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0" r:id="rId2"/>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1" r:id="rId1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203CCA33-9CEB-445A-80A4-12CF00EC1D5C}">
          <p14:sldIdLst>
            <p14:sldId id="270"/>
            <p14:sldId id="256"/>
            <p14:sldId id="257"/>
            <p14:sldId id="258"/>
            <p14:sldId id="259"/>
            <p14:sldId id="260"/>
            <p14:sldId id="261"/>
            <p14:sldId id="262"/>
            <p14:sldId id="263"/>
            <p14:sldId id="264"/>
            <p14:sldId id="265"/>
          </p14:sldIdLst>
        </p14:section>
        <p14:section name="设计规范" id="{D5497EC1-D547-4658-8FC2-B3AD8A32534E}">
          <p14:sldIdLst>
            <p14:sldId id="266"/>
            <p14:sldId id="267"/>
            <p14:sldId id="268"/>
            <p14:sldId id="269"/>
            <p14:sldId id="271"/>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pos="257" userDrawn="1">
          <p15:clr>
            <a:srgbClr val="A4A3A4"/>
          </p15:clr>
        </p15:guide>
        <p15:guide id="4" pos="742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11D"/>
    <a:srgbClr val="BBDFB9"/>
    <a:srgbClr val="FFEC01"/>
    <a:srgbClr val="F9BFD7"/>
    <a:srgbClr val="36513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319" autoAdjust="0"/>
    <p:restoredTop sz="94660"/>
  </p:normalViewPr>
  <p:slideViewPr>
    <p:cSldViewPr snapToGrid="0">
      <p:cViewPr varScale="1">
        <p:scale>
          <a:sx n="97" d="100"/>
          <a:sy n="97" d="100"/>
        </p:scale>
        <p:origin x="90" y="324"/>
      </p:cViewPr>
      <p:guideLst>
        <p:guide orient="horz" pos="2160"/>
        <p:guide pos="3840"/>
        <p:guide pos="257"/>
        <p:guide pos="742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08039679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图片 1" descr="图片包含 屏幕&#10;&#10;描述已自动生成">
            <a:extLst>
              <a:ext uri="{FF2B5EF4-FFF2-40B4-BE49-F238E27FC236}">
                <a16:creationId xmlns:a16="http://schemas.microsoft.com/office/drawing/2014/main" xmlns="" id="{D724ABC0-1ABF-4D1F-8E9F-E8683AA0982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spTree>
    <p:extLst>
      <p:ext uri="{BB962C8B-B14F-4D97-AF65-F5344CB8AC3E}">
        <p14:creationId xmlns:p14="http://schemas.microsoft.com/office/powerpoint/2010/main" val="1751927989"/>
      </p:ext>
    </p:extLst>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文字&#10;&#10;描述已自动生成">
            <a:extLst>
              <a:ext uri="{FF2B5EF4-FFF2-40B4-BE49-F238E27FC236}">
                <a16:creationId xmlns:a16="http://schemas.microsoft.com/office/drawing/2014/main" xmlns="" id="{CE3523BD-796E-4770-9B66-7640DDBE4CD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spTree>
    <p:extLst>
      <p:ext uri="{BB962C8B-B14F-4D97-AF65-F5344CB8AC3E}">
        <p14:creationId xmlns:p14="http://schemas.microsoft.com/office/powerpoint/2010/main" val="34817274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D0382EEE-15CF-44E8-B21D-64131A6E755D}"/>
              </a:ext>
            </a:extLst>
          </p:cNvPr>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xmlns="" id="{1E68EC4C-4A29-4EEA-A782-9BE72B5E8B4C}"/>
              </a:ext>
            </a:extLst>
          </p:cNvPr>
          <p:cNvSpPr txBox="1"/>
          <p:nvPr/>
        </p:nvSpPr>
        <p:spPr>
          <a:xfrm>
            <a:off x="1752600" y="2127051"/>
            <a:ext cx="8686800" cy="2466060"/>
          </a:xfrm>
          <a:prstGeom prst="rect">
            <a:avLst/>
          </a:prstGeom>
          <a:noFill/>
        </p:spPr>
        <p:txBody>
          <a:bodyPr wrap="square" rtlCol="0">
            <a:spAutoFit/>
          </a:bodyPr>
          <a:lstStyle/>
          <a:p>
            <a:pPr algn="ctr">
              <a:lnSpc>
                <a:spcPct val="200000"/>
              </a:lnSpc>
            </a:pPr>
            <a:r>
              <a:rPr lang="en-US" altLang="zh-CN" sz="1600">
                <a:solidFill>
                  <a:schemeClr val="bg1"/>
                </a:solidFill>
                <a:latin typeface="851tegakizatsu" panose="02000600000000000000" pitchFamily="2" charset="-122"/>
                <a:ea typeface="851tegakizatsu" panose="02000600000000000000" pitchFamily="2" charset="-122"/>
                <a:cs typeface="851tegakizatsu" panose="02000600000000000000" pitchFamily="2" charset="-122"/>
              </a:rPr>
              <a:t>Lorem ipsum dolor sit amet, consectetuer adipiscing elit. Maecenas porttitor congue massa. Fusce posuere, magna sed pulvinar ultricies, purus lectus malesuada libero, sit amet commodo magna eros quis urna. Nunc viverra imperdiet enim.</a:t>
            </a:r>
          </a:p>
          <a:p>
            <a:pPr algn="ctr">
              <a:lnSpc>
                <a:spcPct val="200000"/>
              </a:lnSpc>
            </a:pPr>
            <a:r>
              <a:rPr lang="en-US" altLang="zh-CN" sz="1600">
                <a:solidFill>
                  <a:schemeClr val="bg1"/>
                </a:solidFill>
                <a:latin typeface="851tegakizatsu" panose="02000600000000000000" pitchFamily="2" charset="-122"/>
                <a:ea typeface="851tegakizatsu" panose="02000600000000000000" pitchFamily="2" charset="-122"/>
                <a:cs typeface="851tegakizatsu" panose="02000600000000000000" pitchFamily="2" charset="-122"/>
              </a:rPr>
              <a:t>Fusce est. Vivamus a tellus. Pellentesque habitant morbi tristique senectus et netus et malesuada fames ac turpis egestas. Proin pharetra nonummy pede.</a:t>
            </a:r>
          </a:p>
        </p:txBody>
      </p:sp>
      <p:sp>
        <p:nvSpPr>
          <p:cNvPr id="14" name="文本框 13">
            <a:extLst>
              <a:ext uri="{FF2B5EF4-FFF2-40B4-BE49-F238E27FC236}">
                <a16:creationId xmlns:a16="http://schemas.microsoft.com/office/drawing/2014/main" xmlns="" id="{8402CE3D-C356-4F3A-BF37-127CC84B1E16}"/>
              </a:ext>
            </a:extLst>
          </p:cNvPr>
          <p:cNvSpPr txBox="1"/>
          <p:nvPr/>
        </p:nvSpPr>
        <p:spPr>
          <a:xfrm>
            <a:off x="5065854" y="1013569"/>
            <a:ext cx="2060293" cy="369332"/>
          </a:xfrm>
          <a:prstGeom prst="rect">
            <a:avLst/>
          </a:prstGeom>
          <a:noFill/>
        </p:spPr>
        <p:txBody>
          <a:bodyPr wrap="square" rtlCol="0">
            <a:spAutoFit/>
          </a:bodyPr>
          <a:lstStyle/>
          <a:p>
            <a:pPr algn="ctr"/>
            <a:r>
              <a:rPr lang="en-US" altLang="zh-CN" b="1">
                <a:solidFill>
                  <a:srgbClr val="FF311D"/>
                </a:solidFill>
                <a:latin typeface="851tegakizatsu" panose="02000600000000000000" pitchFamily="2" charset="-122"/>
                <a:ea typeface="851tegakizatsu" panose="02000600000000000000" pitchFamily="2" charset="-122"/>
                <a:cs typeface="851tegakizatsu" panose="02000600000000000000" pitchFamily="2" charset="-122"/>
              </a:rPr>
              <a:t>DESIGNED BY XIAO</a:t>
            </a:r>
            <a:endParaRPr lang="zh-CN" altLang="en-US" b="1">
              <a:solidFill>
                <a:srgbClr val="FF311D"/>
              </a:solidFill>
              <a:latin typeface="851tegakizatsu" panose="02000600000000000000" pitchFamily="2" charset="-122"/>
              <a:ea typeface="851tegakizatsu" panose="02000600000000000000" pitchFamily="2" charset="-122"/>
              <a:cs typeface="851tegakizatsu" panose="02000600000000000000" pitchFamily="2" charset="-122"/>
            </a:endParaRPr>
          </a:p>
        </p:txBody>
      </p:sp>
      <p:grpSp>
        <p:nvGrpSpPr>
          <p:cNvPr id="16" name="Group 14">
            <a:extLst>
              <a:ext uri="{FF2B5EF4-FFF2-40B4-BE49-F238E27FC236}">
                <a16:creationId xmlns:a16="http://schemas.microsoft.com/office/drawing/2014/main" xmlns="" id="{271411A7-600C-4B0E-BAEF-ECF36D2C454E}"/>
              </a:ext>
            </a:extLst>
          </p:cNvPr>
          <p:cNvGrpSpPr>
            <a:grpSpLocks noChangeAspect="1"/>
          </p:cNvGrpSpPr>
          <p:nvPr/>
        </p:nvGrpSpPr>
        <p:grpSpPr bwMode="auto">
          <a:xfrm>
            <a:off x="5782558" y="5337262"/>
            <a:ext cx="626884" cy="738664"/>
            <a:chOff x="2" y="2"/>
            <a:chExt cx="544" cy="641"/>
          </a:xfrm>
          <a:solidFill>
            <a:schemeClr val="bg1"/>
          </a:solidFill>
        </p:grpSpPr>
        <p:sp>
          <p:nvSpPr>
            <p:cNvPr id="18" name="Freeform 15">
              <a:extLst>
                <a:ext uri="{FF2B5EF4-FFF2-40B4-BE49-F238E27FC236}">
                  <a16:creationId xmlns:a16="http://schemas.microsoft.com/office/drawing/2014/main" xmlns="" id="{FF5207B2-5B3A-411C-A0A8-139745C64852}"/>
                </a:ext>
              </a:extLst>
            </p:cNvPr>
            <p:cNvSpPr>
              <a:spLocks noEditPoints="1"/>
            </p:cNvSpPr>
            <p:nvPr/>
          </p:nvSpPr>
          <p:spPr bwMode="auto">
            <a:xfrm>
              <a:off x="2" y="2"/>
              <a:ext cx="544" cy="641"/>
            </a:xfrm>
            <a:custGeom>
              <a:avLst/>
              <a:gdLst>
                <a:gd name="T0" fmla="*/ 10 w 269"/>
                <a:gd name="T1" fmla="*/ 107 h 317"/>
                <a:gd name="T2" fmla="*/ 50 w 269"/>
                <a:gd name="T3" fmla="*/ 33 h 317"/>
                <a:gd name="T4" fmla="*/ 149 w 269"/>
                <a:gd name="T5" fmla="*/ 0 h 317"/>
                <a:gd name="T6" fmla="*/ 204 w 269"/>
                <a:gd name="T7" fmla="*/ 22 h 317"/>
                <a:gd name="T8" fmla="*/ 263 w 269"/>
                <a:gd name="T9" fmla="*/ 125 h 317"/>
                <a:gd name="T10" fmla="*/ 252 w 269"/>
                <a:gd name="T11" fmla="*/ 236 h 317"/>
                <a:gd name="T12" fmla="*/ 221 w 269"/>
                <a:gd name="T13" fmla="*/ 284 h 317"/>
                <a:gd name="T14" fmla="*/ 138 w 269"/>
                <a:gd name="T15" fmla="*/ 317 h 317"/>
                <a:gd name="T16" fmla="*/ 63 w 269"/>
                <a:gd name="T17" fmla="*/ 293 h 317"/>
                <a:gd name="T18" fmla="*/ 29 w 269"/>
                <a:gd name="T19" fmla="*/ 263 h 317"/>
                <a:gd name="T20" fmla="*/ 0 w 269"/>
                <a:gd name="T21" fmla="*/ 166 h 317"/>
                <a:gd name="T22" fmla="*/ 153 w 269"/>
                <a:gd name="T23" fmla="*/ 101 h 317"/>
                <a:gd name="T24" fmla="*/ 170 w 269"/>
                <a:gd name="T25" fmla="*/ 106 h 317"/>
                <a:gd name="T26" fmla="*/ 170 w 269"/>
                <a:gd name="T27" fmla="*/ 126 h 317"/>
                <a:gd name="T28" fmla="*/ 179 w 269"/>
                <a:gd name="T29" fmla="*/ 140 h 317"/>
                <a:gd name="T30" fmla="*/ 185 w 269"/>
                <a:gd name="T31" fmla="*/ 148 h 317"/>
                <a:gd name="T32" fmla="*/ 205 w 269"/>
                <a:gd name="T33" fmla="*/ 149 h 317"/>
                <a:gd name="T34" fmla="*/ 208 w 269"/>
                <a:gd name="T35" fmla="*/ 173 h 317"/>
                <a:gd name="T36" fmla="*/ 213 w 269"/>
                <a:gd name="T37" fmla="*/ 177 h 317"/>
                <a:gd name="T38" fmla="*/ 231 w 269"/>
                <a:gd name="T39" fmla="*/ 188 h 317"/>
                <a:gd name="T40" fmla="*/ 244 w 269"/>
                <a:gd name="T41" fmla="*/ 184 h 317"/>
                <a:gd name="T42" fmla="*/ 255 w 269"/>
                <a:gd name="T43" fmla="*/ 205 h 317"/>
                <a:gd name="T44" fmla="*/ 229 w 269"/>
                <a:gd name="T45" fmla="*/ 210 h 317"/>
                <a:gd name="T46" fmla="*/ 228 w 269"/>
                <a:gd name="T47" fmla="*/ 197 h 317"/>
                <a:gd name="T48" fmla="*/ 220 w 269"/>
                <a:gd name="T49" fmla="*/ 190 h 317"/>
                <a:gd name="T50" fmla="*/ 210 w 269"/>
                <a:gd name="T51" fmla="*/ 182 h 317"/>
                <a:gd name="T52" fmla="*/ 206 w 269"/>
                <a:gd name="T53" fmla="*/ 177 h 317"/>
                <a:gd name="T54" fmla="*/ 184 w 269"/>
                <a:gd name="T55" fmla="*/ 173 h 317"/>
                <a:gd name="T56" fmla="*/ 181 w 269"/>
                <a:gd name="T57" fmla="*/ 148 h 317"/>
                <a:gd name="T58" fmla="*/ 176 w 269"/>
                <a:gd name="T59" fmla="*/ 143 h 317"/>
                <a:gd name="T60" fmla="*/ 159 w 269"/>
                <a:gd name="T61" fmla="*/ 136 h 317"/>
                <a:gd name="T62" fmla="*/ 160 w 269"/>
                <a:gd name="T63" fmla="*/ 120 h 317"/>
                <a:gd name="T64" fmla="*/ 144 w 269"/>
                <a:gd name="T65" fmla="*/ 128 h 317"/>
                <a:gd name="T66" fmla="*/ 150 w 269"/>
                <a:gd name="T67" fmla="*/ 103 h 317"/>
                <a:gd name="T68" fmla="*/ 144 w 269"/>
                <a:gd name="T69" fmla="*/ 100 h 317"/>
                <a:gd name="T70" fmla="*/ 129 w 269"/>
                <a:gd name="T71" fmla="*/ 64 h 317"/>
                <a:gd name="T72" fmla="*/ 127 w 269"/>
                <a:gd name="T73" fmla="*/ 59 h 317"/>
                <a:gd name="T74" fmla="*/ 115 w 269"/>
                <a:gd name="T75" fmla="*/ 44 h 317"/>
                <a:gd name="T76" fmla="*/ 120 w 269"/>
                <a:gd name="T77" fmla="*/ 39 h 317"/>
                <a:gd name="T78" fmla="*/ 113 w 269"/>
                <a:gd name="T79" fmla="*/ 7 h 317"/>
                <a:gd name="T80" fmla="*/ 77 w 269"/>
                <a:gd name="T81" fmla="*/ 19 h 317"/>
                <a:gd name="T82" fmla="*/ 7 w 269"/>
                <a:gd name="T83" fmla="*/ 139 h 317"/>
                <a:gd name="T84" fmla="*/ 20 w 269"/>
                <a:gd name="T85" fmla="*/ 241 h 317"/>
                <a:gd name="T86" fmla="*/ 127 w 269"/>
                <a:gd name="T87" fmla="*/ 312 h 317"/>
                <a:gd name="T88" fmla="*/ 217 w 269"/>
                <a:gd name="T89" fmla="*/ 283 h 317"/>
                <a:gd name="T90" fmla="*/ 243 w 269"/>
                <a:gd name="T91" fmla="*/ 245 h 317"/>
                <a:gd name="T92" fmla="*/ 259 w 269"/>
                <a:gd name="T93" fmla="*/ 123 h 317"/>
                <a:gd name="T94" fmla="*/ 233 w 269"/>
                <a:gd name="T95" fmla="*/ 57 h 317"/>
                <a:gd name="T96" fmla="*/ 144 w 269"/>
                <a:gd name="T97" fmla="*/ 4 h 317"/>
                <a:gd name="T98" fmla="*/ 117 w 269"/>
                <a:gd name="T99" fmla="*/ 6 h 317"/>
                <a:gd name="T100" fmla="*/ 123 w 269"/>
                <a:gd name="T101" fmla="*/ 20 h 317"/>
                <a:gd name="T102" fmla="*/ 125 w 269"/>
                <a:gd name="T103" fmla="*/ 38 h 317"/>
                <a:gd name="T104" fmla="*/ 126 w 269"/>
                <a:gd name="T105" fmla="*/ 44 h 317"/>
                <a:gd name="T106" fmla="*/ 140 w 269"/>
                <a:gd name="T107" fmla="*/ 54 h 317"/>
                <a:gd name="T108" fmla="*/ 141 w 269"/>
                <a:gd name="T109" fmla="*/ 77 h 317"/>
                <a:gd name="T110" fmla="*/ 143 w 269"/>
                <a:gd name="T111" fmla="*/ 82 h 317"/>
                <a:gd name="T112" fmla="*/ 158 w 269"/>
                <a:gd name="T113" fmla="*/ 89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69" h="317">
                  <a:moveTo>
                    <a:pt x="0" y="166"/>
                  </a:moveTo>
                  <a:cubicBezTo>
                    <a:pt x="1" y="146"/>
                    <a:pt x="4" y="126"/>
                    <a:pt x="10" y="107"/>
                  </a:cubicBezTo>
                  <a:cubicBezTo>
                    <a:pt x="14" y="94"/>
                    <a:pt x="18" y="82"/>
                    <a:pt x="23" y="70"/>
                  </a:cubicBezTo>
                  <a:cubicBezTo>
                    <a:pt x="29" y="55"/>
                    <a:pt x="39" y="43"/>
                    <a:pt x="50" y="33"/>
                  </a:cubicBezTo>
                  <a:cubicBezTo>
                    <a:pt x="67" y="17"/>
                    <a:pt x="87" y="7"/>
                    <a:pt x="109" y="3"/>
                  </a:cubicBezTo>
                  <a:cubicBezTo>
                    <a:pt x="123" y="1"/>
                    <a:pt x="136" y="0"/>
                    <a:pt x="149" y="0"/>
                  </a:cubicBezTo>
                  <a:cubicBezTo>
                    <a:pt x="155" y="1"/>
                    <a:pt x="162" y="2"/>
                    <a:pt x="168" y="5"/>
                  </a:cubicBezTo>
                  <a:cubicBezTo>
                    <a:pt x="181" y="9"/>
                    <a:pt x="194" y="13"/>
                    <a:pt x="204" y="22"/>
                  </a:cubicBezTo>
                  <a:cubicBezTo>
                    <a:pt x="223" y="37"/>
                    <a:pt x="241" y="55"/>
                    <a:pt x="249" y="79"/>
                  </a:cubicBezTo>
                  <a:cubicBezTo>
                    <a:pt x="254" y="95"/>
                    <a:pt x="259" y="110"/>
                    <a:pt x="263" y="125"/>
                  </a:cubicBezTo>
                  <a:cubicBezTo>
                    <a:pt x="268" y="145"/>
                    <a:pt x="269" y="165"/>
                    <a:pt x="265" y="185"/>
                  </a:cubicBezTo>
                  <a:cubicBezTo>
                    <a:pt x="262" y="202"/>
                    <a:pt x="258" y="220"/>
                    <a:pt x="252" y="236"/>
                  </a:cubicBezTo>
                  <a:cubicBezTo>
                    <a:pt x="246" y="249"/>
                    <a:pt x="239" y="261"/>
                    <a:pt x="230" y="272"/>
                  </a:cubicBezTo>
                  <a:cubicBezTo>
                    <a:pt x="227" y="276"/>
                    <a:pt x="224" y="281"/>
                    <a:pt x="221" y="284"/>
                  </a:cubicBezTo>
                  <a:cubicBezTo>
                    <a:pt x="214" y="293"/>
                    <a:pt x="206" y="299"/>
                    <a:pt x="197" y="303"/>
                  </a:cubicBezTo>
                  <a:cubicBezTo>
                    <a:pt x="178" y="311"/>
                    <a:pt x="158" y="316"/>
                    <a:pt x="138" y="317"/>
                  </a:cubicBezTo>
                  <a:cubicBezTo>
                    <a:pt x="123" y="317"/>
                    <a:pt x="110" y="313"/>
                    <a:pt x="96" y="309"/>
                  </a:cubicBezTo>
                  <a:cubicBezTo>
                    <a:pt x="84" y="305"/>
                    <a:pt x="73" y="300"/>
                    <a:pt x="63" y="293"/>
                  </a:cubicBezTo>
                  <a:cubicBezTo>
                    <a:pt x="55" y="287"/>
                    <a:pt x="47" y="280"/>
                    <a:pt x="39" y="273"/>
                  </a:cubicBezTo>
                  <a:cubicBezTo>
                    <a:pt x="36" y="270"/>
                    <a:pt x="33" y="266"/>
                    <a:pt x="29" y="263"/>
                  </a:cubicBezTo>
                  <a:cubicBezTo>
                    <a:pt x="22" y="254"/>
                    <a:pt x="16" y="244"/>
                    <a:pt x="12" y="233"/>
                  </a:cubicBezTo>
                  <a:cubicBezTo>
                    <a:pt x="3" y="213"/>
                    <a:pt x="0" y="192"/>
                    <a:pt x="0" y="166"/>
                  </a:cubicBezTo>
                  <a:close/>
                  <a:moveTo>
                    <a:pt x="158" y="89"/>
                  </a:moveTo>
                  <a:cubicBezTo>
                    <a:pt x="160" y="95"/>
                    <a:pt x="154" y="96"/>
                    <a:pt x="153" y="101"/>
                  </a:cubicBezTo>
                  <a:cubicBezTo>
                    <a:pt x="155" y="104"/>
                    <a:pt x="158" y="108"/>
                    <a:pt x="160" y="111"/>
                  </a:cubicBezTo>
                  <a:cubicBezTo>
                    <a:pt x="164" y="110"/>
                    <a:pt x="165" y="104"/>
                    <a:pt x="170" y="106"/>
                  </a:cubicBezTo>
                  <a:cubicBezTo>
                    <a:pt x="170" y="107"/>
                    <a:pt x="169" y="108"/>
                    <a:pt x="168" y="110"/>
                  </a:cubicBezTo>
                  <a:cubicBezTo>
                    <a:pt x="163" y="117"/>
                    <a:pt x="163" y="120"/>
                    <a:pt x="170" y="126"/>
                  </a:cubicBezTo>
                  <a:cubicBezTo>
                    <a:pt x="171" y="127"/>
                    <a:pt x="172" y="128"/>
                    <a:pt x="173" y="129"/>
                  </a:cubicBezTo>
                  <a:cubicBezTo>
                    <a:pt x="175" y="133"/>
                    <a:pt x="177" y="137"/>
                    <a:pt x="179" y="140"/>
                  </a:cubicBezTo>
                  <a:cubicBezTo>
                    <a:pt x="185" y="140"/>
                    <a:pt x="185" y="140"/>
                    <a:pt x="185" y="140"/>
                  </a:cubicBezTo>
                  <a:cubicBezTo>
                    <a:pt x="185" y="143"/>
                    <a:pt x="184" y="146"/>
                    <a:pt x="185" y="148"/>
                  </a:cubicBezTo>
                  <a:cubicBezTo>
                    <a:pt x="188" y="152"/>
                    <a:pt x="191" y="155"/>
                    <a:pt x="195" y="158"/>
                  </a:cubicBezTo>
                  <a:cubicBezTo>
                    <a:pt x="199" y="157"/>
                    <a:pt x="199" y="150"/>
                    <a:pt x="205" y="149"/>
                  </a:cubicBezTo>
                  <a:cubicBezTo>
                    <a:pt x="205" y="155"/>
                    <a:pt x="200" y="159"/>
                    <a:pt x="198" y="164"/>
                  </a:cubicBezTo>
                  <a:cubicBezTo>
                    <a:pt x="202" y="167"/>
                    <a:pt x="205" y="170"/>
                    <a:pt x="208" y="173"/>
                  </a:cubicBezTo>
                  <a:cubicBezTo>
                    <a:pt x="211" y="170"/>
                    <a:pt x="213" y="168"/>
                    <a:pt x="215" y="166"/>
                  </a:cubicBezTo>
                  <a:cubicBezTo>
                    <a:pt x="218" y="171"/>
                    <a:pt x="213" y="173"/>
                    <a:pt x="213" y="177"/>
                  </a:cubicBezTo>
                  <a:cubicBezTo>
                    <a:pt x="215" y="181"/>
                    <a:pt x="218" y="181"/>
                    <a:pt x="221" y="179"/>
                  </a:cubicBezTo>
                  <a:cubicBezTo>
                    <a:pt x="223" y="190"/>
                    <a:pt x="224" y="189"/>
                    <a:pt x="231" y="188"/>
                  </a:cubicBezTo>
                  <a:cubicBezTo>
                    <a:pt x="232" y="192"/>
                    <a:pt x="232" y="195"/>
                    <a:pt x="237" y="194"/>
                  </a:cubicBezTo>
                  <a:cubicBezTo>
                    <a:pt x="239" y="191"/>
                    <a:pt x="241" y="188"/>
                    <a:pt x="244" y="184"/>
                  </a:cubicBezTo>
                  <a:cubicBezTo>
                    <a:pt x="247" y="190"/>
                    <a:pt x="241" y="194"/>
                    <a:pt x="242" y="198"/>
                  </a:cubicBezTo>
                  <a:cubicBezTo>
                    <a:pt x="255" y="205"/>
                    <a:pt x="255" y="205"/>
                    <a:pt x="255" y="205"/>
                  </a:cubicBezTo>
                  <a:cubicBezTo>
                    <a:pt x="247" y="208"/>
                    <a:pt x="243" y="203"/>
                    <a:pt x="239" y="203"/>
                  </a:cubicBezTo>
                  <a:cubicBezTo>
                    <a:pt x="235" y="205"/>
                    <a:pt x="235" y="211"/>
                    <a:pt x="229" y="210"/>
                  </a:cubicBezTo>
                  <a:cubicBezTo>
                    <a:pt x="234" y="199"/>
                    <a:pt x="234" y="199"/>
                    <a:pt x="234" y="199"/>
                  </a:cubicBezTo>
                  <a:cubicBezTo>
                    <a:pt x="232" y="198"/>
                    <a:pt x="230" y="197"/>
                    <a:pt x="228" y="197"/>
                  </a:cubicBezTo>
                  <a:cubicBezTo>
                    <a:pt x="225" y="197"/>
                    <a:pt x="223" y="198"/>
                    <a:pt x="221" y="199"/>
                  </a:cubicBezTo>
                  <a:cubicBezTo>
                    <a:pt x="222" y="195"/>
                    <a:pt x="224" y="191"/>
                    <a:pt x="220" y="190"/>
                  </a:cubicBezTo>
                  <a:cubicBezTo>
                    <a:pt x="217" y="190"/>
                    <a:pt x="214" y="189"/>
                    <a:pt x="211" y="190"/>
                  </a:cubicBezTo>
                  <a:cubicBezTo>
                    <a:pt x="211" y="187"/>
                    <a:pt x="215" y="184"/>
                    <a:pt x="210" y="182"/>
                  </a:cubicBezTo>
                  <a:cubicBezTo>
                    <a:pt x="207" y="183"/>
                    <a:pt x="206" y="188"/>
                    <a:pt x="201" y="186"/>
                  </a:cubicBezTo>
                  <a:cubicBezTo>
                    <a:pt x="203" y="183"/>
                    <a:pt x="204" y="180"/>
                    <a:pt x="206" y="177"/>
                  </a:cubicBezTo>
                  <a:cubicBezTo>
                    <a:pt x="202" y="174"/>
                    <a:pt x="199" y="170"/>
                    <a:pt x="196" y="167"/>
                  </a:cubicBezTo>
                  <a:cubicBezTo>
                    <a:pt x="192" y="169"/>
                    <a:pt x="190" y="173"/>
                    <a:pt x="184" y="173"/>
                  </a:cubicBezTo>
                  <a:cubicBezTo>
                    <a:pt x="187" y="169"/>
                    <a:pt x="190" y="166"/>
                    <a:pt x="192" y="162"/>
                  </a:cubicBezTo>
                  <a:cubicBezTo>
                    <a:pt x="188" y="157"/>
                    <a:pt x="184" y="152"/>
                    <a:pt x="181" y="148"/>
                  </a:cubicBezTo>
                  <a:cubicBezTo>
                    <a:pt x="177" y="147"/>
                    <a:pt x="176" y="153"/>
                    <a:pt x="172" y="150"/>
                  </a:cubicBezTo>
                  <a:cubicBezTo>
                    <a:pt x="176" y="143"/>
                    <a:pt x="176" y="143"/>
                    <a:pt x="176" y="143"/>
                  </a:cubicBezTo>
                  <a:cubicBezTo>
                    <a:pt x="174" y="140"/>
                    <a:pt x="172" y="137"/>
                    <a:pt x="170" y="135"/>
                  </a:cubicBezTo>
                  <a:cubicBezTo>
                    <a:pt x="166" y="134"/>
                    <a:pt x="164" y="140"/>
                    <a:pt x="159" y="136"/>
                  </a:cubicBezTo>
                  <a:cubicBezTo>
                    <a:pt x="162" y="134"/>
                    <a:pt x="164" y="132"/>
                    <a:pt x="166" y="129"/>
                  </a:cubicBezTo>
                  <a:cubicBezTo>
                    <a:pt x="164" y="126"/>
                    <a:pt x="162" y="123"/>
                    <a:pt x="160" y="120"/>
                  </a:cubicBezTo>
                  <a:cubicBezTo>
                    <a:pt x="157" y="122"/>
                    <a:pt x="155" y="123"/>
                    <a:pt x="153" y="125"/>
                  </a:cubicBezTo>
                  <a:cubicBezTo>
                    <a:pt x="150" y="126"/>
                    <a:pt x="148" y="130"/>
                    <a:pt x="144" y="128"/>
                  </a:cubicBezTo>
                  <a:cubicBezTo>
                    <a:pt x="148" y="123"/>
                    <a:pt x="153" y="119"/>
                    <a:pt x="157" y="115"/>
                  </a:cubicBezTo>
                  <a:cubicBezTo>
                    <a:pt x="150" y="103"/>
                    <a:pt x="150" y="103"/>
                    <a:pt x="150" y="103"/>
                  </a:cubicBezTo>
                  <a:cubicBezTo>
                    <a:pt x="147" y="102"/>
                    <a:pt x="145" y="106"/>
                    <a:pt x="142" y="102"/>
                  </a:cubicBezTo>
                  <a:cubicBezTo>
                    <a:pt x="143" y="101"/>
                    <a:pt x="144" y="101"/>
                    <a:pt x="144" y="100"/>
                  </a:cubicBezTo>
                  <a:cubicBezTo>
                    <a:pt x="145" y="99"/>
                    <a:pt x="146" y="98"/>
                    <a:pt x="147" y="96"/>
                  </a:cubicBezTo>
                  <a:cubicBezTo>
                    <a:pt x="138" y="87"/>
                    <a:pt x="135" y="74"/>
                    <a:pt x="129" y="64"/>
                  </a:cubicBezTo>
                  <a:cubicBezTo>
                    <a:pt x="126" y="62"/>
                    <a:pt x="122" y="67"/>
                    <a:pt x="119" y="62"/>
                  </a:cubicBezTo>
                  <a:cubicBezTo>
                    <a:pt x="127" y="59"/>
                    <a:pt x="127" y="59"/>
                    <a:pt x="127" y="59"/>
                  </a:cubicBezTo>
                  <a:cubicBezTo>
                    <a:pt x="123" y="45"/>
                    <a:pt x="123" y="45"/>
                    <a:pt x="123" y="45"/>
                  </a:cubicBezTo>
                  <a:cubicBezTo>
                    <a:pt x="120" y="45"/>
                    <a:pt x="118" y="45"/>
                    <a:pt x="115" y="44"/>
                  </a:cubicBezTo>
                  <a:cubicBezTo>
                    <a:pt x="115" y="44"/>
                    <a:pt x="115" y="43"/>
                    <a:pt x="114" y="42"/>
                  </a:cubicBezTo>
                  <a:cubicBezTo>
                    <a:pt x="120" y="39"/>
                    <a:pt x="120" y="39"/>
                    <a:pt x="120" y="39"/>
                  </a:cubicBezTo>
                  <a:cubicBezTo>
                    <a:pt x="120" y="34"/>
                    <a:pt x="119" y="30"/>
                    <a:pt x="113" y="28"/>
                  </a:cubicBezTo>
                  <a:cubicBezTo>
                    <a:pt x="118" y="21"/>
                    <a:pt x="114" y="14"/>
                    <a:pt x="113" y="7"/>
                  </a:cubicBezTo>
                  <a:cubicBezTo>
                    <a:pt x="111" y="7"/>
                    <a:pt x="109" y="7"/>
                    <a:pt x="106" y="8"/>
                  </a:cubicBezTo>
                  <a:cubicBezTo>
                    <a:pt x="96" y="10"/>
                    <a:pt x="86" y="14"/>
                    <a:pt x="77" y="19"/>
                  </a:cubicBezTo>
                  <a:cubicBezTo>
                    <a:pt x="51" y="33"/>
                    <a:pt x="32" y="56"/>
                    <a:pt x="22" y="83"/>
                  </a:cubicBezTo>
                  <a:cubicBezTo>
                    <a:pt x="15" y="101"/>
                    <a:pt x="10" y="120"/>
                    <a:pt x="7" y="139"/>
                  </a:cubicBezTo>
                  <a:cubicBezTo>
                    <a:pt x="3" y="165"/>
                    <a:pt x="4" y="191"/>
                    <a:pt x="10" y="216"/>
                  </a:cubicBezTo>
                  <a:cubicBezTo>
                    <a:pt x="13" y="225"/>
                    <a:pt x="16" y="233"/>
                    <a:pt x="20" y="241"/>
                  </a:cubicBezTo>
                  <a:cubicBezTo>
                    <a:pt x="33" y="264"/>
                    <a:pt x="52" y="282"/>
                    <a:pt x="75" y="295"/>
                  </a:cubicBezTo>
                  <a:cubicBezTo>
                    <a:pt x="91" y="304"/>
                    <a:pt x="109" y="310"/>
                    <a:pt x="127" y="312"/>
                  </a:cubicBezTo>
                  <a:cubicBezTo>
                    <a:pt x="149" y="315"/>
                    <a:pt x="169" y="309"/>
                    <a:pt x="189" y="302"/>
                  </a:cubicBezTo>
                  <a:cubicBezTo>
                    <a:pt x="200" y="298"/>
                    <a:pt x="210" y="291"/>
                    <a:pt x="217" y="283"/>
                  </a:cubicBezTo>
                  <a:cubicBezTo>
                    <a:pt x="223" y="275"/>
                    <a:pt x="229" y="267"/>
                    <a:pt x="235" y="259"/>
                  </a:cubicBezTo>
                  <a:cubicBezTo>
                    <a:pt x="238" y="254"/>
                    <a:pt x="241" y="250"/>
                    <a:pt x="243" y="245"/>
                  </a:cubicBezTo>
                  <a:cubicBezTo>
                    <a:pt x="255" y="219"/>
                    <a:pt x="261" y="192"/>
                    <a:pt x="263" y="164"/>
                  </a:cubicBezTo>
                  <a:cubicBezTo>
                    <a:pt x="264" y="150"/>
                    <a:pt x="263" y="136"/>
                    <a:pt x="259" y="123"/>
                  </a:cubicBezTo>
                  <a:cubicBezTo>
                    <a:pt x="254" y="110"/>
                    <a:pt x="251" y="97"/>
                    <a:pt x="246" y="84"/>
                  </a:cubicBezTo>
                  <a:cubicBezTo>
                    <a:pt x="243" y="74"/>
                    <a:pt x="238" y="65"/>
                    <a:pt x="233" y="57"/>
                  </a:cubicBezTo>
                  <a:cubicBezTo>
                    <a:pt x="217" y="35"/>
                    <a:pt x="198" y="17"/>
                    <a:pt x="171" y="10"/>
                  </a:cubicBezTo>
                  <a:cubicBezTo>
                    <a:pt x="162" y="7"/>
                    <a:pt x="153" y="4"/>
                    <a:pt x="144" y="4"/>
                  </a:cubicBezTo>
                  <a:cubicBezTo>
                    <a:pt x="137" y="5"/>
                    <a:pt x="130" y="5"/>
                    <a:pt x="124" y="5"/>
                  </a:cubicBezTo>
                  <a:cubicBezTo>
                    <a:pt x="122" y="6"/>
                    <a:pt x="119" y="6"/>
                    <a:pt x="117" y="6"/>
                  </a:cubicBezTo>
                  <a:cubicBezTo>
                    <a:pt x="118" y="11"/>
                    <a:pt x="120" y="16"/>
                    <a:pt x="121" y="21"/>
                  </a:cubicBezTo>
                  <a:cubicBezTo>
                    <a:pt x="122" y="20"/>
                    <a:pt x="123" y="20"/>
                    <a:pt x="123" y="20"/>
                  </a:cubicBezTo>
                  <a:cubicBezTo>
                    <a:pt x="124" y="20"/>
                    <a:pt x="125" y="20"/>
                    <a:pt x="127" y="20"/>
                  </a:cubicBezTo>
                  <a:cubicBezTo>
                    <a:pt x="121" y="26"/>
                    <a:pt x="122" y="32"/>
                    <a:pt x="125" y="38"/>
                  </a:cubicBezTo>
                  <a:cubicBezTo>
                    <a:pt x="128" y="39"/>
                    <a:pt x="132" y="35"/>
                    <a:pt x="134" y="40"/>
                  </a:cubicBezTo>
                  <a:cubicBezTo>
                    <a:pt x="132" y="41"/>
                    <a:pt x="129" y="42"/>
                    <a:pt x="126" y="44"/>
                  </a:cubicBezTo>
                  <a:cubicBezTo>
                    <a:pt x="128" y="48"/>
                    <a:pt x="129" y="52"/>
                    <a:pt x="131" y="56"/>
                  </a:cubicBezTo>
                  <a:cubicBezTo>
                    <a:pt x="140" y="54"/>
                    <a:pt x="140" y="54"/>
                    <a:pt x="140" y="54"/>
                  </a:cubicBezTo>
                  <a:cubicBezTo>
                    <a:pt x="137" y="58"/>
                    <a:pt x="135" y="60"/>
                    <a:pt x="134" y="62"/>
                  </a:cubicBezTo>
                  <a:cubicBezTo>
                    <a:pt x="136" y="67"/>
                    <a:pt x="137" y="73"/>
                    <a:pt x="141" y="77"/>
                  </a:cubicBezTo>
                  <a:cubicBezTo>
                    <a:pt x="145" y="77"/>
                    <a:pt x="147" y="74"/>
                    <a:pt x="151" y="77"/>
                  </a:cubicBezTo>
                  <a:cubicBezTo>
                    <a:pt x="148" y="79"/>
                    <a:pt x="145" y="80"/>
                    <a:pt x="143" y="82"/>
                  </a:cubicBezTo>
                  <a:cubicBezTo>
                    <a:pt x="146" y="87"/>
                    <a:pt x="148" y="91"/>
                    <a:pt x="150" y="95"/>
                  </a:cubicBezTo>
                  <a:lnTo>
                    <a:pt x="158" y="89"/>
                  </a:lnTo>
                  <a:close/>
                </a:path>
              </a:pathLst>
            </a:custGeom>
            <a:grp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16">
              <a:extLst>
                <a:ext uri="{FF2B5EF4-FFF2-40B4-BE49-F238E27FC236}">
                  <a16:creationId xmlns:a16="http://schemas.microsoft.com/office/drawing/2014/main" xmlns="" id="{359CA6FD-04BB-41B2-BBB2-44BF5207974D}"/>
                </a:ext>
              </a:extLst>
            </p:cNvPr>
            <p:cNvSpPr>
              <a:spLocks noEditPoints="1"/>
            </p:cNvSpPr>
            <p:nvPr/>
          </p:nvSpPr>
          <p:spPr bwMode="auto">
            <a:xfrm>
              <a:off x="146" y="330"/>
              <a:ext cx="250" cy="252"/>
            </a:xfrm>
            <a:custGeom>
              <a:avLst/>
              <a:gdLst>
                <a:gd name="T0" fmla="*/ 124 w 124"/>
                <a:gd name="T1" fmla="*/ 49 h 125"/>
                <a:gd name="T2" fmla="*/ 60 w 124"/>
                <a:gd name="T3" fmla="*/ 96 h 125"/>
                <a:gd name="T4" fmla="*/ 79 w 124"/>
                <a:gd name="T5" fmla="*/ 118 h 125"/>
                <a:gd name="T6" fmla="*/ 107 w 124"/>
                <a:gd name="T7" fmla="*/ 97 h 125"/>
                <a:gd name="T8" fmla="*/ 95 w 124"/>
                <a:gd name="T9" fmla="*/ 75 h 125"/>
                <a:gd name="T10" fmla="*/ 97 w 124"/>
                <a:gd name="T11" fmla="*/ 74 h 125"/>
                <a:gd name="T12" fmla="*/ 102 w 124"/>
                <a:gd name="T13" fmla="*/ 79 h 125"/>
                <a:gd name="T14" fmla="*/ 110 w 124"/>
                <a:gd name="T15" fmla="*/ 92 h 125"/>
                <a:gd name="T16" fmla="*/ 114 w 124"/>
                <a:gd name="T17" fmla="*/ 98 h 125"/>
                <a:gd name="T18" fmla="*/ 78 w 124"/>
                <a:gd name="T19" fmla="*/ 125 h 125"/>
                <a:gd name="T20" fmla="*/ 55 w 124"/>
                <a:gd name="T21" fmla="*/ 100 h 125"/>
                <a:gd name="T22" fmla="*/ 34 w 124"/>
                <a:gd name="T23" fmla="*/ 116 h 125"/>
                <a:gd name="T24" fmla="*/ 1 w 124"/>
                <a:gd name="T25" fmla="*/ 81 h 125"/>
                <a:gd name="T26" fmla="*/ 25 w 124"/>
                <a:gd name="T27" fmla="*/ 61 h 125"/>
                <a:gd name="T28" fmla="*/ 0 w 124"/>
                <a:gd name="T29" fmla="*/ 25 h 125"/>
                <a:gd name="T30" fmla="*/ 28 w 124"/>
                <a:gd name="T31" fmla="*/ 0 h 125"/>
                <a:gd name="T32" fmla="*/ 39 w 124"/>
                <a:gd name="T33" fmla="*/ 8 h 125"/>
                <a:gd name="T34" fmla="*/ 60 w 124"/>
                <a:gd name="T35" fmla="*/ 31 h 125"/>
                <a:gd name="T36" fmla="*/ 63 w 124"/>
                <a:gd name="T37" fmla="*/ 33 h 125"/>
                <a:gd name="T38" fmla="*/ 93 w 124"/>
                <a:gd name="T39" fmla="*/ 9 h 125"/>
                <a:gd name="T40" fmla="*/ 124 w 124"/>
                <a:gd name="T41" fmla="*/ 49 h 125"/>
                <a:gd name="T42" fmla="*/ 8 w 124"/>
                <a:gd name="T43" fmla="*/ 80 h 125"/>
                <a:gd name="T44" fmla="*/ 9 w 124"/>
                <a:gd name="T45" fmla="*/ 83 h 125"/>
                <a:gd name="T46" fmla="*/ 32 w 124"/>
                <a:gd name="T47" fmla="*/ 107 h 125"/>
                <a:gd name="T48" fmla="*/ 37 w 124"/>
                <a:gd name="T49" fmla="*/ 107 h 125"/>
                <a:gd name="T50" fmla="*/ 43 w 124"/>
                <a:gd name="T51" fmla="*/ 104 h 125"/>
                <a:gd name="T52" fmla="*/ 54 w 124"/>
                <a:gd name="T53" fmla="*/ 94 h 125"/>
                <a:gd name="T54" fmla="*/ 77 w 124"/>
                <a:gd name="T55" fmla="*/ 80 h 125"/>
                <a:gd name="T56" fmla="*/ 112 w 124"/>
                <a:gd name="T57" fmla="*/ 54 h 125"/>
                <a:gd name="T58" fmla="*/ 118 w 124"/>
                <a:gd name="T59" fmla="*/ 48 h 125"/>
                <a:gd name="T60" fmla="*/ 92 w 124"/>
                <a:gd name="T61" fmla="*/ 15 h 125"/>
                <a:gd name="T62" fmla="*/ 77 w 124"/>
                <a:gd name="T63" fmla="*/ 28 h 125"/>
                <a:gd name="T64" fmla="*/ 24 w 124"/>
                <a:gd name="T65" fmla="*/ 68 h 125"/>
                <a:gd name="T66" fmla="*/ 8 w 124"/>
                <a:gd name="T67" fmla="*/ 80 h 125"/>
                <a:gd name="T68" fmla="*/ 60 w 124"/>
                <a:gd name="T69" fmla="*/ 37 h 125"/>
                <a:gd name="T70" fmla="*/ 30 w 124"/>
                <a:gd name="T71" fmla="*/ 5 h 125"/>
                <a:gd name="T72" fmla="*/ 6 w 124"/>
                <a:gd name="T73" fmla="*/ 27 h 125"/>
                <a:gd name="T74" fmla="*/ 30 w 124"/>
                <a:gd name="T75" fmla="*/ 59 h 125"/>
                <a:gd name="T76" fmla="*/ 60 w 124"/>
                <a:gd name="T77" fmla="*/ 37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4" h="125">
                  <a:moveTo>
                    <a:pt x="124" y="49"/>
                  </a:moveTo>
                  <a:cubicBezTo>
                    <a:pt x="104" y="66"/>
                    <a:pt x="82" y="82"/>
                    <a:pt x="60" y="96"/>
                  </a:cubicBezTo>
                  <a:cubicBezTo>
                    <a:pt x="62" y="102"/>
                    <a:pt x="71" y="112"/>
                    <a:pt x="79" y="118"/>
                  </a:cubicBezTo>
                  <a:cubicBezTo>
                    <a:pt x="88" y="111"/>
                    <a:pt x="97" y="105"/>
                    <a:pt x="107" y="97"/>
                  </a:cubicBezTo>
                  <a:cubicBezTo>
                    <a:pt x="103" y="90"/>
                    <a:pt x="99" y="83"/>
                    <a:pt x="95" y="75"/>
                  </a:cubicBezTo>
                  <a:cubicBezTo>
                    <a:pt x="95" y="75"/>
                    <a:pt x="96" y="74"/>
                    <a:pt x="97" y="74"/>
                  </a:cubicBezTo>
                  <a:cubicBezTo>
                    <a:pt x="99" y="75"/>
                    <a:pt x="101" y="77"/>
                    <a:pt x="102" y="79"/>
                  </a:cubicBezTo>
                  <a:cubicBezTo>
                    <a:pt x="105" y="83"/>
                    <a:pt x="107" y="88"/>
                    <a:pt x="110" y="92"/>
                  </a:cubicBezTo>
                  <a:cubicBezTo>
                    <a:pt x="111" y="94"/>
                    <a:pt x="112" y="96"/>
                    <a:pt x="114" y="98"/>
                  </a:cubicBezTo>
                  <a:cubicBezTo>
                    <a:pt x="78" y="125"/>
                    <a:pt x="78" y="125"/>
                    <a:pt x="78" y="125"/>
                  </a:cubicBezTo>
                  <a:cubicBezTo>
                    <a:pt x="70" y="116"/>
                    <a:pt x="63" y="109"/>
                    <a:pt x="55" y="100"/>
                  </a:cubicBezTo>
                  <a:cubicBezTo>
                    <a:pt x="48" y="106"/>
                    <a:pt x="41" y="111"/>
                    <a:pt x="34" y="116"/>
                  </a:cubicBezTo>
                  <a:cubicBezTo>
                    <a:pt x="23" y="104"/>
                    <a:pt x="12" y="93"/>
                    <a:pt x="1" y="81"/>
                  </a:cubicBezTo>
                  <a:cubicBezTo>
                    <a:pt x="7" y="73"/>
                    <a:pt x="16" y="68"/>
                    <a:pt x="25" y="61"/>
                  </a:cubicBezTo>
                  <a:cubicBezTo>
                    <a:pt x="18" y="48"/>
                    <a:pt x="8" y="38"/>
                    <a:pt x="0" y="25"/>
                  </a:cubicBezTo>
                  <a:cubicBezTo>
                    <a:pt x="28" y="0"/>
                    <a:pt x="28" y="0"/>
                    <a:pt x="28" y="0"/>
                  </a:cubicBezTo>
                  <a:cubicBezTo>
                    <a:pt x="33" y="1"/>
                    <a:pt x="37" y="4"/>
                    <a:pt x="39" y="8"/>
                  </a:cubicBezTo>
                  <a:cubicBezTo>
                    <a:pt x="46" y="15"/>
                    <a:pt x="53" y="23"/>
                    <a:pt x="60" y="31"/>
                  </a:cubicBezTo>
                  <a:cubicBezTo>
                    <a:pt x="61" y="32"/>
                    <a:pt x="62" y="33"/>
                    <a:pt x="63" y="33"/>
                  </a:cubicBezTo>
                  <a:cubicBezTo>
                    <a:pt x="74" y="26"/>
                    <a:pt x="82" y="17"/>
                    <a:pt x="93" y="9"/>
                  </a:cubicBezTo>
                  <a:cubicBezTo>
                    <a:pt x="103" y="22"/>
                    <a:pt x="113" y="35"/>
                    <a:pt x="124" y="49"/>
                  </a:cubicBezTo>
                  <a:close/>
                  <a:moveTo>
                    <a:pt x="8" y="80"/>
                  </a:moveTo>
                  <a:cubicBezTo>
                    <a:pt x="9" y="82"/>
                    <a:pt x="9" y="82"/>
                    <a:pt x="9" y="83"/>
                  </a:cubicBezTo>
                  <a:cubicBezTo>
                    <a:pt x="17" y="91"/>
                    <a:pt x="24" y="99"/>
                    <a:pt x="32" y="107"/>
                  </a:cubicBezTo>
                  <a:cubicBezTo>
                    <a:pt x="34" y="108"/>
                    <a:pt x="36" y="108"/>
                    <a:pt x="37" y="107"/>
                  </a:cubicBezTo>
                  <a:cubicBezTo>
                    <a:pt x="39" y="107"/>
                    <a:pt x="41" y="105"/>
                    <a:pt x="43" y="104"/>
                  </a:cubicBezTo>
                  <a:cubicBezTo>
                    <a:pt x="47" y="101"/>
                    <a:pt x="50" y="97"/>
                    <a:pt x="54" y="94"/>
                  </a:cubicBezTo>
                  <a:cubicBezTo>
                    <a:pt x="61" y="89"/>
                    <a:pt x="70" y="85"/>
                    <a:pt x="77" y="80"/>
                  </a:cubicBezTo>
                  <a:cubicBezTo>
                    <a:pt x="89" y="71"/>
                    <a:pt x="101" y="62"/>
                    <a:pt x="112" y="54"/>
                  </a:cubicBezTo>
                  <a:cubicBezTo>
                    <a:pt x="114" y="52"/>
                    <a:pt x="116" y="50"/>
                    <a:pt x="118" y="48"/>
                  </a:cubicBezTo>
                  <a:cubicBezTo>
                    <a:pt x="109" y="37"/>
                    <a:pt x="101" y="26"/>
                    <a:pt x="92" y="15"/>
                  </a:cubicBezTo>
                  <a:cubicBezTo>
                    <a:pt x="87" y="20"/>
                    <a:pt x="82" y="24"/>
                    <a:pt x="77" y="28"/>
                  </a:cubicBezTo>
                  <a:cubicBezTo>
                    <a:pt x="61" y="42"/>
                    <a:pt x="43" y="56"/>
                    <a:pt x="24" y="68"/>
                  </a:cubicBezTo>
                  <a:cubicBezTo>
                    <a:pt x="19" y="71"/>
                    <a:pt x="13" y="76"/>
                    <a:pt x="8" y="80"/>
                  </a:cubicBezTo>
                  <a:close/>
                  <a:moveTo>
                    <a:pt x="60" y="37"/>
                  </a:moveTo>
                  <a:cubicBezTo>
                    <a:pt x="50" y="25"/>
                    <a:pt x="40" y="15"/>
                    <a:pt x="30" y="5"/>
                  </a:cubicBezTo>
                  <a:cubicBezTo>
                    <a:pt x="21" y="11"/>
                    <a:pt x="13" y="19"/>
                    <a:pt x="6" y="27"/>
                  </a:cubicBezTo>
                  <a:cubicBezTo>
                    <a:pt x="14" y="38"/>
                    <a:pt x="22" y="48"/>
                    <a:pt x="30" y="59"/>
                  </a:cubicBezTo>
                  <a:cubicBezTo>
                    <a:pt x="40" y="52"/>
                    <a:pt x="49" y="45"/>
                    <a:pt x="60" y="37"/>
                  </a:cubicBezTo>
                  <a:close/>
                </a:path>
              </a:pathLst>
            </a:custGeom>
            <a:solidFill>
              <a:srgbClr val="FF311D"/>
            </a:solidFill>
            <a:ln w="6350">
              <a:solidFill>
                <a:srgbClr val="FF311D"/>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17">
              <a:extLst>
                <a:ext uri="{FF2B5EF4-FFF2-40B4-BE49-F238E27FC236}">
                  <a16:creationId xmlns:a16="http://schemas.microsoft.com/office/drawing/2014/main" xmlns="" id="{20A909CA-A3C0-4ACD-9599-B6B3ECED1BBA}"/>
                </a:ext>
              </a:extLst>
            </p:cNvPr>
            <p:cNvSpPr>
              <a:spLocks noEditPoints="1"/>
            </p:cNvSpPr>
            <p:nvPr/>
          </p:nvSpPr>
          <p:spPr bwMode="auto">
            <a:xfrm>
              <a:off x="69" y="95"/>
              <a:ext cx="190" cy="180"/>
            </a:xfrm>
            <a:custGeom>
              <a:avLst/>
              <a:gdLst>
                <a:gd name="T0" fmla="*/ 45 w 94"/>
                <a:gd name="T1" fmla="*/ 89 h 89"/>
                <a:gd name="T2" fmla="*/ 13 w 94"/>
                <a:gd name="T3" fmla="*/ 77 h 89"/>
                <a:gd name="T4" fmla="*/ 4 w 94"/>
                <a:gd name="T5" fmla="*/ 64 h 89"/>
                <a:gd name="T6" fmla="*/ 13 w 94"/>
                <a:gd name="T7" fmla="*/ 21 h 89"/>
                <a:gd name="T8" fmla="*/ 61 w 94"/>
                <a:gd name="T9" fmla="*/ 6 h 89"/>
                <a:gd name="T10" fmla="*/ 89 w 94"/>
                <a:gd name="T11" fmla="*/ 40 h 89"/>
                <a:gd name="T12" fmla="*/ 45 w 94"/>
                <a:gd name="T13" fmla="*/ 89 h 89"/>
                <a:gd name="T14" fmla="*/ 48 w 94"/>
                <a:gd name="T15" fmla="*/ 8 h 89"/>
                <a:gd name="T16" fmla="*/ 11 w 94"/>
                <a:gd name="T17" fmla="*/ 34 h 89"/>
                <a:gd name="T18" fmla="*/ 8 w 94"/>
                <a:gd name="T19" fmla="*/ 62 h 89"/>
                <a:gd name="T20" fmla="*/ 11 w 94"/>
                <a:gd name="T21" fmla="*/ 68 h 89"/>
                <a:gd name="T22" fmla="*/ 40 w 94"/>
                <a:gd name="T23" fmla="*/ 84 h 89"/>
                <a:gd name="T24" fmla="*/ 83 w 94"/>
                <a:gd name="T25" fmla="*/ 33 h 89"/>
                <a:gd name="T26" fmla="*/ 48 w 94"/>
                <a:gd name="T27" fmla="*/ 8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 h="89">
                  <a:moveTo>
                    <a:pt x="45" y="89"/>
                  </a:moveTo>
                  <a:cubicBezTo>
                    <a:pt x="33" y="88"/>
                    <a:pt x="22" y="84"/>
                    <a:pt x="13" y="77"/>
                  </a:cubicBezTo>
                  <a:cubicBezTo>
                    <a:pt x="9" y="74"/>
                    <a:pt x="6" y="69"/>
                    <a:pt x="4" y="64"/>
                  </a:cubicBezTo>
                  <a:cubicBezTo>
                    <a:pt x="0" y="49"/>
                    <a:pt x="4" y="33"/>
                    <a:pt x="13" y="21"/>
                  </a:cubicBezTo>
                  <a:cubicBezTo>
                    <a:pt x="25" y="6"/>
                    <a:pt x="44" y="0"/>
                    <a:pt x="61" y="6"/>
                  </a:cubicBezTo>
                  <a:cubicBezTo>
                    <a:pt x="78" y="11"/>
                    <a:pt x="87" y="23"/>
                    <a:pt x="89" y="40"/>
                  </a:cubicBezTo>
                  <a:cubicBezTo>
                    <a:pt x="93" y="66"/>
                    <a:pt x="73" y="89"/>
                    <a:pt x="45" y="89"/>
                  </a:cubicBezTo>
                  <a:close/>
                  <a:moveTo>
                    <a:pt x="48" y="8"/>
                  </a:moveTo>
                  <a:cubicBezTo>
                    <a:pt x="30" y="9"/>
                    <a:pt x="17" y="17"/>
                    <a:pt x="11" y="34"/>
                  </a:cubicBezTo>
                  <a:cubicBezTo>
                    <a:pt x="7" y="42"/>
                    <a:pt x="6" y="52"/>
                    <a:pt x="8" y="62"/>
                  </a:cubicBezTo>
                  <a:cubicBezTo>
                    <a:pt x="8" y="64"/>
                    <a:pt x="9" y="66"/>
                    <a:pt x="11" y="68"/>
                  </a:cubicBezTo>
                  <a:cubicBezTo>
                    <a:pt x="18" y="78"/>
                    <a:pt x="29" y="82"/>
                    <a:pt x="40" y="84"/>
                  </a:cubicBezTo>
                  <a:cubicBezTo>
                    <a:pt x="69" y="89"/>
                    <a:pt x="94" y="61"/>
                    <a:pt x="83" y="33"/>
                  </a:cubicBezTo>
                  <a:cubicBezTo>
                    <a:pt x="77" y="18"/>
                    <a:pt x="65" y="6"/>
                    <a:pt x="48" y="8"/>
                  </a:cubicBezTo>
                  <a:close/>
                </a:path>
              </a:pathLst>
            </a:custGeom>
            <a:grp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18">
              <a:extLst>
                <a:ext uri="{FF2B5EF4-FFF2-40B4-BE49-F238E27FC236}">
                  <a16:creationId xmlns:a16="http://schemas.microsoft.com/office/drawing/2014/main" xmlns="" id="{3DF92C3B-B06F-4FAE-A78C-43EFA2CB0F0C}"/>
                </a:ext>
              </a:extLst>
            </p:cNvPr>
            <p:cNvSpPr>
              <a:spLocks/>
            </p:cNvSpPr>
            <p:nvPr/>
          </p:nvSpPr>
          <p:spPr bwMode="auto">
            <a:xfrm>
              <a:off x="332" y="119"/>
              <a:ext cx="101" cy="110"/>
            </a:xfrm>
            <a:custGeom>
              <a:avLst/>
              <a:gdLst>
                <a:gd name="T0" fmla="*/ 28 w 50"/>
                <a:gd name="T1" fmla="*/ 32 h 54"/>
                <a:gd name="T2" fmla="*/ 47 w 50"/>
                <a:gd name="T3" fmla="*/ 0 h 54"/>
                <a:gd name="T4" fmla="*/ 42 w 50"/>
                <a:gd name="T5" fmla="*/ 18 h 54"/>
                <a:gd name="T6" fmla="*/ 31 w 50"/>
                <a:gd name="T7" fmla="*/ 35 h 54"/>
                <a:gd name="T8" fmla="*/ 50 w 50"/>
                <a:gd name="T9" fmla="*/ 50 h 54"/>
                <a:gd name="T10" fmla="*/ 45 w 50"/>
                <a:gd name="T11" fmla="*/ 52 h 54"/>
                <a:gd name="T12" fmla="*/ 44 w 50"/>
                <a:gd name="T13" fmla="*/ 51 h 54"/>
                <a:gd name="T14" fmla="*/ 36 w 50"/>
                <a:gd name="T15" fmla="*/ 45 h 54"/>
                <a:gd name="T16" fmla="*/ 28 w 50"/>
                <a:gd name="T17" fmla="*/ 39 h 54"/>
                <a:gd name="T18" fmla="*/ 20 w 50"/>
                <a:gd name="T19" fmla="*/ 47 h 54"/>
                <a:gd name="T20" fmla="*/ 10 w 50"/>
                <a:gd name="T21" fmla="*/ 52 h 54"/>
                <a:gd name="T22" fmla="*/ 25 w 50"/>
                <a:gd name="T23" fmla="*/ 36 h 54"/>
                <a:gd name="T24" fmla="*/ 10 w 50"/>
                <a:gd name="T25" fmla="*/ 20 h 54"/>
                <a:gd name="T26" fmla="*/ 0 w 50"/>
                <a:gd name="T27" fmla="*/ 2 h 54"/>
                <a:gd name="T28" fmla="*/ 13 w 50"/>
                <a:gd name="T29" fmla="*/ 17 h 54"/>
                <a:gd name="T30" fmla="*/ 28 w 50"/>
                <a:gd name="T31" fmla="*/ 3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0" h="54">
                  <a:moveTo>
                    <a:pt x="28" y="32"/>
                  </a:moveTo>
                  <a:cubicBezTo>
                    <a:pt x="47" y="0"/>
                    <a:pt x="47" y="0"/>
                    <a:pt x="47" y="0"/>
                  </a:cubicBezTo>
                  <a:cubicBezTo>
                    <a:pt x="49" y="6"/>
                    <a:pt x="49" y="6"/>
                    <a:pt x="42" y="18"/>
                  </a:cubicBezTo>
                  <a:cubicBezTo>
                    <a:pt x="38" y="23"/>
                    <a:pt x="35" y="29"/>
                    <a:pt x="31" y="35"/>
                  </a:cubicBezTo>
                  <a:cubicBezTo>
                    <a:pt x="37" y="41"/>
                    <a:pt x="43" y="46"/>
                    <a:pt x="50" y="50"/>
                  </a:cubicBezTo>
                  <a:cubicBezTo>
                    <a:pt x="49" y="52"/>
                    <a:pt x="47" y="53"/>
                    <a:pt x="45" y="52"/>
                  </a:cubicBezTo>
                  <a:cubicBezTo>
                    <a:pt x="44" y="52"/>
                    <a:pt x="44" y="52"/>
                    <a:pt x="44" y="51"/>
                  </a:cubicBezTo>
                  <a:cubicBezTo>
                    <a:pt x="41" y="49"/>
                    <a:pt x="39" y="47"/>
                    <a:pt x="36" y="45"/>
                  </a:cubicBezTo>
                  <a:cubicBezTo>
                    <a:pt x="33" y="43"/>
                    <a:pt x="31" y="41"/>
                    <a:pt x="28" y="39"/>
                  </a:cubicBezTo>
                  <a:cubicBezTo>
                    <a:pt x="26" y="42"/>
                    <a:pt x="23" y="44"/>
                    <a:pt x="20" y="47"/>
                  </a:cubicBezTo>
                  <a:cubicBezTo>
                    <a:pt x="17" y="49"/>
                    <a:pt x="16" y="54"/>
                    <a:pt x="10" y="52"/>
                  </a:cubicBezTo>
                  <a:cubicBezTo>
                    <a:pt x="15" y="46"/>
                    <a:pt x="20" y="41"/>
                    <a:pt x="25" y="36"/>
                  </a:cubicBezTo>
                  <a:cubicBezTo>
                    <a:pt x="20" y="30"/>
                    <a:pt x="15" y="25"/>
                    <a:pt x="10" y="20"/>
                  </a:cubicBezTo>
                  <a:cubicBezTo>
                    <a:pt x="0" y="7"/>
                    <a:pt x="0" y="7"/>
                    <a:pt x="0" y="2"/>
                  </a:cubicBezTo>
                  <a:cubicBezTo>
                    <a:pt x="6" y="7"/>
                    <a:pt x="9" y="13"/>
                    <a:pt x="13" y="17"/>
                  </a:cubicBezTo>
                  <a:cubicBezTo>
                    <a:pt x="18" y="22"/>
                    <a:pt x="22" y="27"/>
                    <a:pt x="28" y="32"/>
                  </a:cubicBezTo>
                  <a:close/>
                </a:path>
              </a:pathLst>
            </a:custGeom>
            <a:solidFill>
              <a:srgbClr val="FF311D"/>
            </a:solidFill>
            <a:ln w="6350">
              <a:solidFill>
                <a:srgbClr val="FF311D"/>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19">
              <a:extLst>
                <a:ext uri="{FF2B5EF4-FFF2-40B4-BE49-F238E27FC236}">
                  <a16:creationId xmlns:a16="http://schemas.microsoft.com/office/drawing/2014/main" xmlns="" id="{12D89863-5312-45D3-A94D-443CC9EE4BFF}"/>
                </a:ext>
              </a:extLst>
            </p:cNvPr>
            <p:cNvSpPr>
              <a:spLocks/>
            </p:cNvSpPr>
            <p:nvPr/>
          </p:nvSpPr>
          <p:spPr bwMode="auto">
            <a:xfrm>
              <a:off x="117" y="146"/>
              <a:ext cx="97" cy="97"/>
            </a:xfrm>
            <a:custGeom>
              <a:avLst/>
              <a:gdLst>
                <a:gd name="T0" fmla="*/ 24 w 48"/>
                <a:gd name="T1" fmla="*/ 30 h 48"/>
                <a:gd name="T2" fmla="*/ 16 w 48"/>
                <a:gd name="T3" fmla="*/ 39 h 48"/>
                <a:gd name="T4" fmla="*/ 14 w 48"/>
                <a:gd name="T5" fmla="*/ 42 h 48"/>
                <a:gd name="T6" fmla="*/ 7 w 48"/>
                <a:gd name="T7" fmla="*/ 43 h 48"/>
                <a:gd name="T8" fmla="*/ 5 w 48"/>
                <a:gd name="T9" fmla="*/ 34 h 48"/>
                <a:gd name="T10" fmla="*/ 10 w 48"/>
                <a:gd name="T11" fmla="*/ 31 h 48"/>
                <a:gd name="T12" fmla="*/ 10 w 48"/>
                <a:gd name="T13" fmla="*/ 32 h 48"/>
                <a:gd name="T14" fmla="*/ 20 w 48"/>
                <a:gd name="T15" fmla="*/ 26 h 48"/>
                <a:gd name="T16" fmla="*/ 6 w 48"/>
                <a:gd name="T17" fmla="*/ 14 h 48"/>
                <a:gd name="T18" fmla="*/ 2 w 48"/>
                <a:gd name="T19" fmla="*/ 5 h 48"/>
                <a:gd name="T20" fmla="*/ 2 w 48"/>
                <a:gd name="T21" fmla="*/ 4 h 48"/>
                <a:gd name="T22" fmla="*/ 9 w 48"/>
                <a:gd name="T23" fmla="*/ 1 h 48"/>
                <a:gd name="T24" fmla="*/ 14 w 48"/>
                <a:gd name="T25" fmla="*/ 7 h 48"/>
                <a:gd name="T26" fmla="*/ 24 w 48"/>
                <a:gd name="T27" fmla="*/ 23 h 48"/>
                <a:gd name="T28" fmla="*/ 33 w 48"/>
                <a:gd name="T29" fmla="*/ 16 h 48"/>
                <a:gd name="T30" fmla="*/ 35 w 48"/>
                <a:gd name="T31" fmla="*/ 10 h 48"/>
                <a:gd name="T32" fmla="*/ 35 w 48"/>
                <a:gd name="T33" fmla="*/ 9 h 48"/>
                <a:gd name="T34" fmla="*/ 40 w 48"/>
                <a:gd name="T35" fmla="*/ 2 h 48"/>
                <a:gd name="T36" fmla="*/ 47 w 48"/>
                <a:gd name="T37" fmla="*/ 7 h 48"/>
                <a:gd name="T38" fmla="*/ 44 w 48"/>
                <a:gd name="T39" fmla="*/ 14 h 48"/>
                <a:gd name="T40" fmla="*/ 43 w 48"/>
                <a:gd name="T41" fmla="*/ 15 h 48"/>
                <a:gd name="T42" fmla="*/ 30 w 48"/>
                <a:gd name="T43" fmla="*/ 24 h 48"/>
                <a:gd name="T44" fmla="*/ 28 w 48"/>
                <a:gd name="T45" fmla="*/ 26 h 48"/>
                <a:gd name="T46" fmla="*/ 40 w 48"/>
                <a:gd name="T47" fmla="*/ 38 h 48"/>
                <a:gd name="T48" fmla="*/ 43 w 48"/>
                <a:gd name="T49" fmla="*/ 43 h 48"/>
                <a:gd name="T50" fmla="*/ 43 w 48"/>
                <a:gd name="T51" fmla="*/ 43 h 48"/>
                <a:gd name="T52" fmla="*/ 37 w 48"/>
                <a:gd name="T53" fmla="*/ 48 h 48"/>
                <a:gd name="T54" fmla="*/ 33 w 48"/>
                <a:gd name="T55" fmla="*/ 44 h 48"/>
                <a:gd name="T56" fmla="*/ 24 w 48"/>
                <a:gd name="T57" fmla="*/ 3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8" h="48">
                  <a:moveTo>
                    <a:pt x="24" y="30"/>
                  </a:moveTo>
                  <a:cubicBezTo>
                    <a:pt x="20" y="32"/>
                    <a:pt x="17" y="34"/>
                    <a:pt x="16" y="39"/>
                  </a:cubicBezTo>
                  <a:cubicBezTo>
                    <a:pt x="16" y="40"/>
                    <a:pt x="15" y="41"/>
                    <a:pt x="14" y="42"/>
                  </a:cubicBezTo>
                  <a:cubicBezTo>
                    <a:pt x="12" y="42"/>
                    <a:pt x="9" y="44"/>
                    <a:pt x="7" y="43"/>
                  </a:cubicBezTo>
                  <a:cubicBezTo>
                    <a:pt x="4" y="41"/>
                    <a:pt x="4" y="37"/>
                    <a:pt x="5" y="34"/>
                  </a:cubicBezTo>
                  <a:cubicBezTo>
                    <a:pt x="5" y="32"/>
                    <a:pt x="7" y="31"/>
                    <a:pt x="10" y="31"/>
                  </a:cubicBezTo>
                  <a:cubicBezTo>
                    <a:pt x="10" y="31"/>
                    <a:pt x="10" y="31"/>
                    <a:pt x="10" y="32"/>
                  </a:cubicBezTo>
                  <a:cubicBezTo>
                    <a:pt x="16" y="33"/>
                    <a:pt x="17" y="28"/>
                    <a:pt x="20" y="26"/>
                  </a:cubicBezTo>
                  <a:cubicBezTo>
                    <a:pt x="16" y="21"/>
                    <a:pt x="12" y="16"/>
                    <a:pt x="6" y="14"/>
                  </a:cubicBezTo>
                  <a:cubicBezTo>
                    <a:pt x="2" y="13"/>
                    <a:pt x="0" y="9"/>
                    <a:pt x="2" y="5"/>
                  </a:cubicBezTo>
                  <a:cubicBezTo>
                    <a:pt x="2" y="5"/>
                    <a:pt x="2" y="5"/>
                    <a:pt x="2" y="4"/>
                  </a:cubicBezTo>
                  <a:cubicBezTo>
                    <a:pt x="4" y="2"/>
                    <a:pt x="6" y="0"/>
                    <a:pt x="9" y="1"/>
                  </a:cubicBezTo>
                  <a:cubicBezTo>
                    <a:pt x="12" y="2"/>
                    <a:pt x="15" y="4"/>
                    <a:pt x="14" y="7"/>
                  </a:cubicBezTo>
                  <a:cubicBezTo>
                    <a:pt x="13" y="15"/>
                    <a:pt x="20" y="18"/>
                    <a:pt x="24" y="23"/>
                  </a:cubicBezTo>
                  <a:cubicBezTo>
                    <a:pt x="27" y="21"/>
                    <a:pt x="30" y="19"/>
                    <a:pt x="33" y="16"/>
                  </a:cubicBezTo>
                  <a:cubicBezTo>
                    <a:pt x="34" y="15"/>
                    <a:pt x="36" y="13"/>
                    <a:pt x="35" y="10"/>
                  </a:cubicBezTo>
                  <a:cubicBezTo>
                    <a:pt x="35" y="10"/>
                    <a:pt x="35" y="9"/>
                    <a:pt x="35" y="9"/>
                  </a:cubicBezTo>
                  <a:cubicBezTo>
                    <a:pt x="35" y="6"/>
                    <a:pt x="36" y="2"/>
                    <a:pt x="40" y="2"/>
                  </a:cubicBezTo>
                  <a:cubicBezTo>
                    <a:pt x="43" y="2"/>
                    <a:pt x="46" y="4"/>
                    <a:pt x="47" y="7"/>
                  </a:cubicBezTo>
                  <a:cubicBezTo>
                    <a:pt x="48" y="10"/>
                    <a:pt x="47" y="13"/>
                    <a:pt x="44" y="14"/>
                  </a:cubicBezTo>
                  <a:cubicBezTo>
                    <a:pt x="44" y="15"/>
                    <a:pt x="43" y="15"/>
                    <a:pt x="43" y="15"/>
                  </a:cubicBezTo>
                  <a:cubicBezTo>
                    <a:pt x="38" y="17"/>
                    <a:pt x="34" y="20"/>
                    <a:pt x="30" y="24"/>
                  </a:cubicBezTo>
                  <a:cubicBezTo>
                    <a:pt x="29" y="25"/>
                    <a:pt x="28" y="25"/>
                    <a:pt x="28" y="26"/>
                  </a:cubicBezTo>
                  <a:cubicBezTo>
                    <a:pt x="31" y="31"/>
                    <a:pt x="34" y="36"/>
                    <a:pt x="40" y="38"/>
                  </a:cubicBezTo>
                  <a:cubicBezTo>
                    <a:pt x="42" y="38"/>
                    <a:pt x="44" y="40"/>
                    <a:pt x="43" y="43"/>
                  </a:cubicBezTo>
                  <a:cubicBezTo>
                    <a:pt x="43" y="43"/>
                    <a:pt x="43" y="43"/>
                    <a:pt x="43" y="43"/>
                  </a:cubicBezTo>
                  <a:cubicBezTo>
                    <a:pt x="41" y="46"/>
                    <a:pt x="39" y="47"/>
                    <a:pt x="37" y="48"/>
                  </a:cubicBezTo>
                  <a:cubicBezTo>
                    <a:pt x="36" y="48"/>
                    <a:pt x="33" y="45"/>
                    <a:pt x="33" y="44"/>
                  </a:cubicBezTo>
                  <a:cubicBezTo>
                    <a:pt x="34" y="37"/>
                    <a:pt x="28" y="34"/>
                    <a:pt x="24" y="30"/>
                  </a:cubicBezTo>
                  <a:close/>
                </a:path>
              </a:pathLst>
            </a:custGeom>
            <a:solidFill>
              <a:srgbClr val="FF311D"/>
            </a:solidFill>
            <a:ln w="6350">
              <a:solidFill>
                <a:srgbClr val="FF311D"/>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14916062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矩形 83">
            <a:extLst>
              <a:ext uri="{FF2B5EF4-FFF2-40B4-BE49-F238E27FC236}">
                <a16:creationId xmlns:a16="http://schemas.microsoft.com/office/drawing/2014/main" xmlns="" id="{73A20526-608F-4900-ACD7-9DAB656EFBAA}"/>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文本框 87">
            <a:extLst>
              <a:ext uri="{FF2B5EF4-FFF2-40B4-BE49-F238E27FC236}">
                <a16:creationId xmlns:a16="http://schemas.microsoft.com/office/drawing/2014/main" xmlns="" id="{80C12268-877F-469D-AA54-77772869DF71}"/>
              </a:ext>
            </a:extLst>
          </p:cNvPr>
          <p:cNvSpPr txBox="1"/>
          <p:nvPr/>
        </p:nvSpPr>
        <p:spPr>
          <a:xfrm>
            <a:off x="3956050" y="657104"/>
            <a:ext cx="4279900" cy="584775"/>
          </a:xfrm>
          <a:prstGeom prst="rect">
            <a:avLst/>
          </a:prstGeom>
          <a:noFill/>
        </p:spPr>
        <p:txBody>
          <a:bodyPr wrap="square" rtlCol="0">
            <a:spAutoFit/>
          </a:bodyPr>
          <a:lstStyle/>
          <a:p>
            <a:pPr algn="dist"/>
            <a:r>
              <a:rPr lang="en-US" altLang="zh-CN" sz="3200">
                <a:latin typeface="851tegakizatsu" panose="02000600000000000000" pitchFamily="2" charset="-122"/>
                <a:ea typeface="851tegakizatsu" panose="02000600000000000000" pitchFamily="2" charset="-122"/>
                <a:cs typeface="851tegakizatsu" panose="02000600000000000000" pitchFamily="2" charset="-122"/>
              </a:rPr>
              <a:t>DESIGNED BY XIAO</a:t>
            </a:r>
            <a:endParaRPr lang="zh-CN" altLang="en-US" sz="3200">
              <a:latin typeface="851tegakizatsu" panose="02000600000000000000" pitchFamily="2" charset="-122"/>
              <a:ea typeface="851tegakizatsu" panose="02000600000000000000" pitchFamily="2" charset="-122"/>
              <a:cs typeface="851tegakizatsu" panose="02000600000000000000" pitchFamily="2" charset="-122"/>
            </a:endParaRPr>
          </a:p>
        </p:txBody>
      </p:sp>
      <p:sp>
        <p:nvSpPr>
          <p:cNvPr id="91" name="文本框 90">
            <a:extLst>
              <a:ext uri="{FF2B5EF4-FFF2-40B4-BE49-F238E27FC236}">
                <a16:creationId xmlns:a16="http://schemas.microsoft.com/office/drawing/2014/main" xmlns="" id="{1FA39826-F380-43AB-8A96-78CA118C1579}"/>
              </a:ext>
            </a:extLst>
          </p:cNvPr>
          <p:cNvSpPr txBox="1"/>
          <p:nvPr/>
        </p:nvSpPr>
        <p:spPr>
          <a:xfrm>
            <a:off x="3956050" y="5739231"/>
            <a:ext cx="4279900" cy="461665"/>
          </a:xfrm>
          <a:prstGeom prst="rect">
            <a:avLst/>
          </a:prstGeom>
          <a:noFill/>
        </p:spPr>
        <p:txBody>
          <a:bodyPr wrap="square" rtlCol="0">
            <a:spAutoFit/>
          </a:bodyPr>
          <a:lstStyle/>
          <a:p>
            <a:pPr algn="dist"/>
            <a:r>
              <a:rPr lang="en-US" altLang="zh-CN" sz="2400">
                <a:latin typeface="851tegakizatsu" panose="02000600000000000000" pitchFamily="2" charset="-122"/>
                <a:ea typeface="851tegakizatsu" panose="02000600000000000000" pitchFamily="2" charset="-122"/>
                <a:cs typeface="851tegakizatsu" panose="02000600000000000000" pitchFamily="2" charset="-122"/>
              </a:rPr>
              <a:t>powerpoint templet</a:t>
            </a:r>
            <a:endParaRPr lang="zh-CN" altLang="en-US" sz="2400">
              <a:latin typeface="851tegakizatsu" panose="02000600000000000000" pitchFamily="2" charset="-122"/>
              <a:ea typeface="851tegakizatsu" panose="02000600000000000000" pitchFamily="2" charset="-122"/>
              <a:cs typeface="851tegakizatsu" panose="02000600000000000000" pitchFamily="2" charset="-122"/>
            </a:endParaRPr>
          </a:p>
        </p:txBody>
      </p:sp>
      <p:grpSp>
        <p:nvGrpSpPr>
          <p:cNvPr id="166" name="Group 129">
            <a:extLst>
              <a:ext uri="{FF2B5EF4-FFF2-40B4-BE49-F238E27FC236}">
                <a16:creationId xmlns:a16="http://schemas.microsoft.com/office/drawing/2014/main" xmlns="" id="{676EE5D4-2F43-4A4F-84E6-B1690679072D}"/>
              </a:ext>
            </a:extLst>
          </p:cNvPr>
          <p:cNvGrpSpPr>
            <a:grpSpLocks noChangeAspect="1"/>
          </p:cNvGrpSpPr>
          <p:nvPr/>
        </p:nvGrpSpPr>
        <p:grpSpPr bwMode="auto">
          <a:xfrm>
            <a:off x="5393803" y="2362253"/>
            <a:ext cx="1404394" cy="2256606"/>
            <a:chOff x="0" y="1"/>
            <a:chExt cx="440" cy="707"/>
          </a:xfrm>
        </p:grpSpPr>
        <p:sp>
          <p:nvSpPr>
            <p:cNvPr id="168" name="Freeform 130">
              <a:extLst>
                <a:ext uri="{FF2B5EF4-FFF2-40B4-BE49-F238E27FC236}">
                  <a16:creationId xmlns:a16="http://schemas.microsoft.com/office/drawing/2014/main" xmlns="" id="{D48FF76F-8D38-48B6-8121-CC39FECC6BEB}"/>
                </a:ext>
              </a:extLst>
            </p:cNvPr>
            <p:cNvSpPr>
              <a:spLocks noEditPoints="1"/>
            </p:cNvSpPr>
            <p:nvPr/>
          </p:nvSpPr>
          <p:spPr bwMode="auto">
            <a:xfrm>
              <a:off x="0" y="1"/>
              <a:ext cx="440" cy="707"/>
            </a:xfrm>
            <a:custGeom>
              <a:avLst/>
              <a:gdLst>
                <a:gd name="T0" fmla="*/ 48 w 217"/>
                <a:gd name="T1" fmla="*/ 224 h 350"/>
                <a:gd name="T2" fmla="*/ 40 w 217"/>
                <a:gd name="T3" fmla="*/ 103 h 350"/>
                <a:gd name="T4" fmla="*/ 25 w 217"/>
                <a:gd name="T5" fmla="*/ 20 h 350"/>
                <a:gd name="T6" fmla="*/ 75 w 217"/>
                <a:gd name="T7" fmla="*/ 48 h 350"/>
                <a:gd name="T8" fmla="*/ 191 w 217"/>
                <a:gd name="T9" fmla="*/ 18 h 350"/>
                <a:gd name="T10" fmla="*/ 175 w 217"/>
                <a:gd name="T11" fmla="*/ 98 h 350"/>
                <a:gd name="T12" fmla="*/ 196 w 217"/>
                <a:gd name="T13" fmla="*/ 137 h 350"/>
                <a:gd name="T14" fmla="*/ 191 w 217"/>
                <a:gd name="T15" fmla="*/ 194 h 350"/>
                <a:gd name="T16" fmla="*/ 143 w 217"/>
                <a:gd name="T17" fmla="*/ 304 h 350"/>
                <a:gd name="T18" fmla="*/ 86 w 217"/>
                <a:gd name="T19" fmla="*/ 304 h 350"/>
                <a:gd name="T20" fmla="*/ 1 w 217"/>
                <a:gd name="T21" fmla="*/ 285 h 350"/>
                <a:gd name="T22" fmla="*/ 72 w 217"/>
                <a:gd name="T23" fmla="*/ 276 h 350"/>
                <a:gd name="T24" fmla="*/ 82 w 217"/>
                <a:gd name="T25" fmla="*/ 231 h 350"/>
                <a:gd name="T26" fmla="*/ 99 w 217"/>
                <a:gd name="T27" fmla="*/ 204 h 350"/>
                <a:gd name="T28" fmla="*/ 107 w 217"/>
                <a:gd name="T29" fmla="*/ 173 h 350"/>
                <a:gd name="T30" fmla="*/ 85 w 217"/>
                <a:gd name="T31" fmla="*/ 174 h 350"/>
                <a:gd name="T32" fmla="*/ 44 w 217"/>
                <a:gd name="T33" fmla="*/ 95 h 350"/>
                <a:gd name="T34" fmla="*/ 72 w 217"/>
                <a:gd name="T35" fmla="*/ 141 h 350"/>
                <a:gd name="T36" fmla="*/ 49 w 217"/>
                <a:gd name="T37" fmla="*/ 134 h 350"/>
                <a:gd name="T38" fmla="*/ 70 w 217"/>
                <a:gd name="T39" fmla="*/ 100 h 350"/>
                <a:gd name="T40" fmla="*/ 88 w 217"/>
                <a:gd name="T41" fmla="*/ 58 h 350"/>
                <a:gd name="T42" fmla="*/ 72 w 217"/>
                <a:gd name="T43" fmla="*/ 59 h 350"/>
                <a:gd name="T44" fmla="*/ 84 w 217"/>
                <a:gd name="T45" fmla="*/ 110 h 350"/>
                <a:gd name="T46" fmla="*/ 117 w 217"/>
                <a:gd name="T47" fmla="*/ 118 h 350"/>
                <a:gd name="T48" fmla="*/ 107 w 217"/>
                <a:gd name="T49" fmla="*/ 126 h 350"/>
                <a:gd name="T50" fmla="*/ 84 w 217"/>
                <a:gd name="T51" fmla="*/ 127 h 350"/>
                <a:gd name="T52" fmla="*/ 76 w 217"/>
                <a:gd name="T53" fmla="*/ 138 h 350"/>
                <a:gd name="T54" fmla="*/ 123 w 217"/>
                <a:gd name="T55" fmla="*/ 150 h 350"/>
                <a:gd name="T56" fmla="*/ 143 w 217"/>
                <a:gd name="T57" fmla="*/ 82 h 350"/>
                <a:gd name="T58" fmla="*/ 131 w 217"/>
                <a:gd name="T59" fmla="*/ 41 h 350"/>
                <a:gd name="T60" fmla="*/ 98 w 217"/>
                <a:gd name="T61" fmla="*/ 55 h 350"/>
                <a:gd name="T62" fmla="*/ 81 w 217"/>
                <a:gd name="T63" fmla="*/ 86 h 350"/>
                <a:gd name="T64" fmla="*/ 71 w 217"/>
                <a:gd name="T65" fmla="*/ 120 h 350"/>
                <a:gd name="T66" fmla="*/ 152 w 217"/>
                <a:gd name="T67" fmla="*/ 163 h 350"/>
                <a:gd name="T68" fmla="*/ 119 w 217"/>
                <a:gd name="T69" fmla="*/ 171 h 350"/>
                <a:gd name="T70" fmla="*/ 104 w 217"/>
                <a:gd name="T71" fmla="*/ 212 h 350"/>
                <a:gd name="T72" fmla="*/ 84 w 217"/>
                <a:gd name="T73" fmla="*/ 251 h 350"/>
                <a:gd name="T74" fmla="*/ 76 w 217"/>
                <a:gd name="T75" fmla="*/ 275 h 350"/>
                <a:gd name="T76" fmla="*/ 114 w 217"/>
                <a:gd name="T77" fmla="*/ 274 h 350"/>
                <a:gd name="T78" fmla="*/ 168 w 217"/>
                <a:gd name="T79" fmla="*/ 278 h 350"/>
                <a:gd name="T80" fmla="*/ 147 w 217"/>
                <a:gd name="T81" fmla="*/ 190 h 350"/>
                <a:gd name="T82" fmla="*/ 120 w 217"/>
                <a:gd name="T83" fmla="*/ 200 h 350"/>
                <a:gd name="T84" fmla="*/ 156 w 217"/>
                <a:gd name="T85" fmla="*/ 179 h 350"/>
                <a:gd name="T86" fmla="*/ 186 w 217"/>
                <a:gd name="T87" fmla="*/ 268 h 350"/>
                <a:gd name="T88" fmla="*/ 94 w 217"/>
                <a:gd name="T89" fmla="*/ 318 h 350"/>
                <a:gd name="T90" fmla="*/ 35 w 217"/>
                <a:gd name="T91" fmla="*/ 280 h 350"/>
                <a:gd name="T92" fmla="*/ 37 w 217"/>
                <a:gd name="T93" fmla="*/ 318 h 350"/>
                <a:gd name="T94" fmla="*/ 72 w 217"/>
                <a:gd name="T95" fmla="*/ 281 h 350"/>
                <a:gd name="T96" fmla="*/ 31 w 217"/>
                <a:gd name="T97" fmla="*/ 276 h 350"/>
                <a:gd name="T98" fmla="*/ 29 w 217"/>
                <a:gd name="T99" fmla="*/ 281 h 350"/>
                <a:gd name="T100" fmla="*/ 29 w 217"/>
                <a:gd name="T101" fmla="*/ 316 h 350"/>
                <a:gd name="T102" fmla="*/ 38 w 217"/>
                <a:gd name="T103" fmla="*/ 264 h 350"/>
                <a:gd name="T104" fmla="*/ 131 w 217"/>
                <a:gd name="T105" fmla="*/ 282 h 350"/>
                <a:gd name="T106" fmla="*/ 139 w 217"/>
                <a:gd name="T107" fmla="*/ 302 h 350"/>
                <a:gd name="T108" fmla="*/ 135 w 217"/>
                <a:gd name="T109" fmla="*/ 208 h 350"/>
                <a:gd name="T110" fmla="*/ 135 w 217"/>
                <a:gd name="T111" fmla="*/ 195 h 350"/>
                <a:gd name="T112" fmla="*/ 44 w 217"/>
                <a:gd name="T113" fmla="*/ 12 h 350"/>
                <a:gd name="T114" fmla="*/ 211 w 217"/>
                <a:gd name="T115" fmla="*/ 14 h 350"/>
                <a:gd name="T116" fmla="*/ 207 w 217"/>
                <a:gd name="T117" fmla="*/ 137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17" h="350">
                  <a:moveTo>
                    <a:pt x="51" y="269"/>
                  </a:moveTo>
                  <a:cubicBezTo>
                    <a:pt x="47" y="265"/>
                    <a:pt x="47" y="265"/>
                    <a:pt x="47" y="265"/>
                  </a:cubicBezTo>
                  <a:cubicBezTo>
                    <a:pt x="46" y="266"/>
                    <a:pt x="44" y="266"/>
                    <a:pt x="43" y="267"/>
                  </a:cubicBezTo>
                  <a:cubicBezTo>
                    <a:pt x="34" y="269"/>
                    <a:pt x="24" y="264"/>
                    <a:pt x="20" y="255"/>
                  </a:cubicBezTo>
                  <a:cubicBezTo>
                    <a:pt x="17" y="248"/>
                    <a:pt x="17" y="240"/>
                    <a:pt x="22" y="234"/>
                  </a:cubicBezTo>
                  <a:cubicBezTo>
                    <a:pt x="24" y="230"/>
                    <a:pt x="28" y="228"/>
                    <a:pt x="33" y="227"/>
                  </a:cubicBezTo>
                  <a:cubicBezTo>
                    <a:pt x="38" y="226"/>
                    <a:pt x="43" y="225"/>
                    <a:pt x="48" y="224"/>
                  </a:cubicBezTo>
                  <a:cubicBezTo>
                    <a:pt x="52" y="223"/>
                    <a:pt x="55" y="221"/>
                    <a:pt x="58" y="218"/>
                  </a:cubicBezTo>
                  <a:cubicBezTo>
                    <a:pt x="63" y="213"/>
                    <a:pt x="68" y="208"/>
                    <a:pt x="73" y="202"/>
                  </a:cubicBezTo>
                  <a:cubicBezTo>
                    <a:pt x="79" y="196"/>
                    <a:pt x="83" y="187"/>
                    <a:pt x="82" y="178"/>
                  </a:cubicBezTo>
                  <a:cubicBezTo>
                    <a:pt x="82" y="176"/>
                    <a:pt x="82" y="174"/>
                    <a:pt x="82" y="172"/>
                  </a:cubicBezTo>
                  <a:cubicBezTo>
                    <a:pt x="82" y="164"/>
                    <a:pt x="77" y="157"/>
                    <a:pt x="70" y="155"/>
                  </a:cubicBezTo>
                  <a:cubicBezTo>
                    <a:pt x="57" y="152"/>
                    <a:pt x="46" y="141"/>
                    <a:pt x="43" y="128"/>
                  </a:cubicBezTo>
                  <a:cubicBezTo>
                    <a:pt x="41" y="120"/>
                    <a:pt x="40" y="111"/>
                    <a:pt x="40" y="103"/>
                  </a:cubicBezTo>
                  <a:cubicBezTo>
                    <a:pt x="40" y="94"/>
                    <a:pt x="43" y="85"/>
                    <a:pt x="48" y="78"/>
                  </a:cubicBezTo>
                  <a:cubicBezTo>
                    <a:pt x="52" y="71"/>
                    <a:pt x="57" y="64"/>
                    <a:pt x="63" y="58"/>
                  </a:cubicBezTo>
                  <a:cubicBezTo>
                    <a:pt x="63" y="57"/>
                    <a:pt x="64" y="57"/>
                    <a:pt x="64" y="56"/>
                  </a:cubicBezTo>
                  <a:cubicBezTo>
                    <a:pt x="59" y="47"/>
                    <a:pt x="53" y="39"/>
                    <a:pt x="46" y="31"/>
                  </a:cubicBezTo>
                  <a:cubicBezTo>
                    <a:pt x="45" y="29"/>
                    <a:pt x="43" y="29"/>
                    <a:pt x="41" y="29"/>
                  </a:cubicBezTo>
                  <a:cubicBezTo>
                    <a:pt x="38" y="29"/>
                    <a:pt x="35" y="29"/>
                    <a:pt x="32" y="28"/>
                  </a:cubicBezTo>
                  <a:cubicBezTo>
                    <a:pt x="28" y="27"/>
                    <a:pt x="26" y="24"/>
                    <a:pt x="25" y="20"/>
                  </a:cubicBezTo>
                  <a:cubicBezTo>
                    <a:pt x="22" y="12"/>
                    <a:pt x="26" y="8"/>
                    <a:pt x="34" y="6"/>
                  </a:cubicBezTo>
                  <a:cubicBezTo>
                    <a:pt x="43" y="5"/>
                    <a:pt x="51" y="11"/>
                    <a:pt x="52" y="20"/>
                  </a:cubicBezTo>
                  <a:cubicBezTo>
                    <a:pt x="52" y="21"/>
                    <a:pt x="52" y="23"/>
                    <a:pt x="51" y="24"/>
                  </a:cubicBezTo>
                  <a:cubicBezTo>
                    <a:pt x="51" y="27"/>
                    <a:pt x="51" y="30"/>
                    <a:pt x="53" y="32"/>
                  </a:cubicBezTo>
                  <a:cubicBezTo>
                    <a:pt x="57" y="38"/>
                    <a:pt x="61" y="44"/>
                    <a:pt x="66" y="51"/>
                  </a:cubicBezTo>
                  <a:cubicBezTo>
                    <a:pt x="66" y="52"/>
                    <a:pt x="67" y="52"/>
                    <a:pt x="67" y="54"/>
                  </a:cubicBezTo>
                  <a:cubicBezTo>
                    <a:pt x="70" y="51"/>
                    <a:pt x="73" y="50"/>
                    <a:pt x="75" y="48"/>
                  </a:cubicBezTo>
                  <a:cubicBezTo>
                    <a:pt x="81" y="44"/>
                    <a:pt x="87" y="41"/>
                    <a:pt x="94" y="38"/>
                  </a:cubicBezTo>
                  <a:cubicBezTo>
                    <a:pt x="106" y="35"/>
                    <a:pt x="118" y="34"/>
                    <a:pt x="130" y="36"/>
                  </a:cubicBezTo>
                  <a:cubicBezTo>
                    <a:pt x="134" y="37"/>
                    <a:pt x="139" y="37"/>
                    <a:pt x="143" y="38"/>
                  </a:cubicBezTo>
                  <a:cubicBezTo>
                    <a:pt x="149" y="40"/>
                    <a:pt x="154" y="43"/>
                    <a:pt x="158" y="48"/>
                  </a:cubicBezTo>
                  <a:cubicBezTo>
                    <a:pt x="159" y="49"/>
                    <a:pt x="160" y="49"/>
                    <a:pt x="160" y="50"/>
                  </a:cubicBezTo>
                  <a:cubicBezTo>
                    <a:pt x="172" y="42"/>
                    <a:pt x="183" y="33"/>
                    <a:pt x="193" y="23"/>
                  </a:cubicBezTo>
                  <a:cubicBezTo>
                    <a:pt x="193" y="21"/>
                    <a:pt x="192" y="20"/>
                    <a:pt x="191" y="18"/>
                  </a:cubicBezTo>
                  <a:cubicBezTo>
                    <a:pt x="190" y="10"/>
                    <a:pt x="195" y="2"/>
                    <a:pt x="203" y="1"/>
                  </a:cubicBezTo>
                  <a:cubicBezTo>
                    <a:pt x="208" y="0"/>
                    <a:pt x="212" y="3"/>
                    <a:pt x="213" y="7"/>
                  </a:cubicBezTo>
                  <a:cubicBezTo>
                    <a:pt x="217" y="14"/>
                    <a:pt x="214" y="23"/>
                    <a:pt x="207" y="26"/>
                  </a:cubicBezTo>
                  <a:cubicBezTo>
                    <a:pt x="207" y="26"/>
                    <a:pt x="206" y="27"/>
                    <a:pt x="206" y="27"/>
                  </a:cubicBezTo>
                  <a:cubicBezTo>
                    <a:pt x="202" y="28"/>
                    <a:pt x="198" y="28"/>
                    <a:pt x="195" y="26"/>
                  </a:cubicBezTo>
                  <a:cubicBezTo>
                    <a:pt x="164" y="54"/>
                    <a:pt x="164" y="54"/>
                    <a:pt x="164" y="54"/>
                  </a:cubicBezTo>
                  <a:cubicBezTo>
                    <a:pt x="175" y="66"/>
                    <a:pt x="178" y="83"/>
                    <a:pt x="175" y="98"/>
                  </a:cubicBezTo>
                  <a:cubicBezTo>
                    <a:pt x="172" y="114"/>
                    <a:pt x="163" y="127"/>
                    <a:pt x="150" y="136"/>
                  </a:cubicBezTo>
                  <a:cubicBezTo>
                    <a:pt x="154" y="143"/>
                    <a:pt x="158" y="149"/>
                    <a:pt x="162" y="155"/>
                  </a:cubicBezTo>
                  <a:cubicBezTo>
                    <a:pt x="163" y="156"/>
                    <a:pt x="165" y="156"/>
                    <a:pt x="167" y="157"/>
                  </a:cubicBezTo>
                  <a:cubicBezTo>
                    <a:pt x="168" y="158"/>
                    <a:pt x="169" y="160"/>
                    <a:pt x="170" y="161"/>
                  </a:cubicBezTo>
                  <a:cubicBezTo>
                    <a:pt x="176" y="158"/>
                    <a:pt x="182" y="154"/>
                    <a:pt x="186" y="150"/>
                  </a:cubicBezTo>
                  <a:cubicBezTo>
                    <a:pt x="188" y="148"/>
                    <a:pt x="190" y="146"/>
                    <a:pt x="191" y="145"/>
                  </a:cubicBezTo>
                  <a:cubicBezTo>
                    <a:pt x="194" y="143"/>
                    <a:pt x="196" y="140"/>
                    <a:pt x="196" y="137"/>
                  </a:cubicBezTo>
                  <a:cubicBezTo>
                    <a:pt x="196" y="133"/>
                    <a:pt x="198" y="130"/>
                    <a:pt x="202" y="129"/>
                  </a:cubicBezTo>
                  <a:cubicBezTo>
                    <a:pt x="206" y="129"/>
                    <a:pt x="210" y="131"/>
                    <a:pt x="212" y="134"/>
                  </a:cubicBezTo>
                  <a:cubicBezTo>
                    <a:pt x="214" y="137"/>
                    <a:pt x="213" y="142"/>
                    <a:pt x="210" y="144"/>
                  </a:cubicBezTo>
                  <a:cubicBezTo>
                    <a:pt x="208" y="147"/>
                    <a:pt x="204" y="148"/>
                    <a:pt x="201" y="147"/>
                  </a:cubicBezTo>
                  <a:cubicBezTo>
                    <a:pt x="199" y="146"/>
                    <a:pt x="197" y="146"/>
                    <a:pt x="196" y="147"/>
                  </a:cubicBezTo>
                  <a:cubicBezTo>
                    <a:pt x="189" y="153"/>
                    <a:pt x="182" y="158"/>
                    <a:pt x="175" y="164"/>
                  </a:cubicBezTo>
                  <a:cubicBezTo>
                    <a:pt x="182" y="173"/>
                    <a:pt x="187" y="183"/>
                    <a:pt x="191" y="194"/>
                  </a:cubicBezTo>
                  <a:cubicBezTo>
                    <a:pt x="195" y="204"/>
                    <a:pt x="197" y="214"/>
                    <a:pt x="198" y="224"/>
                  </a:cubicBezTo>
                  <a:cubicBezTo>
                    <a:pt x="199" y="236"/>
                    <a:pt x="197" y="248"/>
                    <a:pt x="194" y="259"/>
                  </a:cubicBezTo>
                  <a:cubicBezTo>
                    <a:pt x="192" y="263"/>
                    <a:pt x="190" y="266"/>
                    <a:pt x="188" y="270"/>
                  </a:cubicBezTo>
                  <a:cubicBezTo>
                    <a:pt x="185" y="275"/>
                    <a:pt x="180" y="277"/>
                    <a:pt x="175" y="278"/>
                  </a:cubicBezTo>
                  <a:cubicBezTo>
                    <a:pt x="173" y="278"/>
                    <a:pt x="171" y="279"/>
                    <a:pt x="170" y="281"/>
                  </a:cubicBezTo>
                  <a:cubicBezTo>
                    <a:pt x="164" y="291"/>
                    <a:pt x="154" y="296"/>
                    <a:pt x="143" y="301"/>
                  </a:cubicBezTo>
                  <a:cubicBezTo>
                    <a:pt x="143" y="302"/>
                    <a:pt x="143" y="304"/>
                    <a:pt x="143" y="304"/>
                  </a:cubicBezTo>
                  <a:cubicBezTo>
                    <a:pt x="140" y="306"/>
                    <a:pt x="141" y="309"/>
                    <a:pt x="141" y="312"/>
                  </a:cubicBezTo>
                  <a:cubicBezTo>
                    <a:pt x="141" y="320"/>
                    <a:pt x="138" y="327"/>
                    <a:pt x="132" y="332"/>
                  </a:cubicBezTo>
                  <a:cubicBezTo>
                    <a:pt x="130" y="335"/>
                    <a:pt x="126" y="338"/>
                    <a:pt x="123" y="341"/>
                  </a:cubicBezTo>
                  <a:cubicBezTo>
                    <a:pt x="118" y="346"/>
                    <a:pt x="113" y="350"/>
                    <a:pt x="106" y="348"/>
                  </a:cubicBezTo>
                  <a:cubicBezTo>
                    <a:pt x="100" y="346"/>
                    <a:pt x="91" y="339"/>
                    <a:pt x="91" y="330"/>
                  </a:cubicBezTo>
                  <a:cubicBezTo>
                    <a:pt x="89" y="322"/>
                    <a:pt x="91" y="313"/>
                    <a:pt x="96" y="305"/>
                  </a:cubicBezTo>
                  <a:cubicBezTo>
                    <a:pt x="92" y="305"/>
                    <a:pt x="89" y="304"/>
                    <a:pt x="86" y="304"/>
                  </a:cubicBezTo>
                  <a:cubicBezTo>
                    <a:pt x="84" y="303"/>
                    <a:pt x="81" y="301"/>
                    <a:pt x="78" y="300"/>
                  </a:cubicBezTo>
                  <a:cubicBezTo>
                    <a:pt x="74" y="304"/>
                    <a:pt x="69" y="308"/>
                    <a:pt x="65" y="312"/>
                  </a:cubicBezTo>
                  <a:cubicBezTo>
                    <a:pt x="61" y="315"/>
                    <a:pt x="56" y="317"/>
                    <a:pt x="51" y="318"/>
                  </a:cubicBezTo>
                  <a:cubicBezTo>
                    <a:pt x="47" y="319"/>
                    <a:pt x="44" y="320"/>
                    <a:pt x="40" y="321"/>
                  </a:cubicBezTo>
                  <a:cubicBezTo>
                    <a:pt x="35" y="322"/>
                    <a:pt x="29" y="323"/>
                    <a:pt x="23" y="323"/>
                  </a:cubicBezTo>
                  <a:cubicBezTo>
                    <a:pt x="21" y="323"/>
                    <a:pt x="18" y="322"/>
                    <a:pt x="16" y="320"/>
                  </a:cubicBezTo>
                  <a:cubicBezTo>
                    <a:pt x="6" y="312"/>
                    <a:pt x="0" y="299"/>
                    <a:pt x="1" y="285"/>
                  </a:cubicBezTo>
                  <a:cubicBezTo>
                    <a:pt x="2" y="280"/>
                    <a:pt x="4" y="275"/>
                    <a:pt x="7" y="272"/>
                  </a:cubicBezTo>
                  <a:cubicBezTo>
                    <a:pt x="9" y="271"/>
                    <a:pt x="11" y="270"/>
                    <a:pt x="13" y="270"/>
                  </a:cubicBezTo>
                  <a:cubicBezTo>
                    <a:pt x="17" y="269"/>
                    <a:pt x="22" y="269"/>
                    <a:pt x="26" y="271"/>
                  </a:cubicBezTo>
                  <a:cubicBezTo>
                    <a:pt x="35" y="275"/>
                    <a:pt x="45" y="275"/>
                    <a:pt x="53" y="271"/>
                  </a:cubicBezTo>
                  <a:cubicBezTo>
                    <a:pt x="54" y="270"/>
                    <a:pt x="55" y="270"/>
                    <a:pt x="56" y="269"/>
                  </a:cubicBezTo>
                  <a:cubicBezTo>
                    <a:pt x="60" y="267"/>
                    <a:pt x="66" y="269"/>
                    <a:pt x="69" y="273"/>
                  </a:cubicBezTo>
                  <a:cubicBezTo>
                    <a:pt x="70" y="274"/>
                    <a:pt x="71" y="275"/>
                    <a:pt x="72" y="276"/>
                  </a:cubicBezTo>
                  <a:cubicBezTo>
                    <a:pt x="74" y="271"/>
                    <a:pt x="73" y="266"/>
                    <a:pt x="71" y="261"/>
                  </a:cubicBezTo>
                  <a:cubicBezTo>
                    <a:pt x="75" y="258"/>
                    <a:pt x="75" y="254"/>
                    <a:pt x="76" y="250"/>
                  </a:cubicBezTo>
                  <a:cubicBezTo>
                    <a:pt x="71" y="246"/>
                    <a:pt x="71" y="246"/>
                    <a:pt x="71" y="246"/>
                  </a:cubicBezTo>
                  <a:cubicBezTo>
                    <a:pt x="74" y="244"/>
                    <a:pt x="75" y="247"/>
                    <a:pt x="78" y="246"/>
                  </a:cubicBezTo>
                  <a:cubicBezTo>
                    <a:pt x="80" y="243"/>
                    <a:pt x="82" y="239"/>
                    <a:pt x="84" y="235"/>
                  </a:cubicBezTo>
                  <a:cubicBezTo>
                    <a:pt x="77" y="231"/>
                    <a:pt x="77" y="231"/>
                    <a:pt x="77" y="231"/>
                  </a:cubicBezTo>
                  <a:cubicBezTo>
                    <a:pt x="79" y="229"/>
                    <a:pt x="81" y="230"/>
                    <a:pt x="82" y="231"/>
                  </a:cubicBezTo>
                  <a:cubicBezTo>
                    <a:pt x="85" y="232"/>
                    <a:pt x="86" y="232"/>
                    <a:pt x="88" y="229"/>
                  </a:cubicBezTo>
                  <a:cubicBezTo>
                    <a:pt x="90" y="227"/>
                    <a:pt x="91" y="224"/>
                    <a:pt x="93" y="222"/>
                  </a:cubicBezTo>
                  <a:cubicBezTo>
                    <a:pt x="88" y="218"/>
                    <a:pt x="88" y="218"/>
                    <a:pt x="88" y="218"/>
                  </a:cubicBezTo>
                  <a:cubicBezTo>
                    <a:pt x="89" y="216"/>
                    <a:pt x="91" y="217"/>
                    <a:pt x="92" y="217"/>
                  </a:cubicBezTo>
                  <a:cubicBezTo>
                    <a:pt x="96" y="219"/>
                    <a:pt x="96" y="219"/>
                    <a:pt x="98" y="216"/>
                  </a:cubicBezTo>
                  <a:cubicBezTo>
                    <a:pt x="100" y="213"/>
                    <a:pt x="101" y="210"/>
                    <a:pt x="103" y="207"/>
                  </a:cubicBezTo>
                  <a:cubicBezTo>
                    <a:pt x="99" y="204"/>
                    <a:pt x="99" y="204"/>
                    <a:pt x="99" y="204"/>
                  </a:cubicBezTo>
                  <a:cubicBezTo>
                    <a:pt x="99" y="203"/>
                    <a:pt x="99" y="203"/>
                    <a:pt x="99" y="203"/>
                  </a:cubicBezTo>
                  <a:cubicBezTo>
                    <a:pt x="105" y="203"/>
                    <a:pt x="105" y="203"/>
                    <a:pt x="105" y="203"/>
                  </a:cubicBezTo>
                  <a:cubicBezTo>
                    <a:pt x="108" y="199"/>
                    <a:pt x="110" y="195"/>
                    <a:pt x="111" y="190"/>
                  </a:cubicBezTo>
                  <a:cubicBezTo>
                    <a:pt x="104" y="188"/>
                    <a:pt x="104" y="188"/>
                    <a:pt x="104" y="188"/>
                  </a:cubicBezTo>
                  <a:cubicBezTo>
                    <a:pt x="106" y="185"/>
                    <a:pt x="109" y="188"/>
                    <a:pt x="111" y="185"/>
                  </a:cubicBezTo>
                  <a:cubicBezTo>
                    <a:pt x="111" y="173"/>
                    <a:pt x="111" y="173"/>
                    <a:pt x="111" y="173"/>
                  </a:cubicBezTo>
                  <a:cubicBezTo>
                    <a:pt x="107" y="173"/>
                    <a:pt x="107" y="173"/>
                    <a:pt x="107" y="173"/>
                  </a:cubicBezTo>
                  <a:cubicBezTo>
                    <a:pt x="107" y="172"/>
                    <a:pt x="107" y="171"/>
                    <a:pt x="108" y="171"/>
                  </a:cubicBezTo>
                  <a:cubicBezTo>
                    <a:pt x="110" y="170"/>
                    <a:pt x="111" y="168"/>
                    <a:pt x="111" y="166"/>
                  </a:cubicBezTo>
                  <a:cubicBezTo>
                    <a:pt x="111" y="165"/>
                    <a:pt x="110" y="165"/>
                    <a:pt x="110" y="165"/>
                  </a:cubicBezTo>
                  <a:cubicBezTo>
                    <a:pt x="109" y="162"/>
                    <a:pt x="107" y="159"/>
                    <a:pt x="104" y="159"/>
                  </a:cubicBezTo>
                  <a:cubicBezTo>
                    <a:pt x="98" y="159"/>
                    <a:pt x="93" y="159"/>
                    <a:pt x="88" y="159"/>
                  </a:cubicBezTo>
                  <a:cubicBezTo>
                    <a:pt x="86" y="159"/>
                    <a:pt x="84" y="159"/>
                    <a:pt x="83" y="159"/>
                  </a:cubicBezTo>
                  <a:cubicBezTo>
                    <a:pt x="84" y="164"/>
                    <a:pt x="85" y="169"/>
                    <a:pt x="85" y="174"/>
                  </a:cubicBezTo>
                  <a:cubicBezTo>
                    <a:pt x="86" y="185"/>
                    <a:pt x="82" y="196"/>
                    <a:pt x="75" y="204"/>
                  </a:cubicBezTo>
                  <a:cubicBezTo>
                    <a:pt x="70" y="209"/>
                    <a:pt x="66" y="214"/>
                    <a:pt x="62" y="218"/>
                  </a:cubicBezTo>
                  <a:cubicBezTo>
                    <a:pt x="55" y="226"/>
                    <a:pt x="50" y="237"/>
                    <a:pt x="49" y="248"/>
                  </a:cubicBezTo>
                  <a:cubicBezTo>
                    <a:pt x="47" y="254"/>
                    <a:pt x="48" y="260"/>
                    <a:pt x="50" y="265"/>
                  </a:cubicBezTo>
                  <a:cubicBezTo>
                    <a:pt x="51" y="267"/>
                    <a:pt x="51" y="268"/>
                    <a:pt x="51" y="269"/>
                  </a:cubicBezTo>
                  <a:close/>
                  <a:moveTo>
                    <a:pt x="54" y="74"/>
                  </a:moveTo>
                  <a:cubicBezTo>
                    <a:pt x="49" y="80"/>
                    <a:pt x="45" y="87"/>
                    <a:pt x="44" y="95"/>
                  </a:cubicBezTo>
                  <a:cubicBezTo>
                    <a:pt x="43" y="98"/>
                    <a:pt x="42" y="101"/>
                    <a:pt x="42" y="105"/>
                  </a:cubicBezTo>
                  <a:cubicBezTo>
                    <a:pt x="42" y="110"/>
                    <a:pt x="43" y="116"/>
                    <a:pt x="44" y="121"/>
                  </a:cubicBezTo>
                  <a:cubicBezTo>
                    <a:pt x="45" y="134"/>
                    <a:pt x="54" y="146"/>
                    <a:pt x="66" y="151"/>
                  </a:cubicBezTo>
                  <a:cubicBezTo>
                    <a:pt x="70" y="153"/>
                    <a:pt x="75" y="154"/>
                    <a:pt x="80" y="154"/>
                  </a:cubicBezTo>
                  <a:cubicBezTo>
                    <a:pt x="75" y="151"/>
                    <a:pt x="75" y="151"/>
                    <a:pt x="75" y="151"/>
                  </a:cubicBezTo>
                  <a:cubicBezTo>
                    <a:pt x="76" y="148"/>
                    <a:pt x="75" y="145"/>
                    <a:pt x="73" y="143"/>
                  </a:cubicBezTo>
                  <a:cubicBezTo>
                    <a:pt x="72" y="142"/>
                    <a:pt x="72" y="142"/>
                    <a:pt x="72" y="141"/>
                  </a:cubicBezTo>
                  <a:cubicBezTo>
                    <a:pt x="73" y="138"/>
                    <a:pt x="71" y="138"/>
                    <a:pt x="69" y="137"/>
                  </a:cubicBezTo>
                  <a:cubicBezTo>
                    <a:pt x="73" y="132"/>
                    <a:pt x="67" y="130"/>
                    <a:pt x="66" y="125"/>
                  </a:cubicBezTo>
                  <a:cubicBezTo>
                    <a:pt x="64" y="126"/>
                    <a:pt x="63" y="127"/>
                    <a:pt x="62" y="128"/>
                  </a:cubicBezTo>
                  <a:cubicBezTo>
                    <a:pt x="61" y="129"/>
                    <a:pt x="60" y="129"/>
                    <a:pt x="60" y="130"/>
                  </a:cubicBezTo>
                  <a:cubicBezTo>
                    <a:pt x="57" y="130"/>
                    <a:pt x="56" y="131"/>
                    <a:pt x="58" y="133"/>
                  </a:cubicBezTo>
                  <a:cubicBezTo>
                    <a:pt x="58" y="134"/>
                    <a:pt x="58" y="135"/>
                    <a:pt x="58" y="136"/>
                  </a:cubicBezTo>
                  <a:cubicBezTo>
                    <a:pt x="55" y="135"/>
                    <a:pt x="53" y="133"/>
                    <a:pt x="49" y="134"/>
                  </a:cubicBezTo>
                  <a:cubicBezTo>
                    <a:pt x="53" y="131"/>
                    <a:pt x="51" y="128"/>
                    <a:pt x="51" y="124"/>
                  </a:cubicBezTo>
                  <a:cubicBezTo>
                    <a:pt x="54" y="123"/>
                    <a:pt x="54" y="126"/>
                    <a:pt x="56" y="127"/>
                  </a:cubicBezTo>
                  <a:cubicBezTo>
                    <a:pt x="58" y="123"/>
                    <a:pt x="62" y="124"/>
                    <a:pt x="65" y="122"/>
                  </a:cubicBezTo>
                  <a:cubicBezTo>
                    <a:pt x="65" y="120"/>
                    <a:pt x="64" y="118"/>
                    <a:pt x="67" y="117"/>
                  </a:cubicBezTo>
                  <a:cubicBezTo>
                    <a:pt x="69" y="116"/>
                    <a:pt x="68" y="112"/>
                    <a:pt x="67" y="110"/>
                  </a:cubicBezTo>
                  <a:cubicBezTo>
                    <a:pt x="67" y="109"/>
                    <a:pt x="66" y="108"/>
                    <a:pt x="65" y="107"/>
                  </a:cubicBezTo>
                  <a:cubicBezTo>
                    <a:pt x="69" y="106"/>
                    <a:pt x="69" y="103"/>
                    <a:pt x="70" y="100"/>
                  </a:cubicBezTo>
                  <a:cubicBezTo>
                    <a:pt x="71" y="97"/>
                    <a:pt x="68" y="96"/>
                    <a:pt x="67" y="93"/>
                  </a:cubicBezTo>
                  <a:cubicBezTo>
                    <a:pt x="72" y="92"/>
                    <a:pt x="72" y="92"/>
                    <a:pt x="73" y="88"/>
                  </a:cubicBezTo>
                  <a:cubicBezTo>
                    <a:pt x="74" y="87"/>
                    <a:pt x="75" y="85"/>
                    <a:pt x="75" y="84"/>
                  </a:cubicBezTo>
                  <a:cubicBezTo>
                    <a:pt x="72" y="80"/>
                    <a:pt x="72" y="80"/>
                    <a:pt x="72" y="80"/>
                  </a:cubicBezTo>
                  <a:cubicBezTo>
                    <a:pt x="76" y="80"/>
                    <a:pt x="78" y="79"/>
                    <a:pt x="79" y="76"/>
                  </a:cubicBezTo>
                  <a:cubicBezTo>
                    <a:pt x="80" y="74"/>
                    <a:pt x="82" y="71"/>
                    <a:pt x="80" y="68"/>
                  </a:cubicBezTo>
                  <a:cubicBezTo>
                    <a:pt x="85" y="67"/>
                    <a:pt x="89" y="63"/>
                    <a:pt x="88" y="58"/>
                  </a:cubicBezTo>
                  <a:cubicBezTo>
                    <a:pt x="94" y="58"/>
                    <a:pt x="96" y="54"/>
                    <a:pt x="98" y="51"/>
                  </a:cubicBezTo>
                  <a:cubicBezTo>
                    <a:pt x="100" y="49"/>
                    <a:pt x="102" y="48"/>
                    <a:pt x="104" y="47"/>
                  </a:cubicBezTo>
                  <a:cubicBezTo>
                    <a:pt x="106" y="46"/>
                    <a:pt x="108" y="43"/>
                    <a:pt x="110" y="43"/>
                  </a:cubicBezTo>
                  <a:cubicBezTo>
                    <a:pt x="114" y="42"/>
                    <a:pt x="118" y="41"/>
                    <a:pt x="121" y="39"/>
                  </a:cubicBezTo>
                  <a:cubicBezTo>
                    <a:pt x="121" y="39"/>
                    <a:pt x="120" y="38"/>
                    <a:pt x="120" y="38"/>
                  </a:cubicBezTo>
                  <a:cubicBezTo>
                    <a:pt x="101" y="36"/>
                    <a:pt x="86" y="44"/>
                    <a:pt x="72" y="54"/>
                  </a:cubicBezTo>
                  <a:cubicBezTo>
                    <a:pt x="70" y="56"/>
                    <a:pt x="70" y="57"/>
                    <a:pt x="72" y="59"/>
                  </a:cubicBezTo>
                  <a:cubicBezTo>
                    <a:pt x="76" y="57"/>
                    <a:pt x="76" y="57"/>
                    <a:pt x="76" y="57"/>
                  </a:cubicBezTo>
                  <a:cubicBezTo>
                    <a:pt x="77" y="61"/>
                    <a:pt x="77" y="62"/>
                    <a:pt x="75" y="63"/>
                  </a:cubicBezTo>
                  <a:cubicBezTo>
                    <a:pt x="72" y="64"/>
                    <a:pt x="69" y="67"/>
                    <a:pt x="65" y="65"/>
                  </a:cubicBezTo>
                  <a:cubicBezTo>
                    <a:pt x="68" y="60"/>
                    <a:pt x="68" y="60"/>
                    <a:pt x="68" y="60"/>
                  </a:cubicBezTo>
                  <a:cubicBezTo>
                    <a:pt x="67" y="60"/>
                    <a:pt x="65" y="60"/>
                    <a:pt x="65" y="60"/>
                  </a:cubicBezTo>
                  <a:cubicBezTo>
                    <a:pt x="60" y="64"/>
                    <a:pt x="56" y="69"/>
                    <a:pt x="54" y="74"/>
                  </a:cubicBezTo>
                  <a:close/>
                  <a:moveTo>
                    <a:pt x="84" y="110"/>
                  </a:moveTo>
                  <a:cubicBezTo>
                    <a:pt x="85" y="113"/>
                    <a:pt x="85" y="116"/>
                    <a:pt x="86" y="118"/>
                  </a:cubicBezTo>
                  <a:cubicBezTo>
                    <a:pt x="90" y="120"/>
                    <a:pt x="90" y="116"/>
                    <a:pt x="92" y="115"/>
                  </a:cubicBezTo>
                  <a:cubicBezTo>
                    <a:pt x="93" y="116"/>
                    <a:pt x="94" y="118"/>
                    <a:pt x="96" y="118"/>
                  </a:cubicBezTo>
                  <a:cubicBezTo>
                    <a:pt x="97" y="118"/>
                    <a:pt x="98" y="116"/>
                    <a:pt x="100" y="116"/>
                  </a:cubicBezTo>
                  <a:cubicBezTo>
                    <a:pt x="103" y="120"/>
                    <a:pt x="104" y="120"/>
                    <a:pt x="109" y="117"/>
                  </a:cubicBezTo>
                  <a:cubicBezTo>
                    <a:pt x="110" y="118"/>
                    <a:pt x="111" y="120"/>
                    <a:pt x="112" y="120"/>
                  </a:cubicBezTo>
                  <a:cubicBezTo>
                    <a:pt x="115" y="122"/>
                    <a:pt x="114" y="117"/>
                    <a:pt x="117" y="118"/>
                  </a:cubicBezTo>
                  <a:cubicBezTo>
                    <a:pt x="118" y="123"/>
                    <a:pt x="118" y="123"/>
                    <a:pt x="118" y="123"/>
                  </a:cubicBezTo>
                  <a:cubicBezTo>
                    <a:pt x="121" y="120"/>
                    <a:pt x="121" y="120"/>
                    <a:pt x="121" y="120"/>
                  </a:cubicBezTo>
                  <a:cubicBezTo>
                    <a:pt x="123" y="126"/>
                    <a:pt x="123" y="126"/>
                    <a:pt x="123" y="126"/>
                  </a:cubicBezTo>
                  <a:cubicBezTo>
                    <a:pt x="122" y="127"/>
                    <a:pt x="121" y="127"/>
                    <a:pt x="121" y="127"/>
                  </a:cubicBezTo>
                  <a:cubicBezTo>
                    <a:pt x="118" y="126"/>
                    <a:pt x="114" y="128"/>
                    <a:pt x="112" y="124"/>
                  </a:cubicBezTo>
                  <a:cubicBezTo>
                    <a:pt x="112" y="124"/>
                    <a:pt x="110" y="124"/>
                    <a:pt x="109" y="124"/>
                  </a:cubicBezTo>
                  <a:cubicBezTo>
                    <a:pt x="108" y="124"/>
                    <a:pt x="107" y="125"/>
                    <a:pt x="107" y="126"/>
                  </a:cubicBezTo>
                  <a:cubicBezTo>
                    <a:pt x="104" y="121"/>
                    <a:pt x="103" y="121"/>
                    <a:pt x="99" y="124"/>
                  </a:cubicBezTo>
                  <a:cubicBezTo>
                    <a:pt x="95" y="120"/>
                    <a:pt x="95" y="120"/>
                    <a:pt x="92" y="124"/>
                  </a:cubicBezTo>
                  <a:cubicBezTo>
                    <a:pt x="92" y="125"/>
                    <a:pt x="91" y="125"/>
                    <a:pt x="91" y="125"/>
                  </a:cubicBezTo>
                  <a:cubicBezTo>
                    <a:pt x="90" y="125"/>
                    <a:pt x="90" y="125"/>
                    <a:pt x="90" y="124"/>
                  </a:cubicBezTo>
                  <a:cubicBezTo>
                    <a:pt x="89" y="123"/>
                    <a:pt x="89" y="123"/>
                    <a:pt x="88" y="122"/>
                  </a:cubicBezTo>
                  <a:cubicBezTo>
                    <a:pt x="87" y="122"/>
                    <a:pt x="87" y="123"/>
                    <a:pt x="86" y="124"/>
                  </a:cubicBezTo>
                  <a:cubicBezTo>
                    <a:pt x="85" y="125"/>
                    <a:pt x="84" y="126"/>
                    <a:pt x="84" y="127"/>
                  </a:cubicBezTo>
                  <a:cubicBezTo>
                    <a:pt x="83" y="126"/>
                    <a:pt x="83" y="126"/>
                    <a:pt x="83" y="125"/>
                  </a:cubicBezTo>
                  <a:cubicBezTo>
                    <a:pt x="83" y="124"/>
                    <a:pt x="83" y="122"/>
                    <a:pt x="81" y="122"/>
                  </a:cubicBezTo>
                  <a:cubicBezTo>
                    <a:pt x="78" y="122"/>
                    <a:pt x="79" y="124"/>
                    <a:pt x="79" y="126"/>
                  </a:cubicBezTo>
                  <a:cubicBezTo>
                    <a:pt x="79" y="127"/>
                    <a:pt x="79" y="128"/>
                    <a:pt x="77" y="129"/>
                  </a:cubicBezTo>
                  <a:cubicBezTo>
                    <a:pt x="75" y="123"/>
                    <a:pt x="75" y="123"/>
                    <a:pt x="75" y="123"/>
                  </a:cubicBezTo>
                  <a:cubicBezTo>
                    <a:pt x="72" y="123"/>
                    <a:pt x="71" y="124"/>
                    <a:pt x="72" y="127"/>
                  </a:cubicBezTo>
                  <a:cubicBezTo>
                    <a:pt x="73" y="131"/>
                    <a:pt x="75" y="135"/>
                    <a:pt x="76" y="138"/>
                  </a:cubicBezTo>
                  <a:cubicBezTo>
                    <a:pt x="81" y="139"/>
                    <a:pt x="81" y="139"/>
                    <a:pt x="81" y="139"/>
                  </a:cubicBezTo>
                  <a:cubicBezTo>
                    <a:pt x="78" y="142"/>
                    <a:pt x="76" y="144"/>
                    <a:pt x="80" y="148"/>
                  </a:cubicBezTo>
                  <a:cubicBezTo>
                    <a:pt x="86" y="145"/>
                    <a:pt x="86" y="145"/>
                    <a:pt x="86" y="145"/>
                  </a:cubicBezTo>
                  <a:cubicBezTo>
                    <a:pt x="87" y="146"/>
                    <a:pt x="87" y="146"/>
                    <a:pt x="87" y="146"/>
                  </a:cubicBezTo>
                  <a:cubicBezTo>
                    <a:pt x="83" y="151"/>
                    <a:pt x="83" y="151"/>
                    <a:pt x="83" y="151"/>
                  </a:cubicBezTo>
                  <a:cubicBezTo>
                    <a:pt x="84" y="155"/>
                    <a:pt x="88" y="157"/>
                    <a:pt x="92" y="157"/>
                  </a:cubicBezTo>
                  <a:cubicBezTo>
                    <a:pt x="103" y="158"/>
                    <a:pt x="113" y="155"/>
                    <a:pt x="123" y="150"/>
                  </a:cubicBezTo>
                  <a:cubicBezTo>
                    <a:pt x="134" y="145"/>
                    <a:pt x="145" y="138"/>
                    <a:pt x="154" y="129"/>
                  </a:cubicBezTo>
                  <a:cubicBezTo>
                    <a:pt x="161" y="123"/>
                    <a:pt x="167" y="116"/>
                    <a:pt x="170" y="107"/>
                  </a:cubicBezTo>
                  <a:cubicBezTo>
                    <a:pt x="172" y="100"/>
                    <a:pt x="174" y="93"/>
                    <a:pt x="173" y="87"/>
                  </a:cubicBezTo>
                  <a:cubicBezTo>
                    <a:pt x="171" y="78"/>
                    <a:pt x="168" y="70"/>
                    <a:pt x="164" y="62"/>
                  </a:cubicBezTo>
                  <a:cubicBezTo>
                    <a:pt x="163" y="60"/>
                    <a:pt x="162" y="59"/>
                    <a:pt x="161" y="57"/>
                  </a:cubicBezTo>
                  <a:cubicBezTo>
                    <a:pt x="154" y="63"/>
                    <a:pt x="146" y="69"/>
                    <a:pt x="140" y="76"/>
                  </a:cubicBezTo>
                  <a:cubicBezTo>
                    <a:pt x="140" y="79"/>
                    <a:pt x="144" y="78"/>
                    <a:pt x="143" y="82"/>
                  </a:cubicBezTo>
                  <a:cubicBezTo>
                    <a:pt x="133" y="78"/>
                    <a:pt x="133" y="78"/>
                    <a:pt x="133" y="78"/>
                  </a:cubicBezTo>
                  <a:cubicBezTo>
                    <a:pt x="133" y="76"/>
                    <a:pt x="134" y="73"/>
                    <a:pt x="134" y="71"/>
                  </a:cubicBezTo>
                  <a:cubicBezTo>
                    <a:pt x="135" y="70"/>
                    <a:pt x="135" y="69"/>
                    <a:pt x="136" y="68"/>
                  </a:cubicBezTo>
                  <a:cubicBezTo>
                    <a:pt x="139" y="71"/>
                    <a:pt x="139" y="71"/>
                    <a:pt x="139" y="71"/>
                  </a:cubicBezTo>
                  <a:cubicBezTo>
                    <a:pt x="144" y="65"/>
                    <a:pt x="151" y="60"/>
                    <a:pt x="156" y="54"/>
                  </a:cubicBezTo>
                  <a:cubicBezTo>
                    <a:pt x="151" y="50"/>
                    <a:pt x="147" y="46"/>
                    <a:pt x="141" y="43"/>
                  </a:cubicBezTo>
                  <a:cubicBezTo>
                    <a:pt x="138" y="41"/>
                    <a:pt x="135" y="40"/>
                    <a:pt x="131" y="41"/>
                  </a:cubicBezTo>
                  <a:cubicBezTo>
                    <a:pt x="127" y="42"/>
                    <a:pt x="123" y="43"/>
                    <a:pt x="119" y="44"/>
                  </a:cubicBezTo>
                  <a:cubicBezTo>
                    <a:pt x="116" y="45"/>
                    <a:pt x="113" y="45"/>
                    <a:pt x="112" y="48"/>
                  </a:cubicBezTo>
                  <a:cubicBezTo>
                    <a:pt x="108" y="47"/>
                    <a:pt x="105" y="50"/>
                    <a:pt x="103" y="53"/>
                  </a:cubicBezTo>
                  <a:cubicBezTo>
                    <a:pt x="103" y="53"/>
                    <a:pt x="103" y="54"/>
                    <a:pt x="103" y="55"/>
                  </a:cubicBezTo>
                  <a:cubicBezTo>
                    <a:pt x="103" y="55"/>
                    <a:pt x="104" y="56"/>
                    <a:pt x="104" y="58"/>
                  </a:cubicBezTo>
                  <a:cubicBezTo>
                    <a:pt x="102" y="57"/>
                    <a:pt x="102" y="57"/>
                    <a:pt x="101" y="56"/>
                  </a:cubicBezTo>
                  <a:cubicBezTo>
                    <a:pt x="100" y="56"/>
                    <a:pt x="99" y="56"/>
                    <a:pt x="98" y="55"/>
                  </a:cubicBezTo>
                  <a:cubicBezTo>
                    <a:pt x="96" y="57"/>
                    <a:pt x="95" y="59"/>
                    <a:pt x="94" y="61"/>
                  </a:cubicBezTo>
                  <a:cubicBezTo>
                    <a:pt x="93" y="62"/>
                    <a:pt x="94" y="65"/>
                    <a:pt x="95" y="67"/>
                  </a:cubicBezTo>
                  <a:cubicBezTo>
                    <a:pt x="90" y="65"/>
                    <a:pt x="90" y="65"/>
                    <a:pt x="90" y="65"/>
                  </a:cubicBezTo>
                  <a:cubicBezTo>
                    <a:pt x="87" y="67"/>
                    <a:pt x="85" y="70"/>
                    <a:pt x="87" y="74"/>
                  </a:cubicBezTo>
                  <a:cubicBezTo>
                    <a:pt x="82" y="74"/>
                    <a:pt x="81" y="78"/>
                    <a:pt x="80" y="82"/>
                  </a:cubicBezTo>
                  <a:cubicBezTo>
                    <a:pt x="85" y="86"/>
                    <a:pt x="85" y="86"/>
                    <a:pt x="85" y="86"/>
                  </a:cubicBezTo>
                  <a:cubicBezTo>
                    <a:pt x="84" y="86"/>
                    <a:pt x="83" y="86"/>
                    <a:pt x="81" y="86"/>
                  </a:cubicBezTo>
                  <a:cubicBezTo>
                    <a:pt x="80" y="86"/>
                    <a:pt x="79" y="86"/>
                    <a:pt x="78" y="85"/>
                  </a:cubicBezTo>
                  <a:cubicBezTo>
                    <a:pt x="75" y="94"/>
                    <a:pt x="75" y="94"/>
                    <a:pt x="75" y="94"/>
                  </a:cubicBezTo>
                  <a:cubicBezTo>
                    <a:pt x="79" y="97"/>
                    <a:pt x="79" y="97"/>
                    <a:pt x="79" y="97"/>
                  </a:cubicBezTo>
                  <a:cubicBezTo>
                    <a:pt x="72" y="98"/>
                    <a:pt x="72" y="98"/>
                    <a:pt x="72" y="106"/>
                  </a:cubicBezTo>
                  <a:cubicBezTo>
                    <a:pt x="73" y="106"/>
                    <a:pt x="73" y="106"/>
                    <a:pt x="74" y="107"/>
                  </a:cubicBezTo>
                  <a:cubicBezTo>
                    <a:pt x="74" y="107"/>
                    <a:pt x="75" y="107"/>
                    <a:pt x="76" y="107"/>
                  </a:cubicBezTo>
                  <a:cubicBezTo>
                    <a:pt x="70" y="111"/>
                    <a:pt x="70" y="111"/>
                    <a:pt x="71" y="120"/>
                  </a:cubicBezTo>
                  <a:cubicBezTo>
                    <a:pt x="73" y="120"/>
                    <a:pt x="74" y="120"/>
                    <a:pt x="74" y="117"/>
                  </a:cubicBezTo>
                  <a:cubicBezTo>
                    <a:pt x="74" y="116"/>
                    <a:pt x="73" y="114"/>
                    <a:pt x="73" y="112"/>
                  </a:cubicBezTo>
                  <a:cubicBezTo>
                    <a:pt x="78" y="112"/>
                    <a:pt x="76" y="117"/>
                    <a:pt x="79" y="118"/>
                  </a:cubicBezTo>
                  <a:cubicBezTo>
                    <a:pt x="85" y="119"/>
                    <a:pt x="81" y="113"/>
                    <a:pt x="84" y="110"/>
                  </a:cubicBezTo>
                  <a:close/>
                  <a:moveTo>
                    <a:pt x="146" y="182"/>
                  </a:moveTo>
                  <a:cubicBezTo>
                    <a:pt x="149" y="181"/>
                    <a:pt x="149" y="178"/>
                    <a:pt x="149" y="176"/>
                  </a:cubicBezTo>
                  <a:cubicBezTo>
                    <a:pt x="149" y="172"/>
                    <a:pt x="150" y="167"/>
                    <a:pt x="152" y="163"/>
                  </a:cubicBezTo>
                  <a:cubicBezTo>
                    <a:pt x="154" y="160"/>
                    <a:pt x="156" y="157"/>
                    <a:pt x="159" y="155"/>
                  </a:cubicBezTo>
                  <a:cubicBezTo>
                    <a:pt x="155" y="150"/>
                    <a:pt x="153" y="143"/>
                    <a:pt x="147" y="139"/>
                  </a:cubicBezTo>
                  <a:cubicBezTo>
                    <a:pt x="141" y="143"/>
                    <a:pt x="135" y="147"/>
                    <a:pt x="129" y="150"/>
                  </a:cubicBezTo>
                  <a:cubicBezTo>
                    <a:pt x="123" y="153"/>
                    <a:pt x="116" y="156"/>
                    <a:pt x="110" y="159"/>
                  </a:cubicBezTo>
                  <a:cubicBezTo>
                    <a:pt x="114" y="168"/>
                    <a:pt x="114" y="168"/>
                    <a:pt x="114" y="168"/>
                  </a:cubicBezTo>
                  <a:cubicBezTo>
                    <a:pt x="117" y="169"/>
                    <a:pt x="119" y="167"/>
                    <a:pt x="121" y="170"/>
                  </a:cubicBezTo>
                  <a:cubicBezTo>
                    <a:pt x="120" y="170"/>
                    <a:pt x="119" y="171"/>
                    <a:pt x="119" y="171"/>
                  </a:cubicBezTo>
                  <a:cubicBezTo>
                    <a:pt x="115" y="172"/>
                    <a:pt x="115" y="172"/>
                    <a:pt x="115" y="176"/>
                  </a:cubicBezTo>
                  <a:cubicBezTo>
                    <a:pt x="115" y="180"/>
                    <a:pt x="115" y="183"/>
                    <a:pt x="115" y="187"/>
                  </a:cubicBezTo>
                  <a:cubicBezTo>
                    <a:pt x="118" y="190"/>
                    <a:pt x="118" y="190"/>
                    <a:pt x="118" y="190"/>
                  </a:cubicBezTo>
                  <a:cubicBezTo>
                    <a:pt x="115" y="190"/>
                    <a:pt x="114" y="190"/>
                    <a:pt x="113" y="193"/>
                  </a:cubicBezTo>
                  <a:cubicBezTo>
                    <a:pt x="112" y="197"/>
                    <a:pt x="110" y="201"/>
                    <a:pt x="108" y="205"/>
                  </a:cubicBezTo>
                  <a:cubicBezTo>
                    <a:pt x="110" y="209"/>
                    <a:pt x="110" y="209"/>
                    <a:pt x="110" y="209"/>
                  </a:cubicBezTo>
                  <a:cubicBezTo>
                    <a:pt x="108" y="208"/>
                    <a:pt x="105" y="209"/>
                    <a:pt x="104" y="212"/>
                  </a:cubicBezTo>
                  <a:cubicBezTo>
                    <a:pt x="104" y="212"/>
                    <a:pt x="104" y="212"/>
                    <a:pt x="104" y="212"/>
                  </a:cubicBezTo>
                  <a:cubicBezTo>
                    <a:pt x="102" y="215"/>
                    <a:pt x="101" y="217"/>
                    <a:pt x="99" y="219"/>
                  </a:cubicBezTo>
                  <a:cubicBezTo>
                    <a:pt x="99" y="220"/>
                    <a:pt x="99" y="222"/>
                    <a:pt x="98" y="223"/>
                  </a:cubicBezTo>
                  <a:cubicBezTo>
                    <a:pt x="94" y="225"/>
                    <a:pt x="91" y="228"/>
                    <a:pt x="89" y="232"/>
                  </a:cubicBezTo>
                  <a:cubicBezTo>
                    <a:pt x="89" y="234"/>
                    <a:pt x="89" y="235"/>
                    <a:pt x="89" y="237"/>
                  </a:cubicBezTo>
                  <a:cubicBezTo>
                    <a:pt x="83" y="237"/>
                    <a:pt x="84" y="243"/>
                    <a:pt x="81" y="247"/>
                  </a:cubicBezTo>
                  <a:cubicBezTo>
                    <a:pt x="84" y="251"/>
                    <a:pt x="84" y="251"/>
                    <a:pt x="84" y="251"/>
                  </a:cubicBezTo>
                  <a:cubicBezTo>
                    <a:pt x="80" y="251"/>
                    <a:pt x="80" y="251"/>
                    <a:pt x="79" y="253"/>
                  </a:cubicBezTo>
                  <a:cubicBezTo>
                    <a:pt x="77" y="258"/>
                    <a:pt x="77" y="258"/>
                    <a:pt x="80" y="262"/>
                  </a:cubicBezTo>
                  <a:cubicBezTo>
                    <a:pt x="78" y="262"/>
                    <a:pt x="76" y="264"/>
                    <a:pt x="76" y="267"/>
                  </a:cubicBezTo>
                  <a:cubicBezTo>
                    <a:pt x="76" y="267"/>
                    <a:pt x="76" y="267"/>
                    <a:pt x="76" y="267"/>
                  </a:cubicBezTo>
                  <a:cubicBezTo>
                    <a:pt x="76" y="270"/>
                    <a:pt x="79" y="269"/>
                    <a:pt x="81" y="271"/>
                  </a:cubicBezTo>
                  <a:cubicBezTo>
                    <a:pt x="77" y="273"/>
                    <a:pt x="77" y="273"/>
                    <a:pt x="77" y="273"/>
                  </a:cubicBezTo>
                  <a:cubicBezTo>
                    <a:pt x="76" y="273"/>
                    <a:pt x="76" y="274"/>
                    <a:pt x="76" y="275"/>
                  </a:cubicBezTo>
                  <a:cubicBezTo>
                    <a:pt x="78" y="283"/>
                    <a:pt x="80" y="290"/>
                    <a:pt x="83" y="298"/>
                  </a:cubicBezTo>
                  <a:cubicBezTo>
                    <a:pt x="83" y="299"/>
                    <a:pt x="85" y="300"/>
                    <a:pt x="86" y="301"/>
                  </a:cubicBezTo>
                  <a:cubicBezTo>
                    <a:pt x="94" y="304"/>
                    <a:pt x="101" y="301"/>
                    <a:pt x="107" y="296"/>
                  </a:cubicBezTo>
                  <a:cubicBezTo>
                    <a:pt x="107" y="296"/>
                    <a:pt x="108" y="295"/>
                    <a:pt x="108" y="295"/>
                  </a:cubicBezTo>
                  <a:cubicBezTo>
                    <a:pt x="108" y="290"/>
                    <a:pt x="109" y="286"/>
                    <a:pt x="106" y="282"/>
                  </a:cubicBezTo>
                  <a:cubicBezTo>
                    <a:pt x="106" y="281"/>
                    <a:pt x="106" y="280"/>
                    <a:pt x="106" y="279"/>
                  </a:cubicBezTo>
                  <a:cubicBezTo>
                    <a:pt x="111" y="280"/>
                    <a:pt x="112" y="279"/>
                    <a:pt x="114" y="274"/>
                  </a:cubicBezTo>
                  <a:cubicBezTo>
                    <a:pt x="115" y="275"/>
                    <a:pt x="117" y="276"/>
                    <a:pt x="119" y="276"/>
                  </a:cubicBezTo>
                  <a:cubicBezTo>
                    <a:pt x="120" y="275"/>
                    <a:pt x="122" y="274"/>
                    <a:pt x="123" y="272"/>
                  </a:cubicBezTo>
                  <a:cubicBezTo>
                    <a:pt x="127" y="276"/>
                    <a:pt x="128" y="276"/>
                    <a:pt x="132" y="273"/>
                  </a:cubicBezTo>
                  <a:cubicBezTo>
                    <a:pt x="133" y="275"/>
                    <a:pt x="134" y="277"/>
                    <a:pt x="135" y="277"/>
                  </a:cubicBezTo>
                  <a:cubicBezTo>
                    <a:pt x="137" y="278"/>
                    <a:pt x="139" y="277"/>
                    <a:pt x="140" y="277"/>
                  </a:cubicBezTo>
                  <a:cubicBezTo>
                    <a:pt x="145" y="283"/>
                    <a:pt x="143" y="291"/>
                    <a:pt x="143" y="298"/>
                  </a:cubicBezTo>
                  <a:cubicBezTo>
                    <a:pt x="153" y="293"/>
                    <a:pt x="162" y="288"/>
                    <a:pt x="168" y="278"/>
                  </a:cubicBezTo>
                  <a:cubicBezTo>
                    <a:pt x="165" y="277"/>
                    <a:pt x="163" y="277"/>
                    <a:pt x="161" y="276"/>
                  </a:cubicBezTo>
                  <a:cubicBezTo>
                    <a:pt x="154" y="275"/>
                    <a:pt x="148" y="269"/>
                    <a:pt x="145" y="262"/>
                  </a:cubicBezTo>
                  <a:cubicBezTo>
                    <a:pt x="143" y="256"/>
                    <a:pt x="142" y="249"/>
                    <a:pt x="143" y="242"/>
                  </a:cubicBezTo>
                  <a:cubicBezTo>
                    <a:pt x="145" y="235"/>
                    <a:pt x="147" y="228"/>
                    <a:pt x="149" y="221"/>
                  </a:cubicBezTo>
                  <a:cubicBezTo>
                    <a:pt x="152" y="211"/>
                    <a:pt x="153" y="200"/>
                    <a:pt x="152" y="190"/>
                  </a:cubicBezTo>
                  <a:cubicBezTo>
                    <a:pt x="151" y="189"/>
                    <a:pt x="151" y="187"/>
                    <a:pt x="150" y="185"/>
                  </a:cubicBezTo>
                  <a:cubicBezTo>
                    <a:pt x="147" y="186"/>
                    <a:pt x="147" y="188"/>
                    <a:pt x="147" y="190"/>
                  </a:cubicBezTo>
                  <a:cubicBezTo>
                    <a:pt x="146" y="197"/>
                    <a:pt x="142" y="203"/>
                    <a:pt x="139" y="210"/>
                  </a:cubicBezTo>
                  <a:cubicBezTo>
                    <a:pt x="138" y="211"/>
                    <a:pt x="137" y="213"/>
                    <a:pt x="135" y="211"/>
                  </a:cubicBezTo>
                  <a:cubicBezTo>
                    <a:pt x="133" y="210"/>
                    <a:pt x="132" y="211"/>
                    <a:pt x="130" y="212"/>
                  </a:cubicBezTo>
                  <a:cubicBezTo>
                    <a:pt x="130" y="212"/>
                    <a:pt x="129" y="212"/>
                    <a:pt x="129" y="212"/>
                  </a:cubicBezTo>
                  <a:cubicBezTo>
                    <a:pt x="128" y="208"/>
                    <a:pt x="128" y="208"/>
                    <a:pt x="128" y="208"/>
                  </a:cubicBezTo>
                  <a:cubicBezTo>
                    <a:pt x="125" y="209"/>
                    <a:pt x="125" y="209"/>
                    <a:pt x="125" y="209"/>
                  </a:cubicBezTo>
                  <a:cubicBezTo>
                    <a:pt x="123" y="205"/>
                    <a:pt x="122" y="203"/>
                    <a:pt x="120" y="200"/>
                  </a:cubicBezTo>
                  <a:cubicBezTo>
                    <a:pt x="118" y="197"/>
                    <a:pt x="119" y="192"/>
                    <a:pt x="122" y="190"/>
                  </a:cubicBezTo>
                  <a:cubicBezTo>
                    <a:pt x="123" y="189"/>
                    <a:pt x="125" y="189"/>
                    <a:pt x="127" y="189"/>
                  </a:cubicBezTo>
                  <a:cubicBezTo>
                    <a:pt x="129" y="189"/>
                    <a:pt x="131" y="187"/>
                    <a:pt x="131" y="185"/>
                  </a:cubicBezTo>
                  <a:cubicBezTo>
                    <a:pt x="135" y="176"/>
                    <a:pt x="139" y="176"/>
                    <a:pt x="146" y="182"/>
                  </a:cubicBezTo>
                  <a:close/>
                  <a:moveTo>
                    <a:pt x="172" y="166"/>
                  </a:moveTo>
                  <a:cubicBezTo>
                    <a:pt x="171" y="167"/>
                    <a:pt x="171" y="167"/>
                    <a:pt x="170" y="167"/>
                  </a:cubicBezTo>
                  <a:cubicBezTo>
                    <a:pt x="165" y="171"/>
                    <a:pt x="161" y="175"/>
                    <a:pt x="156" y="179"/>
                  </a:cubicBezTo>
                  <a:cubicBezTo>
                    <a:pt x="154" y="180"/>
                    <a:pt x="153" y="183"/>
                    <a:pt x="154" y="186"/>
                  </a:cubicBezTo>
                  <a:cubicBezTo>
                    <a:pt x="156" y="196"/>
                    <a:pt x="156" y="206"/>
                    <a:pt x="153" y="215"/>
                  </a:cubicBezTo>
                  <a:cubicBezTo>
                    <a:pt x="152" y="221"/>
                    <a:pt x="150" y="227"/>
                    <a:pt x="148" y="234"/>
                  </a:cubicBezTo>
                  <a:cubicBezTo>
                    <a:pt x="146" y="240"/>
                    <a:pt x="146" y="247"/>
                    <a:pt x="146" y="253"/>
                  </a:cubicBezTo>
                  <a:cubicBezTo>
                    <a:pt x="146" y="264"/>
                    <a:pt x="154" y="272"/>
                    <a:pt x="164" y="274"/>
                  </a:cubicBezTo>
                  <a:cubicBezTo>
                    <a:pt x="166" y="274"/>
                    <a:pt x="167" y="275"/>
                    <a:pt x="169" y="275"/>
                  </a:cubicBezTo>
                  <a:cubicBezTo>
                    <a:pt x="176" y="277"/>
                    <a:pt x="183" y="273"/>
                    <a:pt x="186" y="268"/>
                  </a:cubicBezTo>
                  <a:cubicBezTo>
                    <a:pt x="188" y="265"/>
                    <a:pt x="190" y="262"/>
                    <a:pt x="191" y="258"/>
                  </a:cubicBezTo>
                  <a:cubicBezTo>
                    <a:pt x="196" y="242"/>
                    <a:pt x="197" y="225"/>
                    <a:pt x="193" y="209"/>
                  </a:cubicBezTo>
                  <a:cubicBezTo>
                    <a:pt x="191" y="198"/>
                    <a:pt x="186" y="187"/>
                    <a:pt x="181" y="177"/>
                  </a:cubicBezTo>
                  <a:cubicBezTo>
                    <a:pt x="179" y="173"/>
                    <a:pt x="176" y="169"/>
                    <a:pt x="172" y="166"/>
                  </a:cubicBezTo>
                  <a:close/>
                  <a:moveTo>
                    <a:pt x="119" y="297"/>
                  </a:moveTo>
                  <a:cubicBezTo>
                    <a:pt x="116" y="297"/>
                    <a:pt x="113" y="297"/>
                    <a:pt x="111" y="298"/>
                  </a:cubicBezTo>
                  <a:cubicBezTo>
                    <a:pt x="102" y="301"/>
                    <a:pt x="95" y="309"/>
                    <a:pt x="94" y="318"/>
                  </a:cubicBezTo>
                  <a:cubicBezTo>
                    <a:pt x="93" y="327"/>
                    <a:pt x="93" y="336"/>
                    <a:pt x="102" y="342"/>
                  </a:cubicBezTo>
                  <a:cubicBezTo>
                    <a:pt x="106" y="346"/>
                    <a:pt x="112" y="346"/>
                    <a:pt x="117" y="343"/>
                  </a:cubicBezTo>
                  <a:cubicBezTo>
                    <a:pt x="124" y="337"/>
                    <a:pt x="130" y="331"/>
                    <a:pt x="135" y="323"/>
                  </a:cubicBezTo>
                  <a:cubicBezTo>
                    <a:pt x="139" y="315"/>
                    <a:pt x="140" y="309"/>
                    <a:pt x="134" y="303"/>
                  </a:cubicBezTo>
                  <a:cubicBezTo>
                    <a:pt x="131" y="299"/>
                    <a:pt x="125" y="297"/>
                    <a:pt x="119" y="297"/>
                  </a:cubicBezTo>
                  <a:close/>
                  <a:moveTo>
                    <a:pt x="31" y="276"/>
                  </a:moveTo>
                  <a:cubicBezTo>
                    <a:pt x="31" y="280"/>
                    <a:pt x="34" y="279"/>
                    <a:pt x="35" y="280"/>
                  </a:cubicBezTo>
                  <a:cubicBezTo>
                    <a:pt x="35" y="283"/>
                    <a:pt x="36" y="285"/>
                    <a:pt x="36" y="287"/>
                  </a:cubicBezTo>
                  <a:cubicBezTo>
                    <a:pt x="37" y="289"/>
                    <a:pt x="38" y="290"/>
                    <a:pt x="39" y="292"/>
                  </a:cubicBezTo>
                  <a:cubicBezTo>
                    <a:pt x="39" y="294"/>
                    <a:pt x="38" y="296"/>
                    <a:pt x="38" y="298"/>
                  </a:cubicBezTo>
                  <a:cubicBezTo>
                    <a:pt x="39" y="300"/>
                    <a:pt x="40" y="302"/>
                    <a:pt x="40" y="304"/>
                  </a:cubicBezTo>
                  <a:cubicBezTo>
                    <a:pt x="37" y="308"/>
                    <a:pt x="37" y="309"/>
                    <a:pt x="40" y="313"/>
                  </a:cubicBezTo>
                  <a:cubicBezTo>
                    <a:pt x="37" y="314"/>
                    <a:pt x="34" y="314"/>
                    <a:pt x="35" y="318"/>
                  </a:cubicBezTo>
                  <a:cubicBezTo>
                    <a:pt x="36" y="318"/>
                    <a:pt x="36" y="318"/>
                    <a:pt x="37" y="318"/>
                  </a:cubicBezTo>
                  <a:cubicBezTo>
                    <a:pt x="43" y="317"/>
                    <a:pt x="48" y="316"/>
                    <a:pt x="54" y="314"/>
                  </a:cubicBezTo>
                  <a:cubicBezTo>
                    <a:pt x="62" y="311"/>
                    <a:pt x="69" y="306"/>
                    <a:pt x="74" y="300"/>
                  </a:cubicBezTo>
                  <a:cubicBezTo>
                    <a:pt x="75" y="299"/>
                    <a:pt x="75" y="297"/>
                    <a:pt x="76" y="296"/>
                  </a:cubicBezTo>
                  <a:cubicBezTo>
                    <a:pt x="76" y="294"/>
                    <a:pt x="76" y="292"/>
                    <a:pt x="76" y="290"/>
                  </a:cubicBezTo>
                  <a:cubicBezTo>
                    <a:pt x="72" y="288"/>
                    <a:pt x="72" y="288"/>
                    <a:pt x="72" y="288"/>
                  </a:cubicBezTo>
                  <a:cubicBezTo>
                    <a:pt x="74" y="287"/>
                    <a:pt x="75" y="284"/>
                    <a:pt x="73" y="281"/>
                  </a:cubicBezTo>
                  <a:cubicBezTo>
                    <a:pt x="73" y="281"/>
                    <a:pt x="73" y="281"/>
                    <a:pt x="72" y="281"/>
                  </a:cubicBezTo>
                  <a:cubicBezTo>
                    <a:pt x="68" y="281"/>
                    <a:pt x="68" y="281"/>
                    <a:pt x="68" y="281"/>
                  </a:cubicBezTo>
                  <a:cubicBezTo>
                    <a:pt x="70" y="277"/>
                    <a:pt x="68" y="276"/>
                    <a:pt x="66" y="275"/>
                  </a:cubicBezTo>
                  <a:cubicBezTo>
                    <a:pt x="61" y="277"/>
                    <a:pt x="61" y="277"/>
                    <a:pt x="61" y="277"/>
                  </a:cubicBezTo>
                  <a:cubicBezTo>
                    <a:pt x="62" y="271"/>
                    <a:pt x="62" y="271"/>
                    <a:pt x="62" y="271"/>
                  </a:cubicBezTo>
                  <a:cubicBezTo>
                    <a:pt x="59" y="270"/>
                    <a:pt x="57" y="272"/>
                    <a:pt x="55" y="273"/>
                  </a:cubicBezTo>
                  <a:cubicBezTo>
                    <a:pt x="48" y="277"/>
                    <a:pt x="40" y="278"/>
                    <a:pt x="33" y="276"/>
                  </a:cubicBezTo>
                  <a:cubicBezTo>
                    <a:pt x="32" y="276"/>
                    <a:pt x="32" y="276"/>
                    <a:pt x="31" y="276"/>
                  </a:cubicBezTo>
                  <a:close/>
                  <a:moveTo>
                    <a:pt x="32" y="310"/>
                  </a:moveTo>
                  <a:cubicBezTo>
                    <a:pt x="33" y="309"/>
                    <a:pt x="35" y="307"/>
                    <a:pt x="35" y="306"/>
                  </a:cubicBezTo>
                  <a:cubicBezTo>
                    <a:pt x="34" y="303"/>
                    <a:pt x="36" y="300"/>
                    <a:pt x="35" y="297"/>
                  </a:cubicBezTo>
                  <a:cubicBezTo>
                    <a:pt x="35" y="296"/>
                    <a:pt x="35" y="294"/>
                    <a:pt x="34" y="293"/>
                  </a:cubicBezTo>
                  <a:cubicBezTo>
                    <a:pt x="33" y="292"/>
                    <a:pt x="33" y="291"/>
                    <a:pt x="33" y="290"/>
                  </a:cubicBezTo>
                  <a:cubicBezTo>
                    <a:pt x="34" y="287"/>
                    <a:pt x="32" y="285"/>
                    <a:pt x="31" y="283"/>
                  </a:cubicBezTo>
                  <a:cubicBezTo>
                    <a:pt x="31" y="282"/>
                    <a:pt x="29" y="282"/>
                    <a:pt x="29" y="281"/>
                  </a:cubicBezTo>
                  <a:cubicBezTo>
                    <a:pt x="28" y="278"/>
                    <a:pt x="26" y="275"/>
                    <a:pt x="23" y="273"/>
                  </a:cubicBezTo>
                  <a:cubicBezTo>
                    <a:pt x="19" y="271"/>
                    <a:pt x="13" y="271"/>
                    <a:pt x="9" y="275"/>
                  </a:cubicBezTo>
                  <a:cubicBezTo>
                    <a:pt x="6" y="278"/>
                    <a:pt x="4" y="282"/>
                    <a:pt x="4" y="287"/>
                  </a:cubicBezTo>
                  <a:cubicBezTo>
                    <a:pt x="4" y="296"/>
                    <a:pt x="7" y="305"/>
                    <a:pt x="12" y="312"/>
                  </a:cubicBezTo>
                  <a:cubicBezTo>
                    <a:pt x="14" y="315"/>
                    <a:pt x="16" y="317"/>
                    <a:pt x="19" y="319"/>
                  </a:cubicBezTo>
                  <a:cubicBezTo>
                    <a:pt x="21" y="320"/>
                    <a:pt x="23" y="320"/>
                    <a:pt x="25" y="320"/>
                  </a:cubicBezTo>
                  <a:cubicBezTo>
                    <a:pt x="27" y="320"/>
                    <a:pt x="28" y="318"/>
                    <a:pt x="29" y="316"/>
                  </a:cubicBezTo>
                  <a:cubicBezTo>
                    <a:pt x="29" y="316"/>
                    <a:pt x="29" y="316"/>
                    <a:pt x="30" y="315"/>
                  </a:cubicBezTo>
                  <a:cubicBezTo>
                    <a:pt x="34" y="314"/>
                    <a:pt x="33" y="312"/>
                    <a:pt x="32" y="310"/>
                  </a:cubicBezTo>
                  <a:close/>
                  <a:moveTo>
                    <a:pt x="52" y="227"/>
                  </a:moveTo>
                  <a:cubicBezTo>
                    <a:pt x="46" y="228"/>
                    <a:pt x="40" y="229"/>
                    <a:pt x="34" y="230"/>
                  </a:cubicBezTo>
                  <a:cubicBezTo>
                    <a:pt x="29" y="230"/>
                    <a:pt x="24" y="235"/>
                    <a:pt x="22" y="240"/>
                  </a:cubicBezTo>
                  <a:cubicBezTo>
                    <a:pt x="21" y="243"/>
                    <a:pt x="21" y="247"/>
                    <a:pt x="22" y="250"/>
                  </a:cubicBezTo>
                  <a:cubicBezTo>
                    <a:pt x="22" y="258"/>
                    <a:pt x="29" y="265"/>
                    <a:pt x="38" y="264"/>
                  </a:cubicBezTo>
                  <a:cubicBezTo>
                    <a:pt x="41" y="264"/>
                    <a:pt x="43" y="263"/>
                    <a:pt x="45" y="262"/>
                  </a:cubicBezTo>
                  <a:cubicBezTo>
                    <a:pt x="44" y="250"/>
                    <a:pt x="47" y="238"/>
                    <a:pt x="52" y="227"/>
                  </a:cubicBezTo>
                  <a:close/>
                  <a:moveTo>
                    <a:pt x="141" y="286"/>
                  </a:moveTo>
                  <a:cubicBezTo>
                    <a:pt x="140" y="285"/>
                    <a:pt x="140" y="285"/>
                    <a:pt x="140" y="285"/>
                  </a:cubicBezTo>
                  <a:cubicBezTo>
                    <a:pt x="139" y="284"/>
                    <a:pt x="138" y="283"/>
                    <a:pt x="137" y="282"/>
                  </a:cubicBezTo>
                  <a:cubicBezTo>
                    <a:pt x="135" y="281"/>
                    <a:pt x="134" y="279"/>
                    <a:pt x="132" y="282"/>
                  </a:cubicBezTo>
                  <a:cubicBezTo>
                    <a:pt x="131" y="282"/>
                    <a:pt x="131" y="282"/>
                    <a:pt x="131" y="282"/>
                  </a:cubicBezTo>
                  <a:cubicBezTo>
                    <a:pt x="129" y="280"/>
                    <a:pt x="129" y="279"/>
                    <a:pt x="127" y="278"/>
                  </a:cubicBezTo>
                  <a:cubicBezTo>
                    <a:pt x="125" y="277"/>
                    <a:pt x="125" y="281"/>
                    <a:pt x="123" y="282"/>
                  </a:cubicBezTo>
                  <a:cubicBezTo>
                    <a:pt x="120" y="278"/>
                    <a:pt x="119" y="278"/>
                    <a:pt x="116" y="283"/>
                  </a:cubicBezTo>
                  <a:cubicBezTo>
                    <a:pt x="113" y="281"/>
                    <a:pt x="112" y="281"/>
                    <a:pt x="112" y="285"/>
                  </a:cubicBezTo>
                  <a:cubicBezTo>
                    <a:pt x="112" y="286"/>
                    <a:pt x="112" y="287"/>
                    <a:pt x="112" y="287"/>
                  </a:cubicBezTo>
                  <a:cubicBezTo>
                    <a:pt x="111" y="290"/>
                    <a:pt x="111" y="292"/>
                    <a:pt x="110" y="295"/>
                  </a:cubicBezTo>
                  <a:cubicBezTo>
                    <a:pt x="120" y="293"/>
                    <a:pt x="131" y="296"/>
                    <a:pt x="139" y="302"/>
                  </a:cubicBezTo>
                  <a:cubicBezTo>
                    <a:pt x="139" y="296"/>
                    <a:pt x="140" y="291"/>
                    <a:pt x="141" y="286"/>
                  </a:cubicBezTo>
                  <a:close/>
                  <a:moveTo>
                    <a:pt x="135" y="195"/>
                  </a:moveTo>
                  <a:cubicBezTo>
                    <a:pt x="129" y="191"/>
                    <a:pt x="127" y="190"/>
                    <a:pt x="124" y="193"/>
                  </a:cubicBezTo>
                  <a:cubicBezTo>
                    <a:pt x="121" y="196"/>
                    <a:pt x="122" y="199"/>
                    <a:pt x="126" y="203"/>
                  </a:cubicBezTo>
                  <a:cubicBezTo>
                    <a:pt x="130" y="202"/>
                    <a:pt x="130" y="202"/>
                    <a:pt x="130" y="202"/>
                  </a:cubicBezTo>
                  <a:cubicBezTo>
                    <a:pt x="131" y="202"/>
                    <a:pt x="132" y="203"/>
                    <a:pt x="133" y="204"/>
                  </a:cubicBezTo>
                  <a:cubicBezTo>
                    <a:pt x="134" y="205"/>
                    <a:pt x="134" y="207"/>
                    <a:pt x="135" y="208"/>
                  </a:cubicBezTo>
                  <a:cubicBezTo>
                    <a:pt x="140" y="204"/>
                    <a:pt x="143" y="198"/>
                    <a:pt x="143" y="191"/>
                  </a:cubicBezTo>
                  <a:cubicBezTo>
                    <a:pt x="140" y="196"/>
                    <a:pt x="140" y="196"/>
                    <a:pt x="140" y="196"/>
                  </a:cubicBezTo>
                  <a:cubicBezTo>
                    <a:pt x="136" y="194"/>
                    <a:pt x="136" y="194"/>
                    <a:pt x="137" y="189"/>
                  </a:cubicBezTo>
                  <a:cubicBezTo>
                    <a:pt x="139" y="188"/>
                    <a:pt x="142" y="188"/>
                    <a:pt x="143" y="184"/>
                  </a:cubicBezTo>
                  <a:cubicBezTo>
                    <a:pt x="141" y="180"/>
                    <a:pt x="139" y="180"/>
                    <a:pt x="137" y="182"/>
                  </a:cubicBezTo>
                  <a:cubicBezTo>
                    <a:pt x="134" y="184"/>
                    <a:pt x="133" y="188"/>
                    <a:pt x="135" y="192"/>
                  </a:cubicBezTo>
                  <a:cubicBezTo>
                    <a:pt x="135" y="193"/>
                    <a:pt x="135" y="194"/>
                    <a:pt x="135" y="195"/>
                  </a:cubicBezTo>
                  <a:close/>
                  <a:moveTo>
                    <a:pt x="37" y="10"/>
                  </a:moveTo>
                  <a:cubicBezTo>
                    <a:pt x="36" y="10"/>
                    <a:pt x="35" y="10"/>
                    <a:pt x="34" y="10"/>
                  </a:cubicBezTo>
                  <a:cubicBezTo>
                    <a:pt x="31" y="10"/>
                    <a:pt x="29" y="12"/>
                    <a:pt x="29" y="15"/>
                  </a:cubicBezTo>
                  <a:cubicBezTo>
                    <a:pt x="29" y="19"/>
                    <a:pt x="31" y="23"/>
                    <a:pt x="34" y="25"/>
                  </a:cubicBezTo>
                  <a:cubicBezTo>
                    <a:pt x="38" y="27"/>
                    <a:pt x="42" y="26"/>
                    <a:pt x="45" y="25"/>
                  </a:cubicBezTo>
                  <a:cubicBezTo>
                    <a:pt x="48" y="24"/>
                    <a:pt x="49" y="23"/>
                    <a:pt x="48" y="20"/>
                  </a:cubicBezTo>
                  <a:cubicBezTo>
                    <a:pt x="48" y="17"/>
                    <a:pt x="46" y="14"/>
                    <a:pt x="44" y="12"/>
                  </a:cubicBezTo>
                  <a:cubicBezTo>
                    <a:pt x="42" y="10"/>
                    <a:pt x="40" y="9"/>
                    <a:pt x="37" y="10"/>
                  </a:cubicBezTo>
                  <a:close/>
                  <a:moveTo>
                    <a:pt x="211" y="14"/>
                  </a:moveTo>
                  <a:cubicBezTo>
                    <a:pt x="211" y="7"/>
                    <a:pt x="207" y="4"/>
                    <a:pt x="201" y="6"/>
                  </a:cubicBezTo>
                  <a:cubicBezTo>
                    <a:pt x="198" y="8"/>
                    <a:pt x="196" y="12"/>
                    <a:pt x="196" y="15"/>
                  </a:cubicBezTo>
                  <a:cubicBezTo>
                    <a:pt x="197" y="19"/>
                    <a:pt x="199" y="22"/>
                    <a:pt x="202" y="22"/>
                  </a:cubicBezTo>
                  <a:cubicBezTo>
                    <a:pt x="205" y="23"/>
                    <a:pt x="207" y="22"/>
                    <a:pt x="209" y="19"/>
                  </a:cubicBezTo>
                  <a:cubicBezTo>
                    <a:pt x="210" y="17"/>
                    <a:pt x="210" y="16"/>
                    <a:pt x="211" y="14"/>
                  </a:cubicBezTo>
                  <a:close/>
                  <a:moveTo>
                    <a:pt x="152" y="177"/>
                  </a:moveTo>
                  <a:cubicBezTo>
                    <a:pt x="158" y="172"/>
                    <a:pt x="163" y="168"/>
                    <a:pt x="168" y="163"/>
                  </a:cubicBezTo>
                  <a:cubicBezTo>
                    <a:pt x="163" y="158"/>
                    <a:pt x="163" y="158"/>
                    <a:pt x="163" y="158"/>
                  </a:cubicBezTo>
                  <a:cubicBezTo>
                    <a:pt x="156" y="160"/>
                    <a:pt x="152" y="166"/>
                    <a:pt x="152" y="177"/>
                  </a:cubicBezTo>
                  <a:close/>
                  <a:moveTo>
                    <a:pt x="200" y="137"/>
                  </a:moveTo>
                  <a:cubicBezTo>
                    <a:pt x="204" y="143"/>
                    <a:pt x="204" y="143"/>
                    <a:pt x="204" y="143"/>
                  </a:cubicBezTo>
                  <a:cubicBezTo>
                    <a:pt x="206" y="142"/>
                    <a:pt x="208" y="140"/>
                    <a:pt x="207" y="137"/>
                  </a:cubicBezTo>
                  <a:cubicBezTo>
                    <a:pt x="207" y="136"/>
                    <a:pt x="205" y="134"/>
                    <a:pt x="204" y="134"/>
                  </a:cubicBezTo>
                  <a:cubicBezTo>
                    <a:pt x="201" y="133"/>
                    <a:pt x="200" y="135"/>
                    <a:pt x="200" y="13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131">
              <a:extLst>
                <a:ext uri="{FF2B5EF4-FFF2-40B4-BE49-F238E27FC236}">
                  <a16:creationId xmlns:a16="http://schemas.microsoft.com/office/drawing/2014/main" xmlns="" id="{4EBFF94C-E8C3-4884-87B5-C7CF589CB4FA}"/>
                </a:ext>
              </a:extLst>
            </p:cNvPr>
            <p:cNvSpPr>
              <a:spLocks/>
            </p:cNvSpPr>
            <p:nvPr/>
          </p:nvSpPr>
          <p:spPr bwMode="auto">
            <a:xfrm>
              <a:off x="189" y="148"/>
              <a:ext cx="38" cy="51"/>
            </a:xfrm>
            <a:custGeom>
              <a:avLst/>
              <a:gdLst>
                <a:gd name="T0" fmla="*/ 11 w 19"/>
                <a:gd name="T1" fmla="*/ 11 h 25"/>
                <a:gd name="T2" fmla="*/ 18 w 19"/>
                <a:gd name="T3" fmla="*/ 7 h 25"/>
                <a:gd name="T4" fmla="*/ 14 w 19"/>
                <a:gd name="T5" fmla="*/ 15 h 25"/>
                <a:gd name="T6" fmla="*/ 16 w 19"/>
                <a:gd name="T7" fmla="*/ 24 h 25"/>
                <a:gd name="T8" fmla="*/ 11 w 19"/>
                <a:gd name="T9" fmla="*/ 17 h 25"/>
                <a:gd name="T10" fmla="*/ 0 w 19"/>
                <a:gd name="T11" fmla="*/ 25 h 25"/>
                <a:gd name="T12" fmla="*/ 9 w 19"/>
                <a:gd name="T13" fmla="*/ 13 h 25"/>
                <a:gd name="T14" fmla="*/ 4 w 19"/>
                <a:gd name="T15" fmla="*/ 0 h 25"/>
                <a:gd name="T16" fmla="*/ 8 w 19"/>
                <a:gd name="T17" fmla="*/ 5 h 25"/>
                <a:gd name="T18" fmla="*/ 11 w 19"/>
                <a:gd name="T19" fmla="*/ 1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25">
                  <a:moveTo>
                    <a:pt x="11" y="11"/>
                  </a:moveTo>
                  <a:cubicBezTo>
                    <a:pt x="18" y="7"/>
                    <a:pt x="18" y="7"/>
                    <a:pt x="18" y="7"/>
                  </a:cubicBezTo>
                  <a:cubicBezTo>
                    <a:pt x="19" y="11"/>
                    <a:pt x="15" y="12"/>
                    <a:pt x="14" y="15"/>
                  </a:cubicBezTo>
                  <a:cubicBezTo>
                    <a:pt x="15" y="17"/>
                    <a:pt x="19" y="20"/>
                    <a:pt x="16" y="24"/>
                  </a:cubicBezTo>
                  <a:cubicBezTo>
                    <a:pt x="11" y="17"/>
                    <a:pt x="11" y="17"/>
                    <a:pt x="11" y="17"/>
                  </a:cubicBezTo>
                  <a:cubicBezTo>
                    <a:pt x="7" y="18"/>
                    <a:pt x="5" y="23"/>
                    <a:pt x="0" y="25"/>
                  </a:cubicBezTo>
                  <a:cubicBezTo>
                    <a:pt x="1" y="19"/>
                    <a:pt x="7" y="17"/>
                    <a:pt x="9" y="13"/>
                  </a:cubicBezTo>
                  <a:cubicBezTo>
                    <a:pt x="8" y="8"/>
                    <a:pt x="3" y="5"/>
                    <a:pt x="4" y="0"/>
                  </a:cubicBezTo>
                  <a:cubicBezTo>
                    <a:pt x="6" y="2"/>
                    <a:pt x="7" y="3"/>
                    <a:pt x="8" y="5"/>
                  </a:cubicBezTo>
                  <a:cubicBezTo>
                    <a:pt x="9" y="7"/>
                    <a:pt x="10" y="9"/>
                    <a:pt x="11" y="11"/>
                  </a:cubicBezTo>
                  <a:close/>
                </a:path>
              </a:pathLst>
            </a:custGeom>
            <a:solidFill>
              <a:srgbClr val="FF31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132">
              <a:extLst>
                <a:ext uri="{FF2B5EF4-FFF2-40B4-BE49-F238E27FC236}">
                  <a16:creationId xmlns:a16="http://schemas.microsoft.com/office/drawing/2014/main" xmlns="" id="{A7FC1E97-555F-46B4-AD4D-30F78D590772}"/>
                </a:ext>
              </a:extLst>
            </p:cNvPr>
            <p:cNvSpPr>
              <a:spLocks/>
            </p:cNvSpPr>
            <p:nvPr/>
          </p:nvSpPr>
          <p:spPr bwMode="auto">
            <a:xfrm>
              <a:off x="97" y="150"/>
              <a:ext cx="35" cy="47"/>
            </a:xfrm>
            <a:custGeom>
              <a:avLst/>
              <a:gdLst>
                <a:gd name="T0" fmla="*/ 6 w 17"/>
                <a:gd name="T1" fmla="*/ 0 h 23"/>
                <a:gd name="T2" fmla="*/ 9 w 17"/>
                <a:gd name="T3" fmla="*/ 3 h 23"/>
                <a:gd name="T4" fmla="*/ 9 w 17"/>
                <a:gd name="T5" fmla="*/ 3 h 23"/>
                <a:gd name="T6" fmla="*/ 11 w 17"/>
                <a:gd name="T7" fmla="*/ 8 h 23"/>
                <a:gd name="T8" fmla="*/ 16 w 17"/>
                <a:gd name="T9" fmla="*/ 5 h 23"/>
                <a:gd name="T10" fmla="*/ 17 w 17"/>
                <a:gd name="T11" fmla="*/ 5 h 23"/>
                <a:gd name="T12" fmla="*/ 16 w 17"/>
                <a:gd name="T13" fmla="*/ 8 h 23"/>
                <a:gd name="T14" fmla="*/ 14 w 17"/>
                <a:gd name="T15" fmla="*/ 17 h 23"/>
                <a:gd name="T16" fmla="*/ 13 w 17"/>
                <a:gd name="T17" fmla="*/ 23 h 23"/>
                <a:gd name="T18" fmla="*/ 10 w 17"/>
                <a:gd name="T19" fmla="*/ 15 h 23"/>
                <a:gd name="T20" fmla="*/ 0 w 17"/>
                <a:gd name="T21" fmla="*/ 21 h 23"/>
                <a:gd name="T22" fmla="*/ 1 w 17"/>
                <a:gd name="T23" fmla="*/ 18 h 23"/>
                <a:gd name="T24" fmla="*/ 6 w 17"/>
                <a:gd name="T25" fmla="*/ 1 h 23"/>
                <a:gd name="T26" fmla="*/ 6 w 17"/>
                <a:gd name="T27"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23">
                  <a:moveTo>
                    <a:pt x="6" y="0"/>
                  </a:moveTo>
                  <a:cubicBezTo>
                    <a:pt x="7" y="0"/>
                    <a:pt x="9" y="1"/>
                    <a:pt x="9" y="3"/>
                  </a:cubicBezTo>
                  <a:cubicBezTo>
                    <a:pt x="9" y="3"/>
                    <a:pt x="9" y="3"/>
                    <a:pt x="9" y="3"/>
                  </a:cubicBezTo>
                  <a:cubicBezTo>
                    <a:pt x="10" y="4"/>
                    <a:pt x="10" y="6"/>
                    <a:pt x="11" y="8"/>
                  </a:cubicBezTo>
                  <a:cubicBezTo>
                    <a:pt x="16" y="5"/>
                    <a:pt x="16" y="5"/>
                    <a:pt x="16" y="5"/>
                  </a:cubicBezTo>
                  <a:cubicBezTo>
                    <a:pt x="17" y="5"/>
                    <a:pt x="17" y="5"/>
                    <a:pt x="17" y="5"/>
                  </a:cubicBezTo>
                  <a:cubicBezTo>
                    <a:pt x="16" y="6"/>
                    <a:pt x="16" y="7"/>
                    <a:pt x="16" y="8"/>
                  </a:cubicBezTo>
                  <a:cubicBezTo>
                    <a:pt x="13" y="10"/>
                    <a:pt x="12" y="14"/>
                    <a:pt x="14" y="17"/>
                  </a:cubicBezTo>
                  <a:cubicBezTo>
                    <a:pt x="15" y="20"/>
                    <a:pt x="15" y="20"/>
                    <a:pt x="13" y="23"/>
                  </a:cubicBezTo>
                  <a:cubicBezTo>
                    <a:pt x="10" y="15"/>
                    <a:pt x="10" y="15"/>
                    <a:pt x="10" y="15"/>
                  </a:cubicBezTo>
                  <a:cubicBezTo>
                    <a:pt x="6" y="16"/>
                    <a:pt x="5" y="20"/>
                    <a:pt x="0" y="21"/>
                  </a:cubicBezTo>
                  <a:cubicBezTo>
                    <a:pt x="0" y="19"/>
                    <a:pt x="0" y="18"/>
                    <a:pt x="1" y="18"/>
                  </a:cubicBezTo>
                  <a:cubicBezTo>
                    <a:pt x="8" y="14"/>
                    <a:pt x="9" y="8"/>
                    <a:pt x="6" y="1"/>
                  </a:cubicBezTo>
                  <a:cubicBezTo>
                    <a:pt x="6" y="1"/>
                    <a:pt x="6" y="0"/>
                    <a:pt x="6" y="0"/>
                  </a:cubicBezTo>
                  <a:close/>
                </a:path>
              </a:pathLst>
            </a:custGeom>
            <a:solidFill>
              <a:srgbClr val="FF31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133">
              <a:extLst>
                <a:ext uri="{FF2B5EF4-FFF2-40B4-BE49-F238E27FC236}">
                  <a16:creationId xmlns:a16="http://schemas.microsoft.com/office/drawing/2014/main" xmlns="" id="{849F3A2F-FB77-4B1F-8B61-591AF88C5B84}"/>
                </a:ext>
              </a:extLst>
            </p:cNvPr>
            <p:cNvSpPr>
              <a:spLocks/>
            </p:cNvSpPr>
            <p:nvPr/>
          </p:nvSpPr>
          <p:spPr bwMode="auto">
            <a:xfrm>
              <a:off x="193" y="613"/>
              <a:ext cx="73" cy="77"/>
            </a:xfrm>
            <a:custGeom>
              <a:avLst/>
              <a:gdLst>
                <a:gd name="T0" fmla="*/ 35 w 36"/>
                <a:gd name="T1" fmla="*/ 8 h 38"/>
                <a:gd name="T2" fmla="*/ 35 w 36"/>
                <a:gd name="T3" fmla="*/ 15 h 38"/>
                <a:gd name="T4" fmla="*/ 19 w 36"/>
                <a:gd name="T5" fmla="*/ 35 h 38"/>
                <a:gd name="T6" fmla="*/ 5 w 36"/>
                <a:gd name="T7" fmla="*/ 30 h 38"/>
                <a:gd name="T8" fmla="*/ 5 w 36"/>
                <a:gd name="T9" fmla="*/ 6 h 38"/>
                <a:gd name="T10" fmla="*/ 15 w 36"/>
                <a:gd name="T11" fmla="*/ 0 h 38"/>
                <a:gd name="T12" fmla="*/ 12 w 36"/>
                <a:gd name="T13" fmla="*/ 4 h 38"/>
                <a:gd name="T14" fmla="*/ 5 w 36"/>
                <a:gd name="T15" fmla="*/ 23 h 38"/>
                <a:gd name="T16" fmla="*/ 6 w 36"/>
                <a:gd name="T17" fmla="*/ 25 h 38"/>
                <a:gd name="T18" fmla="*/ 20 w 36"/>
                <a:gd name="T19" fmla="*/ 31 h 38"/>
                <a:gd name="T20" fmla="*/ 33 w 36"/>
                <a:gd name="T21" fmla="*/ 11 h 38"/>
                <a:gd name="T22" fmla="*/ 34 w 36"/>
                <a:gd name="T23" fmla="*/ 8 h 38"/>
                <a:gd name="T24" fmla="*/ 35 w 36"/>
                <a:gd name="T25" fmla="*/ 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38">
                  <a:moveTo>
                    <a:pt x="35" y="8"/>
                  </a:moveTo>
                  <a:cubicBezTo>
                    <a:pt x="36" y="10"/>
                    <a:pt x="36" y="13"/>
                    <a:pt x="35" y="15"/>
                  </a:cubicBezTo>
                  <a:cubicBezTo>
                    <a:pt x="33" y="24"/>
                    <a:pt x="27" y="32"/>
                    <a:pt x="19" y="35"/>
                  </a:cubicBezTo>
                  <a:cubicBezTo>
                    <a:pt x="13" y="38"/>
                    <a:pt x="7" y="36"/>
                    <a:pt x="5" y="30"/>
                  </a:cubicBezTo>
                  <a:cubicBezTo>
                    <a:pt x="0" y="23"/>
                    <a:pt x="1" y="14"/>
                    <a:pt x="5" y="6"/>
                  </a:cubicBezTo>
                  <a:cubicBezTo>
                    <a:pt x="7" y="3"/>
                    <a:pt x="11" y="0"/>
                    <a:pt x="15" y="0"/>
                  </a:cubicBezTo>
                  <a:cubicBezTo>
                    <a:pt x="14" y="2"/>
                    <a:pt x="13" y="3"/>
                    <a:pt x="12" y="4"/>
                  </a:cubicBezTo>
                  <a:cubicBezTo>
                    <a:pt x="6" y="8"/>
                    <a:pt x="3" y="16"/>
                    <a:pt x="5" y="23"/>
                  </a:cubicBezTo>
                  <a:cubicBezTo>
                    <a:pt x="6" y="24"/>
                    <a:pt x="6" y="25"/>
                    <a:pt x="6" y="25"/>
                  </a:cubicBezTo>
                  <a:cubicBezTo>
                    <a:pt x="8" y="34"/>
                    <a:pt x="13" y="36"/>
                    <a:pt x="20" y="31"/>
                  </a:cubicBezTo>
                  <a:cubicBezTo>
                    <a:pt x="28" y="27"/>
                    <a:pt x="33" y="19"/>
                    <a:pt x="33" y="11"/>
                  </a:cubicBezTo>
                  <a:cubicBezTo>
                    <a:pt x="33" y="10"/>
                    <a:pt x="34" y="9"/>
                    <a:pt x="34" y="8"/>
                  </a:cubicBezTo>
                  <a:lnTo>
                    <a:pt x="35" y="8"/>
                  </a:lnTo>
                  <a:close/>
                </a:path>
              </a:pathLst>
            </a:custGeom>
            <a:solidFill>
              <a:srgbClr val="FF31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134">
              <a:extLst>
                <a:ext uri="{FF2B5EF4-FFF2-40B4-BE49-F238E27FC236}">
                  <a16:creationId xmlns:a16="http://schemas.microsoft.com/office/drawing/2014/main" xmlns="" id="{630F5442-7575-4351-9A66-D10936F0D63C}"/>
                </a:ext>
              </a:extLst>
            </p:cNvPr>
            <p:cNvSpPr>
              <a:spLocks/>
            </p:cNvSpPr>
            <p:nvPr/>
          </p:nvSpPr>
          <p:spPr bwMode="auto">
            <a:xfrm>
              <a:off x="16" y="557"/>
              <a:ext cx="20" cy="74"/>
            </a:xfrm>
            <a:custGeom>
              <a:avLst/>
              <a:gdLst>
                <a:gd name="T0" fmla="*/ 8 w 10"/>
                <a:gd name="T1" fmla="*/ 37 h 37"/>
                <a:gd name="T2" fmla="*/ 6 w 10"/>
                <a:gd name="T3" fmla="*/ 35 h 37"/>
                <a:gd name="T4" fmla="*/ 1 w 10"/>
                <a:gd name="T5" fmla="*/ 12 h 37"/>
                <a:gd name="T6" fmla="*/ 5 w 10"/>
                <a:gd name="T7" fmla="*/ 3 h 37"/>
                <a:gd name="T8" fmla="*/ 10 w 10"/>
                <a:gd name="T9" fmla="*/ 1 h 37"/>
                <a:gd name="T10" fmla="*/ 10 w 10"/>
                <a:gd name="T11" fmla="*/ 2 h 37"/>
                <a:gd name="T12" fmla="*/ 9 w 10"/>
                <a:gd name="T13" fmla="*/ 3 h 37"/>
                <a:gd name="T14" fmla="*/ 5 w 10"/>
                <a:gd name="T15" fmla="*/ 24 h 37"/>
                <a:gd name="T16" fmla="*/ 8 w 10"/>
                <a:gd name="T17" fmla="*/ 34 h 37"/>
                <a:gd name="T18" fmla="*/ 9 w 10"/>
                <a:gd name="T19" fmla="*/ 36 h 37"/>
                <a:gd name="T20" fmla="*/ 8 w 10"/>
                <a:gd name="T21"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37">
                  <a:moveTo>
                    <a:pt x="8" y="37"/>
                  </a:moveTo>
                  <a:cubicBezTo>
                    <a:pt x="7" y="36"/>
                    <a:pt x="6" y="36"/>
                    <a:pt x="6" y="35"/>
                  </a:cubicBezTo>
                  <a:cubicBezTo>
                    <a:pt x="2" y="28"/>
                    <a:pt x="0" y="20"/>
                    <a:pt x="1" y="12"/>
                  </a:cubicBezTo>
                  <a:cubicBezTo>
                    <a:pt x="2" y="9"/>
                    <a:pt x="3" y="6"/>
                    <a:pt x="5" y="3"/>
                  </a:cubicBezTo>
                  <a:cubicBezTo>
                    <a:pt x="6" y="1"/>
                    <a:pt x="8" y="0"/>
                    <a:pt x="10" y="1"/>
                  </a:cubicBezTo>
                  <a:cubicBezTo>
                    <a:pt x="10" y="1"/>
                    <a:pt x="10" y="1"/>
                    <a:pt x="10" y="2"/>
                  </a:cubicBezTo>
                  <a:cubicBezTo>
                    <a:pt x="10" y="2"/>
                    <a:pt x="10" y="3"/>
                    <a:pt x="9" y="3"/>
                  </a:cubicBezTo>
                  <a:cubicBezTo>
                    <a:pt x="4" y="9"/>
                    <a:pt x="2" y="17"/>
                    <a:pt x="5" y="24"/>
                  </a:cubicBezTo>
                  <a:cubicBezTo>
                    <a:pt x="6" y="28"/>
                    <a:pt x="7" y="31"/>
                    <a:pt x="8" y="34"/>
                  </a:cubicBezTo>
                  <a:cubicBezTo>
                    <a:pt x="8" y="35"/>
                    <a:pt x="9" y="35"/>
                    <a:pt x="9" y="36"/>
                  </a:cubicBezTo>
                  <a:lnTo>
                    <a:pt x="8" y="37"/>
                  </a:lnTo>
                  <a:close/>
                </a:path>
              </a:pathLst>
            </a:custGeom>
            <a:solidFill>
              <a:srgbClr val="FF31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cxnSp>
        <p:nvCxnSpPr>
          <p:cNvPr id="181" name="直接连接符 180">
            <a:extLst>
              <a:ext uri="{FF2B5EF4-FFF2-40B4-BE49-F238E27FC236}">
                <a16:creationId xmlns:a16="http://schemas.microsoft.com/office/drawing/2014/main" xmlns="" id="{9744CC01-5162-44E9-AC7E-FB9E48834BBF}"/>
              </a:ext>
            </a:extLst>
          </p:cNvPr>
          <p:cNvCxnSpPr>
            <a:cxnSpLocks/>
          </p:cNvCxnSpPr>
          <p:nvPr/>
        </p:nvCxnSpPr>
        <p:spPr>
          <a:xfrm>
            <a:off x="893180" y="5179046"/>
            <a:ext cx="1040564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2" name="直接连接符 181">
            <a:extLst>
              <a:ext uri="{FF2B5EF4-FFF2-40B4-BE49-F238E27FC236}">
                <a16:creationId xmlns:a16="http://schemas.microsoft.com/office/drawing/2014/main" xmlns="" id="{F0FA1E21-C247-4B22-BAAB-EAD9D00445C2}"/>
              </a:ext>
            </a:extLst>
          </p:cNvPr>
          <p:cNvCxnSpPr>
            <a:cxnSpLocks/>
          </p:cNvCxnSpPr>
          <p:nvPr/>
        </p:nvCxnSpPr>
        <p:spPr>
          <a:xfrm>
            <a:off x="5739259" y="1802066"/>
            <a:ext cx="71348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90" name="Group 144">
            <a:extLst>
              <a:ext uri="{FF2B5EF4-FFF2-40B4-BE49-F238E27FC236}">
                <a16:creationId xmlns:a16="http://schemas.microsoft.com/office/drawing/2014/main" xmlns="" id="{C8E52766-7022-4C46-A9E3-D69CD6110FA4}"/>
              </a:ext>
            </a:extLst>
          </p:cNvPr>
          <p:cNvGrpSpPr>
            <a:grpSpLocks noChangeAspect="1"/>
          </p:cNvGrpSpPr>
          <p:nvPr/>
        </p:nvGrpSpPr>
        <p:grpSpPr bwMode="auto">
          <a:xfrm>
            <a:off x="1621284" y="1240123"/>
            <a:ext cx="713483" cy="877659"/>
            <a:chOff x="-3" y="-3"/>
            <a:chExt cx="578" cy="711"/>
          </a:xfrm>
          <a:solidFill>
            <a:srgbClr val="FF311D"/>
          </a:solidFill>
        </p:grpSpPr>
        <p:sp>
          <p:nvSpPr>
            <p:cNvPr id="192" name="Freeform 145">
              <a:extLst>
                <a:ext uri="{FF2B5EF4-FFF2-40B4-BE49-F238E27FC236}">
                  <a16:creationId xmlns:a16="http://schemas.microsoft.com/office/drawing/2014/main" xmlns="" id="{435160D0-7FE7-4655-9273-6678296B6395}"/>
                </a:ext>
              </a:extLst>
            </p:cNvPr>
            <p:cNvSpPr>
              <a:spLocks noEditPoints="1"/>
            </p:cNvSpPr>
            <p:nvPr/>
          </p:nvSpPr>
          <p:spPr bwMode="auto">
            <a:xfrm>
              <a:off x="185" y="292"/>
              <a:ext cx="390" cy="416"/>
            </a:xfrm>
            <a:custGeom>
              <a:avLst/>
              <a:gdLst>
                <a:gd name="T0" fmla="*/ 193 w 193"/>
                <a:gd name="T1" fmla="*/ 98 h 206"/>
                <a:gd name="T2" fmla="*/ 188 w 193"/>
                <a:gd name="T3" fmla="*/ 137 h 206"/>
                <a:gd name="T4" fmla="*/ 140 w 193"/>
                <a:gd name="T5" fmla="*/ 198 h 206"/>
                <a:gd name="T6" fmla="*/ 94 w 193"/>
                <a:gd name="T7" fmla="*/ 201 h 206"/>
                <a:gd name="T8" fmla="*/ 30 w 193"/>
                <a:gd name="T9" fmla="*/ 140 h 206"/>
                <a:gd name="T10" fmla="*/ 24 w 193"/>
                <a:gd name="T11" fmla="*/ 112 h 206"/>
                <a:gd name="T12" fmla="*/ 14 w 193"/>
                <a:gd name="T13" fmla="*/ 89 h 206"/>
                <a:gd name="T14" fmla="*/ 18 w 193"/>
                <a:gd name="T15" fmla="*/ 37 h 206"/>
                <a:gd name="T16" fmla="*/ 21 w 193"/>
                <a:gd name="T17" fmla="*/ 34 h 206"/>
                <a:gd name="T18" fmla="*/ 36 w 193"/>
                <a:gd name="T19" fmla="*/ 22 h 206"/>
                <a:gd name="T20" fmla="*/ 69 w 193"/>
                <a:gd name="T21" fmla="*/ 6 h 206"/>
                <a:gd name="T22" fmla="*/ 107 w 193"/>
                <a:gd name="T23" fmla="*/ 1 h 206"/>
                <a:gd name="T24" fmla="*/ 144 w 193"/>
                <a:gd name="T25" fmla="*/ 10 h 206"/>
                <a:gd name="T26" fmla="*/ 193 w 193"/>
                <a:gd name="T27" fmla="*/ 81 h 206"/>
                <a:gd name="T28" fmla="*/ 193 w 193"/>
                <a:gd name="T29" fmla="*/ 84 h 206"/>
                <a:gd name="T30" fmla="*/ 193 w 193"/>
                <a:gd name="T31" fmla="*/ 98 h 206"/>
                <a:gd name="T32" fmla="*/ 189 w 193"/>
                <a:gd name="T33" fmla="*/ 96 h 206"/>
                <a:gd name="T34" fmla="*/ 181 w 193"/>
                <a:gd name="T35" fmla="*/ 60 h 206"/>
                <a:gd name="T36" fmla="*/ 170 w 193"/>
                <a:gd name="T37" fmla="*/ 41 h 206"/>
                <a:gd name="T38" fmla="*/ 95 w 193"/>
                <a:gd name="T39" fmla="*/ 6 h 206"/>
                <a:gd name="T40" fmla="*/ 69 w 193"/>
                <a:gd name="T41" fmla="*/ 10 h 206"/>
                <a:gd name="T42" fmla="*/ 42 w 193"/>
                <a:gd name="T43" fmla="*/ 22 h 206"/>
                <a:gd name="T44" fmla="*/ 23 w 193"/>
                <a:gd name="T45" fmla="*/ 39 h 206"/>
                <a:gd name="T46" fmla="*/ 18 w 193"/>
                <a:gd name="T47" fmla="*/ 86 h 206"/>
                <a:gd name="T48" fmla="*/ 24 w 193"/>
                <a:gd name="T49" fmla="*/ 95 h 206"/>
                <a:gd name="T50" fmla="*/ 30 w 193"/>
                <a:gd name="T51" fmla="*/ 120 h 206"/>
                <a:gd name="T52" fmla="*/ 62 w 193"/>
                <a:gd name="T53" fmla="*/ 180 h 206"/>
                <a:gd name="T54" fmla="*/ 143 w 193"/>
                <a:gd name="T55" fmla="*/ 191 h 206"/>
                <a:gd name="T56" fmla="*/ 184 w 193"/>
                <a:gd name="T57" fmla="*/ 136 h 206"/>
                <a:gd name="T58" fmla="*/ 189 w 193"/>
                <a:gd name="T59" fmla="*/ 96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93" h="206">
                  <a:moveTo>
                    <a:pt x="193" y="98"/>
                  </a:moveTo>
                  <a:cubicBezTo>
                    <a:pt x="193" y="111"/>
                    <a:pt x="191" y="124"/>
                    <a:pt x="188" y="137"/>
                  </a:cubicBezTo>
                  <a:cubicBezTo>
                    <a:pt x="180" y="163"/>
                    <a:pt x="166" y="186"/>
                    <a:pt x="140" y="198"/>
                  </a:cubicBezTo>
                  <a:cubicBezTo>
                    <a:pt x="126" y="204"/>
                    <a:pt x="109" y="206"/>
                    <a:pt x="94" y="201"/>
                  </a:cubicBezTo>
                  <a:cubicBezTo>
                    <a:pt x="61" y="193"/>
                    <a:pt x="41" y="172"/>
                    <a:pt x="30" y="140"/>
                  </a:cubicBezTo>
                  <a:cubicBezTo>
                    <a:pt x="27" y="131"/>
                    <a:pt x="25" y="122"/>
                    <a:pt x="24" y="112"/>
                  </a:cubicBezTo>
                  <a:cubicBezTo>
                    <a:pt x="23" y="103"/>
                    <a:pt x="19" y="95"/>
                    <a:pt x="14" y="89"/>
                  </a:cubicBezTo>
                  <a:cubicBezTo>
                    <a:pt x="0" y="73"/>
                    <a:pt x="3" y="50"/>
                    <a:pt x="18" y="37"/>
                  </a:cubicBezTo>
                  <a:cubicBezTo>
                    <a:pt x="19" y="36"/>
                    <a:pt x="20" y="35"/>
                    <a:pt x="21" y="34"/>
                  </a:cubicBezTo>
                  <a:cubicBezTo>
                    <a:pt x="27" y="31"/>
                    <a:pt x="32" y="26"/>
                    <a:pt x="36" y="22"/>
                  </a:cubicBezTo>
                  <a:cubicBezTo>
                    <a:pt x="45" y="13"/>
                    <a:pt x="56" y="7"/>
                    <a:pt x="69" y="6"/>
                  </a:cubicBezTo>
                  <a:cubicBezTo>
                    <a:pt x="81" y="3"/>
                    <a:pt x="94" y="2"/>
                    <a:pt x="107" y="1"/>
                  </a:cubicBezTo>
                  <a:cubicBezTo>
                    <a:pt x="120" y="0"/>
                    <a:pt x="133" y="4"/>
                    <a:pt x="144" y="10"/>
                  </a:cubicBezTo>
                  <a:cubicBezTo>
                    <a:pt x="172" y="26"/>
                    <a:pt x="186" y="51"/>
                    <a:pt x="193" y="81"/>
                  </a:cubicBezTo>
                  <a:cubicBezTo>
                    <a:pt x="193" y="82"/>
                    <a:pt x="193" y="83"/>
                    <a:pt x="193" y="84"/>
                  </a:cubicBezTo>
                  <a:cubicBezTo>
                    <a:pt x="193" y="88"/>
                    <a:pt x="193" y="92"/>
                    <a:pt x="193" y="98"/>
                  </a:cubicBezTo>
                  <a:close/>
                  <a:moveTo>
                    <a:pt x="189" y="96"/>
                  </a:moveTo>
                  <a:cubicBezTo>
                    <a:pt x="190" y="83"/>
                    <a:pt x="187" y="71"/>
                    <a:pt x="181" y="60"/>
                  </a:cubicBezTo>
                  <a:cubicBezTo>
                    <a:pt x="178" y="53"/>
                    <a:pt x="174" y="47"/>
                    <a:pt x="170" y="41"/>
                  </a:cubicBezTo>
                  <a:cubicBezTo>
                    <a:pt x="156" y="17"/>
                    <a:pt x="124" y="1"/>
                    <a:pt x="95" y="6"/>
                  </a:cubicBezTo>
                  <a:cubicBezTo>
                    <a:pt x="86" y="8"/>
                    <a:pt x="77" y="9"/>
                    <a:pt x="69" y="10"/>
                  </a:cubicBezTo>
                  <a:cubicBezTo>
                    <a:pt x="59" y="11"/>
                    <a:pt x="49" y="15"/>
                    <a:pt x="42" y="22"/>
                  </a:cubicBezTo>
                  <a:cubicBezTo>
                    <a:pt x="36" y="28"/>
                    <a:pt x="29" y="34"/>
                    <a:pt x="23" y="39"/>
                  </a:cubicBezTo>
                  <a:cubicBezTo>
                    <a:pt x="11" y="48"/>
                    <a:pt x="2" y="70"/>
                    <a:pt x="18" y="86"/>
                  </a:cubicBezTo>
                  <a:cubicBezTo>
                    <a:pt x="20" y="89"/>
                    <a:pt x="22" y="92"/>
                    <a:pt x="24" y="95"/>
                  </a:cubicBezTo>
                  <a:cubicBezTo>
                    <a:pt x="28" y="103"/>
                    <a:pt x="28" y="112"/>
                    <a:pt x="30" y="120"/>
                  </a:cubicBezTo>
                  <a:cubicBezTo>
                    <a:pt x="34" y="144"/>
                    <a:pt x="43" y="164"/>
                    <a:pt x="62" y="180"/>
                  </a:cubicBezTo>
                  <a:cubicBezTo>
                    <a:pt x="84" y="198"/>
                    <a:pt x="118" y="204"/>
                    <a:pt x="143" y="191"/>
                  </a:cubicBezTo>
                  <a:cubicBezTo>
                    <a:pt x="165" y="179"/>
                    <a:pt x="178" y="159"/>
                    <a:pt x="184" y="136"/>
                  </a:cubicBezTo>
                  <a:cubicBezTo>
                    <a:pt x="188" y="123"/>
                    <a:pt x="190" y="109"/>
                    <a:pt x="189" y="96"/>
                  </a:cubicBezTo>
                  <a:close/>
                </a:path>
              </a:pathLst>
            </a:custGeom>
            <a:grpFill/>
            <a:ln w="6350">
              <a:solidFill>
                <a:srgbClr val="FF311D"/>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3" name="Freeform 146">
              <a:extLst>
                <a:ext uri="{FF2B5EF4-FFF2-40B4-BE49-F238E27FC236}">
                  <a16:creationId xmlns:a16="http://schemas.microsoft.com/office/drawing/2014/main" xmlns="" id="{95B85FE9-6738-4758-8231-B7E34A1C9984}"/>
                </a:ext>
              </a:extLst>
            </p:cNvPr>
            <p:cNvSpPr>
              <a:spLocks noEditPoints="1"/>
            </p:cNvSpPr>
            <p:nvPr/>
          </p:nvSpPr>
          <p:spPr bwMode="auto">
            <a:xfrm>
              <a:off x="144" y="7"/>
              <a:ext cx="136" cy="210"/>
            </a:xfrm>
            <a:custGeom>
              <a:avLst/>
              <a:gdLst>
                <a:gd name="T0" fmla="*/ 66 w 67"/>
                <a:gd name="T1" fmla="*/ 82 h 104"/>
                <a:gd name="T2" fmla="*/ 63 w 67"/>
                <a:gd name="T3" fmla="*/ 98 h 104"/>
                <a:gd name="T4" fmla="*/ 51 w 67"/>
                <a:gd name="T5" fmla="*/ 101 h 104"/>
                <a:gd name="T6" fmla="*/ 43 w 67"/>
                <a:gd name="T7" fmla="*/ 93 h 104"/>
                <a:gd name="T8" fmla="*/ 23 w 67"/>
                <a:gd name="T9" fmla="*/ 66 h 104"/>
                <a:gd name="T10" fmla="*/ 8 w 67"/>
                <a:gd name="T11" fmla="*/ 43 h 104"/>
                <a:gd name="T12" fmla="*/ 3 w 67"/>
                <a:gd name="T13" fmla="*/ 25 h 104"/>
                <a:gd name="T14" fmla="*/ 25 w 67"/>
                <a:gd name="T15" fmla="*/ 2 h 104"/>
                <a:gd name="T16" fmla="*/ 38 w 67"/>
                <a:gd name="T17" fmla="*/ 12 h 104"/>
                <a:gd name="T18" fmla="*/ 41 w 67"/>
                <a:gd name="T19" fmla="*/ 18 h 104"/>
                <a:gd name="T20" fmla="*/ 54 w 67"/>
                <a:gd name="T21" fmla="*/ 40 h 104"/>
                <a:gd name="T22" fmla="*/ 65 w 67"/>
                <a:gd name="T23" fmla="*/ 70 h 104"/>
                <a:gd name="T24" fmla="*/ 66 w 67"/>
                <a:gd name="T25" fmla="*/ 82 h 104"/>
                <a:gd name="T26" fmla="*/ 63 w 67"/>
                <a:gd name="T27" fmla="*/ 81 h 104"/>
                <a:gd name="T28" fmla="*/ 58 w 67"/>
                <a:gd name="T29" fmla="*/ 59 h 104"/>
                <a:gd name="T30" fmla="*/ 48 w 67"/>
                <a:gd name="T31" fmla="*/ 39 h 104"/>
                <a:gd name="T32" fmla="*/ 40 w 67"/>
                <a:gd name="T33" fmla="*/ 26 h 104"/>
                <a:gd name="T34" fmla="*/ 22 w 67"/>
                <a:gd name="T35" fmla="*/ 9 h 104"/>
                <a:gd name="T36" fmla="*/ 9 w 67"/>
                <a:gd name="T37" fmla="*/ 12 h 104"/>
                <a:gd name="T38" fmla="*/ 8 w 67"/>
                <a:gd name="T39" fmla="*/ 15 h 104"/>
                <a:gd name="T40" fmla="*/ 7 w 67"/>
                <a:gd name="T41" fmla="*/ 22 h 104"/>
                <a:gd name="T42" fmla="*/ 14 w 67"/>
                <a:gd name="T43" fmla="*/ 44 h 104"/>
                <a:gd name="T44" fmla="*/ 27 w 67"/>
                <a:gd name="T45" fmla="*/ 63 h 104"/>
                <a:gd name="T46" fmla="*/ 47 w 67"/>
                <a:gd name="T47" fmla="*/ 90 h 104"/>
                <a:gd name="T48" fmla="*/ 58 w 67"/>
                <a:gd name="T49" fmla="*/ 96 h 104"/>
                <a:gd name="T50" fmla="*/ 63 w 67"/>
                <a:gd name="T51" fmla="*/ 84 h 104"/>
                <a:gd name="T52" fmla="*/ 63 w 67"/>
                <a:gd name="T53" fmla="*/ 81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7" h="104">
                  <a:moveTo>
                    <a:pt x="66" y="82"/>
                  </a:moveTo>
                  <a:cubicBezTo>
                    <a:pt x="67" y="89"/>
                    <a:pt x="66" y="94"/>
                    <a:pt x="63" y="98"/>
                  </a:cubicBezTo>
                  <a:cubicBezTo>
                    <a:pt x="59" y="103"/>
                    <a:pt x="56" y="104"/>
                    <a:pt x="51" y="101"/>
                  </a:cubicBezTo>
                  <a:cubicBezTo>
                    <a:pt x="48" y="98"/>
                    <a:pt x="45" y="96"/>
                    <a:pt x="43" y="93"/>
                  </a:cubicBezTo>
                  <a:cubicBezTo>
                    <a:pt x="35" y="85"/>
                    <a:pt x="28" y="76"/>
                    <a:pt x="23" y="66"/>
                  </a:cubicBezTo>
                  <a:cubicBezTo>
                    <a:pt x="19" y="58"/>
                    <a:pt x="12" y="51"/>
                    <a:pt x="8" y="43"/>
                  </a:cubicBezTo>
                  <a:cubicBezTo>
                    <a:pt x="6" y="37"/>
                    <a:pt x="4" y="31"/>
                    <a:pt x="3" y="25"/>
                  </a:cubicBezTo>
                  <a:cubicBezTo>
                    <a:pt x="0" y="10"/>
                    <a:pt x="10" y="0"/>
                    <a:pt x="25" y="2"/>
                  </a:cubicBezTo>
                  <a:cubicBezTo>
                    <a:pt x="31" y="3"/>
                    <a:pt x="35" y="8"/>
                    <a:pt x="38" y="12"/>
                  </a:cubicBezTo>
                  <a:cubicBezTo>
                    <a:pt x="40" y="14"/>
                    <a:pt x="41" y="16"/>
                    <a:pt x="41" y="18"/>
                  </a:cubicBezTo>
                  <a:cubicBezTo>
                    <a:pt x="44" y="26"/>
                    <a:pt x="48" y="33"/>
                    <a:pt x="54" y="40"/>
                  </a:cubicBezTo>
                  <a:cubicBezTo>
                    <a:pt x="61" y="48"/>
                    <a:pt x="62" y="60"/>
                    <a:pt x="65" y="70"/>
                  </a:cubicBezTo>
                  <a:cubicBezTo>
                    <a:pt x="66" y="74"/>
                    <a:pt x="66" y="78"/>
                    <a:pt x="66" y="82"/>
                  </a:cubicBezTo>
                  <a:close/>
                  <a:moveTo>
                    <a:pt x="63" y="81"/>
                  </a:moveTo>
                  <a:cubicBezTo>
                    <a:pt x="63" y="73"/>
                    <a:pt x="59" y="66"/>
                    <a:pt x="58" y="59"/>
                  </a:cubicBezTo>
                  <a:cubicBezTo>
                    <a:pt x="56" y="52"/>
                    <a:pt x="53" y="45"/>
                    <a:pt x="48" y="39"/>
                  </a:cubicBezTo>
                  <a:cubicBezTo>
                    <a:pt x="45" y="35"/>
                    <a:pt x="42" y="31"/>
                    <a:pt x="40" y="26"/>
                  </a:cubicBezTo>
                  <a:cubicBezTo>
                    <a:pt x="36" y="19"/>
                    <a:pt x="30" y="12"/>
                    <a:pt x="22" y="9"/>
                  </a:cubicBezTo>
                  <a:cubicBezTo>
                    <a:pt x="17" y="6"/>
                    <a:pt x="11" y="8"/>
                    <a:pt x="9" y="12"/>
                  </a:cubicBezTo>
                  <a:cubicBezTo>
                    <a:pt x="8" y="13"/>
                    <a:pt x="8" y="14"/>
                    <a:pt x="8" y="15"/>
                  </a:cubicBezTo>
                  <a:cubicBezTo>
                    <a:pt x="7" y="17"/>
                    <a:pt x="7" y="20"/>
                    <a:pt x="7" y="22"/>
                  </a:cubicBezTo>
                  <a:cubicBezTo>
                    <a:pt x="8" y="30"/>
                    <a:pt x="10" y="37"/>
                    <a:pt x="14" y="44"/>
                  </a:cubicBezTo>
                  <a:cubicBezTo>
                    <a:pt x="19" y="50"/>
                    <a:pt x="23" y="56"/>
                    <a:pt x="27" y="63"/>
                  </a:cubicBezTo>
                  <a:cubicBezTo>
                    <a:pt x="32" y="73"/>
                    <a:pt x="39" y="82"/>
                    <a:pt x="47" y="90"/>
                  </a:cubicBezTo>
                  <a:cubicBezTo>
                    <a:pt x="50" y="93"/>
                    <a:pt x="54" y="98"/>
                    <a:pt x="58" y="96"/>
                  </a:cubicBezTo>
                  <a:cubicBezTo>
                    <a:pt x="62" y="94"/>
                    <a:pt x="63" y="89"/>
                    <a:pt x="63" y="84"/>
                  </a:cubicBezTo>
                  <a:cubicBezTo>
                    <a:pt x="63" y="83"/>
                    <a:pt x="63" y="82"/>
                    <a:pt x="63" y="81"/>
                  </a:cubicBezTo>
                  <a:close/>
                </a:path>
              </a:pathLst>
            </a:custGeom>
            <a:grpFill/>
            <a:ln w="6350">
              <a:solidFill>
                <a:srgbClr val="FF311D"/>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4" name="Freeform 147">
              <a:extLst>
                <a:ext uri="{FF2B5EF4-FFF2-40B4-BE49-F238E27FC236}">
                  <a16:creationId xmlns:a16="http://schemas.microsoft.com/office/drawing/2014/main" xmlns="" id="{E0AF2259-79FD-4297-BD6B-06790603C8E2}"/>
                </a:ext>
              </a:extLst>
            </p:cNvPr>
            <p:cNvSpPr>
              <a:spLocks noEditPoints="1"/>
            </p:cNvSpPr>
            <p:nvPr/>
          </p:nvSpPr>
          <p:spPr bwMode="auto">
            <a:xfrm>
              <a:off x="29" y="100"/>
              <a:ext cx="140" cy="194"/>
            </a:xfrm>
            <a:custGeom>
              <a:avLst/>
              <a:gdLst>
                <a:gd name="T0" fmla="*/ 69 w 69"/>
                <a:gd name="T1" fmla="*/ 79 h 96"/>
                <a:gd name="T2" fmla="*/ 64 w 69"/>
                <a:gd name="T3" fmla="*/ 91 h 96"/>
                <a:gd name="T4" fmla="*/ 52 w 69"/>
                <a:gd name="T5" fmla="*/ 92 h 96"/>
                <a:gd name="T6" fmla="*/ 36 w 69"/>
                <a:gd name="T7" fmla="*/ 75 h 96"/>
                <a:gd name="T8" fmla="*/ 6 w 69"/>
                <a:gd name="T9" fmla="*/ 33 h 96"/>
                <a:gd name="T10" fmla="*/ 1 w 69"/>
                <a:gd name="T11" fmla="*/ 20 h 96"/>
                <a:gd name="T12" fmla="*/ 11 w 69"/>
                <a:gd name="T13" fmla="*/ 1 h 96"/>
                <a:gd name="T14" fmla="*/ 17 w 69"/>
                <a:gd name="T15" fmla="*/ 1 h 96"/>
                <a:gd name="T16" fmla="*/ 29 w 69"/>
                <a:gd name="T17" fmla="*/ 7 h 96"/>
                <a:gd name="T18" fmla="*/ 52 w 69"/>
                <a:gd name="T19" fmla="*/ 34 h 96"/>
                <a:gd name="T20" fmla="*/ 68 w 69"/>
                <a:gd name="T21" fmla="*/ 72 h 96"/>
                <a:gd name="T22" fmla="*/ 69 w 69"/>
                <a:gd name="T23" fmla="*/ 79 h 96"/>
                <a:gd name="T24" fmla="*/ 15 w 69"/>
                <a:gd name="T25" fmla="*/ 6 h 96"/>
                <a:gd name="T26" fmla="*/ 6 w 69"/>
                <a:gd name="T27" fmla="*/ 15 h 96"/>
                <a:gd name="T28" fmla="*/ 6 w 69"/>
                <a:gd name="T29" fmla="*/ 16 h 96"/>
                <a:gd name="T30" fmla="*/ 10 w 69"/>
                <a:gd name="T31" fmla="*/ 29 h 96"/>
                <a:gd name="T32" fmla="*/ 30 w 69"/>
                <a:gd name="T33" fmla="*/ 60 h 96"/>
                <a:gd name="T34" fmla="*/ 53 w 69"/>
                <a:gd name="T35" fmla="*/ 86 h 96"/>
                <a:gd name="T36" fmla="*/ 63 w 69"/>
                <a:gd name="T37" fmla="*/ 84 h 96"/>
                <a:gd name="T38" fmla="*/ 65 w 69"/>
                <a:gd name="T39" fmla="*/ 77 h 96"/>
                <a:gd name="T40" fmla="*/ 61 w 69"/>
                <a:gd name="T41" fmla="*/ 63 h 96"/>
                <a:gd name="T42" fmla="*/ 48 w 69"/>
                <a:gd name="T43" fmla="*/ 35 h 96"/>
                <a:gd name="T44" fmla="*/ 23 w 69"/>
                <a:gd name="T45" fmla="*/ 9 h 96"/>
                <a:gd name="T46" fmla="*/ 15 w 69"/>
                <a:gd name="T47" fmla="*/ 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9" h="96">
                  <a:moveTo>
                    <a:pt x="69" y="79"/>
                  </a:moveTo>
                  <a:cubicBezTo>
                    <a:pt x="69" y="83"/>
                    <a:pt x="67" y="88"/>
                    <a:pt x="64" y="91"/>
                  </a:cubicBezTo>
                  <a:cubicBezTo>
                    <a:pt x="60" y="95"/>
                    <a:pt x="58" y="96"/>
                    <a:pt x="52" y="92"/>
                  </a:cubicBezTo>
                  <a:cubicBezTo>
                    <a:pt x="46" y="87"/>
                    <a:pt x="40" y="82"/>
                    <a:pt x="36" y="75"/>
                  </a:cubicBezTo>
                  <a:cubicBezTo>
                    <a:pt x="25" y="62"/>
                    <a:pt x="15" y="48"/>
                    <a:pt x="6" y="33"/>
                  </a:cubicBezTo>
                  <a:cubicBezTo>
                    <a:pt x="4" y="29"/>
                    <a:pt x="2" y="24"/>
                    <a:pt x="1" y="20"/>
                  </a:cubicBezTo>
                  <a:cubicBezTo>
                    <a:pt x="0" y="12"/>
                    <a:pt x="4" y="4"/>
                    <a:pt x="11" y="1"/>
                  </a:cubicBezTo>
                  <a:cubicBezTo>
                    <a:pt x="13" y="0"/>
                    <a:pt x="15" y="0"/>
                    <a:pt x="17" y="1"/>
                  </a:cubicBezTo>
                  <a:cubicBezTo>
                    <a:pt x="21" y="2"/>
                    <a:pt x="25" y="4"/>
                    <a:pt x="29" y="7"/>
                  </a:cubicBezTo>
                  <a:cubicBezTo>
                    <a:pt x="39" y="13"/>
                    <a:pt x="47" y="23"/>
                    <a:pt x="52" y="34"/>
                  </a:cubicBezTo>
                  <a:cubicBezTo>
                    <a:pt x="58" y="46"/>
                    <a:pt x="66" y="58"/>
                    <a:pt x="68" y="72"/>
                  </a:cubicBezTo>
                  <a:cubicBezTo>
                    <a:pt x="68" y="74"/>
                    <a:pt x="68" y="76"/>
                    <a:pt x="69" y="79"/>
                  </a:cubicBezTo>
                  <a:close/>
                  <a:moveTo>
                    <a:pt x="15" y="6"/>
                  </a:moveTo>
                  <a:cubicBezTo>
                    <a:pt x="10" y="6"/>
                    <a:pt x="6" y="10"/>
                    <a:pt x="6" y="15"/>
                  </a:cubicBezTo>
                  <a:cubicBezTo>
                    <a:pt x="6" y="15"/>
                    <a:pt x="6" y="16"/>
                    <a:pt x="6" y="16"/>
                  </a:cubicBezTo>
                  <a:cubicBezTo>
                    <a:pt x="6" y="21"/>
                    <a:pt x="7" y="25"/>
                    <a:pt x="10" y="29"/>
                  </a:cubicBezTo>
                  <a:cubicBezTo>
                    <a:pt x="16" y="40"/>
                    <a:pt x="22" y="50"/>
                    <a:pt x="30" y="60"/>
                  </a:cubicBezTo>
                  <a:cubicBezTo>
                    <a:pt x="36" y="70"/>
                    <a:pt x="44" y="79"/>
                    <a:pt x="53" y="86"/>
                  </a:cubicBezTo>
                  <a:cubicBezTo>
                    <a:pt x="58" y="90"/>
                    <a:pt x="60" y="89"/>
                    <a:pt x="63" y="84"/>
                  </a:cubicBezTo>
                  <a:cubicBezTo>
                    <a:pt x="65" y="82"/>
                    <a:pt x="65" y="79"/>
                    <a:pt x="65" y="77"/>
                  </a:cubicBezTo>
                  <a:cubicBezTo>
                    <a:pt x="64" y="72"/>
                    <a:pt x="63" y="68"/>
                    <a:pt x="61" y="63"/>
                  </a:cubicBezTo>
                  <a:cubicBezTo>
                    <a:pt x="57" y="54"/>
                    <a:pt x="52" y="44"/>
                    <a:pt x="48" y="35"/>
                  </a:cubicBezTo>
                  <a:cubicBezTo>
                    <a:pt x="42" y="23"/>
                    <a:pt x="33" y="16"/>
                    <a:pt x="23" y="9"/>
                  </a:cubicBezTo>
                  <a:cubicBezTo>
                    <a:pt x="21" y="7"/>
                    <a:pt x="18" y="6"/>
                    <a:pt x="15" y="6"/>
                  </a:cubicBezTo>
                  <a:close/>
                </a:path>
              </a:pathLst>
            </a:custGeom>
            <a:grpFill/>
            <a:ln w="6350">
              <a:solidFill>
                <a:srgbClr val="FF311D"/>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5" name="Freeform 148">
              <a:extLst>
                <a:ext uri="{FF2B5EF4-FFF2-40B4-BE49-F238E27FC236}">
                  <a16:creationId xmlns:a16="http://schemas.microsoft.com/office/drawing/2014/main" xmlns="" id="{1BD2E5C0-876B-4635-9C15-2460F68C907E}"/>
                </a:ext>
              </a:extLst>
            </p:cNvPr>
            <p:cNvSpPr>
              <a:spLocks noEditPoints="1"/>
            </p:cNvSpPr>
            <p:nvPr/>
          </p:nvSpPr>
          <p:spPr bwMode="auto">
            <a:xfrm>
              <a:off x="-3" y="550"/>
              <a:ext cx="174" cy="124"/>
            </a:xfrm>
            <a:custGeom>
              <a:avLst/>
              <a:gdLst>
                <a:gd name="T0" fmla="*/ 28 w 86"/>
                <a:gd name="T1" fmla="*/ 1 h 61"/>
                <a:gd name="T2" fmla="*/ 74 w 86"/>
                <a:gd name="T3" fmla="*/ 20 h 61"/>
                <a:gd name="T4" fmla="*/ 85 w 86"/>
                <a:gd name="T5" fmla="*/ 41 h 61"/>
                <a:gd name="T6" fmla="*/ 65 w 86"/>
                <a:gd name="T7" fmla="*/ 56 h 61"/>
                <a:gd name="T8" fmla="*/ 17 w 86"/>
                <a:gd name="T9" fmla="*/ 36 h 61"/>
                <a:gd name="T10" fmla="*/ 3 w 86"/>
                <a:gd name="T11" fmla="*/ 23 h 61"/>
                <a:gd name="T12" fmla="*/ 11 w 86"/>
                <a:gd name="T13" fmla="*/ 3 h 61"/>
                <a:gd name="T14" fmla="*/ 17 w 86"/>
                <a:gd name="T15" fmla="*/ 1 h 61"/>
                <a:gd name="T16" fmla="*/ 28 w 86"/>
                <a:gd name="T17" fmla="*/ 1 h 61"/>
                <a:gd name="T18" fmla="*/ 21 w 86"/>
                <a:gd name="T19" fmla="*/ 6 h 61"/>
                <a:gd name="T20" fmla="*/ 8 w 86"/>
                <a:gd name="T21" fmla="*/ 13 h 61"/>
                <a:gd name="T22" fmla="*/ 12 w 86"/>
                <a:gd name="T23" fmla="*/ 26 h 61"/>
                <a:gd name="T24" fmla="*/ 22 w 86"/>
                <a:gd name="T25" fmla="*/ 33 h 61"/>
                <a:gd name="T26" fmla="*/ 60 w 86"/>
                <a:gd name="T27" fmla="*/ 49 h 61"/>
                <a:gd name="T28" fmla="*/ 71 w 86"/>
                <a:gd name="T29" fmla="*/ 52 h 61"/>
                <a:gd name="T30" fmla="*/ 82 w 86"/>
                <a:gd name="T31" fmla="*/ 43 h 61"/>
                <a:gd name="T32" fmla="*/ 81 w 86"/>
                <a:gd name="T33" fmla="*/ 39 h 61"/>
                <a:gd name="T34" fmla="*/ 75 w 86"/>
                <a:gd name="T35" fmla="*/ 28 h 61"/>
                <a:gd name="T36" fmla="*/ 43 w 86"/>
                <a:gd name="T37" fmla="*/ 8 h 61"/>
                <a:gd name="T38" fmla="*/ 21 w 86"/>
                <a:gd name="T39" fmla="*/ 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6" h="61">
                  <a:moveTo>
                    <a:pt x="28" y="1"/>
                  </a:moveTo>
                  <a:cubicBezTo>
                    <a:pt x="46" y="0"/>
                    <a:pt x="61" y="9"/>
                    <a:pt x="74" y="20"/>
                  </a:cubicBezTo>
                  <a:cubicBezTo>
                    <a:pt x="81" y="25"/>
                    <a:pt x="85" y="33"/>
                    <a:pt x="85" y="41"/>
                  </a:cubicBezTo>
                  <a:cubicBezTo>
                    <a:pt x="86" y="53"/>
                    <a:pt x="77" y="61"/>
                    <a:pt x="65" y="56"/>
                  </a:cubicBezTo>
                  <a:cubicBezTo>
                    <a:pt x="49" y="50"/>
                    <a:pt x="33" y="43"/>
                    <a:pt x="17" y="36"/>
                  </a:cubicBezTo>
                  <a:cubicBezTo>
                    <a:pt x="11" y="34"/>
                    <a:pt x="6" y="29"/>
                    <a:pt x="3" y="23"/>
                  </a:cubicBezTo>
                  <a:cubicBezTo>
                    <a:pt x="0" y="15"/>
                    <a:pt x="3" y="6"/>
                    <a:pt x="11" y="3"/>
                  </a:cubicBezTo>
                  <a:cubicBezTo>
                    <a:pt x="13" y="2"/>
                    <a:pt x="15" y="1"/>
                    <a:pt x="17" y="1"/>
                  </a:cubicBezTo>
                  <a:cubicBezTo>
                    <a:pt x="20" y="1"/>
                    <a:pt x="24" y="1"/>
                    <a:pt x="28" y="1"/>
                  </a:cubicBezTo>
                  <a:close/>
                  <a:moveTo>
                    <a:pt x="21" y="6"/>
                  </a:moveTo>
                  <a:cubicBezTo>
                    <a:pt x="15" y="5"/>
                    <a:pt x="10" y="8"/>
                    <a:pt x="8" y="13"/>
                  </a:cubicBezTo>
                  <a:cubicBezTo>
                    <a:pt x="5" y="18"/>
                    <a:pt x="8" y="22"/>
                    <a:pt x="12" y="26"/>
                  </a:cubicBezTo>
                  <a:cubicBezTo>
                    <a:pt x="15" y="29"/>
                    <a:pt x="18" y="32"/>
                    <a:pt x="22" y="33"/>
                  </a:cubicBezTo>
                  <a:cubicBezTo>
                    <a:pt x="35" y="38"/>
                    <a:pt x="48" y="43"/>
                    <a:pt x="60" y="49"/>
                  </a:cubicBezTo>
                  <a:cubicBezTo>
                    <a:pt x="64" y="50"/>
                    <a:pt x="67" y="51"/>
                    <a:pt x="71" y="52"/>
                  </a:cubicBezTo>
                  <a:cubicBezTo>
                    <a:pt x="77" y="52"/>
                    <a:pt x="81" y="48"/>
                    <a:pt x="82" y="43"/>
                  </a:cubicBezTo>
                  <a:cubicBezTo>
                    <a:pt x="82" y="42"/>
                    <a:pt x="82" y="41"/>
                    <a:pt x="81" y="39"/>
                  </a:cubicBezTo>
                  <a:cubicBezTo>
                    <a:pt x="80" y="35"/>
                    <a:pt x="78" y="31"/>
                    <a:pt x="75" y="28"/>
                  </a:cubicBezTo>
                  <a:cubicBezTo>
                    <a:pt x="67" y="18"/>
                    <a:pt x="55" y="11"/>
                    <a:pt x="43" y="8"/>
                  </a:cubicBezTo>
                  <a:cubicBezTo>
                    <a:pt x="35" y="7"/>
                    <a:pt x="28" y="6"/>
                    <a:pt x="21" y="6"/>
                  </a:cubicBezTo>
                  <a:close/>
                </a:path>
              </a:pathLst>
            </a:custGeom>
            <a:grpFill/>
            <a:ln w="6350">
              <a:solidFill>
                <a:srgbClr val="FF311D"/>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6" name="Freeform 149">
              <a:extLst>
                <a:ext uri="{FF2B5EF4-FFF2-40B4-BE49-F238E27FC236}">
                  <a16:creationId xmlns:a16="http://schemas.microsoft.com/office/drawing/2014/main" xmlns="" id="{CDE34F08-8C5F-42D2-B67C-E4569EDB1B50}"/>
                </a:ext>
              </a:extLst>
            </p:cNvPr>
            <p:cNvSpPr>
              <a:spLocks noEditPoints="1"/>
            </p:cNvSpPr>
            <p:nvPr/>
          </p:nvSpPr>
          <p:spPr bwMode="auto">
            <a:xfrm>
              <a:off x="433" y="64"/>
              <a:ext cx="81" cy="183"/>
            </a:xfrm>
            <a:custGeom>
              <a:avLst/>
              <a:gdLst>
                <a:gd name="T0" fmla="*/ 40 w 40"/>
                <a:gd name="T1" fmla="*/ 32 h 91"/>
                <a:gd name="T2" fmla="*/ 29 w 40"/>
                <a:gd name="T3" fmla="*/ 81 h 91"/>
                <a:gd name="T4" fmla="*/ 17 w 40"/>
                <a:gd name="T5" fmla="*/ 90 h 91"/>
                <a:gd name="T6" fmla="*/ 6 w 40"/>
                <a:gd name="T7" fmla="*/ 79 h 91"/>
                <a:gd name="T8" fmla="*/ 3 w 40"/>
                <a:gd name="T9" fmla="*/ 71 h 91"/>
                <a:gd name="T10" fmla="*/ 1 w 40"/>
                <a:gd name="T11" fmla="*/ 25 h 91"/>
                <a:gd name="T12" fmla="*/ 7 w 40"/>
                <a:gd name="T13" fmla="*/ 7 h 91"/>
                <a:gd name="T14" fmla="*/ 25 w 40"/>
                <a:gd name="T15" fmla="*/ 4 h 91"/>
                <a:gd name="T16" fmla="*/ 40 w 40"/>
                <a:gd name="T17" fmla="*/ 32 h 91"/>
                <a:gd name="T18" fmla="*/ 35 w 40"/>
                <a:gd name="T19" fmla="*/ 37 h 91"/>
                <a:gd name="T20" fmla="*/ 35 w 40"/>
                <a:gd name="T21" fmla="*/ 28 h 91"/>
                <a:gd name="T22" fmla="*/ 22 w 40"/>
                <a:gd name="T23" fmla="*/ 9 h 91"/>
                <a:gd name="T24" fmla="*/ 8 w 40"/>
                <a:gd name="T25" fmla="*/ 14 h 91"/>
                <a:gd name="T26" fmla="*/ 6 w 40"/>
                <a:gd name="T27" fmla="*/ 32 h 91"/>
                <a:gd name="T28" fmla="*/ 7 w 40"/>
                <a:gd name="T29" fmla="*/ 62 h 91"/>
                <a:gd name="T30" fmla="*/ 12 w 40"/>
                <a:gd name="T31" fmla="*/ 80 h 91"/>
                <a:gd name="T32" fmla="*/ 22 w 40"/>
                <a:gd name="T33" fmla="*/ 82 h 91"/>
                <a:gd name="T34" fmla="*/ 25 w 40"/>
                <a:gd name="T35" fmla="*/ 77 h 91"/>
                <a:gd name="T36" fmla="*/ 35 w 40"/>
                <a:gd name="T37" fmla="*/ 37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91">
                  <a:moveTo>
                    <a:pt x="40" y="32"/>
                  </a:moveTo>
                  <a:cubicBezTo>
                    <a:pt x="39" y="49"/>
                    <a:pt x="36" y="66"/>
                    <a:pt x="29" y="81"/>
                  </a:cubicBezTo>
                  <a:cubicBezTo>
                    <a:pt x="26" y="86"/>
                    <a:pt x="23" y="91"/>
                    <a:pt x="17" y="90"/>
                  </a:cubicBezTo>
                  <a:cubicBezTo>
                    <a:pt x="11" y="90"/>
                    <a:pt x="6" y="85"/>
                    <a:pt x="6" y="79"/>
                  </a:cubicBezTo>
                  <a:cubicBezTo>
                    <a:pt x="5" y="77"/>
                    <a:pt x="4" y="74"/>
                    <a:pt x="3" y="71"/>
                  </a:cubicBezTo>
                  <a:cubicBezTo>
                    <a:pt x="2" y="56"/>
                    <a:pt x="1" y="41"/>
                    <a:pt x="1" y="25"/>
                  </a:cubicBezTo>
                  <a:cubicBezTo>
                    <a:pt x="0" y="19"/>
                    <a:pt x="3" y="12"/>
                    <a:pt x="7" y="7"/>
                  </a:cubicBezTo>
                  <a:cubicBezTo>
                    <a:pt x="11" y="1"/>
                    <a:pt x="19" y="0"/>
                    <a:pt x="25" y="4"/>
                  </a:cubicBezTo>
                  <a:cubicBezTo>
                    <a:pt x="37" y="10"/>
                    <a:pt x="40" y="21"/>
                    <a:pt x="40" y="32"/>
                  </a:cubicBezTo>
                  <a:close/>
                  <a:moveTo>
                    <a:pt x="35" y="37"/>
                  </a:moveTo>
                  <a:cubicBezTo>
                    <a:pt x="35" y="34"/>
                    <a:pt x="35" y="31"/>
                    <a:pt x="35" y="28"/>
                  </a:cubicBezTo>
                  <a:cubicBezTo>
                    <a:pt x="35" y="19"/>
                    <a:pt x="30" y="12"/>
                    <a:pt x="22" y="9"/>
                  </a:cubicBezTo>
                  <a:cubicBezTo>
                    <a:pt x="15" y="5"/>
                    <a:pt x="11" y="7"/>
                    <a:pt x="8" y="14"/>
                  </a:cubicBezTo>
                  <a:cubicBezTo>
                    <a:pt x="6" y="20"/>
                    <a:pt x="5" y="26"/>
                    <a:pt x="6" y="32"/>
                  </a:cubicBezTo>
                  <a:cubicBezTo>
                    <a:pt x="6" y="42"/>
                    <a:pt x="8" y="52"/>
                    <a:pt x="7" y="62"/>
                  </a:cubicBezTo>
                  <a:cubicBezTo>
                    <a:pt x="7" y="68"/>
                    <a:pt x="9" y="75"/>
                    <a:pt x="12" y="80"/>
                  </a:cubicBezTo>
                  <a:cubicBezTo>
                    <a:pt x="14" y="85"/>
                    <a:pt x="19" y="86"/>
                    <a:pt x="22" y="82"/>
                  </a:cubicBezTo>
                  <a:cubicBezTo>
                    <a:pt x="24" y="80"/>
                    <a:pt x="25" y="79"/>
                    <a:pt x="25" y="77"/>
                  </a:cubicBezTo>
                  <a:cubicBezTo>
                    <a:pt x="31" y="64"/>
                    <a:pt x="36" y="51"/>
                    <a:pt x="35" y="37"/>
                  </a:cubicBezTo>
                  <a:close/>
                </a:path>
              </a:pathLst>
            </a:custGeom>
            <a:grpFill/>
            <a:ln w="6350">
              <a:solidFill>
                <a:srgbClr val="FF311D"/>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7" name="Freeform 150">
              <a:extLst>
                <a:ext uri="{FF2B5EF4-FFF2-40B4-BE49-F238E27FC236}">
                  <a16:creationId xmlns:a16="http://schemas.microsoft.com/office/drawing/2014/main" xmlns="" id="{C2939888-3AC8-4306-B7E3-36855E10CBC5}"/>
                </a:ext>
              </a:extLst>
            </p:cNvPr>
            <p:cNvSpPr>
              <a:spLocks noEditPoints="1"/>
            </p:cNvSpPr>
            <p:nvPr/>
          </p:nvSpPr>
          <p:spPr bwMode="auto">
            <a:xfrm>
              <a:off x="294" y="-3"/>
              <a:ext cx="93" cy="198"/>
            </a:xfrm>
            <a:custGeom>
              <a:avLst/>
              <a:gdLst>
                <a:gd name="T0" fmla="*/ 46 w 46"/>
                <a:gd name="T1" fmla="*/ 62 h 98"/>
                <a:gd name="T2" fmla="*/ 44 w 46"/>
                <a:gd name="T3" fmla="*/ 83 h 98"/>
                <a:gd name="T4" fmla="*/ 22 w 46"/>
                <a:gd name="T5" fmla="*/ 89 h 98"/>
                <a:gd name="T6" fmla="*/ 13 w 46"/>
                <a:gd name="T7" fmla="*/ 76 h 98"/>
                <a:gd name="T8" fmla="*/ 1 w 46"/>
                <a:gd name="T9" fmla="*/ 37 h 98"/>
                <a:gd name="T10" fmla="*/ 1 w 46"/>
                <a:gd name="T11" fmla="*/ 18 h 98"/>
                <a:gd name="T12" fmla="*/ 15 w 46"/>
                <a:gd name="T13" fmla="*/ 1 h 98"/>
                <a:gd name="T14" fmla="*/ 35 w 46"/>
                <a:gd name="T15" fmla="*/ 12 h 98"/>
                <a:gd name="T16" fmla="*/ 46 w 46"/>
                <a:gd name="T17" fmla="*/ 62 h 98"/>
                <a:gd name="T18" fmla="*/ 43 w 46"/>
                <a:gd name="T19" fmla="*/ 65 h 98"/>
                <a:gd name="T20" fmla="*/ 41 w 46"/>
                <a:gd name="T21" fmla="*/ 44 h 98"/>
                <a:gd name="T22" fmla="*/ 32 w 46"/>
                <a:gd name="T23" fmla="*/ 16 h 98"/>
                <a:gd name="T24" fmla="*/ 14 w 46"/>
                <a:gd name="T25" fmla="*/ 8 h 98"/>
                <a:gd name="T26" fmla="*/ 5 w 46"/>
                <a:gd name="T27" fmla="*/ 22 h 98"/>
                <a:gd name="T28" fmla="*/ 6 w 46"/>
                <a:gd name="T29" fmla="*/ 37 h 98"/>
                <a:gd name="T30" fmla="*/ 15 w 46"/>
                <a:gd name="T31" fmla="*/ 66 h 98"/>
                <a:gd name="T32" fmla="*/ 23 w 46"/>
                <a:gd name="T33" fmla="*/ 83 h 98"/>
                <a:gd name="T34" fmla="*/ 34 w 46"/>
                <a:gd name="T35" fmla="*/ 88 h 98"/>
                <a:gd name="T36" fmla="*/ 41 w 46"/>
                <a:gd name="T37" fmla="*/ 78 h 98"/>
                <a:gd name="T38" fmla="*/ 43 w 46"/>
                <a:gd name="T39" fmla="*/ 65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6" h="98">
                  <a:moveTo>
                    <a:pt x="46" y="62"/>
                  </a:moveTo>
                  <a:cubicBezTo>
                    <a:pt x="46" y="69"/>
                    <a:pt x="45" y="77"/>
                    <a:pt x="44" y="83"/>
                  </a:cubicBezTo>
                  <a:cubicBezTo>
                    <a:pt x="40" y="95"/>
                    <a:pt x="31" y="98"/>
                    <a:pt x="22" y="89"/>
                  </a:cubicBezTo>
                  <a:cubicBezTo>
                    <a:pt x="18" y="85"/>
                    <a:pt x="15" y="81"/>
                    <a:pt x="13" y="76"/>
                  </a:cubicBezTo>
                  <a:cubicBezTo>
                    <a:pt x="8" y="63"/>
                    <a:pt x="5" y="50"/>
                    <a:pt x="1" y="37"/>
                  </a:cubicBezTo>
                  <a:cubicBezTo>
                    <a:pt x="0" y="30"/>
                    <a:pt x="0" y="24"/>
                    <a:pt x="1" y="18"/>
                  </a:cubicBezTo>
                  <a:cubicBezTo>
                    <a:pt x="2" y="10"/>
                    <a:pt x="8" y="3"/>
                    <a:pt x="15" y="1"/>
                  </a:cubicBezTo>
                  <a:cubicBezTo>
                    <a:pt x="21" y="0"/>
                    <a:pt x="32" y="6"/>
                    <a:pt x="35" y="12"/>
                  </a:cubicBezTo>
                  <a:cubicBezTo>
                    <a:pt x="44" y="28"/>
                    <a:pt x="45" y="45"/>
                    <a:pt x="46" y="62"/>
                  </a:cubicBezTo>
                  <a:close/>
                  <a:moveTo>
                    <a:pt x="43" y="65"/>
                  </a:moveTo>
                  <a:cubicBezTo>
                    <a:pt x="42" y="58"/>
                    <a:pt x="42" y="51"/>
                    <a:pt x="41" y="44"/>
                  </a:cubicBezTo>
                  <a:cubicBezTo>
                    <a:pt x="40" y="34"/>
                    <a:pt x="37" y="25"/>
                    <a:pt x="32" y="16"/>
                  </a:cubicBezTo>
                  <a:cubicBezTo>
                    <a:pt x="28" y="10"/>
                    <a:pt x="21" y="7"/>
                    <a:pt x="14" y="8"/>
                  </a:cubicBezTo>
                  <a:cubicBezTo>
                    <a:pt x="8" y="9"/>
                    <a:pt x="5" y="14"/>
                    <a:pt x="5" y="22"/>
                  </a:cubicBezTo>
                  <a:cubicBezTo>
                    <a:pt x="5" y="27"/>
                    <a:pt x="5" y="32"/>
                    <a:pt x="6" y="37"/>
                  </a:cubicBezTo>
                  <a:cubicBezTo>
                    <a:pt x="9" y="47"/>
                    <a:pt x="12" y="57"/>
                    <a:pt x="15" y="66"/>
                  </a:cubicBezTo>
                  <a:cubicBezTo>
                    <a:pt x="17" y="72"/>
                    <a:pt x="19" y="78"/>
                    <a:pt x="23" y="83"/>
                  </a:cubicBezTo>
                  <a:cubicBezTo>
                    <a:pt x="25" y="87"/>
                    <a:pt x="30" y="89"/>
                    <a:pt x="34" y="88"/>
                  </a:cubicBezTo>
                  <a:cubicBezTo>
                    <a:pt x="39" y="87"/>
                    <a:pt x="41" y="83"/>
                    <a:pt x="41" y="78"/>
                  </a:cubicBezTo>
                  <a:cubicBezTo>
                    <a:pt x="42" y="74"/>
                    <a:pt x="42" y="70"/>
                    <a:pt x="43" y="65"/>
                  </a:cubicBezTo>
                  <a:close/>
                </a:path>
              </a:pathLst>
            </a:custGeom>
            <a:grpFill/>
            <a:ln w="6350">
              <a:solidFill>
                <a:srgbClr val="FF311D"/>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198" name="Group 144">
            <a:extLst>
              <a:ext uri="{FF2B5EF4-FFF2-40B4-BE49-F238E27FC236}">
                <a16:creationId xmlns:a16="http://schemas.microsoft.com/office/drawing/2014/main" xmlns="" id="{5BE690F6-0335-442D-BEFC-AD74F97AA41A}"/>
              </a:ext>
            </a:extLst>
          </p:cNvPr>
          <p:cNvGrpSpPr>
            <a:grpSpLocks noChangeAspect="1"/>
          </p:cNvGrpSpPr>
          <p:nvPr/>
        </p:nvGrpSpPr>
        <p:grpSpPr bwMode="auto">
          <a:xfrm flipH="1">
            <a:off x="9610653" y="4438522"/>
            <a:ext cx="408971" cy="503077"/>
            <a:chOff x="-3" y="-3"/>
            <a:chExt cx="578" cy="711"/>
          </a:xfrm>
          <a:solidFill>
            <a:srgbClr val="FF311D"/>
          </a:solidFill>
        </p:grpSpPr>
        <p:sp>
          <p:nvSpPr>
            <p:cNvPr id="199" name="Freeform 145">
              <a:extLst>
                <a:ext uri="{FF2B5EF4-FFF2-40B4-BE49-F238E27FC236}">
                  <a16:creationId xmlns:a16="http://schemas.microsoft.com/office/drawing/2014/main" xmlns="" id="{6A786AB4-9348-45A2-A9E8-DC90725B27EE}"/>
                </a:ext>
              </a:extLst>
            </p:cNvPr>
            <p:cNvSpPr>
              <a:spLocks noEditPoints="1"/>
            </p:cNvSpPr>
            <p:nvPr/>
          </p:nvSpPr>
          <p:spPr bwMode="auto">
            <a:xfrm>
              <a:off x="185" y="292"/>
              <a:ext cx="390" cy="416"/>
            </a:xfrm>
            <a:custGeom>
              <a:avLst/>
              <a:gdLst>
                <a:gd name="T0" fmla="*/ 193 w 193"/>
                <a:gd name="T1" fmla="*/ 98 h 206"/>
                <a:gd name="T2" fmla="*/ 188 w 193"/>
                <a:gd name="T3" fmla="*/ 137 h 206"/>
                <a:gd name="T4" fmla="*/ 140 w 193"/>
                <a:gd name="T5" fmla="*/ 198 h 206"/>
                <a:gd name="T6" fmla="*/ 94 w 193"/>
                <a:gd name="T7" fmla="*/ 201 h 206"/>
                <a:gd name="T8" fmla="*/ 30 w 193"/>
                <a:gd name="T9" fmla="*/ 140 h 206"/>
                <a:gd name="T10" fmla="*/ 24 w 193"/>
                <a:gd name="T11" fmla="*/ 112 h 206"/>
                <a:gd name="T12" fmla="*/ 14 w 193"/>
                <a:gd name="T13" fmla="*/ 89 h 206"/>
                <a:gd name="T14" fmla="*/ 18 w 193"/>
                <a:gd name="T15" fmla="*/ 37 h 206"/>
                <a:gd name="T16" fmla="*/ 21 w 193"/>
                <a:gd name="T17" fmla="*/ 34 h 206"/>
                <a:gd name="T18" fmla="*/ 36 w 193"/>
                <a:gd name="T19" fmla="*/ 22 h 206"/>
                <a:gd name="T20" fmla="*/ 69 w 193"/>
                <a:gd name="T21" fmla="*/ 6 h 206"/>
                <a:gd name="T22" fmla="*/ 107 w 193"/>
                <a:gd name="T23" fmla="*/ 1 h 206"/>
                <a:gd name="T24" fmla="*/ 144 w 193"/>
                <a:gd name="T25" fmla="*/ 10 h 206"/>
                <a:gd name="T26" fmla="*/ 193 w 193"/>
                <a:gd name="T27" fmla="*/ 81 h 206"/>
                <a:gd name="T28" fmla="*/ 193 w 193"/>
                <a:gd name="T29" fmla="*/ 84 h 206"/>
                <a:gd name="T30" fmla="*/ 193 w 193"/>
                <a:gd name="T31" fmla="*/ 98 h 206"/>
                <a:gd name="T32" fmla="*/ 189 w 193"/>
                <a:gd name="T33" fmla="*/ 96 h 206"/>
                <a:gd name="T34" fmla="*/ 181 w 193"/>
                <a:gd name="T35" fmla="*/ 60 h 206"/>
                <a:gd name="T36" fmla="*/ 170 w 193"/>
                <a:gd name="T37" fmla="*/ 41 h 206"/>
                <a:gd name="T38" fmla="*/ 95 w 193"/>
                <a:gd name="T39" fmla="*/ 6 h 206"/>
                <a:gd name="T40" fmla="*/ 69 w 193"/>
                <a:gd name="T41" fmla="*/ 10 h 206"/>
                <a:gd name="T42" fmla="*/ 42 w 193"/>
                <a:gd name="T43" fmla="*/ 22 h 206"/>
                <a:gd name="T44" fmla="*/ 23 w 193"/>
                <a:gd name="T45" fmla="*/ 39 h 206"/>
                <a:gd name="T46" fmla="*/ 18 w 193"/>
                <a:gd name="T47" fmla="*/ 86 h 206"/>
                <a:gd name="T48" fmla="*/ 24 w 193"/>
                <a:gd name="T49" fmla="*/ 95 h 206"/>
                <a:gd name="T50" fmla="*/ 30 w 193"/>
                <a:gd name="T51" fmla="*/ 120 h 206"/>
                <a:gd name="T52" fmla="*/ 62 w 193"/>
                <a:gd name="T53" fmla="*/ 180 h 206"/>
                <a:gd name="T54" fmla="*/ 143 w 193"/>
                <a:gd name="T55" fmla="*/ 191 h 206"/>
                <a:gd name="T56" fmla="*/ 184 w 193"/>
                <a:gd name="T57" fmla="*/ 136 h 206"/>
                <a:gd name="T58" fmla="*/ 189 w 193"/>
                <a:gd name="T59" fmla="*/ 96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93" h="206">
                  <a:moveTo>
                    <a:pt x="193" y="98"/>
                  </a:moveTo>
                  <a:cubicBezTo>
                    <a:pt x="193" y="111"/>
                    <a:pt x="191" y="124"/>
                    <a:pt x="188" y="137"/>
                  </a:cubicBezTo>
                  <a:cubicBezTo>
                    <a:pt x="180" y="163"/>
                    <a:pt x="166" y="186"/>
                    <a:pt x="140" y="198"/>
                  </a:cubicBezTo>
                  <a:cubicBezTo>
                    <a:pt x="126" y="204"/>
                    <a:pt x="109" y="206"/>
                    <a:pt x="94" y="201"/>
                  </a:cubicBezTo>
                  <a:cubicBezTo>
                    <a:pt x="61" y="193"/>
                    <a:pt x="41" y="172"/>
                    <a:pt x="30" y="140"/>
                  </a:cubicBezTo>
                  <a:cubicBezTo>
                    <a:pt x="27" y="131"/>
                    <a:pt x="25" y="122"/>
                    <a:pt x="24" y="112"/>
                  </a:cubicBezTo>
                  <a:cubicBezTo>
                    <a:pt x="23" y="103"/>
                    <a:pt x="19" y="95"/>
                    <a:pt x="14" y="89"/>
                  </a:cubicBezTo>
                  <a:cubicBezTo>
                    <a:pt x="0" y="73"/>
                    <a:pt x="3" y="50"/>
                    <a:pt x="18" y="37"/>
                  </a:cubicBezTo>
                  <a:cubicBezTo>
                    <a:pt x="19" y="36"/>
                    <a:pt x="20" y="35"/>
                    <a:pt x="21" y="34"/>
                  </a:cubicBezTo>
                  <a:cubicBezTo>
                    <a:pt x="27" y="31"/>
                    <a:pt x="32" y="26"/>
                    <a:pt x="36" y="22"/>
                  </a:cubicBezTo>
                  <a:cubicBezTo>
                    <a:pt x="45" y="13"/>
                    <a:pt x="56" y="7"/>
                    <a:pt x="69" y="6"/>
                  </a:cubicBezTo>
                  <a:cubicBezTo>
                    <a:pt x="81" y="3"/>
                    <a:pt x="94" y="2"/>
                    <a:pt x="107" y="1"/>
                  </a:cubicBezTo>
                  <a:cubicBezTo>
                    <a:pt x="120" y="0"/>
                    <a:pt x="133" y="4"/>
                    <a:pt x="144" y="10"/>
                  </a:cubicBezTo>
                  <a:cubicBezTo>
                    <a:pt x="172" y="26"/>
                    <a:pt x="186" y="51"/>
                    <a:pt x="193" y="81"/>
                  </a:cubicBezTo>
                  <a:cubicBezTo>
                    <a:pt x="193" y="82"/>
                    <a:pt x="193" y="83"/>
                    <a:pt x="193" y="84"/>
                  </a:cubicBezTo>
                  <a:cubicBezTo>
                    <a:pt x="193" y="88"/>
                    <a:pt x="193" y="92"/>
                    <a:pt x="193" y="98"/>
                  </a:cubicBezTo>
                  <a:close/>
                  <a:moveTo>
                    <a:pt x="189" y="96"/>
                  </a:moveTo>
                  <a:cubicBezTo>
                    <a:pt x="190" y="83"/>
                    <a:pt x="187" y="71"/>
                    <a:pt x="181" y="60"/>
                  </a:cubicBezTo>
                  <a:cubicBezTo>
                    <a:pt x="178" y="53"/>
                    <a:pt x="174" y="47"/>
                    <a:pt x="170" y="41"/>
                  </a:cubicBezTo>
                  <a:cubicBezTo>
                    <a:pt x="156" y="17"/>
                    <a:pt x="124" y="1"/>
                    <a:pt x="95" y="6"/>
                  </a:cubicBezTo>
                  <a:cubicBezTo>
                    <a:pt x="86" y="8"/>
                    <a:pt x="77" y="9"/>
                    <a:pt x="69" y="10"/>
                  </a:cubicBezTo>
                  <a:cubicBezTo>
                    <a:pt x="59" y="11"/>
                    <a:pt x="49" y="15"/>
                    <a:pt x="42" y="22"/>
                  </a:cubicBezTo>
                  <a:cubicBezTo>
                    <a:pt x="36" y="28"/>
                    <a:pt x="29" y="34"/>
                    <a:pt x="23" y="39"/>
                  </a:cubicBezTo>
                  <a:cubicBezTo>
                    <a:pt x="11" y="48"/>
                    <a:pt x="2" y="70"/>
                    <a:pt x="18" y="86"/>
                  </a:cubicBezTo>
                  <a:cubicBezTo>
                    <a:pt x="20" y="89"/>
                    <a:pt x="22" y="92"/>
                    <a:pt x="24" y="95"/>
                  </a:cubicBezTo>
                  <a:cubicBezTo>
                    <a:pt x="28" y="103"/>
                    <a:pt x="28" y="112"/>
                    <a:pt x="30" y="120"/>
                  </a:cubicBezTo>
                  <a:cubicBezTo>
                    <a:pt x="34" y="144"/>
                    <a:pt x="43" y="164"/>
                    <a:pt x="62" y="180"/>
                  </a:cubicBezTo>
                  <a:cubicBezTo>
                    <a:pt x="84" y="198"/>
                    <a:pt x="118" y="204"/>
                    <a:pt x="143" y="191"/>
                  </a:cubicBezTo>
                  <a:cubicBezTo>
                    <a:pt x="165" y="179"/>
                    <a:pt x="178" y="159"/>
                    <a:pt x="184" y="136"/>
                  </a:cubicBezTo>
                  <a:cubicBezTo>
                    <a:pt x="188" y="123"/>
                    <a:pt x="190" y="109"/>
                    <a:pt x="189" y="96"/>
                  </a:cubicBezTo>
                  <a:close/>
                </a:path>
              </a:pathLst>
            </a:custGeom>
            <a:grpFill/>
            <a:ln w="6350" cmpd="sng">
              <a:solidFill>
                <a:srgbClr val="FF311D"/>
              </a:solidFill>
              <a:round/>
              <a:headEnd/>
              <a:tailEnd/>
              <a:extLst>
                <a:ext uri="{C807C97D-BFC1-408E-A445-0C87EB9F89A2}">
                  <ask:lineSketchStyleProps xmlns:ask="http://schemas.microsoft.com/office/drawing/2018/sketchyshapes" xmlns="" sd="1219033472">
                    <a:custGeom>
                      <a:avLst/>
                      <a:gdLst>
                        <a:gd name="connsiteX0" fmla="*/ 275949 w 275949"/>
                        <a:gd name="connsiteY0" fmla="*/ 140020 h 294346"/>
                        <a:gd name="connsiteX1" fmla="*/ 268801 w 275949"/>
                        <a:gd name="connsiteY1" fmla="*/ 195740 h 294346"/>
                        <a:gd name="connsiteX2" fmla="*/ 200173 w 275949"/>
                        <a:gd name="connsiteY2" fmla="*/ 282925 h 294346"/>
                        <a:gd name="connsiteX3" fmla="*/ 134387 w 275949"/>
                        <a:gd name="connsiteY3" fmla="*/ 287193 h 294346"/>
                        <a:gd name="connsiteX4" fmla="*/ 42882 w 275949"/>
                        <a:gd name="connsiteY4" fmla="*/ 200037 h 294346"/>
                        <a:gd name="connsiteX5" fmla="*/ 34328 w 275949"/>
                        <a:gd name="connsiteY5" fmla="*/ 160035 h 294346"/>
                        <a:gd name="connsiteX6" fmla="*/ 20006 w 275949"/>
                        <a:gd name="connsiteY6" fmla="*/ 127157 h 294346"/>
                        <a:gd name="connsiteX7" fmla="*/ 25746 w 275949"/>
                        <a:gd name="connsiteY7" fmla="*/ 52864 h 294346"/>
                        <a:gd name="connsiteX8" fmla="*/ 30023 w 275949"/>
                        <a:gd name="connsiteY8" fmla="*/ 48567 h 294346"/>
                        <a:gd name="connsiteX9" fmla="*/ 51464 w 275949"/>
                        <a:gd name="connsiteY9" fmla="*/ 31436 h 294346"/>
                        <a:gd name="connsiteX10" fmla="*/ 98651 w 275949"/>
                        <a:gd name="connsiteY10" fmla="*/ 8565 h 294346"/>
                        <a:gd name="connsiteX11" fmla="*/ 152986 w 275949"/>
                        <a:gd name="connsiteY11" fmla="*/ 1442 h 294346"/>
                        <a:gd name="connsiteX12" fmla="*/ 205885 w 275949"/>
                        <a:gd name="connsiteY12" fmla="*/ 14275 h 294346"/>
                        <a:gd name="connsiteX13" fmla="*/ 275949 w 275949"/>
                        <a:gd name="connsiteY13" fmla="*/ 115736 h 294346"/>
                        <a:gd name="connsiteX14" fmla="*/ 275949 w 275949"/>
                        <a:gd name="connsiteY14" fmla="*/ 120034 h 294346"/>
                        <a:gd name="connsiteX15" fmla="*/ 275949 w 275949"/>
                        <a:gd name="connsiteY15" fmla="*/ 140020 h 294346"/>
                        <a:gd name="connsiteX16" fmla="*/ 270236 w 275949"/>
                        <a:gd name="connsiteY16" fmla="*/ 137165 h 294346"/>
                        <a:gd name="connsiteX17" fmla="*/ 258784 w 275949"/>
                        <a:gd name="connsiteY17" fmla="*/ 85742 h 294346"/>
                        <a:gd name="connsiteX18" fmla="*/ 243055 w 275949"/>
                        <a:gd name="connsiteY18" fmla="*/ 58574 h 294346"/>
                        <a:gd name="connsiteX19" fmla="*/ 135822 w 275949"/>
                        <a:gd name="connsiteY19" fmla="*/ 8565 h 294346"/>
                        <a:gd name="connsiteX20" fmla="*/ 98651 w 275949"/>
                        <a:gd name="connsiteY20" fmla="*/ 14275 h 294346"/>
                        <a:gd name="connsiteX21" fmla="*/ 60046 w 275949"/>
                        <a:gd name="connsiteY21" fmla="*/ 31436 h 294346"/>
                        <a:gd name="connsiteX22" fmla="*/ 32893 w 275949"/>
                        <a:gd name="connsiteY22" fmla="*/ 55719 h 294346"/>
                        <a:gd name="connsiteX23" fmla="*/ 25746 w 275949"/>
                        <a:gd name="connsiteY23" fmla="*/ 122889 h 294346"/>
                        <a:gd name="connsiteX24" fmla="*/ 34328 w 275949"/>
                        <a:gd name="connsiteY24" fmla="*/ 135752 h 294346"/>
                        <a:gd name="connsiteX25" fmla="*/ 42882 w 275949"/>
                        <a:gd name="connsiteY25" fmla="*/ 171456 h 294346"/>
                        <a:gd name="connsiteX26" fmla="*/ 88634 w 275949"/>
                        <a:gd name="connsiteY26" fmla="*/ 257199 h 294346"/>
                        <a:gd name="connsiteX27" fmla="*/ 204450 w 275949"/>
                        <a:gd name="connsiteY27" fmla="*/ 272917 h 294346"/>
                        <a:gd name="connsiteX28" fmla="*/ 263089 w 275949"/>
                        <a:gd name="connsiteY28" fmla="*/ 194327 h 294346"/>
                        <a:gd name="connsiteX29" fmla="*/ 270236 w 275949"/>
                        <a:gd name="connsiteY29" fmla="*/ 137165 h 294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75949" h="294346" fill="none" extrusionOk="0">
                          <a:moveTo>
                            <a:pt x="275949" y="140020"/>
                          </a:moveTo>
                          <a:cubicBezTo>
                            <a:pt x="281048" y="160055"/>
                            <a:pt x="272171" y="174204"/>
                            <a:pt x="268801" y="195740"/>
                          </a:cubicBezTo>
                          <a:cubicBezTo>
                            <a:pt x="266899" y="233219"/>
                            <a:pt x="242831" y="271452"/>
                            <a:pt x="200173" y="282925"/>
                          </a:cubicBezTo>
                          <a:cubicBezTo>
                            <a:pt x="181520" y="292813"/>
                            <a:pt x="157825" y="299161"/>
                            <a:pt x="134387" y="287193"/>
                          </a:cubicBezTo>
                          <a:cubicBezTo>
                            <a:pt x="95705" y="284159"/>
                            <a:pt x="52793" y="237997"/>
                            <a:pt x="42882" y="200037"/>
                          </a:cubicBezTo>
                          <a:cubicBezTo>
                            <a:pt x="37339" y="188431"/>
                            <a:pt x="36443" y="174470"/>
                            <a:pt x="34328" y="160035"/>
                          </a:cubicBezTo>
                          <a:cubicBezTo>
                            <a:pt x="35132" y="144782"/>
                            <a:pt x="25554" y="132896"/>
                            <a:pt x="20006" y="127157"/>
                          </a:cubicBezTo>
                          <a:cubicBezTo>
                            <a:pt x="-2908" y="105667"/>
                            <a:pt x="4464" y="74245"/>
                            <a:pt x="25746" y="52864"/>
                          </a:cubicBezTo>
                          <a:cubicBezTo>
                            <a:pt x="26986" y="50755"/>
                            <a:pt x="28768" y="50776"/>
                            <a:pt x="30023" y="48567"/>
                          </a:cubicBezTo>
                          <a:cubicBezTo>
                            <a:pt x="39383" y="42988"/>
                            <a:pt x="45559" y="37416"/>
                            <a:pt x="51464" y="31436"/>
                          </a:cubicBezTo>
                          <a:cubicBezTo>
                            <a:pt x="64418" y="21629"/>
                            <a:pt x="83385" y="7041"/>
                            <a:pt x="98651" y="8565"/>
                          </a:cubicBezTo>
                          <a:cubicBezTo>
                            <a:pt x="115289" y="5938"/>
                            <a:pt x="136740" y="3662"/>
                            <a:pt x="152986" y="1442"/>
                          </a:cubicBezTo>
                          <a:cubicBezTo>
                            <a:pt x="170931" y="-1298"/>
                            <a:pt x="194706" y="4844"/>
                            <a:pt x="205885" y="14275"/>
                          </a:cubicBezTo>
                          <a:cubicBezTo>
                            <a:pt x="248949" y="26526"/>
                            <a:pt x="265209" y="71594"/>
                            <a:pt x="275949" y="115736"/>
                          </a:cubicBezTo>
                          <a:cubicBezTo>
                            <a:pt x="276087" y="117856"/>
                            <a:pt x="275499" y="118994"/>
                            <a:pt x="275949" y="120034"/>
                          </a:cubicBezTo>
                          <a:cubicBezTo>
                            <a:pt x="276335" y="126451"/>
                            <a:pt x="275463" y="131090"/>
                            <a:pt x="275949" y="140020"/>
                          </a:cubicBezTo>
                          <a:close/>
                          <a:moveTo>
                            <a:pt x="270236" y="137165"/>
                          </a:moveTo>
                          <a:cubicBezTo>
                            <a:pt x="273663" y="122102"/>
                            <a:pt x="269654" y="103640"/>
                            <a:pt x="258784" y="85742"/>
                          </a:cubicBezTo>
                          <a:cubicBezTo>
                            <a:pt x="256087" y="74436"/>
                            <a:pt x="248845" y="65699"/>
                            <a:pt x="243055" y="58574"/>
                          </a:cubicBezTo>
                          <a:cubicBezTo>
                            <a:pt x="219814" y="18298"/>
                            <a:pt x="181326" y="9277"/>
                            <a:pt x="135822" y="8565"/>
                          </a:cubicBezTo>
                          <a:cubicBezTo>
                            <a:pt x="125228" y="10782"/>
                            <a:pt x="110570" y="11030"/>
                            <a:pt x="98651" y="14275"/>
                          </a:cubicBezTo>
                          <a:cubicBezTo>
                            <a:pt x="84992" y="15060"/>
                            <a:pt x="69079" y="24743"/>
                            <a:pt x="60046" y="31436"/>
                          </a:cubicBezTo>
                          <a:cubicBezTo>
                            <a:pt x="52058" y="39580"/>
                            <a:pt x="43965" y="48951"/>
                            <a:pt x="32893" y="55719"/>
                          </a:cubicBezTo>
                          <a:cubicBezTo>
                            <a:pt x="19865" y="74928"/>
                            <a:pt x="8872" y="100302"/>
                            <a:pt x="25746" y="122889"/>
                          </a:cubicBezTo>
                          <a:cubicBezTo>
                            <a:pt x="29720" y="125586"/>
                            <a:pt x="32383" y="133277"/>
                            <a:pt x="34328" y="135752"/>
                          </a:cubicBezTo>
                          <a:cubicBezTo>
                            <a:pt x="41306" y="144749"/>
                            <a:pt x="41058" y="158977"/>
                            <a:pt x="42882" y="171456"/>
                          </a:cubicBezTo>
                          <a:cubicBezTo>
                            <a:pt x="52622" y="202992"/>
                            <a:pt x="62957" y="233080"/>
                            <a:pt x="88634" y="257199"/>
                          </a:cubicBezTo>
                          <a:cubicBezTo>
                            <a:pt x="121252" y="289467"/>
                            <a:pt x="175660" y="284988"/>
                            <a:pt x="204450" y="272917"/>
                          </a:cubicBezTo>
                          <a:cubicBezTo>
                            <a:pt x="239141" y="255956"/>
                            <a:pt x="254006" y="220965"/>
                            <a:pt x="263089" y="194327"/>
                          </a:cubicBezTo>
                          <a:cubicBezTo>
                            <a:pt x="264072" y="176272"/>
                            <a:pt x="274486" y="159168"/>
                            <a:pt x="270236" y="137165"/>
                          </a:cubicBezTo>
                          <a:close/>
                        </a:path>
                        <a:path w="275949" h="294346" stroke="0" extrusionOk="0">
                          <a:moveTo>
                            <a:pt x="275949" y="140020"/>
                          </a:moveTo>
                          <a:cubicBezTo>
                            <a:pt x="275192" y="158126"/>
                            <a:pt x="269707" y="178432"/>
                            <a:pt x="268801" y="195740"/>
                          </a:cubicBezTo>
                          <a:cubicBezTo>
                            <a:pt x="267092" y="234966"/>
                            <a:pt x="234833" y="265845"/>
                            <a:pt x="200173" y="282925"/>
                          </a:cubicBezTo>
                          <a:cubicBezTo>
                            <a:pt x="178160" y="293423"/>
                            <a:pt x="155458" y="296538"/>
                            <a:pt x="134387" y="287193"/>
                          </a:cubicBezTo>
                          <a:cubicBezTo>
                            <a:pt x="83729" y="273858"/>
                            <a:pt x="64937" y="248801"/>
                            <a:pt x="42882" y="200037"/>
                          </a:cubicBezTo>
                          <a:cubicBezTo>
                            <a:pt x="41524" y="187520"/>
                            <a:pt x="37211" y="171274"/>
                            <a:pt x="34328" y="160035"/>
                          </a:cubicBezTo>
                          <a:cubicBezTo>
                            <a:pt x="30339" y="146782"/>
                            <a:pt x="26746" y="136135"/>
                            <a:pt x="20006" y="127157"/>
                          </a:cubicBezTo>
                          <a:cubicBezTo>
                            <a:pt x="-265" y="101791"/>
                            <a:pt x="2645" y="73705"/>
                            <a:pt x="25746" y="52864"/>
                          </a:cubicBezTo>
                          <a:cubicBezTo>
                            <a:pt x="26865" y="50774"/>
                            <a:pt x="29307" y="49772"/>
                            <a:pt x="30023" y="48567"/>
                          </a:cubicBezTo>
                          <a:cubicBezTo>
                            <a:pt x="37479" y="44235"/>
                            <a:pt x="46041" y="36353"/>
                            <a:pt x="51464" y="31436"/>
                          </a:cubicBezTo>
                          <a:cubicBezTo>
                            <a:pt x="65478" y="22075"/>
                            <a:pt x="81869" y="8240"/>
                            <a:pt x="98651" y="8565"/>
                          </a:cubicBezTo>
                          <a:cubicBezTo>
                            <a:pt x="118247" y="2729"/>
                            <a:pt x="133360" y="2592"/>
                            <a:pt x="152986" y="1442"/>
                          </a:cubicBezTo>
                          <a:cubicBezTo>
                            <a:pt x="173155" y="-1949"/>
                            <a:pt x="186321" y="4227"/>
                            <a:pt x="205885" y="14275"/>
                          </a:cubicBezTo>
                          <a:cubicBezTo>
                            <a:pt x="241821" y="26912"/>
                            <a:pt x="260295" y="67569"/>
                            <a:pt x="275949" y="115736"/>
                          </a:cubicBezTo>
                          <a:cubicBezTo>
                            <a:pt x="276327" y="116666"/>
                            <a:pt x="275568" y="118815"/>
                            <a:pt x="275949" y="120034"/>
                          </a:cubicBezTo>
                          <a:cubicBezTo>
                            <a:pt x="276658" y="128158"/>
                            <a:pt x="275622" y="132593"/>
                            <a:pt x="275949" y="140020"/>
                          </a:cubicBezTo>
                          <a:close/>
                          <a:moveTo>
                            <a:pt x="270236" y="137165"/>
                          </a:moveTo>
                          <a:cubicBezTo>
                            <a:pt x="270766" y="118629"/>
                            <a:pt x="268147" y="100053"/>
                            <a:pt x="258784" y="85742"/>
                          </a:cubicBezTo>
                          <a:cubicBezTo>
                            <a:pt x="254091" y="75949"/>
                            <a:pt x="250725" y="66761"/>
                            <a:pt x="243055" y="58574"/>
                          </a:cubicBezTo>
                          <a:cubicBezTo>
                            <a:pt x="223994" y="33259"/>
                            <a:pt x="179043" y="855"/>
                            <a:pt x="135822" y="8565"/>
                          </a:cubicBezTo>
                          <a:cubicBezTo>
                            <a:pt x="122899" y="9731"/>
                            <a:pt x="113483" y="13567"/>
                            <a:pt x="98651" y="14275"/>
                          </a:cubicBezTo>
                          <a:cubicBezTo>
                            <a:pt x="83502" y="16783"/>
                            <a:pt x="70309" y="20671"/>
                            <a:pt x="60046" y="31436"/>
                          </a:cubicBezTo>
                          <a:cubicBezTo>
                            <a:pt x="52625" y="41256"/>
                            <a:pt x="42210" y="50892"/>
                            <a:pt x="32893" y="55719"/>
                          </a:cubicBezTo>
                          <a:cubicBezTo>
                            <a:pt x="18802" y="69658"/>
                            <a:pt x="4045" y="103980"/>
                            <a:pt x="25746" y="122889"/>
                          </a:cubicBezTo>
                          <a:cubicBezTo>
                            <a:pt x="28202" y="126136"/>
                            <a:pt x="30437" y="132181"/>
                            <a:pt x="34328" y="135752"/>
                          </a:cubicBezTo>
                          <a:cubicBezTo>
                            <a:pt x="38994" y="150434"/>
                            <a:pt x="39661" y="158843"/>
                            <a:pt x="42882" y="171456"/>
                          </a:cubicBezTo>
                          <a:cubicBezTo>
                            <a:pt x="51412" y="203651"/>
                            <a:pt x="64756" y="228643"/>
                            <a:pt x="88634" y="257199"/>
                          </a:cubicBezTo>
                          <a:cubicBezTo>
                            <a:pt x="108835" y="278609"/>
                            <a:pt x="172116" y="288146"/>
                            <a:pt x="204450" y="272917"/>
                          </a:cubicBezTo>
                          <a:cubicBezTo>
                            <a:pt x="235070" y="256227"/>
                            <a:pt x="257207" y="234492"/>
                            <a:pt x="263089" y="194327"/>
                          </a:cubicBezTo>
                          <a:cubicBezTo>
                            <a:pt x="272346" y="175050"/>
                            <a:pt x="271308" y="157095"/>
                            <a:pt x="270236" y="137165"/>
                          </a:cubicBezTo>
                          <a:close/>
                        </a:path>
                      </a:pathLst>
                    </a:custGeom>
                    <ask:type>
                      <ask:lineSketchNone/>
                    </ask:type>
                  </ask:lineSketchStyleProps>
                </a:ext>
              </a:extLst>
            </a:ln>
          </p:spPr>
          <p:txBody>
            <a:bodyPr vert="horz" wrap="square" lIns="91440" tIns="45720" rIns="91440" bIns="45720" numCol="1" anchor="t" anchorCtr="0" compatLnSpc="1">
              <a:prstTxWarp prst="textNoShape">
                <a:avLst/>
              </a:prstTxWarp>
            </a:bodyPr>
            <a:lstStyle/>
            <a:p>
              <a:endParaRPr lang="zh-CN" altLang="en-US"/>
            </a:p>
          </p:txBody>
        </p:sp>
        <p:sp>
          <p:nvSpPr>
            <p:cNvPr id="200" name="Freeform 146">
              <a:extLst>
                <a:ext uri="{FF2B5EF4-FFF2-40B4-BE49-F238E27FC236}">
                  <a16:creationId xmlns:a16="http://schemas.microsoft.com/office/drawing/2014/main" xmlns="" id="{692D6DDE-C9F4-4F98-B3CA-25261D6940F3}"/>
                </a:ext>
              </a:extLst>
            </p:cNvPr>
            <p:cNvSpPr>
              <a:spLocks noEditPoints="1"/>
            </p:cNvSpPr>
            <p:nvPr/>
          </p:nvSpPr>
          <p:spPr bwMode="auto">
            <a:xfrm>
              <a:off x="144" y="7"/>
              <a:ext cx="136" cy="210"/>
            </a:xfrm>
            <a:custGeom>
              <a:avLst/>
              <a:gdLst>
                <a:gd name="T0" fmla="*/ 66 w 67"/>
                <a:gd name="T1" fmla="*/ 82 h 104"/>
                <a:gd name="T2" fmla="*/ 63 w 67"/>
                <a:gd name="T3" fmla="*/ 98 h 104"/>
                <a:gd name="T4" fmla="*/ 51 w 67"/>
                <a:gd name="T5" fmla="*/ 101 h 104"/>
                <a:gd name="T6" fmla="*/ 43 w 67"/>
                <a:gd name="T7" fmla="*/ 93 h 104"/>
                <a:gd name="T8" fmla="*/ 23 w 67"/>
                <a:gd name="T9" fmla="*/ 66 h 104"/>
                <a:gd name="T10" fmla="*/ 8 w 67"/>
                <a:gd name="T11" fmla="*/ 43 h 104"/>
                <a:gd name="T12" fmla="*/ 3 w 67"/>
                <a:gd name="T13" fmla="*/ 25 h 104"/>
                <a:gd name="T14" fmla="*/ 25 w 67"/>
                <a:gd name="T15" fmla="*/ 2 h 104"/>
                <a:gd name="T16" fmla="*/ 38 w 67"/>
                <a:gd name="T17" fmla="*/ 12 h 104"/>
                <a:gd name="T18" fmla="*/ 41 w 67"/>
                <a:gd name="T19" fmla="*/ 18 h 104"/>
                <a:gd name="T20" fmla="*/ 54 w 67"/>
                <a:gd name="T21" fmla="*/ 40 h 104"/>
                <a:gd name="T22" fmla="*/ 65 w 67"/>
                <a:gd name="T23" fmla="*/ 70 h 104"/>
                <a:gd name="T24" fmla="*/ 66 w 67"/>
                <a:gd name="T25" fmla="*/ 82 h 104"/>
                <a:gd name="T26" fmla="*/ 63 w 67"/>
                <a:gd name="T27" fmla="*/ 81 h 104"/>
                <a:gd name="T28" fmla="*/ 58 w 67"/>
                <a:gd name="T29" fmla="*/ 59 h 104"/>
                <a:gd name="T30" fmla="*/ 48 w 67"/>
                <a:gd name="T31" fmla="*/ 39 h 104"/>
                <a:gd name="T32" fmla="*/ 40 w 67"/>
                <a:gd name="T33" fmla="*/ 26 h 104"/>
                <a:gd name="T34" fmla="*/ 22 w 67"/>
                <a:gd name="T35" fmla="*/ 9 h 104"/>
                <a:gd name="T36" fmla="*/ 9 w 67"/>
                <a:gd name="T37" fmla="*/ 12 h 104"/>
                <a:gd name="T38" fmla="*/ 8 w 67"/>
                <a:gd name="T39" fmla="*/ 15 h 104"/>
                <a:gd name="T40" fmla="*/ 7 w 67"/>
                <a:gd name="T41" fmla="*/ 22 h 104"/>
                <a:gd name="T42" fmla="*/ 14 w 67"/>
                <a:gd name="T43" fmla="*/ 44 h 104"/>
                <a:gd name="T44" fmla="*/ 27 w 67"/>
                <a:gd name="T45" fmla="*/ 63 h 104"/>
                <a:gd name="T46" fmla="*/ 47 w 67"/>
                <a:gd name="T47" fmla="*/ 90 h 104"/>
                <a:gd name="T48" fmla="*/ 58 w 67"/>
                <a:gd name="T49" fmla="*/ 96 h 104"/>
                <a:gd name="T50" fmla="*/ 63 w 67"/>
                <a:gd name="T51" fmla="*/ 84 h 104"/>
                <a:gd name="T52" fmla="*/ 63 w 67"/>
                <a:gd name="T53" fmla="*/ 81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7" h="104">
                  <a:moveTo>
                    <a:pt x="66" y="82"/>
                  </a:moveTo>
                  <a:cubicBezTo>
                    <a:pt x="67" y="89"/>
                    <a:pt x="66" y="94"/>
                    <a:pt x="63" y="98"/>
                  </a:cubicBezTo>
                  <a:cubicBezTo>
                    <a:pt x="59" y="103"/>
                    <a:pt x="56" y="104"/>
                    <a:pt x="51" y="101"/>
                  </a:cubicBezTo>
                  <a:cubicBezTo>
                    <a:pt x="48" y="98"/>
                    <a:pt x="45" y="96"/>
                    <a:pt x="43" y="93"/>
                  </a:cubicBezTo>
                  <a:cubicBezTo>
                    <a:pt x="35" y="85"/>
                    <a:pt x="28" y="76"/>
                    <a:pt x="23" y="66"/>
                  </a:cubicBezTo>
                  <a:cubicBezTo>
                    <a:pt x="19" y="58"/>
                    <a:pt x="12" y="51"/>
                    <a:pt x="8" y="43"/>
                  </a:cubicBezTo>
                  <a:cubicBezTo>
                    <a:pt x="6" y="37"/>
                    <a:pt x="4" y="31"/>
                    <a:pt x="3" y="25"/>
                  </a:cubicBezTo>
                  <a:cubicBezTo>
                    <a:pt x="0" y="10"/>
                    <a:pt x="10" y="0"/>
                    <a:pt x="25" y="2"/>
                  </a:cubicBezTo>
                  <a:cubicBezTo>
                    <a:pt x="31" y="3"/>
                    <a:pt x="35" y="8"/>
                    <a:pt x="38" y="12"/>
                  </a:cubicBezTo>
                  <a:cubicBezTo>
                    <a:pt x="40" y="14"/>
                    <a:pt x="41" y="16"/>
                    <a:pt x="41" y="18"/>
                  </a:cubicBezTo>
                  <a:cubicBezTo>
                    <a:pt x="44" y="26"/>
                    <a:pt x="48" y="33"/>
                    <a:pt x="54" y="40"/>
                  </a:cubicBezTo>
                  <a:cubicBezTo>
                    <a:pt x="61" y="48"/>
                    <a:pt x="62" y="60"/>
                    <a:pt x="65" y="70"/>
                  </a:cubicBezTo>
                  <a:cubicBezTo>
                    <a:pt x="66" y="74"/>
                    <a:pt x="66" y="78"/>
                    <a:pt x="66" y="82"/>
                  </a:cubicBezTo>
                  <a:close/>
                  <a:moveTo>
                    <a:pt x="63" y="81"/>
                  </a:moveTo>
                  <a:cubicBezTo>
                    <a:pt x="63" y="73"/>
                    <a:pt x="59" y="66"/>
                    <a:pt x="58" y="59"/>
                  </a:cubicBezTo>
                  <a:cubicBezTo>
                    <a:pt x="56" y="52"/>
                    <a:pt x="53" y="45"/>
                    <a:pt x="48" y="39"/>
                  </a:cubicBezTo>
                  <a:cubicBezTo>
                    <a:pt x="45" y="35"/>
                    <a:pt x="42" y="31"/>
                    <a:pt x="40" y="26"/>
                  </a:cubicBezTo>
                  <a:cubicBezTo>
                    <a:pt x="36" y="19"/>
                    <a:pt x="30" y="12"/>
                    <a:pt x="22" y="9"/>
                  </a:cubicBezTo>
                  <a:cubicBezTo>
                    <a:pt x="17" y="6"/>
                    <a:pt x="11" y="8"/>
                    <a:pt x="9" y="12"/>
                  </a:cubicBezTo>
                  <a:cubicBezTo>
                    <a:pt x="8" y="13"/>
                    <a:pt x="8" y="14"/>
                    <a:pt x="8" y="15"/>
                  </a:cubicBezTo>
                  <a:cubicBezTo>
                    <a:pt x="7" y="17"/>
                    <a:pt x="7" y="20"/>
                    <a:pt x="7" y="22"/>
                  </a:cubicBezTo>
                  <a:cubicBezTo>
                    <a:pt x="8" y="30"/>
                    <a:pt x="10" y="37"/>
                    <a:pt x="14" y="44"/>
                  </a:cubicBezTo>
                  <a:cubicBezTo>
                    <a:pt x="19" y="50"/>
                    <a:pt x="23" y="56"/>
                    <a:pt x="27" y="63"/>
                  </a:cubicBezTo>
                  <a:cubicBezTo>
                    <a:pt x="32" y="73"/>
                    <a:pt x="39" y="82"/>
                    <a:pt x="47" y="90"/>
                  </a:cubicBezTo>
                  <a:cubicBezTo>
                    <a:pt x="50" y="93"/>
                    <a:pt x="54" y="98"/>
                    <a:pt x="58" y="96"/>
                  </a:cubicBezTo>
                  <a:cubicBezTo>
                    <a:pt x="62" y="94"/>
                    <a:pt x="63" y="89"/>
                    <a:pt x="63" y="84"/>
                  </a:cubicBezTo>
                  <a:cubicBezTo>
                    <a:pt x="63" y="83"/>
                    <a:pt x="63" y="82"/>
                    <a:pt x="63" y="81"/>
                  </a:cubicBezTo>
                  <a:close/>
                </a:path>
              </a:pathLst>
            </a:custGeom>
            <a:grpFill/>
            <a:ln w="6350" cmpd="sng">
              <a:solidFill>
                <a:srgbClr val="FF311D"/>
              </a:solidFill>
              <a:round/>
              <a:headEnd/>
              <a:tailEnd/>
              <a:extLst>
                <a:ext uri="{C807C97D-BFC1-408E-A445-0C87EB9F89A2}">
                  <ask:lineSketchStyleProps xmlns:ask="http://schemas.microsoft.com/office/drawing/2018/sketchyshapes" xmlns="" sd="4172543058">
                    <a:custGeom>
                      <a:avLst/>
                      <a:gdLst>
                        <a:gd name="connsiteX0" fmla="*/ 94794 w 96228"/>
                        <a:gd name="connsiteY0" fmla="*/ 117161 h 148588"/>
                        <a:gd name="connsiteX1" fmla="*/ 90483 w 96228"/>
                        <a:gd name="connsiteY1" fmla="*/ 140014 h 148588"/>
                        <a:gd name="connsiteX2" fmla="*/ 73248 w 96228"/>
                        <a:gd name="connsiteY2" fmla="*/ 144308 h 148588"/>
                        <a:gd name="connsiteX3" fmla="*/ 61759 w 96228"/>
                        <a:gd name="connsiteY3" fmla="*/ 132867 h 148588"/>
                        <a:gd name="connsiteX4" fmla="*/ 33035 w 96228"/>
                        <a:gd name="connsiteY4" fmla="*/ 94293 h 148588"/>
                        <a:gd name="connsiteX5" fmla="*/ 11489 w 96228"/>
                        <a:gd name="connsiteY5" fmla="*/ 61441 h 148588"/>
                        <a:gd name="connsiteX6" fmla="*/ 4311 w 96228"/>
                        <a:gd name="connsiteY6" fmla="*/ 35720 h 148588"/>
                        <a:gd name="connsiteX7" fmla="*/ 35902 w 96228"/>
                        <a:gd name="connsiteY7" fmla="*/ 2852 h 148588"/>
                        <a:gd name="connsiteX8" fmla="*/ 54580 w 96228"/>
                        <a:gd name="connsiteY8" fmla="*/ 17147 h 148588"/>
                        <a:gd name="connsiteX9" fmla="*/ 58881 w 96228"/>
                        <a:gd name="connsiteY9" fmla="*/ 25720 h 148588"/>
                        <a:gd name="connsiteX10" fmla="*/ 77559 w 96228"/>
                        <a:gd name="connsiteY10" fmla="*/ 57146 h 148588"/>
                        <a:gd name="connsiteX11" fmla="*/ 93350 w 96228"/>
                        <a:gd name="connsiteY11" fmla="*/ 100014 h 148588"/>
                        <a:gd name="connsiteX12" fmla="*/ 94794 w 96228"/>
                        <a:gd name="connsiteY12" fmla="*/ 117161 h 148588"/>
                        <a:gd name="connsiteX13" fmla="*/ 90483 w 96228"/>
                        <a:gd name="connsiteY13" fmla="*/ 115720 h 148588"/>
                        <a:gd name="connsiteX14" fmla="*/ 83304 w 96228"/>
                        <a:gd name="connsiteY14" fmla="*/ 84293 h 148588"/>
                        <a:gd name="connsiteX15" fmla="*/ 68937 w 96228"/>
                        <a:gd name="connsiteY15" fmla="*/ 55720 h 148588"/>
                        <a:gd name="connsiteX16" fmla="*/ 57448 w 96228"/>
                        <a:gd name="connsiteY16" fmla="*/ 37147 h 148588"/>
                        <a:gd name="connsiteX17" fmla="*/ 31601 w 96228"/>
                        <a:gd name="connsiteY17" fmla="*/ 12852 h 148588"/>
                        <a:gd name="connsiteX18" fmla="*/ 12923 w 96228"/>
                        <a:gd name="connsiteY18" fmla="*/ 17147 h 148588"/>
                        <a:gd name="connsiteX19" fmla="*/ 11489 w 96228"/>
                        <a:gd name="connsiteY19" fmla="*/ 21426 h 148588"/>
                        <a:gd name="connsiteX20" fmla="*/ 10055 w 96228"/>
                        <a:gd name="connsiteY20" fmla="*/ 31426 h 148588"/>
                        <a:gd name="connsiteX21" fmla="*/ 20111 w 96228"/>
                        <a:gd name="connsiteY21" fmla="*/ 62867 h 148588"/>
                        <a:gd name="connsiteX22" fmla="*/ 38779 w 96228"/>
                        <a:gd name="connsiteY22" fmla="*/ 90014 h 148588"/>
                        <a:gd name="connsiteX23" fmla="*/ 67503 w 96228"/>
                        <a:gd name="connsiteY23" fmla="*/ 128588 h 148588"/>
                        <a:gd name="connsiteX24" fmla="*/ 83304 w 96228"/>
                        <a:gd name="connsiteY24" fmla="*/ 137161 h 148588"/>
                        <a:gd name="connsiteX25" fmla="*/ 90483 w 96228"/>
                        <a:gd name="connsiteY25" fmla="*/ 120014 h 148588"/>
                        <a:gd name="connsiteX26" fmla="*/ 90483 w 96228"/>
                        <a:gd name="connsiteY26" fmla="*/ 115720 h 148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96228" h="148588" fill="none" extrusionOk="0">
                          <a:moveTo>
                            <a:pt x="94794" y="117161"/>
                          </a:moveTo>
                          <a:cubicBezTo>
                            <a:pt x="95504" y="128856"/>
                            <a:pt x="93095" y="134877"/>
                            <a:pt x="90483" y="140014"/>
                          </a:cubicBezTo>
                          <a:cubicBezTo>
                            <a:pt x="85683" y="147579"/>
                            <a:pt x="81463" y="149435"/>
                            <a:pt x="73248" y="144308"/>
                          </a:cubicBezTo>
                          <a:cubicBezTo>
                            <a:pt x="69133" y="139298"/>
                            <a:pt x="64437" y="137375"/>
                            <a:pt x="61759" y="132867"/>
                          </a:cubicBezTo>
                          <a:cubicBezTo>
                            <a:pt x="51758" y="118733"/>
                            <a:pt x="40138" y="111484"/>
                            <a:pt x="33035" y="94293"/>
                          </a:cubicBezTo>
                          <a:cubicBezTo>
                            <a:pt x="28301" y="84642"/>
                            <a:pt x="16415" y="72701"/>
                            <a:pt x="11489" y="61441"/>
                          </a:cubicBezTo>
                          <a:cubicBezTo>
                            <a:pt x="9780" y="52147"/>
                            <a:pt x="7063" y="44903"/>
                            <a:pt x="4311" y="35720"/>
                          </a:cubicBezTo>
                          <a:cubicBezTo>
                            <a:pt x="4319" y="16023"/>
                            <a:pt x="16990" y="-3097"/>
                            <a:pt x="35902" y="2852"/>
                          </a:cubicBezTo>
                          <a:cubicBezTo>
                            <a:pt x="45658" y="4515"/>
                            <a:pt x="51724" y="11018"/>
                            <a:pt x="54580" y="17147"/>
                          </a:cubicBezTo>
                          <a:cubicBezTo>
                            <a:pt x="56661" y="20257"/>
                            <a:pt x="59051" y="23031"/>
                            <a:pt x="58881" y="25720"/>
                          </a:cubicBezTo>
                          <a:cubicBezTo>
                            <a:pt x="65217" y="35590"/>
                            <a:pt x="68649" y="45025"/>
                            <a:pt x="77559" y="57146"/>
                          </a:cubicBezTo>
                          <a:cubicBezTo>
                            <a:pt x="89360" y="71034"/>
                            <a:pt x="89864" y="85842"/>
                            <a:pt x="93350" y="100014"/>
                          </a:cubicBezTo>
                          <a:cubicBezTo>
                            <a:pt x="94503" y="105552"/>
                            <a:pt x="93508" y="112414"/>
                            <a:pt x="94794" y="117161"/>
                          </a:cubicBezTo>
                          <a:close/>
                          <a:moveTo>
                            <a:pt x="90483" y="115720"/>
                          </a:moveTo>
                          <a:cubicBezTo>
                            <a:pt x="91349" y="102087"/>
                            <a:pt x="87002" y="95512"/>
                            <a:pt x="83304" y="84293"/>
                          </a:cubicBezTo>
                          <a:cubicBezTo>
                            <a:pt x="81491" y="76619"/>
                            <a:pt x="75774" y="64149"/>
                            <a:pt x="68937" y="55720"/>
                          </a:cubicBezTo>
                          <a:cubicBezTo>
                            <a:pt x="64439" y="51443"/>
                            <a:pt x="59940" y="44212"/>
                            <a:pt x="57448" y="37147"/>
                          </a:cubicBezTo>
                          <a:cubicBezTo>
                            <a:pt x="50001" y="25682"/>
                            <a:pt x="44456" y="15656"/>
                            <a:pt x="31601" y="12852"/>
                          </a:cubicBezTo>
                          <a:cubicBezTo>
                            <a:pt x="24836" y="7947"/>
                            <a:pt x="14322" y="11368"/>
                            <a:pt x="12923" y="17147"/>
                          </a:cubicBezTo>
                          <a:cubicBezTo>
                            <a:pt x="11571" y="18833"/>
                            <a:pt x="11604" y="19879"/>
                            <a:pt x="11489" y="21426"/>
                          </a:cubicBezTo>
                          <a:cubicBezTo>
                            <a:pt x="9970" y="24582"/>
                            <a:pt x="10045" y="28390"/>
                            <a:pt x="10055" y="31426"/>
                          </a:cubicBezTo>
                          <a:cubicBezTo>
                            <a:pt x="11652" y="42712"/>
                            <a:pt x="14226" y="53528"/>
                            <a:pt x="20111" y="62867"/>
                          </a:cubicBezTo>
                          <a:cubicBezTo>
                            <a:pt x="27548" y="69832"/>
                            <a:pt x="31596" y="80765"/>
                            <a:pt x="38779" y="90014"/>
                          </a:cubicBezTo>
                          <a:cubicBezTo>
                            <a:pt x="49456" y="105173"/>
                            <a:pt x="56771" y="116998"/>
                            <a:pt x="67503" y="128588"/>
                          </a:cubicBezTo>
                          <a:cubicBezTo>
                            <a:pt x="71334" y="133073"/>
                            <a:pt x="78655" y="140922"/>
                            <a:pt x="83304" y="137161"/>
                          </a:cubicBezTo>
                          <a:cubicBezTo>
                            <a:pt x="87874" y="133127"/>
                            <a:pt x="89017" y="126024"/>
                            <a:pt x="90483" y="120014"/>
                          </a:cubicBezTo>
                          <a:cubicBezTo>
                            <a:pt x="90081" y="118018"/>
                            <a:pt x="90803" y="117198"/>
                            <a:pt x="90483" y="115720"/>
                          </a:cubicBezTo>
                          <a:close/>
                        </a:path>
                        <a:path w="96228" h="148588" stroke="0" extrusionOk="0">
                          <a:moveTo>
                            <a:pt x="94794" y="117161"/>
                          </a:moveTo>
                          <a:cubicBezTo>
                            <a:pt x="96753" y="127162"/>
                            <a:pt x="93082" y="134649"/>
                            <a:pt x="90483" y="140014"/>
                          </a:cubicBezTo>
                          <a:cubicBezTo>
                            <a:pt x="85458" y="146742"/>
                            <a:pt x="80952" y="147737"/>
                            <a:pt x="73248" y="144308"/>
                          </a:cubicBezTo>
                          <a:cubicBezTo>
                            <a:pt x="68973" y="140699"/>
                            <a:pt x="64537" y="136837"/>
                            <a:pt x="61759" y="132867"/>
                          </a:cubicBezTo>
                          <a:cubicBezTo>
                            <a:pt x="49858" y="121293"/>
                            <a:pt x="38585" y="107403"/>
                            <a:pt x="33035" y="94293"/>
                          </a:cubicBezTo>
                          <a:cubicBezTo>
                            <a:pt x="27417" y="79572"/>
                            <a:pt x="16733" y="74002"/>
                            <a:pt x="11489" y="61441"/>
                          </a:cubicBezTo>
                          <a:cubicBezTo>
                            <a:pt x="8216" y="53443"/>
                            <a:pt x="5246" y="43295"/>
                            <a:pt x="4311" y="35720"/>
                          </a:cubicBezTo>
                          <a:cubicBezTo>
                            <a:pt x="-4054" y="12274"/>
                            <a:pt x="16141" y="19"/>
                            <a:pt x="35902" y="2852"/>
                          </a:cubicBezTo>
                          <a:cubicBezTo>
                            <a:pt x="44152" y="3156"/>
                            <a:pt x="49843" y="9497"/>
                            <a:pt x="54580" y="17147"/>
                          </a:cubicBezTo>
                          <a:cubicBezTo>
                            <a:pt x="56831" y="20474"/>
                            <a:pt x="58751" y="22604"/>
                            <a:pt x="58881" y="25720"/>
                          </a:cubicBezTo>
                          <a:cubicBezTo>
                            <a:pt x="63879" y="35593"/>
                            <a:pt x="68646" y="45749"/>
                            <a:pt x="77559" y="57146"/>
                          </a:cubicBezTo>
                          <a:cubicBezTo>
                            <a:pt x="88846" y="67748"/>
                            <a:pt x="89094" y="89224"/>
                            <a:pt x="93350" y="100014"/>
                          </a:cubicBezTo>
                          <a:cubicBezTo>
                            <a:pt x="94443" y="105517"/>
                            <a:pt x="93309" y="110934"/>
                            <a:pt x="94794" y="117161"/>
                          </a:cubicBezTo>
                          <a:close/>
                          <a:moveTo>
                            <a:pt x="90483" y="115720"/>
                          </a:moveTo>
                          <a:cubicBezTo>
                            <a:pt x="90803" y="103459"/>
                            <a:pt x="84979" y="92956"/>
                            <a:pt x="83304" y="84293"/>
                          </a:cubicBezTo>
                          <a:cubicBezTo>
                            <a:pt x="83337" y="73299"/>
                            <a:pt x="76404" y="62751"/>
                            <a:pt x="68937" y="55720"/>
                          </a:cubicBezTo>
                          <a:cubicBezTo>
                            <a:pt x="65196" y="50501"/>
                            <a:pt x="60891" y="46062"/>
                            <a:pt x="57448" y="37147"/>
                          </a:cubicBezTo>
                          <a:cubicBezTo>
                            <a:pt x="51892" y="26826"/>
                            <a:pt x="42561" y="18893"/>
                            <a:pt x="31601" y="12852"/>
                          </a:cubicBezTo>
                          <a:cubicBezTo>
                            <a:pt x="23565" y="9950"/>
                            <a:pt x="14983" y="10766"/>
                            <a:pt x="12923" y="17147"/>
                          </a:cubicBezTo>
                          <a:cubicBezTo>
                            <a:pt x="11175" y="18743"/>
                            <a:pt x="11559" y="20025"/>
                            <a:pt x="11489" y="21426"/>
                          </a:cubicBezTo>
                          <a:cubicBezTo>
                            <a:pt x="10102" y="24419"/>
                            <a:pt x="10478" y="29117"/>
                            <a:pt x="10055" y="31426"/>
                          </a:cubicBezTo>
                          <a:cubicBezTo>
                            <a:pt x="9413" y="44618"/>
                            <a:pt x="14061" y="54676"/>
                            <a:pt x="20111" y="62867"/>
                          </a:cubicBezTo>
                          <a:cubicBezTo>
                            <a:pt x="28039" y="69228"/>
                            <a:pt x="33467" y="78216"/>
                            <a:pt x="38779" y="90014"/>
                          </a:cubicBezTo>
                          <a:cubicBezTo>
                            <a:pt x="46214" y="104003"/>
                            <a:pt x="54611" y="113092"/>
                            <a:pt x="67503" y="128588"/>
                          </a:cubicBezTo>
                          <a:cubicBezTo>
                            <a:pt x="70782" y="131353"/>
                            <a:pt x="78721" y="140658"/>
                            <a:pt x="83304" y="137161"/>
                          </a:cubicBezTo>
                          <a:cubicBezTo>
                            <a:pt x="88496" y="134305"/>
                            <a:pt x="90430" y="129130"/>
                            <a:pt x="90483" y="120014"/>
                          </a:cubicBezTo>
                          <a:cubicBezTo>
                            <a:pt x="90418" y="119073"/>
                            <a:pt x="90955" y="117241"/>
                            <a:pt x="90483" y="115720"/>
                          </a:cubicBezTo>
                          <a:close/>
                        </a:path>
                      </a:pathLst>
                    </a:custGeom>
                    <ask:type>
                      <ask:lineSketchNone/>
                    </ask:type>
                  </ask:lineSketchStyleProps>
                </a:ext>
              </a:extLst>
            </a:ln>
          </p:spPr>
          <p:txBody>
            <a:bodyPr vert="horz" wrap="square" lIns="91440" tIns="45720" rIns="91440" bIns="45720" numCol="1" anchor="t" anchorCtr="0" compatLnSpc="1">
              <a:prstTxWarp prst="textNoShape">
                <a:avLst/>
              </a:prstTxWarp>
            </a:bodyPr>
            <a:lstStyle/>
            <a:p>
              <a:endParaRPr lang="zh-CN" altLang="en-US"/>
            </a:p>
          </p:txBody>
        </p:sp>
        <p:sp>
          <p:nvSpPr>
            <p:cNvPr id="201" name="Freeform 147">
              <a:extLst>
                <a:ext uri="{FF2B5EF4-FFF2-40B4-BE49-F238E27FC236}">
                  <a16:creationId xmlns:a16="http://schemas.microsoft.com/office/drawing/2014/main" xmlns="" id="{B2020C30-B28E-42D1-8DD5-9475BADB0046}"/>
                </a:ext>
              </a:extLst>
            </p:cNvPr>
            <p:cNvSpPr>
              <a:spLocks noEditPoints="1"/>
            </p:cNvSpPr>
            <p:nvPr/>
          </p:nvSpPr>
          <p:spPr bwMode="auto">
            <a:xfrm>
              <a:off x="29" y="100"/>
              <a:ext cx="140" cy="194"/>
            </a:xfrm>
            <a:custGeom>
              <a:avLst/>
              <a:gdLst>
                <a:gd name="T0" fmla="*/ 69 w 69"/>
                <a:gd name="T1" fmla="*/ 79 h 96"/>
                <a:gd name="T2" fmla="*/ 64 w 69"/>
                <a:gd name="T3" fmla="*/ 91 h 96"/>
                <a:gd name="T4" fmla="*/ 52 w 69"/>
                <a:gd name="T5" fmla="*/ 92 h 96"/>
                <a:gd name="T6" fmla="*/ 36 w 69"/>
                <a:gd name="T7" fmla="*/ 75 h 96"/>
                <a:gd name="T8" fmla="*/ 6 w 69"/>
                <a:gd name="T9" fmla="*/ 33 h 96"/>
                <a:gd name="T10" fmla="*/ 1 w 69"/>
                <a:gd name="T11" fmla="*/ 20 h 96"/>
                <a:gd name="T12" fmla="*/ 11 w 69"/>
                <a:gd name="T13" fmla="*/ 1 h 96"/>
                <a:gd name="T14" fmla="*/ 17 w 69"/>
                <a:gd name="T15" fmla="*/ 1 h 96"/>
                <a:gd name="T16" fmla="*/ 29 w 69"/>
                <a:gd name="T17" fmla="*/ 7 h 96"/>
                <a:gd name="T18" fmla="*/ 52 w 69"/>
                <a:gd name="T19" fmla="*/ 34 h 96"/>
                <a:gd name="T20" fmla="*/ 68 w 69"/>
                <a:gd name="T21" fmla="*/ 72 h 96"/>
                <a:gd name="T22" fmla="*/ 69 w 69"/>
                <a:gd name="T23" fmla="*/ 79 h 96"/>
                <a:gd name="T24" fmla="*/ 15 w 69"/>
                <a:gd name="T25" fmla="*/ 6 h 96"/>
                <a:gd name="T26" fmla="*/ 6 w 69"/>
                <a:gd name="T27" fmla="*/ 15 h 96"/>
                <a:gd name="T28" fmla="*/ 6 w 69"/>
                <a:gd name="T29" fmla="*/ 16 h 96"/>
                <a:gd name="T30" fmla="*/ 10 w 69"/>
                <a:gd name="T31" fmla="*/ 29 h 96"/>
                <a:gd name="T32" fmla="*/ 30 w 69"/>
                <a:gd name="T33" fmla="*/ 60 h 96"/>
                <a:gd name="T34" fmla="*/ 53 w 69"/>
                <a:gd name="T35" fmla="*/ 86 h 96"/>
                <a:gd name="T36" fmla="*/ 63 w 69"/>
                <a:gd name="T37" fmla="*/ 84 h 96"/>
                <a:gd name="T38" fmla="*/ 65 w 69"/>
                <a:gd name="T39" fmla="*/ 77 h 96"/>
                <a:gd name="T40" fmla="*/ 61 w 69"/>
                <a:gd name="T41" fmla="*/ 63 h 96"/>
                <a:gd name="T42" fmla="*/ 48 w 69"/>
                <a:gd name="T43" fmla="*/ 35 h 96"/>
                <a:gd name="T44" fmla="*/ 23 w 69"/>
                <a:gd name="T45" fmla="*/ 9 h 96"/>
                <a:gd name="T46" fmla="*/ 15 w 69"/>
                <a:gd name="T47" fmla="*/ 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9" h="96">
                  <a:moveTo>
                    <a:pt x="69" y="79"/>
                  </a:moveTo>
                  <a:cubicBezTo>
                    <a:pt x="69" y="83"/>
                    <a:pt x="67" y="88"/>
                    <a:pt x="64" y="91"/>
                  </a:cubicBezTo>
                  <a:cubicBezTo>
                    <a:pt x="60" y="95"/>
                    <a:pt x="58" y="96"/>
                    <a:pt x="52" y="92"/>
                  </a:cubicBezTo>
                  <a:cubicBezTo>
                    <a:pt x="46" y="87"/>
                    <a:pt x="40" y="82"/>
                    <a:pt x="36" y="75"/>
                  </a:cubicBezTo>
                  <a:cubicBezTo>
                    <a:pt x="25" y="62"/>
                    <a:pt x="15" y="48"/>
                    <a:pt x="6" y="33"/>
                  </a:cubicBezTo>
                  <a:cubicBezTo>
                    <a:pt x="4" y="29"/>
                    <a:pt x="2" y="24"/>
                    <a:pt x="1" y="20"/>
                  </a:cubicBezTo>
                  <a:cubicBezTo>
                    <a:pt x="0" y="12"/>
                    <a:pt x="4" y="4"/>
                    <a:pt x="11" y="1"/>
                  </a:cubicBezTo>
                  <a:cubicBezTo>
                    <a:pt x="13" y="0"/>
                    <a:pt x="15" y="0"/>
                    <a:pt x="17" y="1"/>
                  </a:cubicBezTo>
                  <a:cubicBezTo>
                    <a:pt x="21" y="2"/>
                    <a:pt x="25" y="4"/>
                    <a:pt x="29" y="7"/>
                  </a:cubicBezTo>
                  <a:cubicBezTo>
                    <a:pt x="39" y="13"/>
                    <a:pt x="47" y="23"/>
                    <a:pt x="52" y="34"/>
                  </a:cubicBezTo>
                  <a:cubicBezTo>
                    <a:pt x="58" y="46"/>
                    <a:pt x="66" y="58"/>
                    <a:pt x="68" y="72"/>
                  </a:cubicBezTo>
                  <a:cubicBezTo>
                    <a:pt x="68" y="74"/>
                    <a:pt x="68" y="76"/>
                    <a:pt x="69" y="79"/>
                  </a:cubicBezTo>
                  <a:close/>
                  <a:moveTo>
                    <a:pt x="15" y="6"/>
                  </a:moveTo>
                  <a:cubicBezTo>
                    <a:pt x="10" y="6"/>
                    <a:pt x="6" y="10"/>
                    <a:pt x="6" y="15"/>
                  </a:cubicBezTo>
                  <a:cubicBezTo>
                    <a:pt x="6" y="15"/>
                    <a:pt x="6" y="16"/>
                    <a:pt x="6" y="16"/>
                  </a:cubicBezTo>
                  <a:cubicBezTo>
                    <a:pt x="6" y="21"/>
                    <a:pt x="7" y="25"/>
                    <a:pt x="10" y="29"/>
                  </a:cubicBezTo>
                  <a:cubicBezTo>
                    <a:pt x="16" y="40"/>
                    <a:pt x="22" y="50"/>
                    <a:pt x="30" y="60"/>
                  </a:cubicBezTo>
                  <a:cubicBezTo>
                    <a:pt x="36" y="70"/>
                    <a:pt x="44" y="79"/>
                    <a:pt x="53" y="86"/>
                  </a:cubicBezTo>
                  <a:cubicBezTo>
                    <a:pt x="58" y="90"/>
                    <a:pt x="60" y="89"/>
                    <a:pt x="63" y="84"/>
                  </a:cubicBezTo>
                  <a:cubicBezTo>
                    <a:pt x="65" y="82"/>
                    <a:pt x="65" y="79"/>
                    <a:pt x="65" y="77"/>
                  </a:cubicBezTo>
                  <a:cubicBezTo>
                    <a:pt x="64" y="72"/>
                    <a:pt x="63" y="68"/>
                    <a:pt x="61" y="63"/>
                  </a:cubicBezTo>
                  <a:cubicBezTo>
                    <a:pt x="57" y="54"/>
                    <a:pt x="52" y="44"/>
                    <a:pt x="48" y="35"/>
                  </a:cubicBezTo>
                  <a:cubicBezTo>
                    <a:pt x="42" y="23"/>
                    <a:pt x="33" y="16"/>
                    <a:pt x="23" y="9"/>
                  </a:cubicBezTo>
                  <a:cubicBezTo>
                    <a:pt x="21" y="7"/>
                    <a:pt x="18" y="6"/>
                    <a:pt x="15" y="6"/>
                  </a:cubicBezTo>
                  <a:close/>
                </a:path>
              </a:pathLst>
            </a:custGeom>
            <a:grpFill/>
            <a:ln w="6350" cmpd="sng">
              <a:solidFill>
                <a:srgbClr val="FF311D"/>
              </a:solidFill>
              <a:round/>
              <a:headEnd/>
              <a:tailEnd/>
              <a:extLst>
                <a:ext uri="{C807C97D-BFC1-408E-A445-0C87EB9F89A2}">
                  <ask:lineSketchStyleProps xmlns:ask="http://schemas.microsoft.com/office/drawing/2018/sketchyshapes" xmlns="" sd="607312992">
                    <a:custGeom>
                      <a:avLst/>
                      <a:gdLst>
                        <a:gd name="connsiteX0" fmla="*/ 99059 w 99059"/>
                        <a:gd name="connsiteY0" fmla="*/ 112957 h 137267"/>
                        <a:gd name="connsiteX1" fmla="*/ 91877 w 99059"/>
                        <a:gd name="connsiteY1" fmla="*/ 130115 h 137267"/>
                        <a:gd name="connsiteX2" fmla="*/ 74650 w 99059"/>
                        <a:gd name="connsiteY2" fmla="*/ 131542 h 137267"/>
                        <a:gd name="connsiteX3" fmla="*/ 51679 w 99059"/>
                        <a:gd name="connsiteY3" fmla="*/ 107246 h 137267"/>
                        <a:gd name="connsiteX4" fmla="*/ 8618 w 99059"/>
                        <a:gd name="connsiteY4" fmla="*/ 47192 h 137267"/>
                        <a:gd name="connsiteX5" fmla="*/ 1436 w 99059"/>
                        <a:gd name="connsiteY5" fmla="*/ 28592 h 137267"/>
                        <a:gd name="connsiteX6" fmla="*/ 15790 w 99059"/>
                        <a:gd name="connsiteY6" fmla="*/ 1427 h 137267"/>
                        <a:gd name="connsiteX7" fmla="*/ 24408 w 99059"/>
                        <a:gd name="connsiteY7" fmla="*/ 1427 h 137267"/>
                        <a:gd name="connsiteX8" fmla="*/ 41634 w 99059"/>
                        <a:gd name="connsiteY8" fmla="*/ 10006 h 137267"/>
                        <a:gd name="connsiteX9" fmla="*/ 74650 w 99059"/>
                        <a:gd name="connsiteY9" fmla="*/ 48619 h 137267"/>
                        <a:gd name="connsiteX10" fmla="*/ 97622 w 99059"/>
                        <a:gd name="connsiteY10" fmla="*/ 102950 h 137267"/>
                        <a:gd name="connsiteX11" fmla="*/ 99059 w 99059"/>
                        <a:gd name="connsiteY11" fmla="*/ 112957 h 137267"/>
                        <a:gd name="connsiteX12" fmla="*/ 21535 w 99059"/>
                        <a:gd name="connsiteY12" fmla="*/ 8579 h 137267"/>
                        <a:gd name="connsiteX13" fmla="*/ 8618 w 99059"/>
                        <a:gd name="connsiteY13" fmla="*/ 21454 h 137267"/>
                        <a:gd name="connsiteX14" fmla="*/ 8618 w 99059"/>
                        <a:gd name="connsiteY14" fmla="*/ 22882 h 137267"/>
                        <a:gd name="connsiteX15" fmla="*/ 14353 w 99059"/>
                        <a:gd name="connsiteY15" fmla="*/ 41468 h 137267"/>
                        <a:gd name="connsiteX16" fmla="*/ 43070 w 99059"/>
                        <a:gd name="connsiteY16" fmla="*/ 85791 h 137267"/>
                        <a:gd name="connsiteX17" fmla="*/ 76087 w 99059"/>
                        <a:gd name="connsiteY17" fmla="*/ 122963 h 137267"/>
                        <a:gd name="connsiteX18" fmla="*/ 90440 w 99059"/>
                        <a:gd name="connsiteY18" fmla="*/ 120108 h 137267"/>
                        <a:gd name="connsiteX19" fmla="*/ 93313 w 99059"/>
                        <a:gd name="connsiteY19" fmla="*/ 110101 h 137267"/>
                        <a:gd name="connsiteX20" fmla="*/ 87578 w 99059"/>
                        <a:gd name="connsiteY20" fmla="*/ 90088 h 137267"/>
                        <a:gd name="connsiteX21" fmla="*/ 68915 w 99059"/>
                        <a:gd name="connsiteY21" fmla="*/ 50047 h 137267"/>
                        <a:gd name="connsiteX22" fmla="*/ 33016 w 99059"/>
                        <a:gd name="connsiteY22" fmla="*/ 12875 h 137267"/>
                        <a:gd name="connsiteX23" fmla="*/ 21535 w 99059"/>
                        <a:gd name="connsiteY23" fmla="*/ 8579 h 137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99059" h="137267" fill="none" extrusionOk="0">
                          <a:moveTo>
                            <a:pt x="99059" y="112957"/>
                          </a:moveTo>
                          <a:cubicBezTo>
                            <a:pt x="99511" y="118915"/>
                            <a:pt x="97687" y="124897"/>
                            <a:pt x="91877" y="130115"/>
                          </a:cubicBezTo>
                          <a:cubicBezTo>
                            <a:pt x="86520" y="135684"/>
                            <a:pt x="83218" y="136797"/>
                            <a:pt x="74650" y="131542"/>
                          </a:cubicBezTo>
                          <a:cubicBezTo>
                            <a:pt x="65861" y="123225"/>
                            <a:pt x="57220" y="117447"/>
                            <a:pt x="51679" y="107246"/>
                          </a:cubicBezTo>
                          <a:cubicBezTo>
                            <a:pt x="35466" y="84163"/>
                            <a:pt x="21330" y="75489"/>
                            <a:pt x="8618" y="47192"/>
                          </a:cubicBezTo>
                          <a:cubicBezTo>
                            <a:pt x="6290" y="40399"/>
                            <a:pt x="1705" y="34189"/>
                            <a:pt x="1436" y="28592"/>
                          </a:cubicBezTo>
                          <a:cubicBezTo>
                            <a:pt x="-711" y="15348"/>
                            <a:pt x="3943" y="7610"/>
                            <a:pt x="15790" y="1427"/>
                          </a:cubicBezTo>
                          <a:cubicBezTo>
                            <a:pt x="19199" y="-21"/>
                            <a:pt x="21446" y="489"/>
                            <a:pt x="24408" y="1427"/>
                          </a:cubicBezTo>
                          <a:cubicBezTo>
                            <a:pt x="30582" y="3618"/>
                            <a:pt x="36341" y="6023"/>
                            <a:pt x="41634" y="10006"/>
                          </a:cubicBezTo>
                          <a:cubicBezTo>
                            <a:pt x="54014" y="13869"/>
                            <a:pt x="64961" y="32818"/>
                            <a:pt x="74650" y="48619"/>
                          </a:cubicBezTo>
                          <a:cubicBezTo>
                            <a:pt x="85803" y="63578"/>
                            <a:pt x="93731" y="85734"/>
                            <a:pt x="97622" y="102950"/>
                          </a:cubicBezTo>
                          <a:cubicBezTo>
                            <a:pt x="97545" y="105875"/>
                            <a:pt x="96900" y="108758"/>
                            <a:pt x="99059" y="112957"/>
                          </a:cubicBezTo>
                          <a:close/>
                          <a:moveTo>
                            <a:pt x="21535" y="8579"/>
                          </a:moveTo>
                          <a:cubicBezTo>
                            <a:pt x="14426" y="8214"/>
                            <a:pt x="9522" y="15737"/>
                            <a:pt x="8618" y="21454"/>
                          </a:cubicBezTo>
                          <a:cubicBezTo>
                            <a:pt x="8728" y="21854"/>
                            <a:pt x="8514" y="22416"/>
                            <a:pt x="8618" y="22882"/>
                          </a:cubicBezTo>
                          <a:cubicBezTo>
                            <a:pt x="8757" y="31134"/>
                            <a:pt x="10756" y="34727"/>
                            <a:pt x="14353" y="41468"/>
                          </a:cubicBezTo>
                          <a:cubicBezTo>
                            <a:pt x="24769" y="57031"/>
                            <a:pt x="29245" y="69212"/>
                            <a:pt x="43070" y="85791"/>
                          </a:cubicBezTo>
                          <a:cubicBezTo>
                            <a:pt x="51085" y="104417"/>
                            <a:pt x="64996" y="114348"/>
                            <a:pt x="76087" y="122963"/>
                          </a:cubicBezTo>
                          <a:cubicBezTo>
                            <a:pt x="82802" y="129115"/>
                            <a:pt x="85983" y="127456"/>
                            <a:pt x="90440" y="120108"/>
                          </a:cubicBezTo>
                          <a:cubicBezTo>
                            <a:pt x="94129" y="117274"/>
                            <a:pt x="93706" y="113329"/>
                            <a:pt x="93313" y="110101"/>
                          </a:cubicBezTo>
                          <a:cubicBezTo>
                            <a:pt x="92838" y="102847"/>
                            <a:pt x="90312" y="97005"/>
                            <a:pt x="87578" y="90088"/>
                          </a:cubicBezTo>
                          <a:cubicBezTo>
                            <a:pt x="83854" y="78447"/>
                            <a:pt x="76095" y="66185"/>
                            <a:pt x="68915" y="50047"/>
                          </a:cubicBezTo>
                          <a:cubicBezTo>
                            <a:pt x="63887" y="30729"/>
                            <a:pt x="45641" y="22908"/>
                            <a:pt x="33016" y="12875"/>
                          </a:cubicBezTo>
                          <a:cubicBezTo>
                            <a:pt x="30709" y="10614"/>
                            <a:pt x="26274" y="8835"/>
                            <a:pt x="21535" y="8579"/>
                          </a:cubicBezTo>
                          <a:close/>
                        </a:path>
                        <a:path w="99059" h="137267" stroke="0" extrusionOk="0">
                          <a:moveTo>
                            <a:pt x="99059" y="112957"/>
                          </a:moveTo>
                          <a:cubicBezTo>
                            <a:pt x="98932" y="118868"/>
                            <a:pt x="95873" y="126233"/>
                            <a:pt x="91877" y="130115"/>
                          </a:cubicBezTo>
                          <a:cubicBezTo>
                            <a:pt x="86369" y="136220"/>
                            <a:pt x="82987" y="136676"/>
                            <a:pt x="74650" y="131542"/>
                          </a:cubicBezTo>
                          <a:cubicBezTo>
                            <a:pt x="65117" y="122852"/>
                            <a:pt x="58730" y="119001"/>
                            <a:pt x="51679" y="107246"/>
                          </a:cubicBezTo>
                          <a:cubicBezTo>
                            <a:pt x="38195" y="89967"/>
                            <a:pt x="18784" y="68522"/>
                            <a:pt x="8618" y="47192"/>
                          </a:cubicBezTo>
                          <a:cubicBezTo>
                            <a:pt x="6130" y="42093"/>
                            <a:pt x="3205" y="35375"/>
                            <a:pt x="1436" y="28592"/>
                          </a:cubicBezTo>
                          <a:cubicBezTo>
                            <a:pt x="-2517" y="18734"/>
                            <a:pt x="4361" y="6739"/>
                            <a:pt x="15790" y="1427"/>
                          </a:cubicBezTo>
                          <a:cubicBezTo>
                            <a:pt x="18409" y="-509"/>
                            <a:pt x="21628" y="452"/>
                            <a:pt x="24408" y="1427"/>
                          </a:cubicBezTo>
                          <a:cubicBezTo>
                            <a:pt x="30134" y="2616"/>
                            <a:pt x="36209" y="7562"/>
                            <a:pt x="41634" y="10006"/>
                          </a:cubicBezTo>
                          <a:cubicBezTo>
                            <a:pt x="54904" y="20103"/>
                            <a:pt x="67688" y="34293"/>
                            <a:pt x="74650" y="48619"/>
                          </a:cubicBezTo>
                          <a:cubicBezTo>
                            <a:pt x="82941" y="67795"/>
                            <a:pt x="100740" y="82239"/>
                            <a:pt x="97622" y="102950"/>
                          </a:cubicBezTo>
                          <a:cubicBezTo>
                            <a:pt x="98110" y="106397"/>
                            <a:pt x="97683" y="108108"/>
                            <a:pt x="99059" y="112957"/>
                          </a:cubicBezTo>
                          <a:close/>
                          <a:moveTo>
                            <a:pt x="21535" y="8579"/>
                          </a:moveTo>
                          <a:cubicBezTo>
                            <a:pt x="12949" y="9165"/>
                            <a:pt x="9408" y="14558"/>
                            <a:pt x="8618" y="21454"/>
                          </a:cubicBezTo>
                          <a:cubicBezTo>
                            <a:pt x="8743" y="21861"/>
                            <a:pt x="8605" y="22376"/>
                            <a:pt x="8618" y="22882"/>
                          </a:cubicBezTo>
                          <a:cubicBezTo>
                            <a:pt x="9180" y="31028"/>
                            <a:pt x="10330" y="36110"/>
                            <a:pt x="14353" y="41468"/>
                          </a:cubicBezTo>
                          <a:cubicBezTo>
                            <a:pt x="22574" y="54575"/>
                            <a:pt x="28968" y="72630"/>
                            <a:pt x="43070" y="85791"/>
                          </a:cubicBezTo>
                          <a:cubicBezTo>
                            <a:pt x="47825" y="100128"/>
                            <a:pt x="59053" y="110979"/>
                            <a:pt x="76087" y="122963"/>
                          </a:cubicBezTo>
                          <a:cubicBezTo>
                            <a:pt x="83227" y="128039"/>
                            <a:pt x="86207" y="127653"/>
                            <a:pt x="90440" y="120108"/>
                          </a:cubicBezTo>
                          <a:cubicBezTo>
                            <a:pt x="93360" y="117615"/>
                            <a:pt x="93387" y="112466"/>
                            <a:pt x="93313" y="110101"/>
                          </a:cubicBezTo>
                          <a:cubicBezTo>
                            <a:pt x="91398" y="102532"/>
                            <a:pt x="89373" y="97811"/>
                            <a:pt x="87578" y="90088"/>
                          </a:cubicBezTo>
                          <a:cubicBezTo>
                            <a:pt x="78791" y="78936"/>
                            <a:pt x="72365" y="63579"/>
                            <a:pt x="68915" y="50047"/>
                          </a:cubicBezTo>
                          <a:cubicBezTo>
                            <a:pt x="62031" y="34337"/>
                            <a:pt x="48692" y="21795"/>
                            <a:pt x="33016" y="12875"/>
                          </a:cubicBezTo>
                          <a:cubicBezTo>
                            <a:pt x="30444" y="9155"/>
                            <a:pt x="26692" y="8409"/>
                            <a:pt x="21535" y="8579"/>
                          </a:cubicBezTo>
                          <a:close/>
                        </a:path>
                      </a:pathLst>
                    </a:custGeom>
                    <ask:type>
                      <ask:lineSketchNone/>
                    </ask:type>
                  </ask:lineSketchStyleProps>
                </a:ext>
              </a:extLst>
            </a:ln>
          </p:spPr>
          <p:txBody>
            <a:bodyPr vert="horz" wrap="square" lIns="91440" tIns="45720" rIns="91440" bIns="45720" numCol="1" anchor="t" anchorCtr="0" compatLnSpc="1">
              <a:prstTxWarp prst="textNoShape">
                <a:avLst/>
              </a:prstTxWarp>
            </a:bodyPr>
            <a:lstStyle/>
            <a:p>
              <a:endParaRPr lang="zh-CN" altLang="en-US"/>
            </a:p>
          </p:txBody>
        </p:sp>
        <p:sp>
          <p:nvSpPr>
            <p:cNvPr id="202" name="Freeform 148">
              <a:extLst>
                <a:ext uri="{FF2B5EF4-FFF2-40B4-BE49-F238E27FC236}">
                  <a16:creationId xmlns:a16="http://schemas.microsoft.com/office/drawing/2014/main" xmlns="" id="{3C704B90-B4D9-4DC3-8E10-DC1A2796021A}"/>
                </a:ext>
              </a:extLst>
            </p:cNvPr>
            <p:cNvSpPr>
              <a:spLocks noEditPoints="1"/>
            </p:cNvSpPr>
            <p:nvPr/>
          </p:nvSpPr>
          <p:spPr bwMode="auto">
            <a:xfrm>
              <a:off x="-3" y="550"/>
              <a:ext cx="174" cy="124"/>
            </a:xfrm>
            <a:custGeom>
              <a:avLst/>
              <a:gdLst>
                <a:gd name="T0" fmla="*/ 28 w 86"/>
                <a:gd name="T1" fmla="*/ 1 h 61"/>
                <a:gd name="T2" fmla="*/ 74 w 86"/>
                <a:gd name="T3" fmla="*/ 20 h 61"/>
                <a:gd name="T4" fmla="*/ 85 w 86"/>
                <a:gd name="T5" fmla="*/ 41 h 61"/>
                <a:gd name="T6" fmla="*/ 65 w 86"/>
                <a:gd name="T7" fmla="*/ 56 h 61"/>
                <a:gd name="T8" fmla="*/ 17 w 86"/>
                <a:gd name="T9" fmla="*/ 36 h 61"/>
                <a:gd name="T10" fmla="*/ 3 w 86"/>
                <a:gd name="T11" fmla="*/ 23 h 61"/>
                <a:gd name="T12" fmla="*/ 11 w 86"/>
                <a:gd name="T13" fmla="*/ 3 h 61"/>
                <a:gd name="T14" fmla="*/ 17 w 86"/>
                <a:gd name="T15" fmla="*/ 1 h 61"/>
                <a:gd name="T16" fmla="*/ 28 w 86"/>
                <a:gd name="T17" fmla="*/ 1 h 61"/>
                <a:gd name="T18" fmla="*/ 21 w 86"/>
                <a:gd name="T19" fmla="*/ 6 h 61"/>
                <a:gd name="T20" fmla="*/ 8 w 86"/>
                <a:gd name="T21" fmla="*/ 13 h 61"/>
                <a:gd name="T22" fmla="*/ 12 w 86"/>
                <a:gd name="T23" fmla="*/ 26 h 61"/>
                <a:gd name="T24" fmla="*/ 22 w 86"/>
                <a:gd name="T25" fmla="*/ 33 h 61"/>
                <a:gd name="T26" fmla="*/ 60 w 86"/>
                <a:gd name="T27" fmla="*/ 49 h 61"/>
                <a:gd name="T28" fmla="*/ 71 w 86"/>
                <a:gd name="T29" fmla="*/ 52 h 61"/>
                <a:gd name="T30" fmla="*/ 82 w 86"/>
                <a:gd name="T31" fmla="*/ 43 h 61"/>
                <a:gd name="T32" fmla="*/ 81 w 86"/>
                <a:gd name="T33" fmla="*/ 39 h 61"/>
                <a:gd name="T34" fmla="*/ 75 w 86"/>
                <a:gd name="T35" fmla="*/ 28 h 61"/>
                <a:gd name="T36" fmla="*/ 43 w 86"/>
                <a:gd name="T37" fmla="*/ 8 h 61"/>
                <a:gd name="T38" fmla="*/ 21 w 86"/>
                <a:gd name="T39" fmla="*/ 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6" h="61">
                  <a:moveTo>
                    <a:pt x="28" y="1"/>
                  </a:moveTo>
                  <a:cubicBezTo>
                    <a:pt x="46" y="0"/>
                    <a:pt x="61" y="9"/>
                    <a:pt x="74" y="20"/>
                  </a:cubicBezTo>
                  <a:cubicBezTo>
                    <a:pt x="81" y="25"/>
                    <a:pt x="85" y="33"/>
                    <a:pt x="85" y="41"/>
                  </a:cubicBezTo>
                  <a:cubicBezTo>
                    <a:pt x="86" y="53"/>
                    <a:pt x="77" y="61"/>
                    <a:pt x="65" y="56"/>
                  </a:cubicBezTo>
                  <a:cubicBezTo>
                    <a:pt x="49" y="50"/>
                    <a:pt x="33" y="43"/>
                    <a:pt x="17" y="36"/>
                  </a:cubicBezTo>
                  <a:cubicBezTo>
                    <a:pt x="11" y="34"/>
                    <a:pt x="6" y="29"/>
                    <a:pt x="3" y="23"/>
                  </a:cubicBezTo>
                  <a:cubicBezTo>
                    <a:pt x="0" y="15"/>
                    <a:pt x="3" y="6"/>
                    <a:pt x="11" y="3"/>
                  </a:cubicBezTo>
                  <a:cubicBezTo>
                    <a:pt x="13" y="2"/>
                    <a:pt x="15" y="1"/>
                    <a:pt x="17" y="1"/>
                  </a:cubicBezTo>
                  <a:cubicBezTo>
                    <a:pt x="20" y="1"/>
                    <a:pt x="24" y="1"/>
                    <a:pt x="28" y="1"/>
                  </a:cubicBezTo>
                  <a:close/>
                  <a:moveTo>
                    <a:pt x="21" y="6"/>
                  </a:moveTo>
                  <a:cubicBezTo>
                    <a:pt x="15" y="5"/>
                    <a:pt x="10" y="8"/>
                    <a:pt x="8" y="13"/>
                  </a:cubicBezTo>
                  <a:cubicBezTo>
                    <a:pt x="5" y="18"/>
                    <a:pt x="8" y="22"/>
                    <a:pt x="12" y="26"/>
                  </a:cubicBezTo>
                  <a:cubicBezTo>
                    <a:pt x="15" y="29"/>
                    <a:pt x="18" y="32"/>
                    <a:pt x="22" y="33"/>
                  </a:cubicBezTo>
                  <a:cubicBezTo>
                    <a:pt x="35" y="38"/>
                    <a:pt x="48" y="43"/>
                    <a:pt x="60" y="49"/>
                  </a:cubicBezTo>
                  <a:cubicBezTo>
                    <a:pt x="64" y="50"/>
                    <a:pt x="67" y="51"/>
                    <a:pt x="71" y="52"/>
                  </a:cubicBezTo>
                  <a:cubicBezTo>
                    <a:pt x="77" y="52"/>
                    <a:pt x="81" y="48"/>
                    <a:pt x="82" y="43"/>
                  </a:cubicBezTo>
                  <a:cubicBezTo>
                    <a:pt x="82" y="42"/>
                    <a:pt x="82" y="41"/>
                    <a:pt x="81" y="39"/>
                  </a:cubicBezTo>
                  <a:cubicBezTo>
                    <a:pt x="80" y="35"/>
                    <a:pt x="78" y="31"/>
                    <a:pt x="75" y="28"/>
                  </a:cubicBezTo>
                  <a:cubicBezTo>
                    <a:pt x="67" y="18"/>
                    <a:pt x="55" y="11"/>
                    <a:pt x="43" y="8"/>
                  </a:cubicBezTo>
                  <a:cubicBezTo>
                    <a:pt x="35" y="7"/>
                    <a:pt x="28" y="6"/>
                    <a:pt x="21" y="6"/>
                  </a:cubicBezTo>
                  <a:close/>
                </a:path>
              </a:pathLst>
            </a:custGeom>
            <a:grpFill/>
            <a:ln w="6350" cmpd="sng">
              <a:solidFill>
                <a:srgbClr val="FF311D"/>
              </a:solidFill>
              <a:round/>
              <a:headEnd/>
              <a:tailEnd/>
              <a:extLst>
                <a:ext uri="{C807C97D-BFC1-408E-A445-0C87EB9F89A2}">
                  <ask:lineSketchStyleProps xmlns:ask="http://schemas.microsoft.com/office/drawing/2018/sketchyshapes" xmlns="" sd="2788896141">
                    <a:custGeom>
                      <a:avLst/>
                      <a:gdLst>
                        <a:gd name="connsiteX0" fmla="*/ 40086 w 123116"/>
                        <a:gd name="connsiteY0" fmla="*/ 1438 h 87738"/>
                        <a:gd name="connsiteX1" fmla="*/ 105941 w 123116"/>
                        <a:gd name="connsiteY1" fmla="*/ 28769 h 87738"/>
                        <a:gd name="connsiteX2" fmla="*/ 121687 w 123116"/>
                        <a:gd name="connsiteY2" fmla="*/ 58968 h 87738"/>
                        <a:gd name="connsiteX3" fmla="*/ 93051 w 123116"/>
                        <a:gd name="connsiteY3" fmla="*/ 80543 h 87738"/>
                        <a:gd name="connsiteX4" fmla="*/ 24340 w 123116"/>
                        <a:gd name="connsiteY4" fmla="*/ 51782 h 87738"/>
                        <a:gd name="connsiteX5" fmla="*/ 4296 w 123116"/>
                        <a:gd name="connsiteY5" fmla="*/ 33077 h 87738"/>
                        <a:gd name="connsiteX6" fmla="*/ 15746 w 123116"/>
                        <a:gd name="connsiteY6" fmla="*/ 4316 h 87738"/>
                        <a:gd name="connsiteX7" fmla="*/ 24340 w 123116"/>
                        <a:gd name="connsiteY7" fmla="*/ 1438 h 87738"/>
                        <a:gd name="connsiteX8" fmla="*/ 40086 w 123116"/>
                        <a:gd name="connsiteY8" fmla="*/ 1438 h 87738"/>
                        <a:gd name="connsiteX9" fmla="*/ 30064 w 123116"/>
                        <a:gd name="connsiteY9" fmla="*/ 8633 h 87738"/>
                        <a:gd name="connsiteX10" fmla="*/ 11449 w 123116"/>
                        <a:gd name="connsiteY10" fmla="*/ 18696 h 87738"/>
                        <a:gd name="connsiteX11" fmla="*/ 17174 w 123116"/>
                        <a:gd name="connsiteY11" fmla="*/ 37393 h 87738"/>
                        <a:gd name="connsiteX12" fmla="*/ 31493 w 123116"/>
                        <a:gd name="connsiteY12" fmla="*/ 47466 h 87738"/>
                        <a:gd name="connsiteX13" fmla="*/ 85898 w 123116"/>
                        <a:gd name="connsiteY13" fmla="*/ 70479 h 87738"/>
                        <a:gd name="connsiteX14" fmla="*/ 101644 w 123116"/>
                        <a:gd name="connsiteY14" fmla="*/ 74796 h 87738"/>
                        <a:gd name="connsiteX15" fmla="*/ 117391 w 123116"/>
                        <a:gd name="connsiteY15" fmla="*/ 61846 h 87738"/>
                        <a:gd name="connsiteX16" fmla="*/ 115962 w 123116"/>
                        <a:gd name="connsiteY16" fmla="*/ 56090 h 87738"/>
                        <a:gd name="connsiteX17" fmla="*/ 107369 w 123116"/>
                        <a:gd name="connsiteY17" fmla="*/ 40271 h 87738"/>
                        <a:gd name="connsiteX18" fmla="*/ 61558 w 123116"/>
                        <a:gd name="connsiteY18" fmla="*/ 11502 h 87738"/>
                        <a:gd name="connsiteX19" fmla="*/ 30064 w 123116"/>
                        <a:gd name="connsiteY19" fmla="*/ 8633 h 87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23116" h="87738" fill="none" extrusionOk="0">
                          <a:moveTo>
                            <a:pt x="40086" y="1438"/>
                          </a:moveTo>
                          <a:cubicBezTo>
                            <a:pt x="66405" y="-803"/>
                            <a:pt x="88700" y="8339"/>
                            <a:pt x="105941" y="28769"/>
                          </a:cubicBezTo>
                          <a:cubicBezTo>
                            <a:pt x="116689" y="32700"/>
                            <a:pt x="123256" y="48629"/>
                            <a:pt x="121687" y="58968"/>
                          </a:cubicBezTo>
                          <a:cubicBezTo>
                            <a:pt x="121486" y="80898"/>
                            <a:pt x="112251" y="85449"/>
                            <a:pt x="93051" y="80543"/>
                          </a:cubicBezTo>
                          <a:cubicBezTo>
                            <a:pt x="67957" y="73677"/>
                            <a:pt x="47127" y="60575"/>
                            <a:pt x="24340" y="51782"/>
                          </a:cubicBezTo>
                          <a:cubicBezTo>
                            <a:pt x="16631" y="50671"/>
                            <a:pt x="9483" y="43164"/>
                            <a:pt x="4296" y="33077"/>
                          </a:cubicBezTo>
                          <a:cubicBezTo>
                            <a:pt x="502" y="19801"/>
                            <a:pt x="4077" y="11801"/>
                            <a:pt x="15746" y="4316"/>
                          </a:cubicBezTo>
                          <a:cubicBezTo>
                            <a:pt x="18311" y="3382"/>
                            <a:pt x="21729" y="1267"/>
                            <a:pt x="24340" y="1438"/>
                          </a:cubicBezTo>
                          <a:cubicBezTo>
                            <a:pt x="30897" y="609"/>
                            <a:pt x="33642" y="2918"/>
                            <a:pt x="40086" y="1438"/>
                          </a:cubicBezTo>
                          <a:close/>
                          <a:moveTo>
                            <a:pt x="30064" y="8633"/>
                          </a:moveTo>
                          <a:cubicBezTo>
                            <a:pt x="20049" y="6928"/>
                            <a:pt x="15088" y="12901"/>
                            <a:pt x="11449" y="18696"/>
                          </a:cubicBezTo>
                          <a:cubicBezTo>
                            <a:pt x="7493" y="27851"/>
                            <a:pt x="9368" y="31755"/>
                            <a:pt x="17174" y="37393"/>
                          </a:cubicBezTo>
                          <a:cubicBezTo>
                            <a:pt x="21857" y="41506"/>
                            <a:pt x="25061" y="45493"/>
                            <a:pt x="31493" y="47466"/>
                          </a:cubicBezTo>
                          <a:cubicBezTo>
                            <a:pt x="47024" y="50940"/>
                            <a:pt x="71925" y="63843"/>
                            <a:pt x="85898" y="70479"/>
                          </a:cubicBezTo>
                          <a:cubicBezTo>
                            <a:pt x="91853" y="71988"/>
                            <a:pt x="95874" y="72877"/>
                            <a:pt x="101644" y="74796"/>
                          </a:cubicBezTo>
                          <a:cubicBezTo>
                            <a:pt x="109167" y="73276"/>
                            <a:pt x="116445" y="69373"/>
                            <a:pt x="117391" y="61846"/>
                          </a:cubicBezTo>
                          <a:cubicBezTo>
                            <a:pt x="117450" y="60400"/>
                            <a:pt x="117159" y="58942"/>
                            <a:pt x="115962" y="56090"/>
                          </a:cubicBezTo>
                          <a:cubicBezTo>
                            <a:pt x="114210" y="51333"/>
                            <a:pt x="113281" y="44503"/>
                            <a:pt x="107369" y="40271"/>
                          </a:cubicBezTo>
                          <a:cubicBezTo>
                            <a:pt x="92731" y="23923"/>
                            <a:pt x="77640" y="16762"/>
                            <a:pt x="61558" y="11502"/>
                          </a:cubicBezTo>
                          <a:cubicBezTo>
                            <a:pt x="49371" y="12930"/>
                            <a:pt x="39517" y="7320"/>
                            <a:pt x="30064" y="8633"/>
                          </a:cubicBezTo>
                          <a:close/>
                        </a:path>
                        <a:path w="123116" h="87738" stroke="0" extrusionOk="0">
                          <a:moveTo>
                            <a:pt x="40086" y="1438"/>
                          </a:moveTo>
                          <a:cubicBezTo>
                            <a:pt x="67772" y="422"/>
                            <a:pt x="92316" y="15718"/>
                            <a:pt x="105941" y="28769"/>
                          </a:cubicBezTo>
                          <a:cubicBezTo>
                            <a:pt x="116008" y="33289"/>
                            <a:pt x="121558" y="46915"/>
                            <a:pt x="121687" y="58968"/>
                          </a:cubicBezTo>
                          <a:cubicBezTo>
                            <a:pt x="123552" y="71228"/>
                            <a:pt x="113879" y="84763"/>
                            <a:pt x="93051" y="80543"/>
                          </a:cubicBezTo>
                          <a:cubicBezTo>
                            <a:pt x="71953" y="79179"/>
                            <a:pt x="49492" y="66513"/>
                            <a:pt x="24340" y="51782"/>
                          </a:cubicBezTo>
                          <a:cubicBezTo>
                            <a:pt x="14649" y="47589"/>
                            <a:pt x="7299" y="43098"/>
                            <a:pt x="4296" y="33077"/>
                          </a:cubicBezTo>
                          <a:cubicBezTo>
                            <a:pt x="594" y="21465"/>
                            <a:pt x="1262" y="7175"/>
                            <a:pt x="15746" y="4316"/>
                          </a:cubicBezTo>
                          <a:cubicBezTo>
                            <a:pt x="18650" y="2953"/>
                            <a:pt x="22009" y="928"/>
                            <a:pt x="24340" y="1438"/>
                          </a:cubicBezTo>
                          <a:cubicBezTo>
                            <a:pt x="31491" y="250"/>
                            <a:pt x="36269" y="1479"/>
                            <a:pt x="40086" y="1438"/>
                          </a:cubicBezTo>
                          <a:close/>
                          <a:moveTo>
                            <a:pt x="30064" y="8633"/>
                          </a:moveTo>
                          <a:cubicBezTo>
                            <a:pt x="23359" y="7383"/>
                            <a:pt x="14632" y="11276"/>
                            <a:pt x="11449" y="18696"/>
                          </a:cubicBezTo>
                          <a:cubicBezTo>
                            <a:pt x="6848" y="27193"/>
                            <a:pt x="11754" y="31936"/>
                            <a:pt x="17174" y="37393"/>
                          </a:cubicBezTo>
                          <a:cubicBezTo>
                            <a:pt x="21910" y="40913"/>
                            <a:pt x="26732" y="45078"/>
                            <a:pt x="31493" y="47466"/>
                          </a:cubicBezTo>
                          <a:cubicBezTo>
                            <a:pt x="54903" y="55660"/>
                            <a:pt x="74024" y="60693"/>
                            <a:pt x="85898" y="70479"/>
                          </a:cubicBezTo>
                          <a:cubicBezTo>
                            <a:pt x="92644" y="71083"/>
                            <a:pt x="96638" y="72769"/>
                            <a:pt x="101644" y="74796"/>
                          </a:cubicBezTo>
                          <a:cubicBezTo>
                            <a:pt x="108830" y="75293"/>
                            <a:pt x="116014" y="69865"/>
                            <a:pt x="117391" y="61846"/>
                          </a:cubicBezTo>
                          <a:cubicBezTo>
                            <a:pt x="117683" y="60418"/>
                            <a:pt x="117473" y="58793"/>
                            <a:pt x="115962" y="56090"/>
                          </a:cubicBezTo>
                          <a:cubicBezTo>
                            <a:pt x="115891" y="49700"/>
                            <a:pt x="113099" y="44714"/>
                            <a:pt x="107369" y="40271"/>
                          </a:cubicBezTo>
                          <a:cubicBezTo>
                            <a:pt x="95726" y="24265"/>
                            <a:pt x="83025" y="17864"/>
                            <a:pt x="61558" y="11502"/>
                          </a:cubicBezTo>
                          <a:cubicBezTo>
                            <a:pt x="50571" y="10748"/>
                            <a:pt x="38525" y="8576"/>
                            <a:pt x="30064" y="8633"/>
                          </a:cubicBezTo>
                          <a:close/>
                        </a:path>
                      </a:pathLst>
                    </a:custGeom>
                    <ask:type>
                      <ask:lineSketchNone/>
                    </ask:type>
                  </ask:lineSketchStyleProps>
                </a:ext>
              </a:extLst>
            </a:ln>
          </p:spPr>
          <p:txBody>
            <a:bodyPr vert="horz" wrap="square" lIns="91440" tIns="45720" rIns="91440" bIns="45720" numCol="1" anchor="t" anchorCtr="0" compatLnSpc="1">
              <a:prstTxWarp prst="textNoShape">
                <a:avLst/>
              </a:prstTxWarp>
            </a:bodyPr>
            <a:lstStyle/>
            <a:p>
              <a:endParaRPr lang="zh-CN" altLang="en-US"/>
            </a:p>
          </p:txBody>
        </p:sp>
        <p:sp>
          <p:nvSpPr>
            <p:cNvPr id="203" name="Freeform 149">
              <a:extLst>
                <a:ext uri="{FF2B5EF4-FFF2-40B4-BE49-F238E27FC236}">
                  <a16:creationId xmlns:a16="http://schemas.microsoft.com/office/drawing/2014/main" xmlns="" id="{07FCA022-1B75-49AC-92CC-B1EF07BE68EF}"/>
                </a:ext>
              </a:extLst>
            </p:cNvPr>
            <p:cNvSpPr>
              <a:spLocks noEditPoints="1"/>
            </p:cNvSpPr>
            <p:nvPr/>
          </p:nvSpPr>
          <p:spPr bwMode="auto">
            <a:xfrm>
              <a:off x="433" y="64"/>
              <a:ext cx="81" cy="183"/>
            </a:xfrm>
            <a:custGeom>
              <a:avLst/>
              <a:gdLst>
                <a:gd name="T0" fmla="*/ 40 w 40"/>
                <a:gd name="T1" fmla="*/ 32 h 91"/>
                <a:gd name="T2" fmla="*/ 29 w 40"/>
                <a:gd name="T3" fmla="*/ 81 h 91"/>
                <a:gd name="T4" fmla="*/ 17 w 40"/>
                <a:gd name="T5" fmla="*/ 90 h 91"/>
                <a:gd name="T6" fmla="*/ 6 w 40"/>
                <a:gd name="T7" fmla="*/ 79 h 91"/>
                <a:gd name="T8" fmla="*/ 3 w 40"/>
                <a:gd name="T9" fmla="*/ 71 h 91"/>
                <a:gd name="T10" fmla="*/ 1 w 40"/>
                <a:gd name="T11" fmla="*/ 25 h 91"/>
                <a:gd name="T12" fmla="*/ 7 w 40"/>
                <a:gd name="T13" fmla="*/ 7 h 91"/>
                <a:gd name="T14" fmla="*/ 25 w 40"/>
                <a:gd name="T15" fmla="*/ 4 h 91"/>
                <a:gd name="T16" fmla="*/ 40 w 40"/>
                <a:gd name="T17" fmla="*/ 32 h 91"/>
                <a:gd name="T18" fmla="*/ 35 w 40"/>
                <a:gd name="T19" fmla="*/ 37 h 91"/>
                <a:gd name="T20" fmla="*/ 35 w 40"/>
                <a:gd name="T21" fmla="*/ 28 h 91"/>
                <a:gd name="T22" fmla="*/ 22 w 40"/>
                <a:gd name="T23" fmla="*/ 9 h 91"/>
                <a:gd name="T24" fmla="*/ 8 w 40"/>
                <a:gd name="T25" fmla="*/ 14 h 91"/>
                <a:gd name="T26" fmla="*/ 6 w 40"/>
                <a:gd name="T27" fmla="*/ 32 h 91"/>
                <a:gd name="T28" fmla="*/ 7 w 40"/>
                <a:gd name="T29" fmla="*/ 62 h 91"/>
                <a:gd name="T30" fmla="*/ 12 w 40"/>
                <a:gd name="T31" fmla="*/ 80 h 91"/>
                <a:gd name="T32" fmla="*/ 22 w 40"/>
                <a:gd name="T33" fmla="*/ 82 h 91"/>
                <a:gd name="T34" fmla="*/ 25 w 40"/>
                <a:gd name="T35" fmla="*/ 77 h 91"/>
                <a:gd name="T36" fmla="*/ 35 w 40"/>
                <a:gd name="T37" fmla="*/ 37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91">
                  <a:moveTo>
                    <a:pt x="40" y="32"/>
                  </a:moveTo>
                  <a:cubicBezTo>
                    <a:pt x="39" y="49"/>
                    <a:pt x="36" y="66"/>
                    <a:pt x="29" y="81"/>
                  </a:cubicBezTo>
                  <a:cubicBezTo>
                    <a:pt x="26" y="86"/>
                    <a:pt x="23" y="91"/>
                    <a:pt x="17" y="90"/>
                  </a:cubicBezTo>
                  <a:cubicBezTo>
                    <a:pt x="11" y="90"/>
                    <a:pt x="6" y="85"/>
                    <a:pt x="6" y="79"/>
                  </a:cubicBezTo>
                  <a:cubicBezTo>
                    <a:pt x="5" y="77"/>
                    <a:pt x="4" y="74"/>
                    <a:pt x="3" y="71"/>
                  </a:cubicBezTo>
                  <a:cubicBezTo>
                    <a:pt x="2" y="56"/>
                    <a:pt x="1" y="41"/>
                    <a:pt x="1" y="25"/>
                  </a:cubicBezTo>
                  <a:cubicBezTo>
                    <a:pt x="0" y="19"/>
                    <a:pt x="3" y="12"/>
                    <a:pt x="7" y="7"/>
                  </a:cubicBezTo>
                  <a:cubicBezTo>
                    <a:pt x="11" y="1"/>
                    <a:pt x="19" y="0"/>
                    <a:pt x="25" y="4"/>
                  </a:cubicBezTo>
                  <a:cubicBezTo>
                    <a:pt x="37" y="10"/>
                    <a:pt x="40" y="21"/>
                    <a:pt x="40" y="32"/>
                  </a:cubicBezTo>
                  <a:close/>
                  <a:moveTo>
                    <a:pt x="35" y="37"/>
                  </a:moveTo>
                  <a:cubicBezTo>
                    <a:pt x="35" y="34"/>
                    <a:pt x="35" y="31"/>
                    <a:pt x="35" y="28"/>
                  </a:cubicBezTo>
                  <a:cubicBezTo>
                    <a:pt x="35" y="19"/>
                    <a:pt x="30" y="12"/>
                    <a:pt x="22" y="9"/>
                  </a:cubicBezTo>
                  <a:cubicBezTo>
                    <a:pt x="15" y="5"/>
                    <a:pt x="11" y="7"/>
                    <a:pt x="8" y="14"/>
                  </a:cubicBezTo>
                  <a:cubicBezTo>
                    <a:pt x="6" y="20"/>
                    <a:pt x="5" y="26"/>
                    <a:pt x="6" y="32"/>
                  </a:cubicBezTo>
                  <a:cubicBezTo>
                    <a:pt x="6" y="42"/>
                    <a:pt x="8" y="52"/>
                    <a:pt x="7" y="62"/>
                  </a:cubicBezTo>
                  <a:cubicBezTo>
                    <a:pt x="7" y="68"/>
                    <a:pt x="9" y="75"/>
                    <a:pt x="12" y="80"/>
                  </a:cubicBezTo>
                  <a:cubicBezTo>
                    <a:pt x="14" y="85"/>
                    <a:pt x="19" y="86"/>
                    <a:pt x="22" y="82"/>
                  </a:cubicBezTo>
                  <a:cubicBezTo>
                    <a:pt x="24" y="80"/>
                    <a:pt x="25" y="79"/>
                    <a:pt x="25" y="77"/>
                  </a:cubicBezTo>
                  <a:cubicBezTo>
                    <a:pt x="31" y="64"/>
                    <a:pt x="36" y="51"/>
                    <a:pt x="35" y="37"/>
                  </a:cubicBezTo>
                  <a:close/>
                </a:path>
              </a:pathLst>
            </a:custGeom>
            <a:grpFill/>
            <a:ln w="6350" cmpd="sng">
              <a:solidFill>
                <a:srgbClr val="FF311D"/>
              </a:solidFill>
              <a:round/>
              <a:headEnd/>
              <a:tailEnd/>
              <a:extLst>
                <a:ext uri="{C807C97D-BFC1-408E-A445-0C87EB9F89A2}">
                  <ask:lineSketchStyleProps xmlns:ask="http://schemas.microsoft.com/office/drawing/2018/sketchyshapes" xmlns="" sd="562992042">
                    <a:custGeom>
                      <a:avLst/>
                      <a:gdLst>
                        <a:gd name="connsiteX0" fmla="*/ 57313 w 57313"/>
                        <a:gd name="connsiteY0" fmla="*/ 45526 h 129484"/>
                        <a:gd name="connsiteX1" fmla="*/ 41551 w 57313"/>
                        <a:gd name="connsiteY1" fmla="*/ 115253 h 129484"/>
                        <a:gd name="connsiteX2" fmla="*/ 24358 w 57313"/>
                        <a:gd name="connsiteY2" fmla="*/ 128059 h 129484"/>
                        <a:gd name="connsiteX3" fmla="*/ 8596 w 57313"/>
                        <a:gd name="connsiteY3" fmla="*/ 112405 h 129484"/>
                        <a:gd name="connsiteX4" fmla="*/ 4298 w 57313"/>
                        <a:gd name="connsiteY4" fmla="*/ 101023 h 129484"/>
                        <a:gd name="connsiteX5" fmla="*/ 1432 w 57313"/>
                        <a:gd name="connsiteY5" fmla="*/ 35569 h 129484"/>
                        <a:gd name="connsiteX6" fmla="*/ 10029 w 57313"/>
                        <a:gd name="connsiteY6" fmla="*/ 9957 h 129484"/>
                        <a:gd name="connsiteX7" fmla="*/ 35820 w 57313"/>
                        <a:gd name="connsiteY7" fmla="*/ 5697 h 129484"/>
                        <a:gd name="connsiteX8" fmla="*/ 57313 w 57313"/>
                        <a:gd name="connsiteY8" fmla="*/ 45526 h 129484"/>
                        <a:gd name="connsiteX9" fmla="*/ 50148 w 57313"/>
                        <a:gd name="connsiteY9" fmla="*/ 52648 h 129484"/>
                        <a:gd name="connsiteX10" fmla="*/ 50148 w 57313"/>
                        <a:gd name="connsiteY10" fmla="*/ 39842 h 129484"/>
                        <a:gd name="connsiteX11" fmla="*/ 31522 w 57313"/>
                        <a:gd name="connsiteY11" fmla="*/ 12805 h 129484"/>
                        <a:gd name="connsiteX12" fmla="*/ 11462 w 57313"/>
                        <a:gd name="connsiteY12" fmla="*/ 19914 h 129484"/>
                        <a:gd name="connsiteX13" fmla="*/ 8596 w 57313"/>
                        <a:gd name="connsiteY13" fmla="*/ 45526 h 129484"/>
                        <a:gd name="connsiteX14" fmla="*/ 10029 w 57313"/>
                        <a:gd name="connsiteY14" fmla="*/ 88217 h 129484"/>
                        <a:gd name="connsiteX15" fmla="*/ 17193 w 57313"/>
                        <a:gd name="connsiteY15" fmla="*/ 113829 h 129484"/>
                        <a:gd name="connsiteX16" fmla="*/ 31522 w 57313"/>
                        <a:gd name="connsiteY16" fmla="*/ 116678 h 129484"/>
                        <a:gd name="connsiteX17" fmla="*/ 35820 w 57313"/>
                        <a:gd name="connsiteY17" fmla="*/ 109569 h 129484"/>
                        <a:gd name="connsiteX18" fmla="*/ 50148 w 57313"/>
                        <a:gd name="connsiteY18" fmla="*/ 52648 h 129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7313" h="129484" fill="none" extrusionOk="0">
                          <a:moveTo>
                            <a:pt x="57313" y="45526"/>
                          </a:moveTo>
                          <a:cubicBezTo>
                            <a:pt x="57973" y="66523"/>
                            <a:pt x="51132" y="90631"/>
                            <a:pt x="41551" y="115253"/>
                          </a:cubicBezTo>
                          <a:cubicBezTo>
                            <a:pt x="36667" y="123334"/>
                            <a:pt x="33147" y="130383"/>
                            <a:pt x="24358" y="128059"/>
                          </a:cubicBezTo>
                          <a:cubicBezTo>
                            <a:pt x="15616" y="128375"/>
                            <a:pt x="6710" y="119977"/>
                            <a:pt x="8596" y="112405"/>
                          </a:cubicBezTo>
                          <a:cubicBezTo>
                            <a:pt x="7337" y="108471"/>
                            <a:pt x="4645" y="105917"/>
                            <a:pt x="4298" y="101023"/>
                          </a:cubicBezTo>
                          <a:cubicBezTo>
                            <a:pt x="-1470" y="83150"/>
                            <a:pt x="-3890" y="57309"/>
                            <a:pt x="1432" y="35569"/>
                          </a:cubicBezTo>
                          <a:cubicBezTo>
                            <a:pt x="-188" y="27148"/>
                            <a:pt x="3817" y="19215"/>
                            <a:pt x="10029" y="9957"/>
                          </a:cubicBezTo>
                          <a:cubicBezTo>
                            <a:pt x="15546" y="-26"/>
                            <a:pt x="27329" y="419"/>
                            <a:pt x="35820" y="5697"/>
                          </a:cubicBezTo>
                          <a:cubicBezTo>
                            <a:pt x="53070" y="10892"/>
                            <a:pt x="61742" y="30829"/>
                            <a:pt x="57313" y="45526"/>
                          </a:cubicBezTo>
                          <a:close/>
                          <a:moveTo>
                            <a:pt x="50148" y="52648"/>
                          </a:moveTo>
                          <a:cubicBezTo>
                            <a:pt x="49372" y="46350"/>
                            <a:pt x="51127" y="44610"/>
                            <a:pt x="50148" y="39842"/>
                          </a:cubicBezTo>
                          <a:cubicBezTo>
                            <a:pt x="51252" y="23711"/>
                            <a:pt x="44469" y="18800"/>
                            <a:pt x="31522" y="12805"/>
                          </a:cubicBezTo>
                          <a:cubicBezTo>
                            <a:pt x="20785" y="5360"/>
                            <a:pt x="15758" y="9787"/>
                            <a:pt x="11462" y="19914"/>
                          </a:cubicBezTo>
                          <a:cubicBezTo>
                            <a:pt x="6209" y="27923"/>
                            <a:pt x="6567" y="36430"/>
                            <a:pt x="8596" y="45526"/>
                          </a:cubicBezTo>
                          <a:cubicBezTo>
                            <a:pt x="7368" y="62290"/>
                            <a:pt x="10508" y="72452"/>
                            <a:pt x="10029" y="88217"/>
                          </a:cubicBezTo>
                          <a:cubicBezTo>
                            <a:pt x="9313" y="96787"/>
                            <a:pt x="11430" y="104920"/>
                            <a:pt x="17193" y="113829"/>
                          </a:cubicBezTo>
                          <a:cubicBezTo>
                            <a:pt x="19116" y="122470"/>
                            <a:pt x="25749" y="121183"/>
                            <a:pt x="31522" y="116678"/>
                          </a:cubicBezTo>
                          <a:cubicBezTo>
                            <a:pt x="34423" y="113902"/>
                            <a:pt x="35564" y="112765"/>
                            <a:pt x="35820" y="109569"/>
                          </a:cubicBezTo>
                          <a:cubicBezTo>
                            <a:pt x="49643" y="92253"/>
                            <a:pt x="54971" y="72309"/>
                            <a:pt x="50148" y="52648"/>
                          </a:cubicBezTo>
                          <a:close/>
                        </a:path>
                        <a:path w="57313" h="129484" stroke="0" extrusionOk="0">
                          <a:moveTo>
                            <a:pt x="57313" y="45526"/>
                          </a:moveTo>
                          <a:cubicBezTo>
                            <a:pt x="58098" y="70206"/>
                            <a:pt x="45423" y="93209"/>
                            <a:pt x="41551" y="115253"/>
                          </a:cubicBezTo>
                          <a:cubicBezTo>
                            <a:pt x="37533" y="122240"/>
                            <a:pt x="31672" y="131006"/>
                            <a:pt x="24358" y="128059"/>
                          </a:cubicBezTo>
                          <a:cubicBezTo>
                            <a:pt x="15665" y="127736"/>
                            <a:pt x="8936" y="120718"/>
                            <a:pt x="8596" y="112405"/>
                          </a:cubicBezTo>
                          <a:cubicBezTo>
                            <a:pt x="7338" y="109580"/>
                            <a:pt x="5201" y="105203"/>
                            <a:pt x="4298" y="101023"/>
                          </a:cubicBezTo>
                          <a:cubicBezTo>
                            <a:pt x="2706" y="78338"/>
                            <a:pt x="-521" y="58719"/>
                            <a:pt x="1432" y="35569"/>
                          </a:cubicBezTo>
                          <a:cubicBezTo>
                            <a:pt x="-2293" y="27832"/>
                            <a:pt x="3988" y="14539"/>
                            <a:pt x="10029" y="9957"/>
                          </a:cubicBezTo>
                          <a:cubicBezTo>
                            <a:pt x="14634" y="1949"/>
                            <a:pt x="27835" y="2427"/>
                            <a:pt x="35820" y="5697"/>
                          </a:cubicBezTo>
                          <a:cubicBezTo>
                            <a:pt x="52750" y="13165"/>
                            <a:pt x="53725" y="31651"/>
                            <a:pt x="57313" y="45526"/>
                          </a:cubicBezTo>
                          <a:close/>
                          <a:moveTo>
                            <a:pt x="50148" y="52648"/>
                          </a:moveTo>
                          <a:cubicBezTo>
                            <a:pt x="49812" y="46657"/>
                            <a:pt x="51093" y="43332"/>
                            <a:pt x="50148" y="39842"/>
                          </a:cubicBezTo>
                          <a:cubicBezTo>
                            <a:pt x="48694" y="25356"/>
                            <a:pt x="42423" y="15763"/>
                            <a:pt x="31522" y="12805"/>
                          </a:cubicBezTo>
                          <a:cubicBezTo>
                            <a:pt x="22221" y="8420"/>
                            <a:pt x="17446" y="9120"/>
                            <a:pt x="11462" y="19914"/>
                          </a:cubicBezTo>
                          <a:cubicBezTo>
                            <a:pt x="7857" y="28870"/>
                            <a:pt x="6067" y="39086"/>
                            <a:pt x="8596" y="45526"/>
                          </a:cubicBezTo>
                          <a:cubicBezTo>
                            <a:pt x="12089" y="59011"/>
                            <a:pt x="7698" y="71954"/>
                            <a:pt x="10029" y="88217"/>
                          </a:cubicBezTo>
                          <a:cubicBezTo>
                            <a:pt x="10178" y="97538"/>
                            <a:pt x="12705" y="108826"/>
                            <a:pt x="17193" y="113829"/>
                          </a:cubicBezTo>
                          <a:cubicBezTo>
                            <a:pt x="19569" y="122351"/>
                            <a:pt x="26362" y="121919"/>
                            <a:pt x="31522" y="116678"/>
                          </a:cubicBezTo>
                          <a:cubicBezTo>
                            <a:pt x="34279" y="114272"/>
                            <a:pt x="35927" y="111960"/>
                            <a:pt x="35820" y="109569"/>
                          </a:cubicBezTo>
                          <a:cubicBezTo>
                            <a:pt x="46942" y="91230"/>
                            <a:pt x="51995" y="71584"/>
                            <a:pt x="50148" y="52648"/>
                          </a:cubicBezTo>
                          <a:close/>
                        </a:path>
                      </a:pathLst>
                    </a:custGeom>
                    <ask:type>
                      <ask:lineSketchNone/>
                    </ask:type>
                  </ask:lineSketchStyleProps>
                </a:ext>
              </a:extLst>
            </a:ln>
          </p:spPr>
          <p:txBody>
            <a:bodyPr vert="horz" wrap="square" lIns="91440" tIns="45720" rIns="91440" bIns="45720" numCol="1" anchor="t" anchorCtr="0" compatLnSpc="1">
              <a:prstTxWarp prst="textNoShape">
                <a:avLst/>
              </a:prstTxWarp>
            </a:bodyPr>
            <a:lstStyle/>
            <a:p>
              <a:endParaRPr lang="zh-CN" altLang="en-US"/>
            </a:p>
          </p:txBody>
        </p:sp>
        <p:sp>
          <p:nvSpPr>
            <p:cNvPr id="204" name="Freeform 150">
              <a:extLst>
                <a:ext uri="{FF2B5EF4-FFF2-40B4-BE49-F238E27FC236}">
                  <a16:creationId xmlns:a16="http://schemas.microsoft.com/office/drawing/2014/main" xmlns="" id="{82EB12D8-24B6-4F93-AAB7-6DF345D59E30}"/>
                </a:ext>
              </a:extLst>
            </p:cNvPr>
            <p:cNvSpPr>
              <a:spLocks noEditPoints="1"/>
            </p:cNvSpPr>
            <p:nvPr/>
          </p:nvSpPr>
          <p:spPr bwMode="auto">
            <a:xfrm>
              <a:off x="294" y="-3"/>
              <a:ext cx="93" cy="198"/>
            </a:xfrm>
            <a:custGeom>
              <a:avLst/>
              <a:gdLst>
                <a:gd name="T0" fmla="*/ 46 w 46"/>
                <a:gd name="T1" fmla="*/ 62 h 98"/>
                <a:gd name="T2" fmla="*/ 44 w 46"/>
                <a:gd name="T3" fmla="*/ 83 h 98"/>
                <a:gd name="T4" fmla="*/ 22 w 46"/>
                <a:gd name="T5" fmla="*/ 89 h 98"/>
                <a:gd name="T6" fmla="*/ 13 w 46"/>
                <a:gd name="T7" fmla="*/ 76 h 98"/>
                <a:gd name="T8" fmla="*/ 1 w 46"/>
                <a:gd name="T9" fmla="*/ 37 h 98"/>
                <a:gd name="T10" fmla="*/ 1 w 46"/>
                <a:gd name="T11" fmla="*/ 18 h 98"/>
                <a:gd name="T12" fmla="*/ 15 w 46"/>
                <a:gd name="T13" fmla="*/ 1 h 98"/>
                <a:gd name="T14" fmla="*/ 35 w 46"/>
                <a:gd name="T15" fmla="*/ 12 h 98"/>
                <a:gd name="T16" fmla="*/ 46 w 46"/>
                <a:gd name="T17" fmla="*/ 62 h 98"/>
                <a:gd name="T18" fmla="*/ 43 w 46"/>
                <a:gd name="T19" fmla="*/ 65 h 98"/>
                <a:gd name="T20" fmla="*/ 41 w 46"/>
                <a:gd name="T21" fmla="*/ 44 h 98"/>
                <a:gd name="T22" fmla="*/ 32 w 46"/>
                <a:gd name="T23" fmla="*/ 16 h 98"/>
                <a:gd name="T24" fmla="*/ 14 w 46"/>
                <a:gd name="T25" fmla="*/ 8 h 98"/>
                <a:gd name="T26" fmla="*/ 5 w 46"/>
                <a:gd name="T27" fmla="*/ 22 h 98"/>
                <a:gd name="T28" fmla="*/ 6 w 46"/>
                <a:gd name="T29" fmla="*/ 37 h 98"/>
                <a:gd name="T30" fmla="*/ 15 w 46"/>
                <a:gd name="T31" fmla="*/ 66 h 98"/>
                <a:gd name="T32" fmla="*/ 23 w 46"/>
                <a:gd name="T33" fmla="*/ 83 h 98"/>
                <a:gd name="T34" fmla="*/ 34 w 46"/>
                <a:gd name="T35" fmla="*/ 88 h 98"/>
                <a:gd name="T36" fmla="*/ 41 w 46"/>
                <a:gd name="T37" fmla="*/ 78 h 98"/>
                <a:gd name="T38" fmla="*/ 43 w 46"/>
                <a:gd name="T39" fmla="*/ 65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6" h="98">
                  <a:moveTo>
                    <a:pt x="46" y="62"/>
                  </a:moveTo>
                  <a:cubicBezTo>
                    <a:pt x="46" y="69"/>
                    <a:pt x="45" y="77"/>
                    <a:pt x="44" y="83"/>
                  </a:cubicBezTo>
                  <a:cubicBezTo>
                    <a:pt x="40" y="95"/>
                    <a:pt x="31" y="98"/>
                    <a:pt x="22" y="89"/>
                  </a:cubicBezTo>
                  <a:cubicBezTo>
                    <a:pt x="18" y="85"/>
                    <a:pt x="15" y="81"/>
                    <a:pt x="13" y="76"/>
                  </a:cubicBezTo>
                  <a:cubicBezTo>
                    <a:pt x="8" y="63"/>
                    <a:pt x="5" y="50"/>
                    <a:pt x="1" y="37"/>
                  </a:cubicBezTo>
                  <a:cubicBezTo>
                    <a:pt x="0" y="30"/>
                    <a:pt x="0" y="24"/>
                    <a:pt x="1" y="18"/>
                  </a:cubicBezTo>
                  <a:cubicBezTo>
                    <a:pt x="2" y="10"/>
                    <a:pt x="8" y="3"/>
                    <a:pt x="15" y="1"/>
                  </a:cubicBezTo>
                  <a:cubicBezTo>
                    <a:pt x="21" y="0"/>
                    <a:pt x="32" y="6"/>
                    <a:pt x="35" y="12"/>
                  </a:cubicBezTo>
                  <a:cubicBezTo>
                    <a:pt x="44" y="28"/>
                    <a:pt x="45" y="45"/>
                    <a:pt x="46" y="62"/>
                  </a:cubicBezTo>
                  <a:close/>
                  <a:moveTo>
                    <a:pt x="43" y="65"/>
                  </a:moveTo>
                  <a:cubicBezTo>
                    <a:pt x="42" y="58"/>
                    <a:pt x="42" y="51"/>
                    <a:pt x="41" y="44"/>
                  </a:cubicBezTo>
                  <a:cubicBezTo>
                    <a:pt x="40" y="34"/>
                    <a:pt x="37" y="25"/>
                    <a:pt x="32" y="16"/>
                  </a:cubicBezTo>
                  <a:cubicBezTo>
                    <a:pt x="28" y="10"/>
                    <a:pt x="21" y="7"/>
                    <a:pt x="14" y="8"/>
                  </a:cubicBezTo>
                  <a:cubicBezTo>
                    <a:pt x="8" y="9"/>
                    <a:pt x="5" y="14"/>
                    <a:pt x="5" y="22"/>
                  </a:cubicBezTo>
                  <a:cubicBezTo>
                    <a:pt x="5" y="27"/>
                    <a:pt x="5" y="32"/>
                    <a:pt x="6" y="37"/>
                  </a:cubicBezTo>
                  <a:cubicBezTo>
                    <a:pt x="9" y="47"/>
                    <a:pt x="12" y="57"/>
                    <a:pt x="15" y="66"/>
                  </a:cubicBezTo>
                  <a:cubicBezTo>
                    <a:pt x="17" y="72"/>
                    <a:pt x="19" y="78"/>
                    <a:pt x="23" y="83"/>
                  </a:cubicBezTo>
                  <a:cubicBezTo>
                    <a:pt x="25" y="87"/>
                    <a:pt x="30" y="89"/>
                    <a:pt x="34" y="88"/>
                  </a:cubicBezTo>
                  <a:cubicBezTo>
                    <a:pt x="39" y="87"/>
                    <a:pt x="41" y="83"/>
                    <a:pt x="41" y="78"/>
                  </a:cubicBezTo>
                  <a:cubicBezTo>
                    <a:pt x="42" y="74"/>
                    <a:pt x="42" y="70"/>
                    <a:pt x="43" y="65"/>
                  </a:cubicBezTo>
                  <a:close/>
                </a:path>
              </a:pathLst>
            </a:custGeom>
            <a:grpFill/>
            <a:ln w="6350" cmpd="sng">
              <a:solidFill>
                <a:srgbClr val="FF311D"/>
              </a:solidFill>
              <a:round/>
              <a:headEnd/>
              <a:tailEnd/>
              <a:extLst>
                <a:ext uri="{C807C97D-BFC1-408E-A445-0C87EB9F89A2}">
                  <ask:lineSketchStyleProps xmlns:ask="http://schemas.microsoft.com/office/drawing/2018/sketchyshapes" xmlns="" sd="1470142548">
                    <a:custGeom>
                      <a:avLst/>
                      <a:gdLst>
                        <a:gd name="connsiteX0" fmla="*/ 65803 w 65803"/>
                        <a:gd name="connsiteY0" fmla="*/ 88639 h 140097"/>
                        <a:gd name="connsiteX1" fmla="*/ 62940 w 65803"/>
                        <a:gd name="connsiteY1" fmla="*/ 118648 h 140097"/>
                        <a:gd name="connsiteX2" fmla="*/ 31473 w 65803"/>
                        <a:gd name="connsiteY2" fmla="*/ 127236 h 140097"/>
                        <a:gd name="connsiteX3" fmla="*/ 18595 w 65803"/>
                        <a:gd name="connsiteY3" fmla="*/ 108645 h 140097"/>
                        <a:gd name="connsiteX4" fmla="*/ 1427 w 65803"/>
                        <a:gd name="connsiteY4" fmla="*/ 52900 h 140097"/>
                        <a:gd name="connsiteX5" fmla="*/ 1427 w 65803"/>
                        <a:gd name="connsiteY5" fmla="*/ 25735 h 140097"/>
                        <a:gd name="connsiteX6" fmla="*/ 21458 w 65803"/>
                        <a:gd name="connsiteY6" fmla="*/ 1428 h 140097"/>
                        <a:gd name="connsiteX7" fmla="*/ 50069 w 65803"/>
                        <a:gd name="connsiteY7" fmla="*/ 17147 h 140097"/>
                        <a:gd name="connsiteX8" fmla="*/ 65803 w 65803"/>
                        <a:gd name="connsiteY8" fmla="*/ 88639 h 140097"/>
                        <a:gd name="connsiteX9" fmla="*/ 61512 w 65803"/>
                        <a:gd name="connsiteY9" fmla="*/ 92926 h 140097"/>
                        <a:gd name="connsiteX10" fmla="*/ 58650 w 65803"/>
                        <a:gd name="connsiteY10" fmla="*/ 62903 h 140097"/>
                        <a:gd name="connsiteX11" fmla="*/ 45779 w 65803"/>
                        <a:gd name="connsiteY11" fmla="*/ 22877 h 140097"/>
                        <a:gd name="connsiteX12" fmla="*/ 20023 w 65803"/>
                        <a:gd name="connsiteY12" fmla="*/ 11431 h 140097"/>
                        <a:gd name="connsiteX13" fmla="*/ 7152 w 65803"/>
                        <a:gd name="connsiteY13" fmla="*/ 31451 h 140097"/>
                        <a:gd name="connsiteX14" fmla="*/ 8580 w 65803"/>
                        <a:gd name="connsiteY14" fmla="*/ 52900 h 140097"/>
                        <a:gd name="connsiteX15" fmla="*/ 21458 w 65803"/>
                        <a:gd name="connsiteY15" fmla="*/ 94355 h 140097"/>
                        <a:gd name="connsiteX16" fmla="*/ 32901 w 65803"/>
                        <a:gd name="connsiteY16" fmla="*/ 118648 h 140097"/>
                        <a:gd name="connsiteX17" fmla="*/ 48634 w 65803"/>
                        <a:gd name="connsiteY17" fmla="*/ 125807 h 140097"/>
                        <a:gd name="connsiteX18" fmla="*/ 58650 w 65803"/>
                        <a:gd name="connsiteY18" fmla="*/ 111503 h 140097"/>
                        <a:gd name="connsiteX19" fmla="*/ 61512 w 65803"/>
                        <a:gd name="connsiteY19" fmla="*/ 92926 h 140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5803" h="140097" fill="none" extrusionOk="0">
                          <a:moveTo>
                            <a:pt x="65803" y="88639"/>
                          </a:moveTo>
                          <a:cubicBezTo>
                            <a:pt x="65865" y="96043"/>
                            <a:pt x="64297" y="111019"/>
                            <a:pt x="62940" y="118648"/>
                          </a:cubicBezTo>
                          <a:cubicBezTo>
                            <a:pt x="60637" y="137507"/>
                            <a:pt x="42600" y="141984"/>
                            <a:pt x="31473" y="127236"/>
                          </a:cubicBezTo>
                          <a:cubicBezTo>
                            <a:pt x="25652" y="122570"/>
                            <a:pt x="21569" y="115352"/>
                            <a:pt x="18595" y="108645"/>
                          </a:cubicBezTo>
                          <a:cubicBezTo>
                            <a:pt x="9418" y="90242"/>
                            <a:pt x="10079" y="74062"/>
                            <a:pt x="1427" y="52900"/>
                          </a:cubicBezTo>
                          <a:cubicBezTo>
                            <a:pt x="-395" y="42919"/>
                            <a:pt x="1318" y="32941"/>
                            <a:pt x="1427" y="25735"/>
                          </a:cubicBezTo>
                          <a:cubicBezTo>
                            <a:pt x="4386" y="14474"/>
                            <a:pt x="12637" y="5281"/>
                            <a:pt x="21458" y="1428"/>
                          </a:cubicBezTo>
                          <a:cubicBezTo>
                            <a:pt x="31526" y="2001"/>
                            <a:pt x="44603" y="10087"/>
                            <a:pt x="50069" y="17147"/>
                          </a:cubicBezTo>
                          <a:cubicBezTo>
                            <a:pt x="60642" y="40669"/>
                            <a:pt x="71387" y="64511"/>
                            <a:pt x="65803" y="88639"/>
                          </a:cubicBezTo>
                          <a:close/>
                          <a:moveTo>
                            <a:pt x="61512" y="92926"/>
                          </a:moveTo>
                          <a:cubicBezTo>
                            <a:pt x="59572" y="82328"/>
                            <a:pt x="60520" y="73228"/>
                            <a:pt x="58650" y="62903"/>
                          </a:cubicBezTo>
                          <a:cubicBezTo>
                            <a:pt x="54523" y="47970"/>
                            <a:pt x="55716" y="34049"/>
                            <a:pt x="45779" y="22877"/>
                          </a:cubicBezTo>
                          <a:cubicBezTo>
                            <a:pt x="42427" y="15229"/>
                            <a:pt x="29114" y="11463"/>
                            <a:pt x="20023" y="11431"/>
                          </a:cubicBezTo>
                          <a:cubicBezTo>
                            <a:pt x="11292" y="13491"/>
                            <a:pt x="6702" y="19942"/>
                            <a:pt x="7152" y="31451"/>
                          </a:cubicBezTo>
                          <a:cubicBezTo>
                            <a:pt x="8716" y="38903"/>
                            <a:pt x="5573" y="47042"/>
                            <a:pt x="8580" y="52900"/>
                          </a:cubicBezTo>
                          <a:cubicBezTo>
                            <a:pt x="15105" y="65531"/>
                            <a:pt x="21040" y="82242"/>
                            <a:pt x="21458" y="94355"/>
                          </a:cubicBezTo>
                          <a:cubicBezTo>
                            <a:pt x="22048" y="102864"/>
                            <a:pt x="27519" y="110133"/>
                            <a:pt x="32901" y="118648"/>
                          </a:cubicBezTo>
                          <a:cubicBezTo>
                            <a:pt x="34543" y="124765"/>
                            <a:pt x="42279" y="127739"/>
                            <a:pt x="48634" y="125807"/>
                          </a:cubicBezTo>
                          <a:cubicBezTo>
                            <a:pt x="57636" y="123899"/>
                            <a:pt x="58947" y="118577"/>
                            <a:pt x="58650" y="111503"/>
                          </a:cubicBezTo>
                          <a:cubicBezTo>
                            <a:pt x="58726" y="106714"/>
                            <a:pt x="60605" y="100714"/>
                            <a:pt x="61512" y="92926"/>
                          </a:cubicBezTo>
                          <a:close/>
                        </a:path>
                        <a:path w="65803" h="140097" stroke="0" extrusionOk="0">
                          <a:moveTo>
                            <a:pt x="65803" y="88639"/>
                          </a:moveTo>
                          <a:cubicBezTo>
                            <a:pt x="65988" y="98798"/>
                            <a:pt x="63242" y="107962"/>
                            <a:pt x="62940" y="118648"/>
                          </a:cubicBezTo>
                          <a:cubicBezTo>
                            <a:pt x="55688" y="138368"/>
                            <a:pt x="43443" y="139059"/>
                            <a:pt x="31473" y="127236"/>
                          </a:cubicBezTo>
                          <a:cubicBezTo>
                            <a:pt x="24990" y="123415"/>
                            <a:pt x="22797" y="116182"/>
                            <a:pt x="18595" y="108645"/>
                          </a:cubicBezTo>
                          <a:cubicBezTo>
                            <a:pt x="10236" y="86471"/>
                            <a:pt x="4958" y="67754"/>
                            <a:pt x="1427" y="52900"/>
                          </a:cubicBezTo>
                          <a:cubicBezTo>
                            <a:pt x="201" y="41754"/>
                            <a:pt x="-77" y="34595"/>
                            <a:pt x="1427" y="25735"/>
                          </a:cubicBezTo>
                          <a:cubicBezTo>
                            <a:pt x="1384" y="14046"/>
                            <a:pt x="9575" y="2252"/>
                            <a:pt x="21458" y="1428"/>
                          </a:cubicBezTo>
                          <a:cubicBezTo>
                            <a:pt x="29105" y="1091"/>
                            <a:pt x="45668" y="11352"/>
                            <a:pt x="50069" y="17147"/>
                          </a:cubicBezTo>
                          <a:cubicBezTo>
                            <a:pt x="66214" y="43909"/>
                            <a:pt x="67589" y="65166"/>
                            <a:pt x="65803" y="88639"/>
                          </a:cubicBezTo>
                          <a:close/>
                          <a:moveTo>
                            <a:pt x="61512" y="92926"/>
                          </a:moveTo>
                          <a:cubicBezTo>
                            <a:pt x="60143" y="82638"/>
                            <a:pt x="59128" y="70473"/>
                            <a:pt x="58650" y="62903"/>
                          </a:cubicBezTo>
                          <a:cubicBezTo>
                            <a:pt x="59075" y="48224"/>
                            <a:pt x="55494" y="36721"/>
                            <a:pt x="45779" y="22877"/>
                          </a:cubicBezTo>
                          <a:cubicBezTo>
                            <a:pt x="40914" y="16744"/>
                            <a:pt x="27655" y="10659"/>
                            <a:pt x="20023" y="11431"/>
                          </a:cubicBezTo>
                          <a:cubicBezTo>
                            <a:pt x="9533" y="12967"/>
                            <a:pt x="7444" y="20032"/>
                            <a:pt x="7152" y="31451"/>
                          </a:cubicBezTo>
                          <a:cubicBezTo>
                            <a:pt x="6749" y="37671"/>
                            <a:pt x="5420" y="45448"/>
                            <a:pt x="8580" y="52900"/>
                          </a:cubicBezTo>
                          <a:cubicBezTo>
                            <a:pt x="14319" y="68942"/>
                            <a:pt x="17228" y="82284"/>
                            <a:pt x="21458" y="94355"/>
                          </a:cubicBezTo>
                          <a:cubicBezTo>
                            <a:pt x="26824" y="103884"/>
                            <a:pt x="25256" y="112794"/>
                            <a:pt x="32901" y="118648"/>
                          </a:cubicBezTo>
                          <a:cubicBezTo>
                            <a:pt x="36367" y="124237"/>
                            <a:pt x="44191" y="127108"/>
                            <a:pt x="48634" y="125807"/>
                          </a:cubicBezTo>
                          <a:cubicBezTo>
                            <a:pt x="55616" y="123130"/>
                            <a:pt x="60487" y="118289"/>
                            <a:pt x="58650" y="111503"/>
                          </a:cubicBezTo>
                          <a:cubicBezTo>
                            <a:pt x="60384" y="105656"/>
                            <a:pt x="61024" y="100333"/>
                            <a:pt x="61512" y="92926"/>
                          </a:cubicBezTo>
                          <a:close/>
                        </a:path>
                      </a:pathLst>
                    </a:custGeom>
                    <ask:type>
                      <ask:lineSketchNone/>
                    </ask:type>
                  </ask:lineSketchStyleProps>
                </a:ext>
              </a:extLst>
            </a:ln>
          </p:spPr>
          <p:txBody>
            <a:bodyPr vert="horz" wrap="square" lIns="91440" tIns="45720" rIns="91440" bIns="45720" numCol="1" anchor="t" anchorCtr="0" compatLnSpc="1">
              <a:prstTxWarp prst="textNoShape">
                <a:avLst/>
              </a:prstTxWarp>
            </a:bodyPr>
            <a:lstStyle/>
            <a:p>
              <a:endParaRPr lang="zh-CN" altLang="en-US"/>
            </a:p>
          </p:txBody>
        </p:sp>
      </p:grpSp>
      <p:sp>
        <p:nvSpPr>
          <p:cNvPr id="205" name="文本框 204">
            <a:extLst>
              <a:ext uri="{FF2B5EF4-FFF2-40B4-BE49-F238E27FC236}">
                <a16:creationId xmlns:a16="http://schemas.microsoft.com/office/drawing/2014/main" xmlns="" id="{6AD1460F-1E33-4D2E-8C68-44B0E8ED4D6E}"/>
              </a:ext>
            </a:extLst>
          </p:cNvPr>
          <p:cNvSpPr txBox="1"/>
          <p:nvPr/>
        </p:nvSpPr>
        <p:spPr>
          <a:xfrm>
            <a:off x="9958067" y="4794426"/>
            <a:ext cx="1468124" cy="307777"/>
          </a:xfrm>
          <a:prstGeom prst="rect">
            <a:avLst/>
          </a:prstGeom>
          <a:noFill/>
        </p:spPr>
        <p:txBody>
          <a:bodyPr wrap="square" rtlCol="0">
            <a:spAutoFit/>
          </a:bodyPr>
          <a:lstStyle/>
          <a:p>
            <a:r>
              <a:rPr lang="en-US" altLang="zh-CN" sz="1400">
                <a:latin typeface="851tegakizatsu" panose="02000600000000000000" pitchFamily="2" charset="-122"/>
                <a:ea typeface="851tegakizatsu" panose="02000600000000000000" pitchFamily="2" charset="-122"/>
                <a:cs typeface="851tegakizatsu" panose="02000600000000000000" pitchFamily="2" charset="-122"/>
              </a:rPr>
              <a:t>supporters say</a:t>
            </a:r>
            <a:endParaRPr lang="zh-CN" altLang="en-US" sz="1400">
              <a:latin typeface="851tegakizatsu" panose="02000600000000000000" pitchFamily="2" charset="-122"/>
              <a:ea typeface="851tegakizatsu" panose="02000600000000000000" pitchFamily="2" charset="-122"/>
              <a:cs typeface="851tegakizatsu" panose="02000600000000000000" pitchFamily="2" charset="-122"/>
            </a:endParaRPr>
          </a:p>
        </p:txBody>
      </p:sp>
    </p:spTree>
    <p:extLst>
      <p:ext uri="{BB962C8B-B14F-4D97-AF65-F5344CB8AC3E}">
        <p14:creationId xmlns:p14="http://schemas.microsoft.com/office/powerpoint/2010/main" val="351199508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invX="1"/>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xmlns="" id="{B784A2B3-2DB2-4903-9377-C1203CF8D07E}"/>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a:extLst>
              <a:ext uri="{FF2B5EF4-FFF2-40B4-BE49-F238E27FC236}">
                <a16:creationId xmlns:a16="http://schemas.microsoft.com/office/drawing/2014/main" xmlns="" id="{A646A561-509E-4A46-9B64-96D432D4D739}"/>
              </a:ext>
            </a:extLst>
          </p:cNvPr>
          <p:cNvGrpSpPr/>
          <p:nvPr/>
        </p:nvGrpSpPr>
        <p:grpSpPr>
          <a:xfrm>
            <a:off x="3963044" y="2662212"/>
            <a:ext cx="4265911" cy="1533576"/>
            <a:chOff x="3963045" y="2551726"/>
            <a:chExt cx="4265911" cy="1533576"/>
          </a:xfrm>
        </p:grpSpPr>
        <p:sp>
          <p:nvSpPr>
            <p:cNvPr id="2" name="矩形 1" descr="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
            <p:cNvSpPr/>
            <p:nvPr/>
          </p:nvSpPr>
          <p:spPr>
            <a:xfrm>
              <a:off x="3963045" y="3562082"/>
              <a:ext cx="4265911" cy="52322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a:ln>
                    <a:noFill/>
                  </a:ln>
                  <a:solidFill>
                    <a:prstClr val="black"/>
                  </a:solidFill>
                  <a:effectLst/>
                  <a:uLnTx/>
                  <a:uFillTx/>
                  <a:latin typeface="等线" panose="020F0502020204030204"/>
                  <a:ea typeface="庞门正道标题体" panose="02010600030101010101" pitchFamily="2" charset="-122"/>
                  <a:cs typeface="+mn-ea"/>
                  <a:sym typeface="+mn-lt"/>
                </a:rPr>
                <a:t>DESIGN SPECIFICATIONS</a:t>
              </a:r>
            </a:p>
          </p:txBody>
        </p:sp>
        <p:sp>
          <p:nvSpPr>
            <p:cNvPr id="3" name="矩形 2" descr="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
            <p:cNvSpPr/>
            <p:nvPr/>
          </p:nvSpPr>
          <p:spPr>
            <a:xfrm>
              <a:off x="4740501" y="2551726"/>
              <a:ext cx="2710999" cy="830997"/>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ea"/>
                  <a:sym typeface="+mn-lt"/>
                </a:rPr>
                <a:t>设计规范</a:t>
              </a:r>
              <a:endParaRPr kumimoji="0" lang="en-US" altLang="zh-CN" sz="4800" b="1"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ea"/>
                <a:sym typeface="+mn-lt"/>
              </a:endParaRPr>
            </a:p>
          </p:txBody>
        </p:sp>
      </p:grpSp>
    </p:spTree>
    <p:extLst>
      <p:ext uri="{BB962C8B-B14F-4D97-AF65-F5344CB8AC3E}">
        <p14:creationId xmlns:p14="http://schemas.microsoft.com/office/powerpoint/2010/main" val="102382697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xmlns="" id="{EB88AF69-B1C2-4674-B793-06DD6BC2525D}"/>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 name="直接连接符 2"/>
          <p:cNvCxnSpPr>
            <a:cxnSpLocks/>
          </p:cNvCxnSpPr>
          <p:nvPr/>
        </p:nvCxnSpPr>
        <p:spPr>
          <a:xfrm>
            <a:off x="581025" y="701675"/>
            <a:ext cx="0" cy="584200"/>
          </a:xfrm>
          <a:prstGeom prst="line">
            <a:avLst/>
          </a:prstGeom>
          <a:ln w="19050" cap="rnd">
            <a:solidFill>
              <a:schemeClr val="tx1"/>
            </a:solidFill>
            <a:round/>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633942" y="504825"/>
            <a:ext cx="1181100" cy="586699"/>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2800" b="1" i="0" u="none" strike="noStrike" kern="1200" cap="none" spc="600" normalizeH="0" baseline="0" noProof="0">
                <a:ln>
                  <a:noFill/>
                </a:ln>
                <a:solidFill>
                  <a:prstClr val="black"/>
                </a:solidFill>
                <a:effectLst/>
                <a:uLnTx/>
                <a:uFillTx/>
                <a:latin typeface="等线" panose="02010600030101010101" pitchFamily="2" charset="-122"/>
                <a:ea typeface="等线" panose="02010600030101010101" pitchFamily="2" charset="-122"/>
                <a:cs typeface="+mn-cs"/>
              </a:rPr>
              <a:t>字体</a:t>
            </a:r>
          </a:p>
        </p:txBody>
      </p:sp>
      <p:sp>
        <p:nvSpPr>
          <p:cNvPr id="6" name="文本框 5"/>
          <p:cNvSpPr txBox="1"/>
          <p:nvPr/>
        </p:nvSpPr>
        <p:spPr>
          <a:xfrm>
            <a:off x="3880205" y="3107983"/>
            <a:ext cx="4431590" cy="645113"/>
          </a:xfrm>
          <a:prstGeom prst="rect">
            <a:avLst/>
          </a:prstGeom>
          <a:noFill/>
        </p:spPr>
        <p:txBody>
          <a:bodyPr wrap="square" rtlCol="0">
            <a:spAutoFit/>
          </a:bodyPr>
          <a:lstStyle/>
          <a:p>
            <a:pPr lvl="0" algn="ctr">
              <a:lnSpc>
                <a:spcPct val="120000"/>
              </a:lnSpc>
              <a:defRPr/>
            </a:pPr>
            <a:r>
              <a:rPr lang="en-US" altLang="zh-CN" sz="3200" spc="600">
                <a:solidFill>
                  <a:prstClr val="black"/>
                </a:solidFill>
                <a:latin typeface="等线 Light" panose="02010600030101010101" pitchFamily="2" charset="-122"/>
                <a:ea typeface="等线 Light" panose="02010600030101010101" pitchFamily="2" charset="-122"/>
              </a:rPr>
              <a:t>851tegakizatsu</a:t>
            </a:r>
            <a:endParaRPr kumimoji="0" lang="zh-CN" altLang="en-US" sz="3200" b="0" i="0" u="none" strike="noStrike" kern="1200" cap="none" spc="600" normalizeH="0" baseline="0" noProof="0" dirty="0">
              <a:ln>
                <a:noFill/>
              </a:ln>
              <a:solidFill>
                <a:prstClr val="black"/>
              </a:solidFill>
              <a:effectLst/>
              <a:uLnTx/>
              <a:uFillTx/>
              <a:latin typeface="等线 Light" panose="02010600030101010101" pitchFamily="2" charset="-122"/>
              <a:ea typeface="等线 Light" panose="02010600030101010101" pitchFamily="2" charset="-122"/>
              <a:cs typeface="+mn-cs"/>
            </a:endParaRPr>
          </a:p>
        </p:txBody>
      </p:sp>
      <p:sp>
        <p:nvSpPr>
          <p:cNvPr id="7" name="文本框 6"/>
          <p:cNvSpPr txBox="1"/>
          <p:nvPr/>
        </p:nvSpPr>
        <p:spPr>
          <a:xfrm>
            <a:off x="633942" y="971550"/>
            <a:ext cx="2038350" cy="435889"/>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2000" b="1" i="0" u="none" strike="noStrike" kern="1200" cap="none" spc="600" normalizeH="0" baseline="0" noProof="0">
                <a:ln>
                  <a:noFill/>
                </a:ln>
                <a:solidFill>
                  <a:prstClr val="black"/>
                </a:solidFill>
                <a:effectLst/>
                <a:uLnTx/>
                <a:uFillTx/>
                <a:latin typeface="等线" panose="020F0502020204030204"/>
                <a:ea typeface="庞门正道标题体" panose="02010600030101010101" pitchFamily="2" charset="-122"/>
                <a:cs typeface="+mn-cs"/>
              </a:rPr>
              <a:t>Fonts</a:t>
            </a:r>
            <a:endParaRPr kumimoji="0" lang="zh-CN" altLang="en-US" sz="2000" b="1" i="0" u="none" strike="noStrike" kern="1200" cap="none" spc="600" normalizeH="0" baseline="0" noProof="0">
              <a:ln>
                <a:noFill/>
              </a:ln>
              <a:solidFill>
                <a:prstClr val="black"/>
              </a:solidFill>
              <a:effectLst/>
              <a:uLnTx/>
              <a:uFillTx/>
              <a:latin typeface="等线" panose="020F0502020204030204"/>
              <a:ea typeface="庞门正道标题体" panose="02010600030101010101" pitchFamily="2" charset="-122"/>
              <a:cs typeface="+mn-cs"/>
            </a:endParaRPr>
          </a:p>
        </p:txBody>
      </p:sp>
    </p:spTree>
    <p:extLst>
      <p:ext uri="{BB962C8B-B14F-4D97-AF65-F5344CB8AC3E}">
        <p14:creationId xmlns:p14="http://schemas.microsoft.com/office/powerpoint/2010/main" val="332532383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extLst>
              <a:ext uri="{FF2B5EF4-FFF2-40B4-BE49-F238E27FC236}">
                <a16:creationId xmlns:a16="http://schemas.microsoft.com/office/drawing/2014/main" xmlns="" id="{BE507A21-7DF6-4ACF-98D5-E5D0136EC241}"/>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633942" y="504825"/>
            <a:ext cx="1181100" cy="576055"/>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2800" b="1" i="0" u="none" strike="noStrike" kern="1200" cap="none" spc="600" normalizeH="0" baseline="0" noProof="0">
                <a:ln>
                  <a:noFill/>
                </a:ln>
                <a:solidFill>
                  <a:prstClr val="black"/>
                </a:solidFill>
                <a:effectLst/>
                <a:uLnTx/>
                <a:uFillTx/>
                <a:latin typeface="等线" panose="02010600030101010101" pitchFamily="2" charset="-122"/>
                <a:ea typeface="等线" panose="02010600030101010101" pitchFamily="2" charset="-122"/>
                <a:cs typeface="+mn-cs"/>
              </a:rPr>
              <a:t>配色</a:t>
            </a:r>
          </a:p>
        </p:txBody>
      </p:sp>
      <p:sp>
        <p:nvSpPr>
          <p:cNvPr id="7" name="文本框 6"/>
          <p:cNvSpPr txBox="1"/>
          <p:nvPr/>
        </p:nvSpPr>
        <p:spPr>
          <a:xfrm>
            <a:off x="633942" y="971550"/>
            <a:ext cx="2038350" cy="435889"/>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2000" b="1" i="0" u="none" strike="noStrike" kern="1200" cap="none" spc="600" normalizeH="0" baseline="0" noProof="0">
                <a:ln>
                  <a:noFill/>
                </a:ln>
                <a:solidFill>
                  <a:prstClr val="black"/>
                </a:solidFill>
                <a:effectLst/>
                <a:uLnTx/>
                <a:uFillTx/>
                <a:latin typeface="等线" panose="02010600030101010101" pitchFamily="2" charset="-122"/>
                <a:ea typeface="等线" panose="02010600030101010101" pitchFamily="2" charset="-122"/>
                <a:cs typeface="+mn-cs"/>
              </a:rPr>
              <a:t>Colours</a:t>
            </a:r>
            <a:endParaRPr kumimoji="0" lang="zh-CN" altLang="en-US" sz="2000" b="1" i="0" u="none" strike="noStrike" kern="1200" cap="none" spc="600" normalizeH="0" baseline="0" noProof="0">
              <a:ln>
                <a:noFill/>
              </a:ln>
              <a:solidFill>
                <a:prstClr val="black"/>
              </a:solidFill>
              <a:effectLst/>
              <a:uLnTx/>
              <a:uFillTx/>
              <a:latin typeface="等线" panose="02010600030101010101" pitchFamily="2" charset="-122"/>
              <a:ea typeface="等线" panose="02010600030101010101" pitchFamily="2" charset="-122"/>
              <a:cs typeface="+mn-cs"/>
            </a:endParaRPr>
          </a:p>
        </p:txBody>
      </p:sp>
      <p:grpSp>
        <p:nvGrpSpPr>
          <p:cNvPr id="3" name="组合 2">
            <a:extLst>
              <a:ext uri="{FF2B5EF4-FFF2-40B4-BE49-F238E27FC236}">
                <a16:creationId xmlns:a16="http://schemas.microsoft.com/office/drawing/2014/main" xmlns="" id="{4CA4C7F0-77F5-48A0-8B17-AE4E9966C808}"/>
              </a:ext>
            </a:extLst>
          </p:cNvPr>
          <p:cNvGrpSpPr/>
          <p:nvPr/>
        </p:nvGrpSpPr>
        <p:grpSpPr>
          <a:xfrm>
            <a:off x="3016356" y="3295650"/>
            <a:ext cx="6159288" cy="1042458"/>
            <a:chOff x="443442" y="3295650"/>
            <a:chExt cx="6159288" cy="1042458"/>
          </a:xfrm>
          <a:effectLst>
            <a:outerShdw blurRad="63500" sx="102000" sy="102000" algn="ctr" rotWithShape="0">
              <a:prstClr val="black">
                <a:alpha val="40000"/>
              </a:prstClr>
            </a:outerShdw>
          </a:effectLst>
        </p:grpSpPr>
        <p:sp>
          <p:nvSpPr>
            <p:cNvPr id="2" name="椭圆 1"/>
            <p:cNvSpPr/>
            <p:nvPr/>
          </p:nvSpPr>
          <p:spPr>
            <a:xfrm>
              <a:off x="443442" y="3295650"/>
              <a:ext cx="1042458" cy="1042458"/>
            </a:xfrm>
            <a:prstGeom prst="ellipse">
              <a:avLst/>
            </a:prstGeom>
            <a:solidFill>
              <a:srgbClr val="FF31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9" name="椭圆 8"/>
            <p:cNvSpPr/>
            <p:nvPr/>
          </p:nvSpPr>
          <p:spPr>
            <a:xfrm>
              <a:off x="3001857" y="3295650"/>
              <a:ext cx="1042458" cy="104245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0" name="椭圆 9"/>
            <p:cNvSpPr/>
            <p:nvPr/>
          </p:nvSpPr>
          <p:spPr>
            <a:xfrm>
              <a:off x="5560272" y="3295650"/>
              <a:ext cx="1042458" cy="104245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cxnSp>
        <p:nvCxnSpPr>
          <p:cNvPr id="13" name="直接连接符 12">
            <a:extLst>
              <a:ext uri="{FF2B5EF4-FFF2-40B4-BE49-F238E27FC236}">
                <a16:creationId xmlns:a16="http://schemas.microsoft.com/office/drawing/2014/main" xmlns="" id="{37B92161-1B8A-4A1B-A4DE-9F0BCB899B4C}"/>
              </a:ext>
            </a:extLst>
          </p:cNvPr>
          <p:cNvCxnSpPr>
            <a:cxnSpLocks/>
          </p:cNvCxnSpPr>
          <p:nvPr/>
        </p:nvCxnSpPr>
        <p:spPr>
          <a:xfrm>
            <a:off x="581025" y="701675"/>
            <a:ext cx="0" cy="584200"/>
          </a:xfrm>
          <a:prstGeom prst="line">
            <a:avLst/>
          </a:prstGeom>
          <a:ln w="19050" cap="rnd">
            <a:solidFill>
              <a:schemeClr val="tx1"/>
            </a:solidFill>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8835102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15426685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3313471" y="2546555"/>
            <a:ext cx="6115664" cy="1200329"/>
          </a:xfrm>
          <a:prstGeom prst="rect">
            <a:avLst/>
          </a:prstGeom>
          <a:noFill/>
        </p:spPr>
        <p:txBody>
          <a:bodyPr wrap="square" rtlCol="0">
            <a:spAutoFit/>
          </a:bodyPr>
          <a:lstStyle/>
          <a:p>
            <a:r>
              <a:rPr lang="zh-CN" altLang="en-US" dirty="0" smtClean="0"/>
              <a:t>忘吃药的晓公子   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6933564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矩形 83">
            <a:extLst>
              <a:ext uri="{FF2B5EF4-FFF2-40B4-BE49-F238E27FC236}">
                <a16:creationId xmlns:a16="http://schemas.microsoft.com/office/drawing/2014/main" xmlns="" id="{73A20526-608F-4900-ACD7-9DAB656EFBAA}"/>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文本框 87">
            <a:extLst>
              <a:ext uri="{FF2B5EF4-FFF2-40B4-BE49-F238E27FC236}">
                <a16:creationId xmlns:a16="http://schemas.microsoft.com/office/drawing/2014/main" xmlns="" id="{80C12268-877F-469D-AA54-77772869DF71}"/>
              </a:ext>
            </a:extLst>
          </p:cNvPr>
          <p:cNvSpPr txBox="1"/>
          <p:nvPr/>
        </p:nvSpPr>
        <p:spPr>
          <a:xfrm>
            <a:off x="3956050" y="657104"/>
            <a:ext cx="4279900" cy="584775"/>
          </a:xfrm>
          <a:prstGeom prst="rect">
            <a:avLst/>
          </a:prstGeom>
          <a:noFill/>
        </p:spPr>
        <p:txBody>
          <a:bodyPr wrap="square" rtlCol="0">
            <a:spAutoFit/>
          </a:bodyPr>
          <a:lstStyle/>
          <a:p>
            <a:pPr algn="dist"/>
            <a:r>
              <a:rPr lang="en-US" altLang="zh-CN" sz="3200">
                <a:latin typeface="851tegakizatsu" panose="02000600000000000000" pitchFamily="2" charset="-122"/>
                <a:ea typeface="851tegakizatsu" panose="02000600000000000000" pitchFamily="2" charset="-122"/>
                <a:cs typeface="851tegakizatsu" panose="02000600000000000000" pitchFamily="2" charset="-122"/>
              </a:rPr>
              <a:t>DESIGNED BY XIAO</a:t>
            </a:r>
            <a:endParaRPr lang="zh-CN" altLang="en-US" sz="3200">
              <a:latin typeface="851tegakizatsu" panose="02000600000000000000" pitchFamily="2" charset="-122"/>
              <a:ea typeface="851tegakizatsu" panose="02000600000000000000" pitchFamily="2" charset="-122"/>
              <a:cs typeface="851tegakizatsu" panose="02000600000000000000" pitchFamily="2" charset="-122"/>
            </a:endParaRPr>
          </a:p>
        </p:txBody>
      </p:sp>
      <p:sp>
        <p:nvSpPr>
          <p:cNvPr id="91" name="文本框 90">
            <a:extLst>
              <a:ext uri="{FF2B5EF4-FFF2-40B4-BE49-F238E27FC236}">
                <a16:creationId xmlns:a16="http://schemas.microsoft.com/office/drawing/2014/main" xmlns="" id="{1FA39826-F380-43AB-8A96-78CA118C1579}"/>
              </a:ext>
            </a:extLst>
          </p:cNvPr>
          <p:cNvSpPr txBox="1"/>
          <p:nvPr/>
        </p:nvSpPr>
        <p:spPr>
          <a:xfrm>
            <a:off x="3956050" y="5739231"/>
            <a:ext cx="4279900" cy="461665"/>
          </a:xfrm>
          <a:prstGeom prst="rect">
            <a:avLst/>
          </a:prstGeom>
          <a:noFill/>
        </p:spPr>
        <p:txBody>
          <a:bodyPr wrap="square" rtlCol="0">
            <a:spAutoFit/>
          </a:bodyPr>
          <a:lstStyle/>
          <a:p>
            <a:pPr algn="dist"/>
            <a:r>
              <a:rPr lang="en-US" altLang="zh-CN" sz="2400">
                <a:latin typeface="851tegakizatsu" panose="02000600000000000000" pitchFamily="2" charset="-122"/>
                <a:ea typeface="851tegakizatsu" panose="02000600000000000000" pitchFamily="2" charset="-122"/>
                <a:cs typeface="851tegakizatsu" panose="02000600000000000000" pitchFamily="2" charset="-122"/>
              </a:rPr>
              <a:t>powerpoint templet</a:t>
            </a:r>
            <a:endParaRPr lang="zh-CN" altLang="en-US" sz="2400">
              <a:latin typeface="851tegakizatsu" panose="02000600000000000000" pitchFamily="2" charset="-122"/>
              <a:ea typeface="851tegakizatsu" panose="02000600000000000000" pitchFamily="2" charset="-122"/>
              <a:cs typeface="851tegakizatsu" panose="02000600000000000000" pitchFamily="2" charset="-122"/>
            </a:endParaRPr>
          </a:p>
        </p:txBody>
      </p:sp>
      <p:grpSp>
        <p:nvGrpSpPr>
          <p:cNvPr id="166" name="Group 129">
            <a:extLst>
              <a:ext uri="{FF2B5EF4-FFF2-40B4-BE49-F238E27FC236}">
                <a16:creationId xmlns:a16="http://schemas.microsoft.com/office/drawing/2014/main" xmlns="" id="{676EE5D4-2F43-4A4F-84E6-B1690679072D}"/>
              </a:ext>
            </a:extLst>
          </p:cNvPr>
          <p:cNvGrpSpPr>
            <a:grpSpLocks noChangeAspect="1"/>
          </p:cNvGrpSpPr>
          <p:nvPr/>
        </p:nvGrpSpPr>
        <p:grpSpPr bwMode="auto">
          <a:xfrm>
            <a:off x="5393803" y="2362253"/>
            <a:ext cx="1404394" cy="2256606"/>
            <a:chOff x="0" y="1"/>
            <a:chExt cx="440" cy="707"/>
          </a:xfrm>
        </p:grpSpPr>
        <p:sp>
          <p:nvSpPr>
            <p:cNvPr id="168" name="Freeform 130">
              <a:extLst>
                <a:ext uri="{FF2B5EF4-FFF2-40B4-BE49-F238E27FC236}">
                  <a16:creationId xmlns:a16="http://schemas.microsoft.com/office/drawing/2014/main" xmlns="" id="{D48FF76F-8D38-48B6-8121-CC39FECC6BEB}"/>
                </a:ext>
              </a:extLst>
            </p:cNvPr>
            <p:cNvSpPr>
              <a:spLocks noEditPoints="1"/>
            </p:cNvSpPr>
            <p:nvPr/>
          </p:nvSpPr>
          <p:spPr bwMode="auto">
            <a:xfrm>
              <a:off x="0" y="1"/>
              <a:ext cx="440" cy="707"/>
            </a:xfrm>
            <a:custGeom>
              <a:avLst/>
              <a:gdLst>
                <a:gd name="T0" fmla="*/ 48 w 217"/>
                <a:gd name="T1" fmla="*/ 224 h 350"/>
                <a:gd name="T2" fmla="*/ 40 w 217"/>
                <a:gd name="T3" fmla="*/ 103 h 350"/>
                <a:gd name="T4" fmla="*/ 25 w 217"/>
                <a:gd name="T5" fmla="*/ 20 h 350"/>
                <a:gd name="T6" fmla="*/ 75 w 217"/>
                <a:gd name="T7" fmla="*/ 48 h 350"/>
                <a:gd name="T8" fmla="*/ 191 w 217"/>
                <a:gd name="T9" fmla="*/ 18 h 350"/>
                <a:gd name="T10" fmla="*/ 175 w 217"/>
                <a:gd name="T11" fmla="*/ 98 h 350"/>
                <a:gd name="T12" fmla="*/ 196 w 217"/>
                <a:gd name="T13" fmla="*/ 137 h 350"/>
                <a:gd name="T14" fmla="*/ 191 w 217"/>
                <a:gd name="T15" fmla="*/ 194 h 350"/>
                <a:gd name="T16" fmla="*/ 143 w 217"/>
                <a:gd name="T17" fmla="*/ 304 h 350"/>
                <a:gd name="T18" fmla="*/ 86 w 217"/>
                <a:gd name="T19" fmla="*/ 304 h 350"/>
                <a:gd name="T20" fmla="*/ 1 w 217"/>
                <a:gd name="T21" fmla="*/ 285 h 350"/>
                <a:gd name="T22" fmla="*/ 72 w 217"/>
                <a:gd name="T23" fmla="*/ 276 h 350"/>
                <a:gd name="T24" fmla="*/ 82 w 217"/>
                <a:gd name="T25" fmla="*/ 231 h 350"/>
                <a:gd name="T26" fmla="*/ 99 w 217"/>
                <a:gd name="T27" fmla="*/ 204 h 350"/>
                <a:gd name="T28" fmla="*/ 107 w 217"/>
                <a:gd name="T29" fmla="*/ 173 h 350"/>
                <a:gd name="T30" fmla="*/ 85 w 217"/>
                <a:gd name="T31" fmla="*/ 174 h 350"/>
                <a:gd name="T32" fmla="*/ 44 w 217"/>
                <a:gd name="T33" fmla="*/ 95 h 350"/>
                <a:gd name="T34" fmla="*/ 72 w 217"/>
                <a:gd name="T35" fmla="*/ 141 h 350"/>
                <a:gd name="T36" fmla="*/ 49 w 217"/>
                <a:gd name="T37" fmla="*/ 134 h 350"/>
                <a:gd name="T38" fmla="*/ 70 w 217"/>
                <a:gd name="T39" fmla="*/ 100 h 350"/>
                <a:gd name="T40" fmla="*/ 88 w 217"/>
                <a:gd name="T41" fmla="*/ 58 h 350"/>
                <a:gd name="T42" fmla="*/ 72 w 217"/>
                <a:gd name="T43" fmla="*/ 59 h 350"/>
                <a:gd name="T44" fmla="*/ 84 w 217"/>
                <a:gd name="T45" fmla="*/ 110 h 350"/>
                <a:gd name="T46" fmla="*/ 117 w 217"/>
                <a:gd name="T47" fmla="*/ 118 h 350"/>
                <a:gd name="T48" fmla="*/ 107 w 217"/>
                <a:gd name="T49" fmla="*/ 126 h 350"/>
                <a:gd name="T50" fmla="*/ 84 w 217"/>
                <a:gd name="T51" fmla="*/ 127 h 350"/>
                <a:gd name="T52" fmla="*/ 76 w 217"/>
                <a:gd name="T53" fmla="*/ 138 h 350"/>
                <a:gd name="T54" fmla="*/ 123 w 217"/>
                <a:gd name="T55" fmla="*/ 150 h 350"/>
                <a:gd name="T56" fmla="*/ 143 w 217"/>
                <a:gd name="T57" fmla="*/ 82 h 350"/>
                <a:gd name="T58" fmla="*/ 131 w 217"/>
                <a:gd name="T59" fmla="*/ 41 h 350"/>
                <a:gd name="T60" fmla="*/ 98 w 217"/>
                <a:gd name="T61" fmla="*/ 55 h 350"/>
                <a:gd name="T62" fmla="*/ 81 w 217"/>
                <a:gd name="T63" fmla="*/ 86 h 350"/>
                <a:gd name="T64" fmla="*/ 71 w 217"/>
                <a:gd name="T65" fmla="*/ 120 h 350"/>
                <a:gd name="T66" fmla="*/ 152 w 217"/>
                <a:gd name="T67" fmla="*/ 163 h 350"/>
                <a:gd name="T68" fmla="*/ 119 w 217"/>
                <a:gd name="T69" fmla="*/ 171 h 350"/>
                <a:gd name="T70" fmla="*/ 104 w 217"/>
                <a:gd name="T71" fmla="*/ 212 h 350"/>
                <a:gd name="T72" fmla="*/ 84 w 217"/>
                <a:gd name="T73" fmla="*/ 251 h 350"/>
                <a:gd name="T74" fmla="*/ 76 w 217"/>
                <a:gd name="T75" fmla="*/ 275 h 350"/>
                <a:gd name="T76" fmla="*/ 114 w 217"/>
                <a:gd name="T77" fmla="*/ 274 h 350"/>
                <a:gd name="T78" fmla="*/ 168 w 217"/>
                <a:gd name="T79" fmla="*/ 278 h 350"/>
                <a:gd name="T80" fmla="*/ 147 w 217"/>
                <a:gd name="T81" fmla="*/ 190 h 350"/>
                <a:gd name="T82" fmla="*/ 120 w 217"/>
                <a:gd name="T83" fmla="*/ 200 h 350"/>
                <a:gd name="T84" fmla="*/ 156 w 217"/>
                <a:gd name="T85" fmla="*/ 179 h 350"/>
                <a:gd name="T86" fmla="*/ 186 w 217"/>
                <a:gd name="T87" fmla="*/ 268 h 350"/>
                <a:gd name="T88" fmla="*/ 94 w 217"/>
                <a:gd name="T89" fmla="*/ 318 h 350"/>
                <a:gd name="T90" fmla="*/ 35 w 217"/>
                <a:gd name="T91" fmla="*/ 280 h 350"/>
                <a:gd name="T92" fmla="*/ 37 w 217"/>
                <a:gd name="T93" fmla="*/ 318 h 350"/>
                <a:gd name="T94" fmla="*/ 72 w 217"/>
                <a:gd name="T95" fmla="*/ 281 h 350"/>
                <a:gd name="T96" fmla="*/ 31 w 217"/>
                <a:gd name="T97" fmla="*/ 276 h 350"/>
                <a:gd name="T98" fmla="*/ 29 w 217"/>
                <a:gd name="T99" fmla="*/ 281 h 350"/>
                <a:gd name="T100" fmla="*/ 29 w 217"/>
                <a:gd name="T101" fmla="*/ 316 h 350"/>
                <a:gd name="T102" fmla="*/ 38 w 217"/>
                <a:gd name="T103" fmla="*/ 264 h 350"/>
                <a:gd name="T104" fmla="*/ 131 w 217"/>
                <a:gd name="T105" fmla="*/ 282 h 350"/>
                <a:gd name="T106" fmla="*/ 139 w 217"/>
                <a:gd name="T107" fmla="*/ 302 h 350"/>
                <a:gd name="T108" fmla="*/ 135 w 217"/>
                <a:gd name="T109" fmla="*/ 208 h 350"/>
                <a:gd name="T110" fmla="*/ 135 w 217"/>
                <a:gd name="T111" fmla="*/ 195 h 350"/>
                <a:gd name="T112" fmla="*/ 44 w 217"/>
                <a:gd name="T113" fmla="*/ 12 h 350"/>
                <a:gd name="T114" fmla="*/ 211 w 217"/>
                <a:gd name="T115" fmla="*/ 14 h 350"/>
                <a:gd name="T116" fmla="*/ 207 w 217"/>
                <a:gd name="T117" fmla="*/ 137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17" h="350">
                  <a:moveTo>
                    <a:pt x="51" y="269"/>
                  </a:moveTo>
                  <a:cubicBezTo>
                    <a:pt x="47" y="265"/>
                    <a:pt x="47" y="265"/>
                    <a:pt x="47" y="265"/>
                  </a:cubicBezTo>
                  <a:cubicBezTo>
                    <a:pt x="46" y="266"/>
                    <a:pt x="44" y="266"/>
                    <a:pt x="43" y="267"/>
                  </a:cubicBezTo>
                  <a:cubicBezTo>
                    <a:pt x="34" y="269"/>
                    <a:pt x="24" y="264"/>
                    <a:pt x="20" y="255"/>
                  </a:cubicBezTo>
                  <a:cubicBezTo>
                    <a:pt x="17" y="248"/>
                    <a:pt x="17" y="240"/>
                    <a:pt x="22" y="234"/>
                  </a:cubicBezTo>
                  <a:cubicBezTo>
                    <a:pt x="24" y="230"/>
                    <a:pt x="28" y="228"/>
                    <a:pt x="33" y="227"/>
                  </a:cubicBezTo>
                  <a:cubicBezTo>
                    <a:pt x="38" y="226"/>
                    <a:pt x="43" y="225"/>
                    <a:pt x="48" y="224"/>
                  </a:cubicBezTo>
                  <a:cubicBezTo>
                    <a:pt x="52" y="223"/>
                    <a:pt x="55" y="221"/>
                    <a:pt x="58" y="218"/>
                  </a:cubicBezTo>
                  <a:cubicBezTo>
                    <a:pt x="63" y="213"/>
                    <a:pt x="68" y="208"/>
                    <a:pt x="73" y="202"/>
                  </a:cubicBezTo>
                  <a:cubicBezTo>
                    <a:pt x="79" y="196"/>
                    <a:pt x="83" y="187"/>
                    <a:pt x="82" y="178"/>
                  </a:cubicBezTo>
                  <a:cubicBezTo>
                    <a:pt x="82" y="176"/>
                    <a:pt x="82" y="174"/>
                    <a:pt x="82" y="172"/>
                  </a:cubicBezTo>
                  <a:cubicBezTo>
                    <a:pt x="82" y="164"/>
                    <a:pt x="77" y="157"/>
                    <a:pt x="70" y="155"/>
                  </a:cubicBezTo>
                  <a:cubicBezTo>
                    <a:pt x="57" y="152"/>
                    <a:pt x="46" y="141"/>
                    <a:pt x="43" y="128"/>
                  </a:cubicBezTo>
                  <a:cubicBezTo>
                    <a:pt x="41" y="120"/>
                    <a:pt x="40" y="111"/>
                    <a:pt x="40" y="103"/>
                  </a:cubicBezTo>
                  <a:cubicBezTo>
                    <a:pt x="40" y="94"/>
                    <a:pt x="43" y="85"/>
                    <a:pt x="48" y="78"/>
                  </a:cubicBezTo>
                  <a:cubicBezTo>
                    <a:pt x="52" y="71"/>
                    <a:pt x="57" y="64"/>
                    <a:pt x="63" y="58"/>
                  </a:cubicBezTo>
                  <a:cubicBezTo>
                    <a:pt x="63" y="57"/>
                    <a:pt x="64" y="57"/>
                    <a:pt x="64" y="56"/>
                  </a:cubicBezTo>
                  <a:cubicBezTo>
                    <a:pt x="59" y="47"/>
                    <a:pt x="53" y="39"/>
                    <a:pt x="46" y="31"/>
                  </a:cubicBezTo>
                  <a:cubicBezTo>
                    <a:pt x="45" y="29"/>
                    <a:pt x="43" y="29"/>
                    <a:pt x="41" y="29"/>
                  </a:cubicBezTo>
                  <a:cubicBezTo>
                    <a:pt x="38" y="29"/>
                    <a:pt x="35" y="29"/>
                    <a:pt x="32" y="28"/>
                  </a:cubicBezTo>
                  <a:cubicBezTo>
                    <a:pt x="28" y="27"/>
                    <a:pt x="26" y="24"/>
                    <a:pt x="25" y="20"/>
                  </a:cubicBezTo>
                  <a:cubicBezTo>
                    <a:pt x="22" y="12"/>
                    <a:pt x="26" y="8"/>
                    <a:pt x="34" y="6"/>
                  </a:cubicBezTo>
                  <a:cubicBezTo>
                    <a:pt x="43" y="5"/>
                    <a:pt x="51" y="11"/>
                    <a:pt x="52" y="20"/>
                  </a:cubicBezTo>
                  <a:cubicBezTo>
                    <a:pt x="52" y="21"/>
                    <a:pt x="52" y="23"/>
                    <a:pt x="51" y="24"/>
                  </a:cubicBezTo>
                  <a:cubicBezTo>
                    <a:pt x="51" y="27"/>
                    <a:pt x="51" y="30"/>
                    <a:pt x="53" y="32"/>
                  </a:cubicBezTo>
                  <a:cubicBezTo>
                    <a:pt x="57" y="38"/>
                    <a:pt x="61" y="44"/>
                    <a:pt x="66" y="51"/>
                  </a:cubicBezTo>
                  <a:cubicBezTo>
                    <a:pt x="66" y="52"/>
                    <a:pt x="67" y="52"/>
                    <a:pt x="67" y="54"/>
                  </a:cubicBezTo>
                  <a:cubicBezTo>
                    <a:pt x="70" y="51"/>
                    <a:pt x="73" y="50"/>
                    <a:pt x="75" y="48"/>
                  </a:cubicBezTo>
                  <a:cubicBezTo>
                    <a:pt x="81" y="44"/>
                    <a:pt x="87" y="41"/>
                    <a:pt x="94" y="38"/>
                  </a:cubicBezTo>
                  <a:cubicBezTo>
                    <a:pt x="106" y="35"/>
                    <a:pt x="118" y="34"/>
                    <a:pt x="130" y="36"/>
                  </a:cubicBezTo>
                  <a:cubicBezTo>
                    <a:pt x="134" y="37"/>
                    <a:pt x="139" y="37"/>
                    <a:pt x="143" y="38"/>
                  </a:cubicBezTo>
                  <a:cubicBezTo>
                    <a:pt x="149" y="40"/>
                    <a:pt x="154" y="43"/>
                    <a:pt x="158" y="48"/>
                  </a:cubicBezTo>
                  <a:cubicBezTo>
                    <a:pt x="159" y="49"/>
                    <a:pt x="160" y="49"/>
                    <a:pt x="160" y="50"/>
                  </a:cubicBezTo>
                  <a:cubicBezTo>
                    <a:pt x="172" y="42"/>
                    <a:pt x="183" y="33"/>
                    <a:pt x="193" y="23"/>
                  </a:cubicBezTo>
                  <a:cubicBezTo>
                    <a:pt x="193" y="21"/>
                    <a:pt x="192" y="20"/>
                    <a:pt x="191" y="18"/>
                  </a:cubicBezTo>
                  <a:cubicBezTo>
                    <a:pt x="190" y="10"/>
                    <a:pt x="195" y="2"/>
                    <a:pt x="203" y="1"/>
                  </a:cubicBezTo>
                  <a:cubicBezTo>
                    <a:pt x="208" y="0"/>
                    <a:pt x="212" y="3"/>
                    <a:pt x="213" y="7"/>
                  </a:cubicBezTo>
                  <a:cubicBezTo>
                    <a:pt x="217" y="14"/>
                    <a:pt x="214" y="23"/>
                    <a:pt x="207" y="26"/>
                  </a:cubicBezTo>
                  <a:cubicBezTo>
                    <a:pt x="207" y="26"/>
                    <a:pt x="206" y="27"/>
                    <a:pt x="206" y="27"/>
                  </a:cubicBezTo>
                  <a:cubicBezTo>
                    <a:pt x="202" y="28"/>
                    <a:pt x="198" y="28"/>
                    <a:pt x="195" y="26"/>
                  </a:cubicBezTo>
                  <a:cubicBezTo>
                    <a:pt x="164" y="54"/>
                    <a:pt x="164" y="54"/>
                    <a:pt x="164" y="54"/>
                  </a:cubicBezTo>
                  <a:cubicBezTo>
                    <a:pt x="175" y="66"/>
                    <a:pt x="178" y="83"/>
                    <a:pt x="175" y="98"/>
                  </a:cubicBezTo>
                  <a:cubicBezTo>
                    <a:pt x="172" y="114"/>
                    <a:pt x="163" y="127"/>
                    <a:pt x="150" y="136"/>
                  </a:cubicBezTo>
                  <a:cubicBezTo>
                    <a:pt x="154" y="143"/>
                    <a:pt x="158" y="149"/>
                    <a:pt x="162" y="155"/>
                  </a:cubicBezTo>
                  <a:cubicBezTo>
                    <a:pt x="163" y="156"/>
                    <a:pt x="165" y="156"/>
                    <a:pt x="167" y="157"/>
                  </a:cubicBezTo>
                  <a:cubicBezTo>
                    <a:pt x="168" y="158"/>
                    <a:pt x="169" y="160"/>
                    <a:pt x="170" y="161"/>
                  </a:cubicBezTo>
                  <a:cubicBezTo>
                    <a:pt x="176" y="158"/>
                    <a:pt x="182" y="154"/>
                    <a:pt x="186" y="150"/>
                  </a:cubicBezTo>
                  <a:cubicBezTo>
                    <a:pt x="188" y="148"/>
                    <a:pt x="190" y="146"/>
                    <a:pt x="191" y="145"/>
                  </a:cubicBezTo>
                  <a:cubicBezTo>
                    <a:pt x="194" y="143"/>
                    <a:pt x="196" y="140"/>
                    <a:pt x="196" y="137"/>
                  </a:cubicBezTo>
                  <a:cubicBezTo>
                    <a:pt x="196" y="133"/>
                    <a:pt x="198" y="130"/>
                    <a:pt x="202" y="129"/>
                  </a:cubicBezTo>
                  <a:cubicBezTo>
                    <a:pt x="206" y="129"/>
                    <a:pt x="210" y="131"/>
                    <a:pt x="212" y="134"/>
                  </a:cubicBezTo>
                  <a:cubicBezTo>
                    <a:pt x="214" y="137"/>
                    <a:pt x="213" y="142"/>
                    <a:pt x="210" y="144"/>
                  </a:cubicBezTo>
                  <a:cubicBezTo>
                    <a:pt x="208" y="147"/>
                    <a:pt x="204" y="148"/>
                    <a:pt x="201" y="147"/>
                  </a:cubicBezTo>
                  <a:cubicBezTo>
                    <a:pt x="199" y="146"/>
                    <a:pt x="197" y="146"/>
                    <a:pt x="196" y="147"/>
                  </a:cubicBezTo>
                  <a:cubicBezTo>
                    <a:pt x="189" y="153"/>
                    <a:pt x="182" y="158"/>
                    <a:pt x="175" y="164"/>
                  </a:cubicBezTo>
                  <a:cubicBezTo>
                    <a:pt x="182" y="173"/>
                    <a:pt x="187" y="183"/>
                    <a:pt x="191" y="194"/>
                  </a:cubicBezTo>
                  <a:cubicBezTo>
                    <a:pt x="195" y="204"/>
                    <a:pt x="197" y="214"/>
                    <a:pt x="198" y="224"/>
                  </a:cubicBezTo>
                  <a:cubicBezTo>
                    <a:pt x="199" y="236"/>
                    <a:pt x="197" y="248"/>
                    <a:pt x="194" y="259"/>
                  </a:cubicBezTo>
                  <a:cubicBezTo>
                    <a:pt x="192" y="263"/>
                    <a:pt x="190" y="266"/>
                    <a:pt x="188" y="270"/>
                  </a:cubicBezTo>
                  <a:cubicBezTo>
                    <a:pt x="185" y="275"/>
                    <a:pt x="180" y="277"/>
                    <a:pt x="175" y="278"/>
                  </a:cubicBezTo>
                  <a:cubicBezTo>
                    <a:pt x="173" y="278"/>
                    <a:pt x="171" y="279"/>
                    <a:pt x="170" y="281"/>
                  </a:cubicBezTo>
                  <a:cubicBezTo>
                    <a:pt x="164" y="291"/>
                    <a:pt x="154" y="296"/>
                    <a:pt x="143" y="301"/>
                  </a:cubicBezTo>
                  <a:cubicBezTo>
                    <a:pt x="143" y="302"/>
                    <a:pt x="143" y="304"/>
                    <a:pt x="143" y="304"/>
                  </a:cubicBezTo>
                  <a:cubicBezTo>
                    <a:pt x="140" y="306"/>
                    <a:pt x="141" y="309"/>
                    <a:pt x="141" y="312"/>
                  </a:cubicBezTo>
                  <a:cubicBezTo>
                    <a:pt x="141" y="320"/>
                    <a:pt x="138" y="327"/>
                    <a:pt x="132" y="332"/>
                  </a:cubicBezTo>
                  <a:cubicBezTo>
                    <a:pt x="130" y="335"/>
                    <a:pt x="126" y="338"/>
                    <a:pt x="123" y="341"/>
                  </a:cubicBezTo>
                  <a:cubicBezTo>
                    <a:pt x="118" y="346"/>
                    <a:pt x="113" y="350"/>
                    <a:pt x="106" y="348"/>
                  </a:cubicBezTo>
                  <a:cubicBezTo>
                    <a:pt x="100" y="346"/>
                    <a:pt x="91" y="339"/>
                    <a:pt x="91" y="330"/>
                  </a:cubicBezTo>
                  <a:cubicBezTo>
                    <a:pt x="89" y="322"/>
                    <a:pt x="91" y="313"/>
                    <a:pt x="96" y="305"/>
                  </a:cubicBezTo>
                  <a:cubicBezTo>
                    <a:pt x="92" y="305"/>
                    <a:pt x="89" y="304"/>
                    <a:pt x="86" y="304"/>
                  </a:cubicBezTo>
                  <a:cubicBezTo>
                    <a:pt x="84" y="303"/>
                    <a:pt x="81" y="301"/>
                    <a:pt x="78" y="300"/>
                  </a:cubicBezTo>
                  <a:cubicBezTo>
                    <a:pt x="74" y="304"/>
                    <a:pt x="69" y="308"/>
                    <a:pt x="65" y="312"/>
                  </a:cubicBezTo>
                  <a:cubicBezTo>
                    <a:pt x="61" y="315"/>
                    <a:pt x="56" y="317"/>
                    <a:pt x="51" y="318"/>
                  </a:cubicBezTo>
                  <a:cubicBezTo>
                    <a:pt x="47" y="319"/>
                    <a:pt x="44" y="320"/>
                    <a:pt x="40" y="321"/>
                  </a:cubicBezTo>
                  <a:cubicBezTo>
                    <a:pt x="35" y="322"/>
                    <a:pt x="29" y="323"/>
                    <a:pt x="23" y="323"/>
                  </a:cubicBezTo>
                  <a:cubicBezTo>
                    <a:pt x="21" y="323"/>
                    <a:pt x="18" y="322"/>
                    <a:pt x="16" y="320"/>
                  </a:cubicBezTo>
                  <a:cubicBezTo>
                    <a:pt x="6" y="312"/>
                    <a:pt x="0" y="299"/>
                    <a:pt x="1" y="285"/>
                  </a:cubicBezTo>
                  <a:cubicBezTo>
                    <a:pt x="2" y="280"/>
                    <a:pt x="4" y="275"/>
                    <a:pt x="7" y="272"/>
                  </a:cubicBezTo>
                  <a:cubicBezTo>
                    <a:pt x="9" y="271"/>
                    <a:pt x="11" y="270"/>
                    <a:pt x="13" y="270"/>
                  </a:cubicBezTo>
                  <a:cubicBezTo>
                    <a:pt x="17" y="269"/>
                    <a:pt x="22" y="269"/>
                    <a:pt x="26" y="271"/>
                  </a:cubicBezTo>
                  <a:cubicBezTo>
                    <a:pt x="35" y="275"/>
                    <a:pt x="45" y="275"/>
                    <a:pt x="53" y="271"/>
                  </a:cubicBezTo>
                  <a:cubicBezTo>
                    <a:pt x="54" y="270"/>
                    <a:pt x="55" y="270"/>
                    <a:pt x="56" y="269"/>
                  </a:cubicBezTo>
                  <a:cubicBezTo>
                    <a:pt x="60" y="267"/>
                    <a:pt x="66" y="269"/>
                    <a:pt x="69" y="273"/>
                  </a:cubicBezTo>
                  <a:cubicBezTo>
                    <a:pt x="70" y="274"/>
                    <a:pt x="71" y="275"/>
                    <a:pt x="72" y="276"/>
                  </a:cubicBezTo>
                  <a:cubicBezTo>
                    <a:pt x="74" y="271"/>
                    <a:pt x="73" y="266"/>
                    <a:pt x="71" y="261"/>
                  </a:cubicBezTo>
                  <a:cubicBezTo>
                    <a:pt x="75" y="258"/>
                    <a:pt x="75" y="254"/>
                    <a:pt x="76" y="250"/>
                  </a:cubicBezTo>
                  <a:cubicBezTo>
                    <a:pt x="71" y="246"/>
                    <a:pt x="71" y="246"/>
                    <a:pt x="71" y="246"/>
                  </a:cubicBezTo>
                  <a:cubicBezTo>
                    <a:pt x="74" y="244"/>
                    <a:pt x="75" y="247"/>
                    <a:pt x="78" y="246"/>
                  </a:cubicBezTo>
                  <a:cubicBezTo>
                    <a:pt x="80" y="243"/>
                    <a:pt x="82" y="239"/>
                    <a:pt x="84" y="235"/>
                  </a:cubicBezTo>
                  <a:cubicBezTo>
                    <a:pt x="77" y="231"/>
                    <a:pt x="77" y="231"/>
                    <a:pt x="77" y="231"/>
                  </a:cubicBezTo>
                  <a:cubicBezTo>
                    <a:pt x="79" y="229"/>
                    <a:pt x="81" y="230"/>
                    <a:pt x="82" y="231"/>
                  </a:cubicBezTo>
                  <a:cubicBezTo>
                    <a:pt x="85" y="232"/>
                    <a:pt x="86" y="232"/>
                    <a:pt x="88" y="229"/>
                  </a:cubicBezTo>
                  <a:cubicBezTo>
                    <a:pt x="90" y="227"/>
                    <a:pt x="91" y="224"/>
                    <a:pt x="93" y="222"/>
                  </a:cubicBezTo>
                  <a:cubicBezTo>
                    <a:pt x="88" y="218"/>
                    <a:pt x="88" y="218"/>
                    <a:pt x="88" y="218"/>
                  </a:cubicBezTo>
                  <a:cubicBezTo>
                    <a:pt x="89" y="216"/>
                    <a:pt x="91" y="217"/>
                    <a:pt x="92" y="217"/>
                  </a:cubicBezTo>
                  <a:cubicBezTo>
                    <a:pt x="96" y="219"/>
                    <a:pt x="96" y="219"/>
                    <a:pt x="98" y="216"/>
                  </a:cubicBezTo>
                  <a:cubicBezTo>
                    <a:pt x="100" y="213"/>
                    <a:pt x="101" y="210"/>
                    <a:pt x="103" y="207"/>
                  </a:cubicBezTo>
                  <a:cubicBezTo>
                    <a:pt x="99" y="204"/>
                    <a:pt x="99" y="204"/>
                    <a:pt x="99" y="204"/>
                  </a:cubicBezTo>
                  <a:cubicBezTo>
                    <a:pt x="99" y="203"/>
                    <a:pt x="99" y="203"/>
                    <a:pt x="99" y="203"/>
                  </a:cubicBezTo>
                  <a:cubicBezTo>
                    <a:pt x="105" y="203"/>
                    <a:pt x="105" y="203"/>
                    <a:pt x="105" y="203"/>
                  </a:cubicBezTo>
                  <a:cubicBezTo>
                    <a:pt x="108" y="199"/>
                    <a:pt x="110" y="195"/>
                    <a:pt x="111" y="190"/>
                  </a:cubicBezTo>
                  <a:cubicBezTo>
                    <a:pt x="104" y="188"/>
                    <a:pt x="104" y="188"/>
                    <a:pt x="104" y="188"/>
                  </a:cubicBezTo>
                  <a:cubicBezTo>
                    <a:pt x="106" y="185"/>
                    <a:pt x="109" y="188"/>
                    <a:pt x="111" y="185"/>
                  </a:cubicBezTo>
                  <a:cubicBezTo>
                    <a:pt x="111" y="173"/>
                    <a:pt x="111" y="173"/>
                    <a:pt x="111" y="173"/>
                  </a:cubicBezTo>
                  <a:cubicBezTo>
                    <a:pt x="107" y="173"/>
                    <a:pt x="107" y="173"/>
                    <a:pt x="107" y="173"/>
                  </a:cubicBezTo>
                  <a:cubicBezTo>
                    <a:pt x="107" y="172"/>
                    <a:pt x="107" y="171"/>
                    <a:pt x="108" y="171"/>
                  </a:cubicBezTo>
                  <a:cubicBezTo>
                    <a:pt x="110" y="170"/>
                    <a:pt x="111" y="168"/>
                    <a:pt x="111" y="166"/>
                  </a:cubicBezTo>
                  <a:cubicBezTo>
                    <a:pt x="111" y="165"/>
                    <a:pt x="110" y="165"/>
                    <a:pt x="110" y="165"/>
                  </a:cubicBezTo>
                  <a:cubicBezTo>
                    <a:pt x="109" y="162"/>
                    <a:pt x="107" y="159"/>
                    <a:pt x="104" y="159"/>
                  </a:cubicBezTo>
                  <a:cubicBezTo>
                    <a:pt x="98" y="159"/>
                    <a:pt x="93" y="159"/>
                    <a:pt x="88" y="159"/>
                  </a:cubicBezTo>
                  <a:cubicBezTo>
                    <a:pt x="86" y="159"/>
                    <a:pt x="84" y="159"/>
                    <a:pt x="83" y="159"/>
                  </a:cubicBezTo>
                  <a:cubicBezTo>
                    <a:pt x="84" y="164"/>
                    <a:pt x="85" y="169"/>
                    <a:pt x="85" y="174"/>
                  </a:cubicBezTo>
                  <a:cubicBezTo>
                    <a:pt x="86" y="185"/>
                    <a:pt x="82" y="196"/>
                    <a:pt x="75" y="204"/>
                  </a:cubicBezTo>
                  <a:cubicBezTo>
                    <a:pt x="70" y="209"/>
                    <a:pt x="66" y="214"/>
                    <a:pt x="62" y="218"/>
                  </a:cubicBezTo>
                  <a:cubicBezTo>
                    <a:pt x="55" y="226"/>
                    <a:pt x="50" y="237"/>
                    <a:pt x="49" y="248"/>
                  </a:cubicBezTo>
                  <a:cubicBezTo>
                    <a:pt x="47" y="254"/>
                    <a:pt x="48" y="260"/>
                    <a:pt x="50" y="265"/>
                  </a:cubicBezTo>
                  <a:cubicBezTo>
                    <a:pt x="51" y="267"/>
                    <a:pt x="51" y="268"/>
                    <a:pt x="51" y="269"/>
                  </a:cubicBezTo>
                  <a:close/>
                  <a:moveTo>
                    <a:pt x="54" y="74"/>
                  </a:moveTo>
                  <a:cubicBezTo>
                    <a:pt x="49" y="80"/>
                    <a:pt x="45" y="87"/>
                    <a:pt x="44" y="95"/>
                  </a:cubicBezTo>
                  <a:cubicBezTo>
                    <a:pt x="43" y="98"/>
                    <a:pt x="42" y="101"/>
                    <a:pt x="42" y="105"/>
                  </a:cubicBezTo>
                  <a:cubicBezTo>
                    <a:pt x="42" y="110"/>
                    <a:pt x="43" y="116"/>
                    <a:pt x="44" y="121"/>
                  </a:cubicBezTo>
                  <a:cubicBezTo>
                    <a:pt x="45" y="134"/>
                    <a:pt x="54" y="146"/>
                    <a:pt x="66" y="151"/>
                  </a:cubicBezTo>
                  <a:cubicBezTo>
                    <a:pt x="70" y="153"/>
                    <a:pt x="75" y="154"/>
                    <a:pt x="80" y="154"/>
                  </a:cubicBezTo>
                  <a:cubicBezTo>
                    <a:pt x="75" y="151"/>
                    <a:pt x="75" y="151"/>
                    <a:pt x="75" y="151"/>
                  </a:cubicBezTo>
                  <a:cubicBezTo>
                    <a:pt x="76" y="148"/>
                    <a:pt x="75" y="145"/>
                    <a:pt x="73" y="143"/>
                  </a:cubicBezTo>
                  <a:cubicBezTo>
                    <a:pt x="72" y="142"/>
                    <a:pt x="72" y="142"/>
                    <a:pt x="72" y="141"/>
                  </a:cubicBezTo>
                  <a:cubicBezTo>
                    <a:pt x="73" y="138"/>
                    <a:pt x="71" y="138"/>
                    <a:pt x="69" y="137"/>
                  </a:cubicBezTo>
                  <a:cubicBezTo>
                    <a:pt x="73" y="132"/>
                    <a:pt x="67" y="130"/>
                    <a:pt x="66" y="125"/>
                  </a:cubicBezTo>
                  <a:cubicBezTo>
                    <a:pt x="64" y="126"/>
                    <a:pt x="63" y="127"/>
                    <a:pt x="62" y="128"/>
                  </a:cubicBezTo>
                  <a:cubicBezTo>
                    <a:pt x="61" y="129"/>
                    <a:pt x="60" y="129"/>
                    <a:pt x="60" y="130"/>
                  </a:cubicBezTo>
                  <a:cubicBezTo>
                    <a:pt x="57" y="130"/>
                    <a:pt x="56" y="131"/>
                    <a:pt x="58" y="133"/>
                  </a:cubicBezTo>
                  <a:cubicBezTo>
                    <a:pt x="58" y="134"/>
                    <a:pt x="58" y="135"/>
                    <a:pt x="58" y="136"/>
                  </a:cubicBezTo>
                  <a:cubicBezTo>
                    <a:pt x="55" y="135"/>
                    <a:pt x="53" y="133"/>
                    <a:pt x="49" y="134"/>
                  </a:cubicBezTo>
                  <a:cubicBezTo>
                    <a:pt x="53" y="131"/>
                    <a:pt x="51" y="128"/>
                    <a:pt x="51" y="124"/>
                  </a:cubicBezTo>
                  <a:cubicBezTo>
                    <a:pt x="54" y="123"/>
                    <a:pt x="54" y="126"/>
                    <a:pt x="56" y="127"/>
                  </a:cubicBezTo>
                  <a:cubicBezTo>
                    <a:pt x="58" y="123"/>
                    <a:pt x="62" y="124"/>
                    <a:pt x="65" y="122"/>
                  </a:cubicBezTo>
                  <a:cubicBezTo>
                    <a:pt x="65" y="120"/>
                    <a:pt x="64" y="118"/>
                    <a:pt x="67" y="117"/>
                  </a:cubicBezTo>
                  <a:cubicBezTo>
                    <a:pt x="69" y="116"/>
                    <a:pt x="68" y="112"/>
                    <a:pt x="67" y="110"/>
                  </a:cubicBezTo>
                  <a:cubicBezTo>
                    <a:pt x="67" y="109"/>
                    <a:pt x="66" y="108"/>
                    <a:pt x="65" y="107"/>
                  </a:cubicBezTo>
                  <a:cubicBezTo>
                    <a:pt x="69" y="106"/>
                    <a:pt x="69" y="103"/>
                    <a:pt x="70" y="100"/>
                  </a:cubicBezTo>
                  <a:cubicBezTo>
                    <a:pt x="71" y="97"/>
                    <a:pt x="68" y="96"/>
                    <a:pt x="67" y="93"/>
                  </a:cubicBezTo>
                  <a:cubicBezTo>
                    <a:pt x="72" y="92"/>
                    <a:pt x="72" y="92"/>
                    <a:pt x="73" y="88"/>
                  </a:cubicBezTo>
                  <a:cubicBezTo>
                    <a:pt x="74" y="87"/>
                    <a:pt x="75" y="85"/>
                    <a:pt x="75" y="84"/>
                  </a:cubicBezTo>
                  <a:cubicBezTo>
                    <a:pt x="72" y="80"/>
                    <a:pt x="72" y="80"/>
                    <a:pt x="72" y="80"/>
                  </a:cubicBezTo>
                  <a:cubicBezTo>
                    <a:pt x="76" y="80"/>
                    <a:pt x="78" y="79"/>
                    <a:pt x="79" y="76"/>
                  </a:cubicBezTo>
                  <a:cubicBezTo>
                    <a:pt x="80" y="74"/>
                    <a:pt x="82" y="71"/>
                    <a:pt x="80" y="68"/>
                  </a:cubicBezTo>
                  <a:cubicBezTo>
                    <a:pt x="85" y="67"/>
                    <a:pt x="89" y="63"/>
                    <a:pt x="88" y="58"/>
                  </a:cubicBezTo>
                  <a:cubicBezTo>
                    <a:pt x="94" y="58"/>
                    <a:pt x="96" y="54"/>
                    <a:pt x="98" y="51"/>
                  </a:cubicBezTo>
                  <a:cubicBezTo>
                    <a:pt x="100" y="49"/>
                    <a:pt x="102" y="48"/>
                    <a:pt x="104" y="47"/>
                  </a:cubicBezTo>
                  <a:cubicBezTo>
                    <a:pt x="106" y="46"/>
                    <a:pt x="108" y="43"/>
                    <a:pt x="110" y="43"/>
                  </a:cubicBezTo>
                  <a:cubicBezTo>
                    <a:pt x="114" y="42"/>
                    <a:pt x="118" y="41"/>
                    <a:pt x="121" y="39"/>
                  </a:cubicBezTo>
                  <a:cubicBezTo>
                    <a:pt x="121" y="39"/>
                    <a:pt x="120" y="38"/>
                    <a:pt x="120" y="38"/>
                  </a:cubicBezTo>
                  <a:cubicBezTo>
                    <a:pt x="101" y="36"/>
                    <a:pt x="86" y="44"/>
                    <a:pt x="72" y="54"/>
                  </a:cubicBezTo>
                  <a:cubicBezTo>
                    <a:pt x="70" y="56"/>
                    <a:pt x="70" y="57"/>
                    <a:pt x="72" y="59"/>
                  </a:cubicBezTo>
                  <a:cubicBezTo>
                    <a:pt x="76" y="57"/>
                    <a:pt x="76" y="57"/>
                    <a:pt x="76" y="57"/>
                  </a:cubicBezTo>
                  <a:cubicBezTo>
                    <a:pt x="77" y="61"/>
                    <a:pt x="77" y="62"/>
                    <a:pt x="75" y="63"/>
                  </a:cubicBezTo>
                  <a:cubicBezTo>
                    <a:pt x="72" y="64"/>
                    <a:pt x="69" y="67"/>
                    <a:pt x="65" y="65"/>
                  </a:cubicBezTo>
                  <a:cubicBezTo>
                    <a:pt x="68" y="60"/>
                    <a:pt x="68" y="60"/>
                    <a:pt x="68" y="60"/>
                  </a:cubicBezTo>
                  <a:cubicBezTo>
                    <a:pt x="67" y="60"/>
                    <a:pt x="65" y="60"/>
                    <a:pt x="65" y="60"/>
                  </a:cubicBezTo>
                  <a:cubicBezTo>
                    <a:pt x="60" y="64"/>
                    <a:pt x="56" y="69"/>
                    <a:pt x="54" y="74"/>
                  </a:cubicBezTo>
                  <a:close/>
                  <a:moveTo>
                    <a:pt x="84" y="110"/>
                  </a:moveTo>
                  <a:cubicBezTo>
                    <a:pt x="85" y="113"/>
                    <a:pt x="85" y="116"/>
                    <a:pt x="86" y="118"/>
                  </a:cubicBezTo>
                  <a:cubicBezTo>
                    <a:pt x="90" y="120"/>
                    <a:pt x="90" y="116"/>
                    <a:pt x="92" y="115"/>
                  </a:cubicBezTo>
                  <a:cubicBezTo>
                    <a:pt x="93" y="116"/>
                    <a:pt x="94" y="118"/>
                    <a:pt x="96" y="118"/>
                  </a:cubicBezTo>
                  <a:cubicBezTo>
                    <a:pt x="97" y="118"/>
                    <a:pt x="98" y="116"/>
                    <a:pt x="100" y="116"/>
                  </a:cubicBezTo>
                  <a:cubicBezTo>
                    <a:pt x="103" y="120"/>
                    <a:pt x="104" y="120"/>
                    <a:pt x="109" y="117"/>
                  </a:cubicBezTo>
                  <a:cubicBezTo>
                    <a:pt x="110" y="118"/>
                    <a:pt x="111" y="120"/>
                    <a:pt x="112" y="120"/>
                  </a:cubicBezTo>
                  <a:cubicBezTo>
                    <a:pt x="115" y="122"/>
                    <a:pt x="114" y="117"/>
                    <a:pt x="117" y="118"/>
                  </a:cubicBezTo>
                  <a:cubicBezTo>
                    <a:pt x="118" y="123"/>
                    <a:pt x="118" y="123"/>
                    <a:pt x="118" y="123"/>
                  </a:cubicBezTo>
                  <a:cubicBezTo>
                    <a:pt x="121" y="120"/>
                    <a:pt x="121" y="120"/>
                    <a:pt x="121" y="120"/>
                  </a:cubicBezTo>
                  <a:cubicBezTo>
                    <a:pt x="123" y="126"/>
                    <a:pt x="123" y="126"/>
                    <a:pt x="123" y="126"/>
                  </a:cubicBezTo>
                  <a:cubicBezTo>
                    <a:pt x="122" y="127"/>
                    <a:pt x="121" y="127"/>
                    <a:pt x="121" y="127"/>
                  </a:cubicBezTo>
                  <a:cubicBezTo>
                    <a:pt x="118" y="126"/>
                    <a:pt x="114" y="128"/>
                    <a:pt x="112" y="124"/>
                  </a:cubicBezTo>
                  <a:cubicBezTo>
                    <a:pt x="112" y="124"/>
                    <a:pt x="110" y="124"/>
                    <a:pt x="109" y="124"/>
                  </a:cubicBezTo>
                  <a:cubicBezTo>
                    <a:pt x="108" y="124"/>
                    <a:pt x="107" y="125"/>
                    <a:pt x="107" y="126"/>
                  </a:cubicBezTo>
                  <a:cubicBezTo>
                    <a:pt x="104" y="121"/>
                    <a:pt x="103" y="121"/>
                    <a:pt x="99" y="124"/>
                  </a:cubicBezTo>
                  <a:cubicBezTo>
                    <a:pt x="95" y="120"/>
                    <a:pt x="95" y="120"/>
                    <a:pt x="92" y="124"/>
                  </a:cubicBezTo>
                  <a:cubicBezTo>
                    <a:pt x="92" y="125"/>
                    <a:pt x="91" y="125"/>
                    <a:pt x="91" y="125"/>
                  </a:cubicBezTo>
                  <a:cubicBezTo>
                    <a:pt x="90" y="125"/>
                    <a:pt x="90" y="125"/>
                    <a:pt x="90" y="124"/>
                  </a:cubicBezTo>
                  <a:cubicBezTo>
                    <a:pt x="89" y="123"/>
                    <a:pt x="89" y="123"/>
                    <a:pt x="88" y="122"/>
                  </a:cubicBezTo>
                  <a:cubicBezTo>
                    <a:pt x="87" y="122"/>
                    <a:pt x="87" y="123"/>
                    <a:pt x="86" y="124"/>
                  </a:cubicBezTo>
                  <a:cubicBezTo>
                    <a:pt x="85" y="125"/>
                    <a:pt x="84" y="126"/>
                    <a:pt x="84" y="127"/>
                  </a:cubicBezTo>
                  <a:cubicBezTo>
                    <a:pt x="83" y="126"/>
                    <a:pt x="83" y="126"/>
                    <a:pt x="83" y="125"/>
                  </a:cubicBezTo>
                  <a:cubicBezTo>
                    <a:pt x="83" y="124"/>
                    <a:pt x="83" y="122"/>
                    <a:pt x="81" y="122"/>
                  </a:cubicBezTo>
                  <a:cubicBezTo>
                    <a:pt x="78" y="122"/>
                    <a:pt x="79" y="124"/>
                    <a:pt x="79" y="126"/>
                  </a:cubicBezTo>
                  <a:cubicBezTo>
                    <a:pt x="79" y="127"/>
                    <a:pt x="79" y="128"/>
                    <a:pt x="77" y="129"/>
                  </a:cubicBezTo>
                  <a:cubicBezTo>
                    <a:pt x="75" y="123"/>
                    <a:pt x="75" y="123"/>
                    <a:pt x="75" y="123"/>
                  </a:cubicBezTo>
                  <a:cubicBezTo>
                    <a:pt x="72" y="123"/>
                    <a:pt x="71" y="124"/>
                    <a:pt x="72" y="127"/>
                  </a:cubicBezTo>
                  <a:cubicBezTo>
                    <a:pt x="73" y="131"/>
                    <a:pt x="75" y="135"/>
                    <a:pt x="76" y="138"/>
                  </a:cubicBezTo>
                  <a:cubicBezTo>
                    <a:pt x="81" y="139"/>
                    <a:pt x="81" y="139"/>
                    <a:pt x="81" y="139"/>
                  </a:cubicBezTo>
                  <a:cubicBezTo>
                    <a:pt x="78" y="142"/>
                    <a:pt x="76" y="144"/>
                    <a:pt x="80" y="148"/>
                  </a:cubicBezTo>
                  <a:cubicBezTo>
                    <a:pt x="86" y="145"/>
                    <a:pt x="86" y="145"/>
                    <a:pt x="86" y="145"/>
                  </a:cubicBezTo>
                  <a:cubicBezTo>
                    <a:pt x="87" y="146"/>
                    <a:pt x="87" y="146"/>
                    <a:pt x="87" y="146"/>
                  </a:cubicBezTo>
                  <a:cubicBezTo>
                    <a:pt x="83" y="151"/>
                    <a:pt x="83" y="151"/>
                    <a:pt x="83" y="151"/>
                  </a:cubicBezTo>
                  <a:cubicBezTo>
                    <a:pt x="84" y="155"/>
                    <a:pt x="88" y="157"/>
                    <a:pt x="92" y="157"/>
                  </a:cubicBezTo>
                  <a:cubicBezTo>
                    <a:pt x="103" y="158"/>
                    <a:pt x="113" y="155"/>
                    <a:pt x="123" y="150"/>
                  </a:cubicBezTo>
                  <a:cubicBezTo>
                    <a:pt x="134" y="145"/>
                    <a:pt x="145" y="138"/>
                    <a:pt x="154" y="129"/>
                  </a:cubicBezTo>
                  <a:cubicBezTo>
                    <a:pt x="161" y="123"/>
                    <a:pt x="167" y="116"/>
                    <a:pt x="170" y="107"/>
                  </a:cubicBezTo>
                  <a:cubicBezTo>
                    <a:pt x="172" y="100"/>
                    <a:pt x="174" y="93"/>
                    <a:pt x="173" y="87"/>
                  </a:cubicBezTo>
                  <a:cubicBezTo>
                    <a:pt x="171" y="78"/>
                    <a:pt x="168" y="70"/>
                    <a:pt x="164" y="62"/>
                  </a:cubicBezTo>
                  <a:cubicBezTo>
                    <a:pt x="163" y="60"/>
                    <a:pt x="162" y="59"/>
                    <a:pt x="161" y="57"/>
                  </a:cubicBezTo>
                  <a:cubicBezTo>
                    <a:pt x="154" y="63"/>
                    <a:pt x="146" y="69"/>
                    <a:pt x="140" y="76"/>
                  </a:cubicBezTo>
                  <a:cubicBezTo>
                    <a:pt x="140" y="79"/>
                    <a:pt x="144" y="78"/>
                    <a:pt x="143" y="82"/>
                  </a:cubicBezTo>
                  <a:cubicBezTo>
                    <a:pt x="133" y="78"/>
                    <a:pt x="133" y="78"/>
                    <a:pt x="133" y="78"/>
                  </a:cubicBezTo>
                  <a:cubicBezTo>
                    <a:pt x="133" y="76"/>
                    <a:pt x="134" y="73"/>
                    <a:pt x="134" y="71"/>
                  </a:cubicBezTo>
                  <a:cubicBezTo>
                    <a:pt x="135" y="70"/>
                    <a:pt x="135" y="69"/>
                    <a:pt x="136" y="68"/>
                  </a:cubicBezTo>
                  <a:cubicBezTo>
                    <a:pt x="139" y="71"/>
                    <a:pt x="139" y="71"/>
                    <a:pt x="139" y="71"/>
                  </a:cubicBezTo>
                  <a:cubicBezTo>
                    <a:pt x="144" y="65"/>
                    <a:pt x="151" y="60"/>
                    <a:pt x="156" y="54"/>
                  </a:cubicBezTo>
                  <a:cubicBezTo>
                    <a:pt x="151" y="50"/>
                    <a:pt x="147" y="46"/>
                    <a:pt x="141" y="43"/>
                  </a:cubicBezTo>
                  <a:cubicBezTo>
                    <a:pt x="138" y="41"/>
                    <a:pt x="135" y="40"/>
                    <a:pt x="131" y="41"/>
                  </a:cubicBezTo>
                  <a:cubicBezTo>
                    <a:pt x="127" y="42"/>
                    <a:pt x="123" y="43"/>
                    <a:pt x="119" y="44"/>
                  </a:cubicBezTo>
                  <a:cubicBezTo>
                    <a:pt x="116" y="45"/>
                    <a:pt x="113" y="45"/>
                    <a:pt x="112" y="48"/>
                  </a:cubicBezTo>
                  <a:cubicBezTo>
                    <a:pt x="108" y="47"/>
                    <a:pt x="105" y="50"/>
                    <a:pt x="103" y="53"/>
                  </a:cubicBezTo>
                  <a:cubicBezTo>
                    <a:pt x="103" y="53"/>
                    <a:pt x="103" y="54"/>
                    <a:pt x="103" y="55"/>
                  </a:cubicBezTo>
                  <a:cubicBezTo>
                    <a:pt x="103" y="55"/>
                    <a:pt x="104" y="56"/>
                    <a:pt x="104" y="58"/>
                  </a:cubicBezTo>
                  <a:cubicBezTo>
                    <a:pt x="102" y="57"/>
                    <a:pt x="102" y="57"/>
                    <a:pt x="101" y="56"/>
                  </a:cubicBezTo>
                  <a:cubicBezTo>
                    <a:pt x="100" y="56"/>
                    <a:pt x="99" y="56"/>
                    <a:pt x="98" y="55"/>
                  </a:cubicBezTo>
                  <a:cubicBezTo>
                    <a:pt x="96" y="57"/>
                    <a:pt x="95" y="59"/>
                    <a:pt x="94" y="61"/>
                  </a:cubicBezTo>
                  <a:cubicBezTo>
                    <a:pt x="93" y="62"/>
                    <a:pt x="94" y="65"/>
                    <a:pt x="95" y="67"/>
                  </a:cubicBezTo>
                  <a:cubicBezTo>
                    <a:pt x="90" y="65"/>
                    <a:pt x="90" y="65"/>
                    <a:pt x="90" y="65"/>
                  </a:cubicBezTo>
                  <a:cubicBezTo>
                    <a:pt x="87" y="67"/>
                    <a:pt x="85" y="70"/>
                    <a:pt x="87" y="74"/>
                  </a:cubicBezTo>
                  <a:cubicBezTo>
                    <a:pt x="82" y="74"/>
                    <a:pt x="81" y="78"/>
                    <a:pt x="80" y="82"/>
                  </a:cubicBezTo>
                  <a:cubicBezTo>
                    <a:pt x="85" y="86"/>
                    <a:pt x="85" y="86"/>
                    <a:pt x="85" y="86"/>
                  </a:cubicBezTo>
                  <a:cubicBezTo>
                    <a:pt x="84" y="86"/>
                    <a:pt x="83" y="86"/>
                    <a:pt x="81" y="86"/>
                  </a:cubicBezTo>
                  <a:cubicBezTo>
                    <a:pt x="80" y="86"/>
                    <a:pt x="79" y="86"/>
                    <a:pt x="78" y="85"/>
                  </a:cubicBezTo>
                  <a:cubicBezTo>
                    <a:pt x="75" y="94"/>
                    <a:pt x="75" y="94"/>
                    <a:pt x="75" y="94"/>
                  </a:cubicBezTo>
                  <a:cubicBezTo>
                    <a:pt x="79" y="97"/>
                    <a:pt x="79" y="97"/>
                    <a:pt x="79" y="97"/>
                  </a:cubicBezTo>
                  <a:cubicBezTo>
                    <a:pt x="72" y="98"/>
                    <a:pt x="72" y="98"/>
                    <a:pt x="72" y="106"/>
                  </a:cubicBezTo>
                  <a:cubicBezTo>
                    <a:pt x="73" y="106"/>
                    <a:pt x="73" y="106"/>
                    <a:pt x="74" y="107"/>
                  </a:cubicBezTo>
                  <a:cubicBezTo>
                    <a:pt x="74" y="107"/>
                    <a:pt x="75" y="107"/>
                    <a:pt x="76" y="107"/>
                  </a:cubicBezTo>
                  <a:cubicBezTo>
                    <a:pt x="70" y="111"/>
                    <a:pt x="70" y="111"/>
                    <a:pt x="71" y="120"/>
                  </a:cubicBezTo>
                  <a:cubicBezTo>
                    <a:pt x="73" y="120"/>
                    <a:pt x="74" y="120"/>
                    <a:pt x="74" y="117"/>
                  </a:cubicBezTo>
                  <a:cubicBezTo>
                    <a:pt x="74" y="116"/>
                    <a:pt x="73" y="114"/>
                    <a:pt x="73" y="112"/>
                  </a:cubicBezTo>
                  <a:cubicBezTo>
                    <a:pt x="78" y="112"/>
                    <a:pt x="76" y="117"/>
                    <a:pt x="79" y="118"/>
                  </a:cubicBezTo>
                  <a:cubicBezTo>
                    <a:pt x="85" y="119"/>
                    <a:pt x="81" y="113"/>
                    <a:pt x="84" y="110"/>
                  </a:cubicBezTo>
                  <a:close/>
                  <a:moveTo>
                    <a:pt x="146" y="182"/>
                  </a:moveTo>
                  <a:cubicBezTo>
                    <a:pt x="149" y="181"/>
                    <a:pt x="149" y="178"/>
                    <a:pt x="149" y="176"/>
                  </a:cubicBezTo>
                  <a:cubicBezTo>
                    <a:pt x="149" y="172"/>
                    <a:pt x="150" y="167"/>
                    <a:pt x="152" y="163"/>
                  </a:cubicBezTo>
                  <a:cubicBezTo>
                    <a:pt x="154" y="160"/>
                    <a:pt x="156" y="157"/>
                    <a:pt x="159" y="155"/>
                  </a:cubicBezTo>
                  <a:cubicBezTo>
                    <a:pt x="155" y="150"/>
                    <a:pt x="153" y="143"/>
                    <a:pt x="147" y="139"/>
                  </a:cubicBezTo>
                  <a:cubicBezTo>
                    <a:pt x="141" y="143"/>
                    <a:pt x="135" y="147"/>
                    <a:pt x="129" y="150"/>
                  </a:cubicBezTo>
                  <a:cubicBezTo>
                    <a:pt x="123" y="153"/>
                    <a:pt x="116" y="156"/>
                    <a:pt x="110" y="159"/>
                  </a:cubicBezTo>
                  <a:cubicBezTo>
                    <a:pt x="114" y="168"/>
                    <a:pt x="114" y="168"/>
                    <a:pt x="114" y="168"/>
                  </a:cubicBezTo>
                  <a:cubicBezTo>
                    <a:pt x="117" y="169"/>
                    <a:pt x="119" y="167"/>
                    <a:pt x="121" y="170"/>
                  </a:cubicBezTo>
                  <a:cubicBezTo>
                    <a:pt x="120" y="170"/>
                    <a:pt x="119" y="171"/>
                    <a:pt x="119" y="171"/>
                  </a:cubicBezTo>
                  <a:cubicBezTo>
                    <a:pt x="115" y="172"/>
                    <a:pt x="115" y="172"/>
                    <a:pt x="115" y="176"/>
                  </a:cubicBezTo>
                  <a:cubicBezTo>
                    <a:pt x="115" y="180"/>
                    <a:pt x="115" y="183"/>
                    <a:pt x="115" y="187"/>
                  </a:cubicBezTo>
                  <a:cubicBezTo>
                    <a:pt x="118" y="190"/>
                    <a:pt x="118" y="190"/>
                    <a:pt x="118" y="190"/>
                  </a:cubicBezTo>
                  <a:cubicBezTo>
                    <a:pt x="115" y="190"/>
                    <a:pt x="114" y="190"/>
                    <a:pt x="113" y="193"/>
                  </a:cubicBezTo>
                  <a:cubicBezTo>
                    <a:pt x="112" y="197"/>
                    <a:pt x="110" y="201"/>
                    <a:pt x="108" y="205"/>
                  </a:cubicBezTo>
                  <a:cubicBezTo>
                    <a:pt x="110" y="209"/>
                    <a:pt x="110" y="209"/>
                    <a:pt x="110" y="209"/>
                  </a:cubicBezTo>
                  <a:cubicBezTo>
                    <a:pt x="108" y="208"/>
                    <a:pt x="105" y="209"/>
                    <a:pt x="104" y="212"/>
                  </a:cubicBezTo>
                  <a:cubicBezTo>
                    <a:pt x="104" y="212"/>
                    <a:pt x="104" y="212"/>
                    <a:pt x="104" y="212"/>
                  </a:cubicBezTo>
                  <a:cubicBezTo>
                    <a:pt x="102" y="215"/>
                    <a:pt x="101" y="217"/>
                    <a:pt x="99" y="219"/>
                  </a:cubicBezTo>
                  <a:cubicBezTo>
                    <a:pt x="99" y="220"/>
                    <a:pt x="99" y="222"/>
                    <a:pt x="98" y="223"/>
                  </a:cubicBezTo>
                  <a:cubicBezTo>
                    <a:pt x="94" y="225"/>
                    <a:pt x="91" y="228"/>
                    <a:pt x="89" y="232"/>
                  </a:cubicBezTo>
                  <a:cubicBezTo>
                    <a:pt x="89" y="234"/>
                    <a:pt x="89" y="235"/>
                    <a:pt x="89" y="237"/>
                  </a:cubicBezTo>
                  <a:cubicBezTo>
                    <a:pt x="83" y="237"/>
                    <a:pt x="84" y="243"/>
                    <a:pt x="81" y="247"/>
                  </a:cubicBezTo>
                  <a:cubicBezTo>
                    <a:pt x="84" y="251"/>
                    <a:pt x="84" y="251"/>
                    <a:pt x="84" y="251"/>
                  </a:cubicBezTo>
                  <a:cubicBezTo>
                    <a:pt x="80" y="251"/>
                    <a:pt x="80" y="251"/>
                    <a:pt x="79" y="253"/>
                  </a:cubicBezTo>
                  <a:cubicBezTo>
                    <a:pt x="77" y="258"/>
                    <a:pt x="77" y="258"/>
                    <a:pt x="80" y="262"/>
                  </a:cubicBezTo>
                  <a:cubicBezTo>
                    <a:pt x="78" y="262"/>
                    <a:pt x="76" y="264"/>
                    <a:pt x="76" y="267"/>
                  </a:cubicBezTo>
                  <a:cubicBezTo>
                    <a:pt x="76" y="267"/>
                    <a:pt x="76" y="267"/>
                    <a:pt x="76" y="267"/>
                  </a:cubicBezTo>
                  <a:cubicBezTo>
                    <a:pt x="76" y="270"/>
                    <a:pt x="79" y="269"/>
                    <a:pt x="81" y="271"/>
                  </a:cubicBezTo>
                  <a:cubicBezTo>
                    <a:pt x="77" y="273"/>
                    <a:pt x="77" y="273"/>
                    <a:pt x="77" y="273"/>
                  </a:cubicBezTo>
                  <a:cubicBezTo>
                    <a:pt x="76" y="273"/>
                    <a:pt x="76" y="274"/>
                    <a:pt x="76" y="275"/>
                  </a:cubicBezTo>
                  <a:cubicBezTo>
                    <a:pt x="78" y="283"/>
                    <a:pt x="80" y="290"/>
                    <a:pt x="83" y="298"/>
                  </a:cubicBezTo>
                  <a:cubicBezTo>
                    <a:pt x="83" y="299"/>
                    <a:pt x="85" y="300"/>
                    <a:pt x="86" y="301"/>
                  </a:cubicBezTo>
                  <a:cubicBezTo>
                    <a:pt x="94" y="304"/>
                    <a:pt x="101" y="301"/>
                    <a:pt x="107" y="296"/>
                  </a:cubicBezTo>
                  <a:cubicBezTo>
                    <a:pt x="107" y="296"/>
                    <a:pt x="108" y="295"/>
                    <a:pt x="108" y="295"/>
                  </a:cubicBezTo>
                  <a:cubicBezTo>
                    <a:pt x="108" y="290"/>
                    <a:pt x="109" y="286"/>
                    <a:pt x="106" y="282"/>
                  </a:cubicBezTo>
                  <a:cubicBezTo>
                    <a:pt x="106" y="281"/>
                    <a:pt x="106" y="280"/>
                    <a:pt x="106" y="279"/>
                  </a:cubicBezTo>
                  <a:cubicBezTo>
                    <a:pt x="111" y="280"/>
                    <a:pt x="112" y="279"/>
                    <a:pt x="114" y="274"/>
                  </a:cubicBezTo>
                  <a:cubicBezTo>
                    <a:pt x="115" y="275"/>
                    <a:pt x="117" y="276"/>
                    <a:pt x="119" y="276"/>
                  </a:cubicBezTo>
                  <a:cubicBezTo>
                    <a:pt x="120" y="275"/>
                    <a:pt x="122" y="274"/>
                    <a:pt x="123" y="272"/>
                  </a:cubicBezTo>
                  <a:cubicBezTo>
                    <a:pt x="127" y="276"/>
                    <a:pt x="128" y="276"/>
                    <a:pt x="132" y="273"/>
                  </a:cubicBezTo>
                  <a:cubicBezTo>
                    <a:pt x="133" y="275"/>
                    <a:pt x="134" y="277"/>
                    <a:pt x="135" y="277"/>
                  </a:cubicBezTo>
                  <a:cubicBezTo>
                    <a:pt x="137" y="278"/>
                    <a:pt x="139" y="277"/>
                    <a:pt x="140" y="277"/>
                  </a:cubicBezTo>
                  <a:cubicBezTo>
                    <a:pt x="145" y="283"/>
                    <a:pt x="143" y="291"/>
                    <a:pt x="143" y="298"/>
                  </a:cubicBezTo>
                  <a:cubicBezTo>
                    <a:pt x="153" y="293"/>
                    <a:pt x="162" y="288"/>
                    <a:pt x="168" y="278"/>
                  </a:cubicBezTo>
                  <a:cubicBezTo>
                    <a:pt x="165" y="277"/>
                    <a:pt x="163" y="277"/>
                    <a:pt x="161" y="276"/>
                  </a:cubicBezTo>
                  <a:cubicBezTo>
                    <a:pt x="154" y="275"/>
                    <a:pt x="148" y="269"/>
                    <a:pt x="145" y="262"/>
                  </a:cubicBezTo>
                  <a:cubicBezTo>
                    <a:pt x="143" y="256"/>
                    <a:pt x="142" y="249"/>
                    <a:pt x="143" y="242"/>
                  </a:cubicBezTo>
                  <a:cubicBezTo>
                    <a:pt x="145" y="235"/>
                    <a:pt x="147" y="228"/>
                    <a:pt x="149" y="221"/>
                  </a:cubicBezTo>
                  <a:cubicBezTo>
                    <a:pt x="152" y="211"/>
                    <a:pt x="153" y="200"/>
                    <a:pt x="152" y="190"/>
                  </a:cubicBezTo>
                  <a:cubicBezTo>
                    <a:pt x="151" y="189"/>
                    <a:pt x="151" y="187"/>
                    <a:pt x="150" y="185"/>
                  </a:cubicBezTo>
                  <a:cubicBezTo>
                    <a:pt x="147" y="186"/>
                    <a:pt x="147" y="188"/>
                    <a:pt x="147" y="190"/>
                  </a:cubicBezTo>
                  <a:cubicBezTo>
                    <a:pt x="146" y="197"/>
                    <a:pt x="142" y="203"/>
                    <a:pt x="139" y="210"/>
                  </a:cubicBezTo>
                  <a:cubicBezTo>
                    <a:pt x="138" y="211"/>
                    <a:pt x="137" y="213"/>
                    <a:pt x="135" y="211"/>
                  </a:cubicBezTo>
                  <a:cubicBezTo>
                    <a:pt x="133" y="210"/>
                    <a:pt x="132" y="211"/>
                    <a:pt x="130" y="212"/>
                  </a:cubicBezTo>
                  <a:cubicBezTo>
                    <a:pt x="130" y="212"/>
                    <a:pt x="129" y="212"/>
                    <a:pt x="129" y="212"/>
                  </a:cubicBezTo>
                  <a:cubicBezTo>
                    <a:pt x="128" y="208"/>
                    <a:pt x="128" y="208"/>
                    <a:pt x="128" y="208"/>
                  </a:cubicBezTo>
                  <a:cubicBezTo>
                    <a:pt x="125" y="209"/>
                    <a:pt x="125" y="209"/>
                    <a:pt x="125" y="209"/>
                  </a:cubicBezTo>
                  <a:cubicBezTo>
                    <a:pt x="123" y="205"/>
                    <a:pt x="122" y="203"/>
                    <a:pt x="120" y="200"/>
                  </a:cubicBezTo>
                  <a:cubicBezTo>
                    <a:pt x="118" y="197"/>
                    <a:pt x="119" y="192"/>
                    <a:pt x="122" y="190"/>
                  </a:cubicBezTo>
                  <a:cubicBezTo>
                    <a:pt x="123" y="189"/>
                    <a:pt x="125" y="189"/>
                    <a:pt x="127" y="189"/>
                  </a:cubicBezTo>
                  <a:cubicBezTo>
                    <a:pt x="129" y="189"/>
                    <a:pt x="131" y="187"/>
                    <a:pt x="131" y="185"/>
                  </a:cubicBezTo>
                  <a:cubicBezTo>
                    <a:pt x="135" y="176"/>
                    <a:pt x="139" y="176"/>
                    <a:pt x="146" y="182"/>
                  </a:cubicBezTo>
                  <a:close/>
                  <a:moveTo>
                    <a:pt x="172" y="166"/>
                  </a:moveTo>
                  <a:cubicBezTo>
                    <a:pt x="171" y="167"/>
                    <a:pt x="171" y="167"/>
                    <a:pt x="170" y="167"/>
                  </a:cubicBezTo>
                  <a:cubicBezTo>
                    <a:pt x="165" y="171"/>
                    <a:pt x="161" y="175"/>
                    <a:pt x="156" y="179"/>
                  </a:cubicBezTo>
                  <a:cubicBezTo>
                    <a:pt x="154" y="180"/>
                    <a:pt x="153" y="183"/>
                    <a:pt x="154" y="186"/>
                  </a:cubicBezTo>
                  <a:cubicBezTo>
                    <a:pt x="156" y="196"/>
                    <a:pt x="156" y="206"/>
                    <a:pt x="153" y="215"/>
                  </a:cubicBezTo>
                  <a:cubicBezTo>
                    <a:pt x="152" y="221"/>
                    <a:pt x="150" y="227"/>
                    <a:pt x="148" y="234"/>
                  </a:cubicBezTo>
                  <a:cubicBezTo>
                    <a:pt x="146" y="240"/>
                    <a:pt x="146" y="247"/>
                    <a:pt x="146" y="253"/>
                  </a:cubicBezTo>
                  <a:cubicBezTo>
                    <a:pt x="146" y="264"/>
                    <a:pt x="154" y="272"/>
                    <a:pt x="164" y="274"/>
                  </a:cubicBezTo>
                  <a:cubicBezTo>
                    <a:pt x="166" y="274"/>
                    <a:pt x="167" y="275"/>
                    <a:pt x="169" y="275"/>
                  </a:cubicBezTo>
                  <a:cubicBezTo>
                    <a:pt x="176" y="277"/>
                    <a:pt x="183" y="273"/>
                    <a:pt x="186" y="268"/>
                  </a:cubicBezTo>
                  <a:cubicBezTo>
                    <a:pt x="188" y="265"/>
                    <a:pt x="190" y="262"/>
                    <a:pt x="191" y="258"/>
                  </a:cubicBezTo>
                  <a:cubicBezTo>
                    <a:pt x="196" y="242"/>
                    <a:pt x="197" y="225"/>
                    <a:pt x="193" y="209"/>
                  </a:cubicBezTo>
                  <a:cubicBezTo>
                    <a:pt x="191" y="198"/>
                    <a:pt x="186" y="187"/>
                    <a:pt x="181" y="177"/>
                  </a:cubicBezTo>
                  <a:cubicBezTo>
                    <a:pt x="179" y="173"/>
                    <a:pt x="176" y="169"/>
                    <a:pt x="172" y="166"/>
                  </a:cubicBezTo>
                  <a:close/>
                  <a:moveTo>
                    <a:pt x="119" y="297"/>
                  </a:moveTo>
                  <a:cubicBezTo>
                    <a:pt x="116" y="297"/>
                    <a:pt x="113" y="297"/>
                    <a:pt x="111" y="298"/>
                  </a:cubicBezTo>
                  <a:cubicBezTo>
                    <a:pt x="102" y="301"/>
                    <a:pt x="95" y="309"/>
                    <a:pt x="94" y="318"/>
                  </a:cubicBezTo>
                  <a:cubicBezTo>
                    <a:pt x="93" y="327"/>
                    <a:pt x="93" y="336"/>
                    <a:pt x="102" y="342"/>
                  </a:cubicBezTo>
                  <a:cubicBezTo>
                    <a:pt x="106" y="346"/>
                    <a:pt x="112" y="346"/>
                    <a:pt x="117" y="343"/>
                  </a:cubicBezTo>
                  <a:cubicBezTo>
                    <a:pt x="124" y="337"/>
                    <a:pt x="130" y="331"/>
                    <a:pt x="135" y="323"/>
                  </a:cubicBezTo>
                  <a:cubicBezTo>
                    <a:pt x="139" y="315"/>
                    <a:pt x="140" y="309"/>
                    <a:pt x="134" y="303"/>
                  </a:cubicBezTo>
                  <a:cubicBezTo>
                    <a:pt x="131" y="299"/>
                    <a:pt x="125" y="297"/>
                    <a:pt x="119" y="297"/>
                  </a:cubicBezTo>
                  <a:close/>
                  <a:moveTo>
                    <a:pt x="31" y="276"/>
                  </a:moveTo>
                  <a:cubicBezTo>
                    <a:pt x="31" y="280"/>
                    <a:pt x="34" y="279"/>
                    <a:pt x="35" y="280"/>
                  </a:cubicBezTo>
                  <a:cubicBezTo>
                    <a:pt x="35" y="283"/>
                    <a:pt x="36" y="285"/>
                    <a:pt x="36" y="287"/>
                  </a:cubicBezTo>
                  <a:cubicBezTo>
                    <a:pt x="37" y="289"/>
                    <a:pt x="38" y="290"/>
                    <a:pt x="39" y="292"/>
                  </a:cubicBezTo>
                  <a:cubicBezTo>
                    <a:pt x="39" y="294"/>
                    <a:pt x="38" y="296"/>
                    <a:pt x="38" y="298"/>
                  </a:cubicBezTo>
                  <a:cubicBezTo>
                    <a:pt x="39" y="300"/>
                    <a:pt x="40" y="302"/>
                    <a:pt x="40" y="304"/>
                  </a:cubicBezTo>
                  <a:cubicBezTo>
                    <a:pt x="37" y="308"/>
                    <a:pt x="37" y="309"/>
                    <a:pt x="40" y="313"/>
                  </a:cubicBezTo>
                  <a:cubicBezTo>
                    <a:pt x="37" y="314"/>
                    <a:pt x="34" y="314"/>
                    <a:pt x="35" y="318"/>
                  </a:cubicBezTo>
                  <a:cubicBezTo>
                    <a:pt x="36" y="318"/>
                    <a:pt x="36" y="318"/>
                    <a:pt x="37" y="318"/>
                  </a:cubicBezTo>
                  <a:cubicBezTo>
                    <a:pt x="43" y="317"/>
                    <a:pt x="48" y="316"/>
                    <a:pt x="54" y="314"/>
                  </a:cubicBezTo>
                  <a:cubicBezTo>
                    <a:pt x="62" y="311"/>
                    <a:pt x="69" y="306"/>
                    <a:pt x="74" y="300"/>
                  </a:cubicBezTo>
                  <a:cubicBezTo>
                    <a:pt x="75" y="299"/>
                    <a:pt x="75" y="297"/>
                    <a:pt x="76" y="296"/>
                  </a:cubicBezTo>
                  <a:cubicBezTo>
                    <a:pt x="76" y="294"/>
                    <a:pt x="76" y="292"/>
                    <a:pt x="76" y="290"/>
                  </a:cubicBezTo>
                  <a:cubicBezTo>
                    <a:pt x="72" y="288"/>
                    <a:pt x="72" y="288"/>
                    <a:pt x="72" y="288"/>
                  </a:cubicBezTo>
                  <a:cubicBezTo>
                    <a:pt x="74" y="287"/>
                    <a:pt x="75" y="284"/>
                    <a:pt x="73" y="281"/>
                  </a:cubicBezTo>
                  <a:cubicBezTo>
                    <a:pt x="73" y="281"/>
                    <a:pt x="73" y="281"/>
                    <a:pt x="72" y="281"/>
                  </a:cubicBezTo>
                  <a:cubicBezTo>
                    <a:pt x="68" y="281"/>
                    <a:pt x="68" y="281"/>
                    <a:pt x="68" y="281"/>
                  </a:cubicBezTo>
                  <a:cubicBezTo>
                    <a:pt x="70" y="277"/>
                    <a:pt x="68" y="276"/>
                    <a:pt x="66" y="275"/>
                  </a:cubicBezTo>
                  <a:cubicBezTo>
                    <a:pt x="61" y="277"/>
                    <a:pt x="61" y="277"/>
                    <a:pt x="61" y="277"/>
                  </a:cubicBezTo>
                  <a:cubicBezTo>
                    <a:pt x="62" y="271"/>
                    <a:pt x="62" y="271"/>
                    <a:pt x="62" y="271"/>
                  </a:cubicBezTo>
                  <a:cubicBezTo>
                    <a:pt x="59" y="270"/>
                    <a:pt x="57" y="272"/>
                    <a:pt x="55" y="273"/>
                  </a:cubicBezTo>
                  <a:cubicBezTo>
                    <a:pt x="48" y="277"/>
                    <a:pt x="40" y="278"/>
                    <a:pt x="33" y="276"/>
                  </a:cubicBezTo>
                  <a:cubicBezTo>
                    <a:pt x="32" y="276"/>
                    <a:pt x="32" y="276"/>
                    <a:pt x="31" y="276"/>
                  </a:cubicBezTo>
                  <a:close/>
                  <a:moveTo>
                    <a:pt x="32" y="310"/>
                  </a:moveTo>
                  <a:cubicBezTo>
                    <a:pt x="33" y="309"/>
                    <a:pt x="35" y="307"/>
                    <a:pt x="35" y="306"/>
                  </a:cubicBezTo>
                  <a:cubicBezTo>
                    <a:pt x="34" y="303"/>
                    <a:pt x="36" y="300"/>
                    <a:pt x="35" y="297"/>
                  </a:cubicBezTo>
                  <a:cubicBezTo>
                    <a:pt x="35" y="296"/>
                    <a:pt x="35" y="294"/>
                    <a:pt x="34" y="293"/>
                  </a:cubicBezTo>
                  <a:cubicBezTo>
                    <a:pt x="33" y="292"/>
                    <a:pt x="33" y="291"/>
                    <a:pt x="33" y="290"/>
                  </a:cubicBezTo>
                  <a:cubicBezTo>
                    <a:pt x="34" y="287"/>
                    <a:pt x="32" y="285"/>
                    <a:pt x="31" y="283"/>
                  </a:cubicBezTo>
                  <a:cubicBezTo>
                    <a:pt x="31" y="282"/>
                    <a:pt x="29" y="282"/>
                    <a:pt x="29" y="281"/>
                  </a:cubicBezTo>
                  <a:cubicBezTo>
                    <a:pt x="28" y="278"/>
                    <a:pt x="26" y="275"/>
                    <a:pt x="23" y="273"/>
                  </a:cubicBezTo>
                  <a:cubicBezTo>
                    <a:pt x="19" y="271"/>
                    <a:pt x="13" y="271"/>
                    <a:pt x="9" y="275"/>
                  </a:cubicBezTo>
                  <a:cubicBezTo>
                    <a:pt x="6" y="278"/>
                    <a:pt x="4" y="282"/>
                    <a:pt x="4" y="287"/>
                  </a:cubicBezTo>
                  <a:cubicBezTo>
                    <a:pt x="4" y="296"/>
                    <a:pt x="7" y="305"/>
                    <a:pt x="12" y="312"/>
                  </a:cubicBezTo>
                  <a:cubicBezTo>
                    <a:pt x="14" y="315"/>
                    <a:pt x="16" y="317"/>
                    <a:pt x="19" y="319"/>
                  </a:cubicBezTo>
                  <a:cubicBezTo>
                    <a:pt x="21" y="320"/>
                    <a:pt x="23" y="320"/>
                    <a:pt x="25" y="320"/>
                  </a:cubicBezTo>
                  <a:cubicBezTo>
                    <a:pt x="27" y="320"/>
                    <a:pt x="28" y="318"/>
                    <a:pt x="29" y="316"/>
                  </a:cubicBezTo>
                  <a:cubicBezTo>
                    <a:pt x="29" y="316"/>
                    <a:pt x="29" y="316"/>
                    <a:pt x="30" y="315"/>
                  </a:cubicBezTo>
                  <a:cubicBezTo>
                    <a:pt x="34" y="314"/>
                    <a:pt x="33" y="312"/>
                    <a:pt x="32" y="310"/>
                  </a:cubicBezTo>
                  <a:close/>
                  <a:moveTo>
                    <a:pt x="52" y="227"/>
                  </a:moveTo>
                  <a:cubicBezTo>
                    <a:pt x="46" y="228"/>
                    <a:pt x="40" y="229"/>
                    <a:pt x="34" y="230"/>
                  </a:cubicBezTo>
                  <a:cubicBezTo>
                    <a:pt x="29" y="230"/>
                    <a:pt x="24" y="235"/>
                    <a:pt x="22" y="240"/>
                  </a:cubicBezTo>
                  <a:cubicBezTo>
                    <a:pt x="21" y="243"/>
                    <a:pt x="21" y="247"/>
                    <a:pt x="22" y="250"/>
                  </a:cubicBezTo>
                  <a:cubicBezTo>
                    <a:pt x="22" y="258"/>
                    <a:pt x="29" y="265"/>
                    <a:pt x="38" y="264"/>
                  </a:cubicBezTo>
                  <a:cubicBezTo>
                    <a:pt x="41" y="264"/>
                    <a:pt x="43" y="263"/>
                    <a:pt x="45" y="262"/>
                  </a:cubicBezTo>
                  <a:cubicBezTo>
                    <a:pt x="44" y="250"/>
                    <a:pt x="47" y="238"/>
                    <a:pt x="52" y="227"/>
                  </a:cubicBezTo>
                  <a:close/>
                  <a:moveTo>
                    <a:pt x="141" y="286"/>
                  </a:moveTo>
                  <a:cubicBezTo>
                    <a:pt x="140" y="285"/>
                    <a:pt x="140" y="285"/>
                    <a:pt x="140" y="285"/>
                  </a:cubicBezTo>
                  <a:cubicBezTo>
                    <a:pt x="139" y="284"/>
                    <a:pt x="138" y="283"/>
                    <a:pt x="137" y="282"/>
                  </a:cubicBezTo>
                  <a:cubicBezTo>
                    <a:pt x="135" y="281"/>
                    <a:pt x="134" y="279"/>
                    <a:pt x="132" y="282"/>
                  </a:cubicBezTo>
                  <a:cubicBezTo>
                    <a:pt x="131" y="282"/>
                    <a:pt x="131" y="282"/>
                    <a:pt x="131" y="282"/>
                  </a:cubicBezTo>
                  <a:cubicBezTo>
                    <a:pt x="129" y="280"/>
                    <a:pt x="129" y="279"/>
                    <a:pt x="127" y="278"/>
                  </a:cubicBezTo>
                  <a:cubicBezTo>
                    <a:pt x="125" y="277"/>
                    <a:pt x="125" y="281"/>
                    <a:pt x="123" y="282"/>
                  </a:cubicBezTo>
                  <a:cubicBezTo>
                    <a:pt x="120" y="278"/>
                    <a:pt x="119" y="278"/>
                    <a:pt x="116" y="283"/>
                  </a:cubicBezTo>
                  <a:cubicBezTo>
                    <a:pt x="113" y="281"/>
                    <a:pt x="112" y="281"/>
                    <a:pt x="112" y="285"/>
                  </a:cubicBezTo>
                  <a:cubicBezTo>
                    <a:pt x="112" y="286"/>
                    <a:pt x="112" y="287"/>
                    <a:pt x="112" y="287"/>
                  </a:cubicBezTo>
                  <a:cubicBezTo>
                    <a:pt x="111" y="290"/>
                    <a:pt x="111" y="292"/>
                    <a:pt x="110" y="295"/>
                  </a:cubicBezTo>
                  <a:cubicBezTo>
                    <a:pt x="120" y="293"/>
                    <a:pt x="131" y="296"/>
                    <a:pt x="139" y="302"/>
                  </a:cubicBezTo>
                  <a:cubicBezTo>
                    <a:pt x="139" y="296"/>
                    <a:pt x="140" y="291"/>
                    <a:pt x="141" y="286"/>
                  </a:cubicBezTo>
                  <a:close/>
                  <a:moveTo>
                    <a:pt x="135" y="195"/>
                  </a:moveTo>
                  <a:cubicBezTo>
                    <a:pt x="129" y="191"/>
                    <a:pt x="127" y="190"/>
                    <a:pt x="124" y="193"/>
                  </a:cubicBezTo>
                  <a:cubicBezTo>
                    <a:pt x="121" y="196"/>
                    <a:pt x="122" y="199"/>
                    <a:pt x="126" y="203"/>
                  </a:cubicBezTo>
                  <a:cubicBezTo>
                    <a:pt x="130" y="202"/>
                    <a:pt x="130" y="202"/>
                    <a:pt x="130" y="202"/>
                  </a:cubicBezTo>
                  <a:cubicBezTo>
                    <a:pt x="131" y="202"/>
                    <a:pt x="132" y="203"/>
                    <a:pt x="133" y="204"/>
                  </a:cubicBezTo>
                  <a:cubicBezTo>
                    <a:pt x="134" y="205"/>
                    <a:pt x="134" y="207"/>
                    <a:pt x="135" y="208"/>
                  </a:cubicBezTo>
                  <a:cubicBezTo>
                    <a:pt x="140" y="204"/>
                    <a:pt x="143" y="198"/>
                    <a:pt x="143" y="191"/>
                  </a:cubicBezTo>
                  <a:cubicBezTo>
                    <a:pt x="140" y="196"/>
                    <a:pt x="140" y="196"/>
                    <a:pt x="140" y="196"/>
                  </a:cubicBezTo>
                  <a:cubicBezTo>
                    <a:pt x="136" y="194"/>
                    <a:pt x="136" y="194"/>
                    <a:pt x="137" y="189"/>
                  </a:cubicBezTo>
                  <a:cubicBezTo>
                    <a:pt x="139" y="188"/>
                    <a:pt x="142" y="188"/>
                    <a:pt x="143" y="184"/>
                  </a:cubicBezTo>
                  <a:cubicBezTo>
                    <a:pt x="141" y="180"/>
                    <a:pt x="139" y="180"/>
                    <a:pt x="137" y="182"/>
                  </a:cubicBezTo>
                  <a:cubicBezTo>
                    <a:pt x="134" y="184"/>
                    <a:pt x="133" y="188"/>
                    <a:pt x="135" y="192"/>
                  </a:cubicBezTo>
                  <a:cubicBezTo>
                    <a:pt x="135" y="193"/>
                    <a:pt x="135" y="194"/>
                    <a:pt x="135" y="195"/>
                  </a:cubicBezTo>
                  <a:close/>
                  <a:moveTo>
                    <a:pt x="37" y="10"/>
                  </a:moveTo>
                  <a:cubicBezTo>
                    <a:pt x="36" y="10"/>
                    <a:pt x="35" y="10"/>
                    <a:pt x="34" y="10"/>
                  </a:cubicBezTo>
                  <a:cubicBezTo>
                    <a:pt x="31" y="10"/>
                    <a:pt x="29" y="12"/>
                    <a:pt x="29" y="15"/>
                  </a:cubicBezTo>
                  <a:cubicBezTo>
                    <a:pt x="29" y="19"/>
                    <a:pt x="31" y="23"/>
                    <a:pt x="34" y="25"/>
                  </a:cubicBezTo>
                  <a:cubicBezTo>
                    <a:pt x="38" y="27"/>
                    <a:pt x="42" y="26"/>
                    <a:pt x="45" y="25"/>
                  </a:cubicBezTo>
                  <a:cubicBezTo>
                    <a:pt x="48" y="24"/>
                    <a:pt x="49" y="23"/>
                    <a:pt x="48" y="20"/>
                  </a:cubicBezTo>
                  <a:cubicBezTo>
                    <a:pt x="48" y="17"/>
                    <a:pt x="46" y="14"/>
                    <a:pt x="44" y="12"/>
                  </a:cubicBezTo>
                  <a:cubicBezTo>
                    <a:pt x="42" y="10"/>
                    <a:pt x="40" y="9"/>
                    <a:pt x="37" y="10"/>
                  </a:cubicBezTo>
                  <a:close/>
                  <a:moveTo>
                    <a:pt x="211" y="14"/>
                  </a:moveTo>
                  <a:cubicBezTo>
                    <a:pt x="211" y="7"/>
                    <a:pt x="207" y="4"/>
                    <a:pt x="201" y="6"/>
                  </a:cubicBezTo>
                  <a:cubicBezTo>
                    <a:pt x="198" y="8"/>
                    <a:pt x="196" y="12"/>
                    <a:pt x="196" y="15"/>
                  </a:cubicBezTo>
                  <a:cubicBezTo>
                    <a:pt x="197" y="19"/>
                    <a:pt x="199" y="22"/>
                    <a:pt x="202" y="22"/>
                  </a:cubicBezTo>
                  <a:cubicBezTo>
                    <a:pt x="205" y="23"/>
                    <a:pt x="207" y="22"/>
                    <a:pt x="209" y="19"/>
                  </a:cubicBezTo>
                  <a:cubicBezTo>
                    <a:pt x="210" y="17"/>
                    <a:pt x="210" y="16"/>
                    <a:pt x="211" y="14"/>
                  </a:cubicBezTo>
                  <a:close/>
                  <a:moveTo>
                    <a:pt x="152" y="177"/>
                  </a:moveTo>
                  <a:cubicBezTo>
                    <a:pt x="158" y="172"/>
                    <a:pt x="163" y="168"/>
                    <a:pt x="168" y="163"/>
                  </a:cubicBezTo>
                  <a:cubicBezTo>
                    <a:pt x="163" y="158"/>
                    <a:pt x="163" y="158"/>
                    <a:pt x="163" y="158"/>
                  </a:cubicBezTo>
                  <a:cubicBezTo>
                    <a:pt x="156" y="160"/>
                    <a:pt x="152" y="166"/>
                    <a:pt x="152" y="177"/>
                  </a:cubicBezTo>
                  <a:close/>
                  <a:moveTo>
                    <a:pt x="200" y="137"/>
                  </a:moveTo>
                  <a:cubicBezTo>
                    <a:pt x="204" y="143"/>
                    <a:pt x="204" y="143"/>
                    <a:pt x="204" y="143"/>
                  </a:cubicBezTo>
                  <a:cubicBezTo>
                    <a:pt x="206" y="142"/>
                    <a:pt x="208" y="140"/>
                    <a:pt x="207" y="137"/>
                  </a:cubicBezTo>
                  <a:cubicBezTo>
                    <a:pt x="207" y="136"/>
                    <a:pt x="205" y="134"/>
                    <a:pt x="204" y="134"/>
                  </a:cubicBezTo>
                  <a:cubicBezTo>
                    <a:pt x="201" y="133"/>
                    <a:pt x="200" y="135"/>
                    <a:pt x="200" y="13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131">
              <a:extLst>
                <a:ext uri="{FF2B5EF4-FFF2-40B4-BE49-F238E27FC236}">
                  <a16:creationId xmlns:a16="http://schemas.microsoft.com/office/drawing/2014/main" xmlns="" id="{4EBFF94C-E8C3-4884-87B5-C7CF589CB4FA}"/>
                </a:ext>
              </a:extLst>
            </p:cNvPr>
            <p:cNvSpPr>
              <a:spLocks/>
            </p:cNvSpPr>
            <p:nvPr/>
          </p:nvSpPr>
          <p:spPr bwMode="auto">
            <a:xfrm>
              <a:off x="189" y="148"/>
              <a:ext cx="38" cy="51"/>
            </a:xfrm>
            <a:custGeom>
              <a:avLst/>
              <a:gdLst>
                <a:gd name="T0" fmla="*/ 11 w 19"/>
                <a:gd name="T1" fmla="*/ 11 h 25"/>
                <a:gd name="T2" fmla="*/ 18 w 19"/>
                <a:gd name="T3" fmla="*/ 7 h 25"/>
                <a:gd name="T4" fmla="*/ 14 w 19"/>
                <a:gd name="T5" fmla="*/ 15 h 25"/>
                <a:gd name="T6" fmla="*/ 16 w 19"/>
                <a:gd name="T7" fmla="*/ 24 h 25"/>
                <a:gd name="T8" fmla="*/ 11 w 19"/>
                <a:gd name="T9" fmla="*/ 17 h 25"/>
                <a:gd name="T10" fmla="*/ 0 w 19"/>
                <a:gd name="T11" fmla="*/ 25 h 25"/>
                <a:gd name="T12" fmla="*/ 9 w 19"/>
                <a:gd name="T13" fmla="*/ 13 h 25"/>
                <a:gd name="T14" fmla="*/ 4 w 19"/>
                <a:gd name="T15" fmla="*/ 0 h 25"/>
                <a:gd name="T16" fmla="*/ 8 w 19"/>
                <a:gd name="T17" fmla="*/ 5 h 25"/>
                <a:gd name="T18" fmla="*/ 11 w 19"/>
                <a:gd name="T19" fmla="*/ 1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25">
                  <a:moveTo>
                    <a:pt x="11" y="11"/>
                  </a:moveTo>
                  <a:cubicBezTo>
                    <a:pt x="18" y="7"/>
                    <a:pt x="18" y="7"/>
                    <a:pt x="18" y="7"/>
                  </a:cubicBezTo>
                  <a:cubicBezTo>
                    <a:pt x="19" y="11"/>
                    <a:pt x="15" y="12"/>
                    <a:pt x="14" y="15"/>
                  </a:cubicBezTo>
                  <a:cubicBezTo>
                    <a:pt x="15" y="17"/>
                    <a:pt x="19" y="20"/>
                    <a:pt x="16" y="24"/>
                  </a:cubicBezTo>
                  <a:cubicBezTo>
                    <a:pt x="11" y="17"/>
                    <a:pt x="11" y="17"/>
                    <a:pt x="11" y="17"/>
                  </a:cubicBezTo>
                  <a:cubicBezTo>
                    <a:pt x="7" y="18"/>
                    <a:pt x="5" y="23"/>
                    <a:pt x="0" y="25"/>
                  </a:cubicBezTo>
                  <a:cubicBezTo>
                    <a:pt x="1" y="19"/>
                    <a:pt x="7" y="17"/>
                    <a:pt x="9" y="13"/>
                  </a:cubicBezTo>
                  <a:cubicBezTo>
                    <a:pt x="8" y="8"/>
                    <a:pt x="3" y="5"/>
                    <a:pt x="4" y="0"/>
                  </a:cubicBezTo>
                  <a:cubicBezTo>
                    <a:pt x="6" y="2"/>
                    <a:pt x="7" y="3"/>
                    <a:pt x="8" y="5"/>
                  </a:cubicBezTo>
                  <a:cubicBezTo>
                    <a:pt x="9" y="7"/>
                    <a:pt x="10" y="9"/>
                    <a:pt x="11" y="11"/>
                  </a:cubicBezTo>
                  <a:close/>
                </a:path>
              </a:pathLst>
            </a:custGeom>
            <a:solidFill>
              <a:srgbClr val="FF31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132">
              <a:extLst>
                <a:ext uri="{FF2B5EF4-FFF2-40B4-BE49-F238E27FC236}">
                  <a16:creationId xmlns:a16="http://schemas.microsoft.com/office/drawing/2014/main" xmlns="" id="{A7FC1E97-555F-46B4-AD4D-30F78D590772}"/>
                </a:ext>
              </a:extLst>
            </p:cNvPr>
            <p:cNvSpPr>
              <a:spLocks/>
            </p:cNvSpPr>
            <p:nvPr/>
          </p:nvSpPr>
          <p:spPr bwMode="auto">
            <a:xfrm>
              <a:off x="97" y="150"/>
              <a:ext cx="35" cy="47"/>
            </a:xfrm>
            <a:custGeom>
              <a:avLst/>
              <a:gdLst>
                <a:gd name="T0" fmla="*/ 6 w 17"/>
                <a:gd name="T1" fmla="*/ 0 h 23"/>
                <a:gd name="T2" fmla="*/ 9 w 17"/>
                <a:gd name="T3" fmla="*/ 3 h 23"/>
                <a:gd name="T4" fmla="*/ 9 w 17"/>
                <a:gd name="T5" fmla="*/ 3 h 23"/>
                <a:gd name="T6" fmla="*/ 11 w 17"/>
                <a:gd name="T7" fmla="*/ 8 h 23"/>
                <a:gd name="T8" fmla="*/ 16 w 17"/>
                <a:gd name="T9" fmla="*/ 5 h 23"/>
                <a:gd name="T10" fmla="*/ 17 w 17"/>
                <a:gd name="T11" fmla="*/ 5 h 23"/>
                <a:gd name="T12" fmla="*/ 16 w 17"/>
                <a:gd name="T13" fmla="*/ 8 h 23"/>
                <a:gd name="T14" fmla="*/ 14 w 17"/>
                <a:gd name="T15" fmla="*/ 17 h 23"/>
                <a:gd name="T16" fmla="*/ 13 w 17"/>
                <a:gd name="T17" fmla="*/ 23 h 23"/>
                <a:gd name="T18" fmla="*/ 10 w 17"/>
                <a:gd name="T19" fmla="*/ 15 h 23"/>
                <a:gd name="T20" fmla="*/ 0 w 17"/>
                <a:gd name="T21" fmla="*/ 21 h 23"/>
                <a:gd name="T22" fmla="*/ 1 w 17"/>
                <a:gd name="T23" fmla="*/ 18 h 23"/>
                <a:gd name="T24" fmla="*/ 6 w 17"/>
                <a:gd name="T25" fmla="*/ 1 h 23"/>
                <a:gd name="T26" fmla="*/ 6 w 17"/>
                <a:gd name="T27"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23">
                  <a:moveTo>
                    <a:pt x="6" y="0"/>
                  </a:moveTo>
                  <a:cubicBezTo>
                    <a:pt x="7" y="0"/>
                    <a:pt x="9" y="1"/>
                    <a:pt x="9" y="3"/>
                  </a:cubicBezTo>
                  <a:cubicBezTo>
                    <a:pt x="9" y="3"/>
                    <a:pt x="9" y="3"/>
                    <a:pt x="9" y="3"/>
                  </a:cubicBezTo>
                  <a:cubicBezTo>
                    <a:pt x="10" y="4"/>
                    <a:pt x="10" y="6"/>
                    <a:pt x="11" y="8"/>
                  </a:cubicBezTo>
                  <a:cubicBezTo>
                    <a:pt x="16" y="5"/>
                    <a:pt x="16" y="5"/>
                    <a:pt x="16" y="5"/>
                  </a:cubicBezTo>
                  <a:cubicBezTo>
                    <a:pt x="17" y="5"/>
                    <a:pt x="17" y="5"/>
                    <a:pt x="17" y="5"/>
                  </a:cubicBezTo>
                  <a:cubicBezTo>
                    <a:pt x="16" y="6"/>
                    <a:pt x="16" y="7"/>
                    <a:pt x="16" y="8"/>
                  </a:cubicBezTo>
                  <a:cubicBezTo>
                    <a:pt x="13" y="10"/>
                    <a:pt x="12" y="14"/>
                    <a:pt x="14" y="17"/>
                  </a:cubicBezTo>
                  <a:cubicBezTo>
                    <a:pt x="15" y="20"/>
                    <a:pt x="15" y="20"/>
                    <a:pt x="13" y="23"/>
                  </a:cubicBezTo>
                  <a:cubicBezTo>
                    <a:pt x="10" y="15"/>
                    <a:pt x="10" y="15"/>
                    <a:pt x="10" y="15"/>
                  </a:cubicBezTo>
                  <a:cubicBezTo>
                    <a:pt x="6" y="16"/>
                    <a:pt x="5" y="20"/>
                    <a:pt x="0" y="21"/>
                  </a:cubicBezTo>
                  <a:cubicBezTo>
                    <a:pt x="0" y="19"/>
                    <a:pt x="0" y="18"/>
                    <a:pt x="1" y="18"/>
                  </a:cubicBezTo>
                  <a:cubicBezTo>
                    <a:pt x="8" y="14"/>
                    <a:pt x="9" y="8"/>
                    <a:pt x="6" y="1"/>
                  </a:cubicBezTo>
                  <a:cubicBezTo>
                    <a:pt x="6" y="1"/>
                    <a:pt x="6" y="0"/>
                    <a:pt x="6" y="0"/>
                  </a:cubicBezTo>
                  <a:close/>
                </a:path>
              </a:pathLst>
            </a:custGeom>
            <a:solidFill>
              <a:srgbClr val="FF31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133">
              <a:extLst>
                <a:ext uri="{FF2B5EF4-FFF2-40B4-BE49-F238E27FC236}">
                  <a16:creationId xmlns:a16="http://schemas.microsoft.com/office/drawing/2014/main" xmlns="" id="{849F3A2F-FB77-4B1F-8B61-591AF88C5B84}"/>
                </a:ext>
              </a:extLst>
            </p:cNvPr>
            <p:cNvSpPr>
              <a:spLocks/>
            </p:cNvSpPr>
            <p:nvPr/>
          </p:nvSpPr>
          <p:spPr bwMode="auto">
            <a:xfrm>
              <a:off x="193" y="613"/>
              <a:ext cx="73" cy="77"/>
            </a:xfrm>
            <a:custGeom>
              <a:avLst/>
              <a:gdLst>
                <a:gd name="T0" fmla="*/ 35 w 36"/>
                <a:gd name="T1" fmla="*/ 8 h 38"/>
                <a:gd name="T2" fmla="*/ 35 w 36"/>
                <a:gd name="T3" fmla="*/ 15 h 38"/>
                <a:gd name="T4" fmla="*/ 19 w 36"/>
                <a:gd name="T5" fmla="*/ 35 h 38"/>
                <a:gd name="T6" fmla="*/ 5 w 36"/>
                <a:gd name="T7" fmla="*/ 30 h 38"/>
                <a:gd name="T8" fmla="*/ 5 w 36"/>
                <a:gd name="T9" fmla="*/ 6 h 38"/>
                <a:gd name="T10" fmla="*/ 15 w 36"/>
                <a:gd name="T11" fmla="*/ 0 h 38"/>
                <a:gd name="T12" fmla="*/ 12 w 36"/>
                <a:gd name="T13" fmla="*/ 4 h 38"/>
                <a:gd name="T14" fmla="*/ 5 w 36"/>
                <a:gd name="T15" fmla="*/ 23 h 38"/>
                <a:gd name="T16" fmla="*/ 6 w 36"/>
                <a:gd name="T17" fmla="*/ 25 h 38"/>
                <a:gd name="T18" fmla="*/ 20 w 36"/>
                <a:gd name="T19" fmla="*/ 31 h 38"/>
                <a:gd name="T20" fmla="*/ 33 w 36"/>
                <a:gd name="T21" fmla="*/ 11 h 38"/>
                <a:gd name="T22" fmla="*/ 34 w 36"/>
                <a:gd name="T23" fmla="*/ 8 h 38"/>
                <a:gd name="T24" fmla="*/ 35 w 36"/>
                <a:gd name="T25" fmla="*/ 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38">
                  <a:moveTo>
                    <a:pt x="35" y="8"/>
                  </a:moveTo>
                  <a:cubicBezTo>
                    <a:pt x="36" y="10"/>
                    <a:pt x="36" y="13"/>
                    <a:pt x="35" y="15"/>
                  </a:cubicBezTo>
                  <a:cubicBezTo>
                    <a:pt x="33" y="24"/>
                    <a:pt x="27" y="32"/>
                    <a:pt x="19" y="35"/>
                  </a:cubicBezTo>
                  <a:cubicBezTo>
                    <a:pt x="13" y="38"/>
                    <a:pt x="7" y="36"/>
                    <a:pt x="5" y="30"/>
                  </a:cubicBezTo>
                  <a:cubicBezTo>
                    <a:pt x="0" y="23"/>
                    <a:pt x="1" y="14"/>
                    <a:pt x="5" y="6"/>
                  </a:cubicBezTo>
                  <a:cubicBezTo>
                    <a:pt x="7" y="3"/>
                    <a:pt x="11" y="0"/>
                    <a:pt x="15" y="0"/>
                  </a:cubicBezTo>
                  <a:cubicBezTo>
                    <a:pt x="14" y="2"/>
                    <a:pt x="13" y="3"/>
                    <a:pt x="12" y="4"/>
                  </a:cubicBezTo>
                  <a:cubicBezTo>
                    <a:pt x="6" y="8"/>
                    <a:pt x="3" y="16"/>
                    <a:pt x="5" y="23"/>
                  </a:cubicBezTo>
                  <a:cubicBezTo>
                    <a:pt x="6" y="24"/>
                    <a:pt x="6" y="25"/>
                    <a:pt x="6" y="25"/>
                  </a:cubicBezTo>
                  <a:cubicBezTo>
                    <a:pt x="8" y="34"/>
                    <a:pt x="13" y="36"/>
                    <a:pt x="20" y="31"/>
                  </a:cubicBezTo>
                  <a:cubicBezTo>
                    <a:pt x="28" y="27"/>
                    <a:pt x="33" y="19"/>
                    <a:pt x="33" y="11"/>
                  </a:cubicBezTo>
                  <a:cubicBezTo>
                    <a:pt x="33" y="10"/>
                    <a:pt x="34" y="9"/>
                    <a:pt x="34" y="8"/>
                  </a:cubicBezTo>
                  <a:lnTo>
                    <a:pt x="35" y="8"/>
                  </a:lnTo>
                  <a:close/>
                </a:path>
              </a:pathLst>
            </a:custGeom>
            <a:solidFill>
              <a:srgbClr val="FF31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134">
              <a:extLst>
                <a:ext uri="{FF2B5EF4-FFF2-40B4-BE49-F238E27FC236}">
                  <a16:creationId xmlns:a16="http://schemas.microsoft.com/office/drawing/2014/main" xmlns="" id="{630F5442-7575-4351-9A66-D10936F0D63C}"/>
                </a:ext>
              </a:extLst>
            </p:cNvPr>
            <p:cNvSpPr>
              <a:spLocks/>
            </p:cNvSpPr>
            <p:nvPr/>
          </p:nvSpPr>
          <p:spPr bwMode="auto">
            <a:xfrm>
              <a:off x="16" y="557"/>
              <a:ext cx="20" cy="74"/>
            </a:xfrm>
            <a:custGeom>
              <a:avLst/>
              <a:gdLst>
                <a:gd name="T0" fmla="*/ 8 w 10"/>
                <a:gd name="T1" fmla="*/ 37 h 37"/>
                <a:gd name="T2" fmla="*/ 6 w 10"/>
                <a:gd name="T3" fmla="*/ 35 h 37"/>
                <a:gd name="T4" fmla="*/ 1 w 10"/>
                <a:gd name="T5" fmla="*/ 12 h 37"/>
                <a:gd name="T6" fmla="*/ 5 w 10"/>
                <a:gd name="T7" fmla="*/ 3 h 37"/>
                <a:gd name="T8" fmla="*/ 10 w 10"/>
                <a:gd name="T9" fmla="*/ 1 h 37"/>
                <a:gd name="T10" fmla="*/ 10 w 10"/>
                <a:gd name="T11" fmla="*/ 2 h 37"/>
                <a:gd name="T12" fmla="*/ 9 w 10"/>
                <a:gd name="T13" fmla="*/ 3 h 37"/>
                <a:gd name="T14" fmla="*/ 5 w 10"/>
                <a:gd name="T15" fmla="*/ 24 h 37"/>
                <a:gd name="T16" fmla="*/ 8 w 10"/>
                <a:gd name="T17" fmla="*/ 34 h 37"/>
                <a:gd name="T18" fmla="*/ 9 w 10"/>
                <a:gd name="T19" fmla="*/ 36 h 37"/>
                <a:gd name="T20" fmla="*/ 8 w 10"/>
                <a:gd name="T21"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37">
                  <a:moveTo>
                    <a:pt x="8" y="37"/>
                  </a:moveTo>
                  <a:cubicBezTo>
                    <a:pt x="7" y="36"/>
                    <a:pt x="6" y="36"/>
                    <a:pt x="6" y="35"/>
                  </a:cubicBezTo>
                  <a:cubicBezTo>
                    <a:pt x="2" y="28"/>
                    <a:pt x="0" y="20"/>
                    <a:pt x="1" y="12"/>
                  </a:cubicBezTo>
                  <a:cubicBezTo>
                    <a:pt x="2" y="9"/>
                    <a:pt x="3" y="6"/>
                    <a:pt x="5" y="3"/>
                  </a:cubicBezTo>
                  <a:cubicBezTo>
                    <a:pt x="6" y="1"/>
                    <a:pt x="8" y="0"/>
                    <a:pt x="10" y="1"/>
                  </a:cubicBezTo>
                  <a:cubicBezTo>
                    <a:pt x="10" y="1"/>
                    <a:pt x="10" y="1"/>
                    <a:pt x="10" y="2"/>
                  </a:cubicBezTo>
                  <a:cubicBezTo>
                    <a:pt x="10" y="2"/>
                    <a:pt x="10" y="3"/>
                    <a:pt x="9" y="3"/>
                  </a:cubicBezTo>
                  <a:cubicBezTo>
                    <a:pt x="4" y="9"/>
                    <a:pt x="2" y="17"/>
                    <a:pt x="5" y="24"/>
                  </a:cubicBezTo>
                  <a:cubicBezTo>
                    <a:pt x="6" y="28"/>
                    <a:pt x="7" y="31"/>
                    <a:pt x="8" y="34"/>
                  </a:cubicBezTo>
                  <a:cubicBezTo>
                    <a:pt x="8" y="35"/>
                    <a:pt x="9" y="35"/>
                    <a:pt x="9" y="36"/>
                  </a:cubicBezTo>
                  <a:lnTo>
                    <a:pt x="8" y="37"/>
                  </a:lnTo>
                  <a:close/>
                </a:path>
              </a:pathLst>
            </a:custGeom>
            <a:solidFill>
              <a:srgbClr val="FF31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cxnSp>
        <p:nvCxnSpPr>
          <p:cNvPr id="181" name="直接连接符 180">
            <a:extLst>
              <a:ext uri="{FF2B5EF4-FFF2-40B4-BE49-F238E27FC236}">
                <a16:creationId xmlns:a16="http://schemas.microsoft.com/office/drawing/2014/main" xmlns="" id="{9744CC01-5162-44E9-AC7E-FB9E48834BBF}"/>
              </a:ext>
            </a:extLst>
          </p:cNvPr>
          <p:cNvCxnSpPr>
            <a:cxnSpLocks/>
          </p:cNvCxnSpPr>
          <p:nvPr/>
        </p:nvCxnSpPr>
        <p:spPr>
          <a:xfrm>
            <a:off x="893180" y="5179046"/>
            <a:ext cx="1040564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2" name="直接连接符 181">
            <a:extLst>
              <a:ext uri="{FF2B5EF4-FFF2-40B4-BE49-F238E27FC236}">
                <a16:creationId xmlns:a16="http://schemas.microsoft.com/office/drawing/2014/main" xmlns="" id="{F0FA1E21-C247-4B22-BAAB-EAD9D00445C2}"/>
              </a:ext>
            </a:extLst>
          </p:cNvPr>
          <p:cNvCxnSpPr>
            <a:cxnSpLocks/>
          </p:cNvCxnSpPr>
          <p:nvPr/>
        </p:nvCxnSpPr>
        <p:spPr>
          <a:xfrm>
            <a:off x="5739259" y="1802066"/>
            <a:ext cx="71348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90" name="Group 144">
            <a:extLst>
              <a:ext uri="{FF2B5EF4-FFF2-40B4-BE49-F238E27FC236}">
                <a16:creationId xmlns:a16="http://schemas.microsoft.com/office/drawing/2014/main" xmlns="" id="{C8E52766-7022-4C46-A9E3-D69CD6110FA4}"/>
              </a:ext>
            </a:extLst>
          </p:cNvPr>
          <p:cNvGrpSpPr>
            <a:grpSpLocks noChangeAspect="1"/>
          </p:cNvGrpSpPr>
          <p:nvPr/>
        </p:nvGrpSpPr>
        <p:grpSpPr bwMode="auto">
          <a:xfrm>
            <a:off x="1621284" y="1240123"/>
            <a:ext cx="713483" cy="877659"/>
            <a:chOff x="-3" y="-3"/>
            <a:chExt cx="578" cy="711"/>
          </a:xfrm>
          <a:solidFill>
            <a:srgbClr val="FF311D"/>
          </a:solidFill>
        </p:grpSpPr>
        <p:sp>
          <p:nvSpPr>
            <p:cNvPr id="192" name="Freeform 145">
              <a:extLst>
                <a:ext uri="{FF2B5EF4-FFF2-40B4-BE49-F238E27FC236}">
                  <a16:creationId xmlns:a16="http://schemas.microsoft.com/office/drawing/2014/main" xmlns="" id="{435160D0-7FE7-4655-9273-6678296B6395}"/>
                </a:ext>
              </a:extLst>
            </p:cNvPr>
            <p:cNvSpPr>
              <a:spLocks noEditPoints="1"/>
            </p:cNvSpPr>
            <p:nvPr/>
          </p:nvSpPr>
          <p:spPr bwMode="auto">
            <a:xfrm>
              <a:off x="185" y="292"/>
              <a:ext cx="390" cy="416"/>
            </a:xfrm>
            <a:custGeom>
              <a:avLst/>
              <a:gdLst>
                <a:gd name="T0" fmla="*/ 193 w 193"/>
                <a:gd name="T1" fmla="*/ 98 h 206"/>
                <a:gd name="T2" fmla="*/ 188 w 193"/>
                <a:gd name="T3" fmla="*/ 137 h 206"/>
                <a:gd name="T4" fmla="*/ 140 w 193"/>
                <a:gd name="T5" fmla="*/ 198 h 206"/>
                <a:gd name="T6" fmla="*/ 94 w 193"/>
                <a:gd name="T7" fmla="*/ 201 h 206"/>
                <a:gd name="T8" fmla="*/ 30 w 193"/>
                <a:gd name="T9" fmla="*/ 140 h 206"/>
                <a:gd name="T10" fmla="*/ 24 w 193"/>
                <a:gd name="T11" fmla="*/ 112 h 206"/>
                <a:gd name="T12" fmla="*/ 14 w 193"/>
                <a:gd name="T13" fmla="*/ 89 h 206"/>
                <a:gd name="T14" fmla="*/ 18 w 193"/>
                <a:gd name="T15" fmla="*/ 37 h 206"/>
                <a:gd name="T16" fmla="*/ 21 w 193"/>
                <a:gd name="T17" fmla="*/ 34 h 206"/>
                <a:gd name="T18" fmla="*/ 36 w 193"/>
                <a:gd name="T19" fmla="*/ 22 h 206"/>
                <a:gd name="T20" fmla="*/ 69 w 193"/>
                <a:gd name="T21" fmla="*/ 6 h 206"/>
                <a:gd name="T22" fmla="*/ 107 w 193"/>
                <a:gd name="T23" fmla="*/ 1 h 206"/>
                <a:gd name="T24" fmla="*/ 144 w 193"/>
                <a:gd name="T25" fmla="*/ 10 h 206"/>
                <a:gd name="T26" fmla="*/ 193 w 193"/>
                <a:gd name="T27" fmla="*/ 81 h 206"/>
                <a:gd name="T28" fmla="*/ 193 w 193"/>
                <a:gd name="T29" fmla="*/ 84 h 206"/>
                <a:gd name="T30" fmla="*/ 193 w 193"/>
                <a:gd name="T31" fmla="*/ 98 h 206"/>
                <a:gd name="T32" fmla="*/ 189 w 193"/>
                <a:gd name="T33" fmla="*/ 96 h 206"/>
                <a:gd name="T34" fmla="*/ 181 w 193"/>
                <a:gd name="T35" fmla="*/ 60 h 206"/>
                <a:gd name="T36" fmla="*/ 170 w 193"/>
                <a:gd name="T37" fmla="*/ 41 h 206"/>
                <a:gd name="T38" fmla="*/ 95 w 193"/>
                <a:gd name="T39" fmla="*/ 6 h 206"/>
                <a:gd name="T40" fmla="*/ 69 w 193"/>
                <a:gd name="T41" fmla="*/ 10 h 206"/>
                <a:gd name="T42" fmla="*/ 42 w 193"/>
                <a:gd name="T43" fmla="*/ 22 h 206"/>
                <a:gd name="T44" fmla="*/ 23 w 193"/>
                <a:gd name="T45" fmla="*/ 39 h 206"/>
                <a:gd name="T46" fmla="*/ 18 w 193"/>
                <a:gd name="T47" fmla="*/ 86 h 206"/>
                <a:gd name="T48" fmla="*/ 24 w 193"/>
                <a:gd name="T49" fmla="*/ 95 h 206"/>
                <a:gd name="T50" fmla="*/ 30 w 193"/>
                <a:gd name="T51" fmla="*/ 120 h 206"/>
                <a:gd name="T52" fmla="*/ 62 w 193"/>
                <a:gd name="T53" fmla="*/ 180 h 206"/>
                <a:gd name="T54" fmla="*/ 143 w 193"/>
                <a:gd name="T55" fmla="*/ 191 h 206"/>
                <a:gd name="T56" fmla="*/ 184 w 193"/>
                <a:gd name="T57" fmla="*/ 136 h 206"/>
                <a:gd name="T58" fmla="*/ 189 w 193"/>
                <a:gd name="T59" fmla="*/ 96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93" h="206">
                  <a:moveTo>
                    <a:pt x="193" y="98"/>
                  </a:moveTo>
                  <a:cubicBezTo>
                    <a:pt x="193" y="111"/>
                    <a:pt x="191" y="124"/>
                    <a:pt x="188" y="137"/>
                  </a:cubicBezTo>
                  <a:cubicBezTo>
                    <a:pt x="180" y="163"/>
                    <a:pt x="166" y="186"/>
                    <a:pt x="140" y="198"/>
                  </a:cubicBezTo>
                  <a:cubicBezTo>
                    <a:pt x="126" y="204"/>
                    <a:pt x="109" y="206"/>
                    <a:pt x="94" y="201"/>
                  </a:cubicBezTo>
                  <a:cubicBezTo>
                    <a:pt x="61" y="193"/>
                    <a:pt x="41" y="172"/>
                    <a:pt x="30" y="140"/>
                  </a:cubicBezTo>
                  <a:cubicBezTo>
                    <a:pt x="27" y="131"/>
                    <a:pt x="25" y="122"/>
                    <a:pt x="24" y="112"/>
                  </a:cubicBezTo>
                  <a:cubicBezTo>
                    <a:pt x="23" y="103"/>
                    <a:pt x="19" y="95"/>
                    <a:pt x="14" y="89"/>
                  </a:cubicBezTo>
                  <a:cubicBezTo>
                    <a:pt x="0" y="73"/>
                    <a:pt x="3" y="50"/>
                    <a:pt x="18" y="37"/>
                  </a:cubicBezTo>
                  <a:cubicBezTo>
                    <a:pt x="19" y="36"/>
                    <a:pt x="20" y="35"/>
                    <a:pt x="21" y="34"/>
                  </a:cubicBezTo>
                  <a:cubicBezTo>
                    <a:pt x="27" y="31"/>
                    <a:pt x="32" y="26"/>
                    <a:pt x="36" y="22"/>
                  </a:cubicBezTo>
                  <a:cubicBezTo>
                    <a:pt x="45" y="13"/>
                    <a:pt x="56" y="7"/>
                    <a:pt x="69" y="6"/>
                  </a:cubicBezTo>
                  <a:cubicBezTo>
                    <a:pt x="81" y="3"/>
                    <a:pt x="94" y="2"/>
                    <a:pt x="107" y="1"/>
                  </a:cubicBezTo>
                  <a:cubicBezTo>
                    <a:pt x="120" y="0"/>
                    <a:pt x="133" y="4"/>
                    <a:pt x="144" y="10"/>
                  </a:cubicBezTo>
                  <a:cubicBezTo>
                    <a:pt x="172" y="26"/>
                    <a:pt x="186" y="51"/>
                    <a:pt x="193" y="81"/>
                  </a:cubicBezTo>
                  <a:cubicBezTo>
                    <a:pt x="193" y="82"/>
                    <a:pt x="193" y="83"/>
                    <a:pt x="193" y="84"/>
                  </a:cubicBezTo>
                  <a:cubicBezTo>
                    <a:pt x="193" y="88"/>
                    <a:pt x="193" y="92"/>
                    <a:pt x="193" y="98"/>
                  </a:cubicBezTo>
                  <a:close/>
                  <a:moveTo>
                    <a:pt x="189" y="96"/>
                  </a:moveTo>
                  <a:cubicBezTo>
                    <a:pt x="190" y="83"/>
                    <a:pt x="187" y="71"/>
                    <a:pt x="181" y="60"/>
                  </a:cubicBezTo>
                  <a:cubicBezTo>
                    <a:pt x="178" y="53"/>
                    <a:pt x="174" y="47"/>
                    <a:pt x="170" y="41"/>
                  </a:cubicBezTo>
                  <a:cubicBezTo>
                    <a:pt x="156" y="17"/>
                    <a:pt x="124" y="1"/>
                    <a:pt x="95" y="6"/>
                  </a:cubicBezTo>
                  <a:cubicBezTo>
                    <a:pt x="86" y="8"/>
                    <a:pt x="77" y="9"/>
                    <a:pt x="69" y="10"/>
                  </a:cubicBezTo>
                  <a:cubicBezTo>
                    <a:pt x="59" y="11"/>
                    <a:pt x="49" y="15"/>
                    <a:pt x="42" y="22"/>
                  </a:cubicBezTo>
                  <a:cubicBezTo>
                    <a:pt x="36" y="28"/>
                    <a:pt x="29" y="34"/>
                    <a:pt x="23" y="39"/>
                  </a:cubicBezTo>
                  <a:cubicBezTo>
                    <a:pt x="11" y="48"/>
                    <a:pt x="2" y="70"/>
                    <a:pt x="18" y="86"/>
                  </a:cubicBezTo>
                  <a:cubicBezTo>
                    <a:pt x="20" y="89"/>
                    <a:pt x="22" y="92"/>
                    <a:pt x="24" y="95"/>
                  </a:cubicBezTo>
                  <a:cubicBezTo>
                    <a:pt x="28" y="103"/>
                    <a:pt x="28" y="112"/>
                    <a:pt x="30" y="120"/>
                  </a:cubicBezTo>
                  <a:cubicBezTo>
                    <a:pt x="34" y="144"/>
                    <a:pt x="43" y="164"/>
                    <a:pt x="62" y="180"/>
                  </a:cubicBezTo>
                  <a:cubicBezTo>
                    <a:pt x="84" y="198"/>
                    <a:pt x="118" y="204"/>
                    <a:pt x="143" y="191"/>
                  </a:cubicBezTo>
                  <a:cubicBezTo>
                    <a:pt x="165" y="179"/>
                    <a:pt x="178" y="159"/>
                    <a:pt x="184" y="136"/>
                  </a:cubicBezTo>
                  <a:cubicBezTo>
                    <a:pt x="188" y="123"/>
                    <a:pt x="190" y="109"/>
                    <a:pt x="189" y="96"/>
                  </a:cubicBezTo>
                  <a:close/>
                </a:path>
              </a:pathLst>
            </a:custGeom>
            <a:grpFill/>
            <a:ln w="6350">
              <a:solidFill>
                <a:srgbClr val="FF311D"/>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3" name="Freeform 146">
              <a:extLst>
                <a:ext uri="{FF2B5EF4-FFF2-40B4-BE49-F238E27FC236}">
                  <a16:creationId xmlns:a16="http://schemas.microsoft.com/office/drawing/2014/main" xmlns="" id="{95B85FE9-6738-4758-8231-B7E34A1C9984}"/>
                </a:ext>
              </a:extLst>
            </p:cNvPr>
            <p:cNvSpPr>
              <a:spLocks noEditPoints="1"/>
            </p:cNvSpPr>
            <p:nvPr/>
          </p:nvSpPr>
          <p:spPr bwMode="auto">
            <a:xfrm>
              <a:off x="144" y="7"/>
              <a:ext cx="136" cy="210"/>
            </a:xfrm>
            <a:custGeom>
              <a:avLst/>
              <a:gdLst>
                <a:gd name="T0" fmla="*/ 66 w 67"/>
                <a:gd name="T1" fmla="*/ 82 h 104"/>
                <a:gd name="T2" fmla="*/ 63 w 67"/>
                <a:gd name="T3" fmla="*/ 98 h 104"/>
                <a:gd name="T4" fmla="*/ 51 w 67"/>
                <a:gd name="T5" fmla="*/ 101 h 104"/>
                <a:gd name="T6" fmla="*/ 43 w 67"/>
                <a:gd name="T7" fmla="*/ 93 h 104"/>
                <a:gd name="T8" fmla="*/ 23 w 67"/>
                <a:gd name="T9" fmla="*/ 66 h 104"/>
                <a:gd name="T10" fmla="*/ 8 w 67"/>
                <a:gd name="T11" fmla="*/ 43 h 104"/>
                <a:gd name="T12" fmla="*/ 3 w 67"/>
                <a:gd name="T13" fmla="*/ 25 h 104"/>
                <a:gd name="T14" fmla="*/ 25 w 67"/>
                <a:gd name="T15" fmla="*/ 2 h 104"/>
                <a:gd name="T16" fmla="*/ 38 w 67"/>
                <a:gd name="T17" fmla="*/ 12 h 104"/>
                <a:gd name="T18" fmla="*/ 41 w 67"/>
                <a:gd name="T19" fmla="*/ 18 h 104"/>
                <a:gd name="T20" fmla="*/ 54 w 67"/>
                <a:gd name="T21" fmla="*/ 40 h 104"/>
                <a:gd name="T22" fmla="*/ 65 w 67"/>
                <a:gd name="T23" fmla="*/ 70 h 104"/>
                <a:gd name="T24" fmla="*/ 66 w 67"/>
                <a:gd name="T25" fmla="*/ 82 h 104"/>
                <a:gd name="T26" fmla="*/ 63 w 67"/>
                <a:gd name="T27" fmla="*/ 81 h 104"/>
                <a:gd name="T28" fmla="*/ 58 w 67"/>
                <a:gd name="T29" fmla="*/ 59 h 104"/>
                <a:gd name="T30" fmla="*/ 48 w 67"/>
                <a:gd name="T31" fmla="*/ 39 h 104"/>
                <a:gd name="T32" fmla="*/ 40 w 67"/>
                <a:gd name="T33" fmla="*/ 26 h 104"/>
                <a:gd name="T34" fmla="*/ 22 w 67"/>
                <a:gd name="T35" fmla="*/ 9 h 104"/>
                <a:gd name="T36" fmla="*/ 9 w 67"/>
                <a:gd name="T37" fmla="*/ 12 h 104"/>
                <a:gd name="T38" fmla="*/ 8 w 67"/>
                <a:gd name="T39" fmla="*/ 15 h 104"/>
                <a:gd name="T40" fmla="*/ 7 w 67"/>
                <a:gd name="T41" fmla="*/ 22 h 104"/>
                <a:gd name="T42" fmla="*/ 14 w 67"/>
                <a:gd name="T43" fmla="*/ 44 h 104"/>
                <a:gd name="T44" fmla="*/ 27 w 67"/>
                <a:gd name="T45" fmla="*/ 63 h 104"/>
                <a:gd name="T46" fmla="*/ 47 w 67"/>
                <a:gd name="T47" fmla="*/ 90 h 104"/>
                <a:gd name="T48" fmla="*/ 58 w 67"/>
                <a:gd name="T49" fmla="*/ 96 h 104"/>
                <a:gd name="T50" fmla="*/ 63 w 67"/>
                <a:gd name="T51" fmla="*/ 84 h 104"/>
                <a:gd name="T52" fmla="*/ 63 w 67"/>
                <a:gd name="T53" fmla="*/ 81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7" h="104">
                  <a:moveTo>
                    <a:pt x="66" y="82"/>
                  </a:moveTo>
                  <a:cubicBezTo>
                    <a:pt x="67" y="89"/>
                    <a:pt x="66" y="94"/>
                    <a:pt x="63" y="98"/>
                  </a:cubicBezTo>
                  <a:cubicBezTo>
                    <a:pt x="59" y="103"/>
                    <a:pt x="56" y="104"/>
                    <a:pt x="51" y="101"/>
                  </a:cubicBezTo>
                  <a:cubicBezTo>
                    <a:pt x="48" y="98"/>
                    <a:pt x="45" y="96"/>
                    <a:pt x="43" y="93"/>
                  </a:cubicBezTo>
                  <a:cubicBezTo>
                    <a:pt x="35" y="85"/>
                    <a:pt x="28" y="76"/>
                    <a:pt x="23" y="66"/>
                  </a:cubicBezTo>
                  <a:cubicBezTo>
                    <a:pt x="19" y="58"/>
                    <a:pt x="12" y="51"/>
                    <a:pt x="8" y="43"/>
                  </a:cubicBezTo>
                  <a:cubicBezTo>
                    <a:pt x="6" y="37"/>
                    <a:pt x="4" y="31"/>
                    <a:pt x="3" y="25"/>
                  </a:cubicBezTo>
                  <a:cubicBezTo>
                    <a:pt x="0" y="10"/>
                    <a:pt x="10" y="0"/>
                    <a:pt x="25" y="2"/>
                  </a:cubicBezTo>
                  <a:cubicBezTo>
                    <a:pt x="31" y="3"/>
                    <a:pt x="35" y="8"/>
                    <a:pt x="38" y="12"/>
                  </a:cubicBezTo>
                  <a:cubicBezTo>
                    <a:pt x="40" y="14"/>
                    <a:pt x="41" y="16"/>
                    <a:pt x="41" y="18"/>
                  </a:cubicBezTo>
                  <a:cubicBezTo>
                    <a:pt x="44" y="26"/>
                    <a:pt x="48" y="33"/>
                    <a:pt x="54" y="40"/>
                  </a:cubicBezTo>
                  <a:cubicBezTo>
                    <a:pt x="61" y="48"/>
                    <a:pt x="62" y="60"/>
                    <a:pt x="65" y="70"/>
                  </a:cubicBezTo>
                  <a:cubicBezTo>
                    <a:pt x="66" y="74"/>
                    <a:pt x="66" y="78"/>
                    <a:pt x="66" y="82"/>
                  </a:cubicBezTo>
                  <a:close/>
                  <a:moveTo>
                    <a:pt x="63" y="81"/>
                  </a:moveTo>
                  <a:cubicBezTo>
                    <a:pt x="63" y="73"/>
                    <a:pt x="59" y="66"/>
                    <a:pt x="58" y="59"/>
                  </a:cubicBezTo>
                  <a:cubicBezTo>
                    <a:pt x="56" y="52"/>
                    <a:pt x="53" y="45"/>
                    <a:pt x="48" y="39"/>
                  </a:cubicBezTo>
                  <a:cubicBezTo>
                    <a:pt x="45" y="35"/>
                    <a:pt x="42" y="31"/>
                    <a:pt x="40" y="26"/>
                  </a:cubicBezTo>
                  <a:cubicBezTo>
                    <a:pt x="36" y="19"/>
                    <a:pt x="30" y="12"/>
                    <a:pt x="22" y="9"/>
                  </a:cubicBezTo>
                  <a:cubicBezTo>
                    <a:pt x="17" y="6"/>
                    <a:pt x="11" y="8"/>
                    <a:pt x="9" y="12"/>
                  </a:cubicBezTo>
                  <a:cubicBezTo>
                    <a:pt x="8" y="13"/>
                    <a:pt x="8" y="14"/>
                    <a:pt x="8" y="15"/>
                  </a:cubicBezTo>
                  <a:cubicBezTo>
                    <a:pt x="7" y="17"/>
                    <a:pt x="7" y="20"/>
                    <a:pt x="7" y="22"/>
                  </a:cubicBezTo>
                  <a:cubicBezTo>
                    <a:pt x="8" y="30"/>
                    <a:pt x="10" y="37"/>
                    <a:pt x="14" y="44"/>
                  </a:cubicBezTo>
                  <a:cubicBezTo>
                    <a:pt x="19" y="50"/>
                    <a:pt x="23" y="56"/>
                    <a:pt x="27" y="63"/>
                  </a:cubicBezTo>
                  <a:cubicBezTo>
                    <a:pt x="32" y="73"/>
                    <a:pt x="39" y="82"/>
                    <a:pt x="47" y="90"/>
                  </a:cubicBezTo>
                  <a:cubicBezTo>
                    <a:pt x="50" y="93"/>
                    <a:pt x="54" y="98"/>
                    <a:pt x="58" y="96"/>
                  </a:cubicBezTo>
                  <a:cubicBezTo>
                    <a:pt x="62" y="94"/>
                    <a:pt x="63" y="89"/>
                    <a:pt x="63" y="84"/>
                  </a:cubicBezTo>
                  <a:cubicBezTo>
                    <a:pt x="63" y="83"/>
                    <a:pt x="63" y="82"/>
                    <a:pt x="63" y="81"/>
                  </a:cubicBezTo>
                  <a:close/>
                </a:path>
              </a:pathLst>
            </a:custGeom>
            <a:grpFill/>
            <a:ln w="6350">
              <a:solidFill>
                <a:srgbClr val="FF311D"/>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4" name="Freeform 147">
              <a:extLst>
                <a:ext uri="{FF2B5EF4-FFF2-40B4-BE49-F238E27FC236}">
                  <a16:creationId xmlns:a16="http://schemas.microsoft.com/office/drawing/2014/main" xmlns="" id="{E0AF2259-79FD-4297-BD6B-06790603C8E2}"/>
                </a:ext>
              </a:extLst>
            </p:cNvPr>
            <p:cNvSpPr>
              <a:spLocks noEditPoints="1"/>
            </p:cNvSpPr>
            <p:nvPr/>
          </p:nvSpPr>
          <p:spPr bwMode="auto">
            <a:xfrm>
              <a:off x="29" y="100"/>
              <a:ext cx="140" cy="194"/>
            </a:xfrm>
            <a:custGeom>
              <a:avLst/>
              <a:gdLst>
                <a:gd name="T0" fmla="*/ 69 w 69"/>
                <a:gd name="T1" fmla="*/ 79 h 96"/>
                <a:gd name="T2" fmla="*/ 64 w 69"/>
                <a:gd name="T3" fmla="*/ 91 h 96"/>
                <a:gd name="T4" fmla="*/ 52 w 69"/>
                <a:gd name="T5" fmla="*/ 92 h 96"/>
                <a:gd name="T6" fmla="*/ 36 w 69"/>
                <a:gd name="T7" fmla="*/ 75 h 96"/>
                <a:gd name="T8" fmla="*/ 6 w 69"/>
                <a:gd name="T9" fmla="*/ 33 h 96"/>
                <a:gd name="T10" fmla="*/ 1 w 69"/>
                <a:gd name="T11" fmla="*/ 20 h 96"/>
                <a:gd name="T12" fmla="*/ 11 w 69"/>
                <a:gd name="T13" fmla="*/ 1 h 96"/>
                <a:gd name="T14" fmla="*/ 17 w 69"/>
                <a:gd name="T15" fmla="*/ 1 h 96"/>
                <a:gd name="T16" fmla="*/ 29 w 69"/>
                <a:gd name="T17" fmla="*/ 7 h 96"/>
                <a:gd name="T18" fmla="*/ 52 w 69"/>
                <a:gd name="T19" fmla="*/ 34 h 96"/>
                <a:gd name="T20" fmla="*/ 68 w 69"/>
                <a:gd name="T21" fmla="*/ 72 h 96"/>
                <a:gd name="T22" fmla="*/ 69 w 69"/>
                <a:gd name="T23" fmla="*/ 79 h 96"/>
                <a:gd name="T24" fmla="*/ 15 w 69"/>
                <a:gd name="T25" fmla="*/ 6 h 96"/>
                <a:gd name="T26" fmla="*/ 6 w 69"/>
                <a:gd name="T27" fmla="*/ 15 h 96"/>
                <a:gd name="T28" fmla="*/ 6 w 69"/>
                <a:gd name="T29" fmla="*/ 16 h 96"/>
                <a:gd name="T30" fmla="*/ 10 w 69"/>
                <a:gd name="T31" fmla="*/ 29 h 96"/>
                <a:gd name="T32" fmla="*/ 30 w 69"/>
                <a:gd name="T33" fmla="*/ 60 h 96"/>
                <a:gd name="T34" fmla="*/ 53 w 69"/>
                <a:gd name="T35" fmla="*/ 86 h 96"/>
                <a:gd name="T36" fmla="*/ 63 w 69"/>
                <a:gd name="T37" fmla="*/ 84 h 96"/>
                <a:gd name="T38" fmla="*/ 65 w 69"/>
                <a:gd name="T39" fmla="*/ 77 h 96"/>
                <a:gd name="T40" fmla="*/ 61 w 69"/>
                <a:gd name="T41" fmla="*/ 63 h 96"/>
                <a:gd name="T42" fmla="*/ 48 w 69"/>
                <a:gd name="T43" fmla="*/ 35 h 96"/>
                <a:gd name="T44" fmla="*/ 23 w 69"/>
                <a:gd name="T45" fmla="*/ 9 h 96"/>
                <a:gd name="T46" fmla="*/ 15 w 69"/>
                <a:gd name="T47" fmla="*/ 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9" h="96">
                  <a:moveTo>
                    <a:pt x="69" y="79"/>
                  </a:moveTo>
                  <a:cubicBezTo>
                    <a:pt x="69" y="83"/>
                    <a:pt x="67" y="88"/>
                    <a:pt x="64" y="91"/>
                  </a:cubicBezTo>
                  <a:cubicBezTo>
                    <a:pt x="60" y="95"/>
                    <a:pt x="58" y="96"/>
                    <a:pt x="52" y="92"/>
                  </a:cubicBezTo>
                  <a:cubicBezTo>
                    <a:pt x="46" y="87"/>
                    <a:pt x="40" y="82"/>
                    <a:pt x="36" y="75"/>
                  </a:cubicBezTo>
                  <a:cubicBezTo>
                    <a:pt x="25" y="62"/>
                    <a:pt x="15" y="48"/>
                    <a:pt x="6" y="33"/>
                  </a:cubicBezTo>
                  <a:cubicBezTo>
                    <a:pt x="4" y="29"/>
                    <a:pt x="2" y="24"/>
                    <a:pt x="1" y="20"/>
                  </a:cubicBezTo>
                  <a:cubicBezTo>
                    <a:pt x="0" y="12"/>
                    <a:pt x="4" y="4"/>
                    <a:pt x="11" y="1"/>
                  </a:cubicBezTo>
                  <a:cubicBezTo>
                    <a:pt x="13" y="0"/>
                    <a:pt x="15" y="0"/>
                    <a:pt x="17" y="1"/>
                  </a:cubicBezTo>
                  <a:cubicBezTo>
                    <a:pt x="21" y="2"/>
                    <a:pt x="25" y="4"/>
                    <a:pt x="29" y="7"/>
                  </a:cubicBezTo>
                  <a:cubicBezTo>
                    <a:pt x="39" y="13"/>
                    <a:pt x="47" y="23"/>
                    <a:pt x="52" y="34"/>
                  </a:cubicBezTo>
                  <a:cubicBezTo>
                    <a:pt x="58" y="46"/>
                    <a:pt x="66" y="58"/>
                    <a:pt x="68" y="72"/>
                  </a:cubicBezTo>
                  <a:cubicBezTo>
                    <a:pt x="68" y="74"/>
                    <a:pt x="68" y="76"/>
                    <a:pt x="69" y="79"/>
                  </a:cubicBezTo>
                  <a:close/>
                  <a:moveTo>
                    <a:pt x="15" y="6"/>
                  </a:moveTo>
                  <a:cubicBezTo>
                    <a:pt x="10" y="6"/>
                    <a:pt x="6" y="10"/>
                    <a:pt x="6" y="15"/>
                  </a:cubicBezTo>
                  <a:cubicBezTo>
                    <a:pt x="6" y="15"/>
                    <a:pt x="6" y="16"/>
                    <a:pt x="6" y="16"/>
                  </a:cubicBezTo>
                  <a:cubicBezTo>
                    <a:pt x="6" y="21"/>
                    <a:pt x="7" y="25"/>
                    <a:pt x="10" y="29"/>
                  </a:cubicBezTo>
                  <a:cubicBezTo>
                    <a:pt x="16" y="40"/>
                    <a:pt x="22" y="50"/>
                    <a:pt x="30" y="60"/>
                  </a:cubicBezTo>
                  <a:cubicBezTo>
                    <a:pt x="36" y="70"/>
                    <a:pt x="44" y="79"/>
                    <a:pt x="53" y="86"/>
                  </a:cubicBezTo>
                  <a:cubicBezTo>
                    <a:pt x="58" y="90"/>
                    <a:pt x="60" y="89"/>
                    <a:pt x="63" y="84"/>
                  </a:cubicBezTo>
                  <a:cubicBezTo>
                    <a:pt x="65" y="82"/>
                    <a:pt x="65" y="79"/>
                    <a:pt x="65" y="77"/>
                  </a:cubicBezTo>
                  <a:cubicBezTo>
                    <a:pt x="64" y="72"/>
                    <a:pt x="63" y="68"/>
                    <a:pt x="61" y="63"/>
                  </a:cubicBezTo>
                  <a:cubicBezTo>
                    <a:pt x="57" y="54"/>
                    <a:pt x="52" y="44"/>
                    <a:pt x="48" y="35"/>
                  </a:cubicBezTo>
                  <a:cubicBezTo>
                    <a:pt x="42" y="23"/>
                    <a:pt x="33" y="16"/>
                    <a:pt x="23" y="9"/>
                  </a:cubicBezTo>
                  <a:cubicBezTo>
                    <a:pt x="21" y="7"/>
                    <a:pt x="18" y="6"/>
                    <a:pt x="15" y="6"/>
                  </a:cubicBezTo>
                  <a:close/>
                </a:path>
              </a:pathLst>
            </a:custGeom>
            <a:grpFill/>
            <a:ln w="6350">
              <a:solidFill>
                <a:srgbClr val="FF311D"/>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5" name="Freeform 148">
              <a:extLst>
                <a:ext uri="{FF2B5EF4-FFF2-40B4-BE49-F238E27FC236}">
                  <a16:creationId xmlns:a16="http://schemas.microsoft.com/office/drawing/2014/main" xmlns="" id="{1BD2E5C0-876B-4635-9C15-2460F68C907E}"/>
                </a:ext>
              </a:extLst>
            </p:cNvPr>
            <p:cNvSpPr>
              <a:spLocks noEditPoints="1"/>
            </p:cNvSpPr>
            <p:nvPr/>
          </p:nvSpPr>
          <p:spPr bwMode="auto">
            <a:xfrm>
              <a:off x="-3" y="550"/>
              <a:ext cx="174" cy="124"/>
            </a:xfrm>
            <a:custGeom>
              <a:avLst/>
              <a:gdLst>
                <a:gd name="T0" fmla="*/ 28 w 86"/>
                <a:gd name="T1" fmla="*/ 1 h 61"/>
                <a:gd name="T2" fmla="*/ 74 w 86"/>
                <a:gd name="T3" fmla="*/ 20 h 61"/>
                <a:gd name="T4" fmla="*/ 85 w 86"/>
                <a:gd name="T5" fmla="*/ 41 h 61"/>
                <a:gd name="T6" fmla="*/ 65 w 86"/>
                <a:gd name="T7" fmla="*/ 56 h 61"/>
                <a:gd name="T8" fmla="*/ 17 w 86"/>
                <a:gd name="T9" fmla="*/ 36 h 61"/>
                <a:gd name="T10" fmla="*/ 3 w 86"/>
                <a:gd name="T11" fmla="*/ 23 h 61"/>
                <a:gd name="T12" fmla="*/ 11 w 86"/>
                <a:gd name="T13" fmla="*/ 3 h 61"/>
                <a:gd name="T14" fmla="*/ 17 w 86"/>
                <a:gd name="T15" fmla="*/ 1 h 61"/>
                <a:gd name="T16" fmla="*/ 28 w 86"/>
                <a:gd name="T17" fmla="*/ 1 h 61"/>
                <a:gd name="T18" fmla="*/ 21 w 86"/>
                <a:gd name="T19" fmla="*/ 6 h 61"/>
                <a:gd name="T20" fmla="*/ 8 w 86"/>
                <a:gd name="T21" fmla="*/ 13 h 61"/>
                <a:gd name="T22" fmla="*/ 12 w 86"/>
                <a:gd name="T23" fmla="*/ 26 h 61"/>
                <a:gd name="T24" fmla="*/ 22 w 86"/>
                <a:gd name="T25" fmla="*/ 33 h 61"/>
                <a:gd name="T26" fmla="*/ 60 w 86"/>
                <a:gd name="T27" fmla="*/ 49 h 61"/>
                <a:gd name="T28" fmla="*/ 71 w 86"/>
                <a:gd name="T29" fmla="*/ 52 h 61"/>
                <a:gd name="T30" fmla="*/ 82 w 86"/>
                <a:gd name="T31" fmla="*/ 43 h 61"/>
                <a:gd name="T32" fmla="*/ 81 w 86"/>
                <a:gd name="T33" fmla="*/ 39 h 61"/>
                <a:gd name="T34" fmla="*/ 75 w 86"/>
                <a:gd name="T35" fmla="*/ 28 h 61"/>
                <a:gd name="T36" fmla="*/ 43 w 86"/>
                <a:gd name="T37" fmla="*/ 8 h 61"/>
                <a:gd name="T38" fmla="*/ 21 w 86"/>
                <a:gd name="T39" fmla="*/ 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6" h="61">
                  <a:moveTo>
                    <a:pt x="28" y="1"/>
                  </a:moveTo>
                  <a:cubicBezTo>
                    <a:pt x="46" y="0"/>
                    <a:pt x="61" y="9"/>
                    <a:pt x="74" y="20"/>
                  </a:cubicBezTo>
                  <a:cubicBezTo>
                    <a:pt x="81" y="25"/>
                    <a:pt x="85" y="33"/>
                    <a:pt x="85" y="41"/>
                  </a:cubicBezTo>
                  <a:cubicBezTo>
                    <a:pt x="86" y="53"/>
                    <a:pt x="77" y="61"/>
                    <a:pt x="65" y="56"/>
                  </a:cubicBezTo>
                  <a:cubicBezTo>
                    <a:pt x="49" y="50"/>
                    <a:pt x="33" y="43"/>
                    <a:pt x="17" y="36"/>
                  </a:cubicBezTo>
                  <a:cubicBezTo>
                    <a:pt x="11" y="34"/>
                    <a:pt x="6" y="29"/>
                    <a:pt x="3" y="23"/>
                  </a:cubicBezTo>
                  <a:cubicBezTo>
                    <a:pt x="0" y="15"/>
                    <a:pt x="3" y="6"/>
                    <a:pt x="11" y="3"/>
                  </a:cubicBezTo>
                  <a:cubicBezTo>
                    <a:pt x="13" y="2"/>
                    <a:pt x="15" y="1"/>
                    <a:pt x="17" y="1"/>
                  </a:cubicBezTo>
                  <a:cubicBezTo>
                    <a:pt x="20" y="1"/>
                    <a:pt x="24" y="1"/>
                    <a:pt x="28" y="1"/>
                  </a:cubicBezTo>
                  <a:close/>
                  <a:moveTo>
                    <a:pt x="21" y="6"/>
                  </a:moveTo>
                  <a:cubicBezTo>
                    <a:pt x="15" y="5"/>
                    <a:pt x="10" y="8"/>
                    <a:pt x="8" y="13"/>
                  </a:cubicBezTo>
                  <a:cubicBezTo>
                    <a:pt x="5" y="18"/>
                    <a:pt x="8" y="22"/>
                    <a:pt x="12" y="26"/>
                  </a:cubicBezTo>
                  <a:cubicBezTo>
                    <a:pt x="15" y="29"/>
                    <a:pt x="18" y="32"/>
                    <a:pt x="22" y="33"/>
                  </a:cubicBezTo>
                  <a:cubicBezTo>
                    <a:pt x="35" y="38"/>
                    <a:pt x="48" y="43"/>
                    <a:pt x="60" y="49"/>
                  </a:cubicBezTo>
                  <a:cubicBezTo>
                    <a:pt x="64" y="50"/>
                    <a:pt x="67" y="51"/>
                    <a:pt x="71" y="52"/>
                  </a:cubicBezTo>
                  <a:cubicBezTo>
                    <a:pt x="77" y="52"/>
                    <a:pt x="81" y="48"/>
                    <a:pt x="82" y="43"/>
                  </a:cubicBezTo>
                  <a:cubicBezTo>
                    <a:pt x="82" y="42"/>
                    <a:pt x="82" y="41"/>
                    <a:pt x="81" y="39"/>
                  </a:cubicBezTo>
                  <a:cubicBezTo>
                    <a:pt x="80" y="35"/>
                    <a:pt x="78" y="31"/>
                    <a:pt x="75" y="28"/>
                  </a:cubicBezTo>
                  <a:cubicBezTo>
                    <a:pt x="67" y="18"/>
                    <a:pt x="55" y="11"/>
                    <a:pt x="43" y="8"/>
                  </a:cubicBezTo>
                  <a:cubicBezTo>
                    <a:pt x="35" y="7"/>
                    <a:pt x="28" y="6"/>
                    <a:pt x="21" y="6"/>
                  </a:cubicBezTo>
                  <a:close/>
                </a:path>
              </a:pathLst>
            </a:custGeom>
            <a:grpFill/>
            <a:ln w="6350">
              <a:solidFill>
                <a:srgbClr val="FF311D"/>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6" name="Freeform 149">
              <a:extLst>
                <a:ext uri="{FF2B5EF4-FFF2-40B4-BE49-F238E27FC236}">
                  <a16:creationId xmlns:a16="http://schemas.microsoft.com/office/drawing/2014/main" xmlns="" id="{CDE34F08-8C5F-42D2-B67C-E4569EDB1B50}"/>
                </a:ext>
              </a:extLst>
            </p:cNvPr>
            <p:cNvSpPr>
              <a:spLocks noEditPoints="1"/>
            </p:cNvSpPr>
            <p:nvPr/>
          </p:nvSpPr>
          <p:spPr bwMode="auto">
            <a:xfrm>
              <a:off x="433" y="64"/>
              <a:ext cx="81" cy="183"/>
            </a:xfrm>
            <a:custGeom>
              <a:avLst/>
              <a:gdLst>
                <a:gd name="T0" fmla="*/ 40 w 40"/>
                <a:gd name="T1" fmla="*/ 32 h 91"/>
                <a:gd name="T2" fmla="*/ 29 w 40"/>
                <a:gd name="T3" fmla="*/ 81 h 91"/>
                <a:gd name="T4" fmla="*/ 17 w 40"/>
                <a:gd name="T5" fmla="*/ 90 h 91"/>
                <a:gd name="T6" fmla="*/ 6 w 40"/>
                <a:gd name="T7" fmla="*/ 79 h 91"/>
                <a:gd name="T8" fmla="*/ 3 w 40"/>
                <a:gd name="T9" fmla="*/ 71 h 91"/>
                <a:gd name="T10" fmla="*/ 1 w 40"/>
                <a:gd name="T11" fmla="*/ 25 h 91"/>
                <a:gd name="T12" fmla="*/ 7 w 40"/>
                <a:gd name="T13" fmla="*/ 7 h 91"/>
                <a:gd name="T14" fmla="*/ 25 w 40"/>
                <a:gd name="T15" fmla="*/ 4 h 91"/>
                <a:gd name="T16" fmla="*/ 40 w 40"/>
                <a:gd name="T17" fmla="*/ 32 h 91"/>
                <a:gd name="T18" fmla="*/ 35 w 40"/>
                <a:gd name="T19" fmla="*/ 37 h 91"/>
                <a:gd name="T20" fmla="*/ 35 w 40"/>
                <a:gd name="T21" fmla="*/ 28 h 91"/>
                <a:gd name="T22" fmla="*/ 22 w 40"/>
                <a:gd name="T23" fmla="*/ 9 h 91"/>
                <a:gd name="T24" fmla="*/ 8 w 40"/>
                <a:gd name="T25" fmla="*/ 14 h 91"/>
                <a:gd name="T26" fmla="*/ 6 w 40"/>
                <a:gd name="T27" fmla="*/ 32 h 91"/>
                <a:gd name="T28" fmla="*/ 7 w 40"/>
                <a:gd name="T29" fmla="*/ 62 h 91"/>
                <a:gd name="T30" fmla="*/ 12 w 40"/>
                <a:gd name="T31" fmla="*/ 80 h 91"/>
                <a:gd name="T32" fmla="*/ 22 w 40"/>
                <a:gd name="T33" fmla="*/ 82 h 91"/>
                <a:gd name="T34" fmla="*/ 25 w 40"/>
                <a:gd name="T35" fmla="*/ 77 h 91"/>
                <a:gd name="T36" fmla="*/ 35 w 40"/>
                <a:gd name="T37" fmla="*/ 37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91">
                  <a:moveTo>
                    <a:pt x="40" y="32"/>
                  </a:moveTo>
                  <a:cubicBezTo>
                    <a:pt x="39" y="49"/>
                    <a:pt x="36" y="66"/>
                    <a:pt x="29" y="81"/>
                  </a:cubicBezTo>
                  <a:cubicBezTo>
                    <a:pt x="26" y="86"/>
                    <a:pt x="23" y="91"/>
                    <a:pt x="17" y="90"/>
                  </a:cubicBezTo>
                  <a:cubicBezTo>
                    <a:pt x="11" y="90"/>
                    <a:pt x="6" y="85"/>
                    <a:pt x="6" y="79"/>
                  </a:cubicBezTo>
                  <a:cubicBezTo>
                    <a:pt x="5" y="77"/>
                    <a:pt x="4" y="74"/>
                    <a:pt x="3" y="71"/>
                  </a:cubicBezTo>
                  <a:cubicBezTo>
                    <a:pt x="2" y="56"/>
                    <a:pt x="1" y="41"/>
                    <a:pt x="1" y="25"/>
                  </a:cubicBezTo>
                  <a:cubicBezTo>
                    <a:pt x="0" y="19"/>
                    <a:pt x="3" y="12"/>
                    <a:pt x="7" y="7"/>
                  </a:cubicBezTo>
                  <a:cubicBezTo>
                    <a:pt x="11" y="1"/>
                    <a:pt x="19" y="0"/>
                    <a:pt x="25" y="4"/>
                  </a:cubicBezTo>
                  <a:cubicBezTo>
                    <a:pt x="37" y="10"/>
                    <a:pt x="40" y="21"/>
                    <a:pt x="40" y="32"/>
                  </a:cubicBezTo>
                  <a:close/>
                  <a:moveTo>
                    <a:pt x="35" y="37"/>
                  </a:moveTo>
                  <a:cubicBezTo>
                    <a:pt x="35" y="34"/>
                    <a:pt x="35" y="31"/>
                    <a:pt x="35" y="28"/>
                  </a:cubicBezTo>
                  <a:cubicBezTo>
                    <a:pt x="35" y="19"/>
                    <a:pt x="30" y="12"/>
                    <a:pt x="22" y="9"/>
                  </a:cubicBezTo>
                  <a:cubicBezTo>
                    <a:pt x="15" y="5"/>
                    <a:pt x="11" y="7"/>
                    <a:pt x="8" y="14"/>
                  </a:cubicBezTo>
                  <a:cubicBezTo>
                    <a:pt x="6" y="20"/>
                    <a:pt x="5" y="26"/>
                    <a:pt x="6" y="32"/>
                  </a:cubicBezTo>
                  <a:cubicBezTo>
                    <a:pt x="6" y="42"/>
                    <a:pt x="8" y="52"/>
                    <a:pt x="7" y="62"/>
                  </a:cubicBezTo>
                  <a:cubicBezTo>
                    <a:pt x="7" y="68"/>
                    <a:pt x="9" y="75"/>
                    <a:pt x="12" y="80"/>
                  </a:cubicBezTo>
                  <a:cubicBezTo>
                    <a:pt x="14" y="85"/>
                    <a:pt x="19" y="86"/>
                    <a:pt x="22" y="82"/>
                  </a:cubicBezTo>
                  <a:cubicBezTo>
                    <a:pt x="24" y="80"/>
                    <a:pt x="25" y="79"/>
                    <a:pt x="25" y="77"/>
                  </a:cubicBezTo>
                  <a:cubicBezTo>
                    <a:pt x="31" y="64"/>
                    <a:pt x="36" y="51"/>
                    <a:pt x="35" y="37"/>
                  </a:cubicBezTo>
                  <a:close/>
                </a:path>
              </a:pathLst>
            </a:custGeom>
            <a:grpFill/>
            <a:ln w="6350">
              <a:solidFill>
                <a:srgbClr val="FF311D"/>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7" name="Freeform 150">
              <a:extLst>
                <a:ext uri="{FF2B5EF4-FFF2-40B4-BE49-F238E27FC236}">
                  <a16:creationId xmlns:a16="http://schemas.microsoft.com/office/drawing/2014/main" xmlns="" id="{C2939888-3AC8-4306-B7E3-36855E10CBC5}"/>
                </a:ext>
              </a:extLst>
            </p:cNvPr>
            <p:cNvSpPr>
              <a:spLocks noEditPoints="1"/>
            </p:cNvSpPr>
            <p:nvPr/>
          </p:nvSpPr>
          <p:spPr bwMode="auto">
            <a:xfrm>
              <a:off x="294" y="-3"/>
              <a:ext cx="93" cy="198"/>
            </a:xfrm>
            <a:custGeom>
              <a:avLst/>
              <a:gdLst>
                <a:gd name="T0" fmla="*/ 46 w 46"/>
                <a:gd name="T1" fmla="*/ 62 h 98"/>
                <a:gd name="T2" fmla="*/ 44 w 46"/>
                <a:gd name="T3" fmla="*/ 83 h 98"/>
                <a:gd name="T4" fmla="*/ 22 w 46"/>
                <a:gd name="T5" fmla="*/ 89 h 98"/>
                <a:gd name="T6" fmla="*/ 13 w 46"/>
                <a:gd name="T7" fmla="*/ 76 h 98"/>
                <a:gd name="T8" fmla="*/ 1 w 46"/>
                <a:gd name="T9" fmla="*/ 37 h 98"/>
                <a:gd name="T10" fmla="*/ 1 w 46"/>
                <a:gd name="T11" fmla="*/ 18 h 98"/>
                <a:gd name="T12" fmla="*/ 15 w 46"/>
                <a:gd name="T13" fmla="*/ 1 h 98"/>
                <a:gd name="T14" fmla="*/ 35 w 46"/>
                <a:gd name="T15" fmla="*/ 12 h 98"/>
                <a:gd name="T16" fmla="*/ 46 w 46"/>
                <a:gd name="T17" fmla="*/ 62 h 98"/>
                <a:gd name="T18" fmla="*/ 43 w 46"/>
                <a:gd name="T19" fmla="*/ 65 h 98"/>
                <a:gd name="T20" fmla="*/ 41 w 46"/>
                <a:gd name="T21" fmla="*/ 44 h 98"/>
                <a:gd name="T22" fmla="*/ 32 w 46"/>
                <a:gd name="T23" fmla="*/ 16 h 98"/>
                <a:gd name="T24" fmla="*/ 14 w 46"/>
                <a:gd name="T25" fmla="*/ 8 h 98"/>
                <a:gd name="T26" fmla="*/ 5 w 46"/>
                <a:gd name="T27" fmla="*/ 22 h 98"/>
                <a:gd name="T28" fmla="*/ 6 w 46"/>
                <a:gd name="T29" fmla="*/ 37 h 98"/>
                <a:gd name="T30" fmla="*/ 15 w 46"/>
                <a:gd name="T31" fmla="*/ 66 h 98"/>
                <a:gd name="T32" fmla="*/ 23 w 46"/>
                <a:gd name="T33" fmla="*/ 83 h 98"/>
                <a:gd name="T34" fmla="*/ 34 w 46"/>
                <a:gd name="T35" fmla="*/ 88 h 98"/>
                <a:gd name="T36" fmla="*/ 41 w 46"/>
                <a:gd name="T37" fmla="*/ 78 h 98"/>
                <a:gd name="T38" fmla="*/ 43 w 46"/>
                <a:gd name="T39" fmla="*/ 65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6" h="98">
                  <a:moveTo>
                    <a:pt x="46" y="62"/>
                  </a:moveTo>
                  <a:cubicBezTo>
                    <a:pt x="46" y="69"/>
                    <a:pt x="45" y="77"/>
                    <a:pt x="44" y="83"/>
                  </a:cubicBezTo>
                  <a:cubicBezTo>
                    <a:pt x="40" y="95"/>
                    <a:pt x="31" y="98"/>
                    <a:pt x="22" y="89"/>
                  </a:cubicBezTo>
                  <a:cubicBezTo>
                    <a:pt x="18" y="85"/>
                    <a:pt x="15" y="81"/>
                    <a:pt x="13" y="76"/>
                  </a:cubicBezTo>
                  <a:cubicBezTo>
                    <a:pt x="8" y="63"/>
                    <a:pt x="5" y="50"/>
                    <a:pt x="1" y="37"/>
                  </a:cubicBezTo>
                  <a:cubicBezTo>
                    <a:pt x="0" y="30"/>
                    <a:pt x="0" y="24"/>
                    <a:pt x="1" y="18"/>
                  </a:cubicBezTo>
                  <a:cubicBezTo>
                    <a:pt x="2" y="10"/>
                    <a:pt x="8" y="3"/>
                    <a:pt x="15" y="1"/>
                  </a:cubicBezTo>
                  <a:cubicBezTo>
                    <a:pt x="21" y="0"/>
                    <a:pt x="32" y="6"/>
                    <a:pt x="35" y="12"/>
                  </a:cubicBezTo>
                  <a:cubicBezTo>
                    <a:pt x="44" y="28"/>
                    <a:pt x="45" y="45"/>
                    <a:pt x="46" y="62"/>
                  </a:cubicBezTo>
                  <a:close/>
                  <a:moveTo>
                    <a:pt x="43" y="65"/>
                  </a:moveTo>
                  <a:cubicBezTo>
                    <a:pt x="42" y="58"/>
                    <a:pt x="42" y="51"/>
                    <a:pt x="41" y="44"/>
                  </a:cubicBezTo>
                  <a:cubicBezTo>
                    <a:pt x="40" y="34"/>
                    <a:pt x="37" y="25"/>
                    <a:pt x="32" y="16"/>
                  </a:cubicBezTo>
                  <a:cubicBezTo>
                    <a:pt x="28" y="10"/>
                    <a:pt x="21" y="7"/>
                    <a:pt x="14" y="8"/>
                  </a:cubicBezTo>
                  <a:cubicBezTo>
                    <a:pt x="8" y="9"/>
                    <a:pt x="5" y="14"/>
                    <a:pt x="5" y="22"/>
                  </a:cubicBezTo>
                  <a:cubicBezTo>
                    <a:pt x="5" y="27"/>
                    <a:pt x="5" y="32"/>
                    <a:pt x="6" y="37"/>
                  </a:cubicBezTo>
                  <a:cubicBezTo>
                    <a:pt x="9" y="47"/>
                    <a:pt x="12" y="57"/>
                    <a:pt x="15" y="66"/>
                  </a:cubicBezTo>
                  <a:cubicBezTo>
                    <a:pt x="17" y="72"/>
                    <a:pt x="19" y="78"/>
                    <a:pt x="23" y="83"/>
                  </a:cubicBezTo>
                  <a:cubicBezTo>
                    <a:pt x="25" y="87"/>
                    <a:pt x="30" y="89"/>
                    <a:pt x="34" y="88"/>
                  </a:cubicBezTo>
                  <a:cubicBezTo>
                    <a:pt x="39" y="87"/>
                    <a:pt x="41" y="83"/>
                    <a:pt x="41" y="78"/>
                  </a:cubicBezTo>
                  <a:cubicBezTo>
                    <a:pt x="42" y="74"/>
                    <a:pt x="42" y="70"/>
                    <a:pt x="43" y="65"/>
                  </a:cubicBezTo>
                  <a:close/>
                </a:path>
              </a:pathLst>
            </a:custGeom>
            <a:grpFill/>
            <a:ln w="6350">
              <a:solidFill>
                <a:srgbClr val="FF311D"/>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198" name="Group 144">
            <a:extLst>
              <a:ext uri="{FF2B5EF4-FFF2-40B4-BE49-F238E27FC236}">
                <a16:creationId xmlns:a16="http://schemas.microsoft.com/office/drawing/2014/main" xmlns="" id="{5BE690F6-0335-442D-BEFC-AD74F97AA41A}"/>
              </a:ext>
            </a:extLst>
          </p:cNvPr>
          <p:cNvGrpSpPr>
            <a:grpSpLocks noChangeAspect="1"/>
          </p:cNvGrpSpPr>
          <p:nvPr/>
        </p:nvGrpSpPr>
        <p:grpSpPr bwMode="auto">
          <a:xfrm flipH="1">
            <a:off x="9610653" y="4438522"/>
            <a:ext cx="408971" cy="503077"/>
            <a:chOff x="-3" y="-3"/>
            <a:chExt cx="578" cy="711"/>
          </a:xfrm>
          <a:solidFill>
            <a:srgbClr val="FF311D"/>
          </a:solidFill>
        </p:grpSpPr>
        <p:sp>
          <p:nvSpPr>
            <p:cNvPr id="199" name="Freeform 145">
              <a:extLst>
                <a:ext uri="{FF2B5EF4-FFF2-40B4-BE49-F238E27FC236}">
                  <a16:creationId xmlns:a16="http://schemas.microsoft.com/office/drawing/2014/main" xmlns="" id="{6A786AB4-9348-45A2-A9E8-DC90725B27EE}"/>
                </a:ext>
              </a:extLst>
            </p:cNvPr>
            <p:cNvSpPr>
              <a:spLocks noEditPoints="1"/>
            </p:cNvSpPr>
            <p:nvPr/>
          </p:nvSpPr>
          <p:spPr bwMode="auto">
            <a:xfrm>
              <a:off x="185" y="292"/>
              <a:ext cx="390" cy="416"/>
            </a:xfrm>
            <a:custGeom>
              <a:avLst/>
              <a:gdLst>
                <a:gd name="T0" fmla="*/ 193 w 193"/>
                <a:gd name="T1" fmla="*/ 98 h 206"/>
                <a:gd name="T2" fmla="*/ 188 w 193"/>
                <a:gd name="T3" fmla="*/ 137 h 206"/>
                <a:gd name="T4" fmla="*/ 140 w 193"/>
                <a:gd name="T5" fmla="*/ 198 h 206"/>
                <a:gd name="T6" fmla="*/ 94 w 193"/>
                <a:gd name="T7" fmla="*/ 201 h 206"/>
                <a:gd name="T8" fmla="*/ 30 w 193"/>
                <a:gd name="T9" fmla="*/ 140 h 206"/>
                <a:gd name="T10" fmla="*/ 24 w 193"/>
                <a:gd name="T11" fmla="*/ 112 h 206"/>
                <a:gd name="T12" fmla="*/ 14 w 193"/>
                <a:gd name="T13" fmla="*/ 89 h 206"/>
                <a:gd name="T14" fmla="*/ 18 w 193"/>
                <a:gd name="T15" fmla="*/ 37 h 206"/>
                <a:gd name="T16" fmla="*/ 21 w 193"/>
                <a:gd name="T17" fmla="*/ 34 h 206"/>
                <a:gd name="T18" fmla="*/ 36 w 193"/>
                <a:gd name="T19" fmla="*/ 22 h 206"/>
                <a:gd name="T20" fmla="*/ 69 w 193"/>
                <a:gd name="T21" fmla="*/ 6 h 206"/>
                <a:gd name="T22" fmla="*/ 107 w 193"/>
                <a:gd name="T23" fmla="*/ 1 h 206"/>
                <a:gd name="T24" fmla="*/ 144 w 193"/>
                <a:gd name="T25" fmla="*/ 10 h 206"/>
                <a:gd name="T26" fmla="*/ 193 w 193"/>
                <a:gd name="T27" fmla="*/ 81 h 206"/>
                <a:gd name="T28" fmla="*/ 193 w 193"/>
                <a:gd name="T29" fmla="*/ 84 h 206"/>
                <a:gd name="T30" fmla="*/ 193 w 193"/>
                <a:gd name="T31" fmla="*/ 98 h 206"/>
                <a:gd name="T32" fmla="*/ 189 w 193"/>
                <a:gd name="T33" fmla="*/ 96 h 206"/>
                <a:gd name="T34" fmla="*/ 181 w 193"/>
                <a:gd name="T35" fmla="*/ 60 h 206"/>
                <a:gd name="T36" fmla="*/ 170 w 193"/>
                <a:gd name="T37" fmla="*/ 41 h 206"/>
                <a:gd name="T38" fmla="*/ 95 w 193"/>
                <a:gd name="T39" fmla="*/ 6 h 206"/>
                <a:gd name="T40" fmla="*/ 69 w 193"/>
                <a:gd name="T41" fmla="*/ 10 h 206"/>
                <a:gd name="T42" fmla="*/ 42 w 193"/>
                <a:gd name="T43" fmla="*/ 22 h 206"/>
                <a:gd name="T44" fmla="*/ 23 w 193"/>
                <a:gd name="T45" fmla="*/ 39 h 206"/>
                <a:gd name="T46" fmla="*/ 18 w 193"/>
                <a:gd name="T47" fmla="*/ 86 h 206"/>
                <a:gd name="T48" fmla="*/ 24 w 193"/>
                <a:gd name="T49" fmla="*/ 95 h 206"/>
                <a:gd name="T50" fmla="*/ 30 w 193"/>
                <a:gd name="T51" fmla="*/ 120 h 206"/>
                <a:gd name="T52" fmla="*/ 62 w 193"/>
                <a:gd name="T53" fmla="*/ 180 h 206"/>
                <a:gd name="T54" fmla="*/ 143 w 193"/>
                <a:gd name="T55" fmla="*/ 191 h 206"/>
                <a:gd name="T56" fmla="*/ 184 w 193"/>
                <a:gd name="T57" fmla="*/ 136 h 206"/>
                <a:gd name="T58" fmla="*/ 189 w 193"/>
                <a:gd name="T59" fmla="*/ 96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93" h="206">
                  <a:moveTo>
                    <a:pt x="193" y="98"/>
                  </a:moveTo>
                  <a:cubicBezTo>
                    <a:pt x="193" y="111"/>
                    <a:pt x="191" y="124"/>
                    <a:pt x="188" y="137"/>
                  </a:cubicBezTo>
                  <a:cubicBezTo>
                    <a:pt x="180" y="163"/>
                    <a:pt x="166" y="186"/>
                    <a:pt x="140" y="198"/>
                  </a:cubicBezTo>
                  <a:cubicBezTo>
                    <a:pt x="126" y="204"/>
                    <a:pt x="109" y="206"/>
                    <a:pt x="94" y="201"/>
                  </a:cubicBezTo>
                  <a:cubicBezTo>
                    <a:pt x="61" y="193"/>
                    <a:pt x="41" y="172"/>
                    <a:pt x="30" y="140"/>
                  </a:cubicBezTo>
                  <a:cubicBezTo>
                    <a:pt x="27" y="131"/>
                    <a:pt x="25" y="122"/>
                    <a:pt x="24" y="112"/>
                  </a:cubicBezTo>
                  <a:cubicBezTo>
                    <a:pt x="23" y="103"/>
                    <a:pt x="19" y="95"/>
                    <a:pt x="14" y="89"/>
                  </a:cubicBezTo>
                  <a:cubicBezTo>
                    <a:pt x="0" y="73"/>
                    <a:pt x="3" y="50"/>
                    <a:pt x="18" y="37"/>
                  </a:cubicBezTo>
                  <a:cubicBezTo>
                    <a:pt x="19" y="36"/>
                    <a:pt x="20" y="35"/>
                    <a:pt x="21" y="34"/>
                  </a:cubicBezTo>
                  <a:cubicBezTo>
                    <a:pt x="27" y="31"/>
                    <a:pt x="32" y="26"/>
                    <a:pt x="36" y="22"/>
                  </a:cubicBezTo>
                  <a:cubicBezTo>
                    <a:pt x="45" y="13"/>
                    <a:pt x="56" y="7"/>
                    <a:pt x="69" y="6"/>
                  </a:cubicBezTo>
                  <a:cubicBezTo>
                    <a:pt x="81" y="3"/>
                    <a:pt x="94" y="2"/>
                    <a:pt x="107" y="1"/>
                  </a:cubicBezTo>
                  <a:cubicBezTo>
                    <a:pt x="120" y="0"/>
                    <a:pt x="133" y="4"/>
                    <a:pt x="144" y="10"/>
                  </a:cubicBezTo>
                  <a:cubicBezTo>
                    <a:pt x="172" y="26"/>
                    <a:pt x="186" y="51"/>
                    <a:pt x="193" y="81"/>
                  </a:cubicBezTo>
                  <a:cubicBezTo>
                    <a:pt x="193" y="82"/>
                    <a:pt x="193" y="83"/>
                    <a:pt x="193" y="84"/>
                  </a:cubicBezTo>
                  <a:cubicBezTo>
                    <a:pt x="193" y="88"/>
                    <a:pt x="193" y="92"/>
                    <a:pt x="193" y="98"/>
                  </a:cubicBezTo>
                  <a:close/>
                  <a:moveTo>
                    <a:pt x="189" y="96"/>
                  </a:moveTo>
                  <a:cubicBezTo>
                    <a:pt x="190" y="83"/>
                    <a:pt x="187" y="71"/>
                    <a:pt x="181" y="60"/>
                  </a:cubicBezTo>
                  <a:cubicBezTo>
                    <a:pt x="178" y="53"/>
                    <a:pt x="174" y="47"/>
                    <a:pt x="170" y="41"/>
                  </a:cubicBezTo>
                  <a:cubicBezTo>
                    <a:pt x="156" y="17"/>
                    <a:pt x="124" y="1"/>
                    <a:pt x="95" y="6"/>
                  </a:cubicBezTo>
                  <a:cubicBezTo>
                    <a:pt x="86" y="8"/>
                    <a:pt x="77" y="9"/>
                    <a:pt x="69" y="10"/>
                  </a:cubicBezTo>
                  <a:cubicBezTo>
                    <a:pt x="59" y="11"/>
                    <a:pt x="49" y="15"/>
                    <a:pt x="42" y="22"/>
                  </a:cubicBezTo>
                  <a:cubicBezTo>
                    <a:pt x="36" y="28"/>
                    <a:pt x="29" y="34"/>
                    <a:pt x="23" y="39"/>
                  </a:cubicBezTo>
                  <a:cubicBezTo>
                    <a:pt x="11" y="48"/>
                    <a:pt x="2" y="70"/>
                    <a:pt x="18" y="86"/>
                  </a:cubicBezTo>
                  <a:cubicBezTo>
                    <a:pt x="20" y="89"/>
                    <a:pt x="22" y="92"/>
                    <a:pt x="24" y="95"/>
                  </a:cubicBezTo>
                  <a:cubicBezTo>
                    <a:pt x="28" y="103"/>
                    <a:pt x="28" y="112"/>
                    <a:pt x="30" y="120"/>
                  </a:cubicBezTo>
                  <a:cubicBezTo>
                    <a:pt x="34" y="144"/>
                    <a:pt x="43" y="164"/>
                    <a:pt x="62" y="180"/>
                  </a:cubicBezTo>
                  <a:cubicBezTo>
                    <a:pt x="84" y="198"/>
                    <a:pt x="118" y="204"/>
                    <a:pt x="143" y="191"/>
                  </a:cubicBezTo>
                  <a:cubicBezTo>
                    <a:pt x="165" y="179"/>
                    <a:pt x="178" y="159"/>
                    <a:pt x="184" y="136"/>
                  </a:cubicBezTo>
                  <a:cubicBezTo>
                    <a:pt x="188" y="123"/>
                    <a:pt x="190" y="109"/>
                    <a:pt x="189" y="96"/>
                  </a:cubicBezTo>
                  <a:close/>
                </a:path>
              </a:pathLst>
            </a:custGeom>
            <a:grpFill/>
            <a:ln w="6350" cmpd="sng">
              <a:solidFill>
                <a:srgbClr val="FF311D"/>
              </a:solidFill>
              <a:round/>
              <a:headEnd/>
              <a:tailEnd/>
              <a:extLst>
                <a:ext uri="{C807C97D-BFC1-408E-A445-0C87EB9F89A2}">
                  <ask:lineSketchStyleProps xmlns:ask="http://schemas.microsoft.com/office/drawing/2018/sketchyshapes" xmlns="" sd="1219033472">
                    <a:custGeom>
                      <a:avLst/>
                      <a:gdLst>
                        <a:gd name="connsiteX0" fmla="*/ 275949 w 275949"/>
                        <a:gd name="connsiteY0" fmla="*/ 140020 h 294346"/>
                        <a:gd name="connsiteX1" fmla="*/ 268801 w 275949"/>
                        <a:gd name="connsiteY1" fmla="*/ 195740 h 294346"/>
                        <a:gd name="connsiteX2" fmla="*/ 200173 w 275949"/>
                        <a:gd name="connsiteY2" fmla="*/ 282925 h 294346"/>
                        <a:gd name="connsiteX3" fmla="*/ 134387 w 275949"/>
                        <a:gd name="connsiteY3" fmla="*/ 287193 h 294346"/>
                        <a:gd name="connsiteX4" fmla="*/ 42882 w 275949"/>
                        <a:gd name="connsiteY4" fmla="*/ 200037 h 294346"/>
                        <a:gd name="connsiteX5" fmla="*/ 34328 w 275949"/>
                        <a:gd name="connsiteY5" fmla="*/ 160035 h 294346"/>
                        <a:gd name="connsiteX6" fmla="*/ 20006 w 275949"/>
                        <a:gd name="connsiteY6" fmla="*/ 127157 h 294346"/>
                        <a:gd name="connsiteX7" fmla="*/ 25746 w 275949"/>
                        <a:gd name="connsiteY7" fmla="*/ 52864 h 294346"/>
                        <a:gd name="connsiteX8" fmla="*/ 30023 w 275949"/>
                        <a:gd name="connsiteY8" fmla="*/ 48567 h 294346"/>
                        <a:gd name="connsiteX9" fmla="*/ 51464 w 275949"/>
                        <a:gd name="connsiteY9" fmla="*/ 31436 h 294346"/>
                        <a:gd name="connsiteX10" fmla="*/ 98651 w 275949"/>
                        <a:gd name="connsiteY10" fmla="*/ 8565 h 294346"/>
                        <a:gd name="connsiteX11" fmla="*/ 152986 w 275949"/>
                        <a:gd name="connsiteY11" fmla="*/ 1442 h 294346"/>
                        <a:gd name="connsiteX12" fmla="*/ 205885 w 275949"/>
                        <a:gd name="connsiteY12" fmla="*/ 14275 h 294346"/>
                        <a:gd name="connsiteX13" fmla="*/ 275949 w 275949"/>
                        <a:gd name="connsiteY13" fmla="*/ 115736 h 294346"/>
                        <a:gd name="connsiteX14" fmla="*/ 275949 w 275949"/>
                        <a:gd name="connsiteY14" fmla="*/ 120034 h 294346"/>
                        <a:gd name="connsiteX15" fmla="*/ 275949 w 275949"/>
                        <a:gd name="connsiteY15" fmla="*/ 140020 h 294346"/>
                        <a:gd name="connsiteX16" fmla="*/ 270236 w 275949"/>
                        <a:gd name="connsiteY16" fmla="*/ 137165 h 294346"/>
                        <a:gd name="connsiteX17" fmla="*/ 258784 w 275949"/>
                        <a:gd name="connsiteY17" fmla="*/ 85742 h 294346"/>
                        <a:gd name="connsiteX18" fmla="*/ 243055 w 275949"/>
                        <a:gd name="connsiteY18" fmla="*/ 58574 h 294346"/>
                        <a:gd name="connsiteX19" fmla="*/ 135822 w 275949"/>
                        <a:gd name="connsiteY19" fmla="*/ 8565 h 294346"/>
                        <a:gd name="connsiteX20" fmla="*/ 98651 w 275949"/>
                        <a:gd name="connsiteY20" fmla="*/ 14275 h 294346"/>
                        <a:gd name="connsiteX21" fmla="*/ 60046 w 275949"/>
                        <a:gd name="connsiteY21" fmla="*/ 31436 h 294346"/>
                        <a:gd name="connsiteX22" fmla="*/ 32893 w 275949"/>
                        <a:gd name="connsiteY22" fmla="*/ 55719 h 294346"/>
                        <a:gd name="connsiteX23" fmla="*/ 25746 w 275949"/>
                        <a:gd name="connsiteY23" fmla="*/ 122889 h 294346"/>
                        <a:gd name="connsiteX24" fmla="*/ 34328 w 275949"/>
                        <a:gd name="connsiteY24" fmla="*/ 135752 h 294346"/>
                        <a:gd name="connsiteX25" fmla="*/ 42882 w 275949"/>
                        <a:gd name="connsiteY25" fmla="*/ 171456 h 294346"/>
                        <a:gd name="connsiteX26" fmla="*/ 88634 w 275949"/>
                        <a:gd name="connsiteY26" fmla="*/ 257199 h 294346"/>
                        <a:gd name="connsiteX27" fmla="*/ 204450 w 275949"/>
                        <a:gd name="connsiteY27" fmla="*/ 272917 h 294346"/>
                        <a:gd name="connsiteX28" fmla="*/ 263089 w 275949"/>
                        <a:gd name="connsiteY28" fmla="*/ 194327 h 294346"/>
                        <a:gd name="connsiteX29" fmla="*/ 270236 w 275949"/>
                        <a:gd name="connsiteY29" fmla="*/ 137165 h 294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75949" h="294346" fill="none" extrusionOk="0">
                          <a:moveTo>
                            <a:pt x="275949" y="140020"/>
                          </a:moveTo>
                          <a:cubicBezTo>
                            <a:pt x="281048" y="160055"/>
                            <a:pt x="272171" y="174204"/>
                            <a:pt x="268801" y="195740"/>
                          </a:cubicBezTo>
                          <a:cubicBezTo>
                            <a:pt x="266899" y="233219"/>
                            <a:pt x="242831" y="271452"/>
                            <a:pt x="200173" y="282925"/>
                          </a:cubicBezTo>
                          <a:cubicBezTo>
                            <a:pt x="181520" y="292813"/>
                            <a:pt x="157825" y="299161"/>
                            <a:pt x="134387" y="287193"/>
                          </a:cubicBezTo>
                          <a:cubicBezTo>
                            <a:pt x="95705" y="284159"/>
                            <a:pt x="52793" y="237997"/>
                            <a:pt x="42882" y="200037"/>
                          </a:cubicBezTo>
                          <a:cubicBezTo>
                            <a:pt x="37339" y="188431"/>
                            <a:pt x="36443" y="174470"/>
                            <a:pt x="34328" y="160035"/>
                          </a:cubicBezTo>
                          <a:cubicBezTo>
                            <a:pt x="35132" y="144782"/>
                            <a:pt x="25554" y="132896"/>
                            <a:pt x="20006" y="127157"/>
                          </a:cubicBezTo>
                          <a:cubicBezTo>
                            <a:pt x="-2908" y="105667"/>
                            <a:pt x="4464" y="74245"/>
                            <a:pt x="25746" y="52864"/>
                          </a:cubicBezTo>
                          <a:cubicBezTo>
                            <a:pt x="26986" y="50755"/>
                            <a:pt x="28768" y="50776"/>
                            <a:pt x="30023" y="48567"/>
                          </a:cubicBezTo>
                          <a:cubicBezTo>
                            <a:pt x="39383" y="42988"/>
                            <a:pt x="45559" y="37416"/>
                            <a:pt x="51464" y="31436"/>
                          </a:cubicBezTo>
                          <a:cubicBezTo>
                            <a:pt x="64418" y="21629"/>
                            <a:pt x="83385" y="7041"/>
                            <a:pt x="98651" y="8565"/>
                          </a:cubicBezTo>
                          <a:cubicBezTo>
                            <a:pt x="115289" y="5938"/>
                            <a:pt x="136740" y="3662"/>
                            <a:pt x="152986" y="1442"/>
                          </a:cubicBezTo>
                          <a:cubicBezTo>
                            <a:pt x="170931" y="-1298"/>
                            <a:pt x="194706" y="4844"/>
                            <a:pt x="205885" y="14275"/>
                          </a:cubicBezTo>
                          <a:cubicBezTo>
                            <a:pt x="248949" y="26526"/>
                            <a:pt x="265209" y="71594"/>
                            <a:pt x="275949" y="115736"/>
                          </a:cubicBezTo>
                          <a:cubicBezTo>
                            <a:pt x="276087" y="117856"/>
                            <a:pt x="275499" y="118994"/>
                            <a:pt x="275949" y="120034"/>
                          </a:cubicBezTo>
                          <a:cubicBezTo>
                            <a:pt x="276335" y="126451"/>
                            <a:pt x="275463" y="131090"/>
                            <a:pt x="275949" y="140020"/>
                          </a:cubicBezTo>
                          <a:close/>
                          <a:moveTo>
                            <a:pt x="270236" y="137165"/>
                          </a:moveTo>
                          <a:cubicBezTo>
                            <a:pt x="273663" y="122102"/>
                            <a:pt x="269654" y="103640"/>
                            <a:pt x="258784" y="85742"/>
                          </a:cubicBezTo>
                          <a:cubicBezTo>
                            <a:pt x="256087" y="74436"/>
                            <a:pt x="248845" y="65699"/>
                            <a:pt x="243055" y="58574"/>
                          </a:cubicBezTo>
                          <a:cubicBezTo>
                            <a:pt x="219814" y="18298"/>
                            <a:pt x="181326" y="9277"/>
                            <a:pt x="135822" y="8565"/>
                          </a:cubicBezTo>
                          <a:cubicBezTo>
                            <a:pt x="125228" y="10782"/>
                            <a:pt x="110570" y="11030"/>
                            <a:pt x="98651" y="14275"/>
                          </a:cubicBezTo>
                          <a:cubicBezTo>
                            <a:pt x="84992" y="15060"/>
                            <a:pt x="69079" y="24743"/>
                            <a:pt x="60046" y="31436"/>
                          </a:cubicBezTo>
                          <a:cubicBezTo>
                            <a:pt x="52058" y="39580"/>
                            <a:pt x="43965" y="48951"/>
                            <a:pt x="32893" y="55719"/>
                          </a:cubicBezTo>
                          <a:cubicBezTo>
                            <a:pt x="19865" y="74928"/>
                            <a:pt x="8872" y="100302"/>
                            <a:pt x="25746" y="122889"/>
                          </a:cubicBezTo>
                          <a:cubicBezTo>
                            <a:pt x="29720" y="125586"/>
                            <a:pt x="32383" y="133277"/>
                            <a:pt x="34328" y="135752"/>
                          </a:cubicBezTo>
                          <a:cubicBezTo>
                            <a:pt x="41306" y="144749"/>
                            <a:pt x="41058" y="158977"/>
                            <a:pt x="42882" y="171456"/>
                          </a:cubicBezTo>
                          <a:cubicBezTo>
                            <a:pt x="52622" y="202992"/>
                            <a:pt x="62957" y="233080"/>
                            <a:pt x="88634" y="257199"/>
                          </a:cubicBezTo>
                          <a:cubicBezTo>
                            <a:pt x="121252" y="289467"/>
                            <a:pt x="175660" y="284988"/>
                            <a:pt x="204450" y="272917"/>
                          </a:cubicBezTo>
                          <a:cubicBezTo>
                            <a:pt x="239141" y="255956"/>
                            <a:pt x="254006" y="220965"/>
                            <a:pt x="263089" y="194327"/>
                          </a:cubicBezTo>
                          <a:cubicBezTo>
                            <a:pt x="264072" y="176272"/>
                            <a:pt x="274486" y="159168"/>
                            <a:pt x="270236" y="137165"/>
                          </a:cubicBezTo>
                          <a:close/>
                        </a:path>
                        <a:path w="275949" h="294346" stroke="0" extrusionOk="0">
                          <a:moveTo>
                            <a:pt x="275949" y="140020"/>
                          </a:moveTo>
                          <a:cubicBezTo>
                            <a:pt x="275192" y="158126"/>
                            <a:pt x="269707" y="178432"/>
                            <a:pt x="268801" y="195740"/>
                          </a:cubicBezTo>
                          <a:cubicBezTo>
                            <a:pt x="267092" y="234966"/>
                            <a:pt x="234833" y="265845"/>
                            <a:pt x="200173" y="282925"/>
                          </a:cubicBezTo>
                          <a:cubicBezTo>
                            <a:pt x="178160" y="293423"/>
                            <a:pt x="155458" y="296538"/>
                            <a:pt x="134387" y="287193"/>
                          </a:cubicBezTo>
                          <a:cubicBezTo>
                            <a:pt x="83729" y="273858"/>
                            <a:pt x="64937" y="248801"/>
                            <a:pt x="42882" y="200037"/>
                          </a:cubicBezTo>
                          <a:cubicBezTo>
                            <a:pt x="41524" y="187520"/>
                            <a:pt x="37211" y="171274"/>
                            <a:pt x="34328" y="160035"/>
                          </a:cubicBezTo>
                          <a:cubicBezTo>
                            <a:pt x="30339" y="146782"/>
                            <a:pt x="26746" y="136135"/>
                            <a:pt x="20006" y="127157"/>
                          </a:cubicBezTo>
                          <a:cubicBezTo>
                            <a:pt x="-265" y="101791"/>
                            <a:pt x="2645" y="73705"/>
                            <a:pt x="25746" y="52864"/>
                          </a:cubicBezTo>
                          <a:cubicBezTo>
                            <a:pt x="26865" y="50774"/>
                            <a:pt x="29307" y="49772"/>
                            <a:pt x="30023" y="48567"/>
                          </a:cubicBezTo>
                          <a:cubicBezTo>
                            <a:pt x="37479" y="44235"/>
                            <a:pt x="46041" y="36353"/>
                            <a:pt x="51464" y="31436"/>
                          </a:cubicBezTo>
                          <a:cubicBezTo>
                            <a:pt x="65478" y="22075"/>
                            <a:pt x="81869" y="8240"/>
                            <a:pt x="98651" y="8565"/>
                          </a:cubicBezTo>
                          <a:cubicBezTo>
                            <a:pt x="118247" y="2729"/>
                            <a:pt x="133360" y="2592"/>
                            <a:pt x="152986" y="1442"/>
                          </a:cubicBezTo>
                          <a:cubicBezTo>
                            <a:pt x="173155" y="-1949"/>
                            <a:pt x="186321" y="4227"/>
                            <a:pt x="205885" y="14275"/>
                          </a:cubicBezTo>
                          <a:cubicBezTo>
                            <a:pt x="241821" y="26912"/>
                            <a:pt x="260295" y="67569"/>
                            <a:pt x="275949" y="115736"/>
                          </a:cubicBezTo>
                          <a:cubicBezTo>
                            <a:pt x="276327" y="116666"/>
                            <a:pt x="275568" y="118815"/>
                            <a:pt x="275949" y="120034"/>
                          </a:cubicBezTo>
                          <a:cubicBezTo>
                            <a:pt x="276658" y="128158"/>
                            <a:pt x="275622" y="132593"/>
                            <a:pt x="275949" y="140020"/>
                          </a:cubicBezTo>
                          <a:close/>
                          <a:moveTo>
                            <a:pt x="270236" y="137165"/>
                          </a:moveTo>
                          <a:cubicBezTo>
                            <a:pt x="270766" y="118629"/>
                            <a:pt x="268147" y="100053"/>
                            <a:pt x="258784" y="85742"/>
                          </a:cubicBezTo>
                          <a:cubicBezTo>
                            <a:pt x="254091" y="75949"/>
                            <a:pt x="250725" y="66761"/>
                            <a:pt x="243055" y="58574"/>
                          </a:cubicBezTo>
                          <a:cubicBezTo>
                            <a:pt x="223994" y="33259"/>
                            <a:pt x="179043" y="855"/>
                            <a:pt x="135822" y="8565"/>
                          </a:cubicBezTo>
                          <a:cubicBezTo>
                            <a:pt x="122899" y="9731"/>
                            <a:pt x="113483" y="13567"/>
                            <a:pt x="98651" y="14275"/>
                          </a:cubicBezTo>
                          <a:cubicBezTo>
                            <a:pt x="83502" y="16783"/>
                            <a:pt x="70309" y="20671"/>
                            <a:pt x="60046" y="31436"/>
                          </a:cubicBezTo>
                          <a:cubicBezTo>
                            <a:pt x="52625" y="41256"/>
                            <a:pt x="42210" y="50892"/>
                            <a:pt x="32893" y="55719"/>
                          </a:cubicBezTo>
                          <a:cubicBezTo>
                            <a:pt x="18802" y="69658"/>
                            <a:pt x="4045" y="103980"/>
                            <a:pt x="25746" y="122889"/>
                          </a:cubicBezTo>
                          <a:cubicBezTo>
                            <a:pt x="28202" y="126136"/>
                            <a:pt x="30437" y="132181"/>
                            <a:pt x="34328" y="135752"/>
                          </a:cubicBezTo>
                          <a:cubicBezTo>
                            <a:pt x="38994" y="150434"/>
                            <a:pt x="39661" y="158843"/>
                            <a:pt x="42882" y="171456"/>
                          </a:cubicBezTo>
                          <a:cubicBezTo>
                            <a:pt x="51412" y="203651"/>
                            <a:pt x="64756" y="228643"/>
                            <a:pt x="88634" y="257199"/>
                          </a:cubicBezTo>
                          <a:cubicBezTo>
                            <a:pt x="108835" y="278609"/>
                            <a:pt x="172116" y="288146"/>
                            <a:pt x="204450" y="272917"/>
                          </a:cubicBezTo>
                          <a:cubicBezTo>
                            <a:pt x="235070" y="256227"/>
                            <a:pt x="257207" y="234492"/>
                            <a:pt x="263089" y="194327"/>
                          </a:cubicBezTo>
                          <a:cubicBezTo>
                            <a:pt x="272346" y="175050"/>
                            <a:pt x="271308" y="157095"/>
                            <a:pt x="270236" y="137165"/>
                          </a:cubicBezTo>
                          <a:close/>
                        </a:path>
                      </a:pathLst>
                    </a:custGeom>
                    <ask:type>
                      <ask:lineSketchNone/>
                    </ask:type>
                  </ask:lineSketchStyleProps>
                </a:ext>
              </a:extLst>
            </a:ln>
          </p:spPr>
          <p:txBody>
            <a:bodyPr vert="horz" wrap="square" lIns="91440" tIns="45720" rIns="91440" bIns="45720" numCol="1" anchor="t" anchorCtr="0" compatLnSpc="1">
              <a:prstTxWarp prst="textNoShape">
                <a:avLst/>
              </a:prstTxWarp>
            </a:bodyPr>
            <a:lstStyle/>
            <a:p>
              <a:endParaRPr lang="zh-CN" altLang="en-US"/>
            </a:p>
          </p:txBody>
        </p:sp>
        <p:sp>
          <p:nvSpPr>
            <p:cNvPr id="200" name="Freeform 146">
              <a:extLst>
                <a:ext uri="{FF2B5EF4-FFF2-40B4-BE49-F238E27FC236}">
                  <a16:creationId xmlns:a16="http://schemas.microsoft.com/office/drawing/2014/main" xmlns="" id="{692D6DDE-C9F4-4F98-B3CA-25261D6940F3}"/>
                </a:ext>
              </a:extLst>
            </p:cNvPr>
            <p:cNvSpPr>
              <a:spLocks noEditPoints="1"/>
            </p:cNvSpPr>
            <p:nvPr/>
          </p:nvSpPr>
          <p:spPr bwMode="auto">
            <a:xfrm>
              <a:off x="144" y="7"/>
              <a:ext cx="136" cy="210"/>
            </a:xfrm>
            <a:custGeom>
              <a:avLst/>
              <a:gdLst>
                <a:gd name="T0" fmla="*/ 66 w 67"/>
                <a:gd name="T1" fmla="*/ 82 h 104"/>
                <a:gd name="T2" fmla="*/ 63 w 67"/>
                <a:gd name="T3" fmla="*/ 98 h 104"/>
                <a:gd name="T4" fmla="*/ 51 w 67"/>
                <a:gd name="T5" fmla="*/ 101 h 104"/>
                <a:gd name="T6" fmla="*/ 43 w 67"/>
                <a:gd name="T7" fmla="*/ 93 h 104"/>
                <a:gd name="T8" fmla="*/ 23 w 67"/>
                <a:gd name="T9" fmla="*/ 66 h 104"/>
                <a:gd name="T10" fmla="*/ 8 w 67"/>
                <a:gd name="T11" fmla="*/ 43 h 104"/>
                <a:gd name="T12" fmla="*/ 3 w 67"/>
                <a:gd name="T13" fmla="*/ 25 h 104"/>
                <a:gd name="T14" fmla="*/ 25 w 67"/>
                <a:gd name="T15" fmla="*/ 2 h 104"/>
                <a:gd name="T16" fmla="*/ 38 w 67"/>
                <a:gd name="T17" fmla="*/ 12 h 104"/>
                <a:gd name="T18" fmla="*/ 41 w 67"/>
                <a:gd name="T19" fmla="*/ 18 h 104"/>
                <a:gd name="T20" fmla="*/ 54 w 67"/>
                <a:gd name="T21" fmla="*/ 40 h 104"/>
                <a:gd name="T22" fmla="*/ 65 w 67"/>
                <a:gd name="T23" fmla="*/ 70 h 104"/>
                <a:gd name="T24" fmla="*/ 66 w 67"/>
                <a:gd name="T25" fmla="*/ 82 h 104"/>
                <a:gd name="T26" fmla="*/ 63 w 67"/>
                <a:gd name="T27" fmla="*/ 81 h 104"/>
                <a:gd name="T28" fmla="*/ 58 w 67"/>
                <a:gd name="T29" fmla="*/ 59 h 104"/>
                <a:gd name="T30" fmla="*/ 48 w 67"/>
                <a:gd name="T31" fmla="*/ 39 h 104"/>
                <a:gd name="T32" fmla="*/ 40 w 67"/>
                <a:gd name="T33" fmla="*/ 26 h 104"/>
                <a:gd name="T34" fmla="*/ 22 w 67"/>
                <a:gd name="T35" fmla="*/ 9 h 104"/>
                <a:gd name="T36" fmla="*/ 9 w 67"/>
                <a:gd name="T37" fmla="*/ 12 h 104"/>
                <a:gd name="T38" fmla="*/ 8 w 67"/>
                <a:gd name="T39" fmla="*/ 15 h 104"/>
                <a:gd name="T40" fmla="*/ 7 w 67"/>
                <a:gd name="T41" fmla="*/ 22 h 104"/>
                <a:gd name="T42" fmla="*/ 14 w 67"/>
                <a:gd name="T43" fmla="*/ 44 h 104"/>
                <a:gd name="T44" fmla="*/ 27 w 67"/>
                <a:gd name="T45" fmla="*/ 63 h 104"/>
                <a:gd name="T46" fmla="*/ 47 w 67"/>
                <a:gd name="T47" fmla="*/ 90 h 104"/>
                <a:gd name="T48" fmla="*/ 58 w 67"/>
                <a:gd name="T49" fmla="*/ 96 h 104"/>
                <a:gd name="T50" fmla="*/ 63 w 67"/>
                <a:gd name="T51" fmla="*/ 84 h 104"/>
                <a:gd name="T52" fmla="*/ 63 w 67"/>
                <a:gd name="T53" fmla="*/ 81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7" h="104">
                  <a:moveTo>
                    <a:pt x="66" y="82"/>
                  </a:moveTo>
                  <a:cubicBezTo>
                    <a:pt x="67" y="89"/>
                    <a:pt x="66" y="94"/>
                    <a:pt x="63" y="98"/>
                  </a:cubicBezTo>
                  <a:cubicBezTo>
                    <a:pt x="59" y="103"/>
                    <a:pt x="56" y="104"/>
                    <a:pt x="51" y="101"/>
                  </a:cubicBezTo>
                  <a:cubicBezTo>
                    <a:pt x="48" y="98"/>
                    <a:pt x="45" y="96"/>
                    <a:pt x="43" y="93"/>
                  </a:cubicBezTo>
                  <a:cubicBezTo>
                    <a:pt x="35" y="85"/>
                    <a:pt x="28" y="76"/>
                    <a:pt x="23" y="66"/>
                  </a:cubicBezTo>
                  <a:cubicBezTo>
                    <a:pt x="19" y="58"/>
                    <a:pt x="12" y="51"/>
                    <a:pt x="8" y="43"/>
                  </a:cubicBezTo>
                  <a:cubicBezTo>
                    <a:pt x="6" y="37"/>
                    <a:pt x="4" y="31"/>
                    <a:pt x="3" y="25"/>
                  </a:cubicBezTo>
                  <a:cubicBezTo>
                    <a:pt x="0" y="10"/>
                    <a:pt x="10" y="0"/>
                    <a:pt x="25" y="2"/>
                  </a:cubicBezTo>
                  <a:cubicBezTo>
                    <a:pt x="31" y="3"/>
                    <a:pt x="35" y="8"/>
                    <a:pt x="38" y="12"/>
                  </a:cubicBezTo>
                  <a:cubicBezTo>
                    <a:pt x="40" y="14"/>
                    <a:pt x="41" y="16"/>
                    <a:pt x="41" y="18"/>
                  </a:cubicBezTo>
                  <a:cubicBezTo>
                    <a:pt x="44" y="26"/>
                    <a:pt x="48" y="33"/>
                    <a:pt x="54" y="40"/>
                  </a:cubicBezTo>
                  <a:cubicBezTo>
                    <a:pt x="61" y="48"/>
                    <a:pt x="62" y="60"/>
                    <a:pt x="65" y="70"/>
                  </a:cubicBezTo>
                  <a:cubicBezTo>
                    <a:pt x="66" y="74"/>
                    <a:pt x="66" y="78"/>
                    <a:pt x="66" y="82"/>
                  </a:cubicBezTo>
                  <a:close/>
                  <a:moveTo>
                    <a:pt x="63" y="81"/>
                  </a:moveTo>
                  <a:cubicBezTo>
                    <a:pt x="63" y="73"/>
                    <a:pt x="59" y="66"/>
                    <a:pt x="58" y="59"/>
                  </a:cubicBezTo>
                  <a:cubicBezTo>
                    <a:pt x="56" y="52"/>
                    <a:pt x="53" y="45"/>
                    <a:pt x="48" y="39"/>
                  </a:cubicBezTo>
                  <a:cubicBezTo>
                    <a:pt x="45" y="35"/>
                    <a:pt x="42" y="31"/>
                    <a:pt x="40" y="26"/>
                  </a:cubicBezTo>
                  <a:cubicBezTo>
                    <a:pt x="36" y="19"/>
                    <a:pt x="30" y="12"/>
                    <a:pt x="22" y="9"/>
                  </a:cubicBezTo>
                  <a:cubicBezTo>
                    <a:pt x="17" y="6"/>
                    <a:pt x="11" y="8"/>
                    <a:pt x="9" y="12"/>
                  </a:cubicBezTo>
                  <a:cubicBezTo>
                    <a:pt x="8" y="13"/>
                    <a:pt x="8" y="14"/>
                    <a:pt x="8" y="15"/>
                  </a:cubicBezTo>
                  <a:cubicBezTo>
                    <a:pt x="7" y="17"/>
                    <a:pt x="7" y="20"/>
                    <a:pt x="7" y="22"/>
                  </a:cubicBezTo>
                  <a:cubicBezTo>
                    <a:pt x="8" y="30"/>
                    <a:pt x="10" y="37"/>
                    <a:pt x="14" y="44"/>
                  </a:cubicBezTo>
                  <a:cubicBezTo>
                    <a:pt x="19" y="50"/>
                    <a:pt x="23" y="56"/>
                    <a:pt x="27" y="63"/>
                  </a:cubicBezTo>
                  <a:cubicBezTo>
                    <a:pt x="32" y="73"/>
                    <a:pt x="39" y="82"/>
                    <a:pt x="47" y="90"/>
                  </a:cubicBezTo>
                  <a:cubicBezTo>
                    <a:pt x="50" y="93"/>
                    <a:pt x="54" y="98"/>
                    <a:pt x="58" y="96"/>
                  </a:cubicBezTo>
                  <a:cubicBezTo>
                    <a:pt x="62" y="94"/>
                    <a:pt x="63" y="89"/>
                    <a:pt x="63" y="84"/>
                  </a:cubicBezTo>
                  <a:cubicBezTo>
                    <a:pt x="63" y="83"/>
                    <a:pt x="63" y="82"/>
                    <a:pt x="63" y="81"/>
                  </a:cubicBezTo>
                  <a:close/>
                </a:path>
              </a:pathLst>
            </a:custGeom>
            <a:grpFill/>
            <a:ln w="6350" cmpd="sng">
              <a:solidFill>
                <a:srgbClr val="FF311D"/>
              </a:solidFill>
              <a:round/>
              <a:headEnd/>
              <a:tailEnd/>
              <a:extLst>
                <a:ext uri="{C807C97D-BFC1-408E-A445-0C87EB9F89A2}">
                  <ask:lineSketchStyleProps xmlns:ask="http://schemas.microsoft.com/office/drawing/2018/sketchyshapes" xmlns="" sd="4172543058">
                    <a:custGeom>
                      <a:avLst/>
                      <a:gdLst>
                        <a:gd name="connsiteX0" fmla="*/ 94794 w 96228"/>
                        <a:gd name="connsiteY0" fmla="*/ 117161 h 148588"/>
                        <a:gd name="connsiteX1" fmla="*/ 90483 w 96228"/>
                        <a:gd name="connsiteY1" fmla="*/ 140014 h 148588"/>
                        <a:gd name="connsiteX2" fmla="*/ 73248 w 96228"/>
                        <a:gd name="connsiteY2" fmla="*/ 144308 h 148588"/>
                        <a:gd name="connsiteX3" fmla="*/ 61759 w 96228"/>
                        <a:gd name="connsiteY3" fmla="*/ 132867 h 148588"/>
                        <a:gd name="connsiteX4" fmla="*/ 33035 w 96228"/>
                        <a:gd name="connsiteY4" fmla="*/ 94293 h 148588"/>
                        <a:gd name="connsiteX5" fmla="*/ 11489 w 96228"/>
                        <a:gd name="connsiteY5" fmla="*/ 61441 h 148588"/>
                        <a:gd name="connsiteX6" fmla="*/ 4311 w 96228"/>
                        <a:gd name="connsiteY6" fmla="*/ 35720 h 148588"/>
                        <a:gd name="connsiteX7" fmla="*/ 35902 w 96228"/>
                        <a:gd name="connsiteY7" fmla="*/ 2852 h 148588"/>
                        <a:gd name="connsiteX8" fmla="*/ 54580 w 96228"/>
                        <a:gd name="connsiteY8" fmla="*/ 17147 h 148588"/>
                        <a:gd name="connsiteX9" fmla="*/ 58881 w 96228"/>
                        <a:gd name="connsiteY9" fmla="*/ 25720 h 148588"/>
                        <a:gd name="connsiteX10" fmla="*/ 77559 w 96228"/>
                        <a:gd name="connsiteY10" fmla="*/ 57146 h 148588"/>
                        <a:gd name="connsiteX11" fmla="*/ 93350 w 96228"/>
                        <a:gd name="connsiteY11" fmla="*/ 100014 h 148588"/>
                        <a:gd name="connsiteX12" fmla="*/ 94794 w 96228"/>
                        <a:gd name="connsiteY12" fmla="*/ 117161 h 148588"/>
                        <a:gd name="connsiteX13" fmla="*/ 90483 w 96228"/>
                        <a:gd name="connsiteY13" fmla="*/ 115720 h 148588"/>
                        <a:gd name="connsiteX14" fmla="*/ 83304 w 96228"/>
                        <a:gd name="connsiteY14" fmla="*/ 84293 h 148588"/>
                        <a:gd name="connsiteX15" fmla="*/ 68937 w 96228"/>
                        <a:gd name="connsiteY15" fmla="*/ 55720 h 148588"/>
                        <a:gd name="connsiteX16" fmla="*/ 57448 w 96228"/>
                        <a:gd name="connsiteY16" fmla="*/ 37147 h 148588"/>
                        <a:gd name="connsiteX17" fmla="*/ 31601 w 96228"/>
                        <a:gd name="connsiteY17" fmla="*/ 12852 h 148588"/>
                        <a:gd name="connsiteX18" fmla="*/ 12923 w 96228"/>
                        <a:gd name="connsiteY18" fmla="*/ 17147 h 148588"/>
                        <a:gd name="connsiteX19" fmla="*/ 11489 w 96228"/>
                        <a:gd name="connsiteY19" fmla="*/ 21426 h 148588"/>
                        <a:gd name="connsiteX20" fmla="*/ 10055 w 96228"/>
                        <a:gd name="connsiteY20" fmla="*/ 31426 h 148588"/>
                        <a:gd name="connsiteX21" fmla="*/ 20111 w 96228"/>
                        <a:gd name="connsiteY21" fmla="*/ 62867 h 148588"/>
                        <a:gd name="connsiteX22" fmla="*/ 38779 w 96228"/>
                        <a:gd name="connsiteY22" fmla="*/ 90014 h 148588"/>
                        <a:gd name="connsiteX23" fmla="*/ 67503 w 96228"/>
                        <a:gd name="connsiteY23" fmla="*/ 128588 h 148588"/>
                        <a:gd name="connsiteX24" fmla="*/ 83304 w 96228"/>
                        <a:gd name="connsiteY24" fmla="*/ 137161 h 148588"/>
                        <a:gd name="connsiteX25" fmla="*/ 90483 w 96228"/>
                        <a:gd name="connsiteY25" fmla="*/ 120014 h 148588"/>
                        <a:gd name="connsiteX26" fmla="*/ 90483 w 96228"/>
                        <a:gd name="connsiteY26" fmla="*/ 115720 h 148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96228" h="148588" fill="none" extrusionOk="0">
                          <a:moveTo>
                            <a:pt x="94794" y="117161"/>
                          </a:moveTo>
                          <a:cubicBezTo>
                            <a:pt x="95504" y="128856"/>
                            <a:pt x="93095" y="134877"/>
                            <a:pt x="90483" y="140014"/>
                          </a:cubicBezTo>
                          <a:cubicBezTo>
                            <a:pt x="85683" y="147579"/>
                            <a:pt x="81463" y="149435"/>
                            <a:pt x="73248" y="144308"/>
                          </a:cubicBezTo>
                          <a:cubicBezTo>
                            <a:pt x="69133" y="139298"/>
                            <a:pt x="64437" y="137375"/>
                            <a:pt x="61759" y="132867"/>
                          </a:cubicBezTo>
                          <a:cubicBezTo>
                            <a:pt x="51758" y="118733"/>
                            <a:pt x="40138" y="111484"/>
                            <a:pt x="33035" y="94293"/>
                          </a:cubicBezTo>
                          <a:cubicBezTo>
                            <a:pt x="28301" y="84642"/>
                            <a:pt x="16415" y="72701"/>
                            <a:pt x="11489" y="61441"/>
                          </a:cubicBezTo>
                          <a:cubicBezTo>
                            <a:pt x="9780" y="52147"/>
                            <a:pt x="7063" y="44903"/>
                            <a:pt x="4311" y="35720"/>
                          </a:cubicBezTo>
                          <a:cubicBezTo>
                            <a:pt x="4319" y="16023"/>
                            <a:pt x="16990" y="-3097"/>
                            <a:pt x="35902" y="2852"/>
                          </a:cubicBezTo>
                          <a:cubicBezTo>
                            <a:pt x="45658" y="4515"/>
                            <a:pt x="51724" y="11018"/>
                            <a:pt x="54580" y="17147"/>
                          </a:cubicBezTo>
                          <a:cubicBezTo>
                            <a:pt x="56661" y="20257"/>
                            <a:pt x="59051" y="23031"/>
                            <a:pt x="58881" y="25720"/>
                          </a:cubicBezTo>
                          <a:cubicBezTo>
                            <a:pt x="65217" y="35590"/>
                            <a:pt x="68649" y="45025"/>
                            <a:pt x="77559" y="57146"/>
                          </a:cubicBezTo>
                          <a:cubicBezTo>
                            <a:pt x="89360" y="71034"/>
                            <a:pt x="89864" y="85842"/>
                            <a:pt x="93350" y="100014"/>
                          </a:cubicBezTo>
                          <a:cubicBezTo>
                            <a:pt x="94503" y="105552"/>
                            <a:pt x="93508" y="112414"/>
                            <a:pt x="94794" y="117161"/>
                          </a:cubicBezTo>
                          <a:close/>
                          <a:moveTo>
                            <a:pt x="90483" y="115720"/>
                          </a:moveTo>
                          <a:cubicBezTo>
                            <a:pt x="91349" y="102087"/>
                            <a:pt x="87002" y="95512"/>
                            <a:pt x="83304" y="84293"/>
                          </a:cubicBezTo>
                          <a:cubicBezTo>
                            <a:pt x="81491" y="76619"/>
                            <a:pt x="75774" y="64149"/>
                            <a:pt x="68937" y="55720"/>
                          </a:cubicBezTo>
                          <a:cubicBezTo>
                            <a:pt x="64439" y="51443"/>
                            <a:pt x="59940" y="44212"/>
                            <a:pt x="57448" y="37147"/>
                          </a:cubicBezTo>
                          <a:cubicBezTo>
                            <a:pt x="50001" y="25682"/>
                            <a:pt x="44456" y="15656"/>
                            <a:pt x="31601" y="12852"/>
                          </a:cubicBezTo>
                          <a:cubicBezTo>
                            <a:pt x="24836" y="7947"/>
                            <a:pt x="14322" y="11368"/>
                            <a:pt x="12923" y="17147"/>
                          </a:cubicBezTo>
                          <a:cubicBezTo>
                            <a:pt x="11571" y="18833"/>
                            <a:pt x="11604" y="19879"/>
                            <a:pt x="11489" y="21426"/>
                          </a:cubicBezTo>
                          <a:cubicBezTo>
                            <a:pt x="9970" y="24582"/>
                            <a:pt x="10045" y="28390"/>
                            <a:pt x="10055" y="31426"/>
                          </a:cubicBezTo>
                          <a:cubicBezTo>
                            <a:pt x="11652" y="42712"/>
                            <a:pt x="14226" y="53528"/>
                            <a:pt x="20111" y="62867"/>
                          </a:cubicBezTo>
                          <a:cubicBezTo>
                            <a:pt x="27548" y="69832"/>
                            <a:pt x="31596" y="80765"/>
                            <a:pt x="38779" y="90014"/>
                          </a:cubicBezTo>
                          <a:cubicBezTo>
                            <a:pt x="49456" y="105173"/>
                            <a:pt x="56771" y="116998"/>
                            <a:pt x="67503" y="128588"/>
                          </a:cubicBezTo>
                          <a:cubicBezTo>
                            <a:pt x="71334" y="133073"/>
                            <a:pt x="78655" y="140922"/>
                            <a:pt x="83304" y="137161"/>
                          </a:cubicBezTo>
                          <a:cubicBezTo>
                            <a:pt x="87874" y="133127"/>
                            <a:pt x="89017" y="126024"/>
                            <a:pt x="90483" y="120014"/>
                          </a:cubicBezTo>
                          <a:cubicBezTo>
                            <a:pt x="90081" y="118018"/>
                            <a:pt x="90803" y="117198"/>
                            <a:pt x="90483" y="115720"/>
                          </a:cubicBezTo>
                          <a:close/>
                        </a:path>
                        <a:path w="96228" h="148588" stroke="0" extrusionOk="0">
                          <a:moveTo>
                            <a:pt x="94794" y="117161"/>
                          </a:moveTo>
                          <a:cubicBezTo>
                            <a:pt x="96753" y="127162"/>
                            <a:pt x="93082" y="134649"/>
                            <a:pt x="90483" y="140014"/>
                          </a:cubicBezTo>
                          <a:cubicBezTo>
                            <a:pt x="85458" y="146742"/>
                            <a:pt x="80952" y="147737"/>
                            <a:pt x="73248" y="144308"/>
                          </a:cubicBezTo>
                          <a:cubicBezTo>
                            <a:pt x="68973" y="140699"/>
                            <a:pt x="64537" y="136837"/>
                            <a:pt x="61759" y="132867"/>
                          </a:cubicBezTo>
                          <a:cubicBezTo>
                            <a:pt x="49858" y="121293"/>
                            <a:pt x="38585" y="107403"/>
                            <a:pt x="33035" y="94293"/>
                          </a:cubicBezTo>
                          <a:cubicBezTo>
                            <a:pt x="27417" y="79572"/>
                            <a:pt x="16733" y="74002"/>
                            <a:pt x="11489" y="61441"/>
                          </a:cubicBezTo>
                          <a:cubicBezTo>
                            <a:pt x="8216" y="53443"/>
                            <a:pt x="5246" y="43295"/>
                            <a:pt x="4311" y="35720"/>
                          </a:cubicBezTo>
                          <a:cubicBezTo>
                            <a:pt x="-4054" y="12274"/>
                            <a:pt x="16141" y="19"/>
                            <a:pt x="35902" y="2852"/>
                          </a:cubicBezTo>
                          <a:cubicBezTo>
                            <a:pt x="44152" y="3156"/>
                            <a:pt x="49843" y="9497"/>
                            <a:pt x="54580" y="17147"/>
                          </a:cubicBezTo>
                          <a:cubicBezTo>
                            <a:pt x="56831" y="20474"/>
                            <a:pt x="58751" y="22604"/>
                            <a:pt x="58881" y="25720"/>
                          </a:cubicBezTo>
                          <a:cubicBezTo>
                            <a:pt x="63879" y="35593"/>
                            <a:pt x="68646" y="45749"/>
                            <a:pt x="77559" y="57146"/>
                          </a:cubicBezTo>
                          <a:cubicBezTo>
                            <a:pt x="88846" y="67748"/>
                            <a:pt x="89094" y="89224"/>
                            <a:pt x="93350" y="100014"/>
                          </a:cubicBezTo>
                          <a:cubicBezTo>
                            <a:pt x="94443" y="105517"/>
                            <a:pt x="93309" y="110934"/>
                            <a:pt x="94794" y="117161"/>
                          </a:cubicBezTo>
                          <a:close/>
                          <a:moveTo>
                            <a:pt x="90483" y="115720"/>
                          </a:moveTo>
                          <a:cubicBezTo>
                            <a:pt x="90803" y="103459"/>
                            <a:pt x="84979" y="92956"/>
                            <a:pt x="83304" y="84293"/>
                          </a:cubicBezTo>
                          <a:cubicBezTo>
                            <a:pt x="83337" y="73299"/>
                            <a:pt x="76404" y="62751"/>
                            <a:pt x="68937" y="55720"/>
                          </a:cubicBezTo>
                          <a:cubicBezTo>
                            <a:pt x="65196" y="50501"/>
                            <a:pt x="60891" y="46062"/>
                            <a:pt x="57448" y="37147"/>
                          </a:cubicBezTo>
                          <a:cubicBezTo>
                            <a:pt x="51892" y="26826"/>
                            <a:pt x="42561" y="18893"/>
                            <a:pt x="31601" y="12852"/>
                          </a:cubicBezTo>
                          <a:cubicBezTo>
                            <a:pt x="23565" y="9950"/>
                            <a:pt x="14983" y="10766"/>
                            <a:pt x="12923" y="17147"/>
                          </a:cubicBezTo>
                          <a:cubicBezTo>
                            <a:pt x="11175" y="18743"/>
                            <a:pt x="11559" y="20025"/>
                            <a:pt x="11489" y="21426"/>
                          </a:cubicBezTo>
                          <a:cubicBezTo>
                            <a:pt x="10102" y="24419"/>
                            <a:pt x="10478" y="29117"/>
                            <a:pt x="10055" y="31426"/>
                          </a:cubicBezTo>
                          <a:cubicBezTo>
                            <a:pt x="9413" y="44618"/>
                            <a:pt x="14061" y="54676"/>
                            <a:pt x="20111" y="62867"/>
                          </a:cubicBezTo>
                          <a:cubicBezTo>
                            <a:pt x="28039" y="69228"/>
                            <a:pt x="33467" y="78216"/>
                            <a:pt x="38779" y="90014"/>
                          </a:cubicBezTo>
                          <a:cubicBezTo>
                            <a:pt x="46214" y="104003"/>
                            <a:pt x="54611" y="113092"/>
                            <a:pt x="67503" y="128588"/>
                          </a:cubicBezTo>
                          <a:cubicBezTo>
                            <a:pt x="70782" y="131353"/>
                            <a:pt x="78721" y="140658"/>
                            <a:pt x="83304" y="137161"/>
                          </a:cubicBezTo>
                          <a:cubicBezTo>
                            <a:pt x="88496" y="134305"/>
                            <a:pt x="90430" y="129130"/>
                            <a:pt x="90483" y="120014"/>
                          </a:cubicBezTo>
                          <a:cubicBezTo>
                            <a:pt x="90418" y="119073"/>
                            <a:pt x="90955" y="117241"/>
                            <a:pt x="90483" y="115720"/>
                          </a:cubicBezTo>
                          <a:close/>
                        </a:path>
                      </a:pathLst>
                    </a:custGeom>
                    <ask:type>
                      <ask:lineSketchNone/>
                    </ask:type>
                  </ask:lineSketchStyleProps>
                </a:ext>
              </a:extLst>
            </a:ln>
          </p:spPr>
          <p:txBody>
            <a:bodyPr vert="horz" wrap="square" lIns="91440" tIns="45720" rIns="91440" bIns="45720" numCol="1" anchor="t" anchorCtr="0" compatLnSpc="1">
              <a:prstTxWarp prst="textNoShape">
                <a:avLst/>
              </a:prstTxWarp>
            </a:bodyPr>
            <a:lstStyle/>
            <a:p>
              <a:endParaRPr lang="zh-CN" altLang="en-US"/>
            </a:p>
          </p:txBody>
        </p:sp>
        <p:sp>
          <p:nvSpPr>
            <p:cNvPr id="201" name="Freeform 147">
              <a:extLst>
                <a:ext uri="{FF2B5EF4-FFF2-40B4-BE49-F238E27FC236}">
                  <a16:creationId xmlns:a16="http://schemas.microsoft.com/office/drawing/2014/main" xmlns="" id="{B2020C30-B28E-42D1-8DD5-9475BADB0046}"/>
                </a:ext>
              </a:extLst>
            </p:cNvPr>
            <p:cNvSpPr>
              <a:spLocks noEditPoints="1"/>
            </p:cNvSpPr>
            <p:nvPr/>
          </p:nvSpPr>
          <p:spPr bwMode="auto">
            <a:xfrm>
              <a:off x="29" y="100"/>
              <a:ext cx="140" cy="194"/>
            </a:xfrm>
            <a:custGeom>
              <a:avLst/>
              <a:gdLst>
                <a:gd name="T0" fmla="*/ 69 w 69"/>
                <a:gd name="T1" fmla="*/ 79 h 96"/>
                <a:gd name="T2" fmla="*/ 64 w 69"/>
                <a:gd name="T3" fmla="*/ 91 h 96"/>
                <a:gd name="T4" fmla="*/ 52 w 69"/>
                <a:gd name="T5" fmla="*/ 92 h 96"/>
                <a:gd name="T6" fmla="*/ 36 w 69"/>
                <a:gd name="T7" fmla="*/ 75 h 96"/>
                <a:gd name="T8" fmla="*/ 6 w 69"/>
                <a:gd name="T9" fmla="*/ 33 h 96"/>
                <a:gd name="T10" fmla="*/ 1 w 69"/>
                <a:gd name="T11" fmla="*/ 20 h 96"/>
                <a:gd name="T12" fmla="*/ 11 w 69"/>
                <a:gd name="T13" fmla="*/ 1 h 96"/>
                <a:gd name="T14" fmla="*/ 17 w 69"/>
                <a:gd name="T15" fmla="*/ 1 h 96"/>
                <a:gd name="T16" fmla="*/ 29 w 69"/>
                <a:gd name="T17" fmla="*/ 7 h 96"/>
                <a:gd name="T18" fmla="*/ 52 w 69"/>
                <a:gd name="T19" fmla="*/ 34 h 96"/>
                <a:gd name="T20" fmla="*/ 68 w 69"/>
                <a:gd name="T21" fmla="*/ 72 h 96"/>
                <a:gd name="T22" fmla="*/ 69 w 69"/>
                <a:gd name="T23" fmla="*/ 79 h 96"/>
                <a:gd name="T24" fmla="*/ 15 w 69"/>
                <a:gd name="T25" fmla="*/ 6 h 96"/>
                <a:gd name="T26" fmla="*/ 6 w 69"/>
                <a:gd name="T27" fmla="*/ 15 h 96"/>
                <a:gd name="T28" fmla="*/ 6 w 69"/>
                <a:gd name="T29" fmla="*/ 16 h 96"/>
                <a:gd name="T30" fmla="*/ 10 w 69"/>
                <a:gd name="T31" fmla="*/ 29 h 96"/>
                <a:gd name="T32" fmla="*/ 30 w 69"/>
                <a:gd name="T33" fmla="*/ 60 h 96"/>
                <a:gd name="T34" fmla="*/ 53 w 69"/>
                <a:gd name="T35" fmla="*/ 86 h 96"/>
                <a:gd name="T36" fmla="*/ 63 w 69"/>
                <a:gd name="T37" fmla="*/ 84 h 96"/>
                <a:gd name="T38" fmla="*/ 65 w 69"/>
                <a:gd name="T39" fmla="*/ 77 h 96"/>
                <a:gd name="T40" fmla="*/ 61 w 69"/>
                <a:gd name="T41" fmla="*/ 63 h 96"/>
                <a:gd name="T42" fmla="*/ 48 w 69"/>
                <a:gd name="T43" fmla="*/ 35 h 96"/>
                <a:gd name="T44" fmla="*/ 23 w 69"/>
                <a:gd name="T45" fmla="*/ 9 h 96"/>
                <a:gd name="T46" fmla="*/ 15 w 69"/>
                <a:gd name="T47" fmla="*/ 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9" h="96">
                  <a:moveTo>
                    <a:pt x="69" y="79"/>
                  </a:moveTo>
                  <a:cubicBezTo>
                    <a:pt x="69" y="83"/>
                    <a:pt x="67" y="88"/>
                    <a:pt x="64" y="91"/>
                  </a:cubicBezTo>
                  <a:cubicBezTo>
                    <a:pt x="60" y="95"/>
                    <a:pt x="58" y="96"/>
                    <a:pt x="52" y="92"/>
                  </a:cubicBezTo>
                  <a:cubicBezTo>
                    <a:pt x="46" y="87"/>
                    <a:pt x="40" y="82"/>
                    <a:pt x="36" y="75"/>
                  </a:cubicBezTo>
                  <a:cubicBezTo>
                    <a:pt x="25" y="62"/>
                    <a:pt x="15" y="48"/>
                    <a:pt x="6" y="33"/>
                  </a:cubicBezTo>
                  <a:cubicBezTo>
                    <a:pt x="4" y="29"/>
                    <a:pt x="2" y="24"/>
                    <a:pt x="1" y="20"/>
                  </a:cubicBezTo>
                  <a:cubicBezTo>
                    <a:pt x="0" y="12"/>
                    <a:pt x="4" y="4"/>
                    <a:pt x="11" y="1"/>
                  </a:cubicBezTo>
                  <a:cubicBezTo>
                    <a:pt x="13" y="0"/>
                    <a:pt x="15" y="0"/>
                    <a:pt x="17" y="1"/>
                  </a:cubicBezTo>
                  <a:cubicBezTo>
                    <a:pt x="21" y="2"/>
                    <a:pt x="25" y="4"/>
                    <a:pt x="29" y="7"/>
                  </a:cubicBezTo>
                  <a:cubicBezTo>
                    <a:pt x="39" y="13"/>
                    <a:pt x="47" y="23"/>
                    <a:pt x="52" y="34"/>
                  </a:cubicBezTo>
                  <a:cubicBezTo>
                    <a:pt x="58" y="46"/>
                    <a:pt x="66" y="58"/>
                    <a:pt x="68" y="72"/>
                  </a:cubicBezTo>
                  <a:cubicBezTo>
                    <a:pt x="68" y="74"/>
                    <a:pt x="68" y="76"/>
                    <a:pt x="69" y="79"/>
                  </a:cubicBezTo>
                  <a:close/>
                  <a:moveTo>
                    <a:pt x="15" y="6"/>
                  </a:moveTo>
                  <a:cubicBezTo>
                    <a:pt x="10" y="6"/>
                    <a:pt x="6" y="10"/>
                    <a:pt x="6" y="15"/>
                  </a:cubicBezTo>
                  <a:cubicBezTo>
                    <a:pt x="6" y="15"/>
                    <a:pt x="6" y="16"/>
                    <a:pt x="6" y="16"/>
                  </a:cubicBezTo>
                  <a:cubicBezTo>
                    <a:pt x="6" y="21"/>
                    <a:pt x="7" y="25"/>
                    <a:pt x="10" y="29"/>
                  </a:cubicBezTo>
                  <a:cubicBezTo>
                    <a:pt x="16" y="40"/>
                    <a:pt x="22" y="50"/>
                    <a:pt x="30" y="60"/>
                  </a:cubicBezTo>
                  <a:cubicBezTo>
                    <a:pt x="36" y="70"/>
                    <a:pt x="44" y="79"/>
                    <a:pt x="53" y="86"/>
                  </a:cubicBezTo>
                  <a:cubicBezTo>
                    <a:pt x="58" y="90"/>
                    <a:pt x="60" y="89"/>
                    <a:pt x="63" y="84"/>
                  </a:cubicBezTo>
                  <a:cubicBezTo>
                    <a:pt x="65" y="82"/>
                    <a:pt x="65" y="79"/>
                    <a:pt x="65" y="77"/>
                  </a:cubicBezTo>
                  <a:cubicBezTo>
                    <a:pt x="64" y="72"/>
                    <a:pt x="63" y="68"/>
                    <a:pt x="61" y="63"/>
                  </a:cubicBezTo>
                  <a:cubicBezTo>
                    <a:pt x="57" y="54"/>
                    <a:pt x="52" y="44"/>
                    <a:pt x="48" y="35"/>
                  </a:cubicBezTo>
                  <a:cubicBezTo>
                    <a:pt x="42" y="23"/>
                    <a:pt x="33" y="16"/>
                    <a:pt x="23" y="9"/>
                  </a:cubicBezTo>
                  <a:cubicBezTo>
                    <a:pt x="21" y="7"/>
                    <a:pt x="18" y="6"/>
                    <a:pt x="15" y="6"/>
                  </a:cubicBezTo>
                  <a:close/>
                </a:path>
              </a:pathLst>
            </a:custGeom>
            <a:grpFill/>
            <a:ln w="6350" cmpd="sng">
              <a:solidFill>
                <a:srgbClr val="FF311D"/>
              </a:solidFill>
              <a:round/>
              <a:headEnd/>
              <a:tailEnd/>
              <a:extLst>
                <a:ext uri="{C807C97D-BFC1-408E-A445-0C87EB9F89A2}">
                  <ask:lineSketchStyleProps xmlns:ask="http://schemas.microsoft.com/office/drawing/2018/sketchyshapes" xmlns="" sd="607312992">
                    <a:custGeom>
                      <a:avLst/>
                      <a:gdLst>
                        <a:gd name="connsiteX0" fmla="*/ 99059 w 99059"/>
                        <a:gd name="connsiteY0" fmla="*/ 112957 h 137267"/>
                        <a:gd name="connsiteX1" fmla="*/ 91877 w 99059"/>
                        <a:gd name="connsiteY1" fmla="*/ 130115 h 137267"/>
                        <a:gd name="connsiteX2" fmla="*/ 74650 w 99059"/>
                        <a:gd name="connsiteY2" fmla="*/ 131542 h 137267"/>
                        <a:gd name="connsiteX3" fmla="*/ 51679 w 99059"/>
                        <a:gd name="connsiteY3" fmla="*/ 107246 h 137267"/>
                        <a:gd name="connsiteX4" fmla="*/ 8618 w 99059"/>
                        <a:gd name="connsiteY4" fmla="*/ 47192 h 137267"/>
                        <a:gd name="connsiteX5" fmla="*/ 1436 w 99059"/>
                        <a:gd name="connsiteY5" fmla="*/ 28592 h 137267"/>
                        <a:gd name="connsiteX6" fmla="*/ 15790 w 99059"/>
                        <a:gd name="connsiteY6" fmla="*/ 1427 h 137267"/>
                        <a:gd name="connsiteX7" fmla="*/ 24408 w 99059"/>
                        <a:gd name="connsiteY7" fmla="*/ 1427 h 137267"/>
                        <a:gd name="connsiteX8" fmla="*/ 41634 w 99059"/>
                        <a:gd name="connsiteY8" fmla="*/ 10006 h 137267"/>
                        <a:gd name="connsiteX9" fmla="*/ 74650 w 99059"/>
                        <a:gd name="connsiteY9" fmla="*/ 48619 h 137267"/>
                        <a:gd name="connsiteX10" fmla="*/ 97622 w 99059"/>
                        <a:gd name="connsiteY10" fmla="*/ 102950 h 137267"/>
                        <a:gd name="connsiteX11" fmla="*/ 99059 w 99059"/>
                        <a:gd name="connsiteY11" fmla="*/ 112957 h 137267"/>
                        <a:gd name="connsiteX12" fmla="*/ 21535 w 99059"/>
                        <a:gd name="connsiteY12" fmla="*/ 8579 h 137267"/>
                        <a:gd name="connsiteX13" fmla="*/ 8618 w 99059"/>
                        <a:gd name="connsiteY13" fmla="*/ 21454 h 137267"/>
                        <a:gd name="connsiteX14" fmla="*/ 8618 w 99059"/>
                        <a:gd name="connsiteY14" fmla="*/ 22882 h 137267"/>
                        <a:gd name="connsiteX15" fmla="*/ 14353 w 99059"/>
                        <a:gd name="connsiteY15" fmla="*/ 41468 h 137267"/>
                        <a:gd name="connsiteX16" fmla="*/ 43070 w 99059"/>
                        <a:gd name="connsiteY16" fmla="*/ 85791 h 137267"/>
                        <a:gd name="connsiteX17" fmla="*/ 76087 w 99059"/>
                        <a:gd name="connsiteY17" fmla="*/ 122963 h 137267"/>
                        <a:gd name="connsiteX18" fmla="*/ 90440 w 99059"/>
                        <a:gd name="connsiteY18" fmla="*/ 120108 h 137267"/>
                        <a:gd name="connsiteX19" fmla="*/ 93313 w 99059"/>
                        <a:gd name="connsiteY19" fmla="*/ 110101 h 137267"/>
                        <a:gd name="connsiteX20" fmla="*/ 87578 w 99059"/>
                        <a:gd name="connsiteY20" fmla="*/ 90088 h 137267"/>
                        <a:gd name="connsiteX21" fmla="*/ 68915 w 99059"/>
                        <a:gd name="connsiteY21" fmla="*/ 50047 h 137267"/>
                        <a:gd name="connsiteX22" fmla="*/ 33016 w 99059"/>
                        <a:gd name="connsiteY22" fmla="*/ 12875 h 137267"/>
                        <a:gd name="connsiteX23" fmla="*/ 21535 w 99059"/>
                        <a:gd name="connsiteY23" fmla="*/ 8579 h 137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99059" h="137267" fill="none" extrusionOk="0">
                          <a:moveTo>
                            <a:pt x="99059" y="112957"/>
                          </a:moveTo>
                          <a:cubicBezTo>
                            <a:pt x="99511" y="118915"/>
                            <a:pt x="97687" y="124897"/>
                            <a:pt x="91877" y="130115"/>
                          </a:cubicBezTo>
                          <a:cubicBezTo>
                            <a:pt x="86520" y="135684"/>
                            <a:pt x="83218" y="136797"/>
                            <a:pt x="74650" y="131542"/>
                          </a:cubicBezTo>
                          <a:cubicBezTo>
                            <a:pt x="65861" y="123225"/>
                            <a:pt x="57220" y="117447"/>
                            <a:pt x="51679" y="107246"/>
                          </a:cubicBezTo>
                          <a:cubicBezTo>
                            <a:pt x="35466" y="84163"/>
                            <a:pt x="21330" y="75489"/>
                            <a:pt x="8618" y="47192"/>
                          </a:cubicBezTo>
                          <a:cubicBezTo>
                            <a:pt x="6290" y="40399"/>
                            <a:pt x="1705" y="34189"/>
                            <a:pt x="1436" y="28592"/>
                          </a:cubicBezTo>
                          <a:cubicBezTo>
                            <a:pt x="-711" y="15348"/>
                            <a:pt x="3943" y="7610"/>
                            <a:pt x="15790" y="1427"/>
                          </a:cubicBezTo>
                          <a:cubicBezTo>
                            <a:pt x="19199" y="-21"/>
                            <a:pt x="21446" y="489"/>
                            <a:pt x="24408" y="1427"/>
                          </a:cubicBezTo>
                          <a:cubicBezTo>
                            <a:pt x="30582" y="3618"/>
                            <a:pt x="36341" y="6023"/>
                            <a:pt x="41634" y="10006"/>
                          </a:cubicBezTo>
                          <a:cubicBezTo>
                            <a:pt x="54014" y="13869"/>
                            <a:pt x="64961" y="32818"/>
                            <a:pt x="74650" y="48619"/>
                          </a:cubicBezTo>
                          <a:cubicBezTo>
                            <a:pt x="85803" y="63578"/>
                            <a:pt x="93731" y="85734"/>
                            <a:pt x="97622" y="102950"/>
                          </a:cubicBezTo>
                          <a:cubicBezTo>
                            <a:pt x="97545" y="105875"/>
                            <a:pt x="96900" y="108758"/>
                            <a:pt x="99059" y="112957"/>
                          </a:cubicBezTo>
                          <a:close/>
                          <a:moveTo>
                            <a:pt x="21535" y="8579"/>
                          </a:moveTo>
                          <a:cubicBezTo>
                            <a:pt x="14426" y="8214"/>
                            <a:pt x="9522" y="15737"/>
                            <a:pt x="8618" y="21454"/>
                          </a:cubicBezTo>
                          <a:cubicBezTo>
                            <a:pt x="8728" y="21854"/>
                            <a:pt x="8514" y="22416"/>
                            <a:pt x="8618" y="22882"/>
                          </a:cubicBezTo>
                          <a:cubicBezTo>
                            <a:pt x="8757" y="31134"/>
                            <a:pt x="10756" y="34727"/>
                            <a:pt x="14353" y="41468"/>
                          </a:cubicBezTo>
                          <a:cubicBezTo>
                            <a:pt x="24769" y="57031"/>
                            <a:pt x="29245" y="69212"/>
                            <a:pt x="43070" y="85791"/>
                          </a:cubicBezTo>
                          <a:cubicBezTo>
                            <a:pt x="51085" y="104417"/>
                            <a:pt x="64996" y="114348"/>
                            <a:pt x="76087" y="122963"/>
                          </a:cubicBezTo>
                          <a:cubicBezTo>
                            <a:pt x="82802" y="129115"/>
                            <a:pt x="85983" y="127456"/>
                            <a:pt x="90440" y="120108"/>
                          </a:cubicBezTo>
                          <a:cubicBezTo>
                            <a:pt x="94129" y="117274"/>
                            <a:pt x="93706" y="113329"/>
                            <a:pt x="93313" y="110101"/>
                          </a:cubicBezTo>
                          <a:cubicBezTo>
                            <a:pt x="92838" y="102847"/>
                            <a:pt x="90312" y="97005"/>
                            <a:pt x="87578" y="90088"/>
                          </a:cubicBezTo>
                          <a:cubicBezTo>
                            <a:pt x="83854" y="78447"/>
                            <a:pt x="76095" y="66185"/>
                            <a:pt x="68915" y="50047"/>
                          </a:cubicBezTo>
                          <a:cubicBezTo>
                            <a:pt x="63887" y="30729"/>
                            <a:pt x="45641" y="22908"/>
                            <a:pt x="33016" y="12875"/>
                          </a:cubicBezTo>
                          <a:cubicBezTo>
                            <a:pt x="30709" y="10614"/>
                            <a:pt x="26274" y="8835"/>
                            <a:pt x="21535" y="8579"/>
                          </a:cubicBezTo>
                          <a:close/>
                        </a:path>
                        <a:path w="99059" h="137267" stroke="0" extrusionOk="0">
                          <a:moveTo>
                            <a:pt x="99059" y="112957"/>
                          </a:moveTo>
                          <a:cubicBezTo>
                            <a:pt x="98932" y="118868"/>
                            <a:pt x="95873" y="126233"/>
                            <a:pt x="91877" y="130115"/>
                          </a:cubicBezTo>
                          <a:cubicBezTo>
                            <a:pt x="86369" y="136220"/>
                            <a:pt x="82987" y="136676"/>
                            <a:pt x="74650" y="131542"/>
                          </a:cubicBezTo>
                          <a:cubicBezTo>
                            <a:pt x="65117" y="122852"/>
                            <a:pt x="58730" y="119001"/>
                            <a:pt x="51679" y="107246"/>
                          </a:cubicBezTo>
                          <a:cubicBezTo>
                            <a:pt x="38195" y="89967"/>
                            <a:pt x="18784" y="68522"/>
                            <a:pt x="8618" y="47192"/>
                          </a:cubicBezTo>
                          <a:cubicBezTo>
                            <a:pt x="6130" y="42093"/>
                            <a:pt x="3205" y="35375"/>
                            <a:pt x="1436" y="28592"/>
                          </a:cubicBezTo>
                          <a:cubicBezTo>
                            <a:pt x="-2517" y="18734"/>
                            <a:pt x="4361" y="6739"/>
                            <a:pt x="15790" y="1427"/>
                          </a:cubicBezTo>
                          <a:cubicBezTo>
                            <a:pt x="18409" y="-509"/>
                            <a:pt x="21628" y="452"/>
                            <a:pt x="24408" y="1427"/>
                          </a:cubicBezTo>
                          <a:cubicBezTo>
                            <a:pt x="30134" y="2616"/>
                            <a:pt x="36209" y="7562"/>
                            <a:pt x="41634" y="10006"/>
                          </a:cubicBezTo>
                          <a:cubicBezTo>
                            <a:pt x="54904" y="20103"/>
                            <a:pt x="67688" y="34293"/>
                            <a:pt x="74650" y="48619"/>
                          </a:cubicBezTo>
                          <a:cubicBezTo>
                            <a:pt x="82941" y="67795"/>
                            <a:pt x="100740" y="82239"/>
                            <a:pt x="97622" y="102950"/>
                          </a:cubicBezTo>
                          <a:cubicBezTo>
                            <a:pt x="98110" y="106397"/>
                            <a:pt x="97683" y="108108"/>
                            <a:pt x="99059" y="112957"/>
                          </a:cubicBezTo>
                          <a:close/>
                          <a:moveTo>
                            <a:pt x="21535" y="8579"/>
                          </a:moveTo>
                          <a:cubicBezTo>
                            <a:pt x="12949" y="9165"/>
                            <a:pt x="9408" y="14558"/>
                            <a:pt x="8618" y="21454"/>
                          </a:cubicBezTo>
                          <a:cubicBezTo>
                            <a:pt x="8743" y="21861"/>
                            <a:pt x="8605" y="22376"/>
                            <a:pt x="8618" y="22882"/>
                          </a:cubicBezTo>
                          <a:cubicBezTo>
                            <a:pt x="9180" y="31028"/>
                            <a:pt x="10330" y="36110"/>
                            <a:pt x="14353" y="41468"/>
                          </a:cubicBezTo>
                          <a:cubicBezTo>
                            <a:pt x="22574" y="54575"/>
                            <a:pt x="28968" y="72630"/>
                            <a:pt x="43070" y="85791"/>
                          </a:cubicBezTo>
                          <a:cubicBezTo>
                            <a:pt x="47825" y="100128"/>
                            <a:pt x="59053" y="110979"/>
                            <a:pt x="76087" y="122963"/>
                          </a:cubicBezTo>
                          <a:cubicBezTo>
                            <a:pt x="83227" y="128039"/>
                            <a:pt x="86207" y="127653"/>
                            <a:pt x="90440" y="120108"/>
                          </a:cubicBezTo>
                          <a:cubicBezTo>
                            <a:pt x="93360" y="117615"/>
                            <a:pt x="93387" y="112466"/>
                            <a:pt x="93313" y="110101"/>
                          </a:cubicBezTo>
                          <a:cubicBezTo>
                            <a:pt x="91398" y="102532"/>
                            <a:pt x="89373" y="97811"/>
                            <a:pt x="87578" y="90088"/>
                          </a:cubicBezTo>
                          <a:cubicBezTo>
                            <a:pt x="78791" y="78936"/>
                            <a:pt x="72365" y="63579"/>
                            <a:pt x="68915" y="50047"/>
                          </a:cubicBezTo>
                          <a:cubicBezTo>
                            <a:pt x="62031" y="34337"/>
                            <a:pt x="48692" y="21795"/>
                            <a:pt x="33016" y="12875"/>
                          </a:cubicBezTo>
                          <a:cubicBezTo>
                            <a:pt x="30444" y="9155"/>
                            <a:pt x="26692" y="8409"/>
                            <a:pt x="21535" y="8579"/>
                          </a:cubicBezTo>
                          <a:close/>
                        </a:path>
                      </a:pathLst>
                    </a:custGeom>
                    <ask:type>
                      <ask:lineSketchNone/>
                    </ask:type>
                  </ask:lineSketchStyleProps>
                </a:ext>
              </a:extLst>
            </a:ln>
          </p:spPr>
          <p:txBody>
            <a:bodyPr vert="horz" wrap="square" lIns="91440" tIns="45720" rIns="91440" bIns="45720" numCol="1" anchor="t" anchorCtr="0" compatLnSpc="1">
              <a:prstTxWarp prst="textNoShape">
                <a:avLst/>
              </a:prstTxWarp>
            </a:bodyPr>
            <a:lstStyle/>
            <a:p>
              <a:endParaRPr lang="zh-CN" altLang="en-US"/>
            </a:p>
          </p:txBody>
        </p:sp>
        <p:sp>
          <p:nvSpPr>
            <p:cNvPr id="202" name="Freeform 148">
              <a:extLst>
                <a:ext uri="{FF2B5EF4-FFF2-40B4-BE49-F238E27FC236}">
                  <a16:creationId xmlns:a16="http://schemas.microsoft.com/office/drawing/2014/main" xmlns="" id="{3C704B90-B4D9-4DC3-8E10-DC1A2796021A}"/>
                </a:ext>
              </a:extLst>
            </p:cNvPr>
            <p:cNvSpPr>
              <a:spLocks noEditPoints="1"/>
            </p:cNvSpPr>
            <p:nvPr/>
          </p:nvSpPr>
          <p:spPr bwMode="auto">
            <a:xfrm>
              <a:off x="-3" y="550"/>
              <a:ext cx="174" cy="124"/>
            </a:xfrm>
            <a:custGeom>
              <a:avLst/>
              <a:gdLst>
                <a:gd name="T0" fmla="*/ 28 w 86"/>
                <a:gd name="T1" fmla="*/ 1 h 61"/>
                <a:gd name="T2" fmla="*/ 74 w 86"/>
                <a:gd name="T3" fmla="*/ 20 h 61"/>
                <a:gd name="T4" fmla="*/ 85 w 86"/>
                <a:gd name="T5" fmla="*/ 41 h 61"/>
                <a:gd name="T6" fmla="*/ 65 w 86"/>
                <a:gd name="T7" fmla="*/ 56 h 61"/>
                <a:gd name="T8" fmla="*/ 17 w 86"/>
                <a:gd name="T9" fmla="*/ 36 h 61"/>
                <a:gd name="T10" fmla="*/ 3 w 86"/>
                <a:gd name="T11" fmla="*/ 23 h 61"/>
                <a:gd name="T12" fmla="*/ 11 w 86"/>
                <a:gd name="T13" fmla="*/ 3 h 61"/>
                <a:gd name="T14" fmla="*/ 17 w 86"/>
                <a:gd name="T15" fmla="*/ 1 h 61"/>
                <a:gd name="T16" fmla="*/ 28 w 86"/>
                <a:gd name="T17" fmla="*/ 1 h 61"/>
                <a:gd name="T18" fmla="*/ 21 w 86"/>
                <a:gd name="T19" fmla="*/ 6 h 61"/>
                <a:gd name="T20" fmla="*/ 8 w 86"/>
                <a:gd name="T21" fmla="*/ 13 h 61"/>
                <a:gd name="T22" fmla="*/ 12 w 86"/>
                <a:gd name="T23" fmla="*/ 26 h 61"/>
                <a:gd name="T24" fmla="*/ 22 w 86"/>
                <a:gd name="T25" fmla="*/ 33 h 61"/>
                <a:gd name="T26" fmla="*/ 60 w 86"/>
                <a:gd name="T27" fmla="*/ 49 h 61"/>
                <a:gd name="T28" fmla="*/ 71 w 86"/>
                <a:gd name="T29" fmla="*/ 52 h 61"/>
                <a:gd name="T30" fmla="*/ 82 w 86"/>
                <a:gd name="T31" fmla="*/ 43 h 61"/>
                <a:gd name="T32" fmla="*/ 81 w 86"/>
                <a:gd name="T33" fmla="*/ 39 h 61"/>
                <a:gd name="T34" fmla="*/ 75 w 86"/>
                <a:gd name="T35" fmla="*/ 28 h 61"/>
                <a:gd name="T36" fmla="*/ 43 w 86"/>
                <a:gd name="T37" fmla="*/ 8 h 61"/>
                <a:gd name="T38" fmla="*/ 21 w 86"/>
                <a:gd name="T39" fmla="*/ 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6" h="61">
                  <a:moveTo>
                    <a:pt x="28" y="1"/>
                  </a:moveTo>
                  <a:cubicBezTo>
                    <a:pt x="46" y="0"/>
                    <a:pt x="61" y="9"/>
                    <a:pt x="74" y="20"/>
                  </a:cubicBezTo>
                  <a:cubicBezTo>
                    <a:pt x="81" y="25"/>
                    <a:pt x="85" y="33"/>
                    <a:pt x="85" y="41"/>
                  </a:cubicBezTo>
                  <a:cubicBezTo>
                    <a:pt x="86" y="53"/>
                    <a:pt x="77" y="61"/>
                    <a:pt x="65" y="56"/>
                  </a:cubicBezTo>
                  <a:cubicBezTo>
                    <a:pt x="49" y="50"/>
                    <a:pt x="33" y="43"/>
                    <a:pt x="17" y="36"/>
                  </a:cubicBezTo>
                  <a:cubicBezTo>
                    <a:pt x="11" y="34"/>
                    <a:pt x="6" y="29"/>
                    <a:pt x="3" y="23"/>
                  </a:cubicBezTo>
                  <a:cubicBezTo>
                    <a:pt x="0" y="15"/>
                    <a:pt x="3" y="6"/>
                    <a:pt x="11" y="3"/>
                  </a:cubicBezTo>
                  <a:cubicBezTo>
                    <a:pt x="13" y="2"/>
                    <a:pt x="15" y="1"/>
                    <a:pt x="17" y="1"/>
                  </a:cubicBezTo>
                  <a:cubicBezTo>
                    <a:pt x="20" y="1"/>
                    <a:pt x="24" y="1"/>
                    <a:pt x="28" y="1"/>
                  </a:cubicBezTo>
                  <a:close/>
                  <a:moveTo>
                    <a:pt x="21" y="6"/>
                  </a:moveTo>
                  <a:cubicBezTo>
                    <a:pt x="15" y="5"/>
                    <a:pt x="10" y="8"/>
                    <a:pt x="8" y="13"/>
                  </a:cubicBezTo>
                  <a:cubicBezTo>
                    <a:pt x="5" y="18"/>
                    <a:pt x="8" y="22"/>
                    <a:pt x="12" y="26"/>
                  </a:cubicBezTo>
                  <a:cubicBezTo>
                    <a:pt x="15" y="29"/>
                    <a:pt x="18" y="32"/>
                    <a:pt x="22" y="33"/>
                  </a:cubicBezTo>
                  <a:cubicBezTo>
                    <a:pt x="35" y="38"/>
                    <a:pt x="48" y="43"/>
                    <a:pt x="60" y="49"/>
                  </a:cubicBezTo>
                  <a:cubicBezTo>
                    <a:pt x="64" y="50"/>
                    <a:pt x="67" y="51"/>
                    <a:pt x="71" y="52"/>
                  </a:cubicBezTo>
                  <a:cubicBezTo>
                    <a:pt x="77" y="52"/>
                    <a:pt x="81" y="48"/>
                    <a:pt x="82" y="43"/>
                  </a:cubicBezTo>
                  <a:cubicBezTo>
                    <a:pt x="82" y="42"/>
                    <a:pt x="82" y="41"/>
                    <a:pt x="81" y="39"/>
                  </a:cubicBezTo>
                  <a:cubicBezTo>
                    <a:pt x="80" y="35"/>
                    <a:pt x="78" y="31"/>
                    <a:pt x="75" y="28"/>
                  </a:cubicBezTo>
                  <a:cubicBezTo>
                    <a:pt x="67" y="18"/>
                    <a:pt x="55" y="11"/>
                    <a:pt x="43" y="8"/>
                  </a:cubicBezTo>
                  <a:cubicBezTo>
                    <a:pt x="35" y="7"/>
                    <a:pt x="28" y="6"/>
                    <a:pt x="21" y="6"/>
                  </a:cubicBezTo>
                  <a:close/>
                </a:path>
              </a:pathLst>
            </a:custGeom>
            <a:grpFill/>
            <a:ln w="6350" cmpd="sng">
              <a:solidFill>
                <a:srgbClr val="FF311D"/>
              </a:solidFill>
              <a:round/>
              <a:headEnd/>
              <a:tailEnd/>
              <a:extLst>
                <a:ext uri="{C807C97D-BFC1-408E-A445-0C87EB9F89A2}">
                  <ask:lineSketchStyleProps xmlns:ask="http://schemas.microsoft.com/office/drawing/2018/sketchyshapes" xmlns="" sd="2788896141">
                    <a:custGeom>
                      <a:avLst/>
                      <a:gdLst>
                        <a:gd name="connsiteX0" fmla="*/ 40086 w 123116"/>
                        <a:gd name="connsiteY0" fmla="*/ 1438 h 87738"/>
                        <a:gd name="connsiteX1" fmla="*/ 105941 w 123116"/>
                        <a:gd name="connsiteY1" fmla="*/ 28769 h 87738"/>
                        <a:gd name="connsiteX2" fmla="*/ 121687 w 123116"/>
                        <a:gd name="connsiteY2" fmla="*/ 58968 h 87738"/>
                        <a:gd name="connsiteX3" fmla="*/ 93051 w 123116"/>
                        <a:gd name="connsiteY3" fmla="*/ 80543 h 87738"/>
                        <a:gd name="connsiteX4" fmla="*/ 24340 w 123116"/>
                        <a:gd name="connsiteY4" fmla="*/ 51782 h 87738"/>
                        <a:gd name="connsiteX5" fmla="*/ 4296 w 123116"/>
                        <a:gd name="connsiteY5" fmla="*/ 33077 h 87738"/>
                        <a:gd name="connsiteX6" fmla="*/ 15746 w 123116"/>
                        <a:gd name="connsiteY6" fmla="*/ 4316 h 87738"/>
                        <a:gd name="connsiteX7" fmla="*/ 24340 w 123116"/>
                        <a:gd name="connsiteY7" fmla="*/ 1438 h 87738"/>
                        <a:gd name="connsiteX8" fmla="*/ 40086 w 123116"/>
                        <a:gd name="connsiteY8" fmla="*/ 1438 h 87738"/>
                        <a:gd name="connsiteX9" fmla="*/ 30064 w 123116"/>
                        <a:gd name="connsiteY9" fmla="*/ 8633 h 87738"/>
                        <a:gd name="connsiteX10" fmla="*/ 11449 w 123116"/>
                        <a:gd name="connsiteY10" fmla="*/ 18696 h 87738"/>
                        <a:gd name="connsiteX11" fmla="*/ 17174 w 123116"/>
                        <a:gd name="connsiteY11" fmla="*/ 37393 h 87738"/>
                        <a:gd name="connsiteX12" fmla="*/ 31493 w 123116"/>
                        <a:gd name="connsiteY12" fmla="*/ 47466 h 87738"/>
                        <a:gd name="connsiteX13" fmla="*/ 85898 w 123116"/>
                        <a:gd name="connsiteY13" fmla="*/ 70479 h 87738"/>
                        <a:gd name="connsiteX14" fmla="*/ 101644 w 123116"/>
                        <a:gd name="connsiteY14" fmla="*/ 74796 h 87738"/>
                        <a:gd name="connsiteX15" fmla="*/ 117391 w 123116"/>
                        <a:gd name="connsiteY15" fmla="*/ 61846 h 87738"/>
                        <a:gd name="connsiteX16" fmla="*/ 115962 w 123116"/>
                        <a:gd name="connsiteY16" fmla="*/ 56090 h 87738"/>
                        <a:gd name="connsiteX17" fmla="*/ 107369 w 123116"/>
                        <a:gd name="connsiteY17" fmla="*/ 40271 h 87738"/>
                        <a:gd name="connsiteX18" fmla="*/ 61558 w 123116"/>
                        <a:gd name="connsiteY18" fmla="*/ 11502 h 87738"/>
                        <a:gd name="connsiteX19" fmla="*/ 30064 w 123116"/>
                        <a:gd name="connsiteY19" fmla="*/ 8633 h 87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23116" h="87738" fill="none" extrusionOk="0">
                          <a:moveTo>
                            <a:pt x="40086" y="1438"/>
                          </a:moveTo>
                          <a:cubicBezTo>
                            <a:pt x="66405" y="-803"/>
                            <a:pt x="88700" y="8339"/>
                            <a:pt x="105941" y="28769"/>
                          </a:cubicBezTo>
                          <a:cubicBezTo>
                            <a:pt x="116689" y="32700"/>
                            <a:pt x="123256" y="48629"/>
                            <a:pt x="121687" y="58968"/>
                          </a:cubicBezTo>
                          <a:cubicBezTo>
                            <a:pt x="121486" y="80898"/>
                            <a:pt x="112251" y="85449"/>
                            <a:pt x="93051" y="80543"/>
                          </a:cubicBezTo>
                          <a:cubicBezTo>
                            <a:pt x="67957" y="73677"/>
                            <a:pt x="47127" y="60575"/>
                            <a:pt x="24340" y="51782"/>
                          </a:cubicBezTo>
                          <a:cubicBezTo>
                            <a:pt x="16631" y="50671"/>
                            <a:pt x="9483" y="43164"/>
                            <a:pt x="4296" y="33077"/>
                          </a:cubicBezTo>
                          <a:cubicBezTo>
                            <a:pt x="502" y="19801"/>
                            <a:pt x="4077" y="11801"/>
                            <a:pt x="15746" y="4316"/>
                          </a:cubicBezTo>
                          <a:cubicBezTo>
                            <a:pt x="18311" y="3382"/>
                            <a:pt x="21729" y="1267"/>
                            <a:pt x="24340" y="1438"/>
                          </a:cubicBezTo>
                          <a:cubicBezTo>
                            <a:pt x="30897" y="609"/>
                            <a:pt x="33642" y="2918"/>
                            <a:pt x="40086" y="1438"/>
                          </a:cubicBezTo>
                          <a:close/>
                          <a:moveTo>
                            <a:pt x="30064" y="8633"/>
                          </a:moveTo>
                          <a:cubicBezTo>
                            <a:pt x="20049" y="6928"/>
                            <a:pt x="15088" y="12901"/>
                            <a:pt x="11449" y="18696"/>
                          </a:cubicBezTo>
                          <a:cubicBezTo>
                            <a:pt x="7493" y="27851"/>
                            <a:pt x="9368" y="31755"/>
                            <a:pt x="17174" y="37393"/>
                          </a:cubicBezTo>
                          <a:cubicBezTo>
                            <a:pt x="21857" y="41506"/>
                            <a:pt x="25061" y="45493"/>
                            <a:pt x="31493" y="47466"/>
                          </a:cubicBezTo>
                          <a:cubicBezTo>
                            <a:pt x="47024" y="50940"/>
                            <a:pt x="71925" y="63843"/>
                            <a:pt x="85898" y="70479"/>
                          </a:cubicBezTo>
                          <a:cubicBezTo>
                            <a:pt x="91853" y="71988"/>
                            <a:pt x="95874" y="72877"/>
                            <a:pt x="101644" y="74796"/>
                          </a:cubicBezTo>
                          <a:cubicBezTo>
                            <a:pt x="109167" y="73276"/>
                            <a:pt x="116445" y="69373"/>
                            <a:pt x="117391" y="61846"/>
                          </a:cubicBezTo>
                          <a:cubicBezTo>
                            <a:pt x="117450" y="60400"/>
                            <a:pt x="117159" y="58942"/>
                            <a:pt x="115962" y="56090"/>
                          </a:cubicBezTo>
                          <a:cubicBezTo>
                            <a:pt x="114210" y="51333"/>
                            <a:pt x="113281" y="44503"/>
                            <a:pt x="107369" y="40271"/>
                          </a:cubicBezTo>
                          <a:cubicBezTo>
                            <a:pt x="92731" y="23923"/>
                            <a:pt x="77640" y="16762"/>
                            <a:pt x="61558" y="11502"/>
                          </a:cubicBezTo>
                          <a:cubicBezTo>
                            <a:pt x="49371" y="12930"/>
                            <a:pt x="39517" y="7320"/>
                            <a:pt x="30064" y="8633"/>
                          </a:cubicBezTo>
                          <a:close/>
                        </a:path>
                        <a:path w="123116" h="87738" stroke="0" extrusionOk="0">
                          <a:moveTo>
                            <a:pt x="40086" y="1438"/>
                          </a:moveTo>
                          <a:cubicBezTo>
                            <a:pt x="67772" y="422"/>
                            <a:pt x="92316" y="15718"/>
                            <a:pt x="105941" y="28769"/>
                          </a:cubicBezTo>
                          <a:cubicBezTo>
                            <a:pt x="116008" y="33289"/>
                            <a:pt x="121558" y="46915"/>
                            <a:pt x="121687" y="58968"/>
                          </a:cubicBezTo>
                          <a:cubicBezTo>
                            <a:pt x="123552" y="71228"/>
                            <a:pt x="113879" y="84763"/>
                            <a:pt x="93051" y="80543"/>
                          </a:cubicBezTo>
                          <a:cubicBezTo>
                            <a:pt x="71953" y="79179"/>
                            <a:pt x="49492" y="66513"/>
                            <a:pt x="24340" y="51782"/>
                          </a:cubicBezTo>
                          <a:cubicBezTo>
                            <a:pt x="14649" y="47589"/>
                            <a:pt x="7299" y="43098"/>
                            <a:pt x="4296" y="33077"/>
                          </a:cubicBezTo>
                          <a:cubicBezTo>
                            <a:pt x="594" y="21465"/>
                            <a:pt x="1262" y="7175"/>
                            <a:pt x="15746" y="4316"/>
                          </a:cubicBezTo>
                          <a:cubicBezTo>
                            <a:pt x="18650" y="2953"/>
                            <a:pt x="22009" y="928"/>
                            <a:pt x="24340" y="1438"/>
                          </a:cubicBezTo>
                          <a:cubicBezTo>
                            <a:pt x="31491" y="250"/>
                            <a:pt x="36269" y="1479"/>
                            <a:pt x="40086" y="1438"/>
                          </a:cubicBezTo>
                          <a:close/>
                          <a:moveTo>
                            <a:pt x="30064" y="8633"/>
                          </a:moveTo>
                          <a:cubicBezTo>
                            <a:pt x="23359" y="7383"/>
                            <a:pt x="14632" y="11276"/>
                            <a:pt x="11449" y="18696"/>
                          </a:cubicBezTo>
                          <a:cubicBezTo>
                            <a:pt x="6848" y="27193"/>
                            <a:pt x="11754" y="31936"/>
                            <a:pt x="17174" y="37393"/>
                          </a:cubicBezTo>
                          <a:cubicBezTo>
                            <a:pt x="21910" y="40913"/>
                            <a:pt x="26732" y="45078"/>
                            <a:pt x="31493" y="47466"/>
                          </a:cubicBezTo>
                          <a:cubicBezTo>
                            <a:pt x="54903" y="55660"/>
                            <a:pt x="74024" y="60693"/>
                            <a:pt x="85898" y="70479"/>
                          </a:cubicBezTo>
                          <a:cubicBezTo>
                            <a:pt x="92644" y="71083"/>
                            <a:pt x="96638" y="72769"/>
                            <a:pt x="101644" y="74796"/>
                          </a:cubicBezTo>
                          <a:cubicBezTo>
                            <a:pt x="108830" y="75293"/>
                            <a:pt x="116014" y="69865"/>
                            <a:pt x="117391" y="61846"/>
                          </a:cubicBezTo>
                          <a:cubicBezTo>
                            <a:pt x="117683" y="60418"/>
                            <a:pt x="117473" y="58793"/>
                            <a:pt x="115962" y="56090"/>
                          </a:cubicBezTo>
                          <a:cubicBezTo>
                            <a:pt x="115891" y="49700"/>
                            <a:pt x="113099" y="44714"/>
                            <a:pt x="107369" y="40271"/>
                          </a:cubicBezTo>
                          <a:cubicBezTo>
                            <a:pt x="95726" y="24265"/>
                            <a:pt x="83025" y="17864"/>
                            <a:pt x="61558" y="11502"/>
                          </a:cubicBezTo>
                          <a:cubicBezTo>
                            <a:pt x="50571" y="10748"/>
                            <a:pt x="38525" y="8576"/>
                            <a:pt x="30064" y="8633"/>
                          </a:cubicBezTo>
                          <a:close/>
                        </a:path>
                      </a:pathLst>
                    </a:custGeom>
                    <ask:type>
                      <ask:lineSketchNone/>
                    </ask:type>
                  </ask:lineSketchStyleProps>
                </a:ext>
              </a:extLst>
            </a:ln>
          </p:spPr>
          <p:txBody>
            <a:bodyPr vert="horz" wrap="square" lIns="91440" tIns="45720" rIns="91440" bIns="45720" numCol="1" anchor="t" anchorCtr="0" compatLnSpc="1">
              <a:prstTxWarp prst="textNoShape">
                <a:avLst/>
              </a:prstTxWarp>
            </a:bodyPr>
            <a:lstStyle/>
            <a:p>
              <a:endParaRPr lang="zh-CN" altLang="en-US"/>
            </a:p>
          </p:txBody>
        </p:sp>
        <p:sp>
          <p:nvSpPr>
            <p:cNvPr id="203" name="Freeform 149">
              <a:extLst>
                <a:ext uri="{FF2B5EF4-FFF2-40B4-BE49-F238E27FC236}">
                  <a16:creationId xmlns:a16="http://schemas.microsoft.com/office/drawing/2014/main" xmlns="" id="{07FCA022-1B75-49AC-92CC-B1EF07BE68EF}"/>
                </a:ext>
              </a:extLst>
            </p:cNvPr>
            <p:cNvSpPr>
              <a:spLocks noEditPoints="1"/>
            </p:cNvSpPr>
            <p:nvPr/>
          </p:nvSpPr>
          <p:spPr bwMode="auto">
            <a:xfrm>
              <a:off x="433" y="64"/>
              <a:ext cx="81" cy="183"/>
            </a:xfrm>
            <a:custGeom>
              <a:avLst/>
              <a:gdLst>
                <a:gd name="T0" fmla="*/ 40 w 40"/>
                <a:gd name="T1" fmla="*/ 32 h 91"/>
                <a:gd name="T2" fmla="*/ 29 w 40"/>
                <a:gd name="T3" fmla="*/ 81 h 91"/>
                <a:gd name="T4" fmla="*/ 17 w 40"/>
                <a:gd name="T5" fmla="*/ 90 h 91"/>
                <a:gd name="T6" fmla="*/ 6 w 40"/>
                <a:gd name="T7" fmla="*/ 79 h 91"/>
                <a:gd name="T8" fmla="*/ 3 w 40"/>
                <a:gd name="T9" fmla="*/ 71 h 91"/>
                <a:gd name="T10" fmla="*/ 1 w 40"/>
                <a:gd name="T11" fmla="*/ 25 h 91"/>
                <a:gd name="T12" fmla="*/ 7 w 40"/>
                <a:gd name="T13" fmla="*/ 7 h 91"/>
                <a:gd name="T14" fmla="*/ 25 w 40"/>
                <a:gd name="T15" fmla="*/ 4 h 91"/>
                <a:gd name="T16" fmla="*/ 40 w 40"/>
                <a:gd name="T17" fmla="*/ 32 h 91"/>
                <a:gd name="T18" fmla="*/ 35 w 40"/>
                <a:gd name="T19" fmla="*/ 37 h 91"/>
                <a:gd name="T20" fmla="*/ 35 w 40"/>
                <a:gd name="T21" fmla="*/ 28 h 91"/>
                <a:gd name="T22" fmla="*/ 22 w 40"/>
                <a:gd name="T23" fmla="*/ 9 h 91"/>
                <a:gd name="T24" fmla="*/ 8 w 40"/>
                <a:gd name="T25" fmla="*/ 14 h 91"/>
                <a:gd name="T26" fmla="*/ 6 w 40"/>
                <a:gd name="T27" fmla="*/ 32 h 91"/>
                <a:gd name="T28" fmla="*/ 7 w 40"/>
                <a:gd name="T29" fmla="*/ 62 h 91"/>
                <a:gd name="T30" fmla="*/ 12 w 40"/>
                <a:gd name="T31" fmla="*/ 80 h 91"/>
                <a:gd name="T32" fmla="*/ 22 w 40"/>
                <a:gd name="T33" fmla="*/ 82 h 91"/>
                <a:gd name="T34" fmla="*/ 25 w 40"/>
                <a:gd name="T35" fmla="*/ 77 h 91"/>
                <a:gd name="T36" fmla="*/ 35 w 40"/>
                <a:gd name="T37" fmla="*/ 37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91">
                  <a:moveTo>
                    <a:pt x="40" y="32"/>
                  </a:moveTo>
                  <a:cubicBezTo>
                    <a:pt x="39" y="49"/>
                    <a:pt x="36" y="66"/>
                    <a:pt x="29" y="81"/>
                  </a:cubicBezTo>
                  <a:cubicBezTo>
                    <a:pt x="26" y="86"/>
                    <a:pt x="23" y="91"/>
                    <a:pt x="17" y="90"/>
                  </a:cubicBezTo>
                  <a:cubicBezTo>
                    <a:pt x="11" y="90"/>
                    <a:pt x="6" y="85"/>
                    <a:pt x="6" y="79"/>
                  </a:cubicBezTo>
                  <a:cubicBezTo>
                    <a:pt x="5" y="77"/>
                    <a:pt x="4" y="74"/>
                    <a:pt x="3" y="71"/>
                  </a:cubicBezTo>
                  <a:cubicBezTo>
                    <a:pt x="2" y="56"/>
                    <a:pt x="1" y="41"/>
                    <a:pt x="1" y="25"/>
                  </a:cubicBezTo>
                  <a:cubicBezTo>
                    <a:pt x="0" y="19"/>
                    <a:pt x="3" y="12"/>
                    <a:pt x="7" y="7"/>
                  </a:cubicBezTo>
                  <a:cubicBezTo>
                    <a:pt x="11" y="1"/>
                    <a:pt x="19" y="0"/>
                    <a:pt x="25" y="4"/>
                  </a:cubicBezTo>
                  <a:cubicBezTo>
                    <a:pt x="37" y="10"/>
                    <a:pt x="40" y="21"/>
                    <a:pt x="40" y="32"/>
                  </a:cubicBezTo>
                  <a:close/>
                  <a:moveTo>
                    <a:pt x="35" y="37"/>
                  </a:moveTo>
                  <a:cubicBezTo>
                    <a:pt x="35" y="34"/>
                    <a:pt x="35" y="31"/>
                    <a:pt x="35" y="28"/>
                  </a:cubicBezTo>
                  <a:cubicBezTo>
                    <a:pt x="35" y="19"/>
                    <a:pt x="30" y="12"/>
                    <a:pt x="22" y="9"/>
                  </a:cubicBezTo>
                  <a:cubicBezTo>
                    <a:pt x="15" y="5"/>
                    <a:pt x="11" y="7"/>
                    <a:pt x="8" y="14"/>
                  </a:cubicBezTo>
                  <a:cubicBezTo>
                    <a:pt x="6" y="20"/>
                    <a:pt x="5" y="26"/>
                    <a:pt x="6" y="32"/>
                  </a:cubicBezTo>
                  <a:cubicBezTo>
                    <a:pt x="6" y="42"/>
                    <a:pt x="8" y="52"/>
                    <a:pt x="7" y="62"/>
                  </a:cubicBezTo>
                  <a:cubicBezTo>
                    <a:pt x="7" y="68"/>
                    <a:pt x="9" y="75"/>
                    <a:pt x="12" y="80"/>
                  </a:cubicBezTo>
                  <a:cubicBezTo>
                    <a:pt x="14" y="85"/>
                    <a:pt x="19" y="86"/>
                    <a:pt x="22" y="82"/>
                  </a:cubicBezTo>
                  <a:cubicBezTo>
                    <a:pt x="24" y="80"/>
                    <a:pt x="25" y="79"/>
                    <a:pt x="25" y="77"/>
                  </a:cubicBezTo>
                  <a:cubicBezTo>
                    <a:pt x="31" y="64"/>
                    <a:pt x="36" y="51"/>
                    <a:pt x="35" y="37"/>
                  </a:cubicBezTo>
                  <a:close/>
                </a:path>
              </a:pathLst>
            </a:custGeom>
            <a:grpFill/>
            <a:ln w="6350" cmpd="sng">
              <a:solidFill>
                <a:srgbClr val="FF311D"/>
              </a:solidFill>
              <a:round/>
              <a:headEnd/>
              <a:tailEnd/>
              <a:extLst>
                <a:ext uri="{C807C97D-BFC1-408E-A445-0C87EB9F89A2}">
                  <ask:lineSketchStyleProps xmlns:ask="http://schemas.microsoft.com/office/drawing/2018/sketchyshapes" xmlns="" sd="562992042">
                    <a:custGeom>
                      <a:avLst/>
                      <a:gdLst>
                        <a:gd name="connsiteX0" fmla="*/ 57313 w 57313"/>
                        <a:gd name="connsiteY0" fmla="*/ 45526 h 129484"/>
                        <a:gd name="connsiteX1" fmla="*/ 41551 w 57313"/>
                        <a:gd name="connsiteY1" fmla="*/ 115253 h 129484"/>
                        <a:gd name="connsiteX2" fmla="*/ 24358 w 57313"/>
                        <a:gd name="connsiteY2" fmla="*/ 128059 h 129484"/>
                        <a:gd name="connsiteX3" fmla="*/ 8596 w 57313"/>
                        <a:gd name="connsiteY3" fmla="*/ 112405 h 129484"/>
                        <a:gd name="connsiteX4" fmla="*/ 4298 w 57313"/>
                        <a:gd name="connsiteY4" fmla="*/ 101023 h 129484"/>
                        <a:gd name="connsiteX5" fmla="*/ 1432 w 57313"/>
                        <a:gd name="connsiteY5" fmla="*/ 35569 h 129484"/>
                        <a:gd name="connsiteX6" fmla="*/ 10029 w 57313"/>
                        <a:gd name="connsiteY6" fmla="*/ 9957 h 129484"/>
                        <a:gd name="connsiteX7" fmla="*/ 35820 w 57313"/>
                        <a:gd name="connsiteY7" fmla="*/ 5697 h 129484"/>
                        <a:gd name="connsiteX8" fmla="*/ 57313 w 57313"/>
                        <a:gd name="connsiteY8" fmla="*/ 45526 h 129484"/>
                        <a:gd name="connsiteX9" fmla="*/ 50148 w 57313"/>
                        <a:gd name="connsiteY9" fmla="*/ 52648 h 129484"/>
                        <a:gd name="connsiteX10" fmla="*/ 50148 w 57313"/>
                        <a:gd name="connsiteY10" fmla="*/ 39842 h 129484"/>
                        <a:gd name="connsiteX11" fmla="*/ 31522 w 57313"/>
                        <a:gd name="connsiteY11" fmla="*/ 12805 h 129484"/>
                        <a:gd name="connsiteX12" fmla="*/ 11462 w 57313"/>
                        <a:gd name="connsiteY12" fmla="*/ 19914 h 129484"/>
                        <a:gd name="connsiteX13" fmla="*/ 8596 w 57313"/>
                        <a:gd name="connsiteY13" fmla="*/ 45526 h 129484"/>
                        <a:gd name="connsiteX14" fmla="*/ 10029 w 57313"/>
                        <a:gd name="connsiteY14" fmla="*/ 88217 h 129484"/>
                        <a:gd name="connsiteX15" fmla="*/ 17193 w 57313"/>
                        <a:gd name="connsiteY15" fmla="*/ 113829 h 129484"/>
                        <a:gd name="connsiteX16" fmla="*/ 31522 w 57313"/>
                        <a:gd name="connsiteY16" fmla="*/ 116678 h 129484"/>
                        <a:gd name="connsiteX17" fmla="*/ 35820 w 57313"/>
                        <a:gd name="connsiteY17" fmla="*/ 109569 h 129484"/>
                        <a:gd name="connsiteX18" fmla="*/ 50148 w 57313"/>
                        <a:gd name="connsiteY18" fmla="*/ 52648 h 129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7313" h="129484" fill="none" extrusionOk="0">
                          <a:moveTo>
                            <a:pt x="57313" y="45526"/>
                          </a:moveTo>
                          <a:cubicBezTo>
                            <a:pt x="57973" y="66523"/>
                            <a:pt x="51132" y="90631"/>
                            <a:pt x="41551" y="115253"/>
                          </a:cubicBezTo>
                          <a:cubicBezTo>
                            <a:pt x="36667" y="123334"/>
                            <a:pt x="33147" y="130383"/>
                            <a:pt x="24358" y="128059"/>
                          </a:cubicBezTo>
                          <a:cubicBezTo>
                            <a:pt x="15616" y="128375"/>
                            <a:pt x="6710" y="119977"/>
                            <a:pt x="8596" y="112405"/>
                          </a:cubicBezTo>
                          <a:cubicBezTo>
                            <a:pt x="7337" y="108471"/>
                            <a:pt x="4645" y="105917"/>
                            <a:pt x="4298" y="101023"/>
                          </a:cubicBezTo>
                          <a:cubicBezTo>
                            <a:pt x="-1470" y="83150"/>
                            <a:pt x="-3890" y="57309"/>
                            <a:pt x="1432" y="35569"/>
                          </a:cubicBezTo>
                          <a:cubicBezTo>
                            <a:pt x="-188" y="27148"/>
                            <a:pt x="3817" y="19215"/>
                            <a:pt x="10029" y="9957"/>
                          </a:cubicBezTo>
                          <a:cubicBezTo>
                            <a:pt x="15546" y="-26"/>
                            <a:pt x="27329" y="419"/>
                            <a:pt x="35820" y="5697"/>
                          </a:cubicBezTo>
                          <a:cubicBezTo>
                            <a:pt x="53070" y="10892"/>
                            <a:pt x="61742" y="30829"/>
                            <a:pt x="57313" y="45526"/>
                          </a:cubicBezTo>
                          <a:close/>
                          <a:moveTo>
                            <a:pt x="50148" y="52648"/>
                          </a:moveTo>
                          <a:cubicBezTo>
                            <a:pt x="49372" y="46350"/>
                            <a:pt x="51127" y="44610"/>
                            <a:pt x="50148" y="39842"/>
                          </a:cubicBezTo>
                          <a:cubicBezTo>
                            <a:pt x="51252" y="23711"/>
                            <a:pt x="44469" y="18800"/>
                            <a:pt x="31522" y="12805"/>
                          </a:cubicBezTo>
                          <a:cubicBezTo>
                            <a:pt x="20785" y="5360"/>
                            <a:pt x="15758" y="9787"/>
                            <a:pt x="11462" y="19914"/>
                          </a:cubicBezTo>
                          <a:cubicBezTo>
                            <a:pt x="6209" y="27923"/>
                            <a:pt x="6567" y="36430"/>
                            <a:pt x="8596" y="45526"/>
                          </a:cubicBezTo>
                          <a:cubicBezTo>
                            <a:pt x="7368" y="62290"/>
                            <a:pt x="10508" y="72452"/>
                            <a:pt x="10029" y="88217"/>
                          </a:cubicBezTo>
                          <a:cubicBezTo>
                            <a:pt x="9313" y="96787"/>
                            <a:pt x="11430" y="104920"/>
                            <a:pt x="17193" y="113829"/>
                          </a:cubicBezTo>
                          <a:cubicBezTo>
                            <a:pt x="19116" y="122470"/>
                            <a:pt x="25749" y="121183"/>
                            <a:pt x="31522" y="116678"/>
                          </a:cubicBezTo>
                          <a:cubicBezTo>
                            <a:pt x="34423" y="113902"/>
                            <a:pt x="35564" y="112765"/>
                            <a:pt x="35820" y="109569"/>
                          </a:cubicBezTo>
                          <a:cubicBezTo>
                            <a:pt x="49643" y="92253"/>
                            <a:pt x="54971" y="72309"/>
                            <a:pt x="50148" y="52648"/>
                          </a:cubicBezTo>
                          <a:close/>
                        </a:path>
                        <a:path w="57313" h="129484" stroke="0" extrusionOk="0">
                          <a:moveTo>
                            <a:pt x="57313" y="45526"/>
                          </a:moveTo>
                          <a:cubicBezTo>
                            <a:pt x="58098" y="70206"/>
                            <a:pt x="45423" y="93209"/>
                            <a:pt x="41551" y="115253"/>
                          </a:cubicBezTo>
                          <a:cubicBezTo>
                            <a:pt x="37533" y="122240"/>
                            <a:pt x="31672" y="131006"/>
                            <a:pt x="24358" y="128059"/>
                          </a:cubicBezTo>
                          <a:cubicBezTo>
                            <a:pt x="15665" y="127736"/>
                            <a:pt x="8936" y="120718"/>
                            <a:pt x="8596" y="112405"/>
                          </a:cubicBezTo>
                          <a:cubicBezTo>
                            <a:pt x="7338" y="109580"/>
                            <a:pt x="5201" y="105203"/>
                            <a:pt x="4298" y="101023"/>
                          </a:cubicBezTo>
                          <a:cubicBezTo>
                            <a:pt x="2706" y="78338"/>
                            <a:pt x="-521" y="58719"/>
                            <a:pt x="1432" y="35569"/>
                          </a:cubicBezTo>
                          <a:cubicBezTo>
                            <a:pt x="-2293" y="27832"/>
                            <a:pt x="3988" y="14539"/>
                            <a:pt x="10029" y="9957"/>
                          </a:cubicBezTo>
                          <a:cubicBezTo>
                            <a:pt x="14634" y="1949"/>
                            <a:pt x="27835" y="2427"/>
                            <a:pt x="35820" y="5697"/>
                          </a:cubicBezTo>
                          <a:cubicBezTo>
                            <a:pt x="52750" y="13165"/>
                            <a:pt x="53725" y="31651"/>
                            <a:pt x="57313" y="45526"/>
                          </a:cubicBezTo>
                          <a:close/>
                          <a:moveTo>
                            <a:pt x="50148" y="52648"/>
                          </a:moveTo>
                          <a:cubicBezTo>
                            <a:pt x="49812" y="46657"/>
                            <a:pt x="51093" y="43332"/>
                            <a:pt x="50148" y="39842"/>
                          </a:cubicBezTo>
                          <a:cubicBezTo>
                            <a:pt x="48694" y="25356"/>
                            <a:pt x="42423" y="15763"/>
                            <a:pt x="31522" y="12805"/>
                          </a:cubicBezTo>
                          <a:cubicBezTo>
                            <a:pt x="22221" y="8420"/>
                            <a:pt x="17446" y="9120"/>
                            <a:pt x="11462" y="19914"/>
                          </a:cubicBezTo>
                          <a:cubicBezTo>
                            <a:pt x="7857" y="28870"/>
                            <a:pt x="6067" y="39086"/>
                            <a:pt x="8596" y="45526"/>
                          </a:cubicBezTo>
                          <a:cubicBezTo>
                            <a:pt x="12089" y="59011"/>
                            <a:pt x="7698" y="71954"/>
                            <a:pt x="10029" y="88217"/>
                          </a:cubicBezTo>
                          <a:cubicBezTo>
                            <a:pt x="10178" y="97538"/>
                            <a:pt x="12705" y="108826"/>
                            <a:pt x="17193" y="113829"/>
                          </a:cubicBezTo>
                          <a:cubicBezTo>
                            <a:pt x="19569" y="122351"/>
                            <a:pt x="26362" y="121919"/>
                            <a:pt x="31522" y="116678"/>
                          </a:cubicBezTo>
                          <a:cubicBezTo>
                            <a:pt x="34279" y="114272"/>
                            <a:pt x="35927" y="111960"/>
                            <a:pt x="35820" y="109569"/>
                          </a:cubicBezTo>
                          <a:cubicBezTo>
                            <a:pt x="46942" y="91230"/>
                            <a:pt x="51995" y="71584"/>
                            <a:pt x="50148" y="52648"/>
                          </a:cubicBezTo>
                          <a:close/>
                        </a:path>
                      </a:pathLst>
                    </a:custGeom>
                    <ask:type>
                      <ask:lineSketchNone/>
                    </ask:type>
                  </ask:lineSketchStyleProps>
                </a:ext>
              </a:extLst>
            </a:ln>
          </p:spPr>
          <p:txBody>
            <a:bodyPr vert="horz" wrap="square" lIns="91440" tIns="45720" rIns="91440" bIns="45720" numCol="1" anchor="t" anchorCtr="0" compatLnSpc="1">
              <a:prstTxWarp prst="textNoShape">
                <a:avLst/>
              </a:prstTxWarp>
            </a:bodyPr>
            <a:lstStyle/>
            <a:p>
              <a:endParaRPr lang="zh-CN" altLang="en-US"/>
            </a:p>
          </p:txBody>
        </p:sp>
        <p:sp>
          <p:nvSpPr>
            <p:cNvPr id="204" name="Freeform 150">
              <a:extLst>
                <a:ext uri="{FF2B5EF4-FFF2-40B4-BE49-F238E27FC236}">
                  <a16:creationId xmlns:a16="http://schemas.microsoft.com/office/drawing/2014/main" xmlns="" id="{82EB12D8-24B6-4F93-AAB7-6DF345D59E30}"/>
                </a:ext>
              </a:extLst>
            </p:cNvPr>
            <p:cNvSpPr>
              <a:spLocks noEditPoints="1"/>
            </p:cNvSpPr>
            <p:nvPr/>
          </p:nvSpPr>
          <p:spPr bwMode="auto">
            <a:xfrm>
              <a:off x="294" y="-3"/>
              <a:ext cx="93" cy="198"/>
            </a:xfrm>
            <a:custGeom>
              <a:avLst/>
              <a:gdLst>
                <a:gd name="T0" fmla="*/ 46 w 46"/>
                <a:gd name="T1" fmla="*/ 62 h 98"/>
                <a:gd name="T2" fmla="*/ 44 w 46"/>
                <a:gd name="T3" fmla="*/ 83 h 98"/>
                <a:gd name="T4" fmla="*/ 22 w 46"/>
                <a:gd name="T5" fmla="*/ 89 h 98"/>
                <a:gd name="T6" fmla="*/ 13 w 46"/>
                <a:gd name="T7" fmla="*/ 76 h 98"/>
                <a:gd name="T8" fmla="*/ 1 w 46"/>
                <a:gd name="T9" fmla="*/ 37 h 98"/>
                <a:gd name="T10" fmla="*/ 1 w 46"/>
                <a:gd name="T11" fmla="*/ 18 h 98"/>
                <a:gd name="T12" fmla="*/ 15 w 46"/>
                <a:gd name="T13" fmla="*/ 1 h 98"/>
                <a:gd name="T14" fmla="*/ 35 w 46"/>
                <a:gd name="T15" fmla="*/ 12 h 98"/>
                <a:gd name="T16" fmla="*/ 46 w 46"/>
                <a:gd name="T17" fmla="*/ 62 h 98"/>
                <a:gd name="T18" fmla="*/ 43 w 46"/>
                <a:gd name="T19" fmla="*/ 65 h 98"/>
                <a:gd name="T20" fmla="*/ 41 w 46"/>
                <a:gd name="T21" fmla="*/ 44 h 98"/>
                <a:gd name="T22" fmla="*/ 32 w 46"/>
                <a:gd name="T23" fmla="*/ 16 h 98"/>
                <a:gd name="T24" fmla="*/ 14 w 46"/>
                <a:gd name="T25" fmla="*/ 8 h 98"/>
                <a:gd name="T26" fmla="*/ 5 w 46"/>
                <a:gd name="T27" fmla="*/ 22 h 98"/>
                <a:gd name="T28" fmla="*/ 6 w 46"/>
                <a:gd name="T29" fmla="*/ 37 h 98"/>
                <a:gd name="T30" fmla="*/ 15 w 46"/>
                <a:gd name="T31" fmla="*/ 66 h 98"/>
                <a:gd name="T32" fmla="*/ 23 w 46"/>
                <a:gd name="T33" fmla="*/ 83 h 98"/>
                <a:gd name="T34" fmla="*/ 34 w 46"/>
                <a:gd name="T35" fmla="*/ 88 h 98"/>
                <a:gd name="T36" fmla="*/ 41 w 46"/>
                <a:gd name="T37" fmla="*/ 78 h 98"/>
                <a:gd name="T38" fmla="*/ 43 w 46"/>
                <a:gd name="T39" fmla="*/ 65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6" h="98">
                  <a:moveTo>
                    <a:pt x="46" y="62"/>
                  </a:moveTo>
                  <a:cubicBezTo>
                    <a:pt x="46" y="69"/>
                    <a:pt x="45" y="77"/>
                    <a:pt x="44" y="83"/>
                  </a:cubicBezTo>
                  <a:cubicBezTo>
                    <a:pt x="40" y="95"/>
                    <a:pt x="31" y="98"/>
                    <a:pt x="22" y="89"/>
                  </a:cubicBezTo>
                  <a:cubicBezTo>
                    <a:pt x="18" y="85"/>
                    <a:pt x="15" y="81"/>
                    <a:pt x="13" y="76"/>
                  </a:cubicBezTo>
                  <a:cubicBezTo>
                    <a:pt x="8" y="63"/>
                    <a:pt x="5" y="50"/>
                    <a:pt x="1" y="37"/>
                  </a:cubicBezTo>
                  <a:cubicBezTo>
                    <a:pt x="0" y="30"/>
                    <a:pt x="0" y="24"/>
                    <a:pt x="1" y="18"/>
                  </a:cubicBezTo>
                  <a:cubicBezTo>
                    <a:pt x="2" y="10"/>
                    <a:pt x="8" y="3"/>
                    <a:pt x="15" y="1"/>
                  </a:cubicBezTo>
                  <a:cubicBezTo>
                    <a:pt x="21" y="0"/>
                    <a:pt x="32" y="6"/>
                    <a:pt x="35" y="12"/>
                  </a:cubicBezTo>
                  <a:cubicBezTo>
                    <a:pt x="44" y="28"/>
                    <a:pt x="45" y="45"/>
                    <a:pt x="46" y="62"/>
                  </a:cubicBezTo>
                  <a:close/>
                  <a:moveTo>
                    <a:pt x="43" y="65"/>
                  </a:moveTo>
                  <a:cubicBezTo>
                    <a:pt x="42" y="58"/>
                    <a:pt x="42" y="51"/>
                    <a:pt x="41" y="44"/>
                  </a:cubicBezTo>
                  <a:cubicBezTo>
                    <a:pt x="40" y="34"/>
                    <a:pt x="37" y="25"/>
                    <a:pt x="32" y="16"/>
                  </a:cubicBezTo>
                  <a:cubicBezTo>
                    <a:pt x="28" y="10"/>
                    <a:pt x="21" y="7"/>
                    <a:pt x="14" y="8"/>
                  </a:cubicBezTo>
                  <a:cubicBezTo>
                    <a:pt x="8" y="9"/>
                    <a:pt x="5" y="14"/>
                    <a:pt x="5" y="22"/>
                  </a:cubicBezTo>
                  <a:cubicBezTo>
                    <a:pt x="5" y="27"/>
                    <a:pt x="5" y="32"/>
                    <a:pt x="6" y="37"/>
                  </a:cubicBezTo>
                  <a:cubicBezTo>
                    <a:pt x="9" y="47"/>
                    <a:pt x="12" y="57"/>
                    <a:pt x="15" y="66"/>
                  </a:cubicBezTo>
                  <a:cubicBezTo>
                    <a:pt x="17" y="72"/>
                    <a:pt x="19" y="78"/>
                    <a:pt x="23" y="83"/>
                  </a:cubicBezTo>
                  <a:cubicBezTo>
                    <a:pt x="25" y="87"/>
                    <a:pt x="30" y="89"/>
                    <a:pt x="34" y="88"/>
                  </a:cubicBezTo>
                  <a:cubicBezTo>
                    <a:pt x="39" y="87"/>
                    <a:pt x="41" y="83"/>
                    <a:pt x="41" y="78"/>
                  </a:cubicBezTo>
                  <a:cubicBezTo>
                    <a:pt x="42" y="74"/>
                    <a:pt x="42" y="70"/>
                    <a:pt x="43" y="65"/>
                  </a:cubicBezTo>
                  <a:close/>
                </a:path>
              </a:pathLst>
            </a:custGeom>
            <a:grpFill/>
            <a:ln w="6350" cmpd="sng">
              <a:solidFill>
                <a:srgbClr val="FF311D"/>
              </a:solidFill>
              <a:round/>
              <a:headEnd/>
              <a:tailEnd/>
              <a:extLst>
                <a:ext uri="{C807C97D-BFC1-408E-A445-0C87EB9F89A2}">
                  <ask:lineSketchStyleProps xmlns:ask="http://schemas.microsoft.com/office/drawing/2018/sketchyshapes" xmlns="" sd="1470142548">
                    <a:custGeom>
                      <a:avLst/>
                      <a:gdLst>
                        <a:gd name="connsiteX0" fmla="*/ 65803 w 65803"/>
                        <a:gd name="connsiteY0" fmla="*/ 88639 h 140097"/>
                        <a:gd name="connsiteX1" fmla="*/ 62940 w 65803"/>
                        <a:gd name="connsiteY1" fmla="*/ 118648 h 140097"/>
                        <a:gd name="connsiteX2" fmla="*/ 31473 w 65803"/>
                        <a:gd name="connsiteY2" fmla="*/ 127236 h 140097"/>
                        <a:gd name="connsiteX3" fmla="*/ 18595 w 65803"/>
                        <a:gd name="connsiteY3" fmla="*/ 108645 h 140097"/>
                        <a:gd name="connsiteX4" fmla="*/ 1427 w 65803"/>
                        <a:gd name="connsiteY4" fmla="*/ 52900 h 140097"/>
                        <a:gd name="connsiteX5" fmla="*/ 1427 w 65803"/>
                        <a:gd name="connsiteY5" fmla="*/ 25735 h 140097"/>
                        <a:gd name="connsiteX6" fmla="*/ 21458 w 65803"/>
                        <a:gd name="connsiteY6" fmla="*/ 1428 h 140097"/>
                        <a:gd name="connsiteX7" fmla="*/ 50069 w 65803"/>
                        <a:gd name="connsiteY7" fmla="*/ 17147 h 140097"/>
                        <a:gd name="connsiteX8" fmla="*/ 65803 w 65803"/>
                        <a:gd name="connsiteY8" fmla="*/ 88639 h 140097"/>
                        <a:gd name="connsiteX9" fmla="*/ 61512 w 65803"/>
                        <a:gd name="connsiteY9" fmla="*/ 92926 h 140097"/>
                        <a:gd name="connsiteX10" fmla="*/ 58650 w 65803"/>
                        <a:gd name="connsiteY10" fmla="*/ 62903 h 140097"/>
                        <a:gd name="connsiteX11" fmla="*/ 45779 w 65803"/>
                        <a:gd name="connsiteY11" fmla="*/ 22877 h 140097"/>
                        <a:gd name="connsiteX12" fmla="*/ 20023 w 65803"/>
                        <a:gd name="connsiteY12" fmla="*/ 11431 h 140097"/>
                        <a:gd name="connsiteX13" fmla="*/ 7152 w 65803"/>
                        <a:gd name="connsiteY13" fmla="*/ 31451 h 140097"/>
                        <a:gd name="connsiteX14" fmla="*/ 8580 w 65803"/>
                        <a:gd name="connsiteY14" fmla="*/ 52900 h 140097"/>
                        <a:gd name="connsiteX15" fmla="*/ 21458 w 65803"/>
                        <a:gd name="connsiteY15" fmla="*/ 94355 h 140097"/>
                        <a:gd name="connsiteX16" fmla="*/ 32901 w 65803"/>
                        <a:gd name="connsiteY16" fmla="*/ 118648 h 140097"/>
                        <a:gd name="connsiteX17" fmla="*/ 48634 w 65803"/>
                        <a:gd name="connsiteY17" fmla="*/ 125807 h 140097"/>
                        <a:gd name="connsiteX18" fmla="*/ 58650 w 65803"/>
                        <a:gd name="connsiteY18" fmla="*/ 111503 h 140097"/>
                        <a:gd name="connsiteX19" fmla="*/ 61512 w 65803"/>
                        <a:gd name="connsiteY19" fmla="*/ 92926 h 140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5803" h="140097" fill="none" extrusionOk="0">
                          <a:moveTo>
                            <a:pt x="65803" y="88639"/>
                          </a:moveTo>
                          <a:cubicBezTo>
                            <a:pt x="65865" y="96043"/>
                            <a:pt x="64297" y="111019"/>
                            <a:pt x="62940" y="118648"/>
                          </a:cubicBezTo>
                          <a:cubicBezTo>
                            <a:pt x="60637" y="137507"/>
                            <a:pt x="42600" y="141984"/>
                            <a:pt x="31473" y="127236"/>
                          </a:cubicBezTo>
                          <a:cubicBezTo>
                            <a:pt x="25652" y="122570"/>
                            <a:pt x="21569" y="115352"/>
                            <a:pt x="18595" y="108645"/>
                          </a:cubicBezTo>
                          <a:cubicBezTo>
                            <a:pt x="9418" y="90242"/>
                            <a:pt x="10079" y="74062"/>
                            <a:pt x="1427" y="52900"/>
                          </a:cubicBezTo>
                          <a:cubicBezTo>
                            <a:pt x="-395" y="42919"/>
                            <a:pt x="1318" y="32941"/>
                            <a:pt x="1427" y="25735"/>
                          </a:cubicBezTo>
                          <a:cubicBezTo>
                            <a:pt x="4386" y="14474"/>
                            <a:pt x="12637" y="5281"/>
                            <a:pt x="21458" y="1428"/>
                          </a:cubicBezTo>
                          <a:cubicBezTo>
                            <a:pt x="31526" y="2001"/>
                            <a:pt x="44603" y="10087"/>
                            <a:pt x="50069" y="17147"/>
                          </a:cubicBezTo>
                          <a:cubicBezTo>
                            <a:pt x="60642" y="40669"/>
                            <a:pt x="71387" y="64511"/>
                            <a:pt x="65803" y="88639"/>
                          </a:cubicBezTo>
                          <a:close/>
                          <a:moveTo>
                            <a:pt x="61512" y="92926"/>
                          </a:moveTo>
                          <a:cubicBezTo>
                            <a:pt x="59572" y="82328"/>
                            <a:pt x="60520" y="73228"/>
                            <a:pt x="58650" y="62903"/>
                          </a:cubicBezTo>
                          <a:cubicBezTo>
                            <a:pt x="54523" y="47970"/>
                            <a:pt x="55716" y="34049"/>
                            <a:pt x="45779" y="22877"/>
                          </a:cubicBezTo>
                          <a:cubicBezTo>
                            <a:pt x="42427" y="15229"/>
                            <a:pt x="29114" y="11463"/>
                            <a:pt x="20023" y="11431"/>
                          </a:cubicBezTo>
                          <a:cubicBezTo>
                            <a:pt x="11292" y="13491"/>
                            <a:pt x="6702" y="19942"/>
                            <a:pt x="7152" y="31451"/>
                          </a:cubicBezTo>
                          <a:cubicBezTo>
                            <a:pt x="8716" y="38903"/>
                            <a:pt x="5573" y="47042"/>
                            <a:pt x="8580" y="52900"/>
                          </a:cubicBezTo>
                          <a:cubicBezTo>
                            <a:pt x="15105" y="65531"/>
                            <a:pt x="21040" y="82242"/>
                            <a:pt x="21458" y="94355"/>
                          </a:cubicBezTo>
                          <a:cubicBezTo>
                            <a:pt x="22048" y="102864"/>
                            <a:pt x="27519" y="110133"/>
                            <a:pt x="32901" y="118648"/>
                          </a:cubicBezTo>
                          <a:cubicBezTo>
                            <a:pt x="34543" y="124765"/>
                            <a:pt x="42279" y="127739"/>
                            <a:pt x="48634" y="125807"/>
                          </a:cubicBezTo>
                          <a:cubicBezTo>
                            <a:pt x="57636" y="123899"/>
                            <a:pt x="58947" y="118577"/>
                            <a:pt x="58650" y="111503"/>
                          </a:cubicBezTo>
                          <a:cubicBezTo>
                            <a:pt x="58726" y="106714"/>
                            <a:pt x="60605" y="100714"/>
                            <a:pt x="61512" y="92926"/>
                          </a:cubicBezTo>
                          <a:close/>
                        </a:path>
                        <a:path w="65803" h="140097" stroke="0" extrusionOk="0">
                          <a:moveTo>
                            <a:pt x="65803" y="88639"/>
                          </a:moveTo>
                          <a:cubicBezTo>
                            <a:pt x="65988" y="98798"/>
                            <a:pt x="63242" y="107962"/>
                            <a:pt x="62940" y="118648"/>
                          </a:cubicBezTo>
                          <a:cubicBezTo>
                            <a:pt x="55688" y="138368"/>
                            <a:pt x="43443" y="139059"/>
                            <a:pt x="31473" y="127236"/>
                          </a:cubicBezTo>
                          <a:cubicBezTo>
                            <a:pt x="24990" y="123415"/>
                            <a:pt x="22797" y="116182"/>
                            <a:pt x="18595" y="108645"/>
                          </a:cubicBezTo>
                          <a:cubicBezTo>
                            <a:pt x="10236" y="86471"/>
                            <a:pt x="4958" y="67754"/>
                            <a:pt x="1427" y="52900"/>
                          </a:cubicBezTo>
                          <a:cubicBezTo>
                            <a:pt x="201" y="41754"/>
                            <a:pt x="-77" y="34595"/>
                            <a:pt x="1427" y="25735"/>
                          </a:cubicBezTo>
                          <a:cubicBezTo>
                            <a:pt x="1384" y="14046"/>
                            <a:pt x="9575" y="2252"/>
                            <a:pt x="21458" y="1428"/>
                          </a:cubicBezTo>
                          <a:cubicBezTo>
                            <a:pt x="29105" y="1091"/>
                            <a:pt x="45668" y="11352"/>
                            <a:pt x="50069" y="17147"/>
                          </a:cubicBezTo>
                          <a:cubicBezTo>
                            <a:pt x="66214" y="43909"/>
                            <a:pt x="67589" y="65166"/>
                            <a:pt x="65803" y="88639"/>
                          </a:cubicBezTo>
                          <a:close/>
                          <a:moveTo>
                            <a:pt x="61512" y="92926"/>
                          </a:moveTo>
                          <a:cubicBezTo>
                            <a:pt x="60143" y="82638"/>
                            <a:pt x="59128" y="70473"/>
                            <a:pt x="58650" y="62903"/>
                          </a:cubicBezTo>
                          <a:cubicBezTo>
                            <a:pt x="59075" y="48224"/>
                            <a:pt x="55494" y="36721"/>
                            <a:pt x="45779" y="22877"/>
                          </a:cubicBezTo>
                          <a:cubicBezTo>
                            <a:pt x="40914" y="16744"/>
                            <a:pt x="27655" y="10659"/>
                            <a:pt x="20023" y="11431"/>
                          </a:cubicBezTo>
                          <a:cubicBezTo>
                            <a:pt x="9533" y="12967"/>
                            <a:pt x="7444" y="20032"/>
                            <a:pt x="7152" y="31451"/>
                          </a:cubicBezTo>
                          <a:cubicBezTo>
                            <a:pt x="6749" y="37671"/>
                            <a:pt x="5420" y="45448"/>
                            <a:pt x="8580" y="52900"/>
                          </a:cubicBezTo>
                          <a:cubicBezTo>
                            <a:pt x="14319" y="68942"/>
                            <a:pt x="17228" y="82284"/>
                            <a:pt x="21458" y="94355"/>
                          </a:cubicBezTo>
                          <a:cubicBezTo>
                            <a:pt x="26824" y="103884"/>
                            <a:pt x="25256" y="112794"/>
                            <a:pt x="32901" y="118648"/>
                          </a:cubicBezTo>
                          <a:cubicBezTo>
                            <a:pt x="36367" y="124237"/>
                            <a:pt x="44191" y="127108"/>
                            <a:pt x="48634" y="125807"/>
                          </a:cubicBezTo>
                          <a:cubicBezTo>
                            <a:pt x="55616" y="123130"/>
                            <a:pt x="60487" y="118289"/>
                            <a:pt x="58650" y="111503"/>
                          </a:cubicBezTo>
                          <a:cubicBezTo>
                            <a:pt x="60384" y="105656"/>
                            <a:pt x="61024" y="100333"/>
                            <a:pt x="61512" y="92926"/>
                          </a:cubicBezTo>
                          <a:close/>
                        </a:path>
                      </a:pathLst>
                    </a:custGeom>
                    <ask:type>
                      <ask:lineSketchNone/>
                    </ask:type>
                  </ask:lineSketchStyleProps>
                </a:ext>
              </a:extLst>
            </a:ln>
          </p:spPr>
          <p:txBody>
            <a:bodyPr vert="horz" wrap="square" lIns="91440" tIns="45720" rIns="91440" bIns="45720" numCol="1" anchor="t" anchorCtr="0" compatLnSpc="1">
              <a:prstTxWarp prst="textNoShape">
                <a:avLst/>
              </a:prstTxWarp>
            </a:bodyPr>
            <a:lstStyle/>
            <a:p>
              <a:endParaRPr lang="zh-CN" altLang="en-US"/>
            </a:p>
          </p:txBody>
        </p:sp>
      </p:grpSp>
      <p:sp>
        <p:nvSpPr>
          <p:cNvPr id="205" name="文本框 204">
            <a:extLst>
              <a:ext uri="{FF2B5EF4-FFF2-40B4-BE49-F238E27FC236}">
                <a16:creationId xmlns:a16="http://schemas.microsoft.com/office/drawing/2014/main" xmlns="" id="{6AD1460F-1E33-4D2E-8C68-44B0E8ED4D6E}"/>
              </a:ext>
            </a:extLst>
          </p:cNvPr>
          <p:cNvSpPr txBox="1"/>
          <p:nvPr/>
        </p:nvSpPr>
        <p:spPr>
          <a:xfrm>
            <a:off x="9958067" y="4794426"/>
            <a:ext cx="1468124" cy="307777"/>
          </a:xfrm>
          <a:prstGeom prst="rect">
            <a:avLst/>
          </a:prstGeom>
          <a:noFill/>
        </p:spPr>
        <p:txBody>
          <a:bodyPr wrap="square" rtlCol="0">
            <a:spAutoFit/>
          </a:bodyPr>
          <a:lstStyle/>
          <a:p>
            <a:r>
              <a:rPr lang="en-US" altLang="zh-CN" sz="1400">
                <a:latin typeface="851tegakizatsu" panose="02000600000000000000" pitchFamily="2" charset="-122"/>
                <a:ea typeface="851tegakizatsu" panose="02000600000000000000" pitchFamily="2" charset="-122"/>
                <a:cs typeface="851tegakizatsu" panose="02000600000000000000" pitchFamily="2" charset="-122"/>
              </a:rPr>
              <a:t>supporters say</a:t>
            </a:r>
            <a:endParaRPr lang="zh-CN" altLang="en-US" sz="1400">
              <a:latin typeface="851tegakizatsu" panose="02000600000000000000" pitchFamily="2" charset="-122"/>
              <a:ea typeface="851tegakizatsu" panose="02000600000000000000" pitchFamily="2" charset="-122"/>
              <a:cs typeface="851tegakizatsu" panose="02000600000000000000" pitchFamily="2" charset="-122"/>
            </a:endParaRPr>
          </a:p>
        </p:txBody>
      </p:sp>
    </p:spTree>
    <p:extLst>
      <p:ext uri="{BB962C8B-B14F-4D97-AF65-F5344CB8AC3E}">
        <p14:creationId xmlns:p14="http://schemas.microsoft.com/office/powerpoint/2010/main" val="359933575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82D62531-946D-469C-9849-77633EFFBF3E}"/>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xmlns="" id="{C99AEAAE-990C-4921-965B-96C9BF0F08E0}"/>
              </a:ext>
            </a:extLst>
          </p:cNvPr>
          <p:cNvSpPr txBox="1"/>
          <p:nvPr/>
        </p:nvSpPr>
        <p:spPr>
          <a:xfrm>
            <a:off x="800673" y="1225315"/>
            <a:ext cx="6780021" cy="3358612"/>
          </a:xfrm>
          <a:prstGeom prst="rect">
            <a:avLst/>
          </a:prstGeom>
          <a:noFill/>
        </p:spPr>
        <p:txBody>
          <a:bodyPr wrap="square" rtlCol="0">
            <a:spAutoFit/>
          </a:bodyPr>
          <a:lstStyle/>
          <a:p>
            <a:pPr marL="342900" indent="-342900">
              <a:lnSpc>
                <a:spcPct val="150000"/>
              </a:lnSpc>
              <a:buFont typeface="+mj-lt"/>
              <a:buAutoNum type="arabicPeriod"/>
            </a:pPr>
            <a:r>
              <a:rPr lang="en-US" altLang="zh-CN" sz="1600">
                <a:latin typeface="851tegakizatsu" panose="02000600000000000000" pitchFamily="2" charset="-122"/>
                <a:ea typeface="851tegakizatsu" panose="02000600000000000000" pitchFamily="2" charset="-122"/>
                <a:cs typeface="851tegakizatsu" panose="02000600000000000000" pitchFamily="2" charset="-122"/>
              </a:rPr>
              <a:t>Lorem ipsum dolor sit amet, consectetuer adipiscing elit. </a:t>
            </a:r>
          </a:p>
          <a:p>
            <a:pPr marL="342900" indent="-342900">
              <a:lnSpc>
                <a:spcPct val="150000"/>
              </a:lnSpc>
              <a:buFont typeface="+mj-lt"/>
              <a:buAutoNum type="arabicPeriod"/>
            </a:pPr>
            <a:r>
              <a:rPr lang="en-US" altLang="zh-CN" sz="1600">
                <a:latin typeface="851tegakizatsu" panose="02000600000000000000" pitchFamily="2" charset="-122"/>
                <a:ea typeface="851tegakizatsu" panose="02000600000000000000" pitchFamily="2" charset="-122"/>
                <a:cs typeface="851tegakizatsu" panose="02000600000000000000" pitchFamily="2" charset="-122"/>
              </a:rPr>
              <a:t>Maecenas porttitor congue massa</a:t>
            </a:r>
          </a:p>
          <a:p>
            <a:pPr marL="342900" indent="-342900">
              <a:lnSpc>
                <a:spcPct val="150000"/>
              </a:lnSpc>
              <a:buFont typeface="+mj-lt"/>
              <a:buAutoNum type="arabicPeriod"/>
            </a:pPr>
            <a:r>
              <a:rPr lang="en-US" altLang="zh-CN" sz="1600">
                <a:latin typeface="851tegakizatsu" panose="02000600000000000000" pitchFamily="2" charset="-122"/>
                <a:ea typeface="851tegakizatsu" panose="02000600000000000000" pitchFamily="2" charset="-122"/>
                <a:cs typeface="851tegakizatsu" panose="02000600000000000000" pitchFamily="2" charset="-122"/>
              </a:rPr>
              <a:t>Fusce posuere, magna sed pulvinar ultricies, purus lectus malesuada libero</a:t>
            </a:r>
          </a:p>
          <a:p>
            <a:pPr marL="342900" indent="-342900">
              <a:lnSpc>
                <a:spcPct val="150000"/>
              </a:lnSpc>
              <a:buFont typeface="+mj-lt"/>
              <a:buAutoNum type="arabicPeriod"/>
            </a:pPr>
            <a:r>
              <a:rPr lang="en-US" altLang="zh-CN" sz="1600">
                <a:latin typeface="851tegakizatsu" panose="02000600000000000000" pitchFamily="2" charset="-122"/>
                <a:ea typeface="851tegakizatsu" panose="02000600000000000000" pitchFamily="2" charset="-122"/>
                <a:cs typeface="851tegakizatsu" panose="02000600000000000000" pitchFamily="2" charset="-122"/>
              </a:rPr>
              <a:t>sit amet commodo magna eros quis urna. Nunc viverra imperdiet enim.</a:t>
            </a:r>
          </a:p>
          <a:p>
            <a:pPr marL="342900" indent="-342900">
              <a:lnSpc>
                <a:spcPct val="150000"/>
              </a:lnSpc>
              <a:buFont typeface="+mj-lt"/>
              <a:buAutoNum type="arabicPeriod"/>
            </a:pPr>
            <a:r>
              <a:rPr lang="en-US" altLang="zh-CN" sz="1600">
                <a:latin typeface="851tegakizatsu" panose="02000600000000000000" pitchFamily="2" charset="-122"/>
                <a:ea typeface="851tegakizatsu" panose="02000600000000000000" pitchFamily="2" charset="-122"/>
                <a:cs typeface="851tegakizatsu" panose="02000600000000000000" pitchFamily="2" charset="-122"/>
              </a:rPr>
              <a:t>Fusce est. Vivamus a tellus. </a:t>
            </a:r>
          </a:p>
          <a:p>
            <a:pPr marL="342900" indent="-342900">
              <a:lnSpc>
                <a:spcPct val="150000"/>
              </a:lnSpc>
              <a:buFont typeface="+mj-lt"/>
              <a:buAutoNum type="arabicPeriod"/>
            </a:pPr>
            <a:r>
              <a:rPr lang="en-US" altLang="zh-CN" sz="1600">
                <a:latin typeface="851tegakizatsu" panose="02000600000000000000" pitchFamily="2" charset="-122"/>
                <a:ea typeface="851tegakizatsu" panose="02000600000000000000" pitchFamily="2" charset="-122"/>
                <a:cs typeface="851tegakizatsu" panose="02000600000000000000" pitchFamily="2" charset="-122"/>
              </a:rPr>
              <a:t>Pellentesque habitant morbi tristique senectus et netus et malesuada fames ac turpis egestas</a:t>
            </a:r>
          </a:p>
        </p:txBody>
      </p:sp>
      <p:sp>
        <p:nvSpPr>
          <p:cNvPr id="14" name="文本框 13">
            <a:extLst>
              <a:ext uri="{FF2B5EF4-FFF2-40B4-BE49-F238E27FC236}">
                <a16:creationId xmlns:a16="http://schemas.microsoft.com/office/drawing/2014/main" xmlns="" id="{9A983FEB-FCA8-4162-8348-BC419D1B263E}"/>
              </a:ext>
            </a:extLst>
          </p:cNvPr>
          <p:cNvSpPr txBox="1"/>
          <p:nvPr/>
        </p:nvSpPr>
        <p:spPr>
          <a:xfrm>
            <a:off x="347240" y="6253545"/>
            <a:ext cx="2060293" cy="369332"/>
          </a:xfrm>
          <a:prstGeom prst="rect">
            <a:avLst/>
          </a:prstGeom>
          <a:noFill/>
        </p:spPr>
        <p:txBody>
          <a:bodyPr wrap="square" rtlCol="0">
            <a:spAutoFit/>
          </a:bodyPr>
          <a:lstStyle/>
          <a:p>
            <a:r>
              <a:rPr lang="en-US" altLang="zh-CN" b="1">
                <a:solidFill>
                  <a:srgbClr val="FF311D"/>
                </a:solidFill>
                <a:latin typeface="851tegakizatsu" panose="02000600000000000000" pitchFamily="2" charset="-122"/>
                <a:ea typeface="851tegakizatsu" panose="02000600000000000000" pitchFamily="2" charset="-122"/>
                <a:cs typeface="851tegakizatsu" panose="02000600000000000000" pitchFamily="2" charset="-122"/>
              </a:rPr>
              <a:t>DESIGNED BY XIAO</a:t>
            </a:r>
            <a:endParaRPr lang="zh-CN" altLang="en-US" b="1">
              <a:solidFill>
                <a:srgbClr val="FF311D"/>
              </a:solidFill>
              <a:latin typeface="851tegakizatsu" panose="02000600000000000000" pitchFamily="2" charset="-122"/>
              <a:ea typeface="851tegakizatsu" panose="02000600000000000000" pitchFamily="2" charset="-122"/>
              <a:cs typeface="851tegakizatsu" panose="02000600000000000000" pitchFamily="2" charset="-122"/>
            </a:endParaRPr>
          </a:p>
        </p:txBody>
      </p:sp>
      <p:grpSp>
        <p:nvGrpSpPr>
          <p:cNvPr id="27" name="Group 11">
            <a:extLst>
              <a:ext uri="{FF2B5EF4-FFF2-40B4-BE49-F238E27FC236}">
                <a16:creationId xmlns:a16="http://schemas.microsoft.com/office/drawing/2014/main" xmlns="" id="{29628DD3-6FC2-43B2-B797-23BC550AFE35}"/>
              </a:ext>
            </a:extLst>
          </p:cNvPr>
          <p:cNvGrpSpPr>
            <a:grpSpLocks noChangeAspect="1"/>
          </p:cNvGrpSpPr>
          <p:nvPr/>
        </p:nvGrpSpPr>
        <p:grpSpPr bwMode="auto">
          <a:xfrm>
            <a:off x="8786952" y="-130629"/>
            <a:ext cx="2101245" cy="3355786"/>
            <a:chOff x="2" y="1"/>
            <a:chExt cx="474" cy="757"/>
          </a:xfrm>
        </p:grpSpPr>
        <p:sp>
          <p:nvSpPr>
            <p:cNvPr id="29" name="Freeform 12">
              <a:extLst>
                <a:ext uri="{FF2B5EF4-FFF2-40B4-BE49-F238E27FC236}">
                  <a16:creationId xmlns:a16="http://schemas.microsoft.com/office/drawing/2014/main" xmlns="" id="{62ABA063-1AA5-4126-8641-8F75A5D3FC09}"/>
                </a:ext>
              </a:extLst>
            </p:cNvPr>
            <p:cNvSpPr>
              <a:spLocks noEditPoints="1"/>
            </p:cNvSpPr>
            <p:nvPr/>
          </p:nvSpPr>
          <p:spPr bwMode="auto">
            <a:xfrm>
              <a:off x="2" y="1"/>
              <a:ext cx="474" cy="757"/>
            </a:xfrm>
            <a:custGeom>
              <a:avLst/>
              <a:gdLst>
                <a:gd name="T0" fmla="*/ 132 w 234"/>
                <a:gd name="T1" fmla="*/ 360 h 375"/>
                <a:gd name="T2" fmla="*/ 99 w 234"/>
                <a:gd name="T3" fmla="*/ 351 h 375"/>
                <a:gd name="T4" fmla="*/ 83 w 234"/>
                <a:gd name="T5" fmla="*/ 289 h 375"/>
                <a:gd name="T6" fmla="*/ 5 w 234"/>
                <a:gd name="T7" fmla="*/ 192 h 375"/>
                <a:gd name="T8" fmla="*/ 22 w 234"/>
                <a:gd name="T9" fmla="*/ 118 h 375"/>
                <a:gd name="T10" fmla="*/ 27 w 234"/>
                <a:gd name="T11" fmla="*/ 11 h 375"/>
                <a:gd name="T12" fmla="*/ 26 w 234"/>
                <a:gd name="T13" fmla="*/ 115 h 375"/>
                <a:gd name="T14" fmla="*/ 62 w 234"/>
                <a:gd name="T15" fmla="*/ 203 h 375"/>
                <a:gd name="T16" fmla="*/ 57 w 234"/>
                <a:gd name="T17" fmla="*/ 151 h 375"/>
                <a:gd name="T18" fmla="*/ 88 w 234"/>
                <a:gd name="T19" fmla="*/ 39 h 375"/>
                <a:gd name="T20" fmla="*/ 89 w 234"/>
                <a:gd name="T21" fmla="*/ 68 h 375"/>
                <a:gd name="T22" fmla="*/ 134 w 234"/>
                <a:gd name="T23" fmla="*/ 55 h 375"/>
                <a:gd name="T24" fmla="*/ 138 w 234"/>
                <a:gd name="T25" fmla="*/ 25 h 375"/>
                <a:gd name="T26" fmla="*/ 146 w 234"/>
                <a:gd name="T27" fmla="*/ 110 h 375"/>
                <a:gd name="T28" fmla="*/ 151 w 234"/>
                <a:gd name="T29" fmla="*/ 195 h 375"/>
                <a:gd name="T30" fmla="*/ 205 w 234"/>
                <a:gd name="T31" fmla="*/ 137 h 375"/>
                <a:gd name="T32" fmla="*/ 213 w 234"/>
                <a:gd name="T33" fmla="*/ 53 h 375"/>
                <a:gd name="T34" fmla="*/ 216 w 234"/>
                <a:gd name="T35" fmla="*/ 69 h 375"/>
                <a:gd name="T36" fmla="*/ 231 w 234"/>
                <a:gd name="T37" fmla="*/ 169 h 375"/>
                <a:gd name="T38" fmla="*/ 23 w 234"/>
                <a:gd name="T39" fmla="*/ 149 h 375"/>
                <a:gd name="T40" fmla="*/ 2 w 234"/>
                <a:gd name="T41" fmla="*/ 160 h 375"/>
                <a:gd name="T42" fmla="*/ 19 w 234"/>
                <a:gd name="T43" fmla="*/ 169 h 375"/>
                <a:gd name="T44" fmla="*/ 45 w 234"/>
                <a:gd name="T45" fmla="*/ 202 h 375"/>
                <a:gd name="T46" fmla="*/ 69 w 234"/>
                <a:gd name="T47" fmla="*/ 211 h 375"/>
                <a:gd name="T48" fmla="*/ 101 w 234"/>
                <a:gd name="T49" fmla="*/ 206 h 375"/>
                <a:gd name="T50" fmla="*/ 93 w 234"/>
                <a:gd name="T51" fmla="*/ 249 h 375"/>
                <a:gd name="T52" fmla="*/ 89 w 234"/>
                <a:gd name="T53" fmla="*/ 286 h 375"/>
                <a:gd name="T54" fmla="*/ 158 w 234"/>
                <a:gd name="T55" fmla="*/ 242 h 375"/>
                <a:gd name="T56" fmla="*/ 111 w 234"/>
                <a:gd name="T57" fmla="*/ 192 h 375"/>
                <a:gd name="T58" fmla="*/ 111 w 234"/>
                <a:gd name="T59" fmla="*/ 111 h 375"/>
                <a:gd name="T60" fmla="*/ 64 w 234"/>
                <a:gd name="T61" fmla="*/ 165 h 375"/>
                <a:gd name="T62" fmla="*/ 112 w 234"/>
                <a:gd name="T63" fmla="*/ 161 h 375"/>
                <a:gd name="T64" fmla="*/ 95 w 234"/>
                <a:gd name="T65" fmla="*/ 170 h 375"/>
                <a:gd name="T66" fmla="*/ 91 w 234"/>
                <a:gd name="T67" fmla="*/ 164 h 375"/>
                <a:gd name="T68" fmla="*/ 108 w 234"/>
                <a:gd name="T69" fmla="*/ 154 h 375"/>
                <a:gd name="T70" fmla="*/ 115 w 234"/>
                <a:gd name="T71" fmla="*/ 157 h 375"/>
                <a:gd name="T72" fmla="*/ 123 w 234"/>
                <a:gd name="T73" fmla="*/ 142 h 375"/>
                <a:gd name="T74" fmla="*/ 141 w 234"/>
                <a:gd name="T75" fmla="*/ 156 h 375"/>
                <a:gd name="T76" fmla="*/ 130 w 234"/>
                <a:gd name="T77" fmla="*/ 168 h 375"/>
                <a:gd name="T78" fmla="*/ 146 w 234"/>
                <a:gd name="T79" fmla="*/ 142 h 375"/>
                <a:gd name="T80" fmla="*/ 129 w 234"/>
                <a:gd name="T81" fmla="*/ 126 h 375"/>
                <a:gd name="T82" fmla="*/ 196 w 234"/>
                <a:gd name="T83" fmla="*/ 153 h 375"/>
                <a:gd name="T84" fmla="*/ 192 w 234"/>
                <a:gd name="T85" fmla="*/ 214 h 375"/>
                <a:gd name="T86" fmla="*/ 211 w 234"/>
                <a:gd name="T87" fmla="*/ 147 h 375"/>
                <a:gd name="T88" fmla="*/ 144 w 234"/>
                <a:gd name="T89" fmla="*/ 370 h 375"/>
                <a:gd name="T90" fmla="*/ 119 w 234"/>
                <a:gd name="T91" fmla="*/ 303 h 375"/>
                <a:gd name="T92" fmla="*/ 95 w 234"/>
                <a:gd name="T93" fmla="*/ 356 h 375"/>
                <a:gd name="T94" fmla="*/ 72 w 234"/>
                <a:gd name="T95" fmla="*/ 215 h 375"/>
                <a:gd name="T96" fmla="*/ 32 w 234"/>
                <a:gd name="T97" fmla="*/ 188 h 375"/>
                <a:gd name="T98" fmla="*/ 15 w 234"/>
                <a:gd name="T99" fmla="*/ 169 h 375"/>
                <a:gd name="T100" fmla="*/ 23 w 234"/>
                <a:gd name="T101" fmla="*/ 216 h 375"/>
                <a:gd name="T102" fmla="*/ 96 w 234"/>
                <a:gd name="T103" fmla="*/ 192 h 375"/>
                <a:gd name="T104" fmla="*/ 83 w 234"/>
                <a:gd name="T105" fmla="*/ 286 h 375"/>
                <a:gd name="T106" fmla="*/ 84 w 234"/>
                <a:gd name="T107" fmla="*/ 266 h 375"/>
                <a:gd name="T108" fmla="*/ 92 w 234"/>
                <a:gd name="T109" fmla="*/ 239 h 375"/>
                <a:gd name="T110" fmla="*/ 97 w 234"/>
                <a:gd name="T111" fmla="*/ 210 h 375"/>
                <a:gd name="T112" fmla="*/ 132 w 234"/>
                <a:gd name="T113" fmla="*/ 100 h 375"/>
                <a:gd name="T114" fmla="*/ 103 w 234"/>
                <a:gd name="T115" fmla="*/ 93 h 375"/>
                <a:gd name="T116" fmla="*/ 116 w 234"/>
                <a:gd name="T117" fmla="*/ 111 h 375"/>
                <a:gd name="T118" fmla="*/ 145 w 234"/>
                <a:gd name="T119" fmla="*/ 129 h 375"/>
                <a:gd name="T120" fmla="*/ 129 w 234"/>
                <a:gd name="T121" fmla="*/ 170 h 375"/>
                <a:gd name="T122" fmla="*/ 115 w 234"/>
                <a:gd name="T123" fmla="*/ 159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4" h="375">
                  <a:moveTo>
                    <a:pt x="160" y="223"/>
                  </a:moveTo>
                  <a:cubicBezTo>
                    <a:pt x="162" y="249"/>
                    <a:pt x="159" y="274"/>
                    <a:pt x="142" y="296"/>
                  </a:cubicBezTo>
                  <a:cubicBezTo>
                    <a:pt x="145" y="300"/>
                    <a:pt x="148" y="304"/>
                    <a:pt x="150" y="308"/>
                  </a:cubicBezTo>
                  <a:cubicBezTo>
                    <a:pt x="158" y="320"/>
                    <a:pt x="164" y="334"/>
                    <a:pt x="167" y="348"/>
                  </a:cubicBezTo>
                  <a:cubicBezTo>
                    <a:pt x="168" y="354"/>
                    <a:pt x="167" y="361"/>
                    <a:pt x="164" y="367"/>
                  </a:cubicBezTo>
                  <a:cubicBezTo>
                    <a:pt x="162" y="372"/>
                    <a:pt x="158" y="375"/>
                    <a:pt x="153" y="374"/>
                  </a:cubicBezTo>
                  <a:cubicBezTo>
                    <a:pt x="142" y="374"/>
                    <a:pt x="136" y="369"/>
                    <a:pt x="132" y="360"/>
                  </a:cubicBezTo>
                  <a:cubicBezTo>
                    <a:pt x="125" y="346"/>
                    <a:pt x="120" y="330"/>
                    <a:pt x="118" y="314"/>
                  </a:cubicBezTo>
                  <a:cubicBezTo>
                    <a:pt x="118" y="311"/>
                    <a:pt x="117" y="308"/>
                    <a:pt x="116" y="305"/>
                  </a:cubicBezTo>
                  <a:cubicBezTo>
                    <a:pt x="116" y="305"/>
                    <a:pt x="116" y="304"/>
                    <a:pt x="115" y="303"/>
                  </a:cubicBezTo>
                  <a:cubicBezTo>
                    <a:pt x="114" y="304"/>
                    <a:pt x="114" y="305"/>
                    <a:pt x="114" y="306"/>
                  </a:cubicBezTo>
                  <a:cubicBezTo>
                    <a:pt x="112" y="313"/>
                    <a:pt x="111" y="320"/>
                    <a:pt x="109" y="327"/>
                  </a:cubicBezTo>
                  <a:cubicBezTo>
                    <a:pt x="109" y="329"/>
                    <a:pt x="108" y="332"/>
                    <a:pt x="107" y="334"/>
                  </a:cubicBezTo>
                  <a:cubicBezTo>
                    <a:pt x="104" y="340"/>
                    <a:pt x="102" y="346"/>
                    <a:pt x="99" y="351"/>
                  </a:cubicBezTo>
                  <a:cubicBezTo>
                    <a:pt x="95" y="360"/>
                    <a:pt x="90" y="367"/>
                    <a:pt x="82" y="372"/>
                  </a:cubicBezTo>
                  <a:cubicBezTo>
                    <a:pt x="79" y="375"/>
                    <a:pt x="75" y="375"/>
                    <a:pt x="72" y="373"/>
                  </a:cubicBezTo>
                  <a:cubicBezTo>
                    <a:pt x="65" y="369"/>
                    <a:pt x="61" y="363"/>
                    <a:pt x="60" y="355"/>
                  </a:cubicBezTo>
                  <a:cubicBezTo>
                    <a:pt x="60" y="349"/>
                    <a:pt x="61" y="343"/>
                    <a:pt x="62" y="337"/>
                  </a:cubicBezTo>
                  <a:cubicBezTo>
                    <a:pt x="65" y="326"/>
                    <a:pt x="70" y="316"/>
                    <a:pt x="76" y="306"/>
                  </a:cubicBezTo>
                  <a:cubicBezTo>
                    <a:pt x="78" y="302"/>
                    <a:pt x="81" y="298"/>
                    <a:pt x="83" y="294"/>
                  </a:cubicBezTo>
                  <a:cubicBezTo>
                    <a:pt x="85" y="291"/>
                    <a:pt x="85" y="291"/>
                    <a:pt x="83" y="289"/>
                  </a:cubicBezTo>
                  <a:cubicBezTo>
                    <a:pt x="77" y="284"/>
                    <a:pt x="73" y="277"/>
                    <a:pt x="70" y="270"/>
                  </a:cubicBezTo>
                  <a:cubicBezTo>
                    <a:pt x="69" y="264"/>
                    <a:pt x="68" y="258"/>
                    <a:pt x="68" y="252"/>
                  </a:cubicBezTo>
                  <a:cubicBezTo>
                    <a:pt x="67" y="247"/>
                    <a:pt x="68" y="242"/>
                    <a:pt x="68" y="237"/>
                  </a:cubicBezTo>
                  <a:cubicBezTo>
                    <a:pt x="68" y="235"/>
                    <a:pt x="68" y="234"/>
                    <a:pt x="66" y="233"/>
                  </a:cubicBezTo>
                  <a:cubicBezTo>
                    <a:pt x="61" y="233"/>
                    <a:pt x="57" y="232"/>
                    <a:pt x="53" y="232"/>
                  </a:cubicBezTo>
                  <a:cubicBezTo>
                    <a:pt x="40" y="232"/>
                    <a:pt x="29" y="226"/>
                    <a:pt x="21" y="217"/>
                  </a:cubicBezTo>
                  <a:cubicBezTo>
                    <a:pt x="14" y="210"/>
                    <a:pt x="9" y="201"/>
                    <a:pt x="5" y="192"/>
                  </a:cubicBezTo>
                  <a:cubicBezTo>
                    <a:pt x="3" y="186"/>
                    <a:pt x="2" y="179"/>
                    <a:pt x="1" y="173"/>
                  </a:cubicBezTo>
                  <a:cubicBezTo>
                    <a:pt x="0" y="168"/>
                    <a:pt x="0" y="164"/>
                    <a:pt x="0" y="159"/>
                  </a:cubicBezTo>
                  <a:cubicBezTo>
                    <a:pt x="0" y="156"/>
                    <a:pt x="1" y="152"/>
                    <a:pt x="2" y="149"/>
                  </a:cubicBezTo>
                  <a:cubicBezTo>
                    <a:pt x="4" y="144"/>
                    <a:pt x="9" y="140"/>
                    <a:pt x="15" y="140"/>
                  </a:cubicBezTo>
                  <a:cubicBezTo>
                    <a:pt x="16" y="140"/>
                    <a:pt x="17" y="140"/>
                    <a:pt x="18" y="140"/>
                  </a:cubicBezTo>
                  <a:cubicBezTo>
                    <a:pt x="19" y="139"/>
                    <a:pt x="19" y="137"/>
                    <a:pt x="19" y="136"/>
                  </a:cubicBezTo>
                  <a:cubicBezTo>
                    <a:pt x="19" y="130"/>
                    <a:pt x="20" y="124"/>
                    <a:pt x="22" y="118"/>
                  </a:cubicBezTo>
                  <a:cubicBezTo>
                    <a:pt x="25" y="112"/>
                    <a:pt x="25" y="105"/>
                    <a:pt x="23" y="99"/>
                  </a:cubicBezTo>
                  <a:cubicBezTo>
                    <a:pt x="21" y="95"/>
                    <a:pt x="22" y="91"/>
                    <a:pt x="23" y="87"/>
                  </a:cubicBezTo>
                  <a:cubicBezTo>
                    <a:pt x="25" y="81"/>
                    <a:pt x="25" y="74"/>
                    <a:pt x="24" y="68"/>
                  </a:cubicBezTo>
                  <a:cubicBezTo>
                    <a:pt x="23" y="63"/>
                    <a:pt x="23" y="58"/>
                    <a:pt x="23" y="54"/>
                  </a:cubicBezTo>
                  <a:cubicBezTo>
                    <a:pt x="23" y="47"/>
                    <a:pt x="23" y="41"/>
                    <a:pt x="23" y="35"/>
                  </a:cubicBezTo>
                  <a:cubicBezTo>
                    <a:pt x="23" y="28"/>
                    <a:pt x="23" y="21"/>
                    <a:pt x="25" y="14"/>
                  </a:cubicBezTo>
                  <a:cubicBezTo>
                    <a:pt x="26" y="13"/>
                    <a:pt x="26" y="12"/>
                    <a:pt x="27" y="11"/>
                  </a:cubicBezTo>
                  <a:cubicBezTo>
                    <a:pt x="28" y="12"/>
                    <a:pt x="28" y="13"/>
                    <a:pt x="28" y="13"/>
                  </a:cubicBezTo>
                  <a:cubicBezTo>
                    <a:pt x="25" y="22"/>
                    <a:pt x="24" y="32"/>
                    <a:pt x="26" y="41"/>
                  </a:cubicBezTo>
                  <a:cubicBezTo>
                    <a:pt x="26" y="45"/>
                    <a:pt x="26" y="49"/>
                    <a:pt x="26" y="53"/>
                  </a:cubicBezTo>
                  <a:cubicBezTo>
                    <a:pt x="25" y="59"/>
                    <a:pt x="26" y="65"/>
                    <a:pt x="27" y="71"/>
                  </a:cubicBezTo>
                  <a:cubicBezTo>
                    <a:pt x="27" y="76"/>
                    <a:pt x="27" y="81"/>
                    <a:pt x="26" y="86"/>
                  </a:cubicBezTo>
                  <a:cubicBezTo>
                    <a:pt x="24" y="91"/>
                    <a:pt x="24" y="97"/>
                    <a:pt x="26" y="102"/>
                  </a:cubicBezTo>
                  <a:cubicBezTo>
                    <a:pt x="27" y="106"/>
                    <a:pt x="27" y="111"/>
                    <a:pt x="26" y="115"/>
                  </a:cubicBezTo>
                  <a:cubicBezTo>
                    <a:pt x="25" y="117"/>
                    <a:pt x="24" y="120"/>
                    <a:pt x="23" y="122"/>
                  </a:cubicBezTo>
                  <a:cubicBezTo>
                    <a:pt x="22" y="128"/>
                    <a:pt x="21" y="134"/>
                    <a:pt x="21" y="140"/>
                  </a:cubicBezTo>
                  <a:cubicBezTo>
                    <a:pt x="21" y="141"/>
                    <a:pt x="22" y="142"/>
                    <a:pt x="23" y="143"/>
                  </a:cubicBezTo>
                  <a:cubicBezTo>
                    <a:pt x="27" y="145"/>
                    <a:pt x="30" y="148"/>
                    <a:pt x="32" y="151"/>
                  </a:cubicBezTo>
                  <a:cubicBezTo>
                    <a:pt x="35" y="156"/>
                    <a:pt x="39" y="161"/>
                    <a:pt x="42" y="167"/>
                  </a:cubicBezTo>
                  <a:cubicBezTo>
                    <a:pt x="45" y="174"/>
                    <a:pt x="49" y="181"/>
                    <a:pt x="53" y="189"/>
                  </a:cubicBezTo>
                  <a:cubicBezTo>
                    <a:pt x="55" y="194"/>
                    <a:pt x="59" y="198"/>
                    <a:pt x="62" y="203"/>
                  </a:cubicBezTo>
                  <a:cubicBezTo>
                    <a:pt x="65" y="205"/>
                    <a:pt x="68" y="208"/>
                    <a:pt x="72" y="210"/>
                  </a:cubicBezTo>
                  <a:cubicBezTo>
                    <a:pt x="72" y="210"/>
                    <a:pt x="73" y="210"/>
                    <a:pt x="74" y="210"/>
                  </a:cubicBezTo>
                  <a:cubicBezTo>
                    <a:pt x="77" y="203"/>
                    <a:pt x="80" y="196"/>
                    <a:pt x="83" y="189"/>
                  </a:cubicBezTo>
                  <a:cubicBezTo>
                    <a:pt x="80" y="187"/>
                    <a:pt x="78" y="186"/>
                    <a:pt x="75" y="184"/>
                  </a:cubicBezTo>
                  <a:cubicBezTo>
                    <a:pt x="72" y="183"/>
                    <a:pt x="70" y="180"/>
                    <a:pt x="68" y="177"/>
                  </a:cubicBezTo>
                  <a:cubicBezTo>
                    <a:pt x="68" y="176"/>
                    <a:pt x="68" y="176"/>
                    <a:pt x="67" y="175"/>
                  </a:cubicBezTo>
                  <a:cubicBezTo>
                    <a:pt x="62" y="168"/>
                    <a:pt x="59" y="159"/>
                    <a:pt x="57" y="151"/>
                  </a:cubicBezTo>
                  <a:cubicBezTo>
                    <a:pt x="56" y="143"/>
                    <a:pt x="56" y="135"/>
                    <a:pt x="58" y="128"/>
                  </a:cubicBezTo>
                  <a:cubicBezTo>
                    <a:pt x="60" y="121"/>
                    <a:pt x="64" y="116"/>
                    <a:pt x="68" y="111"/>
                  </a:cubicBezTo>
                  <a:cubicBezTo>
                    <a:pt x="73" y="105"/>
                    <a:pt x="78" y="100"/>
                    <a:pt x="85" y="96"/>
                  </a:cubicBezTo>
                  <a:cubicBezTo>
                    <a:pt x="86" y="95"/>
                    <a:pt x="87" y="94"/>
                    <a:pt x="87" y="92"/>
                  </a:cubicBezTo>
                  <a:cubicBezTo>
                    <a:pt x="85" y="84"/>
                    <a:pt x="85" y="75"/>
                    <a:pt x="87" y="67"/>
                  </a:cubicBezTo>
                  <a:cubicBezTo>
                    <a:pt x="88" y="65"/>
                    <a:pt x="88" y="63"/>
                    <a:pt x="88" y="61"/>
                  </a:cubicBezTo>
                  <a:cubicBezTo>
                    <a:pt x="88" y="53"/>
                    <a:pt x="88" y="46"/>
                    <a:pt x="88" y="39"/>
                  </a:cubicBezTo>
                  <a:cubicBezTo>
                    <a:pt x="87" y="32"/>
                    <a:pt x="87" y="25"/>
                    <a:pt x="86" y="18"/>
                  </a:cubicBezTo>
                  <a:cubicBezTo>
                    <a:pt x="86" y="12"/>
                    <a:pt x="87" y="7"/>
                    <a:pt x="87" y="1"/>
                  </a:cubicBezTo>
                  <a:cubicBezTo>
                    <a:pt x="87" y="1"/>
                    <a:pt x="87" y="0"/>
                    <a:pt x="88" y="0"/>
                  </a:cubicBezTo>
                  <a:cubicBezTo>
                    <a:pt x="88" y="1"/>
                    <a:pt x="89" y="2"/>
                    <a:pt x="89" y="4"/>
                  </a:cubicBezTo>
                  <a:cubicBezTo>
                    <a:pt x="89" y="11"/>
                    <a:pt x="89" y="18"/>
                    <a:pt x="89" y="25"/>
                  </a:cubicBezTo>
                  <a:cubicBezTo>
                    <a:pt x="90" y="34"/>
                    <a:pt x="90" y="43"/>
                    <a:pt x="90" y="51"/>
                  </a:cubicBezTo>
                  <a:cubicBezTo>
                    <a:pt x="90" y="57"/>
                    <a:pt x="90" y="63"/>
                    <a:pt x="89" y="68"/>
                  </a:cubicBezTo>
                  <a:cubicBezTo>
                    <a:pt x="88" y="75"/>
                    <a:pt x="88" y="82"/>
                    <a:pt x="89" y="89"/>
                  </a:cubicBezTo>
                  <a:cubicBezTo>
                    <a:pt x="89" y="91"/>
                    <a:pt x="89" y="92"/>
                    <a:pt x="89" y="93"/>
                  </a:cubicBezTo>
                  <a:cubicBezTo>
                    <a:pt x="96" y="92"/>
                    <a:pt x="103" y="91"/>
                    <a:pt x="110" y="90"/>
                  </a:cubicBezTo>
                  <a:cubicBezTo>
                    <a:pt x="117" y="90"/>
                    <a:pt x="123" y="91"/>
                    <a:pt x="130" y="94"/>
                  </a:cubicBezTo>
                  <a:cubicBezTo>
                    <a:pt x="130" y="94"/>
                    <a:pt x="130" y="93"/>
                    <a:pt x="130" y="93"/>
                  </a:cubicBezTo>
                  <a:cubicBezTo>
                    <a:pt x="132" y="82"/>
                    <a:pt x="133" y="72"/>
                    <a:pt x="134" y="61"/>
                  </a:cubicBezTo>
                  <a:cubicBezTo>
                    <a:pt x="134" y="59"/>
                    <a:pt x="134" y="57"/>
                    <a:pt x="134" y="55"/>
                  </a:cubicBezTo>
                  <a:cubicBezTo>
                    <a:pt x="133" y="50"/>
                    <a:pt x="133" y="44"/>
                    <a:pt x="135" y="39"/>
                  </a:cubicBezTo>
                  <a:cubicBezTo>
                    <a:pt x="136" y="34"/>
                    <a:pt x="136" y="28"/>
                    <a:pt x="135" y="22"/>
                  </a:cubicBezTo>
                  <a:cubicBezTo>
                    <a:pt x="135" y="17"/>
                    <a:pt x="135" y="12"/>
                    <a:pt x="135" y="6"/>
                  </a:cubicBezTo>
                  <a:cubicBezTo>
                    <a:pt x="135" y="5"/>
                    <a:pt x="135" y="3"/>
                    <a:pt x="136" y="1"/>
                  </a:cubicBezTo>
                  <a:cubicBezTo>
                    <a:pt x="137" y="1"/>
                    <a:pt x="137" y="1"/>
                    <a:pt x="137" y="1"/>
                  </a:cubicBezTo>
                  <a:cubicBezTo>
                    <a:pt x="137" y="2"/>
                    <a:pt x="137" y="3"/>
                    <a:pt x="137" y="4"/>
                  </a:cubicBezTo>
                  <a:cubicBezTo>
                    <a:pt x="138" y="11"/>
                    <a:pt x="138" y="18"/>
                    <a:pt x="138" y="25"/>
                  </a:cubicBezTo>
                  <a:cubicBezTo>
                    <a:pt x="138" y="30"/>
                    <a:pt x="138" y="34"/>
                    <a:pt x="137" y="39"/>
                  </a:cubicBezTo>
                  <a:cubicBezTo>
                    <a:pt x="136" y="46"/>
                    <a:pt x="136" y="53"/>
                    <a:pt x="137" y="59"/>
                  </a:cubicBezTo>
                  <a:cubicBezTo>
                    <a:pt x="137" y="63"/>
                    <a:pt x="136" y="66"/>
                    <a:pt x="136" y="69"/>
                  </a:cubicBezTo>
                  <a:cubicBezTo>
                    <a:pt x="135" y="78"/>
                    <a:pt x="134" y="86"/>
                    <a:pt x="133" y="95"/>
                  </a:cubicBezTo>
                  <a:cubicBezTo>
                    <a:pt x="133" y="95"/>
                    <a:pt x="133" y="96"/>
                    <a:pt x="133" y="96"/>
                  </a:cubicBezTo>
                  <a:cubicBezTo>
                    <a:pt x="136" y="99"/>
                    <a:pt x="139" y="101"/>
                    <a:pt x="141" y="104"/>
                  </a:cubicBezTo>
                  <a:cubicBezTo>
                    <a:pt x="143" y="105"/>
                    <a:pt x="145" y="107"/>
                    <a:pt x="146" y="110"/>
                  </a:cubicBezTo>
                  <a:cubicBezTo>
                    <a:pt x="148" y="113"/>
                    <a:pt x="150" y="116"/>
                    <a:pt x="151" y="120"/>
                  </a:cubicBezTo>
                  <a:cubicBezTo>
                    <a:pt x="155" y="131"/>
                    <a:pt x="157" y="143"/>
                    <a:pt x="155" y="154"/>
                  </a:cubicBezTo>
                  <a:cubicBezTo>
                    <a:pt x="155" y="156"/>
                    <a:pt x="154" y="158"/>
                    <a:pt x="154" y="161"/>
                  </a:cubicBezTo>
                  <a:cubicBezTo>
                    <a:pt x="153" y="167"/>
                    <a:pt x="150" y="174"/>
                    <a:pt x="146" y="179"/>
                  </a:cubicBezTo>
                  <a:cubicBezTo>
                    <a:pt x="145" y="180"/>
                    <a:pt x="145" y="180"/>
                    <a:pt x="144" y="181"/>
                  </a:cubicBezTo>
                  <a:cubicBezTo>
                    <a:pt x="145" y="182"/>
                    <a:pt x="146" y="184"/>
                    <a:pt x="147" y="185"/>
                  </a:cubicBezTo>
                  <a:cubicBezTo>
                    <a:pt x="148" y="188"/>
                    <a:pt x="150" y="191"/>
                    <a:pt x="151" y="195"/>
                  </a:cubicBezTo>
                  <a:cubicBezTo>
                    <a:pt x="152" y="196"/>
                    <a:pt x="152" y="197"/>
                    <a:pt x="152" y="199"/>
                  </a:cubicBezTo>
                  <a:cubicBezTo>
                    <a:pt x="153" y="200"/>
                    <a:pt x="154" y="200"/>
                    <a:pt x="155" y="200"/>
                  </a:cubicBezTo>
                  <a:cubicBezTo>
                    <a:pt x="155" y="200"/>
                    <a:pt x="155" y="200"/>
                    <a:pt x="155" y="200"/>
                  </a:cubicBezTo>
                  <a:cubicBezTo>
                    <a:pt x="158" y="199"/>
                    <a:pt x="161" y="197"/>
                    <a:pt x="163" y="196"/>
                  </a:cubicBezTo>
                  <a:cubicBezTo>
                    <a:pt x="168" y="192"/>
                    <a:pt x="173" y="187"/>
                    <a:pt x="176" y="181"/>
                  </a:cubicBezTo>
                  <a:cubicBezTo>
                    <a:pt x="183" y="172"/>
                    <a:pt x="189" y="161"/>
                    <a:pt x="194" y="151"/>
                  </a:cubicBezTo>
                  <a:cubicBezTo>
                    <a:pt x="197" y="145"/>
                    <a:pt x="200" y="141"/>
                    <a:pt x="205" y="137"/>
                  </a:cubicBezTo>
                  <a:cubicBezTo>
                    <a:pt x="207" y="136"/>
                    <a:pt x="209" y="135"/>
                    <a:pt x="211" y="134"/>
                  </a:cubicBezTo>
                  <a:cubicBezTo>
                    <a:pt x="211" y="134"/>
                    <a:pt x="211" y="134"/>
                    <a:pt x="211" y="134"/>
                  </a:cubicBezTo>
                  <a:cubicBezTo>
                    <a:pt x="211" y="126"/>
                    <a:pt x="211" y="119"/>
                    <a:pt x="214" y="112"/>
                  </a:cubicBezTo>
                  <a:cubicBezTo>
                    <a:pt x="215" y="108"/>
                    <a:pt x="216" y="102"/>
                    <a:pt x="215" y="97"/>
                  </a:cubicBezTo>
                  <a:cubicBezTo>
                    <a:pt x="213" y="89"/>
                    <a:pt x="213" y="80"/>
                    <a:pt x="213" y="71"/>
                  </a:cubicBezTo>
                  <a:cubicBezTo>
                    <a:pt x="213" y="69"/>
                    <a:pt x="214" y="68"/>
                    <a:pt x="214" y="66"/>
                  </a:cubicBezTo>
                  <a:cubicBezTo>
                    <a:pt x="215" y="62"/>
                    <a:pt x="214" y="57"/>
                    <a:pt x="213" y="53"/>
                  </a:cubicBezTo>
                  <a:cubicBezTo>
                    <a:pt x="212" y="49"/>
                    <a:pt x="212" y="45"/>
                    <a:pt x="213" y="42"/>
                  </a:cubicBezTo>
                  <a:cubicBezTo>
                    <a:pt x="215" y="32"/>
                    <a:pt x="215" y="22"/>
                    <a:pt x="215" y="11"/>
                  </a:cubicBezTo>
                  <a:cubicBezTo>
                    <a:pt x="215" y="9"/>
                    <a:pt x="215" y="7"/>
                    <a:pt x="215" y="5"/>
                  </a:cubicBezTo>
                  <a:cubicBezTo>
                    <a:pt x="217" y="5"/>
                    <a:pt x="217" y="6"/>
                    <a:pt x="217" y="7"/>
                  </a:cubicBezTo>
                  <a:cubicBezTo>
                    <a:pt x="218" y="19"/>
                    <a:pt x="217" y="32"/>
                    <a:pt x="215" y="44"/>
                  </a:cubicBezTo>
                  <a:cubicBezTo>
                    <a:pt x="215" y="48"/>
                    <a:pt x="215" y="51"/>
                    <a:pt x="216" y="54"/>
                  </a:cubicBezTo>
                  <a:cubicBezTo>
                    <a:pt x="217" y="59"/>
                    <a:pt x="217" y="64"/>
                    <a:pt x="216" y="69"/>
                  </a:cubicBezTo>
                  <a:cubicBezTo>
                    <a:pt x="215" y="73"/>
                    <a:pt x="215" y="78"/>
                    <a:pt x="216" y="83"/>
                  </a:cubicBezTo>
                  <a:cubicBezTo>
                    <a:pt x="217" y="89"/>
                    <a:pt x="217" y="95"/>
                    <a:pt x="218" y="101"/>
                  </a:cubicBezTo>
                  <a:cubicBezTo>
                    <a:pt x="218" y="106"/>
                    <a:pt x="217" y="112"/>
                    <a:pt x="215" y="117"/>
                  </a:cubicBezTo>
                  <a:cubicBezTo>
                    <a:pt x="214" y="122"/>
                    <a:pt x="213" y="127"/>
                    <a:pt x="214" y="131"/>
                  </a:cubicBezTo>
                  <a:cubicBezTo>
                    <a:pt x="214" y="134"/>
                    <a:pt x="215" y="135"/>
                    <a:pt x="218" y="135"/>
                  </a:cubicBezTo>
                  <a:cubicBezTo>
                    <a:pt x="221" y="136"/>
                    <a:pt x="224" y="138"/>
                    <a:pt x="226" y="140"/>
                  </a:cubicBezTo>
                  <a:cubicBezTo>
                    <a:pt x="232" y="148"/>
                    <a:pt x="234" y="159"/>
                    <a:pt x="231" y="169"/>
                  </a:cubicBezTo>
                  <a:cubicBezTo>
                    <a:pt x="227" y="183"/>
                    <a:pt x="219" y="195"/>
                    <a:pt x="208" y="204"/>
                  </a:cubicBezTo>
                  <a:cubicBezTo>
                    <a:pt x="201" y="211"/>
                    <a:pt x="193" y="216"/>
                    <a:pt x="184" y="220"/>
                  </a:cubicBezTo>
                  <a:cubicBezTo>
                    <a:pt x="177" y="223"/>
                    <a:pt x="170" y="224"/>
                    <a:pt x="163" y="223"/>
                  </a:cubicBezTo>
                  <a:cubicBezTo>
                    <a:pt x="162" y="223"/>
                    <a:pt x="161" y="223"/>
                    <a:pt x="160" y="223"/>
                  </a:cubicBezTo>
                  <a:close/>
                  <a:moveTo>
                    <a:pt x="25" y="149"/>
                  </a:moveTo>
                  <a:cubicBezTo>
                    <a:pt x="26" y="147"/>
                    <a:pt x="25" y="146"/>
                    <a:pt x="23" y="146"/>
                  </a:cubicBezTo>
                  <a:cubicBezTo>
                    <a:pt x="23" y="149"/>
                    <a:pt x="23" y="149"/>
                    <a:pt x="23" y="149"/>
                  </a:cubicBezTo>
                  <a:cubicBezTo>
                    <a:pt x="25" y="149"/>
                    <a:pt x="25" y="149"/>
                    <a:pt x="25" y="149"/>
                  </a:cubicBezTo>
                  <a:cubicBezTo>
                    <a:pt x="25" y="150"/>
                    <a:pt x="24" y="152"/>
                    <a:pt x="22" y="152"/>
                  </a:cubicBezTo>
                  <a:cubicBezTo>
                    <a:pt x="22" y="152"/>
                    <a:pt x="22" y="152"/>
                    <a:pt x="22" y="152"/>
                  </a:cubicBezTo>
                  <a:cubicBezTo>
                    <a:pt x="20" y="152"/>
                    <a:pt x="18" y="151"/>
                    <a:pt x="18" y="149"/>
                  </a:cubicBezTo>
                  <a:cubicBezTo>
                    <a:pt x="17" y="147"/>
                    <a:pt x="15" y="146"/>
                    <a:pt x="16" y="143"/>
                  </a:cubicBezTo>
                  <a:cubicBezTo>
                    <a:pt x="13" y="142"/>
                    <a:pt x="10" y="143"/>
                    <a:pt x="8" y="145"/>
                  </a:cubicBezTo>
                  <a:cubicBezTo>
                    <a:pt x="4" y="149"/>
                    <a:pt x="2" y="155"/>
                    <a:pt x="2" y="160"/>
                  </a:cubicBezTo>
                  <a:cubicBezTo>
                    <a:pt x="2" y="161"/>
                    <a:pt x="2" y="162"/>
                    <a:pt x="2" y="163"/>
                  </a:cubicBezTo>
                  <a:cubicBezTo>
                    <a:pt x="7" y="164"/>
                    <a:pt x="7" y="164"/>
                    <a:pt x="7" y="164"/>
                  </a:cubicBezTo>
                  <a:cubicBezTo>
                    <a:pt x="8" y="163"/>
                    <a:pt x="8" y="160"/>
                    <a:pt x="10" y="160"/>
                  </a:cubicBezTo>
                  <a:cubicBezTo>
                    <a:pt x="10" y="164"/>
                    <a:pt x="10" y="164"/>
                    <a:pt x="10" y="164"/>
                  </a:cubicBezTo>
                  <a:cubicBezTo>
                    <a:pt x="16" y="167"/>
                    <a:pt x="16" y="167"/>
                    <a:pt x="16" y="167"/>
                  </a:cubicBezTo>
                  <a:cubicBezTo>
                    <a:pt x="20" y="165"/>
                    <a:pt x="20" y="165"/>
                    <a:pt x="20" y="165"/>
                  </a:cubicBezTo>
                  <a:cubicBezTo>
                    <a:pt x="19" y="169"/>
                    <a:pt x="19" y="169"/>
                    <a:pt x="19" y="169"/>
                  </a:cubicBezTo>
                  <a:cubicBezTo>
                    <a:pt x="27" y="174"/>
                    <a:pt x="27" y="174"/>
                    <a:pt x="27" y="174"/>
                  </a:cubicBezTo>
                  <a:cubicBezTo>
                    <a:pt x="27" y="176"/>
                    <a:pt x="28" y="177"/>
                    <a:pt x="29" y="179"/>
                  </a:cubicBezTo>
                  <a:cubicBezTo>
                    <a:pt x="32" y="182"/>
                    <a:pt x="34" y="186"/>
                    <a:pt x="36" y="191"/>
                  </a:cubicBezTo>
                  <a:cubicBezTo>
                    <a:pt x="36" y="192"/>
                    <a:pt x="37" y="193"/>
                    <a:pt x="38" y="194"/>
                  </a:cubicBezTo>
                  <a:cubicBezTo>
                    <a:pt x="41" y="193"/>
                    <a:pt x="41" y="193"/>
                    <a:pt x="41" y="193"/>
                  </a:cubicBezTo>
                  <a:cubicBezTo>
                    <a:pt x="40" y="197"/>
                    <a:pt x="40" y="197"/>
                    <a:pt x="40" y="197"/>
                  </a:cubicBezTo>
                  <a:cubicBezTo>
                    <a:pt x="45" y="202"/>
                    <a:pt x="45" y="202"/>
                    <a:pt x="45" y="202"/>
                  </a:cubicBezTo>
                  <a:cubicBezTo>
                    <a:pt x="47" y="202"/>
                    <a:pt x="48" y="200"/>
                    <a:pt x="50" y="200"/>
                  </a:cubicBezTo>
                  <a:cubicBezTo>
                    <a:pt x="48" y="205"/>
                    <a:pt x="48" y="205"/>
                    <a:pt x="48" y="205"/>
                  </a:cubicBezTo>
                  <a:cubicBezTo>
                    <a:pt x="54" y="208"/>
                    <a:pt x="54" y="208"/>
                    <a:pt x="54" y="208"/>
                  </a:cubicBezTo>
                  <a:cubicBezTo>
                    <a:pt x="57" y="205"/>
                    <a:pt x="57" y="205"/>
                    <a:pt x="57" y="205"/>
                  </a:cubicBezTo>
                  <a:cubicBezTo>
                    <a:pt x="57" y="210"/>
                    <a:pt x="57" y="210"/>
                    <a:pt x="57" y="210"/>
                  </a:cubicBezTo>
                  <a:cubicBezTo>
                    <a:pt x="59" y="211"/>
                    <a:pt x="61" y="211"/>
                    <a:pt x="63" y="211"/>
                  </a:cubicBezTo>
                  <a:cubicBezTo>
                    <a:pt x="65" y="210"/>
                    <a:pt x="67" y="213"/>
                    <a:pt x="69" y="211"/>
                  </a:cubicBezTo>
                  <a:cubicBezTo>
                    <a:pt x="68" y="210"/>
                    <a:pt x="67" y="209"/>
                    <a:pt x="66" y="209"/>
                  </a:cubicBezTo>
                  <a:cubicBezTo>
                    <a:pt x="62" y="206"/>
                    <a:pt x="59" y="203"/>
                    <a:pt x="57" y="199"/>
                  </a:cubicBezTo>
                  <a:cubicBezTo>
                    <a:pt x="55" y="197"/>
                    <a:pt x="54" y="195"/>
                    <a:pt x="53" y="193"/>
                  </a:cubicBezTo>
                  <a:cubicBezTo>
                    <a:pt x="51" y="189"/>
                    <a:pt x="48" y="185"/>
                    <a:pt x="46" y="181"/>
                  </a:cubicBezTo>
                  <a:cubicBezTo>
                    <a:pt x="41" y="172"/>
                    <a:pt x="38" y="161"/>
                    <a:pt x="31" y="153"/>
                  </a:cubicBezTo>
                  <a:cubicBezTo>
                    <a:pt x="29" y="152"/>
                    <a:pt x="28" y="149"/>
                    <a:pt x="25" y="149"/>
                  </a:cubicBezTo>
                  <a:close/>
                  <a:moveTo>
                    <a:pt x="101" y="206"/>
                  </a:moveTo>
                  <a:cubicBezTo>
                    <a:pt x="100" y="207"/>
                    <a:pt x="99" y="210"/>
                    <a:pt x="99" y="212"/>
                  </a:cubicBezTo>
                  <a:cubicBezTo>
                    <a:pt x="99" y="213"/>
                    <a:pt x="99" y="214"/>
                    <a:pt x="99" y="215"/>
                  </a:cubicBezTo>
                  <a:cubicBezTo>
                    <a:pt x="99" y="217"/>
                    <a:pt x="98" y="220"/>
                    <a:pt x="98" y="222"/>
                  </a:cubicBezTo>
                  <a:cubicBezTo>
                    <a:pt x="98" y="223"/>
                    <a:pt x="98" y="225"/>
                    <a:pt x="97" y="226"/>
                  </a:cubicBezTo>
                  <a:cubicBezTo>
                    <a:pt x="96" y="228"/>
                    <a:pt x="96" y="232"/>
                    <a:pt x="98" y="234"/>
                  </a:cubicBezTo>
                  <a:cubicBezTo>
                    <a:pt x="95" y="237"/>
                    <a:pt x="93" y="242"/>
                    <a:pt x="96" y="244"/>
                  </a:cubicBezTo>
                  <a:cubicBezTo>
                    <a:pt x="94" y="246"/>
                    <a:pt x="93" y="247"/>
                    <a:pt x="93" y="249"/>
                  </a:cubicBezTo>
                  <a:cubicBezTo>
                    <a:pt x="92" y="251"/>
                    <a:pt x="92" y="252"/>
                    <a:pt x="92" y="254"/>
                  </a:cubicBezTo>
                  <a:cubicBezTo>
                    <a:pt x="95" y="255"/>
                    <a:pt x="95" y="255"/>
                    <a:pt x="95" y="255"/>
                  </a:cubicBezTo>
                  <a:cubicBezTo>
                    <a:pt x="94" y="258"/>
                    <a:pt x="90" y="257"/>
                    <a:pt x="90" y="260"/>
                  </a:cubicBezTo>
                  <a:cubicBezTo>
                    <a:pt x="90" y="262"/>
                    <a:pt x="89" y="265"/>
                    <a:pt x="91" y="266"/>
                  </a:cubicBezTo>
                  <a:cubicBezTo>
                    <a:pt x="88" y="268"/>
                    <a:pt x="88" y="272"/>
                    <a:pt x="89" y="275"/>
                  </a:cubicBezTo>
                  <a:cubicBezTo>
                    <a:pt x="91" y="276"/>
                    <a:pt x="91" y="276"/>
                    <a:pt x="91" y="276"/>
                  </a:cubicBezTo>
                  <a:cubicBezTo>
                    <a:pt x="88" y="279"/>
                    <a:pt x="88" y="280"/>
                    <a:pt x="89" y="286"/>
                  </a:cubicBezTo>
                  <a:cubicBezTo>
                    <a:pt x="92" y="286"/>
                    <a:pt x="92" y="286"/>
                    <a:pt x="92" y="286"/>
                  </a:cubicBezTo>
                  <a:cubicBezTo>
                    <a:pt x="92" y="288"/>
                    <a:pt x="91" y="289"/>
                    <a:pt x="91" y="290"/>
                  </a:cubicBezTo>
                  <a:cubicBezTo>
                    <a:pt x="92" y="293"/>
                    <a:pt x="94" y="295"/>
                    <a:pt x="96" y="296"/>
                  </a:cubicBezTo>
                  <a:cubicBezTo>
                    <a:pt x="103" y="298"/>
                    <a:pt x="111" y="300"/>
                    <a:pt x="119" y="301"/>
                  </a:cubicBezTo>
                  <a:cubicBezTo>
                    <a:pt x="126" y="302"/>
                    <a:pt x="133" y="300"/>
                    <a:pt x="139" y="295"/>
                  </a:cubicBezTo>
                  <a:cubicBezTo>
                    <a:pt x="144" y="291"/>
                    <a:pt x="148" y="285"/>
                    <a:pt x="151" y="278"/>
                  </a:cubicBezTo>
                  <a:cubicBezTo>
                    <a:pt x="155" y="267"/>
                    <a:pt x="158" y="254"/>
                    <a:pt x="158" y="242"/>
                  </a:cubicBezTo>
                  <a:cubicBezTo>
                    <a:pt x="159" y="236"/>
                    <a:pt x="158" y="230"/>
                    <a:pt x="157" y="224"/>
                  </a:cubicBezTo>
                  <a:cubicBezTo>
                    <a:pt x="156" y="217"/>
                    <a:pt x="153" y="210"/>
                    <a:pt x="152" y="203"/>
                  </a:cubicBezTo>
                  <a:cubicBezTo>
                    <a:pt x="150" y="198"/>
                    <a:pt x="148" y="193"/>
                    <a:pt x="146" y="188"/>
                  </a:cubicBezTo>
                  <a:cubicBezTo>
                    <a:pt x="146" y="186"/>
                    <a:pt x="144" y="184"/>
                    <a:pt x="142" y="182"/>
                  </a:cubicBezTo>
                  <a:cubicBezTo>
                    <a:pt x="138" y="184"/>
                    <a:pt x="135" y="186"/>
                    <a:pt x="133" y="189"/>
                  </a:cubicBezTo>
                  <a:cubicBezTo>
                    <a:pt x="128" y="194"/>
                    <a:pt x="120" y="195"/>
                    <a:pt x="114" y="192"/>
                  </a:cubicBezTo>
                  <a:cubicBezTo>
                    <a:pt x="113" y="192"/>
                    <a:pt x="112" y="192"/>
                    <a:pt x="111" y="192"/>
                  </a:cubicBezTo>
                  <a:cubicBezTo>
                    <a:pt x="107" y="192"/>
                    <a:pt x="104" y="193"/>
                    <a:pt x="100" y="193"/>
                  </a:cubicBezTo>
                  <a:cubicBezTo>
                    <a:pt x="99" y="195"/>
                    <a:pt x="99" y="198"/>
                    <a:pt x="101" y="199"/>
                  </a:cubicBezTo>
                  <a:cubicBezTo>
                    <a:pt x="99" y="203"/>
                    <a:pt x="99" y="203"/>
                    <a:pt x="101" y="206"/>
                  </a:cubicBezTo>
                  <a:close/>
                  <a:moveTo>
                    <a:pt x="121" y="116"/>
                  </a:moveTo>
                  <a:cubicBezTo>
                    <a:pt x="120" y="115"/>
                    <a:pt x="118" y="114"/>
                    <a:pt x="116" y="114"/>
                  </a:cubicBezTo>
                  <a:cubicBezTo>
                    <a:pt x="114" y="114"/>
                    <a:pt x="112" y="114"/>
                    <a:pt x="110" y="114"/>
                  </a:cubicBezTo>
                  <a:cubicBezTo>
                    <a:pt x="111" y="111"/>
                    <a:pt x="111" y="111"/>
                    <a:pt x="111" y="111"/>
                  </a:cubicBezTo>
                  <a:cubicBezTo>
                    <a:pt x="100" y="107"/>
                    <a:pt x="100" y="107"/>
                    <a:pt x="100" y="107"/>
                  </a:cubicBezTo>
                  <a:cubicBezTo>
                    <a:pt x="99" y="104"/>
                    <a:pt x="95" y="103"/>
                    <a:pt x="91" y="104"/>
                  </a:cubicBezTo>
                  <a:cubicBezTo>
                    <a:pt x="90" y="103"/>
                    <a:pt x="90" y="102"/>
                    <a:pt x="89" y="101"/>
                  </a:cubicBezTo>
                  <a:cubicBezTo>
                    <a:pt x="86" y="98"/>
                    <a:pt x="86" y="98"/>
                    <a:pt x="82" y="101"/>
                  </a:cubicBezTo>
                  <a:cubicBezTo>
                    <a:pt x="74" y="106"/>
                    <a:pt x="67" y="114"/>
                    <a:pt x="62" y="123"/>
                  </a:cubicBezTo>
                  <a:cubicBezTo>
                    <a:pt x="58" y="131"/>
                    <a:pt x="57" y="140"/>
                    <a:pt x="59" y="148"/>
                  </a:cubicBezTo>
                  <a:cubicBezTo>
                    <a:pt x="60" y="154"/>
                    <a:pt x="61" y="160"/>
                    <a:pt x="64" y="165"/>
                  </a:cubicBezTo>
                  <a:cubicBezTo>
                    <a:pt x="66" y="170"/>
                    <a:pt x="68" y="174"/>
                    <a:pt x="71" y="178"/>
                  </a:cubicBezTo>
                  <a:cubicBezTo>
                    <a:pt x="76" y="184"/>
                    <a:pt x="82" y="187"/>
                    <a:pt x="89" y="188"/>
                  </a:cubicBezTo>
                  <a:cubicBezTo>
                    <a:pt x="92" y="188"/>
                    <a:pt x="94" y="189"/>
                    <a:pt x="96" y="189"/>
                  </a:cubicBezTo>
                  <a:cubicBezTo>
                    <a:pt x="101" y="191"/>
                    <a:pt x="106" y="191"/>
                    <a:pt x="111" y="190"/>
                  </a:cubicBezTo>
                  <a:cubicBezTo>
                    <a:pt x="110" y="188"/>
                    <a:pt x="109" y="187"/>
                    <a:pt x="109" y="185"/>
                  </a:cubicBezTo>
                  <a:cubicBezTo>
                    <a:pt x="107" y="180"/>
                    <a:pt x="108" y="175"/>
                    <a:pt x="110" y="172"/>
                  </a:cubicBezTo>
                  <a:cubicBezTo>
                    <a:pt x="113" y="168"/>
                    <a:pt x="113" y="165"/>
                    <a:pt x="112" y="161"/>
                  </a:cubicBezTo>
                  <a:cubicBezTo>
                    <a:pt x="110" y="161"/>
                    <a:pt x="108" y="161"/>
                    <a:pt x="106" y="161"/>
                  </a:cubicBezTo>
                  <a:cubicBezTo>
                    <a:pt x="105" y="162"/>
                    <a:pt x="105" y="163"/>
                    <a:pt x="104" y="163"/>
                  </a:cubicBezTo>
                  <a:cubicBezTo>
                    <a:pt x="104" y="163"/>
                    <a:pt x="103" y="164"/>
                    <a:pt x="103" y="164"/>
                  </a:cubicBezTo>
                  <a:cubicBezTo>
                    <a:pt x="100" y="163"/>
                    <a:pt x="100" y="163"/>
                    <a:pt x="100" y="163"/>
                  </a:cubicBezTo>
                  <a:cubicBezTo>
                    <a:pt x="99" y="166"/>
                    <a:pt x="99" y="166"/>
                    <a:pt x="99" y="166"/>
                  </a:cubicBezTo>
                  <a:cubicBezTo>
                    <a:pt x="95" y="165"/>
                    <a:pt x="95" y="165"/>
                    <a:pt x="95" y="168"/>
                  </a:cubicBezTo>
                  <a:cubicBezTo>
                    <a:pt x="95" y="169"/>
                    <a:pt x="95" y="169"/>
                    <a:pt x="95" y="170"/>
                  </a:cubicBezTo>
                  <a:cubicBezTo>
                    <a:pt x="94" y="171"/>
                    <a:pt x="94" y="171"/>
                    <a:pt x="94" y="171"/>
                  </a:cubicBezTo>
                  <a:cubicBezTo>
                    <a:pt x="93" y="168"/>
                    <a:pt x="93" y="168"/>
                    <a:pt x="93" y="168"/>
                  </a:cubicBezTo>
                  <a:cubicBezTo>
                    <a:pt x="89" y="168"/>
                    <a:pt x="90" y="170"/>
                    <a:pt x="90" y="172"/>
                  </a:cubicBezTo>
                  <a:cubicBezTo>
                    <a:pt x="84" y="171"/>
                    <a:pt x="84" y="171"/>
                    <a:pt x="84" y="171"/>
                  </a:cubicBezTo>
                  <a:cubicBezTo>
                    <a:pt x="86" y="165"/>
                    <a:pt x="86" y="165"/>
                    <a:pt x="86" y="165"/>
                  </a:cubicBezTo>
                  <a:cubicBezTo>
                    <a:pt x="87" y="167"/>
                    <a:pt x="90" y="166"/>
                    <a:pt x="91" y="165"/>
                  </a:cubicBezTo>
                  <a:cubicBezTo>
                    <a:pt x="91" y="165"/>
                    <a:pt x="91" y="164"/>
                    <a:pt x="91" y="164"/>
                  </a:cubicBezTo>
                  <a:cubicBezTo>
                    <a:pt x="91" y="163"/>
                    <a:pt x="89" y="161"/>
                    <a:pt x="91" y="160"/>
                  </a:cubicBezTo>
                  <a:cubicBezTo>
                    <a:pt x="94" y="164"/>
                    <a:pt x="94" y="164"/>
                    <a:pt x="94" y="164"/>
                  </a:cubicBezTo>
                  <a:cubicBezTo>
                    <a:pt x="97" y="159"/>
                    <a:pt x="97" y="159"/>
                    <a:pt x="97" y="159"/>
                  </a:cubicBezTo>
                  <a:cubicBezTo>
                    <a:pt x="99" y="161"/>
                    <a:pt x="99" y="161"/>
                    <a:pt x="99" y="161"/>
                  </a:cubicBezTo>
                  <a:cubicBezTo>
                    <a:pt x="102" y="158"/>
                    <a:pt x="102" y="158"/>
                    <a:pt x="102" y="158"/>
                  </a:cubicBezTo>
                  <a:cubicBezTo>
                    <a:pt x="105" y="160"/>
                    <a:pt x="106" y="160"/>
                    <a:pt x="107" y="156"/>
                  </a:cubicBezTo>
                  <a:cubicBezTo>
                    <a:pt x="107" y="155"/>
                    <a:pt x="108" y="154"/>
                    <a:pt x="108" y="154"/>
                  </a:cubicBezTo>
                  <a:cubicBezTo>
                    <a:pt x="110" y="158"/>
                    <a:pt x="110" y="158"/>
                    <a:pt x="110" y="158"/>
                  </a:cubicBezTo>
                  <a:cubicBezTo>
                    <a:pt x="112" y="158"/>
                    <a:pt x="112" y="156"/>
                    <a:pt x="112" y="155"/>
                  </a:cubicBezTo>
                  <a:cubicBezTo>
                    <a:pt x="113" y="149"/>
                    <a:pt x="112" y="144"/>
                    <a:pt x="110" y="139"/>
                  </a:cubicBezTo>
                  <a:cubicBezTo>
                    <a:pt x="109" y="138"/>
                    <a:pt x="109" y="137"/>
                    <a:pt x="110" y="136"/>
                  </a:cubicBezTo>
                  <a:cubicBezTo>
                    <a:pt x="111" y="135"/>
                    <a:pt x="112" y="135"/>
                    <a:pt x="113" y="137"/>
                  </a:cubicBezTo>
                  <a:cubicBezTo>
                    <a:pt x="113" y="140"/>
                    <a:pt x="114" y="143"/>
                    <a:pt x="114" y="147"/>
                  </a:cubicBezTo>
                  <a:cubicBezTo>
                    <a:pt x="114" y="150"/>
                    <a:pt x="114" y="154"/>
                    <a:pt x="115" y="157"/>
                  </a:cubicBezTo>
                  <a:cubicBezTo>
                    <a:pt x="118" y="156"/>
                    <a:pt x="116" y="153"/>
                    <a:pt x="117" y="151"/>
                  </a:cubicBezTo>
                  <a:cubicBezTo>
                    <a:pt x="120" y="153"/>
                    <a:pt x="118" y="155"/>
                    <a:pt x="120" y="157"/>
                  </a:cubicBezTo>
                  <a:cubicBezTo>
                    <a:pt x="123" y="157"/>
                    <a:pt x="123" y="157"/>
                    <a:pt x="123" y="157"/>
                  </a:cubicBezTo>
                  <a:cubicBezTo>
                    <a:pt x="123" y="156"/>
                    <a:pt x="123" y="155"/>
                    <a:pt x="123" y="154"/>
                  </a:cubicBezTo>
                  <a:cubicBezTo>
                    <a:pt x="122" y="149"/>
                    <a:pt x="122" y="145"/>
                    <a:pt x="121" y="140"/>
                  </a:cubicBezTo>
                  <a:cubicBezTo>
                    <a:pt x="120" y="138"/>
                    <a:pt x="121" y="137"/>
                    <a:pt x="122" y="135"/>
                  </a:cubicBezTo>
                  <a:cubicBezTo>
                    <a:pt x="124" y="137"/>
                    <a:pt x="122" y="140"/>
                    <a:pt x="123" y="142"/>
                  </a:cubicBezTo>
                  <a:cubicBezTo>
                    <a:pt x="124" y="145"/>
                    <a:pt x="124" y="147"/>
                    <a:pt x="124" y="150"/>
                  </a:cubicBezTo>
                  <a:cubicBezTo>
                    <a:pt x="125" y="152"/>
                    <a:pt x="125" y="155"/>
                    <a:pt x="125" y="158"/>
                  </a:cubicBezTo>
                  <a:cubicBezTo>
                    <a:pt x="129" y="155"/>
                    <a:pt x="129" y="155"/>
                    <a:pt x="129" y="155"/>
                  </a:cubicBezTo>
                  <a:cubicBezTo>
                    <a:pt x="130" y="158"/>
                    <a:pt x="130" y="158"/>
                    <a:pt x="130" y="158"/>
                  </a:cubicBezTo>
                  <a:cubicBezTo>
                    <a:pt x="133" y="157"/>
                    <a:pt x="133" y="157"/>
                    <a:pt x="133" y="157"/>
                  </a:cubicBezTo>
                  <a:cubicBezTo>
                    <a:pt x="134" y="159"/>
                    <a:pt x="136" y="160"/>
                    <a:pt x="138" y="160"/>
                  </a:cubicBezTo>
                  <a:cubicBezTo>
                    <a:pt x="141" y="156"/>
                    <a:pt x="141" y="156"/>
                    <a:pt x="141" y="156"/>
                  </a:cubicBezTo>
                  <a:cubicBezTo>
                    <a:pt x="141" y="160"/>
                    <a:pt x="140" y="164"/>
                    <a:pt x="136" y="167"/>
                  </a:cubicBezTo>
                  <a:cubicBezTo>
                    <a:pt x="136" y="163"/>
                    <a:pt x="136" y="163"/>
                    <a:pt x="136" y="163"/>
                  </a:cubicBezTo>
                  <a:cubicBezTo>
                    <a:pt x="133" y="161"/>
                    <a:pt x="133" y="161"/>
                    <a:pt x="133" y="161"/>
                  </a:cubicBezTo>
                  <a:cubicBezTo>
                    <a:pt x="131" y="163"/>
                    <a:pt x="131" y="163"/>
                    <a:pt x="131" y="163"/>
                  </a:cubicBezTo>
                  <a:cubicBezTo>
                    <a:pt x="129" y="161"/>
                    <a:pt x="129" y="161"/>
                    <a:pt x="129" y="161"/>
                  </a:cubicBezTo>
                  <a:cubicBezTo>
                    <a:pt x="128" y="162"/>
                    <a:pt x="126" y="162"/>
                    <a:pt x="126" y="165"/>
                  </a:cubicBezTo>
                  <a:cubicBezTo>
                    <a:pt x="126" y="167"/>
                    <a:pt x="128" y="167"/>
                    <a:pt x="130" y="168"/>
                  </a:cubicBezTo>
                  <a:cubicBezTo>
                    <a:pt x="132" y="169"/>
                    <a:pt x="133" y="170"/>
                    <a:pt x="135" y="172"/>
                  </a:cubicBezTo>
                  <a:cubicBezTo>
                    <a:pt x="136" y="175"/>
                    <a:pt x="137" y="179"/>
                    <a:pt x="137" y="182"/>
                  </a:cubicBezTo>
                  <a:cubicBezTo>
                    <a:pt x="140" y="181"/>
                    <a:pt x="143" y="179"/>
                    <a:pt x="145" y="176"/>
                  </a:cubicBezTo>
                  <a:cubicBezTo>
                    <a:pt x="149" y="171"/>
                    <a:pt x="152" y="165"/>
                    <a:pt x="152" y="158"/>
                  </a:cubicBezTo>
                  <a:cubicBezTo>
                    <a:pt x="153" y="156"/>
                    <a:pt x="153" y="153"/>
                    <a:pt x="153" y="151"/>
                  </a:cubicBezTo>
                  <a:cubicBezTo>
                    <a:pt x="152" y="148"/>
                    <a:pt x="151" y="145"/>
                    <a:pt x="150" y="142"/>
                  </a:cubicBezTo>
                  <a:cubicBezTo>
                    <a:pt x="146" y="142"/>
                    <a:pt x="146" y="142"/>
                    <a:pt x="146" y="142"/>
                  </a:cubicBezTo>
                  <a:cubicBezTo>
                    <a:pt x="148" y="138"/>
                    <a:pt x="148" y="138"/>
                    <a:pt x="148" y="138"/>
                  </a:cubicBezTo>
                  <a:cubicBezTo>
                    <a:pt x="145" y="133"/>
                    <a:pt x="145" y="133"/>
                    <a:pt x="145" y="133"/>
                  </a:cubicBezTo>
                  <a:cubicBezTo>
                    <a:pt x="140" y="134"/>
                    <a:pt x="140" y="134"/>
                    <a:pt x="140" y="134"/>
                  </a:cubicBezTo>
                  <a:cubicBezTo>
                    <a:pt x="142" y="131"/>
                    <a:pt x="142" y="129"/>
                    <a:pt x="139" y="128"/>
                  </a:cubicBezTo>
                  <a:cubicBezTo>
                    <a:pt x="135" y="129"/>
                    <a:pt x="135" y="129"/>
                    <a:pt x="135" y="129"/>
                  </a:cubicBezTo>
                  <a:cubicBezTo>
                    <a:pt x="137" y="126"/>
                    <a:pt x="136" y="124"/>
                    <a:pt x="133" y="124"/>
                  </a:cubicBezTo>
                  <a:cubicBezTo>
                    <a:pt x="129" y="126"/>
                    <a:pt x="129" y="126"/>
                    <a:pt x="129" y="126"/>
                  </a:cubicBezTo>
                  <a:cubicBezTo>
                    <a:pt x="130" y="121"/>
                    <a:pt x="130" y="121"/>
                    <a:pt x="130" y="121"/>
                  </a:cubicBezTo>
                  <a:cubicBezTo>
                    <a:pt x="125" y="118"/>
                    <a:pt x="125" y="118"/>
                    <a:pt x="125" y="118"/>
                  </a:cubicBezTo>
                  <a:cubicBezTo>
                    <a:pt x="123" y="118"/>
                    <a:pt x="122" y="121"/>
                    <a:pt x="120" y="120"/>
                  </a:cubicBezTo>
                  <a:lnTo>
                    <a:pt x="121" y="116"/>
                  </a:lnTo>
                  <a:close/>
                  <a:moveTo>
                    <a:pt x="212" y="138"/>
                  </a:moveTo>
                  <a:cubicBezTo>
                    <a:pt x="209" y="137"/>
                    <a:pt x="207" y="138"/>
                    <a:pt x="205" y="140"/>
                  </a:cubicBezTo>
                  <a:cubicBezTo>
                    <a:pt x="201" y="144"/>
                    <a:pt x="198" y="148"/>
                    <a:pt x="196" y="153"/>
                  </a:cubicBezTo>
                  <a:cubicBezTo>
                    <a:pt x="191" y="164"/>
                    <a:pt x="184" y="175"/>
                    <a:pt x="176" y="186"/>
                  </a:cubicBezTo>
                  <a:cubicBezTo>
                    <a:pt x="171" y="192"/>
                    <a:pt x="166" y="199"/>
                    <a:pt x="157" y="202"/>
                  </a:cubicBezTo>
                  <a:cubicBezTo>
                    <a:pt x="154" y="203"/>
                    <a:pt x="154" y="204"/>
                    <a:pt x="155" y="206"/>
                  </a:cubicBezTo>
                  <a:cubicBezTo>
                    <a:pt x="156" y="210"/>
                    <a:pt x="157" y="213"/>
                    <a:pt x="157" y="216"/>
                  </a:cubicBezTo>
                  <a:cubicBezTo>
                    <a:pt x="158" y="220"/>
                    <a:pt x="160" y="222"/>
                    <a:pt x="163" y="222"/>
                  </a:cubicBezTo>
                  <a:cubicBezTo>
                    <a:pt x="164" y="222"/>
                    <a:pt x="165" y="222"/>
                    <a:pt x="167" y="222"/>
                  </a:cubicBezTo>
                  <a:cubicBezTo>
                    <a:pt x="176" y="222"/>
                    <a:pt x="185" y="219"/>
                    <a:pt x="192" y="214"/>
                  </a:cubicBezTo>
                  <a:cubicBezTo>
                    <a:pt x="200" y="209"/>
                    <a:pt x="207" y="204"/>
                    <a:pt x="213" y="197"/>
                  </a:cubicBezTo>
                  <a:cubicBezTo>
                    <a:pt x="218" y="191"/>
                    <a:pt x="223" y="184"/>
                    <a:pt x="226" y="176"/>
                  </a:cubicBezTo>
                  <a:cubicBezTo>
                    <a:pt x="230" y="166"/>
                    <a:pt x="231" y="157"/>
                    <a:pt x="227" y="147"/>
                  </a:cubicBezTo>
                  <a:cubicBezTo>
                    <a:pt x="225" y="144"/>
                    <a:pt x="223" y="141"/>
                    <a:pt x="220" y="138"/>
                  </a:cubicBezTo>
                  <a:cubicBezTo>
                    <a:pt x="218" y="140"/>
                    <a:pt x="219" y="141"/>
                    <a:pt x="219" y="143"/>
                  </a:cubicBezTo>
                  <a:cubicBezTo>
                    <a:pt x="219" y="145"/>
                    <a:pt x="219" y="147"/>
                    <a:pt x="219" y="149"/>
                  </a:cubicBezTo>
                  <a:cubicBezTo>
                    <a:pt x="216" y="145"/>
                    <a:pt x="213" y="149"/>
                    <a:pt x="211" y="147"/>
                  </a:cubicBezTo>
                  <a:cubicBezTo>
                    <a:pt x="214" y="144"/>
                    <a:pt x="214" y="144"/>
                    <a:pt x="214" y="144"/>
                  </a:cubicBezTo>
                  <a:cubicBezTo>
                    <a:pt x="210" y="143"/>
                    <a:pt x="210" y="143"/>
                    <a:pt x="210" y="143"/>
                  </a:cubicBezTo>
                  <a:cubicBezTo>
                    <a:pt x="210" y="141"/>
                    <a:pt x="214" y="140"/>
                    <a:pt x="212" y="138"/>
                  </a:cubicBezTo>
                  <a:close/>
                  <a:moveTo>
                    <a:pt x="119" y="303"/>
                  </a:moveTo>
                  <a:cubicBezTo>
                    <a:pt x="119" y="308"/>
                    <a:pt x="120" y="313"/>
                    <a:pt x="121" y="317"/>
                  </a:cubicBezTo>
                  <a:cubicBezTo>
                    <a:pt x="123" y="332"/>
                    <a:pt x="128" y="346"/>
                    <a:pt x="134" y="360"/>
                  </a:cubicBezTo>
                  <a:cubicBezTo>
                    <a:pt x="136" y="364"/>
                    <a:pt x="140" y="368"/>
                    <a:pt x="144" y="370"/>
                  </a:cubicBezTo>
                  <a:cubicBezTo>
                    <a:pt x="147" y="372"/>
                    <a:pt x="150" y="372"/>
                    <a:pt x="153" y="372"/>
                  </a:cubicBezTo>
                  <a:cubicBezTo>
                    <a:pt x="158" y="372"/>
                    <a:pt x="162" y="369"/>
                    <a:pt x="163" y="365"/>
                  </a:cubicBezTo>
                  <a:cubicBezTo>
                    <a:pt x="164" y="360"/>
                    <a:pt x="165" y="355"/>
                    <a:pt x="164" y="350"/>
                  </a:cubicBezTo>
                  <a:cubicBezTo>
                    <a:pt x="164" y="343"/>
                    <a:pt x="162" y="336"/>
                    <a:pt x="159" y="329"/>
                  </a:cubicBezTo>
                  <a:cubicBezTo>
                    <a:pt x="155" y="319"/>
                    <a:pt x="149" y="309"/>
                    <a:pt x="142" y="299"/>
                  </a:cubicBezTo>
                  <a:cubicBezTo>
                    <a:pt x="141" y="299"/>
                    <a:pt x="140" y="298"/>
                    <a:pt x="140" y="298"/>
                  </a:cubicBezTo>
                  <a:cubicBezTo>
                    <a:pt x="133" y="302"/>
                    <a:pt x="126" y="304"/>
                    <a:pt x="119" y="303"/>
                  </a:cubicBezTo>
                  <a:close/>
                  <a:moveTo>
                    <a:pt x="87" y="293"/>
                  </a:moveTo>
                  <a:cubicBezTo>
                    <a:pt x="86" y="295"/>
                    <a:pt x="84" y="297"/>
                    <a:pt x="83" y="299"/>
                  </a:cubicBezTo>
                  <a:cubicBezTo>
                    <a:pt x="75" y="309"/>
                    <a:pt x="70" y="320"/>
                    <a:pt x="66" y="332"/>
                  </a:cubicBezTo>
                  <a:cubicBezTo>
                    <a:pt x="64" y="339"/>
                    <a:pt x="62" y="346"/>
                    <a:pt x="62" y="353"/>
                  </a:cubicBezTo>
                  <a:cubicBezTo>
                    <a:pt x="62" y="359"/>
                    <a:pt x="65" y="366"/>
                    <a:pt x="70" y="369"/>
                  </a:cubicBezTo>
                  <a:cubicBezTo>
                    <a:pt x="75" y="373"/>
                    <a:pt x="79" y="373"/>
                    <a:pt x="83" y="369"/>
                  </a:cubicBezTo>
                  <a:cubicBezTo>
                    <a:pt x="87" y="365"/>
                    <a:pt x="91" y="360"/>
                    <a:pt x="95" y="356"/>
                  </a:cubicBezTo>
                  <a:cubicBezTo>
                    <a:pt x="95" y="355"/>
                    <a:pt x="96" y="354"/>
                    <a:pt x="96" y="354"/>
                  </a:cubicBezTo>
                  <a:cubicBezTo>
                    <a:pt x="99" y="346"/>
                    <a:pt x="103" y="339"/>
                    <a:pt x="106" y="331"/>
                  </a:cubicBezTo>
                  <a:cubicBezTo>
                    <a:pt x="106" y="330"/>
                    <a:pt x="107" y="328"/>
                    <a:pt x="107" y="327"/>
                  </a:cubicBezTo>
                  <a:cubicBezTo>
                    <a:pt x="109" y="320"/>
                    <a:pt x="110" y="313"/>
                    <a:pt x="111" y="307"/>
                  </a:cubicBezTo>
                  <a:cubicBezTo>
                    <a:pt x="112" y="305"/>
                    <a:pt x="112" y="304"/>
                    <a:pt x="111" y="303"/>
                  </a:cubicBezTo>
                  <a:cubicBezTo>
                    <a:pt x="103" y="299"/>
                    <a:pt x="95" y="299"/>
                    <a:pt x="87" y="293"/>
                  </a:cubicBezTo>
                  <a:close/>
                  <a:moveTo>
                    <a:pt x="72" y="215"/>
                  </a:moveTo>
                  <a:cubicBezTo>
                    <a:pt x="70" y="214"/>
                    <a:pt x="68" y="214"/>
                    <a:pt x="67" y="214"/>
                  </a:cubicBezTo>
                  <a:cubicBezTo>
                    <a:pt x="65" y="214"/>
                    <a:pt x="64" y="215"/>
                    <a:pt x="63" y="214"/>
                  </a:cubicBezTo>
                  <a:cubicBezTo>
                    <a:pt x="58" y="213"/>
                    <a:pt x="54" y="211"/>
                    <a:pt x="50" y="209"/>
                  </a:cubicBezTo>
                  <a:cubicBezTo>
                    <a:pt x="49" y="208"/>
                    <a:pt x="47" y="207"/>
                    <a:pt x="46" y="207"/>
                  </a:cubicBezTo>
                  <a:cubicBezTo>
                    <a:pt x="45" y="207"/>
                    <a:pt x="44" y="206"/>
                    <a:pt x="44" y="206"/>
                  </a:cubicBezTo>
                  <a:cubicBezTo>
                    <a:pt x="42" y="202"/>
                    <a:pt x="40" y="199"/>
                    <a:pt x="35" y="197"/>
                  </a:cubicBezTo>
                  <a:cubicBezTo>
                    <a:pt x="37" y="193"/>
                    <a:pt x="33" y="191"/>
                    <a:pt x="32" y="188"/>
                  </a:cubicBezTo>
                  <a:cubicBezTo>
                    <a:pt x="27" y="189"/>
                    <a:pt x="27" y="189"/>
                    <a:pt x="27" y="189"/>
                  </a:cubicBezTo>
                  <a:cubicBezTo>
                    <a:pt x="30" y="185"/>
                    <a:pt x="30" y="185"/>
                    <a:pt x="30" y="185"/>
                  </a:cubicBezTo>
                  <a:cubicBezTo>
                    <a:pt x="26" y="178"/>
                    <a:pt x="26" y="178"/>
                    <a:pt x="26" y="178"/>
                  </a:cubicBezTo>
                  <a:cubicBezTo>
                    <a:pt x="22" y="179"/>
                    <a:pt x="22" y="179"/>
                    <a:pt x="22" y="179"/>
                  </a:cubicBezTo>
                  <a:cubicBezTo>
                    <a:pt x="23" y="176"/>
                    <a:pt x="23" y="176"/>
                    <a:pt x="23" y="176"/>
                  </a:cubicBezTo>
                  <a:cubicBezTo>
                    <a:pt x="21" y="173"/>
                    <a:pt x="19" y="171"/>
                    <a:pt x="16" y="173"/>
                  </a:cubicBezTo>
                  <a:cubicBezTo>
                    <a:pt x="15" y="169"/>
                    <a:pt x="15" y="169"/>
                    <a:pt x="15" y="169"/>
                  </a:cubicBezTo>
                  <a:cubicBezTo>
                    <a:pt x="14" y="169"/>
                    <a:pt x="14" y="168"/>
                    <a:pt x="13" y="168"/>
                  </a:cubicBezTo>
                  <a:cubicBezTo>
                    <a:pt x="12" y="168"/>
                    <a:pt x="11" y="168"/>
                    <a:pt x="11" y="168"/>
                  </a:cubicBezTo>
                  <a:cubicBezTo>
                    <a:pt x="9" y="171"/>
                    <a:pt x="9" y="171"/>
                    <a:pt x="9" y="171"/>
                  </a:cubicBezTo>
                  <a:cubicBezTo>
                    <a:pt x="6" y="165"/>
                    <a:pt x="6" y="165"/>
                    <a:pt x="2" y="166"/>
                  </a:cubicBezTo>
                  <a:cubicBezTo>
                    <a:pt x="2" y="169"/>
                    <a:pt x="3" y="171"/>
                    <a:pt x="3" y="174"/>
                  </a:cubicBezTo>
                  <a:cubicBezTo>
                    <a:pt x="4" y="182"/>
                    <a:pt x="6" y="190"/>
                    <a:pt x="10" y="197"/>
                  </a:cubicBezTo>
                  <a:cubicBezTo>
                    <a:pt x="13" y="204"/>
                    <a:pt x="17" y="210"/>
                    <a:pt x="23" y="216"/>
                  </a:cubicBezTo>
                  <a:cubicBezTo>
                    <a:pt x="29" y="224"/>
                    <a:pt x="39" y="229"/>
                    <a:pt x="49" y="229"/>
                  </a:cubicBezTo>
                  <a:cubicBezTo>
                    <a:pt x="54" y="230"/>
                    <a:pt x="60" y="230"/>
                    <a:pt x="65" y="231"/>
                  </a:cubicBezTo>
                  <a:cubicBezTo>
                    <a:pt x="66" y="231"/>
                    <a:pt x="67" y="231"/>
                    <a:pt x="68" y="231"/>
                  </a:cubicBezTo>
                  <a:lnTo>
                    <a:pt x="72" y="215"/>
                  </a:lnTo>
                  <a:close/>
                  <a:moveTo>
                    <a:pt x="96" y="200"/>
                  </a:moveTo>
                  <a:cubicBezTo>
                    <a:pt x="96" y="199"/>
                    <a:pt x="97" y="199"/>
                    <a:pt x="97" y="198"/>
                  </a:cubicBezTo>
                  <a:cubicBezTo>
                    <a:pt x="97" y="196"/>
                    <a:pt x="97" y="194"/>
                    <a:pt x="96" y="192"/>
                  </a:cubicBezTo>
                  <a:cubicBezTo>
                    <a:pt x="96" y="190"/>
                    <a:pt x="87" y="189"/>
                    <a:pt x="86" y="190"/>
                  </a:cubicBezTo>
                  <a:cubicBezTo>
                    <a:pt x="85" y="191"/>
                    <a:pt x="85" y="191"/>
                    <a:pt x="85" y="192"/>
                  </a:cubicBezTo>
                  <a:cubicBezTo>
                    <a:pt x="84" y="193"/>
                    <a:pt x="84" y="194"/>
                    <a:pt x="83" y="195"/>
                  </a:cubicBezTo>
                  <a:cubicBezTo>
                    <a:pt x="81" y="200"/>
                    <a:pt x="78" y="206"/>
                    <a:pt x="76" y="212"/>
                  </a:cubicBezTo>
                  <a:cubicBezTo>
                    <a:pt x="73" y="219"/>
                    <a:pt x="71" y="227"/>
                    <a:pt x="70" y="235"/>
                  </a:cubicBezTo>
                  <a:cubicBezTo>
                    <a:pt x="69" y="246"/>
                    <a:pt x="69" y="257"/>
                    <a:pt x="72" y="267"/>
                  </a:cubicBezTo>
                  <a:cubicBezTo>
                    <a:pt x="73" y="275"/>
                    <a:pt x="77" y="281"/>
                    <a:pt x="83" y="286"/>
                  </a:cubicBezTo>
                  <a:cubicBezTo>
                    <a:pt x="84" y="287"/>
                    <a:pt x="85" y="288"/>
                    <a:pt x="85" y="287"/>
                  </a:cubicBezTo>
                  <a:cubicBezTo>
                    <a:pt x="86" y="287"/>
                    <a:pt x="86" y="286"/>
                    <a:pt x="86" y="285"/>
                  </a:cubicBezTo>
                  <a:cubicBezTo>
                    <a:pt x="86" y="283"/>
                    <a:pt x="86" y="281"/>
                    <a:pt x="86" y="279"/>
                  </a:cubicBezTo>
                  <a:cubicBezTo>
                    <a:pt x="82" y="277"/>
                    <a:pt x="82" y="277"/>
                    <a:pt x="82" y="277"/>
                  </a:cubicBezTo>
                  <a:cubicBezTo>
                    <a:pt x="86" y="275"/>
                    <a:pt x="86" y="275"/>
                    <a:pt x="86" y="275"/>
                  </a:cubicBezTo>
                  <a:cubicBezTo>
                    <a:pt x="86" y="274"/>
                    <a:pt x="86" y="273"/>
                    <a:pt x="86" y="272"/>
                  </a:cubicBezTo>
                  <a:cubicBezTo>
                    <a:pt x="87" y="269"/>
                    <a:pt x="86" y="267"/>
                    <a:pt x="84" y="266"/>
                  </a:cubicBezTo>
                  <a:cubicBezTo>
                    <a:pt x="84" y="266"/>
                    <a:pt x="84" y="266"/>
                    <a:pt x="84" y="265"/>
                  </a:cubicBezTo>
                  <a:cubicBezTo>
                    <a:pt x="87" y="265"/>
                    <a:pt x="87" y="265"/>
                    <a:pt x="87" y="265"/>
                  </a:cubicBezTo>
                  <a:cubicBezTo>
                    <a:pt x="87" y="262"/>
                    <a:pt x="87" y="259"/>
                    <a:pt x="88" y="257"/>
                  </a:cubicBezTo>
                  <a:cubicBezTo>
                    <a:pt x="88" y="256"/>
                    <a:pt x="88" y="255"/>
                    <a:pt x="88" y="255"/>
                  </a:cubicBezTo>
                  <a:cubicBezTo>
                    <a:pt x="89" y="253"/>
                    <a:pt x="90" y="251"/>
                    <a:pt x="90" y="248"/>
                  </a:cubicBezTo>
                  <a:cubicBezTo>
                    <a:pt x="90" y="247"/>
                    <a:pt x="90" y="245"/>
                    <a:pt x="90" y="244"/>
                  </a:cubicBezTo>
                  <a:cubicBezTo>
                    <a:pt x="91" y="243"/>
                    <a:pt x="92" y="241"/>
                    <a:pt x="92" y="239"/>
                  </a:cubicBezTo>
                  <a:cubicBezTo>
                    <a:pt x="93" y="237"/>
                    <a:pt x="92" y="235"/>
                    <a:pt x="90" y="234"/>
                  </a:cubicBezTo>
                  <a:cubicBezTo>
                    <a:pt x="90" y="234"/>
                    <a:pt x="90" y="234"/>
                    <a:pt x="90" y="234"/>
                  </a:cubicBezTo>
                  <a:cubicBezTo>
                    <a:pt x="93" y="233"/>
                    <a:pt x="94" y="232"/>
                    <a:pt x="94" y="230"/>
                  </a:cubicBezTo>
                  <a:cubicBezTo>
                    <a:pt x="95" y="227"/>
                    <a:pt x="94" y="226"/>
                    <a:pt x="92" y="224"/>
                  </a:cubicBezTo>
                  <a:cubicBezTo>
                    <a:pt x="95" y="224"/>
                    <a:pt x="96" y="221"/>
                    <a:pt x="96" y="218"/>
                  </a:cubicBezTo>
                  <a:cubicBezTo>
                    <a:pt x="95" y="216"/>
                    <a:pt x="94" y="215"/>
                    <a:pt x="93" y="214"/>
                  </a:cubicBezTo>
                  <a:cubicBezTo>
                    <a:pt x="95" y="213"/>
                    <a:pt x="96" y="213"/>
                    <a:pt x="97" y="210"/>
                  </a:cubicBezTo>
                  <a:cubicBezTo>
                    <a:pt x="97" y="209"/>
                    <a:pt x="96" y="207"/>
                    <a:pt x="95" y="206"/>
                  </a:cubicBezTo>
                  <a:cubicBezTo>
                    <a:pt x="98" y="203"/>
                    <a:pt x="98" y="203"/>
                    <a:pt x="96" y="200"/>
                  </a:cubicBezTo>
                  <a:close/>
                  <a:moveTo>
                    <a:pt x="152" y="140"/>
                  </a:moveTo>
                  <a:cubicBezTo>
                    <a:pt x="153" y="140"/>
                    <a:pt x="153" y="140"/>
                    <a:pt x="153" y="140"/>
                  </a:cubicBezTo>
                  <a:cubicBezTo>
                    <a:pt x="153" y="139"/>
                    <a:pt x="153" y="137"/>
                    <a:pt x="153" y="136"/>
                  </a:cubicBezTo>
                  <a:cubicBezTo>
                    <a:pt x="152" y="126"/>
                    <a:pt x="148" y="115"/>
                    <a:pt x="141" y="107"/>
                  </a:cubicBezTo>
                  <a:cubicBezTo>
                    <a:pt x="139" y="103"/>
                    <a:pt x="136" y="101"/>
                    <a:pt x="132" y="100"/>
                  </a:cubicBezTo>
                  <a:cubicBezTo>
                    <a:pt x="135" y="105"/>
                    <a:pt x="135" y="105"/>
                    <a:pt x="135" y="105"/>
                  </a:cubicBezTo>
                  <a:cubicBezTo>
                    <a:pt x="132" y="108"/>
                    <a:pt x="132" y="108"/>
                    <a:pt x="132" y="108"/>
                  </a:cubicBezTo>
                  <a:cubicBezTo>
                    <a:pt x="127" y="106"/>
                    <a:pt x="127" y="106"/>
                    <a:pt x="127" y="106"/>
                  </a:cubicBezTo>
                  <a:cubicBezTo>
                    <a:pt x="127" y="105"/>
                    <a:pt x="127" y="104"/>
                    <a:pt x="127" y="103"/>
                  </a:cubicBezTo>
                  <a:cubicBezTo>
                    <a:pt x="127" y="102"/>
                    <a:pt x="126" y="101"/>
                    <a:pt x="127" y="100"/>
                  </a:cubicBezTo>
                  <a:cubicBezTo>
                    <a:pt x="127" y="99"/>
                    <a:pt x="128" y="98"/>
                    <a:pt x="129" y="97"/>
                  </a:cubicBezTo>
                  <a:cubicBezTo>
                    <a:pt x="121" y="91"/>
                    <a:pt x="112" y="92"/>
                    <a:pt x="103" y="93"/>
                  </a:cubicBezTo>
                  <a:cubicBezTo>
                    <a:pt x="99" y="93"/>
                    <a:pt x="94" y="94"/>
                    <a:pt x="91" y="97"/>
                  </a:cubicBezTo>
                  <a:cubicBezTo>
                    <a:pt x="93" y="100"/>
                    <a:pt x="93" y="100"/>
                    <a:pt x="93" y="100"/>
                  </a:cubicBezTo>
                  <a:cubicBezTo>
                    <a:pt x="97" y="99"/>
                    <a:pt x="97" y="99"/>
                    <a:pt x="97" y="99"/>
                  </a:cubicBezTo>
                  <a:cubicBezTo>
                    <a:pt x="96" y="102"/>
                    <a:pt x="96" y="102"/>
                    <a:pt x="96" y="102"/>
                  </a:cubicBezTo>
                  <a:cubicBezTo>
                    <a:pt x="98" y="104"/>
                    <a:pt x="102" y="105"/>
                    <a:pt x="105" y="104"/>
                  </a:cubicBezTo>
                  <a:cubicBezTo>
                    <a:pt x="105" y="107"/>
                    <a:pt x="107" y="108"/>
                    <a:pt x="109" y="108"/>
                  </a:cubicBezTo>
                  <a:cubicBezTo>
                    <a:pt x="111" y="109"/>
                    <a:pt x="113" y="110"/>
                    <a:pt x="116" y="111"/>
                  </a:cubicBezTo>
                  <a:cubicBezTo>
                    <a:pt x="118" y="112"/>
                    <a:pt x="120" y="114"/>
                    <a:pt x="123" y="114"/>
                  </a:cubicBezTo>
                  <a:cubicBezTo>
                    <a:pt x="125" y="115"/>
                    <a:pt x="127" y="116"/>
                    <a:pt x="129" y="118"/>
                  </a:cubicBezTo>
                  <a:cubicBezTo>
                    <a:pt x="131" y="119"/>
                    <a:pt x="134" y="119"/>
                    <a:pt x="136" y="122"/>
                  </a:cubicBezTo>
                  <a:cubicBezTo>
                    <a:pt x="136" y="123"/>
                    <a:pt x="137" y="123"/>
                    <a:pt x="138" y="122"/>
                  </a:cubicBezTo>
                  <a:cubicBezTo>
                    <a:pt x="139" y="122"/>
                    <a:pt x="140" y="122"/>
                    <a:pt x="141" y="121"/>
                  </a:cubicBezTo>
                  <a:cubicBezTo>
                    <a:pt x="140" y="126"/>
                    <a:pt x="140" y="126"/>
                    <a:pt x="140" y="126"/>
                  </a:cubicBezTo>
                  <a:cubicBezTo>
                    <a:pt x="145" y="129"/>
                    <a:pt x="145" y="129"/>
                    <a:pt x="145" y="129"/>
                  </a:cubicBezTo>
                  <a:cubicBezTo>
                    <a:pt x="147" y="133"/>
                    <a:pt x="150" y="136"/>
                    <a:pt x="152" y="140"/>
                  </a:cubicBezTo>
                  <a:close/>
                  <a:moveTo>
                    <a:pt x="110" y="182"/>
                  </a:moveTo>
                  <a:cubicBezTo>
                    <a:pt x="111" y="183"/>
                    <a:pt x="112" y="186"/>
                    <a:pt x="113" y="188"/>
                  </a:cubicBezTo>
                  <a:cubicBezTo>
                    <a:pt x="114" y="191"/>
                    <a:pt x="116" y="192"/>
                    <a:pt x="119" y="192"/>
                  </a:cubicBezTo>
                  <a:cubicBezTo>
                    <a:pt x="124" y="192"/>
                    <a:pt x="129" y="190"/>
                    <a:pt x="132" y="186"/>
                  </a:cubicBezTo>
                  <a:cubicBezTo>
                    <a:pt x="136" y="182"/>
                    <a:pt x="135" y="175"/>
                    <a:pt x="131" y="171"/>
                  </a:cubicBezTo>
                  <a:cubicBezTo>
                    <a:pt x="130" y="171"/>
                    <a:pt x="129" y="170"/>
                    <a:pt x="129" y="170"/>
                  </a:cubicBezTo>
                  <a:cubicBezTo>
                    <a:pt x="127" y="169"/>
                    <a:pt x="126" y="169"/>
                    <a:pt x="124" y="169"/>
                  </a:cubicBezTo>
                  <a:cubicBezTo>
                    <a:pt x="116" y="167"/>
                    <a:pt x="110" y="173"/>
                    <a:pt x="110" y="182"/>
                  </a:cubicBezTo>
                  <a:close/>
                  <a:moveTo>
                    <a:pt x="115" y="167"/>
                  </a:moveTo>
                  <a:cubicBezTo>
                    <a:pt x="124" y="166"/>
                    <a:pt x="124" y="166"/>
                    <a:pt x="124" y="166"/>
                  </a:cubicBezTo>
                  <a:cubicBezTo>
                    <a:pt x="123" y="160"/>
                    <a:pt x="123" y="160"/>
                    <a:pt x="123" y="160"/>
                  </a:cubicBezTo>
                  <a:cubicBezTo>
                    <a:pt x="120" y="159"/>
                    <a:pt x="119" y="160"/>
                    <a:pt x="117" y="162"/>
                  </a:cubicBezTo>
                  <a:cubicBezTo>
                    <a:pt x="115" y="159"/>
                    <a:pt x="115" y="159"/>
                    <a:pt x="115" y="159"/>
                  </a:cubicBezTo>
                  <a:lnTo>
                    <a:pt x="115" y="16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13">
              <a:extLst>
                <a:ext uri="{FF2B5EF4-FFF2-40B4-BE49-F238E27FC236}">
                  <a16:creationId xmlns:a16="http://schemas.microsoft.com/office/drawing/2014/main" xmlns="" id="{EDCB1184-38AC-4969-8833-0997CF75A96F}"/>
                </a:ext>
              </a:extLst>
            </p:cNvPr>
            <p:cNvSpPr>
              <a:spLocks/>
            </p:cNvSpPr>
            <p:nvPr/>
          </p:nvSpPr>
          <p:spPr bwMode="auto">
            <a:xfrm>
              <a:off x="247" y="508"/>
              <a:ext cx="65" cy="66"/>
            </a:xfrm>
            <a:custGeom>
              <a:avLst/>
              <a:gdLst>
                <a:gd name="T0" fmla="*/ 22 w 32"/>
                <a:gd name="T1" fmla="*/ 14 h 33"/>
                <a:gd name="T2" fmla="*/ 22 w 32"/>
                <a:gd name="T3" fmla="*/ 8 h 33"/>
                <a:gd name="T4" fmla="*/ 26 w 32"/>
                <a:gd name="T5" fmla="*/ 9 h 33"/>
                <a:gd name="T6" fmla="*/ 28 w 32"/>
                <a:gd name="T7" fmla="*/ 7 h 33"/>
                <a:gd name="T8" fmla="*/ 25 w 32"/>
                <a:gd name="T9" fmla="*/ 2 h 33"/>
                <a:gd name="T10" fmla="*/ 32 w 32"/>
                <a:gd name="T11" fmla="*/ 2 h 33"/>
                <a:gd name="T12" fmla="*/ 29 w 32"/>
                <a:gd name="T13" fmla="*/ 9 h 33"/>
                <a:gd name="T14" fmla="*/ 28 w 32"/>
                <a:gd name="T15" fmla="*/ 15 h 33"/>
                <a:gd name="T16" fmla="*/ 25 w 32"/>
                <a:gd name="T17" fmla="*/ 21 h 33"/>
                <a:gd name="T18" fmla="*/ 22 w 32"/>
                <a:gd name="T19" fmla="*/ 19 h 33"/>
                <a:gd name="T20" fmla="*/ 21 w 32"/>
                <a:gd name="T21" fmla="*/ 25 h 33"/>
                <a:gd name="T22" fmla="*/ 18 w 32"/>
                <a:gd name="T23" fmla="*/ 23 h 33"/>
                <a:gd name="T24" fmla="*/ 16 w 32"/>
                <a:gd name="T25" fmla="*/ 28 h 33"/>
                <a:gd name="T26" fmla="*/ 11 w 32"/>
                <a:gd name="T27" fmla="*/ 31 h 33"/>
                <a:gd name="T28" fmla="*/ 9 w 32"/>
                <a:gd name="T29" fmla="*/ 30 h 33"/>
                <a:gd name="T30" fmla="*/ 6 w 32"/>
                <a:gd name="T31" fmla="*/ 29 h 33"/>
                <a:gd name="T32" fmla="*/ 7 w 32"/>
                <a:gd name="T33" fmla="*/ 33 h 33"/>
                <a:gd name="T34" fmla="*/ 0 w 32"/>
                <a:gd name="T35" fmla="*/ 32 h 33"/>
                <a:gd name="T36" fmla="*/ 2 w 32"/>
                <a:gd name="T37" fmla="*/ 29 h 33"/>
                <a:gd name="T38" fmla="*/ 1 w 32"/>
                <a:gd name="T39" fmla="*/ 25 h 33"/>
                <a:gd name="T40" fmla="*/ 2 w 32"/>
                <a:gd name="T41" fmla="*/ 25 h 33"/>
                <a:gd name="T42" fmla="*/ 4 w 32"/>
                <a:gd name="T43" fmla="*/ 28 h 33"/>
                <a:gd name="T44" fmla="*/ 6 w 32"/>
                <a:gd name="T45" fmla="*/ 24 h 33"/>
                <a:gd name="T46" fmla="*/ 11 w 32"/>
                <a:gd name="T47" fmla="*/ 22 h 33"/>
                <a:gd name="T48" fmla="*/ 13 w 32"/>
                <a:gd name="T49" fmla="*/ 22 h 33"/>
                <a:gd name="T50" fmla="*/ 16 w 32"/>
                <a:gd name="T51" fmla="*/ 20 h 33"/>
                <a:gd name="T52" fmla="*/ 16 w 32"/>
                <a:gd name="T53" fmla="*/ 20 h 33"/>
                <a:gd name="T54" fmla="*/ 16 w 32"/>
                <a:gd name="T55" fmla="*/ 18 h 33"/>
                <a:gd name="T56" fmla="*/ 12 w 32"/>
                <a:gd name="T57" fmla="*/ 12 h 33"/>
                <a:gd name="T58" fmla="*/ 13 w 32"/>
                <a:gd name="T59" fmla="*/ 9 h 33"/>
                <a:gd name="T60" fmla="*/ 19 w 32"/>
                <a:gd name="T61" fmla="*/ 18 h 33"/>
                <a:gd name="T62" fmla="*/ 19 w 32"/>
                <a:gd name="T63" fmla="*/ 12 h 33"/>
                <a:gd name="T64" fmla="*/ 22 w 32"/>
                <a:gd name="T65" fmla="*/ 14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 h="33">
                  <a:moveTo>
                    <a:pt x="22" y="14"/>
                  </a:moveTo>
                  <a:cubicBezTo>
                    <a:pt x="26" y="12"/>
                    <a:pt x="22" y="10"/>
                    <a:pt x="22" y="8"/>
                  </a:cubicBezTo>
                  <a:cubicBezTo>
                    <a:pt x="24" y="7"/>
                    <a:pt x="25" y="9"/>
                    <a:pt x="26" y="9"/>
                  </a:cubicBezTo>
                  <a:cubicBezTo>
                    <a:pt x="28" y="7"/>
                    <a:pt x="28" y="7"/>
                    <a:pt x="28" y="7"/>
                  </a:cubicBezTo>
                  <a:cubicBezTo>
                    <a:pt x="25" y="2"/>
                    <a:pt x="25" y="2"/>
                    <a:pt x="25" y="2"/>
                  </a:cubicBezTo>
                  <a:cubicBezTo>
                    <a:pt x="28" y="0"/>
                    <a:pt x="29" y="6"/>
                    <a:pt x="32" y="2"/>
                  </a:cubicBezTo>
                  <a:cubicBezTo>
                    <a:pt x="32" y="5"/>
                    <a:pt x="32" y="8"/>
                    <a:pt x="29" y="9"/>
                  </a:cubicBezTo>
                  <a:cubicBezTo>
                    <a:pt x="27" y="11"/>
                    <a:pt x="27" y="13"/>
                    <a:pt x="28" y="15"/>
                  </a:cubicBezTo>
                  <a:cubicBezTo>
                    <a:pt x="23" y="15"/>
                    <a:pt x="23" y="15"/>
                    <a:pt x="25" y="21"/>
                  </a:cubicBezTo>
                  <a:cubicBezTo>
                    <a:pt x="24" y="21"/>
                    <a:pt x="22" y="20"/>
                    <a:pt x="22" y="19"/>
                  </a:cubicBezTo>
                  <a:cubicBezTo>
                    <a:pt x="19" y="21"/>
                    <a:pt x="23" y="23"/>
                    <a:pt x="21" y="25"/>
                  </a:cubicBezTo>
                  <a:cubicBezTo>
                    <a:pt x="18" y="23"/>
                    <a:pt x="18" y="23"/>
                    <a:pt x="18" y="23"/>
                  </a:cubicBezTo>
                  <a:cubicBezTo>
                    <a:pt x="15" y="23"/>
                    <a:pt x="15" y="25"/>
                    <a:pt x="16" y="28"/>
                  </a:cubicBezTo>
                  <a:cubicBezTo>
                    <a:pt x="11" y="26"/>
                    <a:pt x="11" y="26"/>
                    <a:pt x="11" y="31"/>
                  </a:cubicBezTo>
                  <a:cubicBezTo>
                    <a:pt x="10" y="31"/>
                    <a:pt x="9" y="30"/>
                    <a:pt x="9" y="30"/>
                  </a:cubicBezTo>
                  <a:cubicBezTo>
                    <a:pt x="8" y="30"/>
                    <a:pt x="7" y="30"/>
                    <a:pt x="6" y="29"/>
                  </a:cubicBezTo>
                  <a:cubicBezTo>
                    <a:pt x="7" y="33"/>
                    <a:pt x="7" y="33"/>
                    <a:pt x="7" y="33"/>
                  </a:cubicBezTo>
                  <a:cubicBezTo>
                    <a:pt x="0" y="32"/>
                    <a:pt x="0" y="32"/>
                    <a:pt x="0" y="32"/>
                  </a:cubicBezTo>
                  <a:cubicBezTo>
                    <a:pt x="2" y="29"/>
                    <a:pt x="2" y="29"/>
                    <a:pt x="2" y="29"/>
                  </a:cubicBezTo>
                  <a:cubicBezTo>
                    <a:pt x="1" y="25"/>
                    <a:pt x="1" y="25"/>
                    <a:pt x="1" y="25"/>
                  </a:cubicBezTo>
                  <a:cubicBezTo>
                    <a:pt x="2" y="25"/>
                    <a:pt x="2" y="25"/>
                    <a:pt x="2" y="25"/>
                  </a:cubicBezTo>
                  <a:cubicBezTo>
                    <a:pt x="4" y="28"/>
                    <a:pt x="4" y="28"/>
                    <a:pt x="4" y="28"/>
                  </a:cubicBezTo>
                  <a:cubicBezTo>
                    <a:pt x="7" y="28"/>
                    <a:pt x="5" y="25"/>
                    <a:pt x="6" y="24"/>
                  </a:cubicBezTo>
                  <a:cubicBezTo>
                    <a:pt x="11" y="25"/>
                    <a:pt x="11" y="25"/>
                    <a:pt x="11" y="22"/>
                  </a:cubicBezTo>
                  <a:cubicBezTo>
                    <a:pt x="12" y="22"/>
                    <a:pt x="12" y="22"/>
                    <a:pt x="13" y="22"/>
                  </a:cubicBezTo>
                  <a:cubicBezTo>
                    <a:pt x="14" y="22"/>
                    <a:pt x="15" y="22"/>
                    <a:pt x="16" y="20"/>
                  </a:cubicBezTo>
                  <a:cubicBezTo>
                    <a:pt x="16" y="20"/>
                    <a:pt x="16" y="20"/>
                    <a:pt x="16" y="20"/>
                  </a:cubicBezTo>
                  <a:cubicBezTo>
                    <a:pt x="16" y="19"/>
                    <a:pt x="16" y="18"/>
                    <a:pt x="16" y="18"/>
                  </a:cubicBezTo>
                  <a:cubicBezTo>
                    <a:pt x="15" y="16"/>
                    <a:pt x="13" y="14"/>
                    <a:pt x="12" y="12"/>
                  </a:cubicBezTo>
                  <a:cubicBezTo>
                    <a:pt x="12" y="11"/>
                    <a:pt x="12" y="10"/>
                    <a:pt x="13" y="9"/>
                  </a:cubicBezTo>
                  <a:cubicBezTo>
                    <a:pt x="19" y="18"/>
                    <a:pt x="19" y="18"/>
                    <a:pt x="19" y="18"/>
                  </a:cubicBezTo>
                  <a:cubicBezTo>
                    <a:pt x="21" y="15"/>
                    <a:pt x="17" y="14"/>
                    <a:pt x="19" y="12"/>
                  </a:cubicBezTo>
                  <a:lnTo>
                    <a:pt x="22" y="14"/>
                  </a:lnTo>
                  <a:close/>
                </a:path>
              </a:pathLst>
            </a:custGeom>
            <a:solidFill>
              <a:srgbClr val="FF31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14">
              <a:extLst>
                <a:ext uri="{FF2B5EF4-FFF2-40B4-BE49-F238E27FC236}">
                  <a16:creationId xmlns:a16="http://schemas.microsoft.com/office/drawing/2014/main" xmlns="" id="{71AF4136-08F1-474B-A8E4-88342094F37D}"/>
                </a:ext>
              </a:extLst>
            </p:cNvPr>
            <p:cNvSpPr>
              <a:spLocks noEditPoints="1"/>
            </p:cNvSpPr>
            <p:nvPr/>
          </p:nvSpPr>
          <p:spPr bwMode="auto">
            <a:xfrm>
              <a:off x="132" y="262"/>
              <a:ext cx="60" cy="62"/>
            </a:xfrm>
            <a:custGeom>
              <a:avLst/>
              <a:gdLst>
                <a:gd name="T0" fmla="*/ 30 w 30"/>
                <a:gd name="T1" fmla="*/ 15 h 31"/>
                <a:gd name="T2" fmla="*/ 27 w 30"/>
                <a:gd name="T3" fmla="*/ 23 h 31"/>
                <a:gd name="T4" fmla="*/ 11 w 30"/>
                <a:gd name="T5" fmla="*/ 28 h 31"/>
                <a:gd name="T6" fmla="*/ 10 w 30"/>
                <a:gd name="T7" fmla="*/ 27 h 31"/>
                <a:gd name="T8" fmla="*/ 5 w 30"/>
                <a:gd name="T9" fmla="*/ 7 h 31"/>
                <a:gd name="T10" fmla="*/ 6 w 30"/>
                <a:gd name="T11" fmla="*/ 5 h 31"/>
                <a:gd name="T12" fmla="*/ 14 w 30"/>
                <a:gd name="T13" fmla="*/ 1 h 31"/>
                <a:gd name="T14" fmla="*/ 17 w 30"/>
                <a:gd name="T15" fmla="*/ 1 h 31"/>
                <a:gd name="T16" fmla="*/ 29 w 30"/>
                <a:gd name="T17" fmla="*/ 12 h 31"/>
                <a:gd name="T18" fmla="*/ 29 w 30"/>
                <a:gd name="T19" fmla="*/ 13 h 31"/>
                <a:gd name="T20" fmla="*/ 29 w 30"/>
                <a:gd name="T21" fmla="*/ 15 h 31"/>
                <a:gd name="T22" fmla="*/ 30 w 30"/>
                <a:gd name="T23" fmla="*/ 15 h 31"/>
                <a:gd name="T24" fmla="*/ 15 w 30"/>
                <a:gd name="T25" fmla="*/ 3 h 31"/>
                <a:gd name="T26" fmla="*/ 11 w 30"/>
                <a:gd name="T27" fmla="*/ 4 h 31"/>
                <a:gd name="T28" fmla="*/ 6 w 30"/>
                <a:gd name="T29" fmla="*/ 21 h 31"/>
                <a:gd name="T30" fmla="*/ 9 w 30"/>
                <a:gd name="T31" fmla="*/ 24 h 31"/>
                <a:gd name="T32" fmla="*/ 17 w 30"/>
                <a:gd name="T33" fmla="*/ 27 h 31"/>
                <a:gd name="T34" fmla="*/ 26 w 30"/>
                <a:gd name="T35" fmla="*/ 21 h 31"/>
                <a:gd name="T36" fmla="*/ 25 w 30"/>
                <a:gd name="T37" fmla="*/ 7 h 31"/>
                <a:gd name="T38" fmla="*/ 15 w 30"/>
                <a:gd name="T39" fmla="*/ 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0" h="31">
                  <a:moveTo>
                    <a:pt x="30" y="15"/>
                  </a:moveTo>
                  <a:cubicBezTo>
                    <a:pt x="29" y="18"/>
                    <a:pt x="28" y="21"/>
                    <a:pt x="27" y="23"/>
                  </a:cubicBezTo>
                  <a:cubicBezTo>
                    <a:pt x="24" y="29"/>
                    <a:pt x="17" y="31"/>
                    <a:pt x="11" y="28"/>
                  </a:cubicBezTo>
                  <a:cubicBezTo>
                    <a:pt x="10" y="28"/>
                    <a:pt x="10" y="28"/>
                    <a:pt x="10" y="27"/>
                  </a:cubicBezTo>
                  <a:cubicBezTo>
                    <a:pt x="3" y="23"/>
                    <a:pt x="0" y="14"/>
                    <a:pt x="5" y="7"/>
                  </a:cubicBezTo>
                  <a:cubicBezTo>
                    <a:pt x="5" y="6"/>
                    <a:pt x="5" y="5"/>
                    <a:pt x="6" y="5"/>
                  </a:cubicBezTo>
                  <a:cubicBezTo>
                    <a:pt x="8" y="2"/>
                    <a:pt x="11" y="0"/>
                    <a:pt x="14" y="1"/>
                  </a:cubicBezTo>
                  <a:cubicBezTo>
                    <a:pt x="15" y="1"/>
                    <a:pt x="16" y="1"/>
                    <a:pt x="17" y="1"/>
                  </a:cubicBezTo>
                  <a:cubicBezTo>
                    <a:pt x="23" y="1"/>
                    <a:pt x="29" y="6"/>
                    <a:pt x="29" y="12"/>
                  </a:cubicBezTo>
                  <a:cubicBezTo>
                    <a:pt x="29" y="12"/>
                    <a:pt x="29" y="13"/>
                    <a:pt x="29" y="13"/>
                  </a:cubicBezTo>
                  <a:cubicBezTo>
                    <a:pt x="29" y="13"/>
                    <a:pt x="29" y="14"/>
                    <a:pt x="29" y="15"/>
                  </a:cubicBezTo>
                  <a:lnTo>
                    <a:pt x="30" y="15"/>
                  </a:lnTo>
                  <a:close/>
                  <a:moveTo>
                    <a:pt x="15" y="3"/>
                  </a:moveTo>
                  <a:cubicBezTo>
                    <a:pt x="14" y="3"/>
                    <a:pt x="12" y="3"/>
                    <a:pt x="11" y="4"/>
                  </a:cubicBezTo>
                  <a:cubicBezTo>
                    <a:pt x="6" y="8"/>
                    <a:pt x="4" y="15"/>
                    <a:pt x="6" y="21"/>
                  </a:cubicBezTo>
                  <a:cubicBezTo>
                    <a:pt x="7" y="22"/>
                    <a:pt x="8" y="23"/>
                    <a:pt x="9" y="24"/>
                  </a:cubicBezTo>
                  <a:cubicBezTo>
                    <a:pt x="11" y="27"/>
                    <a:pt x="14" y="28"/>
                    <a:pt x="17" y="27"/>
                  </a:cubicBezTo>
                  <a:cubicBezTo>
                    <a:pt x="21" y="27"/>
                    <a:pt x="24" y="25"/>
                    <a:pt x="26" y="21"/>
                  </a:cubicBezTo>
                  <a:cubicBezTo>
                    <a:pt x="28" y="17"/>
                    <a:pt x="28" y="12"/>
                    <a:pt x="25" y="7"/>
                  </a:cubicBezTo>
                  <a:cubicBezTo>
                    <a:pt x="23" y="4"/>
                    <a:pt x="20" y="4"/>
                    <a:pt x="15" y="3"/>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15">
              <a:extLst>
                <a:ext uri="{FF2B5EF4-FFF2-40B4-BE49-F238E27FC236}">
                  <a16:creationId xmlns:a16="http://schemas.microsoft.com/office/drawing/2014/main" xmlns="" id="{83DE1041-EAA8-4C59-8C35-E34AAAFBA2EF}"/>
                </a:ext>
              </a:extLst>
            </p:cNvPr>
            <p:cNvSpPr>
              <a:spLocks noEditPoints="1"/>
            </p:cNvSpPr>
            <p:nvPr/>
          </p:nvSpPr>
          <p:spPr bwMode="auto">
            <a:xfrm>
              <a:off x="148" y="657"/>
              <a:ext cx="53" cy="59"/>
            </a:xfrm>
            <a:custGeom>
              <a:avLst/>
              <a:gdLst>
                <a:gd name="T0" fmla="*/ 0 w 26"/>
                <a:gd name="T1" fmla="*/ 12 h 29"/>
                <a:gd name="T2" fmla="*/ 3 w 26"/>
                <a:gd name="T3" fmla="*/ 12 h 29"/>
                <a:gd name="T4" fmla="*/ 3 w 26"/>
                <a:gd name="T5" fmla="*/ 7 h 29"/>
                <a:gd name="T6" fmla="*/ 4 w 26"/>
                <a:gd name="T7" fmla="*/ 4 h 29"/>
                <a:gd name="T8" fmla="*/ 10 w 26"/>
                <a:gd name="T9" fmla="*/ 4 h 29"/>
                <a:gd name="T10" fmla="*/ 11 w 26"/>
                <a:gd name="T11" fmla="*/ 0 h 29"/>
                <a:gd name="T12" fmla="*/ 15 w 26"/>
                <a:gd name="T13" fmla="*/ 3 h 29"/>
                <a:gd name="T14" fmla="*/ 21 w 26"/>
                <a:gd name="T15" fmla="*/ 2 h 29"/>
                <a:gd name="T16" fmla="*/ 20 w 26"/>
                <a:gd name="T17" fmla="*/ 10 h 29"/>
                <a:gd name="T18" fmla="*/ 26 w 26"/>
                <a:gd name="T19" fmla="*/ 11 h 29"/>
                <a:gd name="T20" fmla="*/ 20 w 26"/>
                <a:gd name="T21" fmla="*/ 14 h 29"/>
                <a:gd name="T22" fmla="*/ 24 w 26"/>
                <a:gd name="T23" fmla="*/ 15 h 29"/>
                <a:gd name="T24" fmla="*/ 21 w 26"/>
                <a:gd name="T25" fmla="*/ 24 h 29"/>
                <a:gd name="T26" fmla="*/ 14 w 26"/>
                <a:gd name="T27" fmla="*/ 26 h 29"/>
                <a:gd name="T28" fmla="*/ 13 w 26"/>
                <a:gd name="T29" fmla="*/ 29 h 29"/>
                <a:gd name="T30" fmla="*/ 9 w 26"/>
                <a:gd name="T31" fmla="*/ 28 h 29"/>
                <a:gd name="T32" fmla="*/ 8 w 26"/>
                <a:gd name="T33" fmla="*/ 25 h 29"/>
                <a:gd name="T34" fmla="*/ 4 w 26"/>
                <a:gd name="T35" fmla="*/ 25 h 29"/>
                <a:gd name="T36" fmla="*/ 2 w 26"/>
                <a:gd name="T37" fmla="*/ 24 h 29"/>
                <a:gd name="T38" fmla="*/ 2 w 26"/>
                <a:gd name="T39" fmla="*/ 22 h 29"/>
                <a:gd name="T40" fmla="*/ 2 w 26"/>
                <a:gd name="T41" fmla="*/ 17 h 29"/>
                <a:gd name="T42" fmla="*/ 0 w 26"/>
                <a:gd name="T43" fmla="*/ 12 h 29"/>
                <a:gd name="T44" fmla="*/ 6 w 26"/>
                <a:gd name="T45" fmla="*/ 13 h 29"/>
                <a:gd name="T46" fmla="*/ 9 w 26"/>
                <a:gd name="T47" fmla="*/ 13 h 29"/>
                <a:gd name="T48" fmla="*/ 10 w 26"/>
                <a:gd name="T49" fmla="*/ 15 h 29"/>
                <a:gd name="T50" fmla="*/ 9 w 26"/>
                <a:gd name="T51" fmla="*/ 17 h 29"/>
                <a:gd name="T52" fmla="*/ 6 w 26"/>
                <a:gd name="T53" fmla="*/ 18 h 29"/>
                <a:gd name="T54" fmla="*/ 6 w 26"/>
                <a:gd name="T55" fmla="*/ 22 h 29"/>
                <a:gd name="T56" fmla="*/ 9 w 26"/>
                <a:gd name="T57" fmla="*/ 19 h 29"/>
                <a:gd name="T58" fmla="*/ 19 w 26"/>
                <a:gd name="T59" fmla="*/ 22 h 29"/>
                <a:gd name="T60" fmla="*/ 16 w 26"/>
                <a:gd name="T61" fmla="*/ 12 h 29"/>
                <a:gd name="T62" fmla="*/ 18 w 26"/>
                <a:gd name="T63" fmla="*/ 6 h 29"/>
                <a:gd name="T64" fmla="*/ 14 w 26"/>
                <a:gd name="T65" fmla="*/ 7 h 29"/>
                <a:gd name="T66" fmla="*/ 12 w 26"/>
                <a:gd name="T67" fmla="*/ 10 h 29"/>
                <a:gd name="T68" fmla="*/ 11 w 26"/>
                <a:gd name="T69" fmla="*/ 10 h 29"/>
                <a:gd name="T70" fmla="*/ 9 w 26"/>
                <a:gd name="T71" fmla="*/ 7 h 29"/>
                <a:gd name="T72" fmla="*/ 6 w 26"/>
                <a:gd name="T73" fmla="*/ 13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6" h="29">
                  <a:moveTo>
                    <a:pt x="0" y="12"/>
                  </a:moveTo>
                  <a:cubicBezTo>
                    <a:pt x="3" y="12"/>
                    <a:pt x="3" y="12"/>
                    <a:pt x="3" y="12"/>
                  </a:cubicBezTo>
                  <a:cubicBezTo>
                    <a:pt x="4" y="10"/>
                    <a:pt x="4" y="8"/>
                    <a:pt x="3" y="7"/>
                  </a:cubicBezTo>
                  <a:cubicBezTo>
                    <a:pt x="2" y="5"/>
                    <a:pt x="3" y="5"/>
                    <a:pt x="4" y="4"/>
                  </a:cubicBezTo>
                  <a:cubicBezTo>
                    <a:pt x="6" y="5"/>
                    <a:pt x="8" y="6"/>
                    <a:pt x="10" y="4"/>
                  </a:cubicBezTo>
                  <a:cubicBezTo>
                    <a:pt x="11" y="0"/>
                    <a:pt x="11" y="0"/>
                    <a:pt x="11" y="0"/>
                  </a:cubicBezTo>
                  <a:cubicBezTo>
                    <a:pt x="13" y="1"/>
                    <a:pt x="15" y="1"/>
                    <a:pt x="15" y="3"/>
                  </a:cubicBezTo>
                  <a:cubicBezTo>
                    <a:pt x="21" y="2"/>
                    <a:pt x="21" y="2"/>
                    <a:pt x="21" y="2"/>
                  </a:cubicBezTo>
                  <a:cubicBezTo>
                    <a:pt x="20" y="10"/>
                    <a:pt x="20" y="10"/>
                    <a:pt x="20" y="10"/>
                  </a:cubicBezTo>
                  <a:cubicBezTo>
                    <a:pt x="26" y="11"/>
                    <a:pt x="26" y="11"/>
                    <a:pt x="26" y="11"/>
                  </a:cubicBezTo>
                  <a:cubicBezTo>
                    <a:pt x="20" y="14"/>
                    <a:pt x="20" y="14"/>
                    <a:pt x="20" y="14"/>
                  </a:cubicBezTo>
                  <a:cubicBezTo>
                    <a:pt x="24" y="15"/>
                    <a:pt x="24" y="15"/>
                    <a:pt x="24" y="15"/>
                  </a:cubicBezTo>
                  <a:cubicBezTo>
                    <a:pt x="20" y="19"/>
                    <a:pt x="20" y="19"/>
                    <a:pt x="21" y="24"/>
                  </a:cubicBezTo>
                  <a:cubicBezTo>
                    <a:pt x="19" y="26"/>
                    <a:pt x="16" y="25"/>
                    <a:pt x="14" y="26"/>
                  </a:cubicBezTo>
                  <a:cubicBezTo>
                    <a:pt x="13" y="29"/>
                    <a:pt x="13" y="29"/>
                    <a:pt x="13" y="29"/>
                  </a:cubicBezTo>
                  <a:cubicBezTo>
                    <a:pt x="9" y="28"/>
                    <a:pt x="9" y="28"/>
                    <a:pt x="9" y="28"/>
                  </a:cubicBezTo>
                  <a:cubicBezTo>
                    <a:pt x="8" y="25"/>
                    <a:pt x="8" y="25"/>
                    <a:pt x="8" y="25"/>
                  </a:cubicBezTo>
                  <a:cubicBezTo>
                    <a:pt x="7" y="25"/>
                    <a:pt x="5" y="25"/>
                    <a:pt x="4" y="25"/>
                  </a:cubicBezTo>
                  <a:cubicBezTo>
                    <a:pt x="3" y="25"/>
                    <a:pt x="2" y="25"/>
                    <a:pt x="2" y="24"/>
                  </a:cubicBezTo>
                  <a:cubicBezTo>
                    <a:pt x="2" y="24"/>
                    <a:pt x="2" y="23"/>
                    <a:pt x="2" y="22"/>
                  </a:cubicBezTo>
                  <a:cubicBezTo>
                    <a:pt x="4" y="20"/>
                    <a:pt x="4" y="19"/>
                    <a:pt x="2" y="17"/>
                  </a:cubicBezTo>
                  <a:cubicBezTo>
                    <a:pt x="1" y="15"/>
                    <a:pt x="1" y="14"/>
                    <a:pt x="0" y="12"/>
                  </a:cubicBezTo>
                  <a:close/>
                  <a:moveTo>
                    <a:pt x="6" y="13"/>
                  </a:moveTo>
                  <a:cubicBezTo>
                    <a:pt x="7" y="13"/>
                    <a:pt x="8" y="13"/>
                    <a:pt x="9" y="13"/>
                  </a:cubicBezTo>
                  <a:cubicBezTo>
                    <a:pt x="9" y="14"/>
                    <a:pt x="10" y="14"/>
                    <a:pt x="10" y="15"/>
                  </a:cubicBezTo>
                  <a:cubicBezTo>
                    <a:pt x="10" y="16"/>
                    <a:pt x="9" y="16"/>
                    <a:pt x="9" y="17"/>
                  </a:cubicBezTo>
                  <a:cubicBezTo>
                    <a:pt x="8" y="17"/>
                    <a:pt x="6" y="18"/>
                    <a:pt x="6" y="18"/>
                  </a:cubicBezTo>
                  <a:cubicBezTo>
                    <a:pt x="5" y="20"/>
                    <a:pt x="5" y="21"/>
                    <a:pt x="6" y="22"/>
                  </a:cubicBezTo>
                  <a:cubicBezTo>
                    <a:pt x="9" y="23"/>
                    <a:pt x="7" y="19"/>
                    <a:pt x="9" y="19"/>
                  </a:cubicBezTo>
                  <a:cubicBezTo>
                    <a:pt x="13" y="23"/>
                    <a:pt x="14" y="24"/>
                    <a:pt x="19" y="22"/>
                  </a:cubicBezTo>
                  <a:cubicBezTo>
                    <a:pt x="16" y="12"/>
                    <a:pt x="16" y="12"/>
                    <a:pt x="16" y="12"/>
                  </a:cubicBezTo>
                  <a:cubicBezTo>
                    <a:pt x="19" y="10"/>
                    <a:pt x="19" y="9"/>
                    <a:pt x="18" y="6"/>
                  </a:cubicBezTo>
                  <a:cubicBezTo>
                    <a:pt x="17" y="5"/>
                    <a:pt x="15" y="6"/>
                    <a:pt x="14" y="7"/>
                  </a:cubicBezTo>
                  <a:cubicBezTo>
                    <a:pt x="14" y="8"/>
                    <a:pt x="13" y="9"/>
                    <a:pt x="12" y="10"/>
                  </a:cubicBezTo>
                  <a:cubicBezTo>
                    <a:pt x="12" y="10"/>
                    <a:pt x="11" y="10"/>
                    <a:pt x="11" y="10"/>
                  </a:cubicBezTo>
                  <a:cubicBezTo>
                    <a:pt x="9" y="7"/>
                    <a:pt x="9" y="7"/>
                    <a:pt x="9" y="7"/>
                  </a:cubicBezTo>
                  <a:cubicBezTo>
                    <a:pt x="5" y="8"/>
                    <a:pt x="5" y="8"/>
                    <a:pt x="6" y="13"/>
                  </a:cubicBezTo>
                  <a:close/>
                </a:path>
              </a:pathLst>
            </a:custGeom>
            <a:solidFill>
              <a:srgbClr val="FF31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16">
              <a:extLst>
                <a:ext uri="{FF2B5EF4-FFF2-40B4-BE49-F238E27FC236}">
                  <a16:creationId xmlns:a16="http://schemas.microsoft.com/office/drawing/2014/main" xmlns="" id="{A4FFCE0F-62A2-4995-85F6-A517C18736C0}"/>
                </a:ext>
              </a:extLst>
            </p:cNvPr>
            <p:cNvSpPr>
              <a:spLocks/>
            </p:cNvSpPr>
            <p:nvPr/>
          </p:nvSpPr>
          <p:spPr bwMode="auto">
            <a:xfrm>
              <a:off x="233" y="358"/>
              <a:ext cx="32" cy="23"/>
            </a:xfrm>
            <a:custGeom>
              <a:avLst/>
              <a:gdLst>
                <a:gd name="T0" fmla="*/ 5 w 16"/>
                <a:gd name="T1" fmla="*/ 6 h 11"/>
                <a:gd name="T2" fmla="*/ 9 w 16"/>
                <a:gd name="T3" fmla="*/ 9 h 11"/>
                <a:gd name="T4" fmla="*/ 15 w 16"/>
                <a:gd name="T5" fmla="*/ 3 h 11"/>
                <a:gd name="T6" fmla="*/ 16 w 16"/>
                <a:gd name="T7" fmla="*/ 6 h 11"/>
                <a:gd name="T8" fmla="*/ 15 w 16"/>
                <a:gd name="T9" fmla="*/ 9 h 11"/>
                <a:gd name="T10" fmla="*/ 4 w 16"/>
                <a:gd name="T11" fmla="*/ 8 h 11"/>
                <a:gd name="T12" fmla="*/ 1 w 16"/>
                <a:gd name="T13" fmla="*/ 4 h 11"/>
                <a:gd name="T14" fmla="*/ 1 w 16"/>
                <a:gd name="T15" fmla="*/ 1 h 11"/>
                <a:gd name="T16" fmla="*/ 1 w 16"/>
                <a:gd name="T17" fmla="*/ 1 h 11"/>
                <a:gd name="T18" fmla="*/ 4 w 16"/>
                <a:gd name="T19" fmla="*/ 0 h 11"/>
                <a:gd name="T20" fmla="*/ 6 w 16"/>
                <a:gd name="T21" fmla="*/ 3 h 11"/>
                <a:gd name="T22" fmla="*/ 6 w 16"/>
                <a:gd name="T23" fmla="*/ 3 h 11"/>
                <a:gd name="T24" fmla="*/ 5 w 16"/>
                <a:gd name="T25"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 h="11">
                  <a:moveTo>
                    <a:pt x="5" y="6"/>
                  </a:moveTo>
                  <a:cubicBezTo>
                    <a:pt x="9" y="9"/>
                    <a:pt x="9" y="9"/>
                    <a:pt x="9" y="9"/>
                  </a:cubicBezTo>
                  <a:cubicBezTo>
                    <a:pt x="11" y="6"/>
                    <a:pt x="11" y="3"/>
                    <a:pt x="15" y="3"/>
                  </a:cubicBezTo>
                  <a:cubicBezTo>
                    <a:pt x="15" y="4"/>
                    <a:pt x="16" y="5"/>
                    <a:pt x="16" y="6"/>
                  </a:cubicBezTo>
                  <a:cubicBezTo>
                    <a:pt x="16" y="7"/>
                    <a:pt x="15" y="8"/>
                    <a:pt x="15" y="9"/>
                  </a:cubicBezTo>
                  <a:cubicBezTo>
                    <a:pt x="11" y="11"/>
                    <a:pt x="7" y="11"/>
                    <a:pt x="4" y="8"/>
                  </a:cubicBezTo>
                  <a:cubicBezTo>
                    <a:pt x="3" y="7"/>
                    <a:pt x="2" y="5"/>
                    <a:pt x="1" y="4"/>
                  </a:cubicBezTo>
                  <a:cubicBezTo>
                    <a:pt x="0" y="3"/>
                    <a:pt x="0" y="2"/>
                    <a:pt x="1" y="1"/>
                  </a:cubicBezTo>
                  <a:cubicBezTo>
                    <a:pt x="1" y="1"/>
                    <a:pt x="1" y="1"/>
                    <a:pt x="1" y="1"/>
                  </a:cubicBezTo>
                  <a:cubicBezTo>
                    <a:pt x="2" y="0"/>
                    <a:pt x="3" y="0"/>
                    <a:pt x="4" y="0"/>
                  </a:cubicBezTo>
                  <a:cubicBezTo>
                    <a:pt x="5" y="0"/>
                    <a:pt x="6" y="1"/>
                    <a:pt x="6" y="3"/>
                  </a:cubicBezTo>
                  <a:cubicBezTo>
                    <a:pt x="6" y="3"/>
                    <a:pt x="6" y="3"/>
                    <a:pt x="6" y="3"/>
                  </a:cubicBezTo>
                  <a:cubicBezTo>
                    <a:pt x="6" y="4"/>
                    <a:pt x="5" y="5"/>
                    <a:pt x="5" y="6"/>
                  </a:cubicBezTo>
                  <a:close/>
                </a:path>
              </a:pathLst>
            </a:custGeom>
            <a:solidFill>
              <a:srgbClr val="FF31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17">
              <a:extLst>
                <a:ext uri="{FF2B5EF4-FFF2-40B4-BE49-F238E27FC236}">
                  <a16:creationId xmlns:a16="http://schemas.microsoft.com/office/drawing/2014/main" xmlns="" id="{8E11BDDE-1C10-4491-9596-A2B53A2CEC8C}"/>
                </a:ext>
              </a:extLst>
            </p:cNvPr>
            <p:cNvSpPr>
              <a:spLocks/>
            </p:cNvSpPr>
            <p:nvPr/>
          </p:nvSpPr>
          <p:spPr bwMode="auto">
            <a:xfrm>
              <a:off x="150" y="282"/>
              <a:ext cx="28" cy="26"/>
            </a:xfrm>
            <a:custGeom>
              <a:avLst/>
              <a:gdLst>
                <a:gd name="T0" fmla="*/ 7 w 14"/>
                <a:gd name="T1" fmla="*/ 5 h 13"/>
                <a:gd name="T2" fmla="*/ 12 w 14"/>
                <a:gd name="T3" fmla="*/ 0 h 13"/>
                <a:gd name="T4" fmla="*/ 12 w 14"/>
                <a:gd name="T5" fmla="*/ 4 h 13"/>
                <a:gd name="T6" fmla="*/ 9 w 14"/>
                <a:gd name="T7" fmla="*/ 7 h 13"/>
                <a:gd name="T8" fmla="*/ 12 w 14"/>
                <a:gd name="T9" fmla="*/ 9 h 13"/>
                <a:gd name="T10" fmla="*/ 13 w 14"/>
                <a:gd name="T11" fmla="*/ 11 h 13"/>
                <a:gd name="T12" fmla="*/ 10 w 14"/>
                <a:gd name="T13" fmla="*/ 11 h 13"/>
                <a:gd name="T14" fmla="*/ 8 w 14"/>
                <a:gd name="T15" fmla="*/ 9 h 13"/>
                <a:gd name="T16" fmla="*/ 2 w 14"/>
                <a:gd name="T17" fmla="*/ 13 h 13"/>
                <a:gd name="T18" fmla="*/ 6 w 14"/>
                <a:gd name="T19" fmla="*/ 6 h 13"/>
                <a:gd name="T20" fmla="*/ 3 w 14"/>
                <a:gd name="T21" fmla="*/ 4 h 13"/>
                <a:gd name="T22" fmla="*/ 2 w 14"/>
                <a:gd name="T23" fmla="*/ 2 h 13"/>
                <a:gd name="T24" fmla="*/ 3 w 14"/>
                <a:gd name="T25" fmla="*/ 1 h 13"/>
                <a:gd name="T26" fmla="*/ 5 w 14"/>
                <a:gd name="T27" fmla="*/ 2 h 13"/>
                <a:gd name="T28" fmla="*/ 7 w 14"/>
                <a:gd name="T29" fmla="*/ 5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 h="13">
                  <a:moveTo>
                    <a:pt x="7" y="5"/>
                  </a:moveTo>
                  <a:cubicBezTo>
                    <a:pt x="12" y="0"/>
                    <a:pt x="12" y="0"/>
                    <a:pt x="12" y="0"/>
                  </a:cubicBezTo>
                  <a:cubicBezTo>
                    <a:pt x="14" y="2"/>
                    <a:pt x="14" y="3"/>
                    <a:pt x="12" y="4"/>
                  </a:cubicBezTo>
                  <a:cubicBezTo>
                    <a:pt x="11" y="5"/>
                    <a:pt x="10" y="6"/>
                    <a:pt x="9" y="7"/>
                  </a:cubicBezTo>
                  <a:cubicBezTo>
                    <a:pt x="10" y="8"/>
                    <a:pt x="11" y="8"/>
                    <a:pt x="12" y="9"/>
                  </a:cubicBezTo>
                  <a:cubicBezTo>
                    <a:pt x="12" y="10"/>
                    <a:pt x="13" y="11"/>
                    <a:pt x="13" y="11"/>
                  </a:cubicBezTo>
                  <a:cubicBezTo>
                    <a:pt x="12" y="11"/>
                    <a:pt x="11" y="12"/>
                    <a:pt x="10" y="11"/>
                  </a:cubicBezTo>
                  <a:cubicBezTo>
                    <a:pt x="9" y="11"/>
                    <a:pt x="9" y="10"/>
                    <a:pt x="8" y="9"/>
                  </a:cubicBezTo>
                  <a:cubicBezTo>
                    <a:pt x="6" y="10"/>
                    <a:pt x="5" y="13"/>
                    <a:pt x="2" y="13"/>
                  </a:cubicBezTo>
                  <a:cubicBezTo>
                    <a:pt x="0" y="9"/>
                    <a:pt x="5" y="9"/>
                    <a:pt x="6" y="6"/>
                  </a:cubicBezTo>
                  <a:cubicBezTo>
                    <a:pt x="5" y="6"/>
                    <a:pt x="4" y="5"/>
                    <a:pt x="3" y="4"/>
                  </a:cubicBezTo>
                  <a:cubicBezTo>
                    <a:pt x="3" y="3"/>
                    <a:pt x="2" y="3"/>
                    <a:pt x="2" y="2"/>
                  </a:cubicBezTo>
                  <a:cubicBezTo>
                    <a:pt x="2" y="2"/>
                    <a:pt x="2" y="1"/>
                    <a:pt x="3" y="1"/>
                  </a:cubicBezTo>
                  <a:cubicBezTo>
                    <a:pt x="4" y="0"/>
                    <a:pt x="5" y="1"/>
                    <a:pt x="5" y="2"/>
                  </a:cubicBezTo>
                  <a:cubicBezTo>
                    <a:pt x="6" y="3"/>
                    <a:pt x="7" y="4"/>
                    <a:pt x="7" y="5"/>
                  </a:cubicBezTo>
                  <a:close/>
                </a:path>
              </a:pathLst>
            </a:custGeom>
            <a:solidFill>
              <a:srgbClr val="FF31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8" name="Group 20">
            <a:extLst>
              <a:ext uri="{FF2B5EF4-FFF2-40B4-BE49-F238E27FC236}">
                <a16:creationId xmlns:a16="http://schemas.microsoft.com/office/drawing/2014/main" xmlns="" id="{1A41C35D-D8F3-4FB3-93B1-724CB1664155}"/>
              </a:ext>
            </a:extLst>
          </p:cNvPr>
          <p:cNvGrpSpPr>
            <a:grpSpLocks noChangeAspect="1"/>
          </p:cNvGrpSpPr>
          <p:nvPr/>
        </p:nvGrpSpPr>
        <p:grpSpPr bwMode="auto">
          <a:xfrm>
            <a:off x="8275431" y="5508918"/>
            <a:ext cx="707500" cy="609450"/>
            <a:chOff x="0" y="-2"/>
            <a:chExt cx="736" cy="634"/>
          </a:xfrm>
          <a:solidFill>
            <a:srgbClr val="FF311D"/>
          </a:solidFill>
        </p:grpSpPr>
        <p:sp>
          <p:nvSpPr>
            <p:cNvPr id="40" name="Freeform 21">
              <a:extLst>
                <a:ext uri="{FF2B5EF4-FFF2-40B4-BE49-F238E27FC236}">
                  <a16:creationId xmlns:a16="http://schemas.microsoft.com/office/drawing/2014/main" xmlns="" id="{964FE762-A8A5-4A7C-9D36-CE558A431413}"/>
                </a:ext>
              </a:extLst>
            </p:cNvPr>
            <p:cNvSpPr>
              <a:spLocks noEditPoints="1"/>
            </p:cNvSpPr>
            <p:nvPr/>
          </p:nvSpPr>
          <p:spPr bwMode="auto">
            <a:xfrm>
              <a:off x="83" y="180"/>
              <a:ext cx="373" cy="452"/>
            </a:xfrm>
            <a:custGeom>
              <a:avLst/>
              <a:gdLst>
                <a:gd name="T0" fmla="*/ 67 w 185"/>
                <a:gd name="T1" fmla="*/ 0 h 224"/>
                <a:gd name="T2" fmla="*/ 78 w 185"/>
                <a:gd name="T3" fmla="*/ 2 h 224"/>
                <a:gd name="T4" fmla="*/ 94 w 185"/>
                <a:gd name="T5" fmla="*/ 8 h 224"/>
                <a:gd name="T6" fmla="*/ 122 w 185"/>
                <a:gd name="T7" fmla="*/ 27 h 224"/>
                <a:gd name="T8" fmla="*/ 131 w 185"/>
                <a:gd name="T9" fmla="*/ 38 h 224"/>
                <a:gd name="T10" fmla="*/ 147 w 185"/>
                <a:gd name="T11" fmla="*/ 74 h 224"/>
                <a:gd name="T12" fmla="*/ 156 w 185"/>
                <a:gd name="T13" fmla="*/ 107 h 224"/>
                <a:gd name="T14" fmla="*/ 171 w 185"/>
                <a:gd name="T15" fmla="*/ 137 h 224"/>
                <a:gd name="T16" fmla="*/ 183 w 185"/>
                <a:gd name="T17" fmla="*/ 159 h 224"/>
                <a:gd name="T18" fmla="*/ 184 w 185"/>
                <a:gd name="T19" fmla="*/ 165 h 224"/>
                <a:gd name="T20" fmla="*/ 185 w 185"/>
                <a:gd name="T21" fmla="*/ 174 h 224"/>
                <a:gd name="T22" fmla="*/ 182 w 185"/>
                <a:gd name="T23" fmla="*/ 191 h 224"/>
                <a:gd name="T24" fmla="*/ 177 w 185"/>
                <a:gd name="T25" fmla="*/ 204 h 224"/>
                <a:gd name="T26" fmla="*/ 160 w 185"/>
                <a:gd name="T27" fmla="*/ 221 h 224"/>
                <a:gd name="T28" fmla="*/ 138 w 185"/>
                <a:gd name="T29" fmla="*/ 221 h 224"/>
                <a:gd name="T30" fmla="*/ 112 w 185"/>
                <a:gd name="T31" fmla="*/ 202 h 224"/>
                <a:gd name="T32" fmla="*/ 94 w 185"/>
                <a:gd name="T33" fmla="*/ 180 h 224"/>
                <a:gd name="T34" fmla="*/ 73 w 185"/>
                <a:gd name="T35" fmla="*/ 160 h 224"/>
                <a:gd name="T36" fmla="*/ 51 w 185"/>
                <a:gd name="T37" fmla="*/ 145 h 224"/>
                <a:gd name="T38" fmla="*/ 25 w 185"/>
                <a:gd name="T39" fmla="*/ 126 h 224"/>
                <a:gd name="T40" fmla="*/ 17 w 185"/>
                <a:gd name="T41" fmla="*/ 116 h 224"/>
                <a:gd name="T42" fmla="*/ 1 w 185"/>
                <a:gd name="T43" fmla="*/ 62 h 224"/>
                <a:gd name="T44" fmla="*/ 8 w 185"/>
                <a:gd name="T45" fmla="*/ 32 h 224"/>
                <a:gd name="T46" fmla="*/ 12 w 185"/>
                <a:gd name="T47" fmla="*/ 27 h 224"/>
                <a:gd name="T48" fmla="*/ 43 w 185"/>
                <a:gd name="T49" fmla="*/ 4 h 224"/>
                <a:gd name="T50" fmla="*/ 56 w 185"/>
                <a:gd name="T51" fmla="*/ 1 h 224"/>
                <a:gd name="T52" fmla="*/ 67 w 185"/>
                <a:gd name="T53" fmla="*/ 0 h 224"/>
                <a:gd name="T54" fmla="*/ 68 w 185"/>
                <a:gd name="T55" fmla="*/ 3 h 224"/>
                <a:gd name="T56" fmla="*/ 61 w 185"/>
                <a:gd name="T57" fmla="*/ 4 h 224"/>
                <a:gd name="T58" fmla="*/ 48 w 185"/>
                <a:gd name="T59" fmla="*/ 6 h 224"/>
                <a:gd name="T60" fmla="*/ 40 w 185"/>
                <a:gd name="T61" fmla="*/ 8 h 224"/>
                <a:gd name="T62" fmla="*/ 25 w 185"/>
                <a:gd name="T63" fmla="*/ 18 h 224"/>
                <a:gd name="T64" fmla="*/ 11 w 185"/>
                <a:gd name="T65" fmla="*/ 33 h 224"/>
                <a:gd name="T66" fmla="*/ 4 w 185"/>
                <a:gd name="T67" fmla="*/ 72 h 224"/>
                <a:gd name="T68" fmla="*/ 15 w 185"/>
                <a:gd name="T69" fmla="*/ 106 h 224"/>
                <a:gd name="T70" fmla="*/ 27 w 185"/>
                <a:gd name="T71" fmla="*/ 123 h 224"/>
                <a:gd name="T72" fmla="*/ 52 w 185"/>
                <a:gd name="T73" fmla="*/ 142 h 224"/>
                <a:gd name="T74" fmla="*/ 75 w 185"/>
                <a:gd name="T75" fmla="*/ 158 h 224"/>
                <a:gd name="T76" fmla="*/ 92 w 185"/>
                <a:gd name="T77" fmla="*/ 175 h 224"/>
                <a:gd name="T78" fmla="*/ 109 w 185"/>
                <a:gd name="T79" fmla="*/ 195 h 224"/>
                <a:gd name="T80" fmla="*/ 140 w 185"/>
                <a:gd name="T81" fmla="*/ 218 h 224"/>
                <a:gd name="T82" fmla="*/ 161 w 185"/>
                <a:gd name="T83" fmla="*/ 218 h 224"/>
                <a:gd name="T84" fmla="*/ 173 w 185"/>
                <a:gd name="T85" fmla="*/ 204 h 224"/>
                <a:gd name="T86" fmla="*/ 180 w 185"/>
                <a:gd name="T87" fmla="*/ 187 h 224"/>
                <a:gd name="T88" fmla="*/ 180 w 185"/>
                <a:gd name="T89" fmla="*/ 160 h 224"/>
                <a:gd name="T90" fmla="*/ 168 w 185"/>
                <a:gd name="T91" fmla="*/ 137 h 224"/>
                <a:gd name="T92" fmla="*/ 158 w 185"/>
                <a:gd name="T93" fmla="*/ 120 h 224"/>
                <a:gd name="T94" fmla="*/ 147 w 185"/>
                <a:gd name="T95" fmla="*/ 83 h 224"/>
                <a:gd name="T96" fmla="*/ 131 w 185"/>
                <a:gd name="T97" fmla="*/ 42 h 224"/>
                <a:gd name="T98" fmla="*/ 113 w 185"/>
                <a:gd name="T99" fmla="*/ 22 h 224"/>
                <a:gd name="T100" fmla="*/ 77 w 185"/>
                <a:gd name="T101" fmla="*/ 4 h 224"/>
                <a:gd name="T102" fmla="*/ 68 w 185"/>
                <a:gd name="T103" fmla="*/ 3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85" h="224">
                  <a:moveTo>
                    <a:pt x="67" y="0"/>
                  </a:moveTo>
                  <a:cubicBezTo>
                    <a:pt x="71" y="0"/>
                    <a:pt x="75" y="1"/>
                    <a:pt x="78" y="2"/>
                  </a:cubicBezTo>
                  <a:cubicBezTo>
                    <a:pt x="84" y="3"/>
                    <a:pt x="89" y="5"/>
                    <a:pt x="94" y="8"/>
                  </a:cubicBezTo>
                  <a:cubicBezTo>
                    <a:pt x="104" y="13"/>
                    <a:pt x="113" y="19"/>
                    <a:pt x="122" y="27"/>
                  </a:cubicBezTo>
                  <a:cubicBezTo>
                    <a:pt x="125" y="30"/>
                    <a:pt x="128" y="34"/>
                    <a:pt x="131" y="38"/>
                  </a:cubicBezTo>
                  <a:cubicBezTo>
                    <a:pt x="139" y="49"/>
                    <a:pt x="144" y="61"/>
                    <a:pt x="147" y="74"/>
                  </a:cubicBezTo>
                  <a:cubicBezTo>
                    <a:pt x="150" y="85"/>
                    <a:pt x="153" y="96"/>
                    <a:pt x="156" y="107"/>
                  </a:cubicBezTo>
                  <a:cubicBezTo>
                    <a:pt x="159" y="118"/>
                    <a:pt x="164" y="128"/>
                    <a:pt x="171" y="137"/>
                  </a:cubicBezTo>
                  <a:cubicBezTo>
                    <a:pt x="175" y="144"/>
                    <a:pt x="179" y="151"/>
                    <a:pt x="183" y="159"/>
                  </a:cubicBezTo>
                  <a:cubicBezTo>
                    <a:pt x="184" y="161"/>
                    <a:pt x="184" y="163"/>
                    <a:pt x="184" y="165"/>
                  </a:cubicBezTo>
                  <a:cubicBezTo>
                    <a:pt x="184" y="168"/>
                    <a:pt x="185" y="171"/>
                    <a:pt x="185" y="174"/>
                  </a:cubicBezTo>
                  <a:cubicBezTo>
                    <a:pt x="185" y="180"/>
                    <a:pt x="184" y="186"/>
                    <a:pt x="182" y="191"/>
                  </a:cubicBezTo>
                  <a:cubicBezTo>
                    <a:pt x="180" y="196"/>
                    <a:pt x="178" y="200"/>
                    <a:pt x="177" y="204"/>
                  </a:cubicBezTo>
                  <a:cubicBezTo>
                    <a:pt x="173" y="211"/>
                    <a:pt x="168" y="217"/>
                    <a:pt x="160" y="221"/>
                  </a:cubicBezTo>
                  <a:cubicBezTo>
                    <a:pt x="153" y="224"/>
                    <a:pt x="145" y="224"/>
                    <a:pt x="138" y="221"/>
                  </a:cubicBezTo>
                  <a:cubicBezTo>
                    <a:pt x="128" y="217"/>
                    <a:pt x="119" y="211"/>
                    <a:pt x="112" y="202"/>
                  </a:cubicBezTo>
                  <a:cubicBezTo>
                    <a:pt x="106" y="195"/>
                    <a:pt x="100" y="187"/>
                    <a:pt x="94" y="180"/>
                  </a:cubicBezTo>
                  <a:cubicBezTo>
                    <a:pt x="87" y="173"/>
                    <a:pt x="80" y="166"/>
                    <a:pt x="73" y="160"/>
                  </a:cubicBezTo>
                  <a:cubicBezTo>
                    <a:pt x="66" y="154"/>
                    <a:pt x="59" y="149"/>
                    <a:pt x="51" y="145"/>
                  </a:cubicBezTo>
                  <a:cubicBezTo>
                    <a:pt x="42" y="139"/>
                    <a:pt x="33" y="132"/>
                    <a:pt x="25" y="126"/>
                  </a:cubicBezTo>
                  <a:cubicBezTo>
                    <a:pt x="22" y="123"/>
                    <a:pt x="19" y="120"/>
                    <a:pt x="17" y="116"/>
                  </a:cubicBezTo>
                  <a:cubicBezTo>
                    <a:pt x="7" y="99"/>
                    <a:pt x="0" y="82"/>
                    <a:pt x="1" y="62"/>
                  </a:cubicBezTo>
                  <a:cubicBezTo>
                    <a:pt x="2" y="52"/>
                    <a:pt x="4" y="41"/>
                    <a:pt x="8" y="32"/>
                  </a:cubicBezTo>
                  <a:cubicBezTo>
                    <a:pt x="9" y="30"/>
                    <a:pt x="10" y="28"/>
                    <a:pt x="12" y="27"/>
                  </a:cubicBezTo>
                  <a:cubicBezTo>
                    <a:pt x="20" y="17"/>
                    <a:pt x="31" y="9"/>
                    <a:pt x="43" y="4"/>
                  </a:cubicBezTo>
                  <a:cubicBezTo>
                    <a:pt x="47" y="2"/>
                    <a:pt x="51" y="1"/>
                    <a:pt x="56" y="1"/>
                  </a:cubicBezTo>
                  <a:cubicBezTo>
                    <a:pt x="59" y="1"/>
                    <a:pt x="63" y="1"/>
                    <a:pt x="67" y="0"/>
                  </a:cubicBezTo>
                  <a:close/>
                  <a:moveTo>
                    <a:pt x="68" y="3"/>
                  </a:moveTo>
                  <a:cubicBezTo>
                    <a:pt x="65" y="3"/>
                    <a:pt x="63" y="3"/>
                    <a:pt x="61" y="4"/>
                  </a:cubicBezTo>
                  <a:cubicBezTo>
                    <a:pt x="56" y="4"/>
                    <a:pt x="52" y="5"/>
                    <a:pt x="48" y="6"/>
                  </a:cubicBezTo>
                  <a:cubicBezTo>
                    <a:pt x="45" y="6"/>
                    <a:pt x="42" y="7"/>
                    <a:pt x="40" y="8"/>
                  </a:cubicBezTo>
                  <a:cubicBezTo>
                    <a:pt x="35" y="11"/>
                    <a:pt x="30" y="15"/>
                    <a:pt x="25" y="18"/>
                  </a:cubicBezTo>
                  <a:cubicBezTo>
                    <a:pt x="19" y="22"/>
                    <a:pt x="14" y="27"/>
                    <a:pt x="11" y="33"/>
                  </a:cubicBezTo>
                  <a:cubicBezTo>
                    <a:pt x="5" y="45"/>
                    <a:pt x="3" y="58"/>
                    <a:pt x="4" y="72"/>
                  </a:cubicBezTo>
                  <a:cubicBezTo>
                    <a:pt x="6" y="84"/>
                    <a:pt x="9" y="96"/>
                    <a:pt x="15" y="106"/>
                  </a:cubicBezTo>
                  <a:cubicBezTo>
                    <a:pt x="17" y="113"/>
                    <a:pt x="22" y="119"/>
                    <a:pt x="27" y="123"/>
                  </a:cubicBezTo>
                  <a:cubicBezTo>
                    <a:pt x="35" y="130"/>
                    <a:pt x="44" y="136"/>
                    <a:pt x="52" y="142"/>
                  </a:cubicBezTo>
                  <a:cubicBezTo>
                    <a:pt x="60" y="146"/>
                    <a:pt x="68" y="152"/>
                    <a:pt x="75" y="158"/>
                  </a:cubicBezTo>
                  <a:cubicBezTo>
                    <a:pt x="81" y="164"/>
                    <a:pt x="87" y="169"/>
                    <a:pt x="92" y="175"/>
                  </a:cubicBezTo>
                  <a:cubicBezTo>
                    <a:pt x="98" y="181"/>
                    <a:pt x="104" y="189"/>
                    <a:pt x="109" y="195"/>
                  </a:cubicBezTo>
                  <a:cubicBezTo>
                    <a:pt x="117" y="206"/>
                    <a:pt x="128" y="214"/>
                    <a:pt x="140" y="218"/>
                  </a:cubicBezTo>
                  <a:cubicBezTo>
                    <a:pt x="146" y="221"/>
                    <a:pt x="154" y="221"/>
                    <a:pt x="161" y="218"/>
                  </a:cubicBezTo>
                  <a:cubicBezTo>
                    <a:pt x="166" y="214"/>
                    <a:pt x="171" y="210"/>
                    <a:pt x="173" y="204"/>
                  </a:cubicBezTo>
                  <a:cubicBezTo>
                    <a:pt x="176" y="198"/>
                    <a:pt x="178" y="193"/>
                    <a:pt x="180" y="187"/>
                  </a:cubicBezTo>
                  <a:cubicBezTo>
                    <a:pt x="183" y="178"/>
                    <a:pt x="183" y="169"/>
                    <a:pt x="180" y="160"/>
                  </a:cubicBezTo>
                  <a:cubicBezTo>
                    <a:pt x="177" y="152"/>
                    <a:pt x="173" y="144"/>
                    <a:pt x="168" y="137"/>
                  </a:cubicBezTo>
                  <a:cubicBezTo>
                    <a:pt x="164" y="132"/>
                    <a:pt x="161" y="126"/>
                    <a:pt x="158" y="120"/>
                  </a:cubicBezTo>
                  <a:cubicBezTo>
                    <a:pt x="153" y="108"/>
                    <a:pt x="151" y="95"/>
                    <a:pt x="147" y="83"/>
                  </a:cubicBezTo>
                  <a:cubicBezTo>
                    <a:pt x="143" y="69"/>
                    <a:pt x="139" y="54"/>
                    <a:pt x="131" y="42"/>
                  </a:cubicBezTo>
                  <a:cubicBezTo>
                    <a:pt x="126" y="34"/>
                    <a:pt x="120" y="28"/>
                    <a:pt x="113" y="22"/>
                  </a:cubicBezTo>
                  <a:cubicBezTo>
                    <a:pt x="102" y="14"/>
                    <a:pt x="90" y="8"/>
                    <a:pt x="77" y="4"/>
                  </a:cubicBezTo>
                  <a:cubicBezTo>
                    <a:pt x="74" y="4"/>
                    <a:pt x="71" y="3"/>
                    <a:pt x="68" y="3"/>
                  </a:cubicBezTo>
                  <a:close/>
                </a:path>
              </a:pathLst>
            </a:custGeom>
            <a:grpFill/>
            <a:ln w="6350">
              <a:solidFill>
                <a:srgbClr val="FF311D"/>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22">
              <a:extLst>
                <a:ext uri="{FF2B5EF4-FFF2-40B4-BE49-F238E27FC236}">
                  <a16:creationId xmlns:a16="http://schemas.microsoft.com/office/drawing/2014/main" xmlns="" id="{4D325D14-6789-452A-A2B0-298328BDDEF7}"/>
                </a:ext>
              </a:extLst>
            </p:cNvPr>
            <p:cNvSpPr>
              <a:spLocks noEditPoints="1"/>
            </p:cNvSpPr>
            <p:nvPr/>
          </p:nvSpPr>
          <p:spPr bwMode="auto">
            <a:xfrm>
              <a:off x="165" y="-2"/>
              <a:ext cx="87" cy="151"/>
            </a:xfrm>
            <a:custGeom>
              <a:avLst/>
              <a:gdLst>
                <a:gd name="T0" fmla="*/ 43 w 43"/>
                <a:gd name="T1" fmla="*/ 38 h 75"/>
                <a:gd name="T2" fmla="*/ 39 w 43"/>
                <a:gd name="T3" fmla="*/ 61 h 75"/>
                <a:gd name="T4" fmla="*/ 34 w 43"/>
                <a:gd name="T5" fmla="*/ 70 h 75"/>
                <a:gd name="T6" fmla="*/ 24 w 43"/>
                <a:gd name="T7" fmla="*/ 73 h 75"/>
                <a:gd name="T8" fmla="*/ 5 w 43"/>
                <a:gd name="T9" fmla="*/ 54 h 75"/>
                <a:gd name="T10" fmla="*/ 5 w 43"/>
                <a:gd name="T11" fmla="*/ 15 h 75"/>
                <a:gd name="T12" fmla="*/ 30 w 43"/>
                <a:gd name="T13" fmla="*/ 4 h 75"/>
                <a:gd name="T14" fmla="*/ 36 w 43"/>
                <a:gd name="T15" fmla="*/ 7 h 75"/>
                <a:gd name="T16" fmla="*/ 39 w 43"/>
                <a:gd name="T17" fmla="*/ 12 h 75"/>
                <a:gd name="T18" fmla="*/ 43 w 43"/>
                <a:gd name="T19" fmla="*/ 38 h 75"/>
                <a:gd name="T20" fmla="*/ 4 w 43"/>
                <a:gd name="T21" fmla="*/ 34 h 75"/>
                <a:gd name="T22" fmla="*/ 5 w 43"/>
                <a:gd name="T23" fmla="*/ 45 h 75"/>
                <a:gd name="T24" fmla="*/ 21 w 43"/>
                <a:gd name="T25" fmla="*/ 69 h 75"/>
                <a:gd name="T26" fmla="*/ 32 w 43"/>
                <a:gd name="T27" fmla="*/ 68 h 75"/>
                <a:gd name="T28" fmla="*/ 33 w 43"/>
                <a:gd name="T29" fmla="*/ 67 h 75"/>
                <a:gd name="T30" fmla="*/ 38 w 43"/>
                <a:gd name="T31" fmla="*/ 53 h 75"/>
                <a:gd name="T32" fmla="*/ 40 w 43"/>
                <a:gd name="T33" fmla="*/ 41 h 75"/>
                <a:gd name="T34" fmla="*/ 37 w 43"/>
                <a:gd name="T35" fmla="*/ 14 h 75"/>
                <a:gd name="T36" fmla="*/ 23 w 43"/>
                <a:gd name="T37" fmla="*/ 5 h 75"/>
                <a:gd name="T38" fmla="*/ 7 w 43"/>
                <a:gd name="T39" fmla="*/ 19 h 75"/>
                <a:gd name="T40" fmla="*/ 4 w 43"/>
                <a:gd name="T41" fmla="*/ 34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3" h="75">
                  <a:moveTo>
                    <a:pt x="43" y="38"/>
                  </a:moveTo>
                  <a:cubicBezTo>
                    <a:pt x="42" y="44"/>
                    <a:pt x="41" y="52"/>
                    <a:pt x="39" y="61"/>
                  </a:cubicBezTo>
                  <a:cubicBezTo>
                    <a:pt x="38" y="64"/>
                    <a:pt x="36" y="67"/>
                    <a:pt x="34" y="70"/>
                  </a:cubicBezTo>
                  <a:cubicBezTo>
                    <a:pt x="32" y="74"/>
                    <a:pt x="27" y="75"/>
                    <a:pt x="24" y="73"/>
                  </a:cubicBezTo>
                  <a:cubicBezTo>
                    <a:pt x="15" y="70"/>
                    <a:pt x="8" y="63"/>
                    <a:pt x="5" y="54"/>
                  </a:cubicBezTo>
                  <a:cubicBezTo>
                    <a:pt x="0" y="42"/>
                    <a:pt x="0" y="28"/>
                    <a:pt x="5" y="15"/>
                  </a:cubicBezTo>
                  <a:cubicBezTo>
                    <a:pt x="9" y="5"/>
                    <a:pt x="20" y="0"/>
                    <a:pt x="30" y="4"/>
                  </a:cubicBezTo>
                  <a:cubicBezTo>
                    <a:pt x="32" y="5"/>
                    <a:pt x="34" y="6"/>
                    <a:pt x="36" y="7"/>
                  </a:cubicBezTo>
                  <a:cubicBezTo>
                    <a:pt x="37" y="9"/>
                    <a:pt x="38" y="11"/>
                    <a:pt x="39" y="12"/>
                  </a:cubicBezTo>
                  <a:cubicBezTo>
                    <a:pt x="42" y="21"/>
                    <a:pt x="43" y="29"/>
                    <a:pt x="43" y="38"/>
                  </a:cubicBezTo>
                  <a:close/>
                  <a:moveTo>
                    <a:pt x="4" y="34"/>
                  </a:moveTo>
                  <a:cubicBezTo>
                    <a:pt x="5" y="38"/>
                    <a:pt x="5" y="42"/>
                    <a:pt x="5" y="45"/>
                  </a:cubicBezTo>
                  <a:cubicBezTo>
                    <a:pt x="7" y="55"/>
                    <a:pt x="13" y="64"/>
                    <a:pt x="21" y="69"/>
                  </a:cubicBezTo>
                  <a:cubicBezTo>
                    <a:pt x="24" y="72"/>
                    <a:pt x="29" y="72"/>
                    <a:pt x="32" y="68"/>
                  </a:cubicBezTo>
                  <a:cubicBezTo>
                    <a:pt x="32" y="68"/>
                    <a:pt x="33" y="67"/>
                    <a:pt x="33" y="67"/>
                  </a:cubicBezTo>
                  <a:cubicBezTo>
                    <a:pt x="35" y="62"/>
                    <a:pt x="37" y="58"/>
                    <a:pt x="38" y="53"/>
                  </a:cubicBezTo>
                  <a:cubicBezTo>
                    <a:pt x="39" y="49"/>
                    <a:pt x="40" y="45"/>
                    <a:pt x="40" y="41"/>
                  </a:cubicBezTo>
                  <a:cubicBezTo>
                    <a:pt x="41" y="32"/>
                    <a:pt x="40" y="22"/>
                    <a:pt x="37" y="14"/>
                  </a:cubicBezTo>
                  <a:cubicBezTo>
                    <a:pt x="34" y="9"/>
                    <a:pt x="29" y="5"/>
                    <a:pt x="23" y="5"/>
                  </a:cubicBezTo>
                  <a:cubicBezTo>
                    <a:pt x="16" y="6"/>
                    <a:pt x="9" y="11"/>
                    <a:pt x="7" y="19"/>
                  </a:cubicBezTo>
                  <a:cubicBezTo>
                    <a:pt x="6" y="24"/>
                    <a:pt x="5" y="29"/>
                    <a:pt x="4" y="34"/>
                  </a:cubicBezTo>
                  <a:close/>
                </a:path>
              </a:pathLst>
            </a:custGeom>
            <a:grpFill/>
            <a:ln w="6350">
              <a:solidFill>
                <a:srgbClr val="FF311D"/>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23">
              <a:extLst>
                <a:ext uri="{FF2B5EF4-FFF2-40B4-BE49-F238E27FC236}">
                  <a16:creationId xmlns:a16="http://schemas.microsoft.com/office/drawing/2014/main" xmlns="" id="{4FE6E00C-E3C5-4ADB-B0E4-202E47C5AF0F}"/>
                </a:ext>
              </a:extLst>
            </p:cNvPr>
            <p:cNvSpPr>
              <a:spLocks noEditPoints="1"/>
            </p:cNvSpPr>
            <p:nvPr/>
          </p:nvSpPr>
          <p:spPr bwMode="auto">
            <a:xfrm>
              <a:off x="85" y="57"/>
              <a:ext cx="70" cy="105"/>
            </a:xfrm>
            <a:custGeom>
              <a:avLst/>
              <a:gdLst>
                <a:gd name="T0" fmla="*/ 14 w 35"/>
                <a:gd name="T1" fmla="*/ 0 h 52"/>
                <a:gd name="T2" fmla="*/ 25 w 35"/>
                <a:gd name="T3" fmla="*/ 5 h 52"/>
                <a:gd name="T4" fmla="*/ 32 w 35"/>
                <a:gd name="T5" fmla="*/ 17 h 52"/>
                <a:gd name="T6" fmla="*/ 35 w 35"/>
                <a:gd name="T7" fmla="*/ 37 h 52"/>
                <a:gd name="T8" fmla="*/ 30 w 35"/>
                <a:gd name="T9" fmla="*/ 50 h 52"/>
                <a:gd name="T10" fmla="*/ 20 w 35"/>
                <a:gd name="T11" fmla="*/ 50 h 52"/>
                <a:gd name="T12" fmla="*/ 10 w 35"/>
                <a:gd name="T13" fmla="*/ 40 h 52"/>
                <a:gd name="T14" fmla="*/ 2 w 35"/>
                <a:gd name="T15" fmla="*/ 10 h 52"/>
                <a:gd name="T16" fmla="*/ 14 w 35"/>
                <a:gd name="T17" fmla="*/ 0 h 52"/>
                <a:gd name="T18" fmla="*/ 33 w 35"/>
                <a:gd name="T19" fmla="*/ 37 h 52"/>
                <a:gd name="T20" fmla="*/ 31 w 35"/>
                <a:gd name="T21" fmla="*/ 22 h 52"/>
                <a:gd name="T22" fmla="*/ 24 w 35"/>
                <a:gd name="T23" fmla="*/ 8 h 52"/>
                <a:gd name="T24" fmla="*/ 12 w 35"/>
                <a:gd name="T25" fmla="*/ 3 h 52"/>
                <a:gd name="T26" fmla="*/ 8 w 35"/>
                <a:gd name="T27" fmla="*/ 5 h 52"/>
                <a:gd name="T28" fmla="*/ 4 w 35"/>
                <a:gd name="T29" fmla="*/ 19 h 52"/>
                <a:gd name="T30" fmla="*/ 8 w 35"/>
                <a:gd name="T31" fmla="*/ 31 h 52"/>
                <a:gd name="T32" fmla="*/ 21 w 35"/>
                <a:gd name="T33" fmla="*/ 47 h 52"/>
                <a:gd name="T34" fmla="*/ 29 w 35"/>
                <a:gd name="T35" fmla="*/ 47 h 52"/>
                <a:gd name="T36" fmla="*/ 30 w 35"/>
                <a:gd name="T37" fmla="*/ 45 h 52"/>
                <a:gd name="T38" fmla="*/ 33 w 35"/>
                <a:gd name="T39" fmla="*/ 37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 h="52">
                  <a:moveTo>
                    <a:pt x="14" y="0"/>
                  </a:moveTo>
                  <a:cubicBezTo>
                    <a:pt x="19" y="0"/>
                    <a:pt x="23" y="1"/>
                    <a:pt x="25" y="5"/>
                  </a:cubicBezTo>
                  <a:cubicBezTo>
                    <a:pt x="28" y="8"/>
                    <a:pt x="31" y="13"/>
                    <a:pt x="32" y="17"/>
                  </a:cubicBezTo>
                  <a:cubicBezTo>
                    <a:pt x="33" y="24"/>
                    <a:pt x="34" y="30"/>
                    <a:pt x="35" y="37"/>
                  </a:cubicBezTo>
                  <a:cubicBezTo>
                    <a:pt x="35" y="41"/>
                    <a:pt x="33" y="46"/>
                    <a:pt x="30" y="50"/>
                  </a:cubicBezTo>
                  <a:cubicBezTo>
                    <a:pt x="27" y="52"/>
                    <a:pt x="23" y="52"/>
                    <a:pt x="20" y="50"/>
                  </a:cubicBezTo>
                  <a:cubicBezTo>
                    <a:pt x="16" y="47"/>
                    <a:pt x="13" y="44"/>
                    <a:pt x="10" y="40"/>
                  </a:cubicBezTo>
                  <a:cubicBezTo>
                    <a:pt x="3" y="32"/>
                    <a:pt x="0" y="21"/>
                    <a:pt x="2" y="10"/>
                  </a:cubicBezTo>
                  <a:cubicBezTo>
                    <a:pt x="4" y="3"/>
                    <a:pt x="7" y="0"/>
                    <a:pt x="14" y="0"/>
                  </a:cubicBezTo>
                  <a:close/>
                  <a:moveTo>
                    <a:pt x="33" y="37"/>
                  </a:moveTo>
                  <a:cubicBezTo>
                    <a:pt x="32" y="32"/>
                    <a:pt x="32" y="27"/>
                    <a:pt x="31" y="22"/>
                  </a:cubicBezTo>
                  <a:cubicBezTo>
                    <a:pt x="29" y="17"/>
                    <a:pt x="27" y="12"/>
                    <a:pt x="24" y="8"/>
                  </a:cubicBezTo>
                  <a:cubicBezTo>
                    <a:pt x="22" y="3"/>
                    <a:pt x="17" y="1"/>
                    <a:pt x="12" y="3"/>
                  </a:cubicBezTo>
                  <a:cubicBezTo>
                    <a:pt x="10" y="3"/>
                    <a:pt x="9" y="4"/>
                    <a:pt x="8" y="5"/>
                  </a:cubicBezTo>
                  <a:cubicBezTo>
                    <a:pt x="5" y="9"/>
                    <a:pt x="4" y="14"/>
                    <a:pt x="4" y="19"/>
                  </a:cubicBezTo>
                  <a:cubicBezTo>
                    <a:pt x="5" y="23"/>
                    <a:pt x="6" y="27"/>
                    <a:pt x="8" y="31"/>
                  </a:cubicBezTo>
                  <a:cubicBezTo>
                    <a:pt x="11" y="37"/>
                    <a:pt x="15" y="43"/>
                    <a:pt x="21" y="47"/>
                  </a:cubicBezTo>
                  <a:cubicBezTo>
                    <a:pt x="23" y="49"/>
                    <a:pt x="27" y="49"/>
                    <a:pt x="29" y="47"/>
                  </a:cubicBezTo>
                  <a:cubicBezTo>
                    <a:pt x="29" y="46"/>
                    <a:pt x="30" y="46"/>
                    <a:pt x="30" y="45"/>
                  </a:cubicBezTo>
                  <a:cubicBezTo>
                    <a:pt x="31" y="42"/>
                    <a:pt x="32" y="40"/>
                    <a:pt x="33" y="37"/>
                  </a:cubicBezTo>
                  <a:close/>
                </a:path>
              </a:pathLst>
            </a:custGeom>
            <a:grpFill/>
            <a:ln w="6350">
              <a:solidFill>
                <a:srgbClr val="FF311D"/>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3" name="Freeform 24">
              <a:extLst>
                <a:ext uri="{FF2B5EF4-FFF2-40B4-BE49-F238E27FC236}">
                  <a16:creationId xmlns:a16="http://schemas.microsoft.com/office/drawing/2014/main" xmlns="" id="{9CC05AF5-B96E-4B4A-A43B-933882524EB7}"/>
                </a:ext>
              </a:extLst>
            </p:cNvPr>
            <p:cNvSpPr>
              <a:spLocks noEditPoints="1"/>
            </p:cNvSpPr>
            <p:nvPr/>
          </p:nvSpPr>
          <p:spPr bwMode="auto">
            <a:xfrm>
              <a:off x="32" y="125"/>
              <a:ext cx="61" cy="75"/>
            </a:xfrm>
            <a:custGeom>
              <a:avLst/>
              <a:gdLst>
                <a:gd name="T0" fmla="*/ 30 w 30"/>
                <a:gd name="T1" fmla="*/ 25 h 37"/>
                <a:gd name="T2" fmla="*/ 26 w 30"/>
                <a:gd name="T3" fmla="*/ 36 h 37"/>
                <a:gd name="T4" fmla="*/ 16 w 30"/>
                <a:gd name="T5" fmla="*/ 33 h 37"/>
                <a:gd name="T6" fmla="*/ 2 w 30"/>
                <a:gd name="T7" fmla="*/ 16 h 37"/>
                <a:gd name="T8" fmla="*/ 4 w 30"/>
                <a:gd name="T9" fmla="*/ 4 h 37"/>
                <a:gd name="T10" fmla="*/ 17 w 30"/>
                <a:gd name="T11" fmla="*/ 3 h 37"/>
                <a:gd name="T12" fmla="*/ 30 w 30"/>
                <a:gd name="T13" fmla="*/ 25 h 37"/>
                <a:gd name="T14" fmla="*/ 28 w 30"/>
                <a:gd name="T15" fmla="*/ 26 h 37"/>
                <a:gd name="T16" fmla="*/ 26 w 30"/>
                <a:gd name="T17" fmla="*/ 20 h 37"/>
                <a:gd name="T18" fmla="*/ 18 w 30"/>
                <a:gd name="T19" fmla="*/ 7 h 37"/>
                <a:gd name="T20" fmla="*/ 6 w 30"/>
                <a:gd name="T21" fmla="*/ 7 h 37"/>
                <a:gd name="T22" fmla="*/ 6 w 30"/>
                <a:gd name="T23" fmla="*/ 16 h 37"/>
                <a:gd name="T24" fmla="*/ 16 w 30"/>
                <a:gd name="T25" fmla="*/ 29 h 37"/>
                <a:gd name="T26" fmla="*/ 21 w 30"/>
                <a:gd name="T27" fmla="*/ 33 h 37"/>
                <a:gd name="T28" fmla="*/ 26 w 30"/>
                <a:gd name="T29" fmla="*/ 32 h 37"/>
                <a:gd name="T30" fmla="*/ 27 w 30"/>
                <a:gd name="T31" fmla="*/ 31 h 37"/>
                <a:gd name="T32" fmla="*/ 28 w 30"/>
                <a:gd name="T33" fmla="*/ 2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0" h="37">
                  <a:moveTo>
                    <a:pt x="30" y="25"/>
                  </a:moveTo>
                  <a:cubicBezTo>
                    <a:pt x="30" y="30"/>
                    <a:pt x="29" y="34"/>
                    <a:pt x="26" y="36"/>
                  </a:cubicBezTo>
                  <a:cubicBezTo>
                    <a:pt x="22" y="37"/>
                    <a:pt x="18" y="36"/>
                    <a:pt x="16" y="33"/>
                  </a:cubicBezTo>
                  <a:cubicBezTo>
                    <a:pt x="11" y="28"/>
                    <a:pt x="6" y="23"/>
                    <a:pt x="2" y="16"/>
                  </a:cubicBezTo>
                  <a:cubicBezTo>
                    <a:pt x="0" y="12"/>
                    <a:pt x="1" y="8"/>
                    <a:pt x="4" y="4"/>
                  </a:cubicBezTo>
                  <a:cubicBezTo>
                    <a:pt x="7" y="1"/>
                    <a:pt x="13" y="0"/>
                    <a:pt x="17" y="3"/>
                  </a:cubicBezTo>
                  <a:cubicBezTo>
                    <a:pt x="24" y="9"/>
                    <a:pt x="28" y="16"/>
                    <a:pt x="30" y="25"/>
                  </a:cubicBezTo>
                  <a:close/>
                  <a:moveTo>
                    <a:pt x="28" y="26"/>
                  </a:moveTo>
                  <a:cubicBezTo>
                    <a:pt x="27" y="24"/>
                    <a:pt x="27" y="22"/>
                    <a:pt x="26" y="20"/>
                  </a:cubicBezTo>
                  <a:cubicBezTo>
                    <a:pt x="24" y="15"/>
                    <a:pt x="21" y="10"/>
                    <a:pt x="18" y="7"/>
                  </a:cubicBezTo>
                  <a:cubicBezTo>
                    <a:pt x="14" y="4"/>
                    <a:pt x="9" y="4"/>
                    <a:pt x="6" y="7"/>
                  </a:cubicBezTo>
                  <a:cubicBezTo>
                    <a:pt x="3" y="9"/>
                    <a:pt x="3" y="12"/>
                    <a:pt x="6" y="16"/>
                  </a:cubicBezTo>
                  <a:cubicBezTo>
                    <a:pt x="9" y="21"/>
                    <a:pt x="12" y="25"/>
                    <a:pt x="16" y="29"/>
                  </a:cubicBezTo>
                  <a:cubicBezTo>
                    <a:pt x="17" y="31"/>
                    <a:pt x="19" y="32"/>
                    <a:pt x="21" y="33"/>
                  </a:cubicBezTo>
                  <a:cubicBezTo>
                    <a:pt x="23" y="34"/>
                    <a:pt x="25" y="34"/>
                    <a:pt x="26" y="32"/>
                  </a:cubicBezTo>
                  <a:cubicBezTo>
                    <a:pt x="26" y="32"/>
                    <a:pt x="27" y="31"/>
                    <a:pt x="27" y="31"/>
                  </a:cubicBezTo>
                  <a:cubicBezTo>
                    <a:pt x="27" y="29"/>
                    <a:pt x="28" y="28"/>
                    <a:pt x="28" y="26"/>
                  </a:cubicBezTo>
                  <a:close/>
                </a:path>
              </a:pathLst>
            </a:custGeom>
            <a:grpFill/>
            <a:ln w="6350">
              <a:solidFill>
                <a:srgbClr val="FF311D"/>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4" name="Freeform 25">
              <a:extLst>
                <a:ext uri="{FF2B5EF4-FFF2-40B4-BE49-F238E27FC236}">
                  <a16:creationId xmlns:a16="http://schemas.microsoft.com/office/drawing/2014/main" xmlns="" id="{92123953-1052-42AB-BD42-29977B21E20A}"/>
                </a:ext>
              </a:extLst>
            </p:cNvPr>
            <p:cNvSpPr>
              <a:spLocks noEditPoints="1"/>
            </p:cNvSpPr>
            <p:nvPr/>
          </p:nvSpPr>
          <p:spPr bwMode="auto">
            <a:xfrm>
              <a:off x="10" y="196"/>
              <a:ext cx="54" cy="56"/>
            </a:xfrm>
            <a:custGeom>
              <a:avLst/>
              <a:gdLst>
                <a:gd name="T0" fmla="*/ 27 w 27"/>
                <a:gd name="T1" fmla="*/ 19 h 28"/>
                <a:gd name="T2" fmla="*/ 27 w 27"/>
                <a:gd name="T3" fmla="*/ 21 h 28"/>
                <a:gd name="T4" fmla="*/ 20 w 27"/>
                <a:gd name="T5" fmla="*/ 27 h 28"/>
                <a:gd name="T6" fmla="*/ 5 w 27"/>
                <a:gd name="T7" fmla="*/ 20 h 28"/>
                <a:gd name="T8" fmla="*/ 0 w 27"/>
                <a:gd name="T9" fmla="*/ 12 h 28"/>
                <a:gd name="T10" fmla="*/ 11 w 27"/>
                <a:gd name="T11" fmla="*/ 2 h 28"/>
                <a:gd name="T12" fmla="*/ 26 w 27"/>
                <a:gd name="T13" fmla="*/ 15 h 28"/>
                <a:gd name="T14" fmla="*/ 27 w 27"/>
                <a:gd name="T15" fmla="*/ 19 h 28"/>
                <a:gd name="T16" fmla="*/ 25 w 27"/>
                <a:gd name="T17" fmla="*/ 19 h 28"/>
                <a:gd name="T18" fmla="*/ 23 w 27"/>
                <a:gd name="T19" fmla="*/ 14 h 28"/>
                <a:gd name="T20" fmla="*/ 12 w 27"/>
                <a:gd name="T21" fmla="*/ 6 h 28"/>
                <a:gd name="T22" fmla="*/ 4 w 27"/>
                <a:gd name="T23" fmla="*/ 7 h 28"/>
                <a:gd name="T24" fmla="*/ 4 w 27"/>
                <a:gd name="T25" fmla="*/ 14 h 28"/>
                <a:gd name="T26" fmla="*/ 21 w 27"/>
                <a:gd name="T27" fmla="*/ 24 h 28"/>
                <a:gd name="T28" fmla="*/ 25 w 27"/>
                <a:gd name="T29" fmla="*/ 19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28">
                  <a:moveTo>
                    <a:pt x="27" y="19"/>
                  </a:moveTo>
                  <a:cubicBezTo>
                    <a:pt x="27" y="20"/>
                    <a:pt x="27" y="21"/>
                    <a:pt x="27" y="21"/>
                  </a:cubicBezTo>
                  <a:cubicBezTo>
                    <a:pt x="26" y="26"/>
                    <a:pt x="25" y="28"/>
                    <a:pt x="20" y="27"/>
                  </a:cubicBezTo>
                  <a:cubicBezTo>
                    <a:pt x="14" y="26"/>
                    <a:pt x="9" y="24"/>
                    <a:pt x="5" y="20"/>
                  </a:cubicBezTo>
                  <a:cubicBezTo>
                    <a:pt x="2" y="18"/>
                    <a:pt x="1" y="15"/>
                    <a:pt x="0" y="12"/>
                  </a:cubicBezTo>
                  <a:cubicBezTo>
                    <a:pt x="0" y="6"/>
                    <a:pt x="4" y="0"/>
                    <a:pt x="11" y="2"/>
                  </a:cubicBezTo>
                  <a:cubicBezTo>
                    <a:pt x="18" y="4"/>
                    <a:pt x="23" y="9"/>
                    <a:pt x="26" y="15"/>
                  </a:cubicBezTo>
                  <a:cubicBezTo>
                    <a:pt x="27" y="16"/>
                    <a:pt x="27" y="17"/>
                    <a:pt x="27" y="19"/>
                  </a:cubicBezTo>
                  <a:close/>
                  <a:moveTo>
                    <a:pt x="25" y="19"/>
                  </a:moveTo>
                  <a:cubicBezTo>
                    <a:pt x="25" y="17"/>
                    <a:pt x="24" y="16"/>
                    <a:pt x="23" y="14"/>
                  </a:cubicBezTo>
                  <a:cubicBezTo>
                    <a:pt x="21" y="11"/>
                    <a:pt x="17" y="7"/>
                    <a:pt x="12" y="6"/>
                  </a:cubicBezTo>
                  <a:cubicBezTo>
                    <a:pt x="9" y="5"/>
                    <a:pt x="6" y="5"/>
                    <a:pt x="4" y="7"/>
                  </a:cubicBezTo>
                  <a:cubicBezTo>
                    <a:pt x="2" y="9"/>
                    <a:pt x="2" y="12"/>
                    <a:pt x="4" y="14"/>
                  </a:cubicBezTo>
                  <a:cubicBezTo>
                    <a:pt x="8" y="20"/>
                    <a:pt x="14" y="24"/>
                    <a:pt x="21" y="24"/>
                  </a:cubicBezTo>
                  <a:cubicBezTo>
                    <a:pt x="24" y="25"/>
                    <a:pt x="25" y="23"/>
                    <a:pt x="25" y="19"/>
                  </a:cubicBezTo>
                  <a:close/>
                </a:path>
              </a:pathLst>
            </a:custGeom>
            <a:grpFill/>
            <a:ln w="6350">
              <a:solidFill>
                <a:srgbClr val="FF311D"/>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5" name="Freeform 26">
              <a:extLst>
                <a:ext uri="{FF2B5EF4-FFF2-40B4-BE49-F238E27FC236}">
                  <a16:creationId xmlns:a16="http://schemas.microsoft.com/office/drawing/2014/main" xmlns="" id="{2F644EED-647B-4C0B-9A78-A349352ED087}"/>
                </a:ext>
              </a:extLst>
            </p:cNvPr>
            <p:cNvSpPr>
              <a:spLocks noEditPoints="1"/>
            </p:cNvSpPr>
            <p:nvPr/>
          </p:nvSpPr>
          <p:spPr bwMode="auto">
            <a:xfrm>
              <a:off x="0" y="269"/>
              <a:ext cx="52" cy="40"/>
            </a:xfrm>
            <a:custGeom>
              <a:avLst/>
              <a:gdLst>
                <a:gd name="T0" fmla="*/ 8 w 26"/>
                <a:gd name="T1" fmla="*/ 0 h 20"/>
                <a:gd name="T2" fmla="*/ 25 w 26"/>
                <a:gd name="T3" fmla="*/ 8 h 20"/>
                <a:gd name="T4" fmla="*/ 26 w 26"/>
                <a:gd name="T5" fmla="*/ 13 h 20"/>
                <a:gd name="T6" fmla="*/ 19 w 26"/>
                <a:gd name="T7" fmla="*/ 19 h 20"/>
                <a:gd name="T8" fmla="*/ 8 w 26"/>
                <a:gd name="T9" fmla="*/ 15 h 20"/>
                <a:gd name="T10" fmla="*/ 2 w 26"/>
                <a:gd name="T11" fmla="*/ 8 h 20"/>
                <a:gd name="T12" fmla="*/ 8 w 26"/>
                <a:gd name="T13" fmla="*/ 0 h 20"/>
                <a:gd name="T14" fmla="*/ 23 w 26"/>
                <a:gd name="T15" fmla="*/ 15 h 20"/>
                <a:gd name="T16" fmla="*/ 19 w 26"/>
                <a:gd name="T17" fmla="*/ 6 h 20"/>
                <a:gd name="T18" fmla="*/ 5 w 26"/>
                <a:gd name="T19" fmla="*/ 4 h 20"/>
                <a:gd name="T20" fmla="*/ 23 w 26"/>
                <a:gd name="T21" fmla="*/ 15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 h="20">
                  <a:moveTo>
                    <a:pt x="8" y="0"/>
                  </a:moveTo>
                  <a:cubicBezTo>
                    <a:pt x="14" y="1"/>
                    <a:pt x="21" y="2"/>
                    <a:pt x="25" y="8"/>
                  </a:cubicBezTo>
                  <a:cubicBezTo>
                    <a:pt x="25" y="10"/>
                    <a:pt x="26" y="11"/>
                    <a:pt x="26" y="13"/>
                  </a:cubicBezTo>
                  <a:cubicBezTo>
                    <a:pt x="26" y="18"/>
                    <a:pt x="24" y="20"/>
                    <a:pt x="19" y="19"/>
                  </a:cubicBezTo>
                  <a:cubicBezTo>
                    <a:pt x="15" y="18"/>
                    <a:pt x="11" y="17"/>
                    <a:pt x="8" y="15"/>
                  </a:cubicBezTo>
                  <a:cubicBezTo>
                    <a:pt x="5" y="13"/>
                    <a:pt x="3" y="11"/>
                    <a:pt x="2" y="8"/>
                  </a:cubicBezTo>
                  <a:cubicBezTo>
                    <a:pt x="0" y="4"/>
                    <a:pt x="3" y="0"/>
                    <a:pt x="8" y="0"/>
                  </a:cubicBezTo>
                  <a:close/>
                  <a:moveTo>
                    <a:pt x="23" y="15"/>
                  </a:moveTo>
                  <a:cubicBezTo>
                    <a:pt x="25" y="11"/>
                    <a:pt x="23" y="7"/>
                    <a:pt x="19" y="6"/>
                  </a:cubicBezTo>
                  <a:cubicBezTo>
                    <a:pt x="15" y="3"/>
                    <a:pt x="9" y="2"/>
                    <a:pt x="5" y="4"/>
                  </a:cubicBezTo>
                  <a:cubicBezTo>
                    <a:pt x="5" y="11"/>
                    <a:pt x="14" y="17"/>
                    <a:pt x="23" y="15"/>
                  </a:cubicBezTo>
                  <a:close/>
                </a:path>
              </a:pathLst>
            </a:custGeom>
            <a:grpFill/>
            <a:ln w="6350">
              <a:solidFill>
                <a:srgbClr val="FF311D"/>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6" name="Freeform 27">
              <a:extLst>
                <a:ext uri="{FF2B5EF4-FFF2-40B4-BE49-F238E27FC236}">
                  <a16:creationId xmlns:a16="http://schemas.microsoft.com/office/drawing/2014/main" xmlns="" id="{F5F806D9-C97C-4D6B-934B-20B571B3A24F}"/>
                </a:ext>
              </a:extLst>
            </p:cNvPr>
            <p:cNvSpPr>
              <a:spLocks noEditPoints="1"/>
            </p:cNvSpPr>
            <p:nvPr/>
          </p:nvSpPr>
          <p:spPr bwMode="auto">
            <a:xfrm>
              <a:off x="456" y="139"/>
              <a:ext cx="280" cy="493"/>
            </a:xfrm>
            <a:custGeom>
              <a:avLst/>
              <a:gdLst>
                <a:gd name="T0" fmla="*/ 17 w 139"/>
                <a:gd name="T1" fmla="*/ 24 h 244"/>
                <a:gd name="T2" fmla="*/ 25 w 139"/>
                <a:gd name="T3" fmla="*/ 16 h 244"/>
                <a:gd name="T4" fmla="*/ 36 w 139"/>
                <a:gd name="T5" fmla="*/ 8 h 244"/>
                <a:gd name="T6" fmla="*/ 74 w 139"/>
                <a:gd name="T7" fmla="*/ 1 h 244"/>
                <a:gd name="T8" fmla="*/ 80 w 139"/>
                <a:gd name="T9" fmla="*/ 1 h 244"/>
                <a:gd name="T10" fmla="*/ 107 w 139"/>
                <a:gd name="T11" fmla="*/ 16 h 244"/>
                <a:gd name="T12" fmla="*/ 137 w 139"/>
                <a:gd name="T13" fmla="*/ 64 h 244"/>
                <a:gd name="T14" fmla="*/ 138 w 139"/>
                <a:gd name="T15" fmla="*/ 76 h 244"/>
                <a:gd name="T16" fmla="*/ 135 w 139"/>
                <a:gd name="T17" fmla="*/ 109 h 244"/>
                <a:gd name="T18" fmla="*/ 132 w 139"/>
                <a:gd name="T19" fmla="*/ 135 h 244"/>
                <a:gd name="T20" fmla="*/ 133 w 139"/>
                <a:gd name="T21" fmla="*/ 164 h 244"/>
                <a:gd name="T22" fmla="*/ 137 w 139"/>
                <a:gd name="T23" fmla="*/ 193 h 244"/>
                <a:gd name="T24" fmla="*/ 134 w 139"/>
                <a:gd name="T25" fmla="*/ 224 h 244"/>
                <a:gd name="T26" fmla="*/ 119 w 139"/>
                <a:gd name="T27" fmla="*/ 241 h 244"/>
                <a:gd name="T28" fmla="*/ 96 w 139"/>
                <a:gd name="T29" fmla="*/ 242 h 244"/>
                <a:gd name="T30" fmla="*/ 83 w 139"/>
                <a:gd name="T31" fmla="*/ 237 h 244"/>
                <a:gd name="T32" fmla="*/ 68 w 139"/>
                <a:gd name="T33" fmla="*/ 228 h 244"/>
                <a:gd name="T34" fmla="*/ 62 w 139"/>
                <a:gd name="T35" fmla="*/ 221 h 244"/>
                <a:gd name="T36" fmla="*/ 58 w 139"/>
                <a:gd name="T37" fmla="*/ 216 h 244"/>
                <a:gd name="T38" fmla="*/ 50 w 139"/>
                <a:gd name="T39" fmla="*/ 192 h 244"/>
                <a:gd name="T40" fmla="*/ 37 w 139"/>
                <a:gd name="T41" fmla="*/ 161 h 244"/>
                <a:gd name="T42" fmla="*/ 19 w 139"/>
                <a:gd name="T43" fmla="*/ 133 h 244"/>
                <a:gd name="T44" fmla="*/ 3 w 139"/>
                <a:gd name="T45" fmla="*/ 97 h 244"/>
                <a:gd name="T46" fmla="*/ 0 w 139"/>
                <a:gd name="T47" fmla="*/ 82 h 244"/>
                <a:gd name="T48" fmla="*/ 5 w 139"/>
                <a:gd name="T49" fmla="*/ 49 h 244"/>
                <a:gd name="T50" fmla="*/ 11 w 139"/>
                <a:gd name="T51" fmla="*/ 34 h 244"/>
                <a:gd name="T52" fmla="*/ 16 w 139"/>
                <a:gd name="T53" fmla="*/ 24 h 244"/>
                <a:gd name="T54" fmla="*/ 17 w 139"/>
                <a:gd name="T55" fmla="*/ 24 h 244"/>
                <a:gd name="T56" fmla="*/ 13 w 139"/>
                <a:gd name="T57" fmla="*/ 34 h 244"/>
                <a:gd name="T58" fmla="*/ 3 w 139"/>
                <a:gd name="T59" fmla="*/ 73 h 244"/>
                <a:gd name="T60" fmla="*/ 5 w 139"/>
                <a:gd name="T61" fmla="*/ 99 h 244"/>
                <a:gd name="T62" fmla="*/ 25 w 139"/>
                <a:gd name="T63" fmla="*/ 139 h 244"/>
                <a:gd name="T64" fmla="*/ 46 w 139"/>
                <a:gd name="T65" fmla="*/ 172 h 244"/>
                <a:gd name="T66" fmla="*/ 52 w 139"/>
                <a:gd name="T67" fmla="*/ 190 h 244"/>
                <a:gd name="T68" fmla="*/ 61 w 139"/>
                <a:gd name="T69" fmla="*/ 215 h 244"/>
                <a:gd name="T70" fmla="*/ 80 w 139"/>
                <a:gd name="T71" fmla="*/ 233 h 244"/>
                <a:gd name="T72" fmla="*/ 98 w 139"/>
                <a:gd name="T73" fmla="*/ 239 h 244"/>
                <a:gd name="T74" fmla="*/ 116 w 139"/>
                <a:gd name="T75" fmla="*/ 239 h 244"/>
                <a:gd name="T76" fmla="*/ 131 w 139"/>
                <a:gd name="T77" fmla="*/ 224 h 244"/>
                <a:gd name="T78" fmla="*/ 134 w 139"/>
                <a:gd name="T79" fmla="*/ 186 h 244"/>
                <a:gd name="T80" fmla="*/ 130 w 139"/>
                <a:gd name="T81" fmla="*/ 159 h 244"/>
                <a:gd name="T82" fmla="*/ 129 w 139"/>
                <a:gd name="T83" fmla="*/ 135 h 244"/>
                <a:gd name="T84" fmla="*/ 132 w 139"/>
                <a:gd name="T85" fmla="*/ 108 h 244"/>
                <a:gd name="T86" fmla="*/ 135 w 139"/>
                <a:gd name="T87" fmla="*/ 76 h 244"/>
                <a:gd name="T88" fmla="*/ 131 w 139"/>
                <a:gd name="T89" fmla="*/ 56 h 244"/>
                <a:gd name="T90" fmla="*/ 112 w 139"/>
                <a:gd name="T91" fmla="*/ 25 h 244"/>
                <a:gd name="T92" fmla="*/ 79 w 139"/>
                <a:gd name="T93" fmla="*/ 4 h 244"/>
                <a:gd name="T94" fmla="*/ 58 w 139"/>
                <a:gd name="T95" fmla="*/ 5 h 244"/>
                <a:gd name="T96" fmla="*/ 41 w 139"/>
                <a:gd name="T97" fmla="*/ 9 h 244"/>
                <a:gd name="T98" fmla="*/ 34 w 139"/>
                <a:gd name="T99" fmla="*/ 13 h 244"/>
                <a:gd name="T100" fmla="*/ 24 w 139"/>
                <a:gd name="T101" fmla="*/ 22 h 244"/>
                <a:gd name="T102" fmla="*/ 18 w 139"/>
                <a:gd name="T103" fmla="*/ 27 h 244"/>
                <a:gd name="T104" fmla="*/ 13 w 139"/>
                <a:gd name="T105" fmla="*/ 34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9" h="244">
                  <a:moveTo>
                    <a:pt x="17" y="24"/>
                  </a:moveTo>
                  <a:cubicBezTo>
                    <a:pt x="20" y="22"/>
                    <a:pt x="22" y="19"/>
                    <a:pt x="25" y="16"/>
                  </a:cubicBezTo>
                  <a:cubicBezTo>
                    <a:pt x="28" y="13"/>
                    <a:pt x="32" y="10"/>
                    <a:pt x="36" y="8"/>
                  </a:cubicBezTo>
                  <a:cubicBezTo>
                    <a:pt x="48" y="3"/>
                    <a:pt x="61" y="0"/>
                    <a:pt x="74" y="1"/>
                  </a:cubicBezTo>
                  <a:cubicBezTo>
                    <a:pt x="76" y="1"/>
                    <a:pt x="78" y="1"/>
                    <a:pt x="80" y="1"/>
                  </a:cubicBezTo>
                  <a:cubicBezTo>
                    <a:pt x="90" y="5"/>
                    <a:pt x="99" y="10"/>
                    <a:pt x="107" y="16"/>
                  </a:cubicBezTo>
                  <a:cubicBezTo>
                    <a:pt x="122" y="29"/>
                    <a:pt x="131" y="45"/>
                    <a:pt x="137" y="64"/>
                  </a:cubicBezTo>
                  <a:cubicBezTo>
                    <a:pt x="138" y="68"/>
                    <a:pt x="139" y="72"/>
                    <a:pt x="138" y="76"/>
                  </a:cubicBezTo>
                  <a:cubicBezTo>
                    <a:pt x="138" y="87"/>
                    <a:pt x="137" y="98"/>
                    <a:pt x="135" y="109"/>
                  </a:cubicBezTo>
                  <a:cubicBezTo>
                    <a:pt x="133" y="117"/>
                    <a:pt x="132" y="126"/>
                    <a:pt x="132" y="135"/>
                  </a:cubicBezTo>
                  <a:cubicBezTo>
                    <a:pt x="132" y="144"/>
                    <a:pt x="132" y="154"/>
                    <a:pt x="133" y="164"/>
                  </a:cubicBezTo>
                  <a:cubicBezTo>
                    <a:pt x="134" y="173"/>
                    <a:pt x="136" y="183"/>
                    <a:pt x="137" y="193"/>
                  </a:cubicBezTo>
                  <a:cubicBezTo>
                    <a:pt x="139" y="203"/>
                    <a:pt x="138" y="214"/>
                    <a:pt x="134" y="224"/>
                  </a:cubicBezTo>
                  <a:cubicBezTo>
                    <a:pt x="132" y="232"/>
                    <a:pt x="126" y="238"/>
                    <a:pt x="119" y="241"/>
                  </a:cubicBezTo>
                  <a:cubicBezTo>
                    <a:pt x="112" y="244"/>
                    <a:pt x="103" y="244"/>
                    <a:pt x="96" y="242"/>
                  </a:cubicBezTo>
                  <a:cubicBezTo>
                    <a:pt x="91" y="240"/>
                    <a:pt x="87" y="239"/>
                    <a:pt x="83" y="237"/>
                  </a:cubicBezTo>
                  <a:cubicBezTo>
                    <a:pt x="77" y="235"/>
                    <a:pt x="72" y="232"/>
                    <a:pt x="68" y="228"/>
                  </a:cubicBezTo>
                  <a:cubicBezTo>
                    <a:pt x="66" y="226"/>
                    <a:pt x="64" y="223"/>
                    <a:pt x="62" y="221"/>
                  </a:cubicBezTo>
                  <a:cubicBezTo>
                    <a:pt x="60" y="220"/>
                    <a:pt x="59" y="218"/>
                    <a:pt x="58" y="216"/>
                  </a:cubicBezTo>
                  <a:cubicBezTo>
                    <a:pt x="54" y="208"/>
                    <a:pt x="52" y="200"/>
                    <a:pt x="50" y="192"/>
                  </a:cubicBezTo>
                  <a:cubicBezTo>
                    <a:pt x="47" y="181"/>
                    <a:pt x="43" y="171"/>
                    <a:pt x="37" y="161"/>
                  </a:cubicBezTo>
                  <a:cubicBezTo>
                    <a:pt x="31" y="152"/>
                    <a:pt x="25" y="143"/>
                    <a:pt x="19" y="133"/>
                  </a:cubicBezTo>
                  <a:cubicBezTo>
                    <a:pt x="11" y="122"/>
                    <a:pt x="6" y="110"/>
                    <a:pt x="3" y="97"/>
                  </a:cubicBezTo>
                  <a:cubicBezTo>
                    <a:pt x="1" y="92"/>
                    <a:pt x="1" y="87"/>
                    <a:pt x="0" y="82"/>
                  </a:cubicBezTo>
                  <a:cubicBezTo>
                    <a:pt x="0" y="71"/>
                    <a:pt x="2" y="60"/>
                    <a:pt x="5" y="49"/>
                  </a:cubicBezTo>
                  <a:cubicBezTo>
                    <a:pt x="6" y="44"/>
                    <a:pt x="8" y="39"/>
                    <a:pt x="11" y="34"/>
                  </a:cubicBezTo>
                  <a:cubicBezTo>
                    <a:pt x="12" y="30"/>
                    <a:pt x="14" y="27"/>
                    <a:pt x="16" y="24"/>
                  </a:cubicBezTo>
                  <a:lnTo>
                    <a:pt x="17" y="24"/>
                  </a:lnTo>
                  <a:close/>
                  <a:moveTo>
                    <a:pt x="13" y="34"/>
                  </a:moveTo>
                  <a:cubicBezTo>
                    <a:pt x="7" y="46"/>
                    <a:pt x="4" y="59"/>
                    <a:pt x="3" y="73"/>
                  </a:cubicBezTo>
                  <a:cubicBezTo>
                    <a:pt x="2" y="82"/>
                    <a:pt x="3" y="91"/>
                    <a:pt x="5" y="99"/>
                  </a:cubicBezTo>
                  <a:cubicBezTo>
                    <a:pt x="9" y="114"/>
                    <a:pt x="17" y="126"/>
                    <a:pt x="25" y="139"/>
                  </a:cubicBezTo>
                  <a:cubicBezTo>
                    <a:pt x="32" y="150"/>
                    <a:pt x="40" y="160"/>
                    <a:pt x="46" y="172"/>
                  </a:cubicBezTo>
                  <a:cubicBezTo>
                    <a:pt x="49" y="178"/>
                    <a:pt x="51" y="184"/>
                    <a:pt x="52" y="190"/>
                  </a:cubicBezTo>
                  <a:cubicBezTo>
                    <a:pt x="53" y="199"/>
                    <a:pt x="56" y="208"/>
                    <a:pt x="61" y="215"/>
                  </a:cubicBezTo>
                  <a:cubicBezTo>
                    <a:pt x="65" y="223"/>
                    <a:pt x="72" y="229"/>
                    <a:pt x="80" y="233"/>
                  </a:cubicBezTo>
                  <a:cubicBezTo>
                    <a:pt x="86" y="235"/>
                    <a:pt x="92" y="237"/>
                    <a:pt x="98" y="239"/>
                  </a:cubicBezTo>
                  <a:cubicBezTo>
                    <a:pt x="104" y="241"/>
                    <a:pt x="110" y="241"/>
                    <a:pt x="116" y="239"/>
                  </a:cubicBezTo>
                  <a:cubicBezTo>
                    <a:pt x="123" y="236"/>
                    <a:pt x="129" y="231"/>
                    <a:pt x="131" y="224"/>
                  </a:cubicBezTo>
                  <a:cubicBezTo>
                    <a:pt x="136" y="212"/>
                    <a:pt x="137" y="198"/>
                    <a:pt x="134" y="186"/>
                  </a:cubicBezTo>
                  <a:cubicBezTo>
                    <a:pt x="133" y="177"/>
                    <a:pt x="131" y="168"/>
                    <a:pt x="130" y="159"/>
                  </a:cubicBezTo>
                  <a:cubicBezTo>
                    <a:pt x="129" y="151"/>
                    <a:pt x="130" y="143"/>
                    <a:pt x="129" y="135"/>
                  </a:cubicBezTo>
                  <a:cubicBezTo>
                    <a:pt x="129" y="126"/>
                    <a:pt x="130" y="117"/>
                    <a:pt x="132" y="108"/>
                  </a:cubicBezTo>
                  <a:cubicBezTo>
                    <a:pt x="134" y="97"/>
                    <a:pt x="135" y="87"/>
                    <a:pt x="135" y="76"/>
                  </a:cubicBezTo>
                  <a:cubicBezTo>
                    <a:pt x="136" y="69"/>
                    <a:pt x="134" y="62"/>
                    <a:pt x="131" y="56"/>
                  </a:cubicBezTo>
                  <a:cubicBezTo>
                    <a:pt x="127" y="44"/>
                    <a:pt x="120" y="34"/>
                    <a:pt x="112" y="25"/>
                  </a:cubicBezTo>
                  <a:cubicBezTo>
                    <a:pt x="103" y="15"/>
                    <a:pt x="91" y="8"/>
                    <a:pt x="79" y="4"/>
                  </a:cubicBezTo>
                  <a:cubicBezTo>
                    <a:pt x="72" y="2"/>
                    <a:pt x="65" y="3"/>
                    <a:pt x="58" y="5"/>
                  </a:cubicBezTo>
                  <a:cubicBezTo>
                    <a:pt x="52" y="6"/>
                    <a:pt x="47" y="8"/>
                    <a:pt x="41" y="9"/>
                  </a:cubicBezTo>
                  <a:cubicBezTo>
                    <a:pt x="39" y="10"/>
                    <a:pt x="36" y="12"/>
                    <a:pt x="34" y="13"/>
                  </a:cubicBezTo>
                  <a:cubicBezTo>
                    <a:pt x="31" y="16"/>
                    <a:pt x="27" y="19"/>
                    <a:pt x="24" y="22"/>
                  </a:cubicBezTo>
                  <a:cubicBezTo>
                    <a:pt x="22" y="23"/>
                    <a:pt x="20" y="25"/>
                    <a:pt x="18" y="27"/>
                  </a:cubicBezTo>
                  <a:cubicBezTo>
                    <a:pt x="16" y="29"/>
                    <a:pt x="15" y="32"/>
                    <a:pt x="13" y="34"/>
                  </a:cubicBezTo>
                  <a:close/>
                </a:path>
              </a:pathLst>
            </a:custGeom>
            <a:grpFill/>
            <a:ln w="6350">
              <a:solidFill>
                <a:srgbClr val="FF311D"/>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7" name="Freeform 28">
              <a:extLst>
                <a:ext uri="{FF2B5EF4-FFF2-40B4-BE49-F238E27FC236}">
                  <a16:creationId xmlns:a16="http://schemas.microsoft.com/office/drawing/2014/main" xmlns="" id="{CAAF3787-D2BB-441C-9466-A0CC43E78440}"/>
                </a:ext>
              </a:extLst>
            </p:cNvPr>
            <p:cNvSpPr>
              <a:spLocks noEditPoints="1"/>
            </p:cNvSpPr>
            <p:nvPr/>
          </p:nvSpPr>
          <p:spPr bwMode="auto">
            <a:xfrm>
              <a:off x="353" y="53"/>
              <a:ext cx="121" cy="121"/>
            </a:xfrm>
            <a:custGeom>
              <a:avLst/>
              <a:gdLst>
                <a:gd name="T0" fmla="*/ 2 w 60"/>
                <a:gd name="T1" fmla="*/ 25 h 60"/>
                <a:gd name="T2" fmla="*/ 0 w 60"/>
                <a:gd name="T3" fmla="*/ 19 h 60"/>
                <a:gd name="T4" fmla="*/ 19 w 60"/>
                <a:gd name="T5" fmla="*/ 0 h 60"/>
                <a:gd name="T6" fmla="*/ 26 w 60"/>
                <a:gd name="T7" fmla="*/ 1 h 60"/>
                <a:gd name="T8" fmla="*/ 55 w 60"/>
                <a:gd name="T9" fmla="*/ 28 h 60"/>
                <a:gd name="T10" fmla="*/ 57 w 60"/>
                <a:gd name="T11" fmla="*/ 54 h 60"/>
                <a:gd name="T12" fmla="*/ 48 w 60"/>
                <a:gd name="T13" fmla="*/ 60 h 60"/>
                <a:gd name="T14" fmla="*/ 37 w 60"/>
                <a:gd name="T15" fmla="*/ 57 h 60"/>
                <a:gd name="T16" fmla="*/ 17 w 60"/>
                <a:gd name="T17" fmla="*/ 45 h 60"/>
                <a:gd name="T18" fmla="*/ 2 w 60"/>
                <a:gd name="T19" fmla="*/ 25 h 60"/>
                <a:gd name="T20" fmla="*/ 27 w 60"/>
                <a:gd name="T21" fmla="*/ 5 h 60"/>
                <a:gd name="T22" fmla="*/ 7 w 60"/>
                <a:gd name="T23" fmla="*/ 8 h 60"/>
                <a:gd name="T24" fmla="*/ 4 w 60"/>
                <a:gd name="T25" fmla="*/ 24 h 60"/>
                <a:gd name="T26" fmla="*/ 22 w 60"/>
                <a:gd name="T27" fmla="*/ 45 h 60"/>
                <a:gd name="T28" fmla="*/ 32 w 60"/>
                <a:gd name="T29" fmla="*/ 52 h 60"/>
                <a:gd name="T30" fmla="*/ 46 w 60"/>
                <a:gd name="T31" fmla="*/ 57 h 60"/>
                <a:gd name="T32" fmla="*/ 55 w 60"/>
                <a:gd name="T33" fmla="*/ 52 h 60"/>
                <a:gd name="T34" fmla="*/ 56 w 60"/>
                <a:gd name="T35" fmla="*/ 50 h 60"/>
                <a:gd name="T36" fmla="*/ 48 w 60"/>
                <a:gd name="T37" fmla="*/ 22 h 60"/>
                <a:gd name="T38" fmla="*/ 41 w 60"/>
                <a:gd name="T39" fmla="*/ 13 h 60"/>
                <a:gd name="T40" fmla="*/ 27 w 60"/>
                <a:gd name="T41" fmla="*/ 5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0" h="60">
                  <a:moveTo>
                    <a:pt x="2" y="25"/>
                  </a:moveTo>
                  <a:cubicBezTo>
                    <a:pt x="1" y="23"/>
                    <a:pt x="0" y="21"/>
                    <a:pt x="0" y="19"/>
                  </a:cubicBezTo>
                  <a:cubicBezTo>
                    <a:pt x="0" y="8"/>
                    <a:pt x="9" y="0"/>
                    <a:pt x="19" y="0"/>
                  </a:cubicBezTo>
                  <a:cubicBezTo>
                    <a:pt x="22" y="0"/>
                    <a:pt x="24" y="1"/>
                    <a:pt x="26" y="1"/>
                  </a:cubicBezTo>
                  <a:cubicBezTo>
                    <a:pt x="38" y="6"/>
                    <a:pt x="49" y="16"/>
                    <a:pt x="55" y="28"/>
                  </a:cubicBezTo>
                  <a:cubicBezTo>
                    <a:pt x="60" y="36"/>
                    <a:pt x="60" y="45"/>
                    <a:pt x="57" y="54"/>
                  </a:cubicBezTo>
                  <a:cubicBezTo>
                    <a:pt x="56" y="58"/>
                    <a:pt x="52" y="60"/>
                    <a:pt x="48" y="60"/>
                  </a:cubicBezTo>
                  <a:cubicBezTo>
                    <a:pt x="44" y="59"/>
                    <a:pt x="41" y="59"/>
                    <a:pt x="37" y="57"/>
                  </a:cubicBezTo>
                  <a:cubicBezTo>
                    <a:pt x="30" y="53"/>
                    <a:pt x="22" y="48"/>
                    <a:pt x="17" y="45"/>
                  </a:cubicBezTo>
                  <a:cubicBezTo>
                    <a:pt x="11" y="39"/>
                    <a:pt x="6" y="32"/>
                    <a:pt x="2" y="25"/>
                  </a:cubicBezTo>
                  <a:close/>
                  <a:moveTo>
                    <a:pt x="27" y="5"/>
                  </a:moveTo>
                  <a:cubicBezTo>
                    <a:pt x="20" y="2"/>
                    <a:pt x="12" y="3"/>
                    <a:pt x="7" y="8"/>
                  </a:cubicBezTo>
                  <a:cubicBezTo>
                    <a:pt x="3" y="13"/>
                    <a:pt x="2" y="19"/>
                    <a:pt x="4" y="24"/>
                  </a:cubicBezTo>
                  <a:cubicBezTo>
                    <a:pt x="8" y="32"/>
                    <a:pt x="14" y="39"/>
                    <a:pt x="22" y="45"/>
                  </a:cubicBezTo>
                  <a:cubicBezTo>
                    <a:pt x="25" y="47"/>
                    <a:pt x="29" y="50"/>
                    <a:pt x="32" y="52"/>
                  </a:cubicBezTo>
                  <a:cubicBezTo>
                    <a:pt x="37" y="54"/>
                    <a:pt x="41" y="55"/>
                    <a:pt x="46" y="57"/>
                  </a:cubicBezTo>
                  <a:cubicBezTo>
                    <a:pt x="50" y="58"/>
                    <a:pt x="54" y="56"/>
                    <a:pt x="55" y="52"/>
                  </a:cubicBezTo>
                  <a:cubicBezTo>
                    <a:pt x="55" y="51"/>
                    <a:pt x="56" y="50"/>
                    <a:pt x="56" y="50"/>
                  </a:cubicBezTo>
                  <a:cubicBezTo>
                    <a:pt x="58" y="40"/>
                    <a:pt x="55" y="29"/>
                    <a:pt x="48" y="22"/>
                  </a:cubicBezTo>
                  <a:cubicBezTo>
                    <a:pt x="46" y="19"/>
                    <a:pt x="44" y="16"/>
                    <a:pt x="41" y="13"/>
                  </a:cubicBezTo>
                  <a:cubicBezTo>
                    <a:pt x="37" y="11"/>
                    <a:pt x="32" y="8"/>
                    <a:pt x="27" y="5"/>
                  </a:cubicBezTo>
                  <a:close/>
                </a:path>
              </a:pathLst>
            </a:custGeom>
            <a:grpFill/>
            <a:ln w="6350">
              <a:solidFill>
                <a:srgbClr val="FF311D"/>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8" name="Freeform 29">
              <a:extLst>
                <a:ext uri="{FF2B5EF4-FFF2-40B4-BE49-F238E27FC236}">
                  <a16:creationId xmlns:a16="http://schemas.microsoft.com/office/drawing/2014/main" xmlns="" id="{64EC731A-7579-4713-B00E-AB0AC7A11762}"/>
                </a:ext>
              </a:extLst>
            </p:cNvPr>
            <p:cNvSpPr>
              <a:spLocks noEditPoints="1"/>
            </p:cNvSpPr>
            <p:nvPr/>
          </p:nvSpPr>
          <p:spPr bwMode="auto">
            <a:xfrm>
              <a:off x="458" y="16"/>
              <a:ext cx="78" cy="103"/>
            </a:xfrm>
            <a:custGeom>
              <a:avLst/>
              <a:gdLst>
                <a:gd name="T0" fmla="*/ 21 w 39"/>
                <a:gd name="T1" fmla="*/ 3 h 51"/>
                <a:gd name="T2" fmla="*/ 38 w 39"/>
                <a:gd name="T3" fmla="*/ 29 h 51"/>
                <a:gd name="T4" fmla="*/ 39 w 39"/>
                <a:gd name="T5" fmla="*/ 43 h 51"/>
                <a:gd name="T6" fmla="*/ 31 w 39"/>
                <a:gd name="T7" fmla="*/ 51 h 51"/>
                <a:gd name="T8" fmla="*/ 19 w 39"/>
                <a:gd name="T9" fmla="*/ 45 h 51"/>
                <a:gd name="T10" fmla="*/ 6 w 39"/>
                <a:gd name="T11" fmla="*/ 30 h 51"/>
                <a:gd name="T12" fmla="*/ 1 w 39"/>
                <a:gd name="T13" fmla="*/ 17 h 51"/>
                <a:gd name="T14" fmla="*/ 5 w 39"/>
                <a:gd name="T15" fmla="*/ 5 h 51"/>
                <a:gd name="T16" fmla="*/ 21 w 39"/>
                <a:gd name="T17" fmla="*/ 3 h 51"/>
                <a:gd name="T18" fmla="*/ 28 w 39"/>
                <a:gd name="T19" fmla="*/ 47 h 51"/>
                <a:gd name="T20" fmla="*/ 35 w 39"/>
                <a:gd name="T21" fmla="*/ 44 h 51"/>
                <a:gd name="T22" fmla="*/ 36 w 39"/>
                <a:gd name="T23" fmla="*/ 42 h 51"/>
                <a:gd name="T24" fmla="*/ 32 w 39"/>
                <a:gd name="T25" fmla="*/ 21 h 51"/>
                <a:gd name="T26" fmla="*/ 26 w 39"/>
                <a:gd name="T27" fmla="*/ 11 h 51"/>
                <a:gd name="T28" fmla="*/ 13 w 39"/>
                <a:gd name="T29" fmla="*/ 4 h 51"/>
                <a:gd name="T30" fmla="*/ 8 w 39"/>
                <a:gd name="T31" fmla="*/ 6 h 51"/>
                <a:gd name="T32" fmla="*/ 4 w 39"/>
                <a:gd name="T33" fmla="*/ 18 h 51"/>
                <a:gd name="T34" fmla="*/ 11 w 39"/>
                <a:gd name="T35" fmla="*/ 33 h 51"/>
                <a:gd name="T36" fmla="*/ 20 w 39"/>
                <a:gd name="T37" fmla="*/ 44 h 51"/>
                <a:gd name="T38" fmla="*/ 28 w 39"/>
                <a:gd name="T39" fmla="*/ 4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9" h="51">
                  <a:moveTo>
                    <a:pt x="21" y="3"/>
                  </a:moveTo>
                  <a:cubicBezTo>
                    <a:pt x="30" y="9"/>
                    <a:pt x="36" y="18"/>
                    <a:pt x="38" y="29"/>
                  </a:cubicBezTo>
                  <a:cubicBezTo>
                    <a:pt x="39" y="34"/>
                    <a:pt x="39" y="38"/>
                    <a:pt x="39" y="43"/>
                  </a:cubicBezTo>
                  <a:cubicBezTo>
                    <a:pt x="38" y="47"/>
                    <a:pt x="35" y="50"/>
                    <a:pt x="31" y="51"/>
                  </a:cubicBezTo>
                  <a:cubicBezTo>
                    <a:pt x="26" y="51"/>
                    <a:pt x="22" y="49"/>
                    <a:pt x="19" y="45"/>
                  </a:cubicBezTo>
                  <a:cubicBezTo>
                    <a:pt x="14" y="41"/>
                    <a:pt x="10" y="35"/>
                    <a:pt x="6" y="30"/>
                  </a:cubicBezTo>
                  <a:cubicBezTo>
                    <a:pt x="3" y="26"/>
                    <a:pt x="2" y="22"/>
                    <a:pt x="1" y="17"/>
                  </a:cubicBezTo>
                  <a:cubicBezTo>
                    <a:pt x="0" y="13"/>
                    <a:pt x="2" y="9"/>
                    <a:pt x="5" y="5"/>
                  </a:cubicBezTo>
                  <a:cubicBezTo>
                    <a:pt x="10" y="0"/>
                    <a:pt x="14" y="0"/>
                    <a:pt x="21" y="3"/>
                  </a:cubicBezTo>
                  <a:close/>
                  <a:moveTo>
                    <a:pt x="28" y="47"/>
                  </a:moveTo>
                  <a:cubicBezTo>
                    <a:pt x="31" y="49"/>
                    <a:pt x="34" y="47"/>
                    <a:pt x="35" y="44"/>
                  </a:cubicBezTo>
                  <a:cubicBezTo>
                    <a:pt x="36" y="43"/>
                    <a:pt x="36" y="43"/>
                    <a:pt x="36" y="42"/>
                  </a:cubicBezTo>
                  <a:cubicBezTo>
                    <a:pt x="36" y="35"/>
                    <a:pt x="35" y="28"/>
                    <a:pt x="32" y="21"/>
                  </a:cubicBezTo>
                  <a:cubicBezTo>
                    <a:pt x="31" y="17"/>
                    <a:pt x="28" y="14"/>
                    <a:pt x="26" y="11"/>
                  </a:cubicBezTo>
                  <a:cubicBezTo>
                    <a:pt x="22" y="7"/>
                    <a:pt x="17" y="5"/>
                    <a:pt x="13" y="4"/>
                  </a:cubicBezTo>
                  <a:cubicBezTo>
                    <a:pt x="11" y="4"/>
                    <a:pt x="10" y="5"/>
                    <a:pt x="8" y="6"/>
                  </a:cubicBezTo>
                  <a:cubicBezTo>
                    <a:pt x="4" y="8"/>
                    <a:pt x="2" y="14"/>
                    <a:pt x="4" y="18"/>
                  </a:cubicBezTo>
                  <a:cubicBezTo>
                    <a:pt x="5" y="23"/>
                    <a:pt x="8" y="28"/>
                    <a:pt x="11" y="33"/>
                  </a:cubicBezTo>
                  <a:cubicBezTo>
                    <a:pt x="13" y="37"/>
                    <a:pt x="17" y="40"/>
                    <a:pt x="20" y="44"/>
                  </a:cubicBezTo>
                  <a:cubicBezTo>
                    <a:pt x="23" y="45"/>
                    <a:pt x="25" y="47"/>
                    <a:pt x="28" y="47"/>
                  </a:cubicBezTo>
                  <a:close/>
                </a:path>
              </a:pathLst>
            </a:custGeom>
            <a:grpFill/>
            <a:ln w="6350">
              <a:solidFill>
                <a:srgbClr val="FF311D"/>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9" name="Freeform 30">
              <a:extLst>
                <a:ext uri="{FF2B5EF4-FFF2-40B4-BE49-F238E27FC236}">
                  <a16:creationId xmlns:a16="http://schemas.microsoft.com/office/drawing/2014/main" xmlns="" id="{7ADABE81-B9AE-47A1-8773-8FDC7DDB6535}"/>
                </a:ext>
              </a:extLst>
            </p:cNvPr>
            <p:cNvSpPr>
              <a:spLocks noEditPoints="1"/>
            </p:cNvSpPr>
            <p:nvPr/>
          </p:nvSpPr>
          <p:spPr bwMode="auto">
            <a:xfrm>
              <a:off x="554" y="24"/>
              <a:ext cx="47" cy="79"/>
            </a:xfrm>
            <a:custGeom>
              <a:avLst/>
              <a:gdLst>
                <a:gd name="T0" fmla="*/ 0 w 23"/>
                <a:gd name="T1" fmla="*/ 9 h 39"/>
                <a:gd name="T2" fmla="*/ 10 w 23"/>
                <a:gd name="T3" fmla="*/ 0 h 39"/>
                <a:gd name="T4" fmla="*/ 20 w 23"/>
                <a:gd name="T5" fmla="*/ 7 h 39"/>
                <a:gd name="T6" fmla="*/ 23 w 23"/>
                <a:gd name="T7" fmla="*/ 28 h 39"/>
                <a:gd name="T8" fmla="*/ 18 w 23"/>
                <a:gd name="T9" fmla="*/ 37 h 39"/>
                <a:gd name="T10" fmla="*/ 7 w 23"/>
                <a:gd name="T11" fmla="*/ 33 h 39"/>
                <a:gd name="T12" fmla="*/ 0 w 23"/>
                <a:gd name="T13" fmla="*/ 9 h 39"/>
                <a:gd name="T14" fmla="*/ 14 w 23"/>
                <a:gd name="T15" fmla="*/ 35 h 39"/>
                <a:gd name="T16" fmla="*/ 19 w 23"/>
                <a:gd name="T17" fmla="*/ 33 h 39"/>
                <a:gd name="T18" fmla="*/ 19 w 23"/>
                <a:gd name="T19" fmla="*/ 32 h 39"/>
                <a:gd name="T20" fmla="*/ 20 w 23"/>
                <a:gd name="T21" fmla="*/ 26 h 39"/>
                <a:gd name="T22" fmla="*/ 18 w 23"/>
                <a:gd name="T23" fmla="*/ 9 h 39"/>
                <a:gd name="T24" fmla="*/ 10 w 23"/>
                <a:gd name="T25" fmla="*/ 3 h 39"/>
                <a:gd name="T26" fmla="*/ 2 w 23"/>
                <a:gd name="T27" fmla="*/ 12 h 39"/>
                <a:gd name="T28" fmla="*/ 6 w 23"/>
                <a:gd name="T29" fmla="*/ 27 h 39"/>
                <a:gd name="T30" fmla="*/ 10 w 23"/>
                <a:gd name="T31" fmla="*/ 33 h 39"/>
                <a:gd name="T32" fmla="*/ 14 w 23"/>
                <a:gd name="T33" fmla="*/ 35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0" y="9"/>
                  </a:moveTo>
                  <a:cubicBezTo>
                    <a:pt x="0" y="4"/>
                    <a:pt x="5" y="0"/>
                    <a:pt x="10" y="0"/>
                  </a:cubicBezTo>
                  <a:cubicBezTo>
                    <a:pt x="14" y="0"/>
                    <a:pt x="18" y="3"/>
                    <a:pt x="20" y="7"/>
                  </a:cubicBezTo>
                  <a:cubicBezTo>
                    <a:pt x="22" y="14"/>
                    <a:pt x="23" y="21"/>
                    <a:pt x="23" y="28"/>
                  </a:cubicBezTo>
                  <a:cubicBezTo>
                    <a:pt x="23" y="32"/>
                    <a:pt x="22" y="36"/>
                    <a:pt x="18" y="37"/>
                  </a:cubicBezTo>
                  <a:cubicBezTo>
                    <a:pt x="15" y="39"/>
                    <a:pt x="12" y="37"/>
                    <a:pt x="7" y="33"/>
                  </a:cubicBezTo>
                  <a:cubicBezTo>
                    <a:pt x="3" y="26"/>
                    <a:pt x="0" y="18"/>
                    <a:pt x="0" y="9"/>
                  </a:cubicBezTo>
                  <a:close/>
                  <a:moveTo>
                    <a:pt x="14" y="35"/>
                  </a:moveTo>
                  <a:cubicBezTo>
                    <a:pt x="16" y="36"/>
                    <a:pt x="18" y="35"/>
                    <a:pt x="19" y="33"/>
                  </a:cubicBezTo>
                  <a:cubicBezTo>
                    <a:pt x="19" y="33"/>
                    <a:pt x="19" y="32"/>
                    <a:pt x="19" y="32"/>
                  </a:cubicBezTo>
                  <a:cubicBezTo>
                    <a:pt x="20" y="30"/>
                    <a:pt x="20" y="28"/>
                    <a:pt x="20" y="26"/>
                  </a:cubicBezTo>
                  <a:cubicBezTo>
                    <a:pt x="20" y="20"/>
                    <a:pt x="19" y="15"/>
                    <a:pt x="18" y="9"/>
                  </a:cubicBezTo>
                  <a:cubicBezTo>
                    <a:pt x="16" y="5"/>
                    <a:pt x="14" y="2"/>
                    <a:pt x="10" y="3"/>
                  </a:cubicBezTo>
                  <a:cubicBezTo>
                    <a:pt x="6" y="3"/>
                    <a:pt x="2" y="7"/>
                    <a:pt x="2" y="12"/>
                  </a:cubicBezTo>
                  <a:cubicBezTo>
                    <a:pt x="3" y="17"/>
                    <a:pt x="4" y="22"/>
                    <a:pt x="6" y="27"/>
                  </a:cubicBezTo>
                  <a:cubicBezTo>
                    <a:pt x="7" y="29"/>
                    <a:pt x="9" y="31"/>
                    <a:pt x="10" y="33"/>
                  </a:cubicBezTo>
                  <a:cubicBezTo>
                    <a:pt x="11" y="34"/>
                    <a:pt x="13" y="34"/>
                    <a:pt x="14" y="35"/>
                  </a:cubicBezTo>
                  <a:close/>
                </a:path>
              </a:pathLst>
            </a:custGeom>
            <a:grpFill/>
            <a:ln w="6350">
              <a:solidFill>
                <a:srgbClr val="FF311D"/>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0" name="Freeform 31">
              <a:extLst>
                <a:ext uri="{FF2B5EF4-FFF2-40B4-BE49-F238E27FC236}">
                  <a16:creationId xmlns:a16="http://schemas.microsoft.com/office/drawing/2014/main" xmlns="" id="{89599CE9-7CB4-4697-873F-6F72481646CC}"/>
                </a:ext>
              </a:extLst>
            </p:cNvPr>
            <p:cNvSpPr>
              <a:spLocks noEditPoints="1"/>
            </p:cNvSpPr>
            <p:nvPr/>
          </p:nvSpPr>
          <p:spPr bwMode="auto">
            <a:xfrm>
              <a:off x="623" y="51"/>
              <a:ext cx="42" cy="68"/>
            </a:xfrm>
            <a:custGeom>
              <a:avLst/>
              <a:gdLst>
                <a:gd name="T0" fmla="*/ 2 w 21"/>
                <a:gd name="T1" fmla="*/ 26 h 34"/>
                <a:gd name="T2" fmla="*/ 3 w 21"/>
                <a:gd name="T3" fmla="*/ 6 h 34"/>
                <a:gd name="T4" fmla="*/ 17 w 21"/>
                <a:gd name="T5" fmla="*/ 5 h 34"/>
                <a:gd name="T6" fmla="*/ 20 w 21"/>
                <a:gd name="T7" fmla="*/ 14 h 34"/>
                <a:gd name="T8" fmla="*/ 16 w 21"/>
                <a:gd name="T9" fmla="*/ 29 h 34"/>
                <a:gd name="T10" fmla="*/ 6 w 21"/>
                <a:gd name="T11" fmla="*/ 31 h 34"/>
                <a:gd name="T12" fmla="*/ 4 w 21"/>
                <a:gd name="T13" fmla="*/ 29 h 34"/>
                <a:gd name="T14" fmla="*/ 2 w 21"/>
                <a:gd name="T15" fmla="*/ 26 h 34"/>
                <a:gd name="T16" fmla="*/ 13 w 21"/>
                <a:gd name="T17" fmla="*/ 28 h 34"/>
                <a:gd name="T18" fmla="*/ 17 w 21"/>
                <a:gd name="T19" fmla="*/ 9 h 34"/>
                <a:gd name="T20" fmla="*/ 11 w 21"/>
                <a:gd name="T21" fmla="*/ 4 h 34"/>
                <a:gd name="T22" fmla="*/ 5 w 21"/>
                <a:gd name="T23" fmla="*/ 9 h 34"/>
                <a:gd name="T24" fmla="*/ 4 w 21"/>
                <a:gd name="T25" fmla="*/ 23 h 34"/>
                <a:gd name="T26" fmla="*/ 6 w 21"/>
                <a:gd name="T27" fmla="*/ 28 h 34"/>
                <a:gd name="T28" fmla="*/ 13 w 21"/>
                <a:gd name="T29" fmla="*/ 28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 h="34">
                  <a:moveTo>
                    <a:pt x="2" y="26"/>
                  </a:moveTo>
                  <a:cubicBezTo>
                    <a:pt x="0" y="19"/>
                    <a:pt x="0" y="12"/>
                    <a:pt x="3" y="6"/>
                  </a:cubicBezTo>
                  <a:cubicBezTo>
                    <a:pt x="6" y="0"/>
                    <a:pt x="13" y="0"/>
                    <a:pt x="17" y="5"/>
                  </a:cubicBezTo>
                  <a:cubicBezTo>
                    <a:pt x="20" y="7"/>
                    <a:pt x="21" y="10"/>
                    <a:pt x="20" y="14"/>
                  </a:cubicBezTo>
                  <a:cubicBezTo>
                    <a:pt x="20" y="19"/>
                    <a:pt x="18" y="24"/>
                    <a:pt x="16" y="29"/>
                  </a:cubicBezTo>
                  <a:cubicBezTo>
                    <a:pt x="13" y="33"/>
                    <a:pt x="10" y="34"/>
                    <a:pt x="6" y="31"/>
                  </a:cubicBezTo>
                  <a:cubicBezTo>
                    <a:pt x="6" y="31"/>
                    <a:pt x="5" y="30"/>
                    <a:pt x="4" y="29"/>
                  </a:cubicBezTo>
                  <a:cubicBezTo>
                    <a:pt x="3" y="28"/>
                    <a:pt x="2" y="27"/>
                    <a:pt x="2" y="26"/>
                  </a:cubicBezTo>
                  <a:close/>
                  <a:moveTo>
                    <a:pt x="13" y="28"/>
                  </a:moveTo>
                  <a:cubicBezTo>
                    <a:pt x="17" y="23"/>
                    <a:pt x="18" y="16"/>
                    <a:pt x="17" y="9"/>
                  </a:cubicBezTo>
                  <a:cubicBezTo>
                    <a:pt x="16" y="6"/>
                    <a:pt x="14" y="4"/>
                    <a:pt x="11" y="4"/>
                  </a:cubicBezTo>
                  <a:cubicBezTo>
                    <a:pt x="8" y="5"/>
                    <a:pt x="6" y="6"/>
                    <a:pt x="5" y="9"/>
                  </a:cubicBezTo>
                  <a:cubicBezTo>
                    <a:pt x="3" y="14"/>
                    <a:pt x="3" y="19"/>
                    <a:pt x="4" y="23"/>
                  </a:cubicBezTo>
                  <a:cubicBezTo>
                    <a:pt x="4" y="25"/>
                    <a:pt x="5" y="26"/>
                    <a:pt x="6" y="28"/>
                  </a:cubicBezTo>
                  <a:cubicBezTo>
                    <a:pt x="9" y="30"/>
                    <a:pt x="11" y="30"/>
                    <a:pt x="13" y="28"/>
                  </a:cubicBezTo>
                  <a:close/>
                </a:path>
              </a:pathLst>
            </a:custGeom>
            <a:grpFill/>
            <a:ln w="6350">
              <a:solidFill>
                <a:srgbClr val="FF311D"/>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 name="Freeform 32">
              <a:extLst>
                <a:ext uri="{FF2B5EF4-FFF2-40B4-BE49-F238E27FC236}">
                  <a16:creationId xmlns:a16="http://schemas.microsoft.com/office/drawing/2014/main" xmlns="" id="{54E9EC76-7502-458B-AB06-6C62D4F983C2}"/>
                </a:ext>
              </a:extLst>
            </p:cNvPr>
            <p:cNvSpPr>
              <a:spLocks noEditPoints="1"/>
            </p:cNvSpPr>
            <p:nvPr/>
          </p:nvSpPr>
          <p:spPr bwMode="auto">
            <a:xfrm>
              <a:off x="675" y="89"/>
              <a:ext cx="39" cy="58"/>
            </a:xfrm>
            <a:custGeom>
              <a:avLst/>
              <a:gdLst>
                <a:gd name="T0" fmla="*/ 17 w 19"/>
                <a:gd name="T1" fmla="*/ 5 h 29"/>
                <a:gd name="T2" fmla="*/ 18 w 19"/>
                <a:gd name="T3" fmla="*/ 13 h 29"/>
                <a:gd name="T4" fmla="*/ 14 w 19"/>
                <a:gd name="T5" fmla="*/ 25 h 29"/>
                <a:gd name="T6" fmla="*/ 5 w 19"/>
                <a:gd name="T7" fmla="*/ 26 h 29"/>
                <a:gd name="T8" fmla="*/ 2 w 19"/>
                <a:gd name="T9" fmla="*/ 22 h 29"/>
                <a:gd name="T10" fmla="*/ 7 w 19"/>
                <a:gd name="T11" fmla="*/ 4 h 29"/>
                <a:gd name="T12" fmla="*/ 15 w 19"/>
                <a:gd name="T13" fmla="*/ 2 h 29"/>
                <a:gd name="T14" fmla="*/ 17 w 19"/>
                <a:gd name="T15" fmla="*/ 5 h 29"/>
                <a:gd name="T16" fmla="*/ 13 w 19"/>
                <a:gd name="T17" fmla="*/ 4 h 29"/>
                <a:gd name="T18" fmla="*/ 4 w 19"/>
                <a:gd name="T19" fmla="*/ 16 h 29"/>
                <a:gd name="T20" fmla="*/ 8 w 19"/>
                <a:gd name="T21" fmla="*/ 25 h 29"/>
                <a:gd name="T22" fmla="*/ 13 w 19"/>
                <a:gd name="T23" fmla="*/ 4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 h="29">
                  <a:moveTo>
                    <a:pt x="17" y="5"/>
                  </a:moveTo>
                  <a:cubicBezTo>
                    <a:pt x="19" y="8"/>
                    <a:pt x="19" y="10"/>
                    <a:pt x="18" y="13"/>
                  </a:cubicBezTo>
                  <a:cubicBezTo>
                    <a:pt x="17" y="17"/>
                    <a:pt x="16" y="21"/>
                    <a:pt x="14" y="25"/>
                  </a:cubicBezTo>
                  <a:cubicBezTo>
                    <a:pt x="11" y="29"/>
                    <a:pt x="9" y="29"/>
                    <a:pt x="5" y="26"/>
                  </a:cubicBezTo>
                  <a:cubicBezTo>
                    <a:pt x="4" y="25"/>
                    <a:pt x="3" y="23"/>
                    <a:pt x="2" y="22"/>
                  </a:cubicBezTo>
                  <a:cubicBezTo>
                    <a:pt x="0" y="15"/>
                    <a:pt x="4" y="9"/>
                    <a:pt x="7" y="4"/>
                  </a:cubicBezTo>
                  <a:cubicBezTo>
                    <a:pt x="9" y="1"/>
                    <a:pt x="12" y="0"/>
                    <a:pt x="15" y="2"/>
                  </a:cubicBezTo>
                  <a:cubicBezTo>
                    <a:pt x="16" y="3"/>
                    <a:pt x="17" y="4"/>
                    <a:pt x="17" y="5"/>
                  </a:cubicBezTo>
                  <a:close/>
                  <a:moveTo>
                    <a:pt x="13" y="4"/>
                  </a:moveTo>
                  <a:cubicBezTo>
                    <a:pt x="8" y="6"/>
                    <a:pt x="5" y="10"/>
                    <a:pt x="4" y="16"/>
                  </a:cubicBezTo>
                  <a:cubicBezTo>
                    <a:pt x="3" y="19"/>
                    <a:pt x="5" y="24"/>
                    <a:pt x="8" y="25"/>
                  </a:cubicBezTo>
                  <a:cubicBezTo>
                    <a:pt x="16" y="19"/>
                    <a:pt x="18" y="9"/>
                    <a:pt x="13" y="4"/>
                  </a:cubicBezTo>
                  <a:close/>
                </a:path>
              </a:pathLst>
            </a:custGeom>
            <a:grpFill/>
            <a:ln w="6350">
              <a:solidFill>
                <a:srgbClr val="FF311D"/>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64" name="文本框 63">
            <a:extLst>
              <a:ext uri="{FF2B5EF4-FFF2-40B4-BE49-F238E27FC236}">
                <a16:creationId xmlns:a16="http://schemas.microsoft.com/office/drawing/2014/main" xmlns="" id="{B2EC34C3-C541-4DAF-8BDE-5A3FADE66193}"/>
              </a:ext>
            </a:extLst>
          </p:cNvPr>
          <p:cNvSpPr txBox="1"/>
          <p:nvPr/>
        </p:nvSpPr>
        <p:spPr>
          <a:xfrm>
            <a:off x="8982931" y="5875560"/>
            <a:ext cx="1468124" cy="307777"/>
          </a:xfrm>
          <a:prstGeom prst="rect">
            <a:avLst/>
          </a:prstGeom>
          <a:noFill/>
        </p:spPr>
        <p:txBody>
          <a:bodyPr wrap="square" rtlCol="0">
            <a:spAutoFit/>
          </a:bodyPr>
          <a:lstStyle/>
          <a:p>
            <a:r>
              <a:rPr lang="en-US" altLang="zh-CN" sz="1400">
                <a:latin typeface="851tegakizatsu" panose="02000600000000000000" pitchFamily="2" charset="-122"/>
                <a:ea typeface="851tegakizatsu" panose="02000600000000000000" pitchFamily="2" charset="-122"/>
                <a:cs typeface="851tegakizatsu" panose="02000600000000000000" pitchFamily="2" charset="-122"/>
              </a:rPr>
              <a:t>supporters say</a:t>
            </a:r>
            <a:endParaRPr lang="zh-CN" altLang="en-US" sz="1400">
              <a:latin typeface="851tegakizatsu" panose="02000600000000000000" pitchFamily="2" charset="-122"/>
              <a:ea typeface="851tegakizatsu" panose="02000600000000000000" pitchFamily="2" charset="-122"/>
              <a:cs typeface="851tegakizatsu" panose="02000600000000000000" pitchFamily="2" charset="-122"/>
            </a:endParaRPr>
          </a:p>
        </p:txBody>
      </p:sp>
      <p:cxnSp>
        <p:nvCxnSpPr>
          <p:cNvPr id="68" name="直接连接符 67">
            <a:extLst>
              <a:ext uri="{FF2B5EF4-FFF2-40B4-BE49-F238E27FC236}">
                <a16:creationId xmlns:a16="http://schemas.microsoft.com/office/drawing/2014/main" xmlns="" id="{C91D257F-8282-48E7-AFFB-E29403EEA6BC}"/>
              </a:ext>
            </a:extLst>
          </p:cNvPr>
          <p:cNvCxnSpPr>
            <a:cxnSpLocks/>
          </p:cNvCxnSpPr>
          <p:nvPr/>
        </p:nvCxnSpPr>
        <p:spPr>
          <a:xfrm>
            <a:off x="10044113" y="6180783"/>
            <a:ext cx="214788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6673091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invX="1"/>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01A3D546-8591-4BF3-8824-42AF69380BF3}"/>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a:extLst>
              <a:ext uri="{FF2B5EF4-FFF2-40B4-BE49-F238E27FC236}">
                <a16:creationId xmlns:a16="http://schemas.microsoft.com/office/drawing/2014/main" xmlns="" id="{18A13980-18F9-4188-88AB-C7DD2A87BB58}"/>
              </a:ext>
            </a:extLst>
          </p:cNvPr>
          <p:cNvSpPr txBox="1"/>
          <p:nvPr/>
        </p:nvSpPr>
        <p:spPr>
          <a:xfrm>
            <a:off x="753438" y="698690"/>
            <a:ext cx="2060293" cy="369332"/>
          </a:xfrm>
          <a:prstGeom prst="rect">
            <a:avLst/>
          </a:prstGeom>
          <a:noFill/>
        </p:spPr>
        <p:txBody>
          <a:bodyPr wrap="square" rtlCol="0">
            <a:spAutoFit/>
          </a:bodyPr>
          <a:lstStyle/>
          <a:p>
            <a:r>
              <a:rPr lang="en-US" altLang="zh-CN" b="1">
                <a:latin typeface="851tegakizatsu" panose="02000600000000000000" pitchFamily="2" charset="-122"/>
                <a:ea typeface="851tegakizatsu" panose="02000600000000000000" pitchFamily="2" charset="-122"/>
                <a:cs typeface="851tegakizatsu" panose="02000600000000000000" pitchFamily="2" charset="-122"/>
              </a:rPr>
              <a:t>DESIGNED BY XIAO</a:t>
            </a:r>
            <a:endParaRPr lang="zh-CN" altLang="en-US" b="1">
              <a:latin typeface="851tegakizatsu" panose="02000600000000000000" pitchFamily="2" charset="-122"/>
              <a:ea typeface="851tegakizatsu" panose="02000600000000000000" pitchFamily="2" charset="-122"/>
              <a:cs typeface="851tegakizatsu" panose="02000600000000000000" pitchFamily="2" charset="-122"/>
            </a:endParaRPr>
          </a:p>
        </p:txBody>
      </p:sp>
      <p:cxnSp>
        <p:nvCxnSpPr>
          <p:cNvPr id="43" name="直接连接符 42">
            <a:extLst>
              <a:ext uri="{FF2B5EF4-FFF2-40B4-BE49-F238E27FC236}">
                <a16:creationId xmlns:a16="http://schemas.microsoft.com/office/drawing/2014/main" xmlns="" id="{6898306B-663D-4AC6-A081-0CEE81E33BFF}"/>
              </a:ext>
            </a:extLst>
          </p:cNvPr>
          <p:cNvCxnSpPr>
            <a:cxnSpLocks/>
          </p:cNvCxnSpPr>
          <p:nvPr/>
        </p:nvCxnSpPr>
        <p:spPr>
          <a:xfrm>
            <a:off x="6096000" y="850900"/>
            <a:ext cx="0" cy="51562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46" name="Group 12">
            <a:extLst>
              <a:ext uri="{FF2B5EF4-FFF2-40B4-BE49-F238E27FC236}">
                <a16:creationId xmlns:a16="http://schemas.microsoft.com/office/drawing/2014/main" xmlns="" id="{433EA91A-048D-412E-AECC-C1069E80FD52}"/>
              </a:ext>
            </a:extLst>
          </p:cNvPr>
          <p:cNvGrpSpPr>
            <a:grpSpLocks noChangeAspect="1"/>
          </p:cNvGrpSpPr>
          <p:nvPr/>
        </p:nvGrpSpPr>
        <p:grpSpPr bwMode="auto">
          <a:xfrm>
            <a:off x="7696212" y="1487646"/>
            <a:ext cx="2895576" cy="3882708"/>
            <a:chOff x="-3" y="0"/>
            <a:chExt cx="572" cy="767"/>
          </a:xfrm>
        </p:grpSpPr>
        <p:sp>
          <p:nvSpPr>
            <p:cNvPr id="48" name="Freeform 13">
              <a:extLst>
                <a:ext uri="{FF2B5EF4-FFF2-40B4-BE49-F238E27FC236}">
                  <a16:creationId xmlns:a16="http://schemas.microsoft.com/office/drawing/2014/main" xmlns="" id="{18858A26-90E5-4A58-9705-E2F74A791C7A}"/>
                </a:ext>
              </a:extLst>
            </p:cNvPr>
            <p:cNvSpPr>
              <a:spLocks noEditPoints="1"/>
            </p:cNvSpPr>
            <p:nvPr/>
          </p:nvSpPr>
          <p:spPr bwMode="auto">
            <a:xfrm>
              <a:off x="-3" y="0"/>
              <a:ext cx="572" cy="767"/>
            </a:xfrm>
            <a:custGeom>
              <a:avLst/>
              <a:gdLst>
                <a:gd name="T0" fmla="*/ 260 w 283"/>
                <a:gd name="T1" fmla="*/ 282 h 380"/>
                <a:gd name="T2" fmla="*/ 144 w 283"/>
                <a:gd name="T3" fmla="*/ 248 h 380"/>
                <a:gd name="T4" fmla="*/ 135 w 283"/>
                <a:gd name="T5" fmla="*/ 306 h 380"/>
                <a:gd name="T6" fmla="*/ 107 w 283"/>
                <a:gd name="T7" fmla="*/ 276 h 380"/>
                <a:gd name="T8" fmla="*/ 104 w 283"/>
                <a:gd name="T9" fmla="*/ 380 h 380"/>
                <a:gd name="T10" fmla="*/ 73 w 283"/>
                <a:gd name="T11" fmla="*/ 344 h 380"/>
                <a:gd name="T12" fmla="*/ 42 w 283"/>
                <a:gd name="T13" fmla="*/ 262 h 380"/>
                <a:gd name="T14" fmla="*/ 75 w 283"/>
                <a:gd name="T15" fmla="*/ 179 h 380"/>
                <a:gd name="T16" fmla="*/ 114 w 283"/>
                <a:gd name="T17" fmla="*/ 98 h 380"/>
                <a:gd name="T18" fmla="*/ 171 w 283"/>
                <a:gd name="T19" fmla="*/ 21 h 380"/>
                <a:gd name="T20" fmla="*/ 151 w 283"/>
                <a:gd name="T21" fmla="*/ 103 h 380"/>
                <a:gd name="T22" fmla="*/ 199 w 283"/>
                <a:gd name="T23" fmla="*/ 157 h 380"/>
                <a:gd name="T24" fmla="*/ 234 w 283"/>
                <a:gd name="T25" fmla="*/ 200 h 380"/>
                <a:gd name="T26" fmla="*/ 16 w 283"/>
                <a:gd name="T27" fmla="*/ 188 h 380"/>
                <a:gd name="T28" fmla="*/ 15 w 283"/>
                <a:gd name="T29" fmla="*/ 244 h 380"/>
                <a:gd name="T30" fmla="*/ 91 w 283"/>
                <a:gd name="T31" fmla="*/ 208 h 380"/>
                <a:gd name="T32" fmla="*/ 189 w 283"/>
                <a:gd name="T33" fmla="*/ 194 h 380"/>
                <a:gd name="T34" fmla="*/ 159 w 283"/>
                <a:gd name="T35" fmla="*/ 195 h 380"/>
                <a:gd name="T36" fmla="*/ 133 w 283"/>
                <a:gd name="T37" fmla="*/ 195 h 380"/>
                <a:gd name="T38" fmla="*/ 104 w 283"/>
                <a:gd name="T39" fmla="*/ 198 h 380"/>
                <a:gd name="T40" fmla="*/ 92 w 283"/>
                <a:gd name="T41" fmla="*/ 236 h 380"/>
                <a:gd name="T42" fmla="*/ 113 w 283"/>
                <a:gd name="T43" fmla="*/ 223 h 380"/>
                <a:gd name="T44" fmla="*/ 134 w 283"/>
                <a:gd name="T45" fmla="*/ 243 h 380"/>
                <a:gd name="T46" fmla="*/ 186 w 283"/>
                <a:gd name="T47" fmla="*/ 228 h 380"/>
                <a:gd name="T48" fmla="*/ 201 w 283"/>
                <a:gd name="T49" fmla="*/ 217 h 380"/>
                <a:gd name="T50" fmla="*/ 217 w 283"/>
                <a:gd name="T51" fmla="*/ 206 h 380"/>
                <a:gd name="T52" fmla="*/ 225 w 283"/>
                <a:gd name="T53" fmla="*/ 201 h 380"/>
                <a:gd name="T54" fmla="*/ 148 w 283"/>
                <a:gd name="T55" fmla="*/ 145 h 380"/>
                <a:gd name="T56" fmla="*/ 149 w 283"/>
                <a:gd name="T57" fmla="*/ 186 h 380"/>
                <a:gd name="T58" fmla="*/ 170 w 283"/>
                <a:gd name="T59" fmla="*/ 184 h 380"/>
                <a:gd name="T60" fmla="*/ 193 w 283"/>
                <a:gd name="T61" fmla="*/ 189 h 380"/>
                <a:gd name="T62" fmla="*/ 218 w 283"/>
                <a:gd name="T63" fmla="*/ 198 h 380"/>
                <a:gd name="T64" fmla="*/ 193 w 283"/>
                <a:gd name="T65" fmla="*/ 231 h 380"/>
                <a:gd name="T66" fmla="*/ 259 w 283"/>
                <a:gd name="T67" fmla="*/ 279 h 380"/>
                <a:gd name="T68" fmla="*/ 208 w 283"/>
                <a:gd name="T69" fmla="*/ 221 h 380"/>
                <a:gd name="T70" fmla="*/ 106 w 283"/>
                <a:gd name="T71" fmla="*/ 237 h 380"/>
                <a:gd name="T72" fmla="*/ 153 w 283"/>
                <a:gd name="T73" fmla="*/ 280 h 380"/>
                <a:gd name="T74" fmla="*/ 107 w 283"/>
                <a:gd name="T75" fmla="*/ 233 h 380"/>
                <a:gd name="T76" fmla="*/ 235 w 283"/>
                <a:gd name="T77" fmla="*/ 198 h 380"/>
                <a:gd name="T78" fmla="*/ 259 w 283"/>
                <a:gd name="T79" fmla="*/ 182 h 380"/>
                <a:gd name="T80" fmla="*/ 241 w 283"/>
                <a:gd name="T81" fmla="*/ 157 h 380"/>
                <a:gd name="T82" fmla="*/ 73 w 283"/>
                <a:gd name="T83" fmla="*/ 358 h 380"/>
                <a:gd name="T84" fmla="*/ 106 w 283"/>
                <a:gd name="T85" fmla="*/ 243 h 380"/>
                <a:gd name="T86" fmla="*/ 95 w 283"/>
                <a:gd name="T87" fmla="*/ 377 h 380"/>
                <a:gd name="T88" fmla="*/ 84 w 283"/>
                <a:gd name="T89" fmla="*/ 366 h 380"/>
                <a:gd name="T90" fmla="*/ 123 w 283"/>
                <a:gd name="T91" fmla="*/ 148 h 380"/>
                <a:gd name="T92" fmla="*/ 118 w 283"/>
                <a:gd name="T93" fmla="*/ 99 h 380"/>
                <a:gd name="T94" fmla="*/ 96 w 283"/>
                <a:gd name="T95" fmla="*/ 190 h 380"/>
                <a:gd name="T96" fmla="*/ 117 w 283"/>
                <a:gd name="T97" fmla="*/ 182 h 380"/>
                <a:gd name="T98" fmla="*/ 151 w 283"/>
                <a:gd name="T99" fmla="*/ 91 h 380"/>
                <a:gd name="T100" fmla="*/ 118 w 283"/>
                <a:gd name="T101" fmla="*/ 189 h 380"/>
                <a:gd name="T102" fmla="*/ 245 w 283"/>
                <a:gd name="T103" fmla="*/ 159 h 380"/>
                <a:gd name="T104" fmla="*/ 264 w 283"/>
                <a:gd name="T105" fmla="*/ 179 h 380"/>
                <a:gd name="T106" fmla="*/ 149 w 283"/>
                <a:gd name="T107" fmla="*/ 108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83" h="380">
                  <a:moveTo>
                    <a:pt x="229" y="197"/>
                  </a:moveTo>
                  <a:cubicBezTo>
                    <a:pt x="228" y="205"/>
                    <a:pt x="227" y="213"/>
                    <a:pt x="226" y="220"/>
                  </a:cubicBezTo>
                  <a:cubicBezTo>
                    <a:pt x="229" y="222"/>
                    <a:pt x="232" y="223"/>
                    <a:pt x="235" y="225"/>
                  </a:cubicBezTo>
                  <a:cubicBezTo>
                    <a:pt x="244" y="232"/>
                    <a:pt x="253" y="240"/>
                    <a:pt x="261" y="249"/>
                  </a:cubicBezTo>
                  <a:cubicBezTo>
                    <a:pt x="264" y="252"/>
                    <a:pt x="265" y="257"/>
                    <a:pt x="266" y="261"/>
                  </a:cubicBezTo>
                  <a:cubicBezTo>
                    <a:pt x="267" y="269"/>
                    <a:pt x="265" y="276"/>
                    <a:pt x="260" y="282"/>
                  </a:cubicBezTo>
                  <a:cubicBezTo>
                    <a:pt x="256" y="287"/>
                    <a:pt x="249" y="289"/>
                    <a:pt x="242" y="287"/>
                  </a:cubicBezTo>
                  <a:cubicBezTo>
                    <a:pt x="234" y="286"/>
                    <a:pt x="226" y="282"/>
                    <a:pt x="220" y="275"/>
                  </a:cubicBezTo>
                  <a:cubicBezTo>
                    <a:pt x="214" y="268"/>
                    <a:pt x="207" y="261"/>
                    <a:pt x="201" y="254"/>
                  </a:cubicBezTo>
                  <a:cubicBezTo>
                    <a:pt x="199" y="252"/>
                    <a:pt x="198" y="248"/>
                    <a:pt x="196" y="247"/>
                  </a:cubicBezTo>
                  <a:cubicBezTo>
                    <a:pt x="194" y="246"/>
                    <a:pt x="191" y="248"/>
                    <a:pt x="188" y="249"/>
                  </a:cubicBezTo>
                  <a:cubicBezTo>
                    <a:pt x="173" y="251"/>
                    <a:pt x="158" y="251"/>
                    <a:pt x="144" y="248"/>
                  </a:cubicBezTo>
                  <a:cubicBezTo>
                    <a:pt x="141" y="247"/>
                    <a:pt x="139" y="247"/>
                    <a:pt x="135" y="247"/>
                  </a:cubicBezTo>
                  <a:cubicBezTo>
                    <a:pt x="136" y="248"/>
                    <a:pt x="136" y="249"/>
                    <a:pt x="137" y="250"/>
                  </a:cubicBezTo>
                  <a:cubicBezTo>
                    <a:pt x="141" y="254"/>
                    <a:pt x="145" y="259"/>
                    <a:pt x="149" y="264"/>
                  </a:cubicBezTo>
                  <a:cubicBezTo>
                    <a:pt x="154" y="269"/>
                    <a:pt x="156" y="277"/>
                    <a:pt x="155" y="284"/>
                  </a:cubicBezTo>
                  <a:cubicBezTo>
                    <a:pt x="154" y="288"/>
                    <a:pt x="152" y="292"/>
                    <a:pt x="150" y="295"/>
                  </a:cubicBezTo>
                  <a:cubicBezTo>
                    <a:pt x="147" y="302"/>
                    <a:pt x="141" y="304"/>
                    <a:pt x="135" y="306"/>
                  </a:cubicBezTo>
                  <a:cubicBezTo>
                    <a:pt x="130" y="307"/>
                    <a:pt x="123" y="307"/>
                    <a:pt x="118" y="304"/>
                  </a:cubicBezTo>
                  <a:cubicBezTo>
                    <a:pt x="115" y="302"/>
                    <a:pt x="113" y="299"/>
                    <a:pt x="111" y="296"/>
                  </a:cubicBezTo>
                  <a:cubicBezTo>
                    <a:pt x="108" y="291"/>
                    <a:pt x="108" y="284"/>
                    <a:pt x="109" y="279"/>
                  </a:cubicBezTo>
                  <a:cubicBezTo>
                    <a:pt x="110" y="275"/>
                    <a:pt x="111" y="271"/>
                    <a:pt x="111" y="268"/>
                  </a:cubicBezTo>
                  <a:cubicBezTo>
                    <a:pt x="110" y="267"/>
                    <a:pt x="110" y="267"/>
                    <a:pt x="110" y="267"/>
                  </a:cubicBezTo>
                  <a:cubicBezTo>
                    <a:pt x="109" y="270"/>
                    <a:pt x="108" y="273"/>
                    <a:pt x="107" y="276"/>
                  </a:cubicBezTo>
                  <a:cubicBezTo>
                    <a:pt x="102" y="297"/>
                    <a:pt x="97" y="318"/>
                    <a:pt x="92" y="338"/>
                  </a:cubicBezTo>
                  <a:cubicBezTo>
                    <a:pt x="91" y="342"/>
                    <a:pt x="90" y="345"/>
                    <a:pt x="89" y="349"/>
                  </a:cubicBezTo>
                  <a:cubicBezTo>
                    <a:pt x="93" y="350"/>
                    <a:pt x="97" y="351"/>
                    <a:pt x="100" y="352"/>
                  </a:cubicBezTo>
                  <a:cubicBezTo>
                    <a:pt x="106" y="354"/>
                    <a:pt x="111" y="357"/>
                    <a:pt x="115" y="362"/>
                  </a:cubicBezTo>
                  <a:cubicBezTo>
                    <a:pt x="118" y="366"/>
                    <a:pt x="117" y="373"/>
                    <a:pt x="113" y="376"/>
                  </a:cubicBezTo>
                  <a:cubicBezTo>
                    <a:pt x="111" y="379"/>
                    <a:pt x="108" y="380"/>
                    <a:pt x="104" y="380"/>
                  </a:cubicBezTo>
                  <a:cubicBezTo>
                    <a:pt x="92" y="380"/>
                    <a:pt x="79" y="379"/>
                    <a:pt x="67" y="376"/>
                  </a:cubicBezTo>
                  <a:cubicBezTo>
                    <a:pt x="58" y="374"/>
                    <a:pt x="50" y="368"/>
                    <a:pt x="46" y="360"/>
                  </a:cubicBezTo>
                  <a:cubicBezTo>
                    <a:pt x="43" y="357"/>
                    <a:pt x="44" y="352"/>
                    <a:pt x="47" y="350"/>
                  </a:cubicBezTo>
                  <a:cubicBezTo>
                    <a:pt x="47" y="350"/>
                    <a:pt x="47" y="350"/>
                    <a:pt x="48" y="349"/>
                  </a:cubicBezTo>
                  <a:cubicBezTo>
                    <a:pt x="53" y="346"/>
                    <a:pt x="59" y="344"/>
                    <a:pt x="66" y="344"/>
                  </a:cubicBezTo>
                  <a:cubicBezTo>
                    <a:pt x="68" y="344"/>
                    <a:pt x="71" y="344"/>
                    <a:pt x="73" y="344"/>
                  </a:cubicBezTo>
                  <a:cubicBezTo>
                    <a:pt x="83" y="309"/>
                    <a:pt x="93" y="275"/>
                    <a:pt x="103" y="241"/>
                  </a:cubicBezTo>
                  <a:cubicBezTo>
                    <a:pt x="99" y="239"/>
                    <a:pt x="95" y="239"/>
                    <a:pt x="91" y="239"/>
                  </a:cubicBezTo>
                  <a:cubicBezTo>
                    <a:pt x="90" y="240"/>
                    <a:pt x="90" y="241"/>
                    <a:pt x="89" y="243"/>
                  </a:cubicBezTo>
                  <a:cubicBezTo>
                    <a:pt x="86" y="248"/>
                    <a:pt x="82" y="252"/>
                    <a:pt x="77" y="255"/>
                  </a:cubicBezTo>
                  <a:cubicBezTo>
                    <a:pt x="71" y="258"/>
                    <a:pt x="65" y="260"/>
                    <a:pt x="59" y="262"/>
                  </a:cubicBezTo>
                  <a:cubicBezTo>
                    <a:pt x="53" y="264"/>
                    <a:pt x="47" y="264"/>
                    <a:pt x="42" y="262"/>
                  </a:cubicBezTo>
                  <a:cubicBezTo>
                    <a:pt x="35" y="260"/>
                    <a:pt x="28" y="258"/>
                    <a:pt x="22" y="254"/>
                  </a:cubicBezTo>
                  <a:cubicBezTo>
                    <a:pt x="18" y="252"/>
                    <a:pt x="14" y="249"/>
                    <a:pt x="12" y="245"/>
                  </a:cubicBezTo>
                  <a:cubicBezTo>
                    <a:pt x="8" y="238"/>
                    <a:pt x="5" y="230"/>
                    <a:pt x="3" y="222"/>
                  </a:cubicBezTo>
                  <a:cubicBezTo>
                    <a:pt x="0" y="211"/>
                    <a:pt x="3" y="199"/>
                    <a:pt x="11" y="190"/>
                  </a:cubicBezTo>
                  <a:cubicBezTo>
                    <a:pt x="21" y="174"/>
                    <a:pt x="40" y="167"/>
                    <a:pt x="58" y="172"/>
                  </a:cubicBezTo>
                  <a:cubicBezTo>
                    <a:pt x="64" y="173"/>
                    <a:pt x="70" y="176"/>
                    <a:pt x="75" y="179"/>
                  </a:cubicBezTo>
                  <a:cubicBezTo>
                    <a:pt x="76" y="180"/>
                    <a:pt x="77" y="180"/>
                    <a:pt x="78" y="180"/>
                  </a:cubicBezTo>
                  <a:cubicBezTo>
                    <a:pt x="79" y="179"/>
                    <a:pt x="80" y="178"/>
                    <a:pt x="81" y="177"/>
                  </a:cubicBezTo>
                  <a:cubicBezTo>
                    <a:pt x="88" y="167"/>
                    <a:pt x="97" y="159"/>
                    <a:pt x="109" y="154"/>
                  </a:cubicBezTo>
                  <a:cubicBezTo>
                    <a:pt x="112" y="152"/>
                    <a:pt x="114" y="149"/>
                    <a:pt x="113" y="145"/>
                  </a:cubicBezTo>
                  <a:cubicBezTo>
                    <a:pt x="113" y="138"/>
                    <a:pt x="112" y="131"/>
                    <a:pt x="111" y="124"/>
                  </a:cubicBezTo>
                  <a:cubicBezTo>
                    <a:pt x="110" y="115"/>
                    <a:pt x="112" y="106"/>
                    <a:pt x="114" y="98"/>
                  </a:cubicBezTo>
                  <a:cubicBezTo>
                    <a:pt x="118" y="89"/>
                    <a:pt x="126" y="84"/>
                    <a:pt x="135" y="85"/>
                  </a:cubicBezTo>
                  <a:cubicBezTo>
                    <a:pt x="137" y="85"/>
                    <a:pt x="139" y="86"/>
                    <a:pt x="141" y="87"/>
                  </a:cubicBezTo>
                  <a:cubicBezTo>
                    <a:pt x="142" y="88"/>
                    <a:pt x="144" y="89"/>
                    <a:pt x="145" y="90"/>
                  </a:cubicBezTo>
                  <a:cubicBezTo>
                    <a:pt x="146" y="88"/>
                    <a:pt x="147" y="86"/>
                    <a:pt x="147" y="84"/>
                  </a:cubicBezTo>
                  <a:cubicBezTo>
                    <a:pt x="152" y="71"/>
                    <a:pt x="158" y="58"/>
                    <a:pt x="162" y="45"/>
                  </a:cubicBezTo>
                  <a:cubicBezTo>
                    <a:pt x="165" y="37"/>
                    <a:pt x="168" y="29"/>
                    <a:pt x="171" y="21"/>
                  </a:cubicBezTo>
                  <a:cubicBezTo>
                    <a:pt x="173" y="15"/>
                    <a:pt x="175" y="9"/>
                    <a:pt x="178" y="3"/>
                  </a:cubicBezTo>
                  <a:cubicBezTo>
                    <a:pt x="179" y="2"/>
                    <a:pt x="179" y="0"/>
                    <a:pt x="182" y="0"/>
                  </a:cubicBezTo>
                  <a:cubicBezTo>
                    <a:pt x="183" y="2"/>
                    <a:pt x="182" y="4"/>
                    <a:pt x="181" y="5"/>
                  </a:cubicBezTo>
                  <a:cubicBezTo>
                    <a:pt x="173" y="23"/>
                    <a:pt x="167" y="41"/>
                    <a:pt x="162" y="60"/>
                  </a:cubicBezTo>
                  <a:cubicBezTo>
                    <a:pt x="158" y="73"/>
                    <a:pt x="155" y="86"/>
                    <a:pt x="151" y="99"/>
                  </a:cubicBezTo>
                  <a:cubicBezTo>
                    <a:pt x="151" y="100"/>
                    <a:pt x="151" y="102"/>
                    <a:pt x="151" y="103"/>
                  </a:cubicBezTo>
                  <a:cubicBezTo>
                    <a:pt x="154" y="113"/>
                    <a:pt x="153" y="124"/>
                    <a:pt x="148" y="132"/>
                  </a:cubicBezTo>
                  <a:cubicBezTo>
                    <a:pt x="146" y="135"/>
                    <a:pt x="145" y="139"/>
                    <a:pt x="143" y="142"/>
                  </a:cubicBezTo>
                  <a:cubicBezTo>
                    <a:pt x="145" y="142"/>
                    <a:pt x="146" y="142"/>
                    <a:pt x="147" y="142"/>
                  </a:cubicBezTo>
                  <a:cubicBezTo>
                    <a:pt x="160" y="143"/>
                    <a:pt x="172" y="146"/>
                    <a:pt x="183" y="150"/>
                  </a:cubicBezTo>
                  <a:cubicBezTo>
                    <a:pt x="186" y="151"/>
                    <a:pt x="188" y="153"/>
                    <a:pt x="191" y="154"/>
                  </a:cubicBezTo>
                  <a:cubicBezTo>
                    <a:pt x="193" y="156"/>
                    <a:pt x="196" y="157"/>
                    <a:pt x="199" y="157"/>
                  </a:cubicBezTo>
                  <a:cubicBezTo>
                    <a:pt x="210" y="157"/>
                    <a:pt x="220" y="156"/>
                    <a:pt x="230" y="155"/>
                  </a:cubicBezTo>
                  <a:cubicBezTo>
                    <a:pt x="245" y="153"/>
                    <a:pt x="259" y="157"/>
                    <a:pt x="271" y="165"/>
                  </a:cubicBezTo>
                  <a:cubicBezTo>
                    <a:pt x="280" y="171"/>
                    <a:pt x="283" y="183"/>
                    <a:pt x="277" y="192"/>
                  </a:cubicBezTo>
                  <a:cubicBezTo>
                    <a:pt x="276" y="193"/>
                    <a:pt x="275" y="194"/>
                    <a:pt x="274" y="195"/>
                  </a:cubicBezTo>
                  <a:cubicBezTo>
                    <a:pt x="270" y="200"/>
                    <a:pt x="263" y="203"/>
                    <a:pt x="257" y="203"/>
                  </a:cubicBezTo>
                  <a:cubicBezTo>
                    <a:pt x="249" y="204"/>
                    <a:pt x="241" y="203"/>
                    <a:pt x="234" y="200"/>
                  </a:cubicBezTo>
                  <a:cubicBezTo>
                    <a:pt x="232" y="200"/>
                    <a:pt x="230" y="198"/>
                    <a:pt x="229" y="197"/>
                  </a:cubicBezTo>
                  <a:close/>
                  <a:moveTo>
                    <a:pt x="88" y="197"/>
                  </a:moveTo>
                  <a:cubicBezTo>
                    <a:pt x="87" y="196"/>
                    <a:pt x="87" y="196"/>
                    <a:pt x="87" y="195"/>
                  </a:cubicBezTo>
                  <a:cubicBezTo>
                    <a:pt x="82" y="187"/>
                    <a:pt x="75" y="181"/>
                    <a:pt x="66" y="177"/>
                  </a:cubicBezTo>
                  <a:cubicBezTo>
                    <a:pt x="57" y="173"/>
                    <a:pt x="47" y="172"/>
                    <a:pt x="37" y="175"/>
                  </a:cubicBezTo>
                  <a:cubicBezTo>
                    <a:pt x="29" y="177"/>
                    <a:pt x="21" y="181"/>
                    <a:pt x="16" y="188"/>
                  </a:cubicBezTo>
                  <a:cubicBezTo>
                    <a:pt x="11" y="193"/>
                    <a:pt x="7" y="199"/>
                    <a:pt x="6" y="206"/>
                  </a:cubicBezTo>
                  <a:cubicBezTo>
                    <a:pt x="3" y="215"/>
                    <a:pt x="5" y="224"/>
                    <a:pt x="9" y="231"/>
                  </a:cubicBezTo>
                  <a:cubicBezTo>
                    <a:pt x="13" y="229"/>
                    <a:pt x="14" y="223"/>
                    <a:pt x="19" y="222"/>
                  </a:cubicBezTo>
                  <a:cubicBezTo>
                    <a:pt x="19" y="222"/>
                    <a:pt x="19" y="223"/>
                    <a:pt x="19" y="223"/>
                  </a:cubicBezTo>
                  <a:cubicBezTo>
                    <a:pt x="17" y="225"/>
                    <a:pt x="16" y="226"/>
                    <a:pt x="15" y="228"/>
                  </a:cubicBezTo>
                  <a:cubicBezTo>
                    <a:pt x="9" y="236"/>
                    <a:pt x="10" y="235"/>
                    <a:pt x="15" y="244"/>
                  </a:cubicBezTo>
                  <a:cubicBezTo>
                    <a:pt x="15" y="245"/>
                    <a:pt x="15" y="245"/>
                    <a:pt x="16" y="246"/>
                  </a:cubicBezTo>
                  <a:cubicBezTo>
                    <a:pt x="20" y="250"/>
                    <a:pt x="25" y="254"/>
                    <a:pt x="30" y="256"/>
                  </a:cubicBezTo>
                  <a:cubicBezTo>
                    <a:pt x="38" y="260"/>
                    <a:pt x="48" y="261"/>
                    <a:pt x="57" y="260"/>
                  </a:cubicBezTo>
                  <a:cubicBezTo>
                    <a:pt x="63" y="258"/>
                    <a:pt x="70" y="256"/>
                    <a:pt x="76" y="252"/>
                  </a:cubicBezTo>
                  <a:cubicBezTo>
                    <a:pt x="85" y="247"/>
                    <a:pt x="91" y="237"/>
                    <a:pt x="92" y="226"/>
                  </a:cubicBezTo>
                  <a:cubicBezTo>
                    <a:pt x="92" y="220"/>
                    <a:pt x="92" y="214"/>
                    <a:pt x="91" y="208"/>
                  </a:cubicBezTo>
                  <a:cubicBezTo>
                    <a:pt x="91" y="205"/>
                    <a:pt x="90" y="203"/>
                    <a:pt x="87" y="201"/>
                  </a:cubicBezTo>
                  <a:cubicBezTo>
                    <a:pt x="86" y="200"/>
                    <a:pt x="85" y="199"/>
                    <a:pt x="84" y="198"/>
                  </a:cubicBezTo>
                  <a:lnTo>
                    <a:pt x="88" y="197"/>
                  </a:lnTo>
                  <a:close/>
                  <a:moveTo>
                    <a:pt x="194" y="195"/>
                  </a:moveTo>
                  <a:cubicBezTo>
                    <a:pt x="189" y="198"/>
                    <a:pt x="189" y="198"/>
                    <a:pt x="189" y="198"/>
                  </a:cubicBezTo>
                  <a:cubicBezTo>
                    <a:pt x="189" y="194"/>
                    <a:pt x="189" y="194"/>
                    <a:pt x="189" y="194"/>
                  </a:cubicBezTo>
                  <a:cubicBezTo>
                    <a:pt x="185" y="192"/>
                    <a:pt x="182" y="191"/>
                    <a:pt x="178" y="195"/>
                  </a:cubicBezTo>
                  <a:cubicBezTo>
                    <a:pt x="177" y="191"/>
                    <a:pt x="177" y="191"/>
                    <a:pt x="177" y="191"/>
                  </a:cubicBezTo>
                  <a:cubicBezTo>
                    <a:pt x="174" y="189"/>
                    <a:pt x="171" y="191"/>
                    <a:pt x="168" y="194"/>
                  </a:cubicBezTo>
                  <a:cubicBezTo>
                    <a:pt x="167" y="190"/>
                    <a:pt x="167" y="190"/>
                    <a:pt x="167" y="190"/>
                  </a:cubicBezTo>
                  <a:cubicBezTo>
                    <a:pt x="162" y="190"/>
                    <a:pt x="162" y="190"/>
                    <a:pt x="162" y="190"/>
                  </a:cubicBezTo>
                  <a:cubicBezTo>
                    <a:pt x="161" y="191"/>
                    <a:pt x="162" y="195"/>
                    <a:pt x="159" y="195"/>
                  </a:cubicBezTo>
                  <a:cubicBezTo>
                    <a:pt x="159" y="190"/>
                    <a:pt x="159" y="190"/>
                    <a:pt x="159" y="190"/>
                  </a:cubicBezTo>
                  <a:cubicBezTo>
                    <a:pt x="156" y="189"/>
                    <a:pt x="155" y="190"/>
                    <a:pt x="155" y="192"/>
                  </a:cubicBezTo>
                  <a:cubicBezTo>
                    <a:pt x="155" y="193"/>
                    <a:pt x="154" y="193"/>
                    <a:pt x="153" y="194"/>
                  </a:cubicBezTo>
                  <a:cubicBezTo>
                    <a:pt x="153" y="190"/>
                    <a:pt x="153" y="190"/>
                    <a:pt x="153" y="190"/>
                  </a:cubicBezTo>
                  <a:cubicBezTo>
                    <a:pt x="152" y="189"/>
                    <a:pt x="151" y="189"/>
                    <a:pt x="150" y="189"/>
                  </a:cubicBezTo>
                  <a:cubicBezTo>
                    <a:pt x="144" y="190"/>
                    <a:pt x="138" y="192"/>
                    <a:pt x="133" y="195"/>
                  </a:cubicBezTo>
                  <a:cubicBezTo>
                    <a:pt x="126" y="199"/>
                    <a:pt x="118" y="199"/>
                    <a:pt x="111" y="194"/>
                  </a:cubicBezTo>
                  <a:cubicBezTo>
                    <a:pt x="111" y="193"/>
                    <a:pt x="111" y="193"/>
                    <a:pt x="110" y="193"/>
                  </a:cubicBezTo>
                  <a:cubicBezTo>
                    <a:pt x="109" y="192"/>
                    <a:pt x="107" y="192"/>
                    <a:pt x="105" y="194"/>
                  </a:cubicBezTo>
                  <a:cubicBezTo>
                    <a:pt x="105" y="194"/>
                    <a:pt x="105" y="194"/>
                    <a:pt x="105" y="194"/>
                  </a:cubicBezTo>
                  <a:cubicBezTo>
                    <a:pt x="105" y="195"/>
                    <a:pt x="105" y="196"/>
                    <a:pt x="104" y="197"/>
                  </a:cubicBezTo>
                  <a:cubicBezTo>
                    <a:pt x="104" y="197"/>
                    <a:pt x="104" y="198"/>
                    <a:pt x="104" y="198"/>
                  </a:cubicBezTo>
                  <a:cubicBezTo>
                    <a:pt x="102" y="196"/>
                    <a:pt x="102" y="196"/>
                    <a:pt x="102" y="196"/>
                  </a:cubicBezTo>
                  <a:cubicBezTo>
                    <a:pt x="99" y="196"/>
                    <a:pt x="100" y="200"/>
                    <a:pt x="99" y="201"/>
                  </a:cubicBezTo>
                  <a:cubicBezTo>
                    <a:pt x="97" y="198"/>
                    <a:pt x="96" y="200"/>
                    <a:pt x="94" y="201"/>
                  </a:cubicBezTo>
                  <a:cubicBezTo>
                    <a:pt x="94" y="202"/>
                    <a:pt x="93" y="204"/>
                    <a:pt x="93" y="205"/>
                  </a:cubicBezTo>
                  <a:cubicBezTo>
                    <a:pt x="93" y="207"/>
                    <a:pt x="94" y="210"/>
                    <a:pt x="94" y="212"/>
                  </a:cubicBezTo>
                  <a:cubicBezTo>
                    <a:pt x="95" y="220"/>
                    <a:pt x="94" y="228"/>
                    <a:pt x="92" y="236"/>
                  </a:cubicBezTo>
                  <a:cubicBezTo>
                    <a:pt x="102" y="237"/>
                    <a:pt x="102" y="237"/>
                    <a:pt x="102" y="237"/>
                  </a:cubicBezTo>
                  <a:cubicBezTo>
                    <a:pt x="102" y="236"/>
                    <a:pt x="102" y="236"/>
                    <a:pt x="102" y="235"/>
                  </a:cubicBezTo>
                  <a:cubicBezTo>
                    <a:pt x="100" y="233"/>
                    <a:pt x="98" y="231"/>
                    <a:pt x="102" y="229"/>
                  </a:cubicBezTo>
                  <a:cubicBezTo>
                    <a:pt x="102" y="229"/>
                    <a:pt x="102" y="227"/>
                    <a:pt x="102" y="226"/>
                  </a:cubicBezTo>
                  <a:cubicBezTo>
                    <a:pt x="105" y="230"/>
                    <a:pt x="108" y="228"/>
                    <a:pt x="112" y="228"/>
                  </a:cubicBezTo>
                  <a:cubicBezTo>
                    <a:pt x="113" y="223"/>
                    <a:pt x="113" y="223"/>
                    <a:pt x="113" y="223"/>
                  </a:cubicBezTo>
                  <a:cubicBezTo>
                    <a:pt x="113" y="224"/>
                    <a:pt x="113" y="224"/>
                    <a:pt x="113" y="224"/>
                  </a:cubicBezTo>
                  <a:cubicBezTo>
                    <a:pt x="115" y="228"/>
                    <a:pt x="115" y="228"/>
                    <a:pt x="115" y="228"/>
                  </a:cubicBezTo>
                  <a:cubicBezTo>
                    <a:pt x="119" y="231"/>
                    <a:pt x="119" y="225"/>
                    <a:pt x="121" y="224"/>
                  </a:cubicBezTo>
                  <a:cubicBezTo>
                    <a:pt x="121" y="229"/>
                    <a:pt x="121" y="229"/>
                    <a:pt x="121" y="229"/>
                  </a:cubicBezTo>
                  <a:cubicBezTo>
                    <a:pt x="124" y="231"/>
                    <a:pt x="127" y="234"/>
                    <a:pt x="128" y="238"/>
                  </a:cubicBezTo>
                  <a:cubicBezTo>
                    <a:pt x="128" y="241"/>
                    <a:pt x="131" y="243"/>
                    <a:pt x="134" y="243"/>
                  </a:cubicBezTo>
                  <a:cubicBezTo>
                    <a:pt x="137" y="244"/>
                    <a:pt x="141" y="245"/>
                    <a:pt x="145" y="246"/>
                  </a:cubicBezTo>
                  <a:cubicBezTo>
                    <a:pt x="158" y="249"/>
                    <a:pt x="173" y="249"/>
                    <a:pt x="187" y="246"/>
                  </a:cubicBezTo>
                  <a:cubicBezTo>
                    <a:pt x="189" y="246"/>
                    <a:pt x="192" y="245"/>
                    <a:pt x="194" y="243"/>
                  </a:cubicBezTo>
                  <a:cubicBezTo>
                    <a:pt x="192" y="241"/>
                    <a:pt x="190" y="238"/>
                    <a:pt x="188" y="236"/>
                  </a:cubicBezTo>
                  <a:cubicBezTo>
                    <a:pt x="187" y="235"/>
                    <a:pt x="186" y="234"/>
                    <a:pt x="186" y="233"/>
                  </a:cubicBezTo>
                  <a:cubicBezTo>
                    <a:pt x="186" y="231"/>
                    <a:pt x="186" y="229"/>
                    <a:pt x="186" y="228"/>
                  </a:cubicBezTo>
                  <a:cubicBezTo>
                    <a:pt x="190" y="229"/>
                    <a:pt x="190" y="225"/>
                    <a:pt x="192" y="223"/>
                  </a:cubicBezTo>
                  <a:cubicBezTo>
                    <a:pt x="188" y="220"/>
                    <a:pt x="188" y="220"/>
                    <a:pt x="188" y="220"/>
                  </a:cubicBezTo>
                  <a:cubicBezTo>
                    <a:pt x="188" y="219"/>
                    <a:pt x="188" y="219"/>
                    <a:pt x="188" y="219"/>
                  </a:cubicBezTo>
                  <a:cubicBezTo>
                    <a:pt x="190" y="219"/>
                    <a:pt x="191" y="219"/>
                    <a:pt x="192" y="220"/>
                  </a:cubicBezTo>
                  <a:cubicBezTo>
                    <a:pt x="195" y="221"/>
                    <a:pt x="197" y="220"/>
                    <a:pt x="199" y="219"/>
                  </a:cubicBezTo>
                  <a:cubicBezTo>
                    <a:pt x="199" y="218"/>
                    <a:pt x="200" y="218"/>
                    <a:pt x="201" y="217"/>
                  </a:cubicBezTo>
                  <a:cubicBezTo>
                    <a:pt x="202" y="217"/>
                    <a:pt x="204" y="217"/>
                    <a:pt x="205" y="217"/>
                  </a:cubicBezTo>
                  <a:cubicBezTo>
                    <a:pt x="209" y="215"/>
                    <a:pt x="213" y="216"/>
                    <a:pt x="217" y="217"/>
                  </a:cubicBezTo>
                  <a:cubicBezTo>
                    <a:pt x="219" y="218"/>
                    <a:pt x="221" y="219"/>
                    <a:pt x="223" y="219"/>
                  </a:cubicBezTo>
                  <a:cubicBezTo>
                    <a:pt x="224" y="212"/>
                    <a:pt x="224" y="212"/>
                    <a:pt x="224" y="212"/>
                  </a:cubicBezTo>
                  <a:cubicBezTo>
                    <a:pt x="220" y="211"/>
                    <a:pt x="220" y="211"/>
                    <a:pt x="220" y="211"/>
                  </a:cubicBezTo>
                  <a:cubicBezTo>
                    <a:pt x="219" y="209"/>
                    <a:pt x="218" y="207"/>
                    <a:pt x="217" y="206"/>
                  </a:cubicBezTo>
                  <a:cubicBezTo>
                    <a:pt x="216" y="206"/>
                    <a:pt x="215" y="205"/>
                    <a:pt x="214" y="205"/>
                  </a:cubicBezTo>
                  <a:cubicBezTo>
                    <a:pt x="211" y="202"/>
                    <a:pt x="207" y="200"/>
                    <a:pt x="203" y="200"/>
                  </a:cubicBezTo>
                  <a:cubicBezTo>
                    <a:pt x="203" y="200"/>
                    <a:pt x="202" y="200"/>
                    <a:pt x="202" y="199"/>
                  </a:cubicBezTo>
                  <a:cubicBezTo>
                    <a:pt x="199" y="198"/>
                    <a:pt x="196" y="196"/>
                    <a:pt x="194" y="195"/>
                  </a:cubicBezTo>
                  <a:close/>
                  <a:moveTo>
                    <a:pt x="221" y="205"/>
                  </a:moveTo>
                  <a:cubicBezTo>
                    <a:pt x="225" y="201"/>
                    <a:pt x="225" y="201"/>
                    <a:pt x="225" y="201"/>
                  </a:cubicBezTo>
                  <a:cubicBezTo>
                    <a:pt x="225" y="199"/>
                    <a:pt x="225" y="197"/>
                    <a:pt x="224" y="195"/>
                  </a:cubicBezTo>
                  <a:cubicBezTo>
                    <a:pt x="222" y="190"/>
                    <a:pt x="219" y="185"/>
                    <a:pt x="216" y="180"/>
                  </a:cubicBezTo>
                  <a:cubicBezTo>
                    <a:pt x="215" y="179"/>
                    <a:pt x="215" y="178"/>
                    <a:pt x="214" y="177"/>
                  </a:cubicBezTo>
                  <a:cubicBezTo>
                    <a:pt x="208" y="171"/>
                    <a:pt x="202" y="165"/>
                    <a:pt x="194" y="161"/>
                  </a:cubicBezTo>
                  <a:cubicBezTo>
                    <a:pt x="191" y="158"/>
                    <a:pt x="187" y="155"/>
                    <a:pt x="182" y="153"/>
                  </a:cubicBezTo>
                  <a:cubicBezTo>
                    <a:pt x="171" y="148"/>
                    <a:pt x="159" y="146"/>
                    <a:pt x="148" y="145"/>
                  </a:cubicBezTo>
                  <a:cubicBezTo>
                    <a:pt x="144" y="145"/>
                    <a:pt x="141" y="146"/>
                    <a:pt x="138" y="147"/>
                  </a:cubicBezTo>
                  <a:cubicBezTo>
                    <a:pt x="136" y="147"/>
                    <a:pt x="134" y="149"/>
                    <a:pt x="134" y="151"/>
                  </a:cubicBezTo>
                  <a:cubicBezTo>
                    <a:pt x="132" y="162"/>
                    <a:pt x="129" y="172"/>
                    <a:pt x="127" y="183"/>
                  </a:cubicBezTo>
                  <a:cubicBezTo>
                    <a:pt x="127" y="184"/>
                    <a:pt x="127" y="185"/>
                    <a:pt x="127" y="186"/>
                  </a:cubicBezTo>
                  <a:cubicBezTo>
                    <a:pt x="131" y="186"/>
                    <a:pt x="134" y="186"/>
                    <a:pt x="138" y="186"/>
                  </a:cubicBezTo>
                  <a:cubicBezTo>
                    <a:pt x="141" y="186"/>
                    <a:pt x="145" y="186"/>
                    <a:pt x="149" y="186"/>
                  </a:cubicBezTo>
                  <a:cubicBezTo>
                    <a:pt x="151" y="186"/>
                    <a:pt x="153" y="186"/>
                    <a:pt x="154" y="185"/>
                  </a:cubicBezTo>
                  <a:cubicBezTo>
                    <a:pt x="158" y="188"/>
                    <a:pt x="159" y="187"/>
                    <a:pt x="160" y="182"/>
                  </a:cubicBezTo>
                  <a:cubicBezTo>
                    <a:pt x="161" y="181"/>
                    <a:pt x="161" y="180"/>
                    <a:pt x="162" y="180"/>
                  </a:cubicBezTo>
                  <a:cubicBezTo>
                    <a:pt x="163" y="180"/>
                    <a:pt x="163" y="180"/>
                    <a:pt x="163" y="180"/>
                  </a:cubicBezTo>
                  <a:cubicBezTo>
                    <a:pt x="163" y="186"/>
                    <a:pt x="163" y="186"/>
                    <a:pt x="163" y="186"/>
                  </a:cubicBezTo>
                  <a:cubicBezTo>
                    <a:pt x="165" y="188"/>
                    <a:pt x="168" y="187"/>
                    <a:pt x="170" y="184"/>
                  </a:cubicBezTo>
                  <a:cubicBezTo>
                    <a:pt x="170" y="184"/>
                    <a:pt x="170" y="184"/>
                    <a:pt x="170" y="183"/>
                  </a:cubicBezTo>
                  <a:cubicBezTo>
                    <a:pt x="172" y="188"/>
                    <a:pt x="172" y="188"/>
                    <a:pt x="172" y="188"/>
                  </a:cubicBezTo>
                  <a:cubicBezTo>
                    <a:pt x="178" y="188"/>
                    <a:pt x="178" y="188"/>
                    <a:pt x="178" y="188"/>
                  </a:cubicBezTo>
                  <a:cubicBezTo>
                    <a:pt x="181" y="185"/>
                    <a:pt x="181" y="185"/>
                    <a:pt x="181" y="185"/>
                  </a:cubicBezTo>
                  <a:cubicBezTo>
                    <a:pt x="182" y="189"/>
                    <a:pt x="182" y="189"/>
                    <a:pt x="182" y="189"/>
                  </a:cubicBezTo>
                  <a:cubicBezTo>
                    <a:pt x="186" y="190"/>
                    <a:pt x="189" y="193"/>
                    <a:pt x="193" y="189"/>
                  </a:cubicBezTo>
                  <a:cubicBezTo>
                    <a:pt x="194" y="193"/>
                    <a:pt x="197" y="194"/>
                    <a:pt x="200" y="195"/>
                  </a:cubicBezTo>
                  <a:cubicBezTo>
                    <a:pt x="201" y="194"/>
                    <a:pt x="201" y="194"/>
                    <a:pt x="201" y="193"/>
                  </a:cubicBezTo>
                  <a:cubicBezTo>
                    <a:pt x="202" y="193"/>
                    <a:pt x="202" y="192"/>
                    <a:pt x="203" y="192"/>
                  </a:cubicBezTo>
                  <a:cubicBezTo>
                    <a:pt x="205" y="197"/>
                    <a:pt x="208" y="199"/>
                    <a:pt x="214" y="201"/>
                  </a:cubicBezTo>
                  <a:cubicBezTo>
                    <a:pt x="217" y="197"/>
                    <a:pt x="217" y="197"/>
                    <a:pt x="217" y="197"/>
                  </a:cubicBezTo>
                  <a:cubicBezTo>
                    <a:pt x="218" y="197"/>
                    <a:pt x="218" y="198"/>
                    <a:pt x="218" y="198"/>
                  </a:cubicBezTo>
                  <a:cubicBezTo>
                    <a:pt x="218" y="198"/>
                    <a:pt x="218" y="199"/>
                    <a:pt x="218" y="200"/>
                  </a:cubicBezTo>
                  <a:cubicBezTo>
                    <a:pt x="217" y="203"/>
                    <a:pt x="217" y="203"/>
                    <a:pt x="221" y="205"/>
                  </a:cubicBezTo>
                  <a:close/>
                  <a:moveTo>
                    <a:pt x="200" y="221"/>
                  </a:moveTo>
                  <a:cubicBezTo>
                    <a:pt x="198" y="223"/>
                    <a:pt x="195" y="225"/>
                    <a:pt x="193" y="226"/>
                  </a:cubicBezTo>
                  <a:cubicBezTo>
                    <a:pt x="192" y="227"/>
                    <a:pt x="191" y="229"/>
                    <a:pt x="193" y="230"/>
                  </a:cubicBezTo>
                  <a:cubicBezTo>
                    <a:pt x="193" y="230"/>
                    <a:pt x="193" y="231"/>
                    <a:pt x="193" y="231"/>
                  </a:cubicBezTo>
                  <a:cubicBezTo>
                    <a:pt x="189" y="233"/>
                    <a:pt x="189" y="233"/>
                    <a:pt x="189" y="233"/>
                  </a:cubicBezTo>
                  <a:cubicBezTo>
                    <a:pt x="189" y="234"/>
                    <a:pt x="190" y="235"/>
                    <a:pt x="190" y="236"/>
                  </a:cubicBezTo>
                  <a:cubicBezTo>
                    <a:pt x="195" y="240"/>
                    <a:pt x="198" y="245"/>
                    <a:pt x="202" y="250"/>
                  </a:cubicBezTo>
                  <a:cubicBezTo>
                    <a:pt x="209" y="259"/>
                    <a:pt x="216" y="267"/>
                    <a:pt x="223" y="275"/>
                  </a:cubicBezTo>
                  <a:cubicBezTo>
                    <a:pt x="229" y="281"/>
                    <a:pt x="238" y="285"/>
                    <a:pt x="247" y="285"/>
                  </a:cubicBezTo>
                  <a:cubicBezTo>
                    <a:pt x="252" y="285"/>
                    <a:pt x="256" y="283"/>
                    <a:pt x="259" y="279"/>
                  </a:cubicBezTo>
                  <a:cubicBezTo>
                    <a:pt x="264" y="272"/>
                    <a:pt x="266" y="259"/>
                    <a:pt x="259" y="251"/>
                  </a:cubicBezTo>
                  <a:cubicBezTo>
                    <a:pt x="255" y="246"/>
                    <a:pt x="249" y="241"/>
                    <a:pt x="244" y="236"/>
                  </a:cubicBezTo>
                  <a:cubicBezTo>
                    <a:pt x="237" y="228"/>
                    <a:pt x="227" y="223"/>
                    <a:pt x="217" y="220"/>
                  </a:cubicBezTo>
                  <a:cubicBezTo>
                    <a:pt x="215" y="219"/>
                    <a:pt x="213" y="219"/>
                    <a:pt x="212" y="219"/>
                  </a:cubicBezTo>
                  <a:cubicBezTo>
                    <a:pt x="210" y="218"/>
                    <a:pt x="209" y="219"/>
                    <a:pt x="208" y="221"/>
                  </a:cubicBezTo>
                  <a:cubicBezTo>
                    <a:pt x="208" y="221"/>
                    <a:pt x="208" y="221"/>
                    <a:pt x="208" y="221"/>
                  </a:cubicBezTo>
                  <a:cubicBezTo>
                    <a:pt x="205" y="220"/>
                    <a:pt x="205" y="220"/>
                    <a:pt x="205" y="220"/>
                  </a:cubicBezTo>
                  <a:cubicBezTo>
                    <a:pt x="204" y="223"/>
                    <a:pt x="204" y="223"/>
                    <a:pt x="204" y="223"/>
                  </a:cubicBezTo>
                  <a:lnTo>
                    <a:pt x="200" y="221"/>
                  </a:lnTo>
                  <a:close/>
                  <a:moveTo>
                    <a:pt x="104" y="232"/>
                  </a:moveTo>
                  <a:cubicBezTo>
                    <a:pt x="104" y="233"/>
                    <a:pt x="104" y="233"/>
                    <a:pt x="104" y="233"/>
                  </a:cubicBezTo>
                  <a:cubicBezTo>
                    <a:pt x="104" y="234"/>
                    <a:pt x="105" y="235"/>
                    <a:pt x="106" y="237"/>
                  </a:cubicBezTo>
                  <a:cubicBezTo>
                    <a:pt x="111" y="245"/>
                    <a:pt x="114" y="255"/>
                    <a:pt x="114" y="265"/>
                  </a:cubicBezTo>
                  <a:cubicBezTo>
                    <a:pt x="113" y="271"/>
                    <a:pt x="112" y="277"/>
                    <a:pt x="111" y="282"/>
                  </a:cubicBezTo>
                  <a:cubicBezTo>
                    <a:pt x="109" y="292"/>
                    <a:pt x="116" y="302"/>
                    <a:pt x="125" y="304"/>
                  </a:cubicBezTo>
                  <a:cubicBezTo>
                    <a:pt x="128" y="304"/>
                    <a:pt x="131" y="304"/>
                    <a:pt x="134" y="303"/>
                  </a:cubicBezTo>
                  <a:cubicBezTo>
                    <a:pt x="138" y="302"/>
                    <a:pt x="141" y="301"/>
                    <a:pt x="145" y="298"/>
                  </a:cubicBezTo>
                  <a:cubicBezTo>
                    <a:pt x="150" y="294"/>
                    <a:pt x="152" y="287"/>
                    <a:pt x="153" y="280"/>
                  </a:cubicBezTo>
                  <a:cubicBezTo>
                    <a:pt x="153" y="275"/>
                    <a:pt x="151" y="270"/>
                    <a:pt x="148" y="266"/>
                  </a:cubicBezTo>
                  <a:cubicBezTo>
                    <a:pt x="143" y="261"/>
                    <a:pt x="139" y="256"/>
                    <a:pt x="134" y="251"/>
                  </a:cubicBezTo>
                  <a:cubicBezTo>
                    <a:pt x="130" y="246"/>
                    <a:pt x="126" y="241"/>
                    <a:pt x="124" y="235"/>
                  </a:cubicBezTo>
                  <a:cubicBezTo>
                    <a:pt x="123" y="233"/>
                    <a:pt x="121" y="232"/>
                    <a:pt x="120" y="232"/>
                  </a:cubicBezTo>
                  <a:cubicBezTo>
                    <a:pt x="116" y="231"/>
                    <a:pt x="113" y="231"/>
                    <a:pt x="110" y="231"/>
                  </a:cubicBezTo>
                  <a:cubicBezTo>
                    <a:pt x="109" y="231"/>
                    <a:pt x="108" y="232"/>
                    <a:pt x="107" y="233"/>
                  </a:cubicBezTo>
                  <a:lnTo>
                    <a:pt x="104" y="232"/>
                  </a:lnTo>
                  <a:close/>
                  <a:moveTo>
                    <a:pt x="200" y="160"/>
                  </a:moveTo>
                  <a:cubicBezTo>
                    <a:pt x="200" y="161"/>
                    <a:pt x="200" y="161"/>
                    <a:pt x="200" y="161"/>
                  </a:cubicBezTo>
                  <a:cubicBezTo>
                    <a:pt x="201" y="162"/>
                    <a:pt x="202" y="163"/>
                    <a:pt x="203" y="163"/>
                  </a:cubicBezTo>
                  <a:cubicBezTo>
                    <a:pt x="211" y="169"/>
                    <a:pt x="217" y="176"/>
                    <a:pt x="222" y="185"/>
                  </a:cubicBezTo>
                  <a:cubicBezTo>
                    <a:pt x="224" y="191"/>
                    <a:pt x="229" y="195"/>
                    <a:pt x="235" y="198"/>
                  </a:cubicBezTo>
                  <a:cubicBezTo>
                    <a:pt x="244" y="201"/>
                    <a:pt x="254" y="202"/>
                    <a:pt x="263" y="199"/>
                  </a:cubicBezTo>
                  <a:cubicBezTo>
                    <a:pt x="268" y="198"/>
                    <a:pt x="272" y="194"/>
                    <a:pt x="274" y="189"/>
                  </a:cubicBezTo>
                  <a:cubicBezTo>
                    <a:pt x="273" y="188"/>
                    <a:pt x="271" y="188"/>
                    <a:pt x="269" y="187"/>
                  </a:cubicBezTo>
                  <a:cubicBezTo>
                    <a:pt x="268" y="186"/>
                    <a:pt x="266" y="186"/>
                    <a:pt x="264" y="186"/>
                  </a:cubicBezTo>
                  <a:cubicBezTo>
                    <a:pt x="262" y="189"/>
                    <a:pt x="262" y="189"/>
                    <a:pt x="262" y="189"/>
                  </a:cubicBezTo>
                  <a:cubicBezTo>
                    <a:pt x="261" y="186"/>
                    <a:pt x="261" y="184"/>
                    <a:pt x="259" y="182"/>
                  </a:cubicBezTo>
                  <a:cubicBezTo>
                    <a:pt x="257" y="180"/>
                    <a:pt x="255" y="180"/>
                    <a:pt x="252" y="181"/>
                  </a:cubicBezTo>
                  <a:cubicBezTo>
                    <a:pt x="252" y="174"/>
                    <a:pt x="250" y="172"/>
                    <a:pt x="244" y="173"/>
                  </a:cubicBezTo>
                  <a:cubicBezTo>
                    <a:pt x="246" y="171"/>
                    <a:pt x="246" y="167"/>
                    <a:pt x="244" y="165"/>
                  </a:cubicBezTo>
                  <a:cubicBezTo>
                    <a:pt x="244" y="165"/>
                    <a:pt x="244" y="165"/>
                    <a:pt x="243" y="165"/>
                  </a:cubicBezTo>
                  <a:cubicBezTo>
                    <a:pt x="239" y="165"/>
                    <a:pt x="239" y="165"/>
                    <a:pt x="239" y="165"/>
                  </a:cubicBezTo>
                  <a:cubicBezTo>
                    <a:pt x="242" y="163"/>
                    <a:pt x="243" y="161"/>
                    <a:pt x="241" y="157"/>
                  </a:cubicBezTo>
                  <a:cubicBezTo>
                    <a:pt x="228" y="156"/>
                    <a:pt x="214" y="160"/>
                    <a:pt x="200" y="160"/>
                  </a:cubicBezTo>
                  <a:close/>
                  <a:moveTo>
                    <a:pt x="106" y="243"/>
                  </a:moveTo>
                  <a:cubicBezTo>
                    <a:pt x="105" y="243"/>
                    <a:pt x="105" y="243"/>
                    <a:pt x="105" y="243"/>
                  </a:cubicBezTo>
                  <a:cubicBezTo>
                    <a:pt x="103" y="249"/>
                    <a:pt x="102" y="255"/>
                    <a:pt x="100" y="261"/>
                  </a:cubicBezTo>
                  <a:cubicBezTo>
                    <a:pt x="95" y="277"/>
                    <a:pt x="90" y="293"/>
                    <a:pt x="86" y="309"/>
                  </a:cubicBezTo>
                  <a:cubicBezTo>
                    <a:pt x="81" y="325"/>
                    <a:pt x="77" y="342"/>
                    <a:pt x="73" y="358"/>
                  </a:cubicBezTo>
                  <a:cubicBezTo>
                    <a:pt x="72" y="361"/>
                    <a:pt x="73" y="362"/>
                    <a:pt x="76" y="363"/>
                  </a:cubicBezTo>
                  <a:cubicBezTo>
                    <a:pt x="78" y="364"/>
                    <a:pt x="81" y="364"/>
                    <a:pt x="84" y="363"/>
                  </a:cubicBezTo>
                  <a:cubicBezTo>
                    <a:pt x="84" y="361"/>
                    <a:pt x="85" y="359"/>
                    <a:pt x="85" y="358"/>
                  </a:cubicBezTo>
                  <a:cubicBezTo>
                    <a:pt x="86" y="353"/>
                    <a:pt x="86" y="349"/>
                    <a:pt x="88" y="345"/>
                  </a:cubicBezTo>
                  <a:cubicBezTo>
                    <a:pt x="95" y="316"/>
                    <a:pt x="102" y="287"/>
                    <a:pt x="110" y="258"/>
                  </a:cubicBezTo>
                  <a:cubicBezTo>
                    <a:pt x="111" y="253"/>
                    <a:pt x="110" y="247"/>
                    <a:pt x="106" y="243"/>
                  </a:cubicBezTo>
                  <a:close/>
                  <a:moveTo>
                    <a:pt x="73" y="347"/>
                  </a:moveTo>
                  <a:cubicBezTo>
                    <a:pt x="69" y="347"/>
                    <a:pt x="65" y="347"/>
                    <a:pt x="61" y="347"/>
                  </a:cubicBezTo>
                  <a:cubicBezTo>
                    <a:pt x="57" y="348"/>
                    <a:pt x="54" y="349"/>
                    <a:pt x="51" y="351"/>
                  </a:cubicBezTo>
                  <a:cubicBezTo>
                    <a:pt x="46" y="354"/>
                    <a:pt x="46" y="358"/>
                    <a:pt x="50" y="362"/>
                  </a:cubicBezTo>
                  <a:cubicBezTo>
                    <a:pt x="54" y="367"/>
                    <a:pt x="59" y="370"/>
                    <a:pt x="65" y="373"/>
                  </a:cubicBezTo>
                  <a:cubicBezTo>
                    <a:pt x="75" y="375"/>
                    <a:pt x="85" y="377"/>
                    <a:pt x="95" y="377"/>
                  </a:cubicBezTo>
                  <a:cubicBezTo>
                    <a:pt x="98" y="378"/>
                    <a:pt x="102" y="378"/>
                    <a:pt x="105" y="377"/>
                  </a:cubicBezTo>
                  <a:cubicBezTo>
                    <a:pt x="109" y="377"/>
                    <a:pt x="113" y="374"/>
                    <a:pt x="114" y="370"/>
                  </a:cubicBezTo>
                  <a:cubicBezTo>
                    <a:pt x="115" y="366"/>
                    <a:pt x="113" y="362"/>
                    <a:pt x="110" y="360"/>
                  </a:cubicBezTo>
                  <a:cubicBezTo>
                    <a:pt x="104" y="356"/>
                    <a:pt x="96" y="353"/>
                    <a:pt x="89" y="352"/>
                  </a:cubicBezTo>
                  <a:cubicBezTo>
                    <a:pt x="88" y="356"/>
                    <a:pt x="87" y="359"/>
                    <a:pt x="87" y="363"/>
                  </a:cubicBezTo>
                  <a:cubicBezTo>
                    <a:pt x="87" y="364"/>
                    <a:pt x="86" y="366"/>
                    <a:pt x="84" y="366"/>
                  </a:cubicBezTo>
                  <a:cubicBezTo>
                    <a:pt x="81" y="366"/>
                    <a:pt x="78" y="366"/>
                    <a:pt x="74" y="365"/>
                  </a:cubicBezTo>
                  <a:cubicBezTo>
                    <a:pt x="71" y="364"/>
                    <a:pt x="69" y="361"/>
                    <a:pt x="70" y="358"/>
                  </a:cubicBezTo>
                  <a:cubicBezTo>
                    <a:pt x="70" y="358"/>
                    <a:pt x="70" y="357"/>
                    <a:pt x="70" y="357"/>
                  </a:cubicBezTo>
                  <a:cubicBezTo>
                    <a:pt x="71" y="354"/>
                    <a:pt x="72" y="351"/>
                    <a:pt x="73" y="347"/>
                  </a:cubicBezTo>
                  <a:close/>
                  <a:moveTo>
                    <a:pt x="116" y="150"/>
                  </a:moveTo>
                  <a:cubicBezTo>
                    <a:pt x="118" y="150"/>
                    <a:pt x="121" y="149"/>
                    <a:pt x="123" y="148"/>
                  </a:cubicBezTo>
                  <a:cubicBezTo>
                    <a:pt x="126" y="148"/>
                    <a:pt x="128" y="146"/>
                    <a:pt x="128" y="144"/>
                  </a:cubicBezTo>
                  <a:cubicBezTo>
                    <a:pt x="131" y="134"/>
                    <a:pt x="133" y="125"/>
                    <a:pt x="136" y="115"/>
                  </a:cubicBezTo>
                  <a:cubicBezTo>
                    <a:pt x="138" y="110"/>
                    <a:pt x="140" y="104"/>
                    <a:pt x="142" y="98"/>
                  </a:cubicBezTo>
                  <a:cubicBezTo>
                    <a:pt x="144" y="93"/>
                    <a:pt x="143" y="91"/>
                    <a:pt x="137" y="88"/>
                  </a:cubicBezTo>
                  <a:cubicBezTo>
                    <a:pt x="136" y="88"/>
                    <a:pt x="134" y="88"/>
                    <a:pt x="133" y="88"/>
                  </a:cubicBezTo>
                  <a:cubicBezTo>
                    <a:pt x="126" y="88"/>
                    <a:pt x="120" y="92"/>
                    <a:pt x="118" y="99"/>
                  </a:cubicBezTo>
                  <a:cubicBezTo>
                    <a:pt x="114" y="106"/>
                    <a:pt x="113" y="115"/>
                    <a:pt x="114" y="123"/>
                  </a:cubicBezTo>
                  <a:cubicBezTo>
                    <a:pt x="114" y="132"/>
                    <a:pt x="115" y="141"/>
                    <a:pt x="116" y="150"/>
                  </a:cubicBezTo>
                  <a:close/>
                  <a:moveTo>
                    <a:pt x="126" y="150"/>
                  </a:moveTo>
                  <a:cubicBezTo>
                    <a:pt x="106" y="155"/>
                    <a:pt x="90" y="165"/>
                    <a:pt x="81" y="183"/>
                  </a:cubicBezTo>
                  <a:cubicBezTo>
                    <a:pt x="85" y="188"/>
                    <a:pt x="88" y="194"/>
                    <a:pt x="92" y="199"/>
                  </a:cubicBezTo>
                  <a:cubicBezTo>
                    <a:pt x="96" y="198"/>
                    <a:pt x="96" y="194"/>
                    <a:pt x="96" y="190"/>
                  </a:cubicBezTo>
                  <a:cubicBezTo>
                    <a:pt x="99" y="193"/>
                    <a:pt x="99" y="193"/>
                    <a:pt x="99" y="193"/>
                  </a:cubicBezTo>
                  <a:cubicBezTo>
                    <a:pt x="102" y="192"/>
                    <a:pt x="102" y="190"/>
                    <a:pt x="102" y="189"/>
                  </a:cubicBezTo>
                  <a:cubicBezTo>
                    <a:pt x="102" y="188"/>
                    <a:pt x="102" y="188"/>
                    <a:pt x="102" y="187"/>
                  </a:cubicBezTo>
                  <a:cubicBezTo>
                    <a:pt x="105" y="190"/>
                    <a:pt x="105" y="190"/>
                    <a:pt x="105" y="190"/>
                  </a:cubicBezTo>
                  <a:cubicBezTo>
                    <a:pt x="107" y="189"/>
                    <a:pt x="109" y="189"/>
                    <a:pt x="111" y="188"/>
                  </a:cubicBezTo>
                  <a:cubicBezTo>
                    <a:pt x="114" y="187"/>
                    <a:pt x="116" y="185"/>
                    <a:pt x="117" y="182"/>
                  </a:cubicBezTo>
                  <a:cubicBezTo>
                    <a:pt x="118" y="178"/>
                    <a:pt x="120" y="173"/>
                    <a:pt x="121" y="169"/>
                  </a:cubicBezTo>
                  <a:cubicBezTo>
                    <a:pt x="123" y="163"/>
                    <a:pt x="124" y="157"/>
                    <a:pt x="126" y="150"/>
                  </a:cubicBezTo>
                  <a:close/>
                  <a:moveTo>
                    <a:pt x="122" y="195"/>
                  </a:moveTo>
                  <a:cubicBezTo>
                    <a:pt x="123" y="193"/>
                    <a:pt x="123" y="191"/>
                    <a:pt x="123" y="190"/>
                  </a:cubicBezTo>
                  <a:cubicBezTo>
                    <a:pt x="126" y="173"/>
                    <a:pt x="130" y="156"/>
                    <a:pt x="135" y="140"/>
                  </a:cubicBezTo>
                  <a:cubicBezTo>
                    <a:pt x="140" y="123"/>
                    <a:pt x="146" y="107"/>
                    <a:pt x="151" y="91"/>
                  </a:cubicBezTo>
                  <a:cubicBezTo>
                    <a:pt x="153" y="84"/>
                    <a:pt x="155" y="77"/>
                    <a:pt x="157" y="70"/>
                  </a:cubicBezTo>
                  <a:cubicBezTo>
                    <a:pt x="156" y="70"/>
                    <a:pt x="156" y="70"/>
                    <a:pt x="156" y="70"/>
                  </a:cubicBezTo>
                  <a:cubicBezTo>
                    <a:pt x="155" y="71"/>
                    <a:pt x="155" y="72"/>
                    <a:pt x="154" y="73"/>
                  </a:cubicBezTo>
                  <a:cubicBezTo>
                    <a:pt x="153" y="77"/>
                    <a:pt x="152" y="80"/>
                    <a:pt x="150" y="83"/>
                  </a:cubicBezTo>
                  <a:cubicBezTo>
                    <a:pt x="145" y="99"/>
                    <a:pt x="139" y="115"/>
                    <a:pt x="134" y="132"/>
                  </a:cubicBezTo>
                  <a:cubicBezTo>
                    <a:pt x="128" y="151"/>
                    <a:pt x="123" y="170"/>
                    <a:pt x="118" y="189"/>
                  </a:cubicBezTo>
                  <a:cubicBezTo>
                    <a:pt x="117" y="191"/>
                    <a:pt x="117" y="193"/>
                    <a:pt x="117" y="195"/>
                  </a:cubicBezTo>
                  <a:lnTo>
                    <a:pt x="122" y="195"/>
                  </a:lnTo>
                  <a:close/>
                  <a:moveTo>
                    <a:pt x="277" y="183"/>
                  </a:moveTo>
                  <a:cubicBezTo>
                    <a:pt x="277" y="178"/>
                    <a:pt x="276" y="174"/>
                    <a:pt x="273" y="170"/>
                  </a:cubicBezTo>
                  <a:cubicBezTo>
                    <a:pt x="266" y="164"/>
                    <a:pt x="257" y="159"/>
                    <a:pt x="247" y="158"/>
                  </a:cubicBezTo>
                  <a:cubicBezTo>
                    <a:pt x="247" y="158"/>
                    <a:pt x="246" y="158"/>
                    <a:pt x="245" y="159"/>
                  </a:cubicBezTo>
                  <a:cubicBezTo>
                    <a:pt x="245" y="160"/>
                    <a:pt x="246" y="161"/>
                    <a:pt x="246" y="161"/>
                  </a:cubicBezTo>
                  <a:cubicBezTo>
                    <a:pt x="247" y="162"/>
                    <a:pt x="247" y="163"/>
                    <a:pt x="247" y="163"/>
                  </a:cubicBezTo>
                  <a:cubicBezTo>
                    <a:pt x="246" y="167"/>
                    <a:pt x="249" y="167"/>
                    <a:pt x="251" y="168"/>
                  </a:cubicBezTo>
                  <a:cubicBezTo>
                    <a:pt x="250" y="171"/>
                    <a:pt x="251" y="173"/>
                    <a:pt x="256" y="174"/>
                  </a:cubicBezTo>
                  <a:cubicBezTo>
                    <a:pt x="257" y="177"/>
                    <a:pt x="257" y="177"/>
                    <a:pt x="261" y="180"/>
                  </a:cubicBezTo>
                  <a:cubicBezTo>
                    <a:pt x="264" y="179"/>
                    <a:pt x="264" y="179"/>
                    <a:pt x="264" y="179"/>
                  </a:cubicBezTo>
                  <a:cubicBezTo>
                    <a:pt x="265" y="184"/>
                    <a:pt x="268" y="185"/>
                    <a:pt x="273" y="183"/>
                  </a:cubicBezTo>
                  <a:cubicBezTo>
                    <a:pt x="274" y="182"/>
                    <a:pt x="275" y="183"/>
                    <a:pt x="277" y="183"/>
                  </a:cubicBezTo>
                  <a:close/>
                  <a:moveTo>
                    <a:pt x="137" y="143"/>
                  </a:moveTo>
                  <a:cubicBezTo>
                    <a:pt x="139" y="144"/>
                    <a:pt x="140" y="142"/>
                    <a:pt x="141" y="141"/>
                  </a:cubicBezTo>
                  <a:cubicBezTo>
                    <a:pt x="143" y="136"/>
                    <a:pt x="146" y="131"/>
                    <a:pt x="148" y="125"/>
                  </a:cubicBezTo>
                  <a:cubicBezTo>
                    <a:pt x="151" y="120"/>
                    <a:pt x="151" y="113"/>
                    <a:pt x="149" y="108"/>
                  </a:cubicBezTo>
                  <a:cubicBezTo>
                    <a:pt x="144" y="119"/>
                    <a:pt x="140" y="131"/>
                    <a:pt x="137" y="14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14">
              <a:extLst>
                <a:ext uri="{FF2B5EF4-FFF2-40B4-BE49-F238E27FC236}">
                  <a16:creationId xmlns:a16="http://schemas.microsoft.com/office/drawing/2014/main" xmlns="" id="{53EA12AC-DDBF-494D-BB11-6FB36901333E}"/>
                </a:ext>
              </a:extLst>
            </p:cNvPr>
            <p:cNvSpPr>
              <a:spLocks/>
            </p:cNvSpPr>
            <p:nvPr/>
          </p:nvSpPr>
          <p:spPr bwMode="auto">
            <a:xfrm>
              <a:off x="102" y="361"/>
              <a:ext cx="32" cy="93"/>
            </a:xfrm>
            <a:custGeom>
              <a:avLst/>
              <a:gdLst>
                <a:gd name="T0" fmla="*/ 6 w 16"/>
                <a:gd name="T1" fmla="*/ 37 h 46"/>
                <a:gd name="T2" fmla="*/ 1 w 16"/>
                <a:gd name="T3" fmla="*/ 36 h 46"/>
                <a:gd name="T4" fmla="*/ 5 w 16"/>
                <a:gd name="T5" fmla="*/ 33 h 46"/>
                <a:gd name="T6" fmla="*/ 1 w 16"/>
                <a:gd name="T7" fmla="*/ 28 h 46"/>
                <a:gd name="T8" fmla="*/ 4 w 16"/>
                <a:gd name="T9" fmla="*/ 22 h 46"/>
                <a:gd name="T10" fmla="*/ 0 w 16"/>
                <a:gd name="T11" fmla="*/ 18 h 46"/>
                <a:gd name="T12" fmla="*/ 4 w 16"/>
                <a:gd name="T13" fmla="*/ 13 h 46"/>
                <a:gd name="T14" fmla="*/ 4 w 16"/>
                <a:gd name="T15" fmla="*/ 7 h 46"/>
                <a:gd name="T16" fmla="*/ 7 w 16"/>
                <a:gd name="T17" fmla="*/ 2 h 46"/>
                <a:gd name="T18" fmla="*/ 16 w 16"/>
                <a:gd name="T19" fmla="*/ 5 h 46"/>
                <a:gd name="T20" fmla="*/ 10 w 16"/>
                <a:gd name="T21" fmla="*/ 7 h 46"/>
                <a:gd name="T22" fmla="*/ 14 w 16"/>
                <a:gd name="T23" fmla="*/ 9 h 46"/>
                <a:gd name="T24" fmla="*/ 12 w 16"/>
                <a:gd name="T25" fmla="*/ 10 h 46"/>
                <a:gd name="T26" fmla="*/ 7 w 16"/>
                <a:gd name="T27" fmla="*/ 15 h 46"/>
                <a:gd name="T28" fmla="*/ 13 w 16"/>
                <a:gd name="T29" fmla="*/ 16 h 46"/>
                <a:gd name="T30" fmla="*/ 10 w 16"/>
                <a:gd name="T31" fmla="*/ 18 h 46"/>
                <a:gd name="T32" fmla="*/ 7 w 16"/>
                <a:gd name="T33" fmla="*/ 23 h 46"/>
                <a:gd name="T34" fmla="*/ 13 w 16"/>
                <a:gd name="T35" fmla="*/ 24 h 46"/>
                <a:gd name="T36" fmla="*/ 7 w 16"/>
                <a:gd name="T37" fmla="*/ 28 h 46"/>
                <a:gd name="T38" fmla="*/ 8 w 16"/>
                <a:gd name="T39" fmla="*/ 32 h 46"/>
                <a:gd name="T40" fmla="*/ 14 w 16"/>
                <a:gd name="T41" fmla="*/ 32 h 46"/>
                <a:gd name="T42" fmla="*/ 14 w 16"/>
                <a:gd name="T43" fmla="*/ 33 h 46"/>
                <a:gd name="T44" fmla="*/ 10 w 16"/>
                <a:gd name="T45" fmla="*/ 35 h 46"/>
                <a:gd name="T46" fmla="*/ 15 w 16"/>
                <a:gd name="T47" fmla="*/ 39 h 46"/>
                <a:gd name="T48" fmla="*/ 14 w 16"/>
                <a:gd name="T49" fmla="*/ 42 h 46"/>
                <a:gd name="T50" fmla="*/ 16 w 16"/>
                <a:gd name="T51" fmla="*/ 46 h 46"/>
                <a:gd name="T52" fmla="*/ 13 w 16"/>
                <a:gd name="T53" fmla="*/ 46 h 46"/>
                <a:gd name="T54" fmla="*/ 5 w 16"/>
                <a:gd name="T55" fmla="*/ 43 h 46"/>
                <a:gd name="T56" fmla="*/ 6 w 16"/>
                <a:gd name="T57" fmla="*/ 37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 h="46">
                  <a:moveTo>
                    <a:pt x="6" y="37"/>
                  </a:moveTo>
                  <a:cubicBezTo>
                    <a:pt x="1" y="36"/>
                    <a:pt x="1" y="36"/>
                    <a:pt x="1" y="36"/>
                  </a:cubicBezTo>
                  <a:cubicBezTo>
                    <a:pt x="3" y="34"/>
                    <a:pt x="4" y="33"/>
                    <a:pt x="5" y="33"/>
                  </a:cubicBezTo>
                  <a:cubicBezTo>
                    <a:pt x="5" y="30"/>
                    <a:pt x="4" y="28"/>
                    <a:pt x="1" y="28"/>
                  </a:cubicBezTo>
                  <a:cubicBezTo>
                    <a:pt x="1" y="25"/>
                    <a:pt x="4" y="25"/>
                    <a:pt x="4" y="22"/>
                  </a:cubicBezTo>
                  <a:cubicBezTo>
                    <a:pt x="4" y="20"/>
                    <a:pt x="2" y="19"/>
                    <a:pt x="0" y="18"/>
                  </a:cubicBezTo>
                  <a:cubicBezTo>
                    <a:pt x="1" y="16"/>
                    <a:pt x="4" y="16"/>
                    <a:pt x="4" y="13"/>
                  </a:cubicBezTo>
                  <a:cubicBezTo>
                    <a:pt x="4" y="11"/>
                    <a:pt x="4" y="9"/>
                    <a:pt x="4" y="7"/>
                  </a:cubicBezTo>
                  <a:cubicBezTo>
                    <a:pt x="7" y="2"/>
                    <a:pt x="7" y="2"/>
                    <a:pt x="7" y="2"/>
                  </a:cubicBezTo>
                  <a:cubicBezTo>
                    <a:pt x="11" y="0"/>
                    <a:pt x="12" y="6"/>
                    <a:pt x="16" y="5"/>
                  </a:cubicBezTo>
                  <a:cubicBezTo>
                    <a:pt x="14" y="8"/>
                    <a:pt x="12" y="5"/>
                    <a:pt x="10" y="7"/>
                  </a:cubicBezTo>
                  <a:cubicBezTo>
                    <a:pt x="14" y="9"/>
                    <a:pt x="14" y="9"/>
                    <a:pt x="14" y="9"/>
                  </a:cubicBezTo>
                  <a:cubicBezTo>
                    <a:pt x="14" y="9"/>
                    <a:pt x="13" y="10"/>
                    <a:pt x="12" y="10"/>
                  </a:cubicBezTo>
                  <a:cubicBezTo>
                    <a:pt x="7" y="10"/>
                    <a:pt x="7" y="10"/>
                    <a:pt x="7" y="15"/>
                  </a:cubicBezTo>
                  <a:cubicBezTo>
                    <a:pt x="13" y="16"/>
                    <a:pt x="13" y="16"/>
                    <a:pt x="13" y="16"/>
                  </a:cubicBezTo>
                  <a:cubicBezTo>
                    <a:pt x="13" y="19"/>
                    <a:pt x="11" y="18"/>
                    <a:pt x="10" y="18"/>
                  </a:cubicBezTo>
                  <a:cubicBezTo>
                    <a:pt x="6" y="19"/>
                    <a:pt x="6" y="20"/>
                    <a:pt x="7" y="23"/>
                  </a:cubicBezTo>
                  <a:cubicBezTo>
                    <a:pt x="9" y="24"/>
                    <a:pt x="11" y="24"/>
                    <a:pt x="13" y="24"/>
                  </a:cubicBezTo>
                  <a:cubicBezTo>
                    <a:pt x="12" y="27"/>
                    <a:pt x="9" y="26"/>
                    <a:pt x="7" y="28"/>
                  </a:cubicBezTo>
                  <a:cubicBezTo>
                    <a:pt x="8" y="32"/>
                    <a:pt x="8" y="32"/>
                    <a:pt x="8" y="32"/>
                  </a:cubicBezTo>
                  <a:cubicBezTo>
                    <a:pt x="14" y="32"/>
                    <a:pt x="14" y="32"/>
                    <a:pt x="14" y="32"/>
                  </a:cubicBezTo>
                  <a:cubicBezTo>
                    <a:pt x="14" y="33"/>
                    <a:pt x="14" y="33"/>
                    <a:pt x="14" y="33"/>
                  </a:cubicBezTo>
                  <a:cubicBezTo>
                    <a:pt x="10" y="35"/>
                    <a:pt x="10" y="35"/>
                    <a:pt x="10" y="35"/>
                  </a:cubicBezTo>
                  <a:cubicBezTo>
                    <a:pt x="9" y="40"/>
                    <a:pt x="13" y="39"/>
                    <a:pt x="15" y="39"/>
                  </a:cubicBezTo>
                  <a:cubicBezTo>
                    <a:pt x="14" y="42"/>
                    <a:pt x="14" y="42"/>
                    <a:pt x="14" y="42"/>
                  </a:cubicBezTo>
                  <a:cubicBezTo>
                    <a:pt x="16" y="46"/>
                    <a:pt x="16" y="46"/>
                    <a:pt x="16" y="46"/>
                  </a:cubicBezTo>
                  <a:cubicBezTo>
                    <a:pt x="14" y="46"/>
                    <a:pt x="13" y="46"/>
                    <a:pt x="13" y="46"/>
                  </a:cubicBezTo>
                  <a:cubicBezTo>
                    <a:pt x="11" y="44"/>
                    <a:pt x="8" y="43"/>
                    <a:pt x="5" y="43"/>
                  </a:cubicBezTo>
                  <a:cubicBezTo>
                    <a:pt x="6" y="41"/>
                    <a:pt x="9" y="39"/>
                    <a:pt x="6" y="37"/>
                  </a:cubicBezTo>
                  <a:close/>
                </a:path>
              </a:pathLst>
            </a:custGeom>
            <a:solidFill>
              <a:srgbClr val="FF31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15">
              <a:extLst>
                <a:ext uri="{FF2B5EF4-FFF2-40B4-BE49-F238E27FC236}">
                  <a16:creationId xmlns:a16="http://schemas.microsoft.com/office/drawing/2014/main" xmlns="" id="{6431C79A-6784-42BB-AEE2-3F07609A78D4}"/>
                </a:ext>
              </a:extLst>
            </p:cNvPr>
            <p:cNvSpPr>
              <a:spLocks/>
            </p:cNvSpPr>
            <p:nvPr/>
          </p:nvSpPr>
          <p:spPr bwMode="auto">
            <a:xfrm>
              <a:off x="58" y="430"/>
              <a:ext cx="36" cy="38"/>
            </a:xfrm>
            <a:custGeom>
              <a:avLst/>
              <a:gdLst>
                <a:gd name="T0" fmla="*/ 0 w 18"/>
                <a:gd name="T1" fmla="*/ 5 h 19"/>
                <a:gd name="T2" fmla="*/ 8 w 18"/>
                <a:gd name="T3" fmla="*/ 5 h 19"/>
                <a:gd name="T4" fmla="*/ 13 w 18"/>
                <a:gd name="T5" fmla="*/ 0 h 19"/>
                <a:gd name="T6" fmla="*/ 12 w 18"/>
                <a:gd name="T7" fmla="*/ 7 h 19"/>
                <a:gd name="T8" fmla="*/ 18 w 18"/>
                <a:gd name="T9" fmla="*/ 9 h 19"/>
                <a:gd name="T10" fmla="*/ 9 w 18"/>
                <a:gd name="T11" fmla="*/ 11 h 19"/>
                <a:gd name="T12" fmla="*/ 3 w 18"/>
                <a:gd name="T13" fmla="*/ 19 h 19"/>
                <a:gd name="T14" fmla="*/ 5 w 18"/>
                <a:gd name="T15" fmla="*/ 10 h 19"/>
                <a:gd name="T16" fmla="*/ 0 w 18"/>
                <a:gd name="T17" fmla="*/ 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9">
                  <a:moveTo>
                    <a:pt x="0" y="5"/>
                  </a:moveTo>
                  <a:cubicBezTo>
                    <a:pt x="2" y="6"/>
                    <a:pt x="5" y="6"/>
                    <a:pt x="8" y="5"/>
                  </a:cubicBezTo>
                  <a:cubicBezTo>
                    <a:pt x="10" y="4"/>
                    <a:pt x="11" y="2"/>
                    <a:pt x="13" y="0"/>
                  </a:cubicBezTo>
                  <a:cubicBezTo>
                    <a:pt x="15" y="1"/>
                    <a:pt x="15" y="1"/>
                    <a:pt x="12" y="7"/>
                  </a:cubicBezTo>
                  <a:cubicBezTo>
                    <a:pt x="18" y="9"/>
                    <a:pt x="18" y="9"/>
                    <a:pt x="18" y="9"/>
                  </a:cubicBezTo>
                  <a:cubicBezTo>
                    <a:pt x="16" y="12"/>
                    <a:pt x="12" y="9"/>
                    <a:pt x="9" y="11"/>
                  </a:cubicBezTo>
                  <a:cubicBezTo>
                    <a:pt x="7" y="13"/>
                    <a:pt x="7" y="17"/>
                    <a:pt x="3" y="19"/>
                  </a:cubicBezTo>
                  <a:cubicBezTo>
                    <a:pt x="2" y="15"/>
                    <a:pt x="5" y="13"/>
                    <a:pt x="5" y="10"/>
                  </a:cubicBezTo>
                  <a:cubicBezTo>
                    <a:pt x="4" y="8"/>
                    <a:pt x="0" y="9"/>
                    <a:pt x="0" y="5"/>
                  </a:cubicBezTo>
                  <a:close/>
                </a:path>
              </a:pathLst>
            </a:custGeom>
            <a:solidFill>
              <a:srgbClr val="FF31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16">
              <a:extLst>
                <a:ext uri="{FF2B5EF4-FFF2-40B4-BE49-F238E27FC236}">
                  <a16:creationId xmlns:a16="http://schemas.microsoft.com/office/drawing/2014/main" xmlns="" id="{9F86F0D3-25F3-4A94-AABA-70E53C8AE87F}"/>
                </a:ext>
              </a:extLst>
            </p:cNvPr>
            <p:cNvSpPr>
              <a:spLocks/>
            </p:cNvSpPr>
            <p:nvPr/>
          </p:nvSpPr>
          <p:spPr bwMode="auto">
            <a:xfrm>
              <a:off x="39" y="367"/>
              <a:ext cx="39" cy="35"/>
            </a:xfrm>
            <a:custGeom>
              <a:avLst/>
              <a:gdLst>
                <a:gd name="T0" fmla="*/ 5 w 19"/>
                <a:gd name="T1" fmla="*/ 17 h 17"/>
                <a:gd name="T2" fmla="*/ 7 w 19"/>
                <a:gd name="T3" fmla="*/ 10 h 17"/>
                <a:gd name="T4" fmla="*/ 0 w 19"/>
                <a:gd name="T5" fmla="*/ 4 h 17"/>
                <a:gd name="T6" fmla="*/ 5 w 19"/>
                <a:gd name="T7" fmla="*/ 5 h 17"/>
                <a:gd name="T8" fmla="*/ 13 w 19"/>
                <a:gd name="T9" fmla="*/ 2 h 17"/>
                <a:gd name="T10" fmla="*/ 15 w 19"/>
                <a:gd name="T11" fmla="*/ 0 h 17"/>
                <a:gd name="T12" fmla="*/ 15 w 19"/>
                <a:gd name="T13" fmla="*/ 0 h 17"/>
                <a:gd name="T14" fmla="*/ 14 w 19"/>
                <a:gd name="T15" fmla="*/ 7 h 17"/>
                <a:gd name="T16" fmla="*/ 19 w 19"/>
                <a:gd name="T17" fmla="*/ 10 h 17"/>
                <a:gd name="T18" fmla="*/ 15 w 19"/>
                <a:gd name="T19" fmla="*/ 12 h 17"/>
                <a:gd name="T20" fmla="*/ 15 w 19"/>
                <a:gd name="T21" fmla="*/ 12 h 17"/>
                <a:gd name="T22" fmla="*/ 9 w 19"/>
                <a:gd name="T23" fmla="*/ 14 h 17"/>
                <a:gd name="T24" fmla="*/ 5 w 19"/>
                <a:gd name="T25"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 h="17">
                  <a:moveTo>
                    <a:pt x="5" y="17"/>
                  </a:moveTo>
                  <a:cubicBezTo>
                    <a:pt x="7" y="10"/>
                    <a:pt x="7" y="10"/>
                    <a:pt x="7" y="10"/>
                  </a:cubicBezTo>
                  <a:cubicBezTo>
                    <a:pt x="6" y="7"/>
                    <a:pt x="1" y="9"/>
                    <a:pt x="0" y="4"/>
                  </a:cubicBezTo>
                  <a:cubicBezTo>
                    <a:pt x="2" y="5"/>
                    <a:pt x="3" y="5"/>
                    <a:pt x="5" y="5"/>
                  </a:cubicBezTo>
                  <a:cubicBezTo>
                    <a:pt x="10" y="6"/>
                    <a:pt x="10" y="6"/>
                    <a:pt x="13" y="2"/>
                  </a:cubicBezTo>
                  <a:cubicBezTo>
                    <a:pt x="14" y="1"/>
                    <a:pt x="14" y="1"/>
                    <a:pt x="15" y="0"/>
                  </a:cubicBezTo>
                  <a:cubicBezTo>
                    <a:pt x="15" y="0"/>
                    <a:pt x="15" y="0"/>
                    <a:pt x="15" y="0"/>
                  </a:cubicBezTo>
                  <a:cubicBezTo>
                    <a:pt x="17" y="2"/>
                    <a:pt x="17" y="2"/>
                    <a:pt x="14" y="7"/>
                  </a:cubicBezTo>
                  <a:cubicBezTo>
                    <a:pt x="19" y="10"/>
                    <a:pt x="19" y="10"/>
                    <a:pt x="19" y="10"/>
                  </a:cubicBezTo>
                  <a:cubicBezTo>
                    <a:pt x="18" y="12"/>
                    <a:pt x="17" y="13"/>
                    <a:pt x="15" y="12"/>
                  </a:cubicBezTo>
                  <a:cubicBezTo>
                    <a:pt x="15" y="12"/>
                    <a:pt x="15" y="12"/>
                    <a:pt x="15" y="12"/>
                  </a:cubicBezTo>
                  <a:cubicBezTo>
                    <a:pt x="11" y="11"/>
                    <a:pt x="11" y="11"/>
                    <a:pt x="9" y="14"/>
                  </a:cubicBezTo>
                  <a:cubicBezTo>
                    <a:pt x="8" y="16"/>
                    <a:pt x="8" y="16"/>
                    <a:pt x="5" y="17"/>
                  </a:cubicBezTo>
                  <a:close/>
                </a:path>
              </a:pathLst>
            </a:custGeom>
            <a:solidFill>
              <a:srgbClr val="FF31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17">
              <a:extLst>
                <a:ext uri="{FF2B5EF4-FFF2-40B4-BE49-F238E27FC236}">
                  <a16:creationId xmlns:a16="http://schemas.microsoft.com/office/drawing/2014/main" xmlns="" id="{634F483A-BA88-4C88-A915-3BCB5F0BB8FC}"/>
                </a:ext>
              </a:extLst>
            </p:cNvPr>
            <p:cNvSpPr>
              <a:spLocks/>
            </p:cNvSpPr>
            <p:nvPr/>
          </p:nvSpPr>
          <p:spPr bwMode="auto">
            <a:xfrm>
              <a:off x="41" y="426"/>
              <a:ext cx="23" cy="14"/>
            </a:xfrm>
            <a:custGeom>
              <a:avLst/>
              <a:gdLst>
                <a:gd name="T0" fmla="*/ 11 w 11"/>
                <a:gd name="T1" fmla="*/ 0 h 7"/>
                <a:gd name="T2" fmla="*/ 0 w 11"/>
                <a:gd name="T3" fmla="*/ 7 h 7"/>
                <a:gd name="T4" fmla="*/ 11 w 11"/>
                <a:gd name="T5" fmla="*/ 0 h 7"/>
              </a:gdLst>
              <a:ahLst/>
              <a:cxnLst>
                <a:cxn ang="0">
                  <a:pos x="T0" y="T1"/>
                </a:cxn>
                <a:cxn ang="0">
                  <a:pos x="T2" y="T3"/>
                </a:cxn>
                <a:cxn ang="0">
                  <a:pos x="T4" y="T5"/>
                </a:cxn>
              </a:cxnLst>
              <a:rect l="0" t="0" r="r" b="b"/>
              <a:pathLst>
                <a:path w="11" h="7">
                  <a:moveTo>
                    <a:pt x="11" y="0"/>
                  </a:moveTo>
                  <a:cubicBezTo>
                    <a:pt x="7" y="3"/>
                    <a:pt x="4" y="5"/>
                    <a:pt x="0" y="7"/>
                  </a:cubicBezTo>
                  <a:cubicBezTo>
                    <a:pt x="1" y="3"/>
                    <a:pt x="6" y="0"/>
                    <a:pt x="11"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18">
              <a:extLst>
                <a:ext uri="{FF2B5EF4-FFF2-40B4-BE49-F238E27FC236}">
                  <a16:creationId xmlns:a16="http://schemas.microsoft.com/office/drawing/2014/main" xmlns="" id="{34225D71-BFBE-4138-AF98-306EA4714262}"/>
                </a:ext>
              </a:extLst>
            </p:cNvPr>
            <p:cNvSpPr>
              <a:spLocks/>
            </p:cNvSpPr>
            <p:nvPr/>
          </p:nvSpPr>
          <p:spPr bwMode="auto">
            <a:xfrm>
              <a:off x="76" y="408"/>
              <a:ext cx="18" cy="10"/>
            </a:xfrm>
            <a:custGeom>
              <a:avLst/>
              <a:gdLst>
                <a:gd name="T0" fmla="*/ 9 w 9"/>
                <a:gd name="T1" fmla="*/ 1 h 5"/>
                <a:gd name="T2" fmla="*/ 0 w 9"/>
                <a:gd name="T3" fmla="*/ 5 h 5"/>
                <a:gd name="T4" fmla="*/ 0 w 9"/>
                <a:gd name="T5" fmla="*/ 3 h 5"/>
                <a:gd name="T6" fmla="*/ 9 w 9"/>
                <a:gd name="T7" fmla="*/ 1 h 5"/>
              </a:gdLst>
              <a:ahLst/>
              <a:cxnLst>
                <a:cxn ang="0">
                  <a:pos x="T0" y="T1"/>
                </a:cxn>
                <a:cxn ang="0">
                  <a:pos x="T2" y="T3"/>
                </a:cxn>
                <a:cxn ang="0">
                  <a:pos x="T4" y="T5"/>
                </a:cxn>
                <a:cxn ang="0">
                  <a:pos x="T6" y="T7"/>
                </a:cxn>
              </a:cxnLst>
              <a:rect l="0" t="0" r="r" b="b"/>
              <a:pathLst>
                <a:path w="9" h="5">
                  <a:moveTo>
                    <a:pt x="9" y="1"/>
                  </a:moveTo>
                  <a:cubicBezTo>
                    <a:pt x="0" y="5"/>
                    <a:pt x="0" y="5"/>
                    <a:pt x="0" y="5"/>
                  </a:cubicBezTo>
                  <a:cubicBezTo>
                    <a:pt x="0" y="4"/>
                    <a:pt x="0" y="3"/>
                    <a:pt x="0" y="3"/>
                  </a:cubicBezTo>
                  <a:cubicBezTo>
                    <a:pt x="3" y="1"/>
                    <a:pt x="6" y="0"/>
                    <a:pt x="9"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19">
              <a:extLst>
                <a:ext uri="{FF2B5EF4-FFF2-40B4-BE49-F238E27FC236}">
                  <a16:creationId xmlns:a16="http://schemas.microsoft.com/office/drawing/2014/main" xmlns="" id="{45B6FF60-72CA-4206-938A-BC1D4046FE23}"/>
                </a:ext>
              </a:extLst>
            </p:cNvPr>
            <p:cNvSpPr>
              <a:spLocks/>
            </p:cNvSpPr>
            <p:nvPr/>
          </p:nvSpPr>
          <p:spPr bwMode="auto">
            <a:xfrm>
              <a:off x="134" y="396"/>
              <a:ext cx="21" cy="8"/>
            </a:xfrm>
            <a:custGeom>
              <a:avLst/>
              <a:gdLst>
                <a:gd name="T0" fmla="*/ 0 w 10"/>
                <a:gd name="T1" fmla="*/ 1 h 4"/>
                <a:gd name="T2" fmla="*/ 10 w 10"/>
                <a:gd name="T3" fmla="*/ 3 h 4"/>
                <a:gd name="T4" fmla="*/ 0 w 10"/>
                <a:gd name="T5" fmla="*/ 1 h 4"/>
              </a:gdLst>
              <a:ahLst/>
              <a:cxnLst>
                <a:cxn ang="0">
                  <a:pos x="T0" y="T1"/>
                </a:cxn>
                <a:cxn ang="0">
                  <a:pos x="T2" y="T3"/>
                </a:cxn>
                <a:cxn ang="0">
                  <a:pos x="T4" y="T5"/>
                </a:cxn>
              </a:cxnLst>
              <a:rect l="0" t="0" r="r" b="b"/>
              <a:pathLst>
                <a:path w="10" h="4">
                  <a:moveTo>
                    <a:pt x="0" y="1"/>
                  </a:moveTo>
                  <a:cubicBezTo>
                    <a:pt x="4" y="0"/>
                    <a:pt x="7" y="0"/>
                    <a:pt x="10" y="3"/>
                  </a:cubicBezTo>
                  <a:cubicBezTo>
                    <a:pt x="7" y="4"/>
                    <a:pt x="3" y="3"/>
                    <a:pt x="0"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5" name="文本框 54">
            <a:extLst>
              <a:ext uri="{FF2B5EF4-FFF2-40B4-BE49-F238E27FC236}">
                <a16:creationId xmlns:a16="http://schemas.microsoft.com/office/drawing/2014/main" xmlns="" id="{19540F43-93CF-44E8-A588-9FD69ADE74F6}"/>
              </a:ext>
            </a:extLst>
          </p:cNvPr>
          <p:cNvSpPr txBox="1"/>
          <p:nvPr/>
        </p:nvSpPr>
        <p:spPr>
          <a:xfrm>
            <a:off x="6383708" y="698690"/>
            <a:ext cx="5520584" cy="939488"/>
          </a:xfrm>
          <a:prstGeom prst="rect">
            <a:avLst/>
          </a:prstGeom>
          <a:noFill/>
        </p:spPr>
        <p:txBody>
          <a:bodyPr wrap="square" rtlCol="0">
            <a:spAutoFit/>
          </a:bodyPr>
          <a:lstStyle/>
          <a:p>
            <a:pPr>
              <a:lnSpc>
                <a:spcPct val="120000"/>
              </a:lnSpc>
            </a:pPr>
            <a:r>
              <a:rPr lang="en-US" altLang="zh-CN" sz="1600">
                <a:latin typeface="851tegakizatsu" panose="02000600000000000000" pitchFamily="2" charset="-122"/>
                <a:ea typeface="851tegakizatsu" panose="02000600000000000000" pitchFamily="2" charset="-122"/>
                <a:cs typeface="851tegakizatsu" panose="02000600000000000000" pitchFamily="2" charset="-122"/>
              </a:rPr>
              <a:t>Fusce posuere, magna sed pulvinar ultricies, purus lectus malesuada libero, sit amet commodo magna eros quis urna. </a:t>
            </a:r>
          </a:p>
        </p:txBody>
      </p:sp>
      <p:sp>
        <p:nvSpPr>
          <p:cNvPr id="56" name="文本框 55">
            <a:extLst>
              <a:ext uri="{FF2B5EF4-FFF2-40B4-BE49-F238E27FC236}">
                <a16:creationId xmlns:a16="http://schemas.microsoft.com/office/drawing/2014/main" xmlns="" id="{37FE4092-318C-43F8-9D06-F32538D6AD44}"/>
              </a:ext>
            </a:extLst>
          </p:cNvPr>
          <p:cNvSpPr txBox="1"/>
          <p:nvPr/>
        </p:nvSpPr>
        <p:spPr>
          <a:xfrm>
            <a:off x="6383708" y="5584216"/>
            <a:ext cx="5520584" cy="575094"/>
          </a:xfrm>
          <a:prstGeom prst="rect">
            <a:avLst/>
          </a:prstGeom>
          <a:noFill/>
        </p:spPr>
        <p:txBody>
          <a:bodyPr wrap="square" rtlCol="0">
            <a:spAutoFit/>
          </a:bodyPr>
          <a:lstStyle/>
          <a:p>
            <a:pPr algn="r">
              <a:lnSpc>
                <a:spcPct val="120000"/>
              </a:lnSpc>
            </a:pPr>
            <a:r>
              <a:rPr lang="en-US" altLang="zh-CN" sz="1400">
                <a:latin typeface="851tegakizatsu" panose="02000600000000000000" pitchFamily="2" charset="-122"/>
                <a:ea typeface="851tegakizatsu" panose="02000600000000000000" pitchFamily="2" charset="-122"/>
                <a:cs typeface="851tegakizatsu" panose="02000600000000000000" pitchFamily="2" charset="-122"/>
              </a:rPr>
              <a:t>Pellentesque habitant</a:t>
            </a:r>
          </a:p>
          <a:p>
            <a:pPr algn="r">
              <a:lnSpc>
                <a:spcPct val="120000"/>
              </a:lnSpc>
            </a:pPr>
            <a:r>
              <a:rPr lang="en-US" altLang="zh-CN" sz="1400">
                <a:latin typeface="851tegakizatsu" panose="02000600000000000000" pitchFamily="2" charset="-122"/>
                <a:ea typeface="851tegakizatsu" panose="02000600000000000000" pitchFamily="2" charset="-122"/>
                <a:cs typeface="851tegakizatsu" panose="02000600000000000000" pitchFamily="2" charset="-122"/>
              </a:rPr>
              <a:t>morbi tristique senectus et netus et malesuada fames ac turp</a:t>
            </a:r>
          </a:p>
        </p:txBody>
      </p:sp>
      <p:grpSp>
        <p:nvGrpSpPr>
          <p:cNvPr id="97" name="组合 96">
            <a:extLst>
              <a:ext uri="{FF2B5EF4-FFF2-40B4-BE49-F238E27FC236}">
                <a16:creationId xmlns:a16="http://schemas.microsoft.com/office/drawing/2014/main" xmlns="" id="{9AC74625-CCEC-49B1-A546-3B39C7A5A73D}"/>
              </a:ext>
            </a:extLst>
          </p:cNvPr>
          <p:cNvGrpSpPr/>
          <p:nvPr/>
        </p:nvGrpSpPr>
        <p:grpSpPr>
          <a:xfrm>
            <a:off x="1568201" y="2131475"/>
            <a:ext cx="2432050" cy="2595050"/>
            <a:chOff x="1060450" y="2147692"/>
            <a:chExt cx="2432050" cy="2595050"/>
          </a:xfrm>
        </p:grpSpPr>
        <p:sp>
          <p:nvSpPr>
            <p:cNvPr id="90" name="Freeform 52">
              <a:extLst>
                <a:ext uri="{FF2B5EF4-FFF2-40B4-BE49-F238E27FC236}">
                  <a16:creationId xmlns:a16="http://schemas.microsoft.com/office/drawing/2014/main" xmlns="" id="{47CD6C91-AA80-4D5F-9925-24E5EE4FF198}"/>
                </a:ext>
              </a:extLst>
            </p:cNvPr>
            <p:cNvSpPr>
              <a:spLocks noEditPoints="1"/>
            </p:cNvSpPr>
            <p:nvPr/>
          </p:nvSpPr>
          <p:spPr bwMode="auto">
            <a:xfrm>
              <a:off x="1060450" y="3020695"/>
              <a:ext cx="2432050" cy="1722047"/>
            </a:xfrm>
            <a:custGeom>
              <a:avLst/>
              <a:gdLst>
                <a:gd name="T0" fmla="*/ 141 w 307"/>
                <a:gd name="T1" fmla="*/ 130 h 218"/>
                <a:gd name="T2" fmla="*/ 234 w 307"/>
                <a:gd name="T3" fmla="*/ 92 h 218"/>
                <a:gd name="T4" fmla="*/ 270 w 307"/>
                <a:gd name="T5" fmla="*/ 58 h 218"/>
                <a:gd name="T6" fmla="*/ 287 w 307"/>
                <a:gd name="T7" fmla="*/ 37 h 218"/>
                <a:gd name="T8" fmla="*/ 286 w 307"/>
                <a:gd name="T9" fmla="*/ 25 h 218"/>
                <a:gd name="T10" fmla="*/ 281 w 307"/>
                <a:gd name="T11" fmla="*/ 18 h 218"/>
                <a:gd name="T12" fmla="*/ 282 w 307"/>
                <a:gd name="T13" fmla="*/ 15 h 218"/>
                <a:gd name="T14" fmla="*/ 282 w 307"/>
                <a:gd name="T15" fmla="*/ 15 h 218"/>
                <a:gd name="T16" fmla="*/ 285 w 307"/>
                <a:gd name="T17" fmla="*/ 15 h 218"/>
                <a:gd name="T18" fmla="*/ 287 w 307"/>
                <a:gd name="T19" fmla="*/ 18 h 218"/>
                <a:gd name="T20" fmla="*/ 301 w 307"/>
                <a:gd name="T21" fmla="*/ 28 h 218"/>
                <a:gd name="T22" fmla="*/ 305 w 307"/>
                <a:gd name="T23" fmla="*/ 31 h 218"/>
                <a:gd name="T24" fmla="*/ 307 w 307"/>
                <a:gd name="T25" fmla="*/ 34 h 218"/>
                <a:gd name="T26" fmla="*/ 303 w 307"/>
                <a:gd name="T27" fmla="*/ 36 h 218"/>
                <a:gd name="T28" fmla="*/ 298 w 307"/>
                <a:gd name="T29" fmla="*/ 39 h 218"/>
                <a:gd name="T30" fmla="*/ 261 w 307"/>
                <a:gd name="T31" fmla="*/ 99 h 218"/>
                <a:gd name="T32" fmla="*/ 192 w 307"/>
                <a:gd name="T33" fmla="*/ 188 h 218"/>
                <a:gd name="T34" fmla="*/ 136 w 307"/>
                <a:gd name="T35" fmla="*/ 216 h 218"/>
                <a:gd name="T36" fmla="*/ 103 w 307"/>
                <a:gd name="T37" fmla="*/ 202 h 218"/>
                <a:gd name="T38" fmla="*/ 79 w 307"/>
                <a:gd name="T39" fmla="*/ 158 h 218"/>
                <a:gd name="T40" fmla="*/ 37 w 307"/>
                <a:gd name="T41" fmla="*/ 64 h 218"/>
                <a:gd name="T42" fmla="*/ 14 w 307"/>
                <a:gd name="T43" fmla="*/ 17 h 218"/>
                <a:gd name="T44" fmla="*/ 8 w 307"/>
                <a:gd name="T45" fmla="*/ 14 h 218"/>
                <a:gd name="T46" fmla="*/ 8 w 307"/>
                <a:gd name="T47" fmla="*/ 14 h 218"/>
                <a:gd name="T48" fmla="*/ 4 w 307"/>
                <a:gd name="T49" fmla="*/ 16 h 218"/>
                <a:gd name="T50" fmla="*/ 0 w 307"/>
                <a:gd name="T51" fmla="*/ 14 h 218"/>
                <a:gd name="T52" fmla="*/ 2 w 307"/>
                <a:gd name="T53" fmla="*/ 11 h 218"/>
                <a:gd name="T54" fmla="*/ 22 w 307"/>
                <a:gd name="T55" fmla="*/ 1 h 218"/>
                <a:gd name="T56" fmla="*/ 25 w 307"/>
                <a:gd name="T57" fmla="*/ 1 h 218"/>
                <a:gd name="T58" fmla="*/ 25 w 307"/>
                <a:gd name="T59" fmla="*/ 1 h 218"/>
                <a:gd name="T60" fmla="*/ 25 w 307"/>
                <a:gd name="T61" fmla="*/ 4 h 218"/>
                <a:gd name="T62" fmla="*/ 24 w 307"/>
                <a:gd name="T63" fmla="*/ 20 h 218"/>
                <a:gd name="T64" fmla="*/ 58 w 307"/>
                <a:gd name="T65" fmla="*/ 81 h 218"/>
                <a:gd name="T66" fmla="*/ 71 w 307"/>
                <a:gd name="T67" fmla="*/ 97 h 218"/>
                <a:gd name="T68" fmla="*/ 119 w 307"/>
                <a:gd name="T69" fmla="*/ 126 h 218"/>
                <a:gd name="T70" fmla="*/ 141 w 307"/>
                <a:gd name="T71" fmla="*/ 130 h 218"/>
                <a:gd name="T72" fmla="*/ 52 w 307"/>
                <a:gd name="T73" fmla="*/ 82 h 218"/>
                <a:gd name="T74" fmla="*/ 57 w 307"/>
                <a:gd name="T75" fmla="*/ 99 h 218"/>
                <a:gd name="T76" fmla="*/ 89 w 307"/>
                <a:gd name="T77" fmla="*/ 168 h 218"/>
                <a:gd name="T78" fmla="*/ 107 w 307"/>
                <a:gd name="T79" fmla="*/ 198 h 218"/>
                <a:gd name="T80" fmla="*/ 135 w 307"/>
                <a:gd name="T81" fmla="*/ 210 h 218"/>
                <a:gd name="T82" fmla="*/ 183 w 307"/>
                <a:gd name="T83" fmla="*/ 190 h 218"/>
                <a:gd name="T84" fmla="*/ 209 w 307"/>
                <a:gd name="T85" fmla="*/ 163 h 218"/>
                <a:gd name="T86" fmla="*/ 250 w 307"/>
                <a:gd name="T87" fmla="*/ 109 h 218"/>
                <a:gd name="T88" fmla="*/ 285 w 307"/>
                <a:gd name="T89" fmla="*/ 52 h 218"/>
                <a:gd name="T90" fmla="*/ 290 w 307"/>
                <a:gd name="T91" fmla="*/ 43 h 218"/>
                <a:gd name="T92" fmla="*/ 284 w 307"/>
                <a:gd name="T93" fmla="*/ 48 h 218"/>
                <a:gd name="T94" fmla="*/ 217 w 307"/>
                <a:gd name="T95" fmla="*/ 110 h 218"/>
                <a:gd name="T96" fmla="*/ 155 w 307"/>
                <a:gd name="T97" fmla="*/ 134 h 218"/>
                <a:gd name="T98" fmla="*/ 123 w 307"/>
                <a:gd name="T99" fmla="*/ 134 h 218"/>
                <a:gd name="T100" fmla="*/ 91 w 307"/>
                <a:gd name="T101" fmla="*/ 120 h 218"/>
                <a:gd name="T102" fmla="*/ 68 w 307"/>
                <a:gd name="T103" fmla="*/ 102 h 218"/>
                <a:gd name="T104" fmla="*/ 52 w 307"/>
                <a:gd name="T105" fmla="*/ 82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07" h="218">
                  <a:moveTo>
                    <a:pt x="141" y="130"/>
                  </a:moveTo>
                  <a:cubicBezTo>
                    <a:pt x="178" y="127"/>
                    <a:pt x="208" y="115"/>
                    <a:pt x="234" y="92"/>
                  </a:cubicBezTo>
                  <a:cubicBezTo>
                    <a:pt x="246" y="81"/>
                    <a:pt x="259" y="70"/>
                    <a:pt x="270" y="58"/>
                  </a:cubicBezTo>
                  <a:cubicBezTo>
                    <a:pt x="276" y="51"/>
                    <a:pt x="282" y="44"/>
                    <a:pt x="287" y="37"/>
                  </a:cubicBezTo>
                  <a:cubicBezTo>
                    <a:pt x="292" y="31"/>
                    <a:pt x="292" y="31"/>
                    <a:pt x="286" y="25"/>
                  </a:cubicBezTo>
                  <a:cubicBezTo>
                    <a:pt x="284" y="23"/>
                    <a:pt x="283" y="21"/>
                    <a:pt x="281" y="18"/>
                  </a:cubicBezTo>
                  <a:cubicBezTo>
                    <a:pt x="280" y="17"/>
                    <a:pt x="281" y="16"/>
                    <a:pt x="282" y="15"/>
                  </a:cubicBezTo>
                  <a:cubicBezTo>
                    <a:pt x="282" y="15"/>
                    <a:pt x="282" y="15"/>
                    <a:pt x="282" y="15"/>
                  </a:cubicBezTo>
                  <a:cubicBezTo>
                    <a:pt x="283" y="14"/>
                    <a:pt x="284" y="14"/>
                    <a:pt x="285" y="15"/>
                  </a:cubicBezTo>
                  <a:cubicBezTo>
                    <a:pt x="286" y="16"/>
                    <a:pt x="287" y="17"/>
                    <a:pt x="287" y="18"/>
                  </a:cubicBezTo>
                  <a:cubicBezTo>
                    <a:pt x="290" y="23"/>
                    <a:pt x="295" y="27"/>
                    <a:pt x="301" y="28"/>
                  </a:cubicBezTo>
                  <a:cubicBezTo>
                    <a:pt x="302" y="29"/>
                    <a:pt x="304" y="30"/>
                    <a:pt x="305" y="31"/>
                  </a:cubicBezTo>
                  <a:cubicBezTo>
                    <a:pt x="306" y="32"/>
                    <a:pt x="307" y="33"/>
                    <a:pt x="307" y="34"/>
                  </a:cubicBezTo>
                  <a:cubicBezTo>
                    <a:pt x="306" y="36"/>
                    <a:pt x="304" y="36"/>
                    <a:pt x="303" y="36"/>
                  </a:cubicBezTo>
                  <a:cubicBezTo>
                    <a:pt x="300" y="35"/>
                    <a:pt x="299" y="37"/>
                    <a:pt x="298" y="39"/>
                  </a:cubicBezTo>
                  <a:cubicBezTo>
                    <a:pt x="286" y="59"/>
                    <a:pt x="273" y="78"/>
                    <a:pt x="261" y="99"/>
                  </a:cubicBezTo>
                  <a:cubicBezTo>
                    <a:pt x="242" y="132"/>
                    <a:pt x="219" y="161"/>
                    <a:pt x="192" y="188"/>
                  </a:cubicBezTo>
                  <a:cubicBezTo>
                    <a:pt x="177" y="203"/>
                    <a:pt x="157" y="212"/>
                    <a:pt x="136" y="216"/>
                  </a:cubicBezTo>
                  <a:cubicBezTo>
                    <a:pt x="123" y="218"/>
                    <a:pt x="110" y="212"/>
                    <a:pt x="103" y="202"/>
                  </a:cubicBezTo>
                  <a:cubicBezTo>
                    <a:pt x="92" y="189"/>
                    <a:pt x="86" y="173"/>
                    <a:pt x="79" y="158"/>
                  </a:cubicBezTo>
                  <a:cubicBezTo>
                    <a:pt x="63" y="128"/>
                    <a:pt x="51" y="96"/>
                    <a:pt x="37" y="64"/>
                  </a:cubicBezTo>
                  <a:cubicBezTo>
                    <a:pt x="30" y="48"/>
                    <a:pt x="21" y="33"/>
                    <a:pt x="14" y="17"/>
                  </a:cubicBezTo>
                  <a:cubicBezTo>
                    <a:pt x="13" y="15"/>
                    <a:pt x="11" y="13"/>
                    <a:pt x="8" y="14"/>
                  </a:cubicBezTo>
                  <a:cubicBezTo>
                    <a:pt x="8" y="14"/>
                    <a:pt x="8" y="14"/>
                    <a:pt x="8" y="14"/>
                  </a:cubicBezTo>
                  <a:cubicBezTo>
                    <a:pt x="6" y="15"/>
                    <a:pt x="5" y="15"/>
                    <a:pt x="4" y="16"/>
                  </a:cubicBezTo>
                  <a:cubicBezTo>
                    <a:pt x="2" y="16"/>
                    <a:pt x="1" y="16"/>
                    <a:pt x="0" y="14"/>
                  </a:cubicBezTo>
                  <a:cubicBezTo>
                    <a:pt x="0" y="13"/>
                    <a:pt x="1" y="12"/>
                    <a:pt x="2" y="11"/>
                  </a:cubicBezTo>
                  <a:cubicBezTo>
                    <a:pt x="9" y="8"/>
                    <a:pt x="16" y="5"/>
                    <a:pt x="22" y="1"/>
                  </a:cubicBezTo>
                  <a:cubicBezTo>
                    <a:pt x="23" y="0"/>
                    <a:pt x="24" y="0"/>
                    <a:pt x="25" y="1"/>
                  </a:cubicBezTo>
                  <a:cubicBezTo>
                    <a:pt x="25" y="1"/>
                    <a:pt x="25" y="1"/>
                    <a:pt x="25" y="1"/>
                  </a:cubicBezTo>
                  <a:cubicBezTo>
                    <a:pt x="25" y="2"/>
                    <a:pt x="25" y="4"/>
                    <a:pt x="25" y="4"/>
                  </a:cubicBezTo>
                  <a:cubicBezTo>
                    <a:pt x="17" y="9"/>
                    <a:pt x="22" y="14"/>
                    <a:pt x="24" y="20"/>
                  </a:cubicBezTo>
                  <a:cubicBezTo>
                    <a:pt x="32" y="42"/>
                    <a:pt x="44" y="63"/>
                    <a:pt x="58" y="81"/>
                  </a:cubicBezTo>
                  <a:cubicBezTo>
                    <a:pt x="63" y="87"/>
                    <a:pt x="67" y="92"/>
                    <a:pt x="71" y="97"/>
                  </a:cubicBezTo>
                  <a:cubicBezTo>
                    <a:pt x="84" y="113"/>
                    <a:pt x="101" y="119"/>
                    <a:pt x="119" y="126"/>
                  </a:cubicBezTo>
                  <a:cubicBezTo>
                    <a:pt x="126" y="129"/>
                    <a:pt x="133" y="130"/>
                    <a:pt x="141" y="130"/>
                  </a:cubicBezTo>
                  <a:close/>
                  <a:moveTo>
                    <a:pt x="52" y="82"/>
                  </a:moveTo>
                  <a:cubicBezTo>
                    <a:pt x="52" y="88"/>
                    <a:pt x="54" y="94"/>
                    <a:pt x="57" y="99"/>
                  </a:cubicBezTo>
                  <a:cubicBezTo>
                    <a:pt x="67" y="122"/>
                    <a:pt x="78" y="145"/>
                    <a:pt x="89" y="168"/>
                  </a:cubicBezTo>
                  <a:cubicBezTo>
                    <a:pt x="94" y="179"/>
                    <a:pt x="98" y="190"/>
                    <a:pt x="107" y="198"/>
                  </a:cubicBezTo>
                  <a:cubicBezTo>
                    <a:pt x="115" y="207"/>
                    <a:pt x="124" y="212"/>
                    <a:pt x="135" y="210"/>
                  </a:cubicBezTo>
                  <a:cubicBezTo>
                    <a:pt x="152" y="207"/>
                    <a:pt x="169" y="200"/>
                    <a:pt x="183" y="190"/>
                  </a:cubicBezTo>
                  <a:cubicBezTo>
                    <a:pt x="192" y="181"/>
                    <a:pt x="201" y="173"/>
                    <a:pt x="209" y="163"/>
                  </a:cubicBezTo>
                  <a:cubicBezTo>
                    <a:pt x="224" y="147"/>
                    <a:pt x="238" y="128"/>
                    <a:pt x="250" y="109"/>
                  </a:cubicBezTo>
                  <a:cubicBezTo>
                    <a:pt x="261" y="90"/>
                    <a:pt x="272" y="71"/>
                    <a:pt x="285" y="52"/>
                  </a:cubicBezTo>
                  <a:cubicBezTo>
                    <a:pt x="287" y="50"/>
                    <a:pt x="288" y="46"/>
                    <a:pt x="290" y="43"/>
                  </a:cubicBezTo>
                  <a:cubicBezTo>
                    <a:pt x="287" y="44"/>
                    <a:pt x="286" y="46"/>
                    <a:pt x="284" y="48"/>
                  </a:cubicBezTo>
                  <a:cubicBezTo>
                    <a:pt x="265" y="71"/>
                    <a:pt x="242" y="92"/>
                    <a:pt x="217" y="110"/>
                  </a:cubicBezTo>
                  <a:cubicBezTo>
                    <a:pt x="199" y="123"/>
                    <a:pt x="178" y="131"/>
                    <a:pt x="155" y="134"/>
                  </a:cubicBezTo>
                  <a:cubicBezTo>
                    <a:pt x="145" y="136"/>
                    <a:pt x="134" y="136"/>
                    <a:pt x="123" y="134"/>
                  </a:cubicBezTo>
                  <a:cubicBezTo>
                    <a:pt x="112" y="130"/>
                    <a:pt x="101" y="126"/>
                    <a:pt x="91" y="120"/>
                  </a:cubicBezTo>
                  <a:cubicBezTo>
                    <a:pt x="82" y="116"/>
                    <a:pt x="74" y="109"/>
                    <a:pt x="68" y="102"/>
                  </a:cubicBezTo>
                  <a:cubicBezTo>
                    <a:pt x="63" y="95"/>
                    <a:pt x="58" y="88"/>
                    <a:pt x="52" y="8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55">
              <a:extLst>
                <a:ext uri="{FF2B5EF4-FFF2-40B4-BE49-F238E27FC236}">
                  <a16:creationId xmlns:a16="http://schemas.microsoft.com/office/drawing/2014/main" xmlns="" id="{8977260A-79FC-4A1D-8B9E-F07095EAC17B}"/>
                </a:ext>
              </a:extLst>
            </p:cNvPr>
            <p:cNvSpPr>
              <a:spLocks noEditPoints="1"/>
            </p:cNvSpPr>
            <p:nvPr/>
          </p:nvSpPr>
          <p:spPr bwMode="auto">
            <a:xfrm>
              <a:off x="1954817" y="2922629"/>
              <a:ext cx="529559" cy="388343"/>
            </a:xfrm>
            <a:custGeom>
              <a:avLst/>
              <a:gdLst>
                <a:gd name="T0" fmla="*/ 28 w 67"/>
                <a:gd name="T1" fmla="*/ 1 h 49"/>
                <a:gd name="T2" fmla="*/ 54 w 67"/>
                <a:gd name="T3" fmla="*/ 6 h 49"/>
                <a:gd name="T4" fmla="*/ 56 w 67"/>
                <a:gd name="T5" fmla="*/ 38 h 49"/>
                <a:gd name="T6" fmla="*/ 22 w 67"/>
                <a:gd name="T7" fmla="*/ 48 h 49"/>
                <a:gd name="T8" fmla="*/ 0 w 67"/>
                <a:gd name="T9" fmla="*/ 23 h 49"/>
                <a:gd name="T10" fmla="*/ 14 w 67"/>
                <a:gd name="T11" fmla="*/ 3 h 49"/>
                <a:gd name="T12" fmla="*/ 28 w 67"/>
                <a:gd name="T13" fmla="*/ 1 h 49"/>
                <a:gd name="T14" fmla="*/ 30 w 67"/>
                <a:gd name="T15" fmla="*/ 43 h 49"/>
                <a:gd name="T16" fmla="*/ 53 w 67"/>
                <a:gd name="T17" fmla="*/ 35 h 49"/>
                <a:gd name="T18" fmla="*/ 57 w 67"/>
                <a:gd name="T19" fmla="*/ 15 h 49"/>
                <a:gd name="T20" fmla="*/ 52 w 67"/>
                <a:gd name="T21" fmla="*/ 11 h 49"/>
                <a:gd name="T22" fmla="*/ 15 w 67"/>
                <a:gd name="T23" fmla="*/ 10 h 49"/>
                <a:gd name="T24" fmla="*/ 7 w 67"/>
                <a:gd name="T25" fmla="*/ 28 h 49"/>
                <a:gd name="T26" fmla="*/ 30 w 67"/>
                <a:gd name="T27" fmla="*/ 4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7" h="49">
                  <a:moveTo>
                    <a:pt x="28" y="1"/>
                  </a:moveTo>
                  <a:cubicBezTo>
                    <a:pt x="37" y="0"/>
                    <a:pt x="46" y="2"/>
                    <a:pt x="54" y="6"/>
                  </a:cubicBezTo>
                  <a:cubicBezTo>
                    <a:pt x="66" y="10"/>
                    <a:pt x="67" y="30"/>
                    <a:pt x="56" y="38"/>
                  </a:cubicBezTo>
                  <a:cubicBezTo>
                    <a:pt x="47" y="45"/>
                    <a:pt x="35" y="49"/>
                    <a:pt x="22" y="48"/>
                  </a:cubicBezTo>
                  <a:cubicBezTo>
                    <a:pt x="10" y="46"/>
                    <a:pt x="0" y="36"/>
                    <a:pt x="0" y="23"/>
                  </a:cubicBezTo>
                  <a:cubicBezTo>
                    <a:pt x="0" y="13"/>
                    <a:pt x="6" y="7"/>
                    <a:pt x="14" y="3"/>
                  </a:cubicBezTo>
                  <a:cubicBezTo>
                    <a:pt x="19" y="1"/>
                    <a:pt x="23" y="0"/>
                    <a:pt x="28" y="1"/>
                  </a:cubicBezTo>
                  <a:close/>
                  <a:moveTo>
                    <a:pt x="30" y="43"/>
                  </a:moveTo>
                  <a:cubicBezTo>
                    <a:pt x="38" y="42"/>
                    <a:pt x="46" y="39"/>
                    <a:pt x="53" y="35"/>
                  </a:cubicBezTo>
                  <a:cubicBezTo>
                    <a:pt x="59" y="30"/>
                    <a:pt x="61" y="22"/>
                    <a:pt x="57" y="15"/>
                  </a:cubicBezTo>
                  <a:cubicBezTo>
                    <a:pt x="55" y="14"/>
                    <a:pt x="54" y="12"/>
                    <a:pt x="52" y="11"/>
                  </a:cubicBezTo>
                  <a:cubicBezTo>
                    <a:pt x="41" y="4"/>
                    <a:pt x="27" y="3"/>
                    <a:pt x="15" y="10"/>
                  </a:cubicBezTo>
                  <a:cubicBezTo>
                    <a:pt x="7" y="13"/>
                    <a:pt x="4" y="21"/>
                    <a:pt x="7" y="28"/>
                  </a:cubicBezTo>
                  <a:cubicBezTo>
                    <a:pt x="10" y="38"/>
                    <a:pt x="17" y="43"/>
                    <a:pt x="30" y="43"/>
                  </a:cubicBezTo>
                  <a:close/>
                </a:path>
              </a:pathLst>
            </a:custGeom>
            <a:solidFill>
              <a:srgbClr val="FF31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15">
              <a:extLst>
                <a:ext uri="{FF2B5EF4-FFF2-40B4-BE49-F238E27FC236}">
                  <a16:creationId xmlns:a16="http://schemas.microsoft.com/office/drawing/2014/main" xmlns="" id="{39E1E293-4114-4C91-BF25-6D7C6F71AF99}"/>
                </a:ext>
              </a:extLst>
            </p:cNvPr>
            <p:cNvSpPr>
              <a:spLocks/>
            </p:cNvSpPr>
            <p:nvPr/>
          </p:nvSpPr>
          <p:spPr bwMode="auto">
            <a:xfrm rot="18597194">
              <a:off x="2611119" y="2171541"/>
              <a:ext cx="561651" cy="592856"/>
            </a:xfrm>
            <a:custGeom>
              <a:avLst/>
              <a:gdLst>
                <a:gd name="T0" fmla="*/ 0 w 18"/>
                <a:gd name="T1" fmla="*/ 5 h 19"/>
                <a:gd name="T2" fmla="*/ 8 w 18"/>
                <a:gd name="T3" fmla="*/ 5 h 19"/>
                <a:gd name="T4" fmla="*/ 13 w 18"/>
                <a:gd name="T5" fmla="*/ 0 h 19"/>
                <a:gd name="T6" fmla="*/ 12 w 18"/>
                <a:gd name="T7" fmla="*/ 7 h 19"/>
                <a:gd name="T8" fmla="*/ 18 w 18"/>
                <a:gd name="T9" fmla="*/ 9 h 19"/>
                <a:gd name="T10" fmla="*/ 9 w 18"/>
                <a:gd name="T11" fmla="*/ 11 h 19"/>
                <a:gd name="T12" fmla="*/ 3 w 18"/>
                <a:gd name="T13" fmla="*/ 19 h 19"/>
                <a:gd name="T14" fmla="*/ 5 w 18"/>
                <a:gd name="T15" fmla="*/ 10 h 19"/>
                <a:gd name="T16" fmla="*/ 0 w 18"/>
                <a:gd name="T17" fmla="*/ 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9">
                  <a:moveTo>
                    <a:pt x="0" y="5"/>
                  </a:moveTo>
                  <a:cubicBezTo>
                    <a:pt x="2" y="6"/>
                    <a:pt x="5" y="6"/>
                    <a:pt x="8" y="5"/>
                  </a:cubicBezTo>
                  <a:cubicBezTo>
                    <a:pt x="10" y="4"/>
                    <a:pt x="11" y="2"/>
                    <a:pt x="13" y="0"/>
                  </a:cubicBezTo>
                  <a:cubicBezTo>
                    <a:pt x="15" y="1"/>
                    <a:pt x="15" y="1"/>
                    <a:pt x="12" y="7"/>
                  </a:cubicBezTo>
                  <a:cubicBezTo>
                    <a:pt x="18" y="9"/>
                    <a:pt x="18" y="9"/>
                    <a:pt x="18" y="9"/>
                  </a:cubicBezTo>
                  <a:cubicBezTo>
                    <a:pt x="16" y="12"/>
                    <a:pt x="12" y="9"/>
                    <a:pt x="9" y="11"/>
                  </a:cubicBezTo>
                  <a:cubicBezTo>
                    <a:pt x="7" y="13"/>
                    <a:pt x="7" y="17"/>
                    <a:pt x="3" y="19"/>
                  </a:cubicBezTo>
                  <a:cubicBezTo>
                    <a:pt x="2" y="15"/>
                    <a:pt x="5" y="13"/>
                    <a:pt x="5" y="10"/>
                  </a:cubicBezTo>
                  <a:cubicBezTo>
                    <a:pt x="4" y="8"/>
                    <a:pt x="0" y="9"/>
                    <a:pt x="0" y="5"/>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6" name="Freeform 16">
              <a:extLst>
                <a:ext uri="{FF2B5EF4-FFF2-40B4-BE49-F238E27FC236}">
                  <a16:creationId xmlns:a16="http://schemas.microsoft.com/office/drawing/2014/main" xmlns="" id="{B0BC5DEA-A981-43E8-B5A3-AED642D07226}"/>
                </a:ext>
              </a:extLst>
            </p:cNvPr>
            <p:cNvSpPr>
              <a:spLocks/>
            </p:cNvSpPr>
            <p:nvPr/>
          </p:nvSpPr>
          <p:spPr bwMode="auto">
            <a:xfrm rot="18497227">
              <a:off x="1606015" y="2173365"/>
              <a:ext cx="500631" cy="449285"/>
            </a:xfrm>
            <a:custGeom>
              <a:avLst/>
              <a:gdLst>
                <a:gd name="T0" fmla="*/ 5 w 19"/>
                <a:gd name="T1" fmla="*/ 17 h 17"/>
                <a:gd name="T2" fmla="*/ 7 w 19"/>
                <a:gd name="T3" fmla="*/ 10 h 17"/>
                <a:gd name="T4" fmla="*/ 0 w 19"/>
                <a:gd name="T5" fmla="*/ 4 h 17"/>
                <a:gd name="T6" fmla="*/ 5 w 19"/>
                <a:gd name="T7" fmla="*/ 5 h 17"/>
                <a:gd name="T8" fmla="*/ 13 w 19"/>
                <a:gd name="T9" fmla="*/ 2 h 17"/>
                <a:gd name="T10" fmla="*/ 15 w 19"/>
                <a:gd name="T11" fmla="*/ 0 h 17"/>
                <a:gd name="T12" fmla="*/ 15 w 19"/>
                <a:gd name="T13" fmla="*/ 0 h 17"/>
                <a:gd name="T14" fmla="*/ 14 w 19"/>
                <a:gd name="T15" fmla="*/ 7 h 17"/>
                <a:gd name="T16" fmla="*/ 19 w 19"/>
                <a:gd name="T17" fmla="*/ 10 h 17"/>
                <a:gd name="T18" fmla="*/ 15 w 19"/>
                <a:gd name="T19" fmla="*/ 12 h 17"/>
                <a:gd name="T20" fmla="*/ 15 w 19"/>
                <a:gd name="T21" fmla="*/ 12 h 17"/>
                <a:gd name="T22" fmla="*/ 9 w 19"/>
                <a:gd name="T23" fmla="*/ 14 h 17"/>
                <a:gd name="T24" fmla="*/ 5 w 19"/>
                <a:gd name="T25"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 h="17">
                  <a:moveTo>
                    <a:pt x="5" y="17"/>
                  </a:moveTo>
                  <a:cubicBezTo>
                    <a:pt x="7" y="10"/>
                    <a:pt x="7" y="10"/>
                    <a:pt x="7" y="10"/>
                  </a:cubicBezTo>
                  <a:cubicBezTo>
                    <a:pt x="6" y="7"/>
                    <a:pt x="1" y="9"/>
                    <a:pt x="0" y="4"/>
                  </a:cubicBezTo>
                  <a:cubicBezTo>
                    <a:pt x="2" y="5"/>
                    <a:pt x="3" y="5"/>
                    <a:pt x="5" y="5"/>
                  </a:cubicBezTo>
                  <a:cubicBezTo>
                    <a:pt x="10" y="6"/>
                    <a:pt x="10" y="6"/>
                    <a:pt x="13" y="2"/>
                  </a:cubicBezTo>
                  <a:cubicBezTo>
                    <a:pt x="14" y="1"/>
                    <a:pt x="14" y="1"/>
                    <a:pt x="15" y="0"/>
                  </a:cubicBezTo>
                  <a:cubicBezTo>
                    <a:pt x="15" y="0"/>
                    <a:pt x="15" y="0"/>
                    <a:pt x="15" y="0"/>
                  </a:cubicBezTo>
                  <a:cubicBezTo>
                    <a:pt x="17" y="2"/>
                    <a:pt x="17" y="2"/>
                    <a:pt x="14" y="7"/>
                  </a:cubicBezTo>
                  <a:cubicBezTo>
                    <a:pt x="19" y="10"/>
                    <a:pt x="19" y="10"/>
                    <a:pt x="19" y="10"/>
                  </a:cubicBezTo>
                  <a:cubicBezTo>
                    <a:pt x="18" y="12"/>
                    <a:pt x="17" y="13"/>
                    <a:pt x="15" y="12"/>
                  </a:cubicBezTo>
                  <a:cubicBezTo>
                    <a:pt x="15" y="12"/>
                    <a:pt x="15" y="12"/>
                    <a:pt x="15" y="12"/>
                  </a:cubicBezTo>
                  <a:cubicBezTo>
                    <a:pt x="11" y="11"/>
                    <a:pt x="11" y="11"/>
                    <a:pt x="9" y="14"/>
                  </a:cubicBezTo>
                  <a:cubicBezTo>
                    <a:pt x="8" y="16"/>
                    <a:pt x="8" y="16"/>
                    <a:pt x="5" y="17"/>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99" name="文本框 98">
            <a:extLst>
              <a:ext uri="{FF2B5EF4-FFF2-40B4-BE49-F238E27FC236}">
                <a16:creationId xmlns:a16="http://schemas.microsoft.com/office/drawing/2014/main" xmlns="" id="{E6451961-3C09-49AF-AEE9-82248BC6FAB6}"/>
              </a:ext>
            </a:extLst>
          </p:cNvPr>
          <p:cNvSpPr txBox="1"/>
          <p:nvPr/>
        </p:nvSpPr>
        <p:spPr>
          <a:xfrm>
            <a:off x="3747999" y="5789978"/>
            <a:ext cx="2060293" cy="369332"/>
          </a:xfrm>
          <a:prstGeom prst="rect">
            <a:avLst/>
          </a:prstGeom>
          <a:noFill/>
        </p:spPr>
        <p:txBody>
          <a:bodyPr wrap="square" rtlCol="0">
            <a:spAutoFit/>
          </a:bodyPr>
          <a:lstStyle/>
          <a:p>
            <a:r>
              <a:rPr lang="en-US" altLang="zh-CN" b="1">
                <a:latin typeface="851tegakizatsu" panose="02000600000000000000" pitchFamily="2" charset="-122"/>
                <a:ea typeface="851tegakizatsu" panose="02000600000000000000" pitchFamily="2" charset="-122"/>
                <a:cs typeface="851tegakizatsu" panose="02000600000000000000" pitchFamily="2" charset="-122"/>
              </a:rPr>
              <a:t>DESIGNED BY XIAO</a:t>
            </a:r>
            <a:endParaRPr lang="zh-CN" altLang="en-US" b="1">
              <a:latin typeface="851tegakizatsu" panose="02000600000000000000" pitchFamily="2" charset="-122"/>
              <a:ea typeface="851tegakizatsu" panose="02000600000000000000" pitchFamily="2" charset="-122"/>
              <a:cs typeface="851tegakizatsu" panose="02000600000000000000" pitchFamily="2" charset="-122"/>
            </a:endParaRPr>
          </a:p>
        </p:txBody>
      </p:sp>
    </p:spTree>
    <p:extLst>
      <p:ext uri="{BB962C8B-B14F-4D97-AF65-F5344CB8AC3E}">
        <p14:creationId xmlns:p14="http://schemas.microsoft.com/office/powerpoint/2010/main" val="390167691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84C17999-9EA6-4DC1-95BA-AB9CAF13B9B8}"/>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a:extLst>
              <a:ext uri="{FF2B5EF4-FFF2-40B4-BE49-F238E27FC236}">
                <a16:creationId xmlns:a16="http://schemas.microsoft.com/office/drawing/2014/main" xmlns="" id="{B56033E7-6813-4C7B-974D-488B9F454766}"/>
              </a:ext>
            </a:extLst>
          </p:cNvPr>
          <p:cNvCxnSpPr/>
          <p:nvPr/>
        </p:nvCxnSpPr>
        <p:spPr>
          <a:xfrm>
            <a:off x="2507848" y="3629482"/>
            <a:ext cx="717630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文本框 6">
            <a:extLst>
              <a:ext uri="{FF2B5EF4-FFF2-40B4-BE49-F238E27FC236}">
                <a16:creationId xmlns:a16="http://schemas.microsoft.com/office/drawing/2014/main" xmlns="" id="{655AB3FB-BC35-485E-BC69-2FBA973B9619}"/>
              </a:ext>
            </a:extLst>
          </p:cNvPr>
          <p:cNvSpPr txBox="1"/>
          <p:nvPr/>
        </p:nvSpPr>
        <p:spPr>
          <a:xfrm>
            <a:off x="346100" y="3460205"/>
            <a:ext cx="1815648" cy="338554"/>
          </a:xfrm>
          <a:prstGeom prst="rect">
            <a:avLst/>
          </a:prstGeom>
          <a:noFill/>
        </p:spPr>
        <p:txBody>
          <a:bodyPr wrap="square" rtlCol="0">
            <a:spAutoFit/>
          </a:bodyPr>
          <a:lstStyle/>
          <a:p>
            <a:pPr algn="dist"/>
            <a:r>
              <a:rPr lang="en-US" altLang="zh-CN" sz="1600" b="1">
                <a:latin typeface="851tegakizatsu" panose="02000600000000000000" pitchFamily="2" charset="-122"/>
                <a:ea typeface="851tegakizatsu" panose="02000600000000000000" pitchFamily="2" charset="-122"/>
                <a:cs typeface="851tegakizatsu" panose="02000600000000000000" pitchFamily="2" charset="-122"/>
              </a:rPr>
              <a:t>DESIGNED BY XIAO</a:t>
            </a:r>
            <a:endParaRPr lang="zh-CN" altLang="en-US" sz="1600" b="1">
              <a:latin typeface="851tegakizatsu" panose="02000600000000000000" pitchFamily="2" charset="-122"/>
              <a:ea typeface="851tegakizatsu" panose="02000600000000000000" pitchFamily="2" charset="-122"/>
              <a:cs typeface="851tegakizatsu" panose="02000600000000000000" pitchFamily="2" charset="-122"/>
            </a:endParaRPr>
          </a:p>
        </p:txBody>
      </p:sp>
      <p:sp>
        <p:nvSpPr>
          <p:cNvPr id="8" name="文本框 7">
            <a:extLst>
              <a:ext uri="{FF2B5EF4-FFF2-40B4-BE49-F238E27FC236}">
                <a16:creationId xmlns:a16="http://schemas.microsoft.com/office/drawing/2014/main" xmlns="" id="{144EE46F-C9D0-4C04-8520-9B65A570AB9D}"/>
              </a:ext>
            </a:extLst>
          </p:cNvPr>
          <p:cNvSpPr txBox="1"/>
          <p:nvPr/>
        </p:nvSpPr>
        <p:spPr>
          <a:xfrm>
            <a:off x="10030252" y="3460205"/>
            <a:ext cx="1815648" cy="338554"/>
          </a:xfrm>
          <a:prstGeom prst="rect">
            <a:avLst/>
          </a:prstGeom>
          <a:noFill/>
        </p:spPr>
        <p:txBody>
          <a:bodyPr wrap="square" rtlCol="0">
            <a:spAutoFit/>
          </a:bodyPr>
          <a:lstStyle/>
          <a:p>
            <a:pPr algn="dist"/>
            <a:r>
              <a:rPr lang="en-US" altLang="zh-CN" sz="1600" b="1">
                <a:latin typeface="851tegakizatsu" panose="02000600000000000000" pitchFamily="2" charset="-122"/>
                <a:ea typeface="851tegakizatsu" panose="02000600000000000000" pitchFamily="2" charset="-122"/>
                <a:cs typeface="851tegakizatsu" panose="02000600000000000000" pitchFamily="2" charset="-122"/>
              </a:rPr>
              <a:t>DESIGNED BY XIAO</a:t>
            </a:r>
            <a:endParaRPr lang="zh-CN" altLang="en-US" sz="1600" b="1">
              <a:latin typeface="851tegakizatsu" panose="02000600000000000000" pitchFamily="2" charset="-122"/>
              <a:ea typeface="851tegakizatsu" panose="02000600000000000000" pitchFamily="2" charset="-122"/>
              <a:cs typeface="851tegakizatsu" panose="02000600000000000000" pitchFamily="2" charset="-122"/>
            </a:endParaRPr>
          </a:p>
        </p:txBody>
      </p:sp>
      <p:sp>
        <p:nvSpPr>
          <p:cNvPr id="45" name="Freeform 30">
            <a:extLst>
              <a:ext uri="{FF2B5EF4-FFF2-40B4-BE49-F238E27FC236}">
                <a16:creationId xmlns:a16="http://schemas.microsoft.com/office/drawing/2014/main" xmlns="" id="{C0BA2FE8-110B-41E3-8DA3-7BAF6CFEB1C2}"/>
              </a:ext>
            </a:extLst>
          </p:cNvPr>
          <p:cNvSpPr>
            <a:spLocks/>
          </p:cNvSpPr>
          <p:nvPr/>
        </p:nvSpPr>
        <p:spPr bwMode="auto">
          <a:xfrm>
            <a:off x="5750849" y="4326959"/>
            <a:ext cx="690302" cy="744980"/>
          </a:xfrm>
          <a:custGeom>
            <a:avLst/>
            <a:gdLst>
              <a:gd name="T0" fmla="*/ 28 w 50"/>
              <a:gd name="T1" fmla="*/ 32 h 54"/>
              <a:gd name="T2" fmla="*/ 47 w 50"/>
              <a:gd name="T3" fmla="*/ 0 h 54"/>
              <a:gd name="T4" fmla="*/ 42 w 50"/>
              <a:gd name="T5" fmla="*/ 18 h 54"/>
              <a:gd name="T6" fmla="*/ 31 w 50"/>
              <a:gd name="T7" fmla="*/ 35 h 54"/>
              <a:gd name="T8" fmla="*/ 50 w 50"/>
              <a:gd name="T9" fmla="*/ 50 h 54"/>
              <a:gd name="T10" fmla="*/ 45 w 50"/>
              <a:gd name="T11" fmla="*/ 52 h 54"/>
              <a:gd name="T12" fmla="*/ 44 w 50"/>
              <a:gd name="T13" fmla="*/ 51 h 54"/>
              <a:gd name="T14" fmla="*/ 36 w 50"/>
              <a:gd name="T15" fmla="*/ 45 h 54"/>
              <a:gd name="T16" fmla="*/ 28 w 50"/>
              <a:gd name="T17" fmla="*/ 39 h 54"/>
              <a:gd name="T18" fmla="*/ 20 w 50"/>
              <a:gd name="T19" fmla="*/ 47 h 54"/>
              <a:gd name="T20" fmla="*/ 10 w 50"/>
              <a:gd name="T21" fmla="*/ 52 h 54"/>
              <a:gd name="T22" fmla="*/ 25 w 50"/>
              <a:gd name="T23" fmla="*/ 36 h 54"/>
              <a:gd name="T24" fmla="*/ 10 w 50"/>
              <a:gd name="T25" fmla="*/ 20 h 54"/>
              <a:gd name="T26" fmla="*/ 0 w 50"/>
              <a:gd name="T27" fmla="*/ 2 h 54"/>
              <a:gd name="T28" fmla="*/ 13 w 50"/>
              <a:gd name="T29" fmla="*/ 17 h 54"/>
              <a:gd name="T30" fmla="*/ 28 w 50"/>
              <a:gd name="T31" fmla="*/ 3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0" h="54">
                <a:moveTo>
                  <a:pt x="28" y="32"/>
                </a:moveTo>
                <a:cubicBezTo>
                  <a:pt x="47" y="0"/>
                  <a:pt x="47" y="0"/>
                  <a:pt x="47" y="0"/>
                </a:cubicBezTo>
                <a:cubicBezTo>
                  <a:pt x="49" y="6"/>
                  <a:pt x="49" y="6"/>
                  <a:pt x="42" y="18"/>
                </a:cubicBezTo>
                <a:cubicBezTo>
                  <a:pt x="38" y="23"/>
                  <a:pt x="35" y="29"/>
                  <a:pt x="31" y="35"/>
                </a:cubicBezTo>
                <a:cubicBezTo>
                  <a:pt x="37" y="41"/>
                  <a:pt x="43" y="46"/>
                  <a:pt x="50" y="50"/>
                </a:cubicBezTo>
                <a:cubicBezTo>
                  <a:pt x="49" y="52"/>
                  <a:pt x="47" y="53"/>
                  <a:pt x="45" y="52"/>
                </a:cubicBezTo>
                <a:cubicBezTo>
                  <a:pt x="44" y="52"/>
                  <a:pt x="44" y="52"/>
                  <a:pt x="44" y="51"/>
                </a:cubicBezTo>
                <a:cubicBezTo>
                  <a:pt x="41" y="49"/>
                  <a:pt x="39" y="47"/>
                  <a:pt x="36" y="45"/>
                </a:cubicBezTo>
                <a:cubicBezTo>
                  <a:pt x="33" y="43"/>
                  <a:pt x="31" y="41"/>
                  <a:pt x="28" y="39"/>
                </a:cubicBezTo>
                <a:cubicBezTo>
                  <a:pt x="26" y="42"/>
                  <a:pt x="23" y="44"/>
                  <a:pt x="20" y="47"/>
                </a:cubicBezTo>
                <a:cubicBezTo>
                  <a:pt x="17" y="49"/>
                  <a:pt x="16" y="54"/>
                  <a:pt x="10" y="52"/>
                </a:cubicBezTo>
                <a:cubicBezTo>
                  <a:pt x="15" y="46"/>
                  <a:pt x="20" y="41"/>
                  <a:pt x="25" y="36"/>
                </a:cubicBezTo>
                <a:cubicBezTo>
                  <a:pt x="20" y="30"/>
                  <a:pt x="15" y="25"/>
                  <a:pt x="10" y="20"/>
                </a:cubicBezTo>
                <a:cubicBezTo>
                  <a:pt x="0" y="7"/>
                  <a:pt x="0" y="7"/>
                  <a:pt x="0" y="2"/>
                </a:cubicBezTo>
                <a:cubicBezTo>
                  <a:pt x="6" y="7"/>
                  <a:pt x="9" y="13"/>
                  <a:pt x="13" y="17"/>
                </a:cubicBezTo>
                <a:cubicBezTo>
                  <a:pt x="18" y="22"/>
                  <a:pt x="22" y="27"/>
                  <a:pt x="28" y="3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47" name="组合 46">
            <a:extLst>
              <a:ext uri="{FF2B5EF4-FFF2-40B4-BE49-F238E27FC236}">
                <a16:creationId xmlns:a16="http://schemas.microsoft.com/office/drawing/2014/main" xmlns="" id="{1219B529-70ED-418E-9CB9-F47D06E18EE6}"/>
              </a:ext>
            </a:extLst>
          </p:cNvPr>
          <p:cNvGrpSpPr/>
          <p:nvPr/>
        </p:nvGrpSpPr>
        <p:grpSpPr>
          <a:xfrm>
            <a:off x="5496563" y="1784982"/>
            <a:ext cx="1192040" cy="1129302"/>
            <a:chOff x="4478975" y="4296317"/>
            <a:chExt cx="1298588" cy="1230242"/>
          </a:xfrm>
        </p:grpSpPr>
        <p:sp>
          <p:nvSpPr>
            <p:cNvPr id="44" name="Freeform 29">
              <a:extLst>
                <a:ext uri="{FF2B5EF4-FFF2-40B4-BE49-F238E27FC236}">
                  <a16:creationId xmlns:a16="http://schemas.microsoft.com/office/drawing/2014/main" xmlns="" id="{49243158-FA39-4733-9B2C-8864F1833BB8}"/>
                </a:ext>
              </a:extLst>
            </p:cNvPr>
            <p:cNvSpPr>
              <a:spLocks noEditPoints="1"/>
            </p:cNvSpPr>
            <p:nvPr/>
          </p:nvSpPr>
          <p:spPr bwMode="auto">
            <a:xfrm>
              <a:off x="4478975" y="4296317"/>
              <a:ext cx="1298588" cy="1230242"/>
            </a:xfrm>
            <a:custGeom>
              <a:avLst/>
              <a:gdLst>
                <a:gd name="T0" fmla="*/ 45 w 94"/>
                <a:gd name="T1" fmla="*/ 89 h 89"/>
                <a:gd name="T2" fmla="*/ 13 w 94"/>
                <a:gd name="T3" fmla="*/ 77 h 89"/>
                <a:gd name="T4" fmla="*/ 4 w 94"/>
                <a:gd name="T5" fmla="*/ 64 h 89"/>
                <a:gd name="T6" fmla="*/ 13 w 94"/>
                <a:gd name="T7" fmla="*/ 21 h 89"/>
                <a:gd name="T8" fmla="*/ 61 w 94"/>
                <a:gd name="T9" fmla="*/ 6 h 89"/>
                <a:gd name="T10" fmla="*/ 89 w 94"/>
                <a:gd name="T11" fmla="*/ 40 h 89"/>
                <a:gd name="T12" fmla="*/ 45 w 94"/>
                <a:gd name="T13" fmla="*/ 89 h 89"/>
                <a:gd name="T14" fmla="*/ 48 w 94"/>
                <a:gd name="T15" fmla="*/ 8 h 89"/>
                <a:gd name="T16" fmla="*/ 11 w 94"/>
                <a:gd name="T17" fmla="*/ 34 h 89"/>
                <a:gd name="T18" fmla="*/ 8 w 94"/>
                <a:gd name="T19" fmla="*/ 62 h 89"/>
                <a:gd name="T20" fmla="*/ 11 w 94"/>
                <a:gd name="T21" fmla="*/ 68 h 89"/>
                <a:gd name="T22" fmla="*/ 40 w 94"/>
                <a:gd name="T23" fmla="*/ 84 h 89"/>
                <a:gd name="T24" fmla="*/ 83 w 94"/>
                <a:gd name="T25" fmla="*/ 33 h 89"/>
                <a:gd name="T26" fmla="*/ 48 w 94"/>
                <a:gd name="T27" fmla="*/ 8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 h="89">
                  <a:moveTo>
                    <a:pt x="45" y="89"/>
                  </a:moveTo>
                  <a:cubicBezTo>
                    <a:pt x="33" y="88"/>
                    <a:pt x="22" y="84"/>
                    <a:pt x="13" y="77"/>
                  </a:cubicBezTo>
                  <a:cubicBezTo>
                    <a:pt x="9" y="74"/>
                    <a:pt x="6" y="69"/>
                    <a:pt x="4" y="64"/>
                  </a:cubicBezTo>
                  <a:cubicBezTo>
                    <a:pt x="0" y="49"/>
                    <a:pt x="4" y="33"/>
                    <a:pt x="13" y="21"/>
                  </a:cubicBezTo>
                  <a:cubicBezTo>
                    <a:pt x="25" y="6"/>
                    <a:pt x="44" y="0"/>
                    <a:pt x="61" y="6"/>
                  </a:cubicBezTo>
                  <a:cubicBezTo>
                    <a:pt x="78" y="11"/>
                    <a:pt x="87" y="23"/>
                    <a:pt x="89" y="40"/>
                  </a:cubicBezTo>
                  <a:cubicBezTo>
                    <a:pt x="93" y="66"/>
                    <a:pt x="73" y="89"/>
                    <a:pt x="45" y="89"/>
                  </a:cubicBezTo>
                  <a:close/>
                  <a:moveTo>
                    <a:pt x="48" y="8"/>
                  </a:moveTo>
                  <a:cubicBezTo>
                    <a:pt x="30" y="9"/>
                    <a:pt x="17" y="17"/>
                    <a:pt x="11" y="34"/>
                  </a:cubicBezTo>
                  <a:cubicBezTo>
                    <a:pt x="7" y="42"/>
                    <a:pt x="6" y="52"/>
                    <a:pt x="8" y="62"/>
                  </a:cubicBezTo>
                  <a:cubicBezTo>
                    <a:pt x="8" y="64"/>
                    <a:pt x="9" y="66"/>
                    <a:pt x="11" y="68"/>
                  </a:cubicBezTo>
                  <a:cubicBezTo>
                    <a:pt x="18" y="78"/>
                    <a:pt x="29" y="82"/>
                    <a:pt x="40" y="84"/>
                  </a:cubicBezTo>
                  <a:cubicBezTo>
                    <a:pt x="69" y="89"/>
                    <a:pt x="94" y="61"/>
                    <a:pt x="83" y="33"/>
                  </a:cubicBezTo>
                  <a:cubicBezTo>
                    <a:pt x="77" y="18"/>
                    <a:pt x="65" y="6"/>
                    <a:pt x="48" y="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31">
              <a:extLst>
                <a:ext uri="{FF2B5EF4-FFF2-40B4-BE49-F238E27FC236}">
                  <a16:creationId xmlns:a16="http://schemas.microsoft.com/office/drawing/2014/main" xmlns="" id="{9DD86A06-C067-4A1D-A6C9-CDF955F101A2}"/>
                </a:ext>
              </a:extLst>
            </p:cNvPr>
            <p:cNvSpPr>
              <a:spLocks/>
            </p:cNvSpPr>
            <p:nvPr/>
          </p:nvSpPr>
          <p:spPr bwMode="auto">
            <a:xfrm>
              <a:off x="4807039" y="4638051"/>
              <a:ext cx="662964" cy="662964"/>
            </a:xfrm>
            <a:custGeom>
              <a:avLst/>
              <a:gdLst>
                <a:gd name="T0" fmla="*/ 24 w 48"/>
                <a:gd name="T1" fmla="*/ 30 h 48"/>
                <a:gd name="T2" fmla="*/ 16 w 48"/>
                <a:gd name="T3" fmla="*/ 39 h 48"/>
                <a:gd name="T4" fmla="*/ 14 w 48"/>
                <a:gd name="T5" fmla="*/ 42 h 48"/>
                <a:gd name="T6" fmla="*/ 7 w 48"/>
                <a:gd name="T7" fmla="*/ 43 h 48"/>
                <a:gd name="T8" fmla="*/ 5 w 48"/>
                <a:gd name="T9" fmla="*/ 34 h 48"/>
                <a:gd name="T10" fmla="*/ 10 w 48"/>
                <a:gd name="T11" fmla="*/ 31 h 48"/>
                <a:gd name="T12" fmla="*/ 10 w 48"/>
                <a:gd name="T13" fmla="*/ 32 h 48"/>
                <a:gd name="T14" fmla="*/ 20 w 48"/>
                <a:gd name="T15" fmla="*/ 26 h 48"/>
                <a:gd name="T16" fmla="*/ 6 w 48"/>
                <a:gd name="T17" fmla="*/ 14 h 48"/>
                <a:gd name="T18" fmla="*/ 2 w 48"/>
                <a:gd name="T19" fmla="*/ 5 h 48"/>
                <a:gd name="T20" fmla="*/ 2 w 48"/>
                <a:gd name="T21" fmla="*/ 4 h 48"/>
                <a:gd name="T22" fmla="*/ 9 w 48"/>
                <a:gd name="T23" fmla="*/ 1 h 48"/>
                <a:gd name="T24" fmla="*/ 14 w 48"/>
                <a:gd name="T25" fmla="*/ 7 h 48"/>
                <a:gd name="T26" fmla="*/ 24 w 48"/>
                <a:gd name="T27" fmla="*/ 23 h 48"/>
                <a:gd name="T28" fmla="*/ 33 w 48"/>
                <a:gd name="T29" fmla="*/ 16 h 48"/>
                <a:gd name="T30" fmla="*/ 35 w 48"/>
                <a:gd name="T31" fmla="*/ 10 h 48"/>
                <a:gd name="T32" fmla="*/ 35 w 48"/>
                <a:gd name="T33" fmla="*/ 9 h 48"/>
                <a:gd name="T34" fmla="*/ 40 w 48"/>
                <a:gd name="T35" fmla="*/ 2 h 48"/>
                <a:gd name="T36" fmla="*/ 47 w 48"/>
                <a:gd name="T37" fmla="*/ 7 h 48"/>
                <a:gd name="T38" fmla="*/ 44 w 48"/>
                <a:gd name="T39" fmla="*/ 14 h 48"/>
                <a:gd name="T40" fmla="*/ 43 w 48"/>
                <a:gd name="T41" fmla="*/ 15 h 48"/>
                <a:gd name="T42" fmla="*/ 30 w 48"/>
                <a:gd name="T43" fmla="*/ 24 h 48"/>
                <a:gd name="T44" fmla="*/ 28 w 48"/>
                <a:gd name="T45" fmla="*/ 26 h 48"/>
                <a:gd name="T46" fmla="*/ 40 w 48"/>
                <a:gd name="T47" fmla="*/ 38 h 48"/>
                <a:gd name="T48" fmla="*/ 43 w 48"/>
                <a:gd name="T49" fmla="*/ 43 h 48"/>
                <a:gd name="T50" fmla="*/ 43 w 48"/>
                <a:gd name="T51" fmla="*/ 43 h 48"/>
                <a:gd name="T52" fmla="*/ 37 w 48"/>
                <a:gd name="T53" fmla="*/ 48 h 48"/>
                <a:gd name="T54" fmla="*/ 33 w 48"/>
                <a:gd name="T55" fmla="*/ 44 h 48"/>
                <a:gd name="T56" fmla="*/ 24 w 48"/>
                <a:gd name="T57" fmla="*/ 3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8" h="48">
                  <a:moveTo>
                    <a:pt x="24" y="30"/>
                  </a:moveTo>
                  <a:cubicBezTo>
                    <a:pt x="20" y="32"/>
                    <a:pt x="17" y="34"/>
                    <a:pt x="16" y="39"/>
                  </a:cubicBezTo>
                  <a:cubicBezTo>
                    <a:pt x="16" y="40"/>
                    <a:pt x="15" y="41"/>
                    <a:pt x="14" y="42"/>
                  </a:cubicBezTo>
                  <a:cubicBezTo>
                    <a:pt x="12" y="42"/>
                    <a:pt x="9" y="44"/>
                    <a:pt x="7" y="43"/>
                  </a:cubicBezTo>
                  <a:cubicBezTo>
                    <a:pt x="4" y="41"/>
                    <a:pt x="4" y="37"/>
                    <a:pt x="5" y="34"/>
                  </a:cubicBezTo>
                  <a:cubicBezTo>
                    <a:pt x="5" y="32"/>
                    <a:pt x="7" y="31"/>
                    <a:pt x="10" y="31"/>
                  </a:cubicBezTo>
                  <a:cubicBezTo>
                    <a:pt x="10" y="31"/>
                    <a:pt x="10" y="31"/>
                    <a:pt x="10" y="32"/>
                  </a:cubicBezTo>
                  <a:cubicBezTo>
                    <a:pt x="16" y="33"/>
                    <a:pt x="17" y="28"/>
                    <a:pt x="20" y="26"/>
                  </a:cubicBezTo>
                  <a:cubicBezTo>
                    <a:pt x="16" y="21"/>
                    <a:pt x="12" y="16"/>
                    <a:pt x="6" y="14"/>
                  </a:cubicBezTo>
                  <a:cubicBezTo>
                    <a:pt x="2" y="13"/>
                    <a:pt x="0" y="9"/>
                    <a:pt x="2" y="5"/>
                  </a:cubicBezTo>
                  <a:cubicBezTo>
                    <a:pt x="2" y="5"/>
                    <a:pt x="2" y="5"/>
                    <a:pt x="2" y="4"/>
                  </a:cubicBezTo>
                  <a:cubicBezTo>
                    <a:pt x="4" y="2"/>
                    <a:pt x="6" y="0"/>
                    <a:pt x="9" y="1"/>
                  </a:cubicBezTo>
                  <a:cubicBezTo>
                    <a:pt x="12" y="2"/>
                    <a:pt x="15" y="4"/>
                    <a:pt x="14" y="7"/>
                  </a:cubicBezTo>
                  <a:cubicBezTo>
                    <a:pt x="13" y="15"/>
                    <a:pt x="20" y="18"/>
                    <a:pt x="24" y="23"/>
                  </a:cubicBezTo>
                  <a:cubicBezTo>
                    <a:pt x="27" y="21"/>
                    <a:pt x="30" y="19"/>
                    <a:pt x="33" y="16"/>
                  </a:cubicBezTo>
                  <a:cubicBezTo>
                    <a:pt x="34" y="15"/>
                    <a:pt x="36" y="13"/>
                    <a:pt x="35" y="10"/>
                  </a:cubicBezTo>
                  <a:cubicBezTo>
                    <a:pt x="35" y="10"/>
                    <a:pt x="35" y="9"/>
                    <a:pt x="35" y="9"/>
                  </a:cubicBezTo>
                  <a:cubicBezTo>
                    <a:pt x="35" y="6"/>
                    <a:pt x="36" y="2"/>
                    <a:pt x="40" y="2"/>
                  </a:cubicBezTo>
                  <a:cubicBezTo>
                    <a:pt x="43" y="2"/>
                    <a:pt x="46" y="4"/>
                    <a:pt x="47" y="7"/>
                  </a:cubicBezTo>
                  <a:cubicBezTo>
                    <a:pt x="48" y="10"/>
                    <a:pt x="47" y="13"/>
                    <a:pt x="44" y="14"/>
                  </a:cubicBezTo>
                  <a:cubicBezTo>
                    <a:pt x="44" y="15"/>
                    <a:pt x="43" y="15"/>
                    <a:pt x="43" y="15"/>
                  </a:cubicBezTo>
                  <a:cubicBezTo>
                    <a:pt x="38" y="17"/>
                    <a:pt x="34" y="20"/>
                    <a:pt x="30" y="24"/>
                  </a:cubicBezTo>
                  <a:cubicBezTo>
                    <a:pt x="29" y="25"/>
                    <a:pt x="28" y="25"/>
                    <a:pt x="28" y="26"/>
                  </a:cubicBezTo>
                  <a:cubicBezTo>
                    <a:pt x="31" y="31"/>
                    <a:pt x="34" y="36"/>
                    <a:pt x="40" y="38"/>
                  </a:cubicBezTo>
                  <a:cubicBezTo>
                    <a:pt x="42" y="38"/>
                    <a:pt x="44" y="40"/>
                    <a:pt x="43" y="43"/>
                  </a:cubicBezTo>
                  <a:cubicBezTo>
                    <a:pt x="43" y="43"/>
                    <a:pt x="43" y="43"/>
                    <a:pt x="43" y="43"/>
                  </a:cubicBezTo>
                  <a:cubicBezTo>
                    <a:pt x="41" y="46"/>
                    <a:pt x="39" y="47"/>
                    <a:pt x="37" y="48"/>
                  </a:cubicBezTo>
                  <a:cubicBezTo>
                    <a:pt x="36" y="48"/>
                    <a:pt x="33" y="45"/>
                    <a:pt x="33" y="44"/>
                  </a:cubicBezTo>
                  <a:cubicBezTo>
                    <a:pt x="34" y="37"/>
                    <a:pt x="28" y="34"/>
                    <a:pt x="24" y="30"/>
                  </a:cubicBezTo>
                  <a:close/>
                </a:path>
              </a:pathLst>
            </a:custGeom>
            <a:solidFill>
              <a:srgbClr val="FF31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9" name="文本框 48">
            <a:extLst>
              <a:ext uri="{FF2B5EF4-FFF2-40B4-BE49-F238E27FC236}">
                <a16:creationId xmlns:a16="http://schemas.microsoft.com/office/drawing/2014/main" xmlns="" id="{FED5BE23-4E40-47D8-AAEF-380B855EAD8E}"/>
              </a:ext>
            </a:extLst>
          </p:cNvPr>
          <p:cNvSpPr txBox="1"/>
          <p:nvPr/>
        </p:nvSpPr>
        <p:spPr>
          <a:xfrm>
            <a:off x="2507849" y="765495"/>
            <a:ext cx="7176303" cy="644022"/>
          </a:xfrm>
          <a:prstGeom prst="rect">
            <a:avLst/>
          </a:prstGeom>
          <a:noFill/>
        </p:spPr>
        <p:txBody>
          <a:bodyPr wrap="square" rtlCol="0">
            <a:spAutoFit/>
          </a:bodyPr>
          <a:lstStyle/>
          <a:p>
            <a:pPr>
              <a:lnSpc>
                <a:spcPct val="120000"/>
              </a:lnSpc>
            </a:pPr>
            <a:r>
              <a:rPr lang="en-US" altLang="zh-CN" sz="1600">
                <a:latin typeface="851tegakizatsu" panose="02000600000000000000" pitchFamily="2" charset="-122"/>
                <a:ea typeface="851tegakizatsu" panose="02000600000000000000" pitchFamily="2" charset="-122"/>
                <a:cs typeface="851tegakizatsu" panose="02000600000000000000" pitchFamily="2" charset="-122"/>
              </a:rPr>
              <a:t>Fusce posuere, magna sed pulvinar ultricies, purus lectus malesuada libero, sit amet commodo magna eros quis urna. </a:t>
            </a:r>
          </a:p>
        </p:txBody>
      </p:sp>
      <p:sp>
        <p:nvSpPr>
          <p:cNvPr id="50" name="文本框 49">
            <a:extLst>
              <a:ext uri="{FF2B5EF4-FFF2-40B4-BE49-F238E27FC236}">
                <a16:creationId xmlns:a16="http://schemas.microsoft.com/office/drawing/2014/main" xmlns="" id="{14441BFC-F09D-4B80-B4DC-1AD144350772}"/>
              </a:ext>
            </a:extLst>
          </p:cNvPr>
          <p:cNvSpPr txBox="1"/>
          <p:nvPr/>
        </p:nvSpPr>
        <p:spPr>
          <a:xfrm>
            <a:off x="2507848" y="5366596"/>
            <a:ext cx="7176305" cy="644022"/>
          </a:xfrm>
          <a:prstGeom prst="rect">
            <a:avLst/>
          </a:prstGeom>
          <a:noFill/>
        </p:spPr>
        <p:txBody>
          <a:bodyPr wrap="square" rtlCol="0">
            <a:spAutoFit/>
          </a:bodyPr>
          <a:lstStyle/>
          <a:p>
            <a:pPr algn="r">
              <a:lnSpc>
                <a:spcPct val="120000"/>
              </a:lnSpc>
            </a:pPr>
            <a:r>
              <a:rPr lang="en-US" altLang="zh-CN" sz="1600">
                <a:latin typeface="851tegakizatsu" panose="02000600000000000000" pitchFamily="2" charset="-122"/>
                <a:ea typeface="851tegakizatsu" panose="02000600000000000000" pitchFamily="2" charset="-122"/>
                <a:cs typeface="851tegakizatsu" panose="02000600000000000000" pitchFamily="2" charset="-122"/>
              </a:rPr>
              <a:t>Fusce posuere, magna sed pulvinar ultricies </a:t>
            </a:r>
          </a:p>
          <a:p>
            <a:pPr algn="r">
              <a:lnSpc>
                <a:spcPct val="120000"/>
              </a:lnSpc>
            </a:pPr>
            <a:r>
              <a:rPr lang="en-US" altLang="zh-CN" sz="1600">
                <a:latin typeface="851tegakizatsu" panose="02000600000000000000" pitchFamily="2" charset="-122"/>
                <a:ea typeface="851tegakizatsu" panose="02000600000000000000" pitchFamily="2" charset="-122"/>
                <a:cs typeface="851tegakizatsu" panose="02000600000000000000" pitchFamily="2" charset="-122"/>
              </a:rPr>
              <a:t>purus lectus malesuada libero, sit amet commodo magna eros quis urna. </a:t>
            </a:r>
          </a:p>
        </p:txBody>
      </p:sp>
      <p:grpSp>
        <p:nvGrpSpPr>
          <p:cNvPr id="55" name="Group 34">
            <a:extLst>
              <a:ext uri="{FF2B5EF4-FFF2-40B4-BE49-F238E27FC236}">
                <a16:creationId xmlns:a16="http://schemas.microsoft.com/office/drawing/2014/main" xmlns="" id="{4B77A54C-E22C-4D5F-A17D-27188403F36C}"/>
              </a:ext>
            </a:extLst>
          </p:cNvPr>
          <p:cNvGrpSpPr>
            <a:grpSpLocks noChangeAspect="1"/>
          </p:cNvGrpSpPr>
          <p:nvPr/>
        </p:nvGrpSpPr>
        <p:grpSpPr bwMode="auto">
          <a:xfrm>
            <a:off x="1565734" y="2015223"/>
            <a:ext cx="1182548" cy="1008553"/>
            <a:chOff x="-1" y="-3"/>
            <a:chExt cx="768" cy="655"/>
          </a:xfrm>
        </p:grpSpPr>
        <p:sp>
          <p:nvSpPr>
            <p:cNvPr id="57" name="Freeform 35">
              <a:extLst>
                <a:ext uri="{FF2B5EF4-FFF2-40B4-BE49-F238E27FC236}">
                  <a16:creationId xmlns:a16="http://schemas.microsoft.com/office/drawing/2014/main" xmlns="" id="{69FDA6FA-42CD-4682-8B75-DD1E840CEE93}"/>
                </a:ext>
              </a:extLst>
            </p:cNvPr>
            <p:cNvSpPr>
              <a:spLocks noEditPoints="1"/>
            </p:cNvSpPr>
            <p:nvPr/>
          </p:nvSpPr>
          <p:spPr bwMode="auto">
            <a:xfrm>
              <a:off x="-1" y="-3"/>
              <a:ext cx="768" cy="655"/>
            </a:xfrm>
            <a:custGeom>
              <a:avLst/>
              <a:gdLst>
                <a:gd name="T0" fmla="*/ 216 w 381"/>
                <a:gd name="T1" fmla="*/ 108 h 324"/>
                <a:gd name="T2" fmla="*/ 179 w 381"/>
                <a:gd name="T3" fmla="*/ 69 h 324"/>
                <a:gd name="T4" fmla="*/ 146 w 381"/>
                <a:gd name="T5" fmla="*/ 54 h 324"/>
                <a:gd name="T6" fmla="*/ 67 w 381"/>
                <a:gd name="T7" fmla="*/ 30 h 324"/>
                <a:gd name="T8" fmla="*/ 65 w 381"/>
                <a:gd name="T9" fmla="*/ 48 h 324"/>
                <a:gd name="T10" fmla="*/ 11 w 381"/>
                <a:gd name="T11" fmla="*/ 135 h 324"/>
                <a:gd name="T12" fmla="*/ 111 w 381"/>
                <a:gd name="T13" fmla="*/ 172 h 324"/>
                <a:gd name="T14" fmla="*/ 92 w 381"/>
                <a:gd name="T15" fmla="*/ 260 h 324"/>
                <a:gd name="T16" fmla="*/ 274 w 381"/>
                <a:gd name="T17" fmla="*/ 290 h 324"/>
                <a:gd name="T18" fmla="*/ 242 w 381"/>
                <a:gd name="T19" fmla="*/ 314 h 324"/>
                <a:gd name="T20" fmla="*/ 338 w 381"/>
                <a:gd name="T21" fmla="*/ 285 h 324"/>
                <a:gd name="T22" fmla="*/ 148 w 381"/>
                <a:gd name="T23" fmla="*/ 49 h 324"/>
                <a:gd name="T24" fmla="*/ 16 w 381"/>
                <a:gd name="T25" fmla="*/ 140 h 324"/>
                <a:gd name="T26" fmla="*/ 236 w 381"/>
                <a:gd name="T27" fmla="*/ 312 h 324"/>
                <a:gd name="T28" fmla="*/ 221 w 381"/>
                <a:gd name="T29" fmla="*/ 71 h 324"/>
                <a:gd name="T30" fmla="*/ 239 w 381"/>
                <a:gd name="T31" fmla="*/ 61 h 324"/>
                <a:gd name="T32" fmla="*/ 199 w 381"/>
                <a:gd name="T33" fmla="*/ 62 h 324"/>
                <a:gd name="T34" fmla="*/ 253 w 381"/>
                <a:gd name="T35" fmla="*/ 50 h 324"/>
                <a:gd name="T36" fmla="*/ 110 w 381"/>
                <a:gd name="T37" fmla="*/ 51 h 324"/>
                <a:gd name="T38" fmla="*/ 127 w 381"/>
                <a:gd name="T39" fmla="*/ 87 h 324"/>
                <a:gd name="T40" fmla="*/ 80 w 381"/>
                <a:gd name="T41" fmla="*/ 65 h 324"/>
                <a:gd name="T42" fmla="*/ 78 w 381"/>
                <a:gd name="T43" fmla="*/ 70 h 324"/>
                <a:gd name="T44" fmla="*/ 59 w 381"/>
                <a:gd name="T45" fmla="*/ 26 h 324"/>
                <a:gd name="T46" fmla="*/ 65 w 381"/>
                <a:gd name="T47" fmla="*/ 77 h 324"/>
                <a:gd name="T48" fmla="*/ 79 w 381"/>
                <a:gd name="T49" fmla="*/ 79 h 324"/>
                <a:gd name="T50" fmla="*/ 120 w 381"/>
                <a:gd name="T51" fmla="*/ 87 h 324"/>
                <a:gd name="T52" fmla="*/ 130 w 381"/>
                <a:gd name="T53" fmla="*/ 141 h 324"/>
                <a:gd name="T54" fmla="*/ 85 w 381"/>
                <a:gd name="T55" fmla="*/ 127 h 324"/>
                <a:gd name="T56" fmla="*/ 48 w 381"/>
                <a:gd name="T57" fmla="*/ 69 h 324"/>
                <a:gd name="T58" fmla="*/ 55 w 381"/>
                <a:gd name="T59" fmla="*/ 110 h 324"/>
                <a:gd name="T60" fmla="*/ 67 w 381"/>
                <a:gd name="T61" fmla="*/ 140 h 324"/>
                <a:gd name="T62" fmla="*/ 131 w 381"/>
                <a:gd name="T63" fmla="*/ 275 h 324"/>
                <a:gd name="T64" fmla="*/ 158 w 381"/>
                <a:gd name="T65" fmla="*/ 215 h 324"/>
                <a:gd name="T66" fmla="*/ 162 w 381"/>
                <a:gd name="T67" fmla="*/ 205 h 324"/>
                <a:gd name="T68" fmla="*/ 112 w 381"/>
                <a:gd name="T69" fmla="*/ 157 h 324"/>
                <a:gd name="T70" fmla="*/ 168 w 381"/>
                <a:gd name="T71" fmla="*/ 150 h 324"/>
                <a:gd name="T72" fmla="*/ 198 w 381"/>
                <a:gd name="T73" fmla="*/ 168 h 324"/>
                <a:gd name="T74" fmla="*/ 229 w 381"/>
                <a:gd name="T75" fmla="*/ 180 h 324"/>
                <a:gd name="T76" fmla="*/ 245 w 381"/>
                <a:gd name="T77" fmla="*/ 219 h 324"/>
                <a:gd name="T78" fmla="*/ 272 w 381"/>
                <a:gd name="T79" fmla="*/ 212 h 324"/>
                <a:gd name="T80" fmla="*/ 303 w 381"/>
                <a:gd name="T81" fmla="*/ 305 h 324"/>
                <a:gd name="T82" fmla="*/ 296 w 381"/>
                <a:gd name="T83" fmla="*/ 277 h 324"/>
                <a:gd name="T84" fmla="*/ 246 w 381"/>
                <a:gd name="T85" fmla="*/ 233 h 324"/>
                <a:gd name="T86" fmla="*/ 289 w 381"/>
                <a:gd name="T87" fmla="*/ 232 h 324"/>
                <a:gd name="T88" fmla="*/ 274 w 381"/>
                <a:gd name="T89" fmla="*/ 197 h 324"/>
                <a:gd name="T90" fmla="*/ 264 w 381"/>
                <a:gd name="T91" fmla="*/ 186 h 324"/>
                <a:gd name="T92" fmla="*/ 250 w 381"/>
                <a:gd name="T93" fmla="*/ 182 h 324"/>
                <a:gd name="T94" fmla="*/ 227 w 381"/>
                <a:gd name="T95" fmla="*/ 166 h 324"/>
                <a:gd name="T96" fmla="*/ 173 w 381"/>
                <a:gd name="T97" fmla="*/ 137 h 324"/>
                <a:gd name="T98" fmla="*/ 155 w 381"/>
                <a:gd name="T99" fmla="*/ 96 h 324"/>
                <a:gd name="T100" fmla="*/ 190 w 381"/>
                <a:gd name="T101" fmla="*/ 129 h 324"/>
                <a:gd name="T102" fmla="*/ 280 w 381"/>
                <a:gd name="T103" fmla="*/ 170 h 324"/>
                <a:gd name="T104" fmla="*/ 331 w 381"/>
                <a:gd name="T105" fmla="*/ 215 h 324"/>
                <a:gd name="T106" fmla="*/ 353 w 381"/>
                <a:gd name="T107" fmla="*/ 249 h 324"/>
                <a:gd name="T108" fmla="*/ 340 w 381"/>
                <a:gd name="T109" fmla="*/ 207 h 324"/>
                <a:gd name="T110" fmla="*/ 370 w 381"/>
                <a:gd name="T111" fmla="*/ 240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81" h="324">
                  <a:moveTo>
                    <a:pt x="367" y="207"/>
                  </a:moveTo>
                  <a:cubicBezTo>
                    <a:pt x="359" y="201"/>
                    <a:pt x="351" y="196"/>
                    <a:pt x="343" y="191"/>
                  </a:cubicBezTo>
                  <a:cubicBezTo>
                    <a:pt x="326" y="182"/>
                    <a:pt x="310" y="173"/>
                    <a:pt x="291" y="172"/>
                  </a:cubicBezTo>
                  <a:cubicBezTo>
                    <a:pt x="289" y="172"/>
                    <a:pt x="287" y="171"/>
                    <a:pt x="287" y="171"/>
                  </a:cubicBezTo>
                  <a:cubicBezTo>
                    <a:pt x="284" y="165"/>
                    <a:pt x="280" y="159"/>
                    <a:pt x="276" y="153"/>
                  </a:cubicBezTo>
                  <a:cubicBezTo>
                    <a:pt x="261" y="136"/>
                    <a:pt x="243" y="122"/>
                    <a:pt x="222" y="112"/>
                  </a:cubicBezTo>
                  <a:cubicBezTo>
                    <a:pt x="220" y="111"/>
                    <a:pt x="218" y="110"/>
                    <a:pt x="216" y="108"/>
                  </a:cubicBezTo>
                  <a:cubicBezTo>
                    <a:pt x="216" y="107"/>
                    <a:pt x="216" y="107"/>
                    <a:pt x="216" y="107"/>
                  </a:cubicBezTo>
                  <a:cubicBezTo>
                    <a:pt x="226" y="104"/>
                    <a:pt x="232" y="97"/>
                    <a:pt x="238" y="90"/>
                  </a:cubicBezTo>
                  <a:cubicBezTo>
                    <a:pt x="247" y="80"/>
                    <a:pt x="253" y="68"/>
                    <a:pt x="257" y="55"/>
                  </a:cubicBezTo>
                  <a:cubicBezTo>
                    <a:pt x="258" y="50"/>
                    <a:pt x="259" y="45"/>
                    <a:pt x="255" y="40"/>
                  </a:cubicBezTo>
                  <a:cubicBezTo>
                    <a:pt x="251" y="35"/>
                    <a:pt x="245" y="32"/>
                    <a:pt x="238" y="31"/>
                  </a:cubicBezTo>
                  <a:cubicBezTo>
                    <a:pt x="228" y="30"/>
                    <a:pt x="219" y="32"/>
                    <a:pt x="210" y="37"/>
                  </a:cubicBezTo>
                  <a:cubicBezTo>
                    <a:pt x="197" y="44"/>
                    <a:pt x="186" y="55"/>
                    <a:pt x="179" y="69"/>
                  </a:cubicBezTo>
                  <a:cubicBezTo>
                    <a:pt x="177" y="74"/>
                    <a:pt x="175" y="79"/>
                    <a:pt x="171" y="85"/>
                  </a:cubicBezTo>
                  <a:cubicBezTo>
                    <a:pt x="168" y="76"/>
                    <a:pt x="165" y="68"/>
                    <a:pt x="163" y="61"/>
                  </a:cubicBezTo>
                  <a:cubicBezTo>
                    <a:pt x="173" y="51"/>
                    <a:pt x="170" y="40"/>
                    <a:pt x="160" y="35"/>
                  </a:cubicBezTo>
                  <a:cubicBezTo>
                    <a:pt x="159" y="35"/>
                    <a:pt x="158" y="34"/>
                    <a:pt x="157" y="33"/>
                  </a:cubicBezTo>
                  <a:cubicBezTo>
                    <a:pt x="154" y="30"/>
                    <a:pt x="149" y="31"/>
                    <a:pt x="146" y="34"/>
                  </a:cubicBezTo>
                  <a:cubicBezTo>
                    <a:pt x="146" y="35"/>
                    <a:pt x="146" y="35"/>
                    <a:pt x="145" y="35"/>
                  </a:cubicBezTo>
                  <a:cubicBezTo>
                    <a:pt x="141" y="41"/>
                    <a:pt x="141" y="49"/>
                    <a:pt x="146" y="54"/>
                  </a:cubicBezTo>
                  <a:cubicBezTo>
                    <a:pt x="149" y="58"/>
                    <a:pt x="153" y="60"/>
                    <a:pt x="158" y="61"/>
                  </a:cubicBezTo>
                  <a:cubicBezTo>
                    <a:pt x="162" y="71"/>
                    <a:pt x="166" y="81"/>
                    <a:pt x="169" y="91"/>
                  </a:cubicBezTo>
                  <a:cubicBezTo>
                    <a:pt x="154" y="91"/>
                    <a:pt x="154" y="91"/>
                    <a:pt x="154" y="91"/>
                  </a:cubicBezTo>
                  <a:cubicBezTo>
                    <a:pt x="143" y="70"/>
                    <a:pt x="137" y="63"/>
                    <a:pt x="117" y="51"/>
                  </a:cubicBezTo>
                  <a:cubicBezTo>
                    <a:pt x="111" y="47"/>
                    <a:pt x="104" y="45"/>
                    <a:pt x="97" y="45"/>
                  </a:cubicBezTo>
                  <a:cubicBezTo>
                    <a:pt x="88" y="45"/>
                    <a:pt x="80" y="46"/>
                    <a:pt x="71" y="47"/>
                  </a:cubicBezTo>
                  <a:cubicBezTo>
                    <a:pt x="70" y="41"/>
                    <a:pt x="68" y="36"/>
                    <a:pt x="67" y="30"/>
                  </a:cubicBezTo>
                  <a:cubicBezTo>
                    <a:pt x="68" y="29"/>
                    <a:pt x="69" y="28"/>
                    <a:pt x="70" y="27"/>
                  </a:cubicBezTo>
                  <a:cubicBezTo>
                    <a:pt x="74" y="21"/>
                    <a:pt x="75" y="14"/>
                    <a:pt x="71" y="8"/>
                  </a:cubicBezTo>
                  <a:cubicBezTo>
                    <a:pt x="68" y="3"/>
                    <a:pt x="62" y="0"/>
                    <a:pt x="55" y="1"/>
                  </a:cubicBezTo>
                  <a:cubicBezTo>
                    <a:pt x="51" y="1"/>
                    <a:pt x="47" y="4"/>
                    <a:pt x="46" y="8"/>
                  </a:cubicBezTo>
                  <a:cubicBezTo>
                    <a:pt x="44" y="17"/>
                    <a:pt x="47" y="26"/>
                    <a:pt x="55" y="30"/>
                  </a:cubicBezTo>
                  <a:cubicBezTo>
                    <a:pt x="57" y="31"/>
                    <a:pt x="59" y="31"/>
                    <a:pt x="62" y="32"/>
                  </a:cubicBezTo>
                  <a:cubicBezTo>
                    <a:pt x="63" y="38"/>
                    <a:pt x="64" y="43"/>
                    <a:pt x="65" y="48"/>
                  </a:cubicBezTo>
                  <a:cubicBezTo>
                    <a:pt x="61" y="50"/>
                    <a:pt x="58" y="52"/>
                    <a:pt x="55" y="55"/>
                  </a:cubicBezTo>
                  <a:cubicBezTo>
                    <a:pt x="50" y="59"/>
                    <a:pt x="46" y="63"/>
                    <a:pt x="43" y="68"/>
                  </a:cubicBezTo>
                  <a:cubicBezTo>
                    <a:pt x="41" y="71"/>
                    <a:pt x="39" y="74"/>
                    <a:pt x="38" y="77"/>
                  </a:cubicBezTo>
                  <a:cubicBezTo>
                    <a:pt x="34" y="91"/>
                    <a:pt x="36" y="106"/>
                    <a:pt x="44" y="118"/>
                  </a:cubicBezTo>
                  <a:cubicBezTo>
                    <a:pt x="48" y="125"/>
                    <a:pt x="52" y="132"/>
                    <a:pt x="57" y="139"/>
                  </a:cubicBezTo>
                  <a:cubicBezTo>
                    <a:pt x="48" y="141"/>
                    <a:pt x="40" y="143"/>
                    <a:pt x="32" y="145"/>
                  </a:cubicBezTo>
                  <a:cubicBezTo>
                    <a:pt x="25" y="136"/>
                    <a:pt x="17" y="132"/>
                    <a:pt x="11" y="135"/>
                  </a:cubicBezTo>
                  <a:cubicBezTo>
                    <a:pt x="4" y="140"/>
                    <a:pt x="0" y="148"/>
                    <a:pt x="1" y="157"/>
                  </a:cubicBezTo>
                  <a:cubicBezTo>
                    <a:pt x="3" y="164"/>
                    <a:pt x="12" y="172"/>
                    <a:pt x="19" y="171"/>
                  </a:cubicBezTo>
                  <a:cubicBezTo>
                    <a:pt x="22" y="171"/>
                    <a:pt x="24" y="170"/>
                    <a:pt x="27" y="168"/>
                  </a:cubicBezTo>
                  <a:cubicBezTo>
                    <a:pt x="32" y="164"/>
                    <a:pt x="33" y="157"/>
                    <a:pt x="33" y="150"/>
                  </a:cubicBezTo>
                  <a:cubicBezTo>
                    <a:pt x="43" y="147"/>
                    <a:pt x="52" y="145"/>
                    <a:pt x="61" y="142"/>
                  </a:cubicBezTo>
                  <a:cubicBezTo>
                    <a:pt x="73" y="153"/>
                    <a:pt x="89" y="159"/>
                    <a:pt x="105" y="158"/>
                  </a:cubicBezTo>
                  <a:cubicBezTo>
                    <a:pt x="108" y="164"/>
                    <a:pt x="109" y="169"/>
                    <a:pt x="111" y="172"/>
                  </a:cubicBezTo>
                  <a:cubicBezTo>
                    <a:pt x="111" y="172"/>
                    <a:pt x="111" y="172"/>
                    <a:pt x="111" y="172"/>
                  </a:cubicBezTo>
                  <a:cubicBezTo>
                    <a:pt x="111" y="173"/>
                    <a:pt x="111" y="173"/>
                    <a:pt x="111" y="173"/>
                  </a:cubicBezTo>
                  <a:cubicBezTo>
                    <a:pt x="112" y="174"/>
                    <a:pt x="113" y="175"/>
                    <a:pt x="114" y="176"/>
                  </a:cubicBezTo>
                  <a:cubicBezTo>
                    <a:pt x="116" y="179"/>
                    <a:pt x="119" y="182"/>
                    <a:pt x="121" y="185"/>
                  </a:cubicBezTo>
                  <a:cubicBezTo>
                    <a:pt x="119" y="187"/>
                    <a:pt x="116" y="189"/>
                    <a:pt x="114" y="192"/>
                  </a:cubicBezTo>
                  <a:cubicBezTo>
                    <a:pt x="111" y="198"/>
                    <a:pt x="107" y="204"/>
                    <a:pt x="104" y="210"/>
                  </a:cubicBezTo>
                  <a:cubicBezTo>
                    <a:pt x="95" y="225"/>
                    <a:pt x="91" y="243"/>
                    <a:pt x="92" y="260"/>
                  </a:cubicBezTo>
                  <a:cubicBezTo>
                    <a:pt x="93" y="270"/>
                    <a:pt x="97" y="278"/>
                    <a:pt x="106" y="282"/>
                  </a:cubicBezTo>
                  <a:cubicBezTo>
                    <a:pt x="115" y="287"/>
                    <a:pt x="126" y="285"/>
                    <a:pt x="133" y="279"/>
                  </a:cubicBezTo>
                  <a:cubicBezTo>
                    <a:pt x="144" y="270"/>
                    <a:pt x="152" y="258"/>
                    <a:pt x="157" y="245"/>
                  </a:cubicBezTo>
                  <a:cubicBezTo>
                    <a:pt x="158" y="243"/>
                    <a:pt x="159" y="241"/>
                    <a:pt x="160" y="238"/>
                  </a:cubicBezTo>
                  <a:cubicBezTo>
                    <a:pt x="173" y="246"/>
                    <a:pt x="187" y="252"/>
                    <a:pt x="202" y="255"/>
                  </a:cubicBezTo>
                  <a:cubicBezTo>
                    <a:pt x="217" y="258"/>
                    <a:pt x="232" y="253"/>
                    <a:pt x="247" y="251"/>
                  </a:cubicBezTo>
                  <a:cubicBezTo>
                    <a:pt x="252" y="267"/>
                    <a:pt x="263" y="278"/>
                    <a:pt x="274" y="290"/>
                  </a:cubicBezTo>
                  <a:cubicBezTo>
                    <a:pt x="273" y="291"/>
                    <a:pt x="272" y="292"/>
                    <a:pt x="271" y="292"/>
                  </a:cubicBezTo>
                  <a:cubicBezTo>
                    <a:pt x="263" y="296"/>
                    <a:pt x="255" y="299"/>
                    <a:pt x="247" y="303"/>
                  </a:cubicBezTo>
                  <a:cubicBezTo>
                    <a:pt x="242" y="305"/>
                    <a:pt x="237" y="307"/>
                    <a:pt x="232" y="303"/>
                  </a:cubicBezTo>
                  <a:cubicBezTo>
                    <a:pt x="228" y="300"/>
                    <a:pt x="221" y="303"/>
                    <a:pt x="219" y="307"/>
                  </a:cubicBezTo>
                  <a:cubicBezTo>
                    <a:pt x="218" y="311"/>
                    <a:pt x="219" y="316"/>
                    <a:pt x="222" y="319"/>
                  </a:cubicBezTo>
                  <a:cubicBezTo>
                    <a:pt x="226" y="323"/>
                    <a:pt x="231" y="324"/>
                    <a:pt x="236" y="323"/>
                  </a:cubicBezTo>
                  <a:cubicBezTo>
                    <a:pt x="241" y="322"/>
                    <a:pt x="242" y="318"/>
                    <a:pt x="242" y="314"/>
                  </a:cubicBezTo>
                  <a:cubicBezTo>
                    <a:pt x="241" y="311"/>
                    <a:pt x="243" y="309"/>
                    <a:pt x="245" y="308"/>
                  </a:cubicBezTo>
                  <a:cubicBezTo>
                    <a:pt x="256" y="304"/>
                    <a:pt x="266" y="299"/>
                    <a:pt x="276" y="295"/>
                  </a:cubicBezTo>
                  <a:cubicBezTo>
                    <a:pt x="278" y="294"/>
                    <a:pt x="280" y="294"/>
                    <a:pt x="282" y="296"/>
                  </a:cubicBezTo>
                  <a:cubicBezTo>
                    <a:pt x="287" y="300"/>
                    <a:pt x="292" y="303"/>
                    <a:pt x="297" y="306"/>
                  </a:cubicBezTo>
                  <a:cubicBezTo>
                    <a:pt x="303" y="310"/>
                    <a:pt x="311" y="313"/>
                    <a:pt x="318" y="313"/>
                  </a:cubicBezTo>
                  <a:cubicBezTo>
                    <a:pt x="328" y="313"/>
                    <a:pt x="337" y="307"/>
                    <a:pt x="338" y="296"/>
                  </a:cubicBezTo>
                  <a:cubicBezTo>
                    <a:pt x="339" y="292"/>
                    <a:pt x="339" y="288"/>
                    <a:pt x="338" y="285"/>
                  </a:cubicBezTo>
                  <a:cubicBezTo>
                    <a:pt x="336" y="276"/>
                    <a:pt x="332" y="268"/>
                    <a:pt x="327" y="261"/>
                  </a:cubicBezTo>
                  <a:cubicBezTo>
                    <a:pt x="325" y="259"/>
                    <a:pt x="323" y="256"/>
                    <a:pt x="320" y="252"/>
                  </a:cubicBezTo>
                  <a:cubicBezTo>
                    <a:pt x="324" y="254"/>
                    <a:pt x="327" y="255"/>
                    <a:pt x="330" y="257"/>
                  </a:cubicBezTo>
                  <a:cubicBezTo>
                    <a:pt x="340" y="262"/>
                    <a:pt x="349" y="261"/>
                    <a:pt x="358" y="257"/>
                  </a:cubicBezTo>
                  <a:cubicBezTo>
                    <a:pt x="373" y="251"/>
                    <a:pt x="381" y="234"/>
                    <a:pt x="375" y="219"/>
                  </a:cubicBezTo>
                  <a:cubicBezTo>
                    <a:pt x="373" y="214"/>
                    <a:pt x="370" y="210"/>
                    <a:pt x="367" y="207"/>
                  </a:cubicBezTo>
                  <a:close/>
                  <a:moveTo>
                    <a:pt x="148" y="49"/>
                  </a:moveTo>
                  <a:cubicBezTo>
                    <a:pt x="146" y="45"/>
                    <a:pt x="147" y="39"/>
                    <a:pt x="150" y="36"/>
                  </a:cubicBezTo>
                  <a:cubicBezTo>
                    <a:pt x="165" y="41"/>
                    <a:pt x="168" y="47"/>
                    <a:pt x="162" y="55"/>
                  </a:cubicBezTo>
                  <a:cubicBezTo>
                    <a:pt x="157" y="54"/>
                    <a:pt x="150" y="56"/>
                    <a:pt x="148" y="49"/>
                  </a:cubicBezTo>
                  <a:close/>
                  <a:moveTo>
                    <a:pt x="14" y="165"/>
                  </a:moveTo>
                  <a:cubicBezTo>
                    <a:pt x="7" y="161"/>
                    <a:pt x="4" y="152"/>
                    <a:pt x="7" y="145"/>
                  </a:cubicBezTo>
                  <a:cubicBezTo>
                    <a:pt x="8" y="145"/>
                    <a:pt x="8" y="144"/>
                    <a:pt x="8" y="144"/>
                  </a:cubicBezTo>
                  <a:cubicBezTo>
                    <a:pt x="9" y="142"/>
                    <a:pt x="12" y="140"/>
                    <a:pt x="16" y="140"/>
                  </a:cubicBezTo>
                  <a:cubicBezTo>
                    <a:pt x="17" y="140"/>
                    <a:pt x="17" y="140"/>
                    <a:pt x="18" y="140"/>
                  </a:cubicBezTo>
                  <a:cubicBezTo>
                    <a:pt x="22" y="142"/>
                    <a:pt x="29" y="152"/>
                    <a:pt x="28" y="156"/>
                  </a:cubicBezTo>
                  <a:cubicBezTo>
                    <a:pt x="28" y="161"/>
                    <a:pt x="24" y="166"/>
                    <a:pt x="18" y="166"/>
                  </a:cubicBezTo>
                  <a:cubicBezTo>
                    <a:pt x="17" y="166"/>
                    <a:pt x="15" y="165"/>
                    <a:pt x="14" y="165"/>
                  </a:cubicBezTo>
                  <a:close/>
                  <a:moveTo>
                    <a:pt x="233" y="318"/>
                  </a:moveTo>
                  <a:cubicBezTo>
                    <a:pt x="227" y="319"/>
                    <a:pt x="223" y="315"/>
                    <a:pt x="226" y="308"/>
                  </a:cubicBezTo>
                  <a:cubicBezTo>
                    <a:pt x="231" y="306"/>
                    <a:pt x="233" y="310"/>
                    <a:pt x="236" y="312"/>
                  </a:cubicBezTo>
                  <a:cubicBezTo>
                    <a:pt x="238" y="314"/>
                    <a:pt x="236" y="318"/>
                    <a:pt x="233" y="318"/>
                  </a:cubicBezTo>
                  <a:close/>
                  <a:moveTo>
                    <a:pt x="196" y="70"/>
                  </a:moveTo>
                  <a:cubicBezTo>
                    <a:pt x="197" y="70"/>
                    <a:pt x="198" y="69"/>
                    <a:pt x="199" y="69"/>
                  </a:cubicBezTo>
                  <a:cubicBezTo>
                    <a:pt x="200" y="68"/>
                    <a:pt x="202" y="66"/>
                    <a:pt x="203" y="66"/>
                  </a:cubicBezTo>
                  <a:cubicBezTo>
                    <a:pt x="206" y="66"/>
                    <a:pt x="208" y="65"/>
                    <a:pt x="209" y="64"/>
                  </a:cubicBezTo>
                  <a:cubicBezTo>
                    <a:pt x="211" y="63"/>
                    <a:pt x="213" y="62"/>
                    <a:pt x="215" y="62"/>
                  </a:cubicBezTo>
                  <a:cubicBezTo>
                    <a:pt x="218" y="70"/>
                    <a:pt x="218" y="70"/>
                    <a:pt x="221" y="71"/>
                  </a:cubicBezTo>
                  <a:cubicBezTo>
                    <a:pt x="221" y="62"/>
                    <a:pt x="221" y="62"/>
                    <a:pt x="221" y="62"/>
                  </a:cubicBezTo>
                  <a:cubicBezTo>
                    <a:pt x="222" y="62"/>
                    <a:pt x="222" y="62"/>
                    <a:pt x="222" y="62"/>
                  </a:cubicBezTo>
                  <a:cubicBezTo>
                    <a:pt x="222" y="63"/>
                    <a:pt x="223" y="64"/>
                    <a:pt x="224" y="65"/>
                  </a:cubicBezTo>
                  <a:cubicBezTo>
                    <a:pt x="224" y="66"/>
                    <a:pt x="225" y="68"/>
                    <a:pt x="225" y="70"/>
                  </a:cubicBezTo>
                  <a:cubicBezTo>
                    <a:pt x="227" y="66"/>
                    <a:pt x="228" y="64"/>
                    <a:pt x="229" y="61"/>
                  </a:cubicBezTo>
                  <a:cubicBezTo>
                    <a:pt x="231" y="64"/>
                    <a:pt x="232" y="65"/>
                    <a:pt x="234" y="68"/>
                  </a:cubicBezTo>
                  <a:cubicBezTo>
                    <a:pt x="236" y="65"/>
                    <a:pt x="237" y="63"/>
                    <a:pt x="239" y="61"/>
                  </a:cubicBezTo>
                  <a:cubicBezTo>
                    <a:pt x="236" y="59"/>
                    <a:pt x="234" y="55"/>
                    <a:pt x="229" y="57"/>
                  </a:cubicBezTo>
                  <a:cubicBezTo>
                    <a:pt x="228" y="58"/>
                    <a:pt x="226" y="55"/>
                    <a:pt x="224" y="54"/>
                  </a:cubicBezTo>
                  <a:cubicBezTo>
                    <a:pt x="223" y="55"/>
                    <a:pt x="222" y="55"/>
                    <a:pt x="221" y="56"/>
                  </a:cubicBezTo>
                  <a:cubicBezTo>
                    <a:pt x="216" y="56"/>
                    <a:pt x="218" y="47"/>
                    <a:pt x="211" y="49"/>
                  </a:cubicBezTo>
                  <a:cubicBezTo>
                    <a:pt x="215" y="58"/>
                    <a:pt x="215" y="58"/>
                    <a:pt x="215" y="58"/>
                  </a:cubicBezTo>
                  <a:cubicBezTo>
                    <a:pt x="213" y="59"/>
                    <a:pt x="210" y="59"/>
                    <a:pt x="208" y="59"/>
                  </a:cubicBezTo>
                  <a:cubicBezTo>
                    <a:pt x="204" y="58"/>
                    <a:pt x="201" y="59"/>
                    <a:pt x="199" y="62"/>
                  </a:cubicBezTo>
                  <a:cubicBezTo>
                    <a:pt x="199" y="63"/>
                    <a:pt x="199" y="63"/>
                    <a:pt x="199" y="63"/>
                  </a:cubicBezTo>
                  <a:cubicBezTo>
                    <a:pt x="197" y="62"/>
                    <a:pt x="195" y="61"/>
                    <a:pt x="193" y="59"/>
                  </a:cubicBezTo>
                  <a:cubicBezTo>
                    <a:pt x="193" y="65"/>
                    <a:pt x="190" y="68"/>
                    <a:pt x="184" y="69"/>
                  </a:cubicBezTo>
                  <a:cubicBezTo>
                    <a:pt x="186" y="65"/>
                    <a:pt x="188" y="62"/>
                    <a:pt x="190" y="60"/>
                  </a:cubicBezTo>
                  <a:cubicBezTo>
                    <a:pt x="197" y="50"/>
                    <a:pt x="208" y="42"/>
                    <a:pt x="219" y="37"/>
                  </a:cubicBezTo>
                  <a:cubicBezTo>
                    <a:pt x="229" y="33"/>
                    <a:pt x="240" y="34"/>
                    <a:pt x="248" y="41"/>
                  </a:cubicBezTo>
                  <a:cubicBezTo>
                    <a:pt x="251" y="42"/>
                    <a:pt x="253" y="46"/>
                    <a:pt x="253" y="50"/>
                  </a:cubicBezTo>
                  <a:cubicBezTo>
                    <a:pt x="253" y="53"/>
                    <a:pt x="252" y="56"/>
                    <a:pt x="251" y="59"/>
                  </a:cubicBezTo>
                  <a:cubicBezTo>
                    <a:pt x="246" y="71"/>
                    <a:pt x="240" y="82"/>
                    <a:pt x="231" y="92"/>
                  </a:cubicBezTo>
                  <a:cubicBezTo>
                    <a:pt x="226" y="97"/>
                    <a:pt x="220" y="101"/>
                    <a:pt x="213" y="104"/>
                  </a:cubicBezTo>
                  <a:cubicBezTo>
                    <a:pt x="211" y="105"/>
                    <a:pt x="210" y="105"/>
                    <a:pt x="208" y="105"/>
                  </a:cubicBezTo>
                  <a:cubicBezTo>
                    <a:pt x="197" y="101"/>
                    <a:pt x="186" y="97"/>
                    <a:pt x="176" y="93"/>
                  </a:cubicBezTo>
                  <a:cubicBezTo>
                    <a:pt x="176" y="81"/>
                    <a:pt x="185" y="72"/>
                    <a:pt x="196" y="70"/>
                  </a:cubicBezTo>
                  <a:close/>
                  <a:moveTo>
                    <a:pt x="110" y="51"/>
                  </a:moveTo>
                  <a:cubicBezTo>
                    <a:pt x="121" y="56"/>
                    <a:pt x="131" y="63"/>
                    <a:pt x="139" y="74"/>
                  </a:cubicBezTo>
                  <a:cubicBezTo>
                    <a:pt x="142" y="77"/>
                    <a:pt x="144" y="81"/>
                    <a:pt x="147" y="85"/>
                  </a:cubicBezTo>
                  <a:cubicBezTo>
                    <a:pt x="150" y="92"/>
                    <a:pt x="152" y="100"/>
                    <a:pt x="153" y="108"/>
                  </a:cubicBezTo>
                  <a:cubicBezTo>
                    <a:pt x="148" y="104"/>
                    <a:pt x="145" y="100"/>
                    <a:pt x="141" y="96"/>
                  </a:cubicBezTo>
                  <a:cubicBezTo>
                    <a:pt x="141" y="96"/>
                    <a:pt x="142" y="94"/>
                    <a:pt x="142" y="91"/>
                  </a:cubicBezTo>
                  <a:cubicBezTo>
                    <a:pt x="140" y="92"/>
                    <a:pt x="138" y="93"/>
                    <a:pt x="136" y="94"/>
                  </a:cubicBezTo>
                  <a:cubicBezTo>
                    <a:pt x="133" y="92"/>
                    <a:pt x="130" y="89"/>
                    <a:pt x="127" y="87"/>
                  </a:cubicBezTo>
                  <a:cubicBezTo>
                    <a:pt x="128" y="85"/>
                    <a:pt x="128" y="83"/>
                    <a:pt x="129" y="80"/>
                  </a:cubicBezTo>
                  <a:cubicBezTo>
                    <a:pt x="128" y="80"/>
                    <a:pt x="127" y="80"/>
                    <a:pt x="127" y="80"/>
                  </a:cubicBezTo>
                  <a:cubicBezTo>
                    <a:pt x="125" y="81"/>
                    <a:pt x="124" y="83"/>
                    <a:pt x="123" y="84"/>
                  </a:cubicBezTo>
                  <a:cubicBezTo>
                    <a:pt x="119" y="81"/>
                    <a:pt x="114" y="80"/>
                    <a:pt x="113" y="75"/>
                  </a:cubicBezTo>
                  <a:cubicBezTo>
                    <a:pt x="106" y="76"/>
                    <a:pt x="102" y="75"/>
                    <a:pt x="99" y="69"/>
                  </a:cubicBezTo>
                  <a:cubicBezTo>
                    <a:pt x="93" y="71"/>
                    <a:pt x="86" y="69"/>
                    <a:pt x="83" y="63"/>
                  </a:cubicBezTo>
                  <a:cubicBezTo>
                    <a:pt x="82" y="64"/>
                    <a:pt x="81" y="65"/>
                    <a:pt x="80" y="65"/>
                  </a:cubicBezTo>
                  <a:cubicBezTo>
                    <a:pt x="77" y="67"/>
                    <a:pt x="75" y="66"/>
                    <a:pt x="74" y="62"/>
                  </a:cubicBezTo>
                  <a:cubicBezTo>
                    <a:pt x="73" y="59"/>
                    <a:pt x="73" y="56"/>
                    <a:pt x="72" y="52"/>
                  </a:cubicBezTo>
                  <a:cubicBezTo>
                    <a:pt x="85" y="50"/>
                    <a:pt x="97" y="46"/>
                    <a:pt x="110" y="51"/>
                  </a:cubicBezTo>
                  <a:close/>
                  <a:moveTo>
                    <a:pt x="79" y="74"/>
                  </a:moveTo>
                  <a:cubicBezTo>
                    <a:pt x="77" y="75"/>
                    <a:pt x="77" y="75"/>
                    <a:pt x="77" y="75"/>
                  </a:cubicBezTo>
                  <a:cubicBezTo>
                    <a:pt x="76" y="71"/>
                    <a:pt x="76" y="71"/>
                    <a:pt x="76" y="71"/>
                  </a:cubicBezTo>
                  <a:cubicBezTo>
                    <a:pt x="78" y="70"/>
                    <a:pt x="78" y="70"/>
                    <a:pt x="78" y="70"/>
                  </a:cubicBezTo>
                  <a:cubicBezTo>
                    <a:pt x="78" y="72"/>
                    <a:pt x="78" y="73"/>
                    <a:pt x="79" y="74"/>
                  </a:cubicBezTo>
                  <a:close/>
                  <a:moveTo>
                    <a:pt x="59" y="26"/>
                  </a:moveTo>
                  <a:cubicBezTo>
                    <a:pt x="55" y="26"/>
                    <a:pt x="50" y="20"/>
                    <a:pt x="50" y="15"/>
                  </a:cubicBezTo>
                  <a:cubicBezTo>
                    <a:pt x="50" y="9"/>
                    <a:pt x="53" y="6"/>
                    <a:pt x="58" y="6"/>
                  </a:cubicBezTo>
                  <a:cubicBezTo>
                    <a:pt x="64" y="5"/>
                    <a:pt x="69" y="10"/>
                    <a:pt x="69" y="16"/>
                  </a:cubicBezTo>
                  <a:cubicBezTo>
                    <a:pt x="69" y="16"/>
                    <a:pt x="69" y="17"/>
                    <a:pt x="69" y="17"/>
                  </a:cubicBezTo>
                  <a:cubicBezTo>
                    <a:pt x="69" y="23"/>
                    <a:pt x="66" y="25"/>
                    <a:pt x="59" y="26"/>
                  </a:cubicBezTo>
                  <a:close/>
                  <a:moveTo>
                    <a:pt x="67" y="55"/>
                  </a:moveTo>
                  <a:cubicBezTo>
                    <a:pt x="66" y="58"/>
                    <a:pt x="64" y="61"/>
                    <a:pt x="62" y="64"/>
                  </a:cubicBezTo>
                  <a:cubicBezTo>
                    <a:pt x="53" y="64"/>
                    <a:pt x="53" y="64"/>
                    <a:pt x="53" y="64"/>
                  </a:cubicBezTo>
                  <a:cubicBezTo>
                    <a:pt x="55" y="60"/>
                    <a:pt x="55" y="60"/>
                    <a:pt x="67" y="55"/>
                  </a:cubicBezTo>
                  <a:close/>
                  <a:moveTo>
                    <a:pt x="62" y="69"/>
                  </a:moveTo>
                  <a:cubicBezTo>
                    <a:pt x="63" y="77"/>
                    <a:pt x="63" y="77"/>
                    <a:pt x="63" y="77"/>
                  </a:cubicBezTo>
                  <a:cubicBezTo>
                    <a:pt x="65" y="77"/>
                    <a:pt x="65" y="77"/>
                    <a:pt x="65" y="77"/>
                  </a:cubicBezTo>
                  <a:cubicBezTo>
                    <a:pt x="66" y="75"/>
                    <a:pt x="67" y="72"/>
                    <a:pt x="68" y="69"/>
                  </a:cubicBezTo>
                  <a:cubicBezTo>
                    <a:pt x="69" y="69"/>
                    <a:pt x="70" y="70"/>
                    <a:pt x="70" y="70"/>
                  </a:cubicBezTo>
                  <a:cubicBezTo>
                    <a:pt x="72" y="76"/>
                    <a:pt x="75" y="81"/>
                    <a:pt x="73" y="87"/>
                  </a:cubicBezTo>
                  <a:cubicBezTo>
                    <a:pt x="72" y="89"/>
                    <a:pt x="73" y="91"/>
                    <a:pt x="75" y="91"/>
                  </a:cubicBezTo>
                  <a:cubicBezTo>
                    <a:pt x="75" y="92"/>
                    <a:pt x="76" y="92"/>
                    <a:pt x="77" y="91"/>
                  </a:cubicBezTo>
                  <a:cubicBezTo>
                    <a:pt x="80" y="90"/>
                    <a:pt x="83" y="88"/>
                    <a:pt x="86" y="86"/>
                  </a:cubicBezTo>
                  <a:cubicBezTo>
                    <a:pt x="84" y="83"/>
                    <a:pt x="78" y="84"/>
                    <a:pt x="79" y="79"/>
                  </a:cubicBezTo>
                  <a:cubicBezTo>
                    <a:pt x="81" y="77"/>
                    <a:pt x="83" y="74"/>
                    <a:pt x="85" y="71"/>
                  </a:cubicBezTo>
                  <a:cubicBezTo>
                    <a:pt x="87" y="72"/>
                    <a:pt x="90" y="73"/>
                    <a:pt x="93" y="74"/>
                  </a:cubicBezTo>
                  <a:cubicBezTo>
                    <a:pt x="93" y="76"/>
                    <a:pt x="93" y="78"/>
                    <a:pt x="93" y="80"/>
                  </a:cubicBezTo>
                  <a:cubicBezTo>
                    <a:pt x="100" y="77"/>
                    <a:pt x="100" y="77"/>
                    <a:pt x="106" y="80"/>
                  </a:cubicBezTo>
                  <a:cubicBezTo>
                    <a:pt x="106" y="82"/>
                    <a:pt x="105" y="84"/>
                    <a:pt x="104" y="86"/>
                  </a:cubicBezTo>
                  <a:cubicBezTo>
                    <a:pt x="107" y="85"/>
                    <a:pt x="110" y="84"/>
                    <a:pt x="112" y="82"/>
                  </a:cubicBezTo>
                  <a:cubicBezTo>
                    <a:pt x="115" y="84"/>
                    <a:pt x="117" y="86"/>
                    <a:pt x="120" y="87"/>
                  </a:cubicBezTo>
                  <a:cubicBezTo>
                    <a:pt x="119" y="89"/>
                    <a:pt x="118" y="91"/>
                    <a:pt x="118" y="93"/>
                  </a:cubicBezTo>
                  <a:cubicBezTo>
                    <a:pt x="121" y="92"/>
                    <a:pt x="123" y="91"/>
                    <a:pt x="125" y="91"/>
                  </a:cubicBezTo>
                  <a:cubicBezTo>
                    <a:pt x="128" y="93"/>
                    <a:pt x="132" y="94"/>
                    <a:pt x="131" y="99"/>
                  </a:cubicBezTo>
                  <a:cubicBezTo>
                    <a:pt x="142" y="100"/>
                    <a:pt x="146" y="109"/>
                    <a:pt x="152" y="116"/>
                  </a:cubicBezTo>
                  <a:cubicBezTo>
                    <a:pt x="152" y="117"/>
                    <a:pt x="152" y="118"/>
                    <a:pt x="152" y="119"/>
                  </a:cubicBezTo>
                  <a:cubicBezTo>
                    <a:pt x="150" y="124"/>
                    <a:pt x="148" y="129"/>
                    <a:pt x="146" y="134"/>
                  </a:cubicBezTo>
                  <a:cubicBezTo>
                    <a:pt x="142" y="140"/>
                    <a:pt x="136" y="142"/>
                    <a:pt x="130" y="141"/>
                  </a:cubicBezTo>
                  <a:cubicBezTo>
                    <a:pt x="128" y="140"/>
                    <a:pt x="126" y="140"/>
                    <a:pt x="123" y="140"/>
                  </a:cubicBezTo>
                  <a:cubicBezTo>
                    <a:pt x="112" y="140"/>
                    <a:pt x="101" y="140"/>
                    <a:pt x="90" y="134"/>
                  </a:cubicBezTo>
                  <a:cubicBezTo>
                    <a:pt x="92" y="127"/>
                    <a:pt x="98" y="127"/>
                    <a:pt x="102" y="125"/>
                  </a:cubicBezTo>
                  <a:cubicBezTo>
                    <a:pt x="104" y="127"/>
                    <a:pt x="107" y="129"/>
                    <a:pt x="109" y="130"/>
                  </a:cubicBezTo>
                  <a:cubicBezTo>
                    <a:pt x="110" y="129"/>
                    <a:pt x="110" y="129"/>
                    <a:pt x="110" y="129"/>
                  </a:cubicBezTo>
                  <a:cubicBezTo>
                    <a:pt x="110" y="124"/>
                    <a:pt x="105" y="120"/>
                    <a:pt x="103" y="115"/>
                  </a:cubicBezTo>
                  <a:cubicBezTo>
                    <a:pt x="100" y="124"/>
                    <a:pt x="92" y="124"/>
                    <a:pt x="85" y="127"/>
                  </a:cubicBezTo>
                  <a:cubicBezTo>
                    <a:pt x="79" y="129"/>
                    <a:pt x="75" y="126"/>
                    <a:pt x="76" y="119"/>
                  </a:cubicBezTo>
                  <a:cubicBezTo>
                    <a:pt x="69" y="121"/>
                    <a:pt x="67" y="114"/>
                    <a:pt x="63" y="110"/>
                  </a:cubicBezTo>
                  <a:cubicBezTo>
                    <a:pt x="65" y="108"/>
                    <a:pt x="67" y="106"/>
                    <a:pt x="68" y="104"/>
                  </a:cubicBezTo>
                  <a:cubicBezTo>
                    <a:pt x="67" y="103"/>
                    <a:pt x="67" y="103"/>
                    <a:pt x="67" y="103"/>
                  </a:cubicBezTo>
                  <a:cubicBezTo>
                    <a:pt x="65" y="104"/>
                    <a:pt x="63" y="104"/>
                    <a:pt x="61" y="105"/>
                  </a:cubicBezTo>
                  <a:cubicBezTo>
                    <a:pt x="59" y="102"/>
                    <a:pt x="55" y="99"/>
                    <a:pt x="58" y="94"/>
                  </a:cubicBezTo>
                  <a:cubicBezTo>
                    <a:pt x="49" y="88"/>
                    <a:pt x="50" y="78"/>
                    <a:pt x="48" y="69"/>
                  </a:cubicBezTo>
                  <a:lnTo>
                    <a:pt x="62" y="69"/>
                  </a:lnTo>
                  <a:close/>
                  <a:moveTo>
                    <a:pt x="56" y="130"/>
                  </a:moveTo>
                  <a:cubicBezTo>
                    <a:pt x="50" y="122"/>
                    <a:pt x="46" y="114"/>
                    <a:pt x="43" y="105"/>
                  </a:cubicBezTo>
                  <a:cubicBezTo>
                    <a:pt x="40" y="96"/>
                    <a:pt x="40" y="85"/>
                    <a:pt x="43" y="76"/>
                  </a:cubicBezTo>
                  <a:cubicBezTo>
                    <a:pt x="47" y="83"/>
                    <a:pt x="49" y="92"/>
                    <a:pt x="49" y="96"/>
                  </a:cubicBezTo>
                  <a:cubicBezTo>
                    <a:pt x="51" y="98"/>
                    <a:pt x="53" y="101"/>
                    <a:pt x="54" y="103"/>
                  </a:cubicBezTo>
                  <a:cubicBezTo>
                    <a:pt x="57" y="105"/>
                    <a:pt x="57" y="108"/>
                    <a:pt x="55" y="110"/>
                  </a:cubicBezTo>
                  <a:cubicBezTo>
                    <a:pt x="55" y="111"/>
                    <a:pt x="54" y="111"/>
                    <a:pt x="54" y="111"/>
                  </a:cubicBezTo>
                  <a:cubicBezTo>
                    <a:pt x="63" y="111"/>
                    <a:pt x="64" y="119"/>
                    <a:pt x="69" y="123"/>
                  </a:cubicBezTo>
                  <a:cubicBezTo>
                    <a:pt x="68" y="125"/>
                    <a:pt x="67" y="127"/>
                    <a:pt x="66" y="129"/>
                  </a:cubicBezTo>
                  <a:cubicBezTo>
                    <a:pt x="69" y="133"/>
                    <a:pt x="72" y="124"/>
                    <a:pt x="75" y="130"/>
                  </a:cubicBezTo>
                  <a:cubicBezTo>
                    <a:pt x="73" y="131"/>
                    <a:pt x="72" y="132"/>
                    <a:pt x="70" y="133"/>
                  </a:cubicBezTo>
                  <a:cubicBezTo>
                    <a:pt x="62" y="137"/>
                    <a:pt x="61" y="137"/>
                    <a:pt x="56" y="130"/>
                  </a:cubicBezTo>
                  <a:close/>
                  <a:moveTo>
                    <a:pt x="67" y="140"/>
                  </a:moveTo>
                  <a:cubicBezTo>
                    <a:pt x="71" y="136"/>
                    <a:pt x="77" y="134"/>
                    <a:pt x="83" y="134"/>
                  </a:cubicBezTo>
                  <a:cubicBezTo>
                    <a:pt x="81" y="139"/>
                    <a:pt x="81" y="139"/>
                    <a:pt x="81" y="139"/>
                  </a:cubicBezTo>
                  <a:cubicBezTo>
                    <a:pt x="85" y="137"/>
                    <a:pt x="91" y="137"/>
                    <a:pt x="95" y="140"/>
                  </a:cubicBezTo>
                  <a:cubicBezTo>
                    <a:pt x="99" y="142"/>
                    <a:pt x="104" y="141"/>
                    <a:pt x="107" y="146"/>
                  </a:cubicBezTo>
                  <a:cubicBezTo>
                    <a:pt x="112" y="144"/>
                    <a:pt x="129" y="145"/>
                    <a:pt x="134" y="147"/>
                  </a:cubicBezTo>
                  <a:cubicBezTo>
                    <a:pt x="124" y="156"/>
                    <a:pt x="78" y="157"/>
                    <a:pt x="67" y="140"/>
                  </a:cubicBezTo>
                  <a:close/>
                  <a:moveTo>
                    <a:pt x="131" y="275"/>
                  </a:moveTo>
                  <a:cubicBezTo>
                    <a:pt x="123" y="282"/>
                    <a:pt x="112" y="282"/>
                    <a:pt x="104" y="275"/>
                  </a:cubicBezTo>
                  <a:cubicBezTo>
                    <a:pt x="99" y="271"/>
                    <a:pt x="97" y="265"/>
                    <a:pt x="96" y="258"/>
                  </a:cubicBezTo>
                  <a:cubicBezTo>
                    <a:pt x="95" y="233"/>
                    <a:pt x="105" y="212"/>
                    <a:pt x="119" y="193"/>
                  </a:cubicBezTo>
                  <a:cubicBezTo>
                    <a:pt x="120" y="192"/>
                    <a:pt x="121" y="191"/>
                    <a:pt x="122" y="190"/>
                  </a:cubicBezTo>
                  <a:cubicBezTo>
                    <a:pt x="128" y="181"/>
                    <a:pt x="137" y="182"/>
                    <a:pt x="145" y="185"/>
                  </a:cubicBezTo>
                  <a:cubicBezTo>
                    <a:pt x="154" y="189"/>
                    <a:pt x="158" y="195"/>
                    <a:pt x="158" y="205"/>
                  </a:cubicBezTo>
                  <a:cubicBezTo>
                    <a:pt x="158" y="209"/>
                    <a:pt x="158" y="212"/>
                    <a:pt x="158" y="215"/>
                  </a:cubicBezTo>
                  <a:cubicBezTo>
                    <a:pt x="159" y="240"/>
                    <a:pt x="149" y="259"/>
                    <a:pt x="131" y="275"/>
                  </a:cubicBezTo>
                  <a:close/>
                  <a:moveTo>
                    <a:pt x="243" y="247"/>
                  </a:moveTo>
                  <a:cubicBezTo>
                    <a:pt x="229" y="250"/>
                    <a:pt x="214" y="254"/>
                    <a:pt x="200" y="250"/>
                  </a:cubicBezTo>
                  <a:cubicBezTo>
                    <a:pt x="196" y="250"/>
                    <a:pt x="193" y="249"/>
                    <a:pt x="190" y="248"/>
                  </a:cubicBezTo>
                  <a:cubicBezTo>
                    <a:pt x="179" y="245"/>
                    <a:pt x="170" y="240"/>
                    <a:pt x="162" y="233"/>
                  </a:cubicBezTo>
                  <a:cubicBezTo>
                    <a:pt x="162" y="228"/>
                    <a:pt x="163" y="224"/>
                    <a:pt x="163" y="219"/>
                  </a:cubicBezTo>
                  <a:cubicBezTo>
                    <a:pt x="163" y="214"/>
                    <a:pt x="162" y="210"/>
                    <a:pt x="162" y="205"/>
                  </a:cubicBezTo>
                  <a:cubicBezTo>
                    <a:pt x="163" y="193"/>
                    <a:pt x="154" y="183"/>
                    <a:pt x="142" y="181"/>
                  </a:cubicBezTo>
                  <a:cubicBezTo>
                    <a:pt x="141" y="181"/>
                    <a:pt x="140" y="180"/>
                    <a:pt x="139" y="179"/>
                  </a:cubicBezTo>
                  <a:cubicBezTo>
                    <a:pt x="137" y="176"/>
                    <a:pt x="134" y="177"/>
                    <a:pt x="132" y="178"/>
                  </a:cubicBezTo>
                  <a:cubicBezTo>
                    <a:pt x="129" y="179"/>
                    <a:pt x="127" y="181"/>
                    <a:pt x="125" y="182"/>
                  </a:cubicBezTo>
                  <a:cubicBezTo>
                    <a:pt x="125" y="182"/>
                    <a:pt x="125" y="182"/>
                    <a:pt x="125" y="182"/>
                  </a:cubicBezTo>
                  <a:cubicBezTo>
                    <a:pt x="121" y="179"/>
                    <a:pt x="118" y="175"/>
                    <a:pt x="115" y="171"/>
                  </a:cubicBezTo>
                  <a:cubicBezTo>
                    <a:pt x="112" y="167"/>
                    <a:pt x="111" y="162"/>
                    <a:pt x="112" y="157"/>
                  </a:cubicBezTo>
                  <a:cubicBezTo>
                    <a:pt x="115" y="157"/>
                    <a:pt x="117" y="156"/>
                    <a:pt x="120" y="156"/>
                  </a:cubicBezTo>
                  <a:cubicBezTo>
                    <a:pt x="129" y="155"/>
                    <a:pt x="138" y="152"/>
                    <a:pt x="144" y="144"/>
                  </a:cubicBezTo>
                  <a:cubicBezTo>
                    <a:pt x="147" y="140"/>
                    <a:pt x="151" y="139"/>
                    <a:pt x="155" y="141"/>
                  </a:cubicBezTo>
                  <a:cubicBezTo>
                    <a:pt x="155" y="143"/>
                    <a:pt x="155" y="145"/>
                    <a:pt x="155" y="147"/>
                  </a:cubicBezTo>
                  <a:cubicBezTo>
                    <a:pt x="160" y="148"/>
                    <a:pt x="158" y="143"/>
                    <a:pt x="161" y="142"/>
                  </a:cubicBezTo>
                  <a:cubicBezTo>
                    <a:pt x="168" y="143"/>
                    <a:pt x="168" y="143"/>
                    <a:pt x="168" y="143"/>
                  </a:cubicBezTo>
                  <a:cubicBezTo>
                    <a:pt x="168" y="150"/>
                    <a:pt x="168" y="150"/>
                    <a:pt x="168" y="150"/>
                  </a:cubicBezTo>
                  <a:cubicBezTo>
                    <a:pt x="174" y="145"/>
                    <a:pt x="174" y="145"/>
                    <a:pt x="174" y="145"/>
                  </a:cubicBezTo>
                  <a:cubicBezTo>
                    <a:pt x="179" y="148"/>
                    <a:pt x="184" y="150"/>
                    <a:pt x="188" y="153"/>
                  </a:cubicBezTo>
                  <a:cubicBezTo>
                    <a:pt x="188" y="156"/>
                    <a:pt x="188" y="158"/>
                    <a:pt x="188" y="160"/>
                  </a:cubicBezTo>
                  <a:cubicBezTo>
                    <a:pt x="188" y="160"/>
                    <a:pt x="189" y="160"/>
                    <a:pt x="189" y="160"/>
                  </a:cubicBezTo>
                  <a:cubicBezTo>
                    <a:pt x="191" y="159"/>
                    <a:pt x="192" y="157"/>
                    <a:pt x="194" y="156"/>
                  </a:cubicBezTo>
                  <a:cubicBezTo>
                    <a:pt x="196" y="157"/>
                    <a:pt x="198" y="158"/>
                    <a:pt x="199" y="159"/>
                  </a:cubicBezTo>
                  <a:cubicBezTo>
                    <a:pt x="198" y="168"/>
                    <a:pt x="198" y="168"/>
                    <a:pt x="198" y="168"/>
                  </a:cubicBezTo>
                  <a:cubicBezTo>
                    <a:pt x="201" y="165"/>
                    <a:pt x="203" y="164"/>
                    <a:pt x="205" y="162"/>
                  </a:cubicBezTo>
                  <a:cubicBezTo>
                    <a:pt x="209" y="165"/>
                    <a:pt x="214" y="167"/>
                    <a:pt x="218" y="170"/>
                  </a:cubicBezTo>
                  <a:cubicBezTo>
                    <a:pt x="216" y="173"/>
                    <a:pt x="215" y="175"/>
                    <a:pt x="213" y="178"/>
                  </a:cubicBezTo>
                  <a:cubicBezTo>
                    <a:pt x="213" y="178"/>
                    <a:pt x="213" y="178"/>
                    <a:pt x="213" y="178"/>
                  </a:cubicBezTo>
                  <a:cubicBezTo>
                    <a:pt x="217" y="178"/>
                    <a:pt x="218" y="178"/>
                    <a:pt x="223" y="173"/>
                  </a:cubicBezTo>
                  <a:cubicBezTo>
                    <a:pt x="224" y="174"/>
                    <a:pt x="225" y="176"/>
                    <a:pt x="226" y="177"/>
                  </a:cubicBezTo>
                  <a:cubicBezTo>
                    <a:pt x="227" y="178"/>
                    <a:pt x="228" y="180"/>
                    <a:pt x="229" y="180"/>
                  </a:cubicBezTo>
                  <a:cubicBezTo>
                    <a:pt x="232" y="180"/>
                    <a:pt x="235" y="181"/>
                    <a:pt x="237" y="184"/>
                  </a:cubicBezTo>
                  <a:cubicBezTo>
                    <a:pt x="240" y="188"/>
                    <a:pt x="244" y="191"/>
                    <a:pt x="248" y="194"/>
                  </a:cubicBezTo>
                  <a:cubicBezTo>
                    <a:pt x="250" y="196"/>
                    <a:pt x="252" y="197"/>
                    <a:pt x="252" y="200"/>
                  </a:cubicBezTo>
                  <a:cubicBezTo>
                    <a:pt x="252" y="200"/>
                    <a:pt x="253" y="201"/>
                    <a:pt x="253" y="202"/>
                  </a:cubicBezTo>
                  <a:cubicBezTo>
                    <a:pt x="259" y="206"/>
                    <a:pt x="264" y="212"/>
                    <a:pt x="267" y="219"/>
                  </a:cubicBezTo>
                  <a:cubicBezTo>
                    <a:pt x="261" y="220"/>
                    <a:pt x="257" y="216"/>
                    <a:pt x="251" y="211"/>
                  </a:cubicBezTo>
                  <a:cubicBezTo>
                    <a:pt x="253" y="218"/>
                    <a:pt x="249" y="218"/>
                    <a:pt x="245" y="219"/>
                  </a:cubicBezTo>
                  <a:cubicBezTo>
                    <a:pt x="245" y="224"/>
                    <a:pt x="245" y="224"/>
                    <a:pt x="245" y="224"/>
                  </a:cubicBezTo>
                  <a:cubicBezTo>
                    <a:pt x="239" y="223"/>
                    <a:pt x="242" y="231"/>
                    <a:pt x="236" y="232"/>
                  </a:cubicBezTo>
                  <a:cubicBezTo>
                    <a:pt x="244" y="240"/>
                    <a:pt x="244" y="240"/>
                    <a:pt x="243" y="247"/>
                  </a:cubicBezTo>
                  <a:close/>
                  <a:moveTo>
                    <a:pt x="259" y="199"/>
                  </a:moveTo>
                  <a:cubicBezTo>
                    <a:pt x="262" y="196"/>
                    <a:pt x="262" y="196"/>
                    <a:pt x="262" y="196"/>
                  </a:cubicBezTo>
                  <a:cubicBezTo>
                    <a:pt x="263" y="198"/>
                    <a:pt x="265" y="201"/>
                    <a:pt x="267" y="203"/>
                  </a:cubicBezTo>
                  <a:cubicBezTo>
                    <a:pt x="269" y="206"/>
                    <a:pt x="271" y="209"/>
                    <a:pt x="272" y="212"/>
                  </a:cubicBezTo>
                  <a:cubicBezTo>
                    <a:pt x="274" y="215"/>
                    <a:pt x="278" y="217"/>
                    <a:pt x="275" y="222"/>
                  </a:cubicBezTo>
                  <a:cubicBezTo>
                    <a:pt x="269" y="214"/>
                    <a:pt x="265" y="206"/>
                    <a:pt x="259" y="199"/>
                  </a:cubicBezTo>
                  <a:close/>
                  <a:moveTo>
                    <a:pt x="324" y="264"/>
                  </a:moveTo>
                  <a:cubicBezTo>
                    <a:pt x="329" y="271"/>
                    <a:pt x="334" y="279"/>
                    <a:pt x="334" y="288"/>
                  </a:cubicBezTo>
                  <a:cubicBezTo>
                    <a:pt x="334" y="291"/>
                    <a:pt x="334" y="294"/>
                    <a:pt x="334" y="297"/>
                  </a:cubicBezTo>
                  <a:cubicBezTo>
                    <a:pt x="333" y="304"/>
                    <a:pt x="327" y="309"/>
                    <a:pt x="320" y="308"/>
                  </a:cubicBezTo>
                  <a:cubicBezTo>
                    <a:pt x="314" y="309"/>
                    <a:pt x="308" y="308"/>
                    <a:pt x="303" y="305"/>
                  </a:cubicBezTo>
                  <a:cubicBezTo>
                    <a:pt x="297" y="301"/>
                    <a:pt x="291" y="297"/>
                    <a:pt x="284" y="292"/>
                  </a:cubicBezTo>
                  <a:cubicBezTo>
                    <a:pt x="290" y="290"/>
                    <a:pt x="295" y="289"/>
                    <a:pt x="300" y="287"/>
                  </a:cubicBezTo>
                  <a:cubicBezTo>
                    <a:pt x="302" y="286"/>
                    <a:pt x="305" y="286"/>
                    <a:pt x="307" y="289"/>
                  </a:cubicBezTo>
                  <a:cubicBezTo>
                    <a:pt x="307" y="289"/>
                    <a:pt x="307" y="290"/>
                    <a:pt x="307" y="290"/>
                  </a:cubicBezTo>
                  <a:cubicBezTo>
                    <a:pt x="308" y="291"/>
                    <a:pt x="309" y="294"/>
                    <a:pt x="312" y="292"/>
                  </a:cubicBezTo>
                  <a:cubicBezTo>
                    <a:pt x="311" y="285"/>
                    <a:pt x="306" y="281"/>
                    <a:pt x="301" y="276"/>
                  </a:cubicBezTo>
                  <a:cubicBezTo>
                    <a:pt x="299" y="275"/>
                    <a:pt x="298" y="275"/>
                    <a:pt x="296" y="277"/>
                  </a:cubicBezTo>
                  <a:cubicBezTo>
                    <a:pt x="299" y="282"/>
                    <a:pt x="299" y="282"/>
                    <a:pt x="299" y="282"/>
                  </a:cubicBezTo>
                  <a:cubicBezTo>
                    <a:pt x="298" y="282"/>
                    <a:pt x="297" y="283"/>
                    <a:pt x="297" y="283"/>
                  </a:cubicBezTo>
                  <a:cubicBezTo>
                    <a:pt x="293" y="284"/>
                    <a:pt x="288" y="285"/>
                    <a:pt x="284" y="287"/>
                  </a:cubicBezTo>
                  <a:cubicBezTo>
                    <a:pt x="281" y="289"/>
                    <a:pt x="278" y="288"/>
                    <a:pt x="276" y="285"/>
                  </a:cubicBezTo>
                  <a:cubicBezTo>
                    <a:pt x="264" y="275"/>
                    <a:pt x="255" y="261"/>
                    <a:pt x="249" y="246"/>
                  </a:cubicBezTo>
                  <a:cubicBezTo>
                    <a:pt x="248" y="242"/>
                    <a:pt x="248" y="242"/>
                    <a:pt x="252" y="237"/>
                  </a:cubicBezTo>
                  <a:cubicBezTo>
                    <a:pt x="250" y="236"/>
                    <a:pt x="248" y="235"/>
                    <a:pt x="246" y="233"/>
                  </a:cubicBezTo>
                  <a:cubicBezTo>
                    <a:pt x="248" y="233"/>
                    <a:pt x="250" y="233"/>
                    <a:pt x="252" y="232"/>
                  </a:cubicBezTo>
                  <a:cubicBezTo>
                    <a:pt x="251" y="230"/>
                    <a:pt x="250" y="229"/>
                    <a:pt x="249" y="227"/>
                  </a:cubicBezTo>
                  <a:cubicBezTo>
                    <a:pt x="250" y="227"/>
                    <a:pt x="251" y="227"/>
                    <a:pt x="253" y="227"/>
                  </a:cubicBezTo>
                  <a:cubicBezTo>
                    <a:pt x="253" y="221"/>
                    <a:pt x="253" y="221"/>
                    <a:pt x="253" y="221"/>
                  </a:cubicBezTo>
                  <a:cubicBezTo>
                    <a:pt x="256" y="223"/>
                    <a:pt x="259" y="224"/>
                    <a:pt x="262" y="223"/>
                  </a:cubicBezTo>
                  <a:cubicBezTo>
                    <a:pt x="267" y="222"/>
                    <a:pt x="273" y="225"/>
                    <a:pt x="275" y="230"/>
                  </a:cubicBezTo>
                  <a:cubicBezTo>
                    <a:pt x="280" y="226"/>
                    <a:pt x="285" y="229"/>
                    <a:pt x="289" y="232"/>
                  </a:cubicBezTo>
                  <a:cubicBezTo>
                    <a:pt x="302" y="241"/>
                    <a:pt x="315" y="251"/>
                    <a:pt x="324" y="264"/>
                  </a:cubicBezTo>
                  <a:close/>
                  <a:moveTo>
                    <a:pt x="364" y="248"/>
                  </a:moveTo>
                  <a:cubicBezTo>
                    <a:pt x="355" y="255"/>
                    <a:pt x="345" y="258"/>
                    <a:pt x="333" y="253"/>
                  </a:cubicBezTo>
                  <a:cubicBezTo>
                    <a:pt x="317" y="246"/>
                    <a:pt x="301" y="237"/>
                    <a:pt x="288" y="225"/>
                  </a:cubicBezTo>
                  <a:cubicBezTo>
                    <a:pt x="283" y="219"/>
                    <a:pt x="278" y="213"/>
                    <a:pt x="274" y="207"/>
                  </a:cubicBezTo>
                  <a:cubicBezTo>
                    <a:pt x="272" y="204"/>
                    <a:pt x="270" y="201"/>
                    <a:pt x="269" y="198"/>
                  </a:cubicBezTo>
                  <a:cubicBezTo>
                    <a:pt x="271" y="198"/>
                    <a:pt x="272" y="197"/>
                    <a:pt x="274" y="197"/>
                  </a:cubicBezTo>
                  <a:cubicBezTo>
                    <a:pt x="273" y="195"/>
                    <a:pt x="272" y="193"/>
                    <a:pt x="271" y="191"/>
                  </a:cubicBezTo>
                  <a:cubicBezTo>
                    <a:pt x="272" y="191"/>
                    <a:pt x="274" y="190"/>
                    <a:pt x="276" y="189"/>
                  </a:cubicBezTo>
                  <a:cubicBezTo>
                    <a:pt x="274" y="188"/>
                    <a:pt x="273" y="186"/>
                    <a:pt x="271" y="184"/>
                  </a:cubicBezTo>
                  <a:cubicBezTo>
                    <a:pt x="273" y="184"/>
                    <a:pt x="275" y="183"/>
                    <a:pt x="277" y="182"/>
                  </a:cubicBezTo>
                  <a:cubicBezTo>
                    <a:pt x="274" y="180"/>
                    <a:pt x="272" y="178"/>
                    <a:pt x="270" y="176"/>
                  </a:cubicBezTo>
                  <a:cubicBezTo>
                    <a:pt x="269" y="177"/>
                    <a:pt x="267" y="179"/>
                    <a:pt x="267" y="179"/>
                  </a:cubicBezTo>
                  <a:cubicBezTo>
                    <a:pt x="269" y="183"/>
                    <a:pt x="265" y="184"/>
                    <a:pt x="264" y="186"/>
                  </a:cubicBezTo>
                  <a:cubicBezTo>
                    <a:pt x="266" y="190"/>
                    <a:pt x="266" y="190"/>
                    <a:pt x="266" y="190"/>
                  </a:cubicBezTo>
                  <a:cubicBezTo>
                    <a:pt x="265" y="190"/>
                    <a:pt x="265" y="190"/>
                    <a:pt x="264" y="191"/>
                  </a:cubicBezTo>
                  <a:cubicBezTo>
                    <a:pt x="263" y="191"/>
                    <a:pt x="260" y="191"/>
                    <a:pt x="260" y="192"/>
                  </a:cubicBezTo>
                  <a:cubicBezTo>
                    <a:pt x="257" y="196"/>
                    <a:pt x="255" y="195"/>
                    <a:pt x="253" y="192"/>
                  </a:cubicBezTo>
                  <a:cubicBezTo>
                    <a:pt x="251" y="191"/>
                    <a:pt x="250" y="190"/>
                    <a:pt x="248" y="188"/>
                  </a:cubicBezTo>
                  <a:cubicBezTo>
                    <a:pt x="249" y="186"/>
                    <a:pt x="250" y="185"/>
                    <a:pt x="252" y="183"/>
                  </a:cubicBezTo>
                  <a:cubicBezTo>
                    <a:pt x="251" y="182"/>
                    <a:pt x="250" y="182"/>
                    <a:pt x="250" y="182"/>
                  </a:cubicBezTo>
                  <a:cubicBezTo>
                    <a:pt x="248" y="182"/>
                    <a:pt x="246" y="183"/>
                    <a:pt x="244" y="184"/>
                  </a:cubicBezTo>
                  <a:cubicBezTo>
                    <a:pt x="241" y="181"/>
                    <a:pt x="238" y="179"/>
                    <a:pt x="234" y="176"/>
                  </a:cubicBezTo>
                  <a:cubicBezTo>
                    <a:pt x="235" y="175"/>
                    <a:pt x="236" y="173"/>
                    <a:pt x="237" y="172"/>
                  </a:cubicBezTo>
                  <a:cubicBezTo>
                    <a:pt x="237" y="171"/>
                    <a:pt x="236" y="171"/>
                    <a:pt x="236" y="171"/>
                  </a:cubicBezTo>
                  <a:cubicBezTo>
                    <a:pt x="235" y="171"/>
                    <a:pt x="234" y="171"/>
                    <a:pt x="233" y="172"/>
                  </a:cubicBezTo>
                  <a:cubicBezTo>
                    <a:pt x="231" y="173"/>
                    <a:pt x="228" y="173"/>
                    <a:pt x="227" y="172"/>
                  </a:cubicBezTo>
                  <a:cubicBezTo>
                    <a:pt x="224" y="170"/>
                    <a:pt x="225" y="168"/>
                    <a:pt x="227" y="166"/>
                  </a:cubicBezTo>
                  <a:cubicBezTo>
                    <a:pt x="227" y="166"/>
                    <a:pt x="227" y="165"/>
                    <a:pt x="226" y="164"/>
                  </a:cubicBezTo>
                  <a:cubicBezTo>
                    <a:pt x="224" y="165"/>
                    <a:pt x="222" y="166"/>
                    <a:pt x="220" y="167"/>
                  </a:cubicBezTo>
                  <a:cubicBezTo>
                    <a:pt x="216" y="164"/>
                    <a:pt x="211" y="161"/>
                    <a:pt x="207" y="159"/>
                  </a:cubicBezTo>
                  <a:cubicBezTo>
                    <a:pt x="208" y="156"/>
                    <a:pt x="208" y="154"/>
                    <a:pt x="209" y="152"/>
                  </a:cubicBezTo>
                  <a:cubicBezTo>
                    <a:pt x="206" y="150"/>
                    <a:pt x="205" y="154"/>
                    <a:pt x="202" y="155"/>
                  </a:cubicBezTo>
                  <a:cubicBezTo>
                    <a:pt x="197" y="153"/>
                    <a:pt x="192" y="150"/>
                    <a:pt x="187" y="147"/>
                  </a:cubicBezTo>
                  <a:cubicBezTo>
                    <a:pt x="182" y="144"/>
                    <a:pt x="176" y="144"/>
                    <a:pt x="173" y="137"/>
                  </a:cubicBezTo>
                  <a:cubicBezTo>
                    <a:pt x="169" y="141"/>
                    <a:pt x="166" y="138"/>
                    <a:pt x="161" y="137"/>
                  </a:cubicBezTo>
                  <a:cubicBezTo>
                    <a:pt x="162" y="134"/>
                    <a:pt x="162" y="132"/>
                    <a:pt x="163" y="129"/>
                  </a:cubicBezTo>
                  <a:cubicBezTo>
                    <a:pt x="158" y="129"/>
                    <a:pt x="158" y="133"/>
                    <a:pt x="155" y="136"/>
                  </a:cubicBezTo>
                  <a:cubicBezTo>
                    <a:pt x="155" y="136"/>
                    <a:pt x="153" y="136"/>
                    <a:pt x="150" y="135"/>
                  </a:cubicBezTo>
                  <a:cubicBezTo>
                    <a:pt x="153" y="131"/>
                    <a:pt x="155" y="125"/>
                    <a:pt x="157" y="120"/>
                  </a:cubicBezTo>
                  <a:cubicBezTo>
                    <a:pt x="157" y="115"/>
                    <a:pt x="157" y="110"/>
                    <a:pt x="156" y="105"/>
                  </a:cubicBezTo>
                  <a:cubicBezTo>
                    <a:pt x="156" y="102"/>
                    <a:pt x="156" y="99"/>
                    <a:pt x="155" y="96"/>
                  </a:cubicBezTo>
                  <a:cubicBezTo>
                    <a:pt x="160" y="95"/>
                    <a:pt x="165" y="95"/>
                    <a:pt x="170" y="96"/>
                  </a:cubicBezTo>
                  <a:cubicBezTo>
                    <a:pt x="171" y="97"/>
                    <a:pt x="173" y="99"/>
                    <a:pt x="173" y="101"/>
                  </a:cubicBezTo>
                  <a:cubicBezTo>
                    <a:pt x="178" y="110"/>
                    <a:pt x="182" y="121"/>
                    <a:pt x="186" y="131"/>
                  </a:cubicBezTo>
                  <a:cubicBezTo>
                    <a:pt x="184" y="134"/>
                    <a:pt x="182" y="137"/>
                    <a:pt x="179" y="140"/>
                  </a:cubicBezTo>
                  <a:cubicBezTo>
                    <a:pt x="185" y="143"/>
                    <a:pt x="187" y="134"/>
                    <a:pt x="192" y="137"/>
                  </a:cubicBezTo>
                  <a:cubicBezTo>
                    <a:pt x="194" y="134"/>
                    <a:pt x="199" y="134"/>
                    <a:pt x="203" y="132"/>
                  </a:cubicBezTo>
                  <a:cubicBezTo>
                    <a:pt x="199" y="128"/>
                    <a:pt x="195" y="129"/>
                    <a:pt x="190" y="129"/>
                  </a:cubicBezTo>
                  <a:cubicBezTo>
                    <a:pt x="188" y="125"/>
                    <a:pt x="186" y="120"/>
                    <a:pt x="184" y="115"/>
                  </a:cubicBezTo>
                  <a:cubicBezTo>
                    <a:pt x="182" y="110"/>
                    <a:pt x="180" y="105"/>
                    <a:pt x="178" y="100"/>
                  </a:cubicBezTo>
                  <a:cubicBezTo>
                    <a:pt x="179" y="98"/>
                    <a:pt x="179" y="98"/>
                    <a:pt x="179" y="98"/>
                  </a:cubicBezTo>
                  <a:cubicBezTo>
                    <a:pt x="189" y="102"/>
                    <a:pt x="198" y="105"/>
                    <a:pt x="207" y="109"/>
                  </a:cubicBezTo>
                  <a:cubicBezTo>
                    <a:pt x="212" y="112"/>
                    <a:pt x="217" y="114"/>
                    <a:pt x="222" y="117"/>
                  </a:cubicBezTo>
                  <a:cubicBezTo>
                    <a:pt x="243" y="126"/>
                    <a:pt x="258" y="141"/>
                    <a:pt x="273" y="157"/>
                  </a:cubicBezTo>
                  <a:cubicBezTo>
                    <a:pt x="277" y="160"/>
                    <a:pt x="279" y="165"/>
                    <a:pt x="280" y="170"/>
                  </a:cubicBezTo>
                  <a:cubicBezTo>
                    <a:pt x="275" y="174"/>
                    <a:pt x="269" y="167"/>
                    <a:pt x="265" y="173"/>
                  </a:cubicBezTo>
                  <a:cubicBezTo>
                    <a:pt x="267" y="174"/>
                    <a:pt x="268" y="174"/>
                    <a:pt x="269" y="174"/>
                  </a:cubicBezTo>
                  <a:cubicBezTo>
                    <a:pt x="277" y="175"/>
                    <a:pt x="285" y="176"/>
                    <a:pt x="293" y="176"/>
                  </a:cubicBezTo>
                  <a:cubicBezTo>
                    <a:pt x="299" y="176"/>
                    <a:pt x="303" y="180"/>
                    <a:pt x="307" y="184"/>
                  </a:cubicBezTo>
                  <a:cubicBezTo>
                    <a:pt x="312" y="188"/>
                    <a:pt x="318" y="192"/>
                    <a:pt x="320" y="199"/>
                  </a:cubicBezTo>
                  <a:cubicBezTo>
                    <a:pt x="325" y="200"/>
                    <a:pt x="323" y="207"/>
                    <a:pt x="328" y="208"/>
                  </a:cubicBezTo>
                  <a:cubicBezTo>
                    <a:pt x="330" y="208"/>
                    <a:pt x="330" y="212"/>
                    <a:pt x="331" y="215"/>
                  </a:cubicBezTo>
                  <a:cubicBezTo>
                    <a:pt x="333" y="216"/>
                    <a:pt x="335" y="218"/>
                    <a:pt x="337" y="219"/>
                  </a:cubicBezTo>
                  <a:cubicBezTo>
                    <a:pt x="335" y="222"/>
                    <a:pt x="333" y="224"/>
                    <a:pt x="332" y="226"/>
                  </a:cubicBezTo>
                  <a:cubicBezTo>
                    <a:pt x="335" y="228"/>
                    <a:pt x="337" y="225"/>
                    <a:pt x="339" y="225"/>
                  </a:cubicBezTo>
                  <a:cubicBezTo>
                    <a:pt x="344" y="231"/>
                    <a:pt x="344" y="231"/>
                    <a:pt x="337" y="238"/>
                  </a:cubicBezTo>
                  <a:cubicBezTo>
                    <a:pt x="340" y="241"/>
                    <a:pt x="342" y="238"/>
                    <a:pt x="345" y="238"/>
                  </a:cubicBezTo>
                  <a:cubicBezTo>
                    <a:pt x="346" y="243"/>
                    <a:pt x="348" y="248"/>
                    <a:pt x="349" y="252"/>
                  </a:cubicBezTo>
                  <a:cubicBezTo>
                    <a:pt x="352" y="253"/>
                    <a:pt x="353" y="252"/>
                    <a:pt x="353" y="249"/>
                  </a:cubicBezTo>
                  <a:cubicBezTo>
                    <a:pt x="352" y="246"/>
                    <a:pt x="351" y="242"/>
                    <a:pt x="350" y="239"/>
                  </a:cubicBezTo>
                  <a:cubicBezTo>
                    <a:pt x="348" y="235"/>
                    <a:pt x="349" y="231"/>
                    <a:pt x="352" y="229"/>
                  </a:cubicBezTo>
                  <a:cubicBezTo>
                    <a:pt x="352" y="228"/>
                    <a:pt x="353" y="227"/>
                    <a:pt x="353" y="225"/>
                  </a:cubicBezTo>
                  <a:cubicBezTo>
                    <a:pt x="350" y="226"/>
                    <a:pt x="349" y="227"/>
                    <a:pt x="347" y="227"/>
                  </a:cubicBezTo>
                  <a:cubicBezTo>
                    <a:pt x="343" y="225"/>
                    <a:pt x="344" y="220"/>
                    <a:pt x="345" y="216"/>
                  </a:cubicBezTo>
                  <a:cubicBezTo>
                    <a:pt x="343" y="215"/>
                    <a:pt x="339" y="218"/>
                    <a:pt x="339" y="214"/>
                  </a:cubicBezTo>
                  <a:cubicBezTo>
                    <a:pt x="339" y="211"/>
                    <a:pt x="339" y="209"/>
                    <a:pt x="340" y="207"/>
                  </a:cubicBezTo>
                  <a:cubicBezTo>
                    <a:pt x="337" y="207"/>
                    <a:pt x="335" y="207"/>
                    <a:pt x="333" y="207"/>
                  </a:cubicBezTo>
                  <a:cubicBezTo>
                    <a:pt x="333" y="206"/>
                    <a:pt x="333" y="205"/>
                    <a:pt x="332" y="203"/>
                  </a:cubicBezTo>
                  <a:cubicBezTo>
                    <a:pt x="332" y="202"/>
                    <a:pt x="332" y="200"/>
                    <a:pt x="331" y="200"/>
                  </a:cubicBezTo>
                  <a:cubicBezTo>
                    <a:pt x="323" y="196"/>
                    <a:pt x="319" y="189"/>
                    <a:pt x="313" y="182"/>
                  </a:cubicBezTo>
                  <a:cubicBezTo>
                    <a:pt x="321" y="184"/>
                    <a:pt x="329" y="187"/>
                    <a:pt x="337" y="192"/>
                  </a:cubicBezTo>
                  <a:cubicBezTo>
                    <a:pt x="346" y="197"/>
                    <a:pt x="355" y="203"/>
                    <a:pt x="363" y="210"/>
                  </a:cubicBezTo>
                  <a:cubicBezTo>
                    <a:pt x="374" y="218"/>
                    <a:pt x="375" y="226"/>
                    <a:pt x="370" y="240"/>
                  </a:cubicBezTo>
                  <a:cubicBezTo>
                    <a:pt x="369" y="243"/>
                    <a:pt x="367" y="246"/>
                    <a:pt x="364" y="24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36">
              <a:extLst>
                <a:ext uri="{FF2B5EF4-FFF2-40B4-BE49-F238E27FC236}">
                  <a16:creationId xmlns:a16="http://schemas.microsoft.com/office/drawing/2014/main" xmlns="" id="{91C81460-CA7C-4267-B486-F4D5B0EC0FDD}"/>
                </a:ext>
              </a:extLst>
            </p:cNvPr>
            <p:cNvSpPr>
              <a:spLocks noEditPoints="1"/>
            </p:cNvSpPr>
            <p:nvPr/>
          </p:nvSpPr>
          <p:spPr bwMode="auto">
            <a:xfrm>
              <a:off x="211" y="448"/>
              <a:ext cx="80" cy="91"/>
            </a:xfrm>
            <a:custGeom>
              <a:avLst/>
              <a:gdLst>
                <a:gd name="T0" fmla="*/ 5 w 40"/>
                <a:gd name="T1" fmla="*/ 42 h 45"/>
                <a:gd name="T2" fmla="*/ 9 w 40"/>
                <a:gd name="T3" fmla="*/ 36 h 45"/>
                <a:gd name="T4" fmla="*/ 0 w 40"/>
                <a:gd name="T5" fmla="*/ 33 h 45"/>
                <a:gd name="T6" fmla="*/ 2 w 40"/>
                <a:gd name="T7" fmla="*/ 27 h 45"/>
                <a:gd name="T8" fmla="*/ 2 w 40"/>
                <a:gd name="T9" fmla="*/ 19 h 45"/>
                <a:gd name="T10" fmla="*/ 3 w 40"/>
                <a:gd name="T11" fmla="*/ 15 h 45"/>
                <a:gd name="T12" fmla="*/ 5 w 40"/>
                <a:gd name="T13" fmla="*/ 10 h 45"/>
                <a:gd name="T14" fmla="*/ 10 w 40"/>
                <a:gd name="T15" fmla="*/ 9 h 45"/>
                <a:gd name="T16" fmla="*/ 15 w 40"/>
                <a:gd name="T17" fmla="*/ 0 h 45"/>
                <a:gd name="T18" fmla="*/ 39 w 40"/>
                <a:gd name="T19" fmla="*/ 12 h 45"/>
                <a:gd name="T20" fmla="*/ 32 w 40"/>
                <a:gd name="T21" fmla="*/ 32 h 45"/>
                <a:gd name="T22" fmla="*/ 28 w 40"/>
                <a:gd name="T23" fmla="*/ 39 h 45"/>
                <a:gd name="T24" fmla="*/ 25 w 40"/>
                <a:gd name="T25" fmla="*/ 45 h 45"/>
                <a:gd name="T26" fmla="*/ 21 w 40"/>
                <a:gd name="T27" fmla="*/ 42 h 45"/>
                <a:gd name="T28" fmla="*/ 14 w 40"/>
                <a:gd name="T29" fmla="*/ 45 h 45"/>
                <a:gd name="T30" fmla="*/ 13 w 40"/>
                <a:gd name="T31" fmla="*/ 44 h 45"/>
                <a:gd name="T32" fmla="*/ 17 w 40"/>
                <a:gd name="T33" fmla="*/ 37 h 45"/>
                <a:gd name="T34" fmla="*/ 5 w 40"/>
                <a:gd name="T35" fmla="*/ 42 h 45"/>
                <a:gd name="T36" fmla="*/ 7 w 40"/>
                <a:gd name="T37" fmla="*/ 29 h 45"/>
                <a:gd name="T38" fmla="*/ 16 w 40"/>
                <a:gd name="T39" fmla="*/ 27 h 45"/>
                <a:gd name="T40" fmla="*/ 18 w 40"/>
                <a:gd name="T41" fmla="*/ 34 h 45"/>
                <a:gd name="T42" fmla="*/ 21 w 40"/>
                <a:gd name="T43" fmla="*/ 32 h 45"/>
                <a:gd name="T44" fmla="*/ 23 w 40"/>
                <a:gd name="T45" fmla="*/ 31 h 45"/>
                <a:gd name="T46" fmla="*/ 25 w 40"/>
                <a:gd name="T47" fmla="*/ 34 h 45"/>
                <a:gd name="T48" fmla="*/ 35 w 40"/>
                <a:gd name="T49" fmla="*/ 13 h 45"/>
                <a:gd name="T50" fmla="*/ 21 w 40"/>
                <a:gd name="T51" fmla="*/ 8 h 45"/>
                <a:gd name="T52" fmla="*/ 17 w 40"/>
                <a:gd name="T53" fmla="*/ 7 h 45"/>
                <a:gd name="T54" fmla="*/ 16 w 40"/>
                <a:gd name="T55" fmla="*/ 8 h 45"/>
                <a:gd name="T56" fmla="*/ 19 w 40"/>
                <a:gd name="T57" fmla="*/ 17 h 45"/>
                <a:gd name="T58" fmla="*/ 15 w 40"/>
                <a:gd name="T59" fmla="*/ 23 h 45"/>
                <a:gd name="T60" fmla="*/ 10 w 40"/>
                <a:gd name="T61" fmla="*/ 21 h 45"/>
                <a:gd name="T62" fmla="*/ 7 w 40"/>
                <a:gd name="T63" fmla="*/ 29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 h="45">
                  <a:moveTo>
                    <a:pt x="5" y="42"/>
                  </a:moveTo>
                  <a:cubicBezTo>
                    <a:pt x="6" y="40"/>
                    <a:pt x="8" y="38"/>
                    <a:pt x="9" y="36"/>
                  </a:cubicBezTo>
                  <a:cubicBezTo>
                    <a:pt x="6" y="35"/>
                    <a:pt x="4" y="34"/>
                    <a:pt x="0" y="33"/>
                  </a:cubicBezTo>
                  <a:cubicBezTo>
                    <a:pt x="1" y="31"/>
                    <a:pt x="2" y="29"/>
                    <a:pt x="2" y="27"/>
                  </a:cubicBezTo>
                  <a:cubicBezTo>
                    <a:pt x="4" y="24"/>
                    <a:pt x="6" y="22"/>
                    <a:pt x="2" y="19"/>
                  </a:cubicBezTo>
                  <a:cubicBezTo>
                    <a:pt x="2" y="18"/>
                    <a:pt x="2" y="16"/>
                    <a:pt x="3" y="15"/>
                  </a:cubicBezTo>
                  <a:cubicBezTo>
                    <a:pt x="5" y="14"/>
                    <a:pt x="5" y="13"/>
                    <a:pt x="5" y="10"/>
                  </a:cubicBezTo>
                  <a:cubicBezTo>
                    <a:pt x="5" y="7"/>
                    <a:pt x="8" y="9"/>
                    <a:pt x="10" y="9"/>
                  </a:cubicBezTo>
                  <a:cubicBezTo>
                    <a:pt x="15" y="0"/>
                    <a:pt x="15" y="0"/>
                    <a:pt x="15" y="0"/>
                  </a:cubicBezTo>
                  <a:cubicBezTo>
                    <a:pt x="24" y="3"/>
                    <a:pt x="33" y="5"/>
                    <a:pt x="39" y="12"/>
                  </a:cubicBezTo>
                  <a:cubicBezTo>
                    <a:pt x="40" y="20"/>
                    <a:pt x="37" y="27"/>
                    <a:pt x="32" y="32"/>
                  </a:cubicBezTo>
                  <a:cubicBezTo>
                    <a:pt x="30" y="34"/>
                    <a:pt x="27" y="36"/>
                    <a:pt x="28" y="39"/>
                  </a:cubicBezTo>
                  <a:cubicBezTo>
                    <a:pt x="28" y="41"/>
                    <a:pt x="26" y="43"/>
                    <a:pt x="25" y="45"/>
                  </a:cubicBezTo>
                  <a:cubicBezTo>
                    <a:pt x="21" y="42"/>
                    <a:pt x="21" y="42"/>
                    <a:pt x="21" y="42"/>
                  </a:cubicBezTo>
                  <a:cubicBezTo>
                    <a:pt x="18" y="43"/>
                    <a:pt x="16" y="44"/>
                    <a:pt x="14" y="45"/>
                  </a:cubicBezTo>
                  <a:cubicBezTo>
                    <a:pt x="13" y="44"/>
                    <a:pt x="13" y="44"/>
                    <a:pt x="13" y="44"/>
                  </a:cubicBezTo>
                  <a:cubicBezTo>
                    <a:pt x="17" y="37"/>
                    <a:pt x="17" y="37"/>
                    <a:pt x="17" y="37"/>
                  </a:cubicBezTo>
                  <a:cubicBezTo>
                    <a:pt x="12" y="39"/>
                    <a:pt x="11" y="45"/>
                    <a:pt x="5" y="42"/>
                  </a:cubicBezTo>
                  <a:close/>
                  <a:moveTo>
                    <a:pt x="7" y="29"/>
                  </a:moveTo>
                  <a:cubicBezTo>
                    <a:pt x="11" y="33"/>
                    <a:pt x="13" y="28"/>
                    <a:pt x="16" y="27"/>
                  </a:cubicBezTo>
                  <a:cubicBezTo>
                    <a:pt x="18" y="34"/>
                    <a:pt x="18" y="34"/>
                    <a:pt x="18" y="34"/>
                  </a:cubicBezTo>
                  <a:cubicBezTo>
                    <a:pt x="19" y="34"/>
                    <a:pt x="20" y="33"/>
                    <a:pt x="21" y="32"/>
                  </a:cubicBezTo>
                  <a:cubicBezTo>
                    <a:pt x="21" y="32"/>
                    <a:pt x="22" y="31"/>
                    <a:pt x="23" y="31"/>
                  </a:cubicBezTo>
                  <a:cubicBezTo>
                    <a:pt x="25" y="34"/>
                    <a:pt x="25" y="34"/>
                    <a:pt x="25" y="34"/>
                  </a:cubicBezTo>
                  <a:cubicBezTo>
                    <a:pt x="31" y="28"/>
                    <a:pt x="36" y="22"/>
                    <a:pt x="35" y="13"/>
                  </a:cubicBezTo>
                  <a:cubicBezTo>
                    <a:pt x="27" y="14"/>
                    <a:pt x="27" y="14"/>
                    <a:pt x="21" y="8"/>
                  </a:cubicBezTo>
                  <a:cubicBezTo>
                    <a:pt x="20" y="6"/>
                    <a:pt x="18" y="6"/>
                    <a:pt x="17" y="7"/>
                  </a:cubicBezTo>
                  <a:cubicBezTo>
                    <a:pt x="17" y="7"/>
                    <a:pt x="16" y="8"/>
                    <a:pt x="16" y="8"/>
                  </a:cubicBezTo>
                  <a:cubicBezTo>
                    <a:pt x="14" y="11"/>
                    <a:pt x="14" y="12"/>
                    <a:pt x="19" y="17"/>
                  </a:cubicBezTo>
                  <a:cubicBezTo>
                    <a:pt x="18" y="19"/>
                    <a:pt x="17" y="21"/>
                    <a:pt x="15" y="23"/>
                  </a:cubicBezTo>
                  <a:cubicBezTo>
                    <a:pt x="10" y="21"/>
                    <a:pt x="10" y="21"/>
                    <a:pt x="10" y="21"/>
                  </a:cubicBezTo>
                  <a:lnTo>
                    <a:pt x="7" y="2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cxnSp>
        <p:nvCxnSpPr>
          <p:cNvPr id="69" name="直接连接符 68">
            <a:extLst>
              <a:ext uri="{FF2B5EF4-FFF2-40B4-BE49-F238E27FC236}">
                <a16:creationId xmlns:a16="http://schemas.microsoft.com/office/drawing/2014/main" xmlns="" id="{6C26968F-DD94-45EA-AD10-F6A6506F6298}"/>
              </a:ext>
            </a:extLst>
          </p:cNvPr>
          <p:cNvCxnSpPr>
            <a:cxnSpLocks/>
          </p:cNvCxnSpPr>
          <p:nvPr/>
        </p:nvCxnSpPr>
        <p:spPr>
          <a:xfrm>
            <a:off x="7888406" y="3943379"/>
            <a:ext cx="4303594" cy="0"/>
          </a:xfrm>
          <a:prstGeom prst="line">
            <a:avLst/>
          </a:prstGeom>
          <a:ln>
            <a:solidFill>
              <a:srgbClr val="FF311D"/>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2463479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invX="1"/>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5E7946FE-36D5-429E-98FC-7F8B2674C269}"/>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39">
            <a:extLst>
              <a:ext uri="{FF2B5EF4-FFF2-40B4-BE49-F238E27FC236}">
                <a16:creationId xmlns:a16="http://schemas.microsoft.com/office/drawing/2014/main" xmlns="" id="{EE669A2A-D25C-422D-AA81-CE92610E6850}"/>
              </a:ext>
            </a:extLst>
          </p:cNvPr>
          <p:cNvSpPr txBox="1"/>
          <p:nvPr/>
        </p:nvSpPr>
        <p:spPr>
          <a:xfrm>
            <a:off x="753438" y="698690"/>
            <a:ext cx="2060293" cy="369332"/>
          </a:xfrm>
          <a:prstGeom prst="rect">
            <a:avLst/>
          </a:prstGeom>
          <a:noFill/>
        </p:spPr>
        <p:txBody>
          <a:bodyPr wrap="square" rtlCol="0">
            <a:spAutoFit/>
          </a:bodyPr>
          <a:lstStyle/>
          <a:p>
            <a:r>
              <a:rPr lang="en-US" altLang="zh-CN" b="1">
                <a:latin typeface="851tegakizatsu" panose="02000600000000000000" pitchFamily="2" charset="-122"/>
                <a:ea typeface="851tegakizatsu" panose="02000600000000000000" pitchFamily="2" charset="-122"/>
                <a:cs typeface="851tegakizatsu" panose="02000600000000000000" pitchFamily="2" charset="-122"/>
              </a:rPr>
              <a:t>DESIGNED BY XIAO</a:t>
            </a:r>
            <a:endParaRPr lang="zh-CN" altLang="en-US" b="1">
              <a:latin typeface="851tegakizatsu" panose="02000600000000000000" pitchFamily="2" charset="-122"/>
              <a:ea typeface="851tegakizatsu" panose="02000600000000000000" pitchFamily="2" charset="-122"/>
              <a:cs typeface="851tegakizatsu" panose="02000600000000000000" pitchFamily="2" charset="-122"/>
            </a:endParaRPr>
          </a:p>
        </p:txBody>
      </p:sp>
      <p:sp>
        <p:nvSpPr>
          <p:cNvPr id="41" name="文本框 40">
            <a:extLst>
              <a:ext uri="{FF2B5EF4-FFF2-40B4-BE49-F238E27FC236}">
                <a16:creationId xmlns:a16="http://schemas.microsoft.com/office/drawing/2014/main" xmlns="" id="{A6721405-5A02-4242-92FD-A02B635B3154}"/>
              </a:ext>
            </a:extLst>
          </p:cNvPr>
          <p:cNvSpPr txBox="1"/>
          <p:nvPr/>
        </p:nvSpPr>
        <p:spPr>
          <a:xfrm>
            <a:off x="753438" y="1920804"/>
            <a:ext cx="5342562" cy="939488"/>
          </a:xfrm>
          <a:prstGeom prst="rect">
            <a:avLst/>
          </a:prstGeom>
          <a:noFill/>
        </p:spPr>
        <p:txBody>
          <a:bodyPr wrap="square" rtlCol="0">
            <a:spAutoFit/>
          </a:bodyPr>
          <a:lstStyle/>
          <a:p>
            <a:pPr>
              <a:lnSpc>
                <a:spcPct val="120000"/>
              </a:lnSpc>
            </a:pPr>
            <a:r>
              <a:rPr lang="en-US" altLang="zh-CN" sz="1600">
                <a:latin typeface="851tegakizatsu" panose="02000600000000000000" pitchFamily="2" charset="-122"/>
                <a:ea typeface="851tegakizatsu" panose="02000600000000000000" pitchFamily="2" charset="-122"/>
                <a:cs typeface="851tegakizatsu" panose="02000600000000000000" pitchFamily="2" charset="-122"/>
              </a:rPr>
              <a:t>Fusce posuere, magna sed pulvinar ultricies, purus lectus malesuada libero, sit amet commodo magna eros quis urna. </a:t>
            </a:r>
          </a:p>
        </p:txBody>
      </p:sp>
      <p:sp>
        <p:nvSpPr>
          <p:cNvPr id="39" name="矩形 38">
            <a:extLst>
              <a:ext uri="{FF2B5EF4-FFF2-40B4-BE49-F238E27FC236}">
                <a16:creationId xmlns:a16="http://schemas.microsoft.com/office/drawing/2014/main" xmlns="" id="{2FE41E05-A8AC-4954-811A-3E22B938CDA6}"/>
              </a:ext>
            </a:extLst>
          </p:cNvPr>
          <p:cNvSpPr/>
          <p:nvPr/>
        </p:nvSpPr>
        <p:spPr>
          <a:xfrm>
            <a:off x="7549977" y="2532579"/>
            <a:ext cx="3684896" cy="314868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4" name="图片 63">
            <a:extLst>
              <a:ext uri="{FF2B5EF4-FFF2-40B4-BE49-F238E27FC236}">
                <a16:creationId xmlns:a16="http://schemas.microsoft.com/office/drawing/2014/main" xmlns="" id="{4E09DDA1-CDA3-41D6-8B7B-C9EAD73E9CEF}"/>
              </a:ext>
            </a:extLst>
          </p:cNvPr>
          <p:cNvPicPr>
            <a:picLocks noChangeAspect="1"/>
          </p:cNvPicPr>
          <p:nvPr/>
        </p:nvPicPr>
        <p:blipFill>
          <a:blip r:embed="rId2"/>
          <a:srcRect/>
          <a:stretch>
            <a:fillRect/>
          </a:stretch>
        </p:blipFill>
        <p:spPr>
          <a:xfrm>
            <a:off x="6120696" y="2558536"/>
            <a:ext cx="3273836" cy="3840813"/>
          </a:xfrm>
          <a:custGeom>
            <a:avLst/>
            <a:gdLst>
              <a:gd name="connsiteX0" fmla="*/ 0 w 3273836"/>
              <a:gd name="connsiteY0" fmla="*/ 0 h 3840813"/>
              <a:gd name="connsiteX1" fmla="*/ 1429281 w 3273836"/>
              <a:gd name="connsiteY1" fmla="*/ 0 h 3840813"/>
              <a:gd name="connsiteX2" fmla="*/ 1429281 w 3273836"/>
              <a:gd name="connsiteY2" fmla="*/ 3122732 h 3840813"/>
              <a:gd name="connsiteX3" fmla="*/ 3273836 w 3273836"/>
              <a:gd name="connsiteY3" fmla="*/ 3122732 h 3840813"/>
              <a:gd name="connsiteX4" fmla="*/ 3273836 w 3273836"/>
              <a:gd name="connsiteY4" fmla="*/ 3840813 h 3840813"/>
              <a:gd name="connsiteX5" fmla="*/ 0 w 3273836"/>
              <a:gd name="connsiteY5" fmla="*/ 3840813 h 3840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73836" h="3840813">
                <a:moveTo>
                  <a:pt x="0" y="0"/>
                </a:moveTo>
                <a:lnTo>
                  <a:pt x="1429281" y="0"/>
                </a:lnTo>
                <a:lnTo>
                  <a:pt x="1429281" y="3122732"/>
                </a:lnTo>
                <a:lnTo>
                  <a:pt x="3273836" y="3122732"/>
                </a:lnTo>
                <a:lnTo>
                  <a:pt x="3273836" y="3840813"/>
                </a:lnTo>
                <a:lnTo>
                  <a:pt x="0" y="3840813"/>
                </a:lnTo>
                <a:close/>
              </a:path>
            </a:pathLst>
          </a:custGeom>
        </p:spPr>
      </p:pic>
      <p:pic>
        <p:nvPicPr>
          <p:cNvPr id="62" name="图片 61">
            <a:extLst>
              <a:ext uri="{FF2B5EF4-FFF2-40B4-BE49-F238E27FC236}">
                <a16:creationId xmlns:a16="http://schemas.microsoft.com/office/drawing/2014/main" xmlns="" id="{94007C03-274A-434E-91C0-881653A02B14}"/>
              </a:ext>
            </a:extLst>
          </p:cNvPr>
          <p:cNvPicPr>
            <a:picLocks noChangeAspect="1"/>
          </p:cNvPicPr>
          <p:nvPr/>
        </p:nvPicPr>
        <p:blipFill>
          <a:blip r:embed="rId3"/>
          <a:srcRect l="43658" b="18696"/>
          <a:stretch>
            <a:fillRect/>
          </a:stretch>
        </p:blipFill>
        <p:spPr>
          <a:xfrm>
            <a:off x="7549978" y="2558536"/>
            <a:ext cx="1844555" cy="3122732"/>
          </a:xfrm>
          <a:custGeom>
            <a:avLst/>
            <a:gdLst>
              <a:gd name="connsiteX0" fmla="*/ 0 w 1844555"/>
              <a:gd name="connsiteY0" fmla="*/ 0 h 3122732"/>
              <a:gd name="connsiteX1" fmla="*/ 1844555 w 1844555"/>
              <a:gd name="connsiteY1" fmla="*/ 0 h 3122732"/>
              <a:gd name="connsiteX2" fmla="*/ 1844555 w 1844555"/>
              <a:gd name="connsiteY2" fmla="*/ 3122732 h 3122732"/>
              <a:gd name="connsiteX3" fmla="*/ 0 w 1844555"/>
              <a:gd name="connsiteY3" fmla="*/ 3122732 h 3122732"/>
            </a:gdLst>
            <a:ahLst/>
            <a:cxnLst>
              <a:cxn ang="0">
                <a:pos x="connsiteX0" y="connsiteY0"/>
              </a:cxn>
              <a:cxn ang="0">
                <a:pos x="connsiteX1" y="connsiteY1"/>
              </a:cxn>
              <a:cxn ang="0">
                <a:pos x="connsiteX2" y="connsiteY2"/>
              </a:cxn>
              <a:cxn ang="0">
                <a:pos x="connsiteX3" y="connsiteY3"/>
              </a:cxn>
            </a:cxnLst>
            <a:rect l="l" t="t" r="r" b="b"/>
            <a:pathLst>
              <a:path w="1844555" h="3122732">
                <a:moveTo>
                  <a:pt x="0" y="0"/>
                </a:moveTo>
                <a:lnTo>
                  <a:pt x="1844555" y="0"/>
                </a:lnTo>
                <a:lnTo>
                  <a:pt x="1844555" y="3122732"/>
                </a:lnTo>
                <a:lnTo>
                  <a:pt x="0" y="3122732"/>
                </a:lnTo>
                <a:close/>
              </a:path>
            </a:pathLst>
          </a:custGeom>
        </p:spPr>
      </p:pic>
      <p:sp>
        <p:nvSpPr>
          <p:cNvPr id="66" name="文本框 65">
            <a:extLst>
              <a:ext uri="{FF2B5EF4-FFF2-40B4-BE49-F238E27FC236}">
                <a16:creationId xmlns:a16="http://schemas.microsoft.com/office/drawing/2014/main" xmlns="" id="{70824D35-1040-4C00-B544-AF4F29ED2327}"/>
              </a:ext>
            </a:extLst>
          </p:cNvPr>
          <p:cNvSpPr txBox="1"/>
          <p:nvPr/>
        </p:nvSpPr>
        <p:spPr>
          <a:xfrm>
            <a:off x="9174580" y="5373491"/>
            <a:ext cx="2060293" cy="307777"/>
          </a:xfrm>
          <a:prstGeom prst="rect">
            <a:avLst/>
          </a:prstGeom>
          <a:noFill/>
        </p:spPr>
        <p:txBody>
          <a:bodyPr wrap="square" rtlCol="0">
            <a:spAutoFit/>
          </a:bodyPr>
          <a:lstStyle/>
          <a:p>
            <a:pPr algn="r"/>
            <a:r>
              <a:rPr lang="en-US" altLang="zh-CN" sz="1400" b="1">
                <a:solidFill>
                  <a:srgbClr val="FF311D"/>
                </a:solidFill>
                <a:latin typeface="851tegakizatsu" panose="02000600000000000000" pitchFamily="2" charset="-122"/>
                <a:ea typeface="851tegakizatsu" panose="02000600000000000000" pitchFamily="2" charset="-122"/>
                <a:cs typeface="851tegakizatsu" panose="02000600000000000000" pitchFamily="2" charset="-122"/>
              </a:rPr>
              <a:t>DESIGNED BY XIAO</a:t>
            </a:r>
            <a:endParaRPr lang="zh-CN" altLang="en-US" sz="1400" b="1">
              <a:solidFill>
                <a:srgbClr val="FF311D"/>
              </a:solidFill>
              <a:latin typeface="851tegakizatsu" panose="02000600000000000000" pitchFamily="2" charset="-122"/>
              <a:ea typeface="851tegakizatsu" panose="02000600000000000000" pitchFamily="2" charset="-122"/>
              <a:cs typeface="851tegakizatsu" panose="02000600000000000000" pitchFamily="2" charset="-122"/>
            </a:endParaRPr>
          </a:p>
        </p:txBody>
      </p:sp>
      <p:sp>
        <p:nvSpPr>
          <p:cNvPr id="67" name="文本框 66">
            <a:extLst>
              <a:ext uri="{FF2B5EF4-FFF2-40B4-BE49-F238E27FC236}">
                <a16:creationId xmlns:a16="http://schemas.microsoft.com/office/drawing/2014/main" xmlns="" id="{226002AC-16D8-4596-8A53-4FD59EFCAF41}"/>
              </a:ext>
            </a:extLst>
          </p:cNvPr>
          <p:cNvSpPr txBox="1"/>
          <p:nvPr/>
        </p:nvSpPr>
        <p:spPr>
          <a:xfrm>
            <a:off x="753438" y="3713074"/>
            <a:ext cx="6098775" cy="644022"/>
          </a:xfrm>
          <a:prstGeom prst="rect">
            <a:avLst/>
          </a:prstGeom>
          <a:noFill/>
        </p:spPr>
        <p:txBody>
          <a:bodyPr wrap="square" rtlCol="0">
            <a:spAutoFit/>
          </a:bodyPr>
          <a:lstStyle/>
          <a:p>
            <a:pPr>
              <a:lnSpc>
                <a:spcPct val="120000"/>
              </a:lnSpc>
            </a:pPr>
            <a:r>
              <a:rPr lang="en-US" altLang="zh-CN" sz="1600">
                <a:latin typeface="851tegakizatsu" panose="02000600000000000000" pitchFamily="2" charset="-122"/>
                <a:ea typeface="851tegakizatsu" panose="02000600000000000000" pitchFamily="2" charset="-122"/>
                <a:cs typeface="851tegakizatsu" panose="02000600000000000000" pitchFamily="2" charset="-122"/>
              </a:rPr>
              <a:t>Purus lectus malesuada libero, sit amet commodo magna eros quis urna. </a:t>
            </a:r>
          </a:p>
        </p:txBody>
      </p:sp>
      <p:cxnSp>
        <p:nvCxnSpPr>
          <p:cNvPr id="68" name="直接连接符 67">
            <a:extLst>
              <a:ext uri="{FF2B5EF4-FFF2-40B4-BE49-F238E27FC236}">
                <a16:creationId xmlns:a16="http://schemas.microsoft.com/office/drawing/2014/main" xmlns="" id="{0F466E3F-69B0-4B64-AE78-EE4AED424939}"/>
              </a:ext>
            </a:extLst>
          </p:cNvPr>
          <p:cNvCxnSpPr>
            <a:cxnSpLocks/>
          </p:cNvCxnSpPr>
          <p:nvPr/>
        </p:nvCxnSpPr>
        <p:spPr>
          <a:xfrm>
            <a:off x="1944547" y="1494413"/>
            <a:ext cx="1024745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70" name="Group 144">
            <a:extLst>
              <a:ext uri="{FF2B5EF4-FFF2-40B4-BE49-F238E27FC236}">
                <a16:creationId xmlns:a16="http://schemas.microsoft.com/office/drawing/2014/main" xmlns="" id="{6E83A24C-3651-4548-A8D0-2D5E142C7D3A}"/>
              </a:ext>
            </a:extLst>
          </p:cNvPr>
          <p:cNvGrpSpPr>
            <a:grpSpLocks noChangeAspect="1"/>
          </p:cNvGrpSpPr>
          <p:nvPr/>
        </p:nvGrpSpPr>
        <p:grpSpPr bwMode="auto">
          <a:xfrm flipH="1">
            <a:off x="1783584" y="5168718"/>
            <a:ext cx="713483" cy="877659"/>
            <a:chOff x="-3" y="-3"/>
            <a:chExt cx="578" cy="711"/>
          </a:xfrm>
          <a:solidFill>
            <a:srgbClr val="FF311D"/>
          </a:solidFill>
        </p:grpSpPr>
        <p:sp>
          <p:nvSpPr>
            <p:cNvPr id="71" name="Freeform 145">
              <a:extLst>
                <a:ext uri="{FF2B5EF4-FFF2-40B4-BE49-F238E27FC236}">
                  <a16:creationId xmlns:a16="http://schemas.microsoft.com/office/drawing/2014/main" xmlns="" id="{42812001-A97A-4D55-9611-29F08C56D623}"/>
                </a:ext>
              </a:extLst>
            </p:cNvPr>
            <p:cNvSpPr>
              <a:spLocks noEditPoints="1"/>
            </p:cNvSpPr>
            <p:nvPr/>
          </p:nvSpPr>
          <p:spPr bwMode="auto">
            <a:xfrm>
              <a:off x="185" y="292"/>
              <a:ext cx="390" cy="416"/>
            </a:xfrm>
            <a:custGeom>
              <a:avLst/>
              <a:gdLst>
                <a:gd name="T0" fmla="*/ 193 w 193"/>
                <a:gd name="T1" fmla="*/ 98 h 206"/>
                <a:gd name="T2" fmla="*/ 188 w 193"/>
                <a:gd name="T3" fmla="*/ 137 h 206"/>
                <a:gd name="T4" fmla="*/ 140 w 193"/>
                <a:gd name="T5" fmla="*/ 198 h 206"/>
                <a:gd name="T6" fmla="*/ 94 w 193"/>
                <a:gd name="T7" fmla="*/ 201 h 206"/>
                <a:gd name="T8" fmla="*/ 30 w 193"/>
                <a:gd name="T9" fmla="*/ 140 h 206"/>
                <a:gd name="T10" fmla="*/ 24 w 193"/>
                <a:gd name="T11" fmla="*/ 112 h 206"/>
                <a:gd name="T12" fmla="*/ 14 w 193"/>
                <a:gd name="T13" fmla="*/ 89 h 206"/>
                <a:gd name="T14" fmla="*/ 18 w 193"/>
                <a:gd name="T15" fmla="*/ 37 h 206"/>
                <a:gd name="T16" fmla="*/ 21 w 193"/>
                <a:gd name="T17" fmla="*/ 34 h 206"/>
                <a:gd name="T18" fmla="*/ 36 w 193"/>
                <a:gd name="T19" fmla="*/ 22 h 206"/>
                <a:gd name="T20" fmla="*/ 69 w 193"/>
                <a:gd name="T21" fmla="*/ 6 h 206"/>
                <a:gd name="T22" fmla="*/ 107 w 193"/>
                <a:gd name="T23" fmla="*/ 1 h 206"/>
                <a:gd name="T24" fmla="*/ 144 w 193"/>
                <a:gd name="T25" fmla="*/ 10 h 206"/>
                <a:gd name="T26" fmla="*/ 193 w 193"/>
                <a:gd name="T27" fmla="*/ 81 h 206"/>
                <a:gd name="T28" fmla="*/ 193 w 193"/>
                <a:gd name="T29" fmla="*/ 84 h 206"/>
                <a:gd name="T30" fmla="*/ 193 w 193"/>
                <a:gd name="T31" fmla="*/ 98 h 206"/>
                <a:gd name="T32" fmla="*/ 189 w 193"/>
                <a:gd name="T33" fmla="*/ 96 h 206"/>
                <a:gd name="T34" fmla="*/ 181 w 193"/>
                <a:gd name="T35" fmla="*/ 60 h 206"/>
                <a:gd name="T36" fmla="*/ 170 w 193"/>
                <a:gd name="T37" fmla="*/ 41 h 206"/>
                <a:gd name="T38" fmla="*/ 95 w 193"/>
                <a:gd name="T39" fmla="*/ 6 h 206"/>
                <a:gd name="T40" fmla="*/ 69 w 193"/>
                <a:gd name="T41" fmla="*/ 10 h 206"/>
                <a:gd name="T42" fmla="*/ 42 w 193"/>
                <a:gd name="T43" fmla="*/ 22 h 206"/>
                <a:gd name="T44" fmla="*/ 23 w 193"/>
                <a:gd name="T45" fmla="*/ 39 h 206"/>
                <a:gd name="T46" fmla="*/ 18 w 193"/>
                <a:gd name="T47" fmla="*/ 86 h 206"/>
                <a:gd name="T48" fmla="*/ 24 w 193"/>
                <a:gd name="T49" fmla="*/ 95 h 206"/>
                <a:gd name="T50" fmla="*/ 30 w 193"/>
                <a:gd name="T51" fmla="*/ 120 h 206"/>
                <a:gd name="T52" fmla="*/ 62 w 193"/>
                <a:gd name="T53" fmla="*/ 180 h 206"/>
                <a:gd name="T54" fmla="*/ 143 w 193"/>
                <a:gd name="T55" fmla="*/ 191 h 206"/>
                <a:gd name="T56" fmla="*/ 184 w 193"/>
                <a:gd name="T57" fmla="*/ 136 h 206"/>
                <a:gd name="T58" fmla="*/ 189 w 193"/>
                <a:gd name="T59" fmla="*/ 96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93" h="206">
                  <a:moveTo>
                    <a:pt x="193" y="98"/>
                  </a:moveTo>
                  <a:cubicBezTo>
                    <a:pt x="193" y="111"/>
                    <a:pt x="191" y="124"/>
                    <a:pt x="188" y="137"/>
                  </a:cubicBezTo>
                  <a:cubicBezTo>
                    <a:pt x="180" y="163"/>
                    <a:pt x="166" y="186"/>
                    <a:pt x="140" y="198"/>
                  </a:cubicBezTo>
                  <a:cubicBezTo>
                    <a:pt x="126" y="204"/>
                    <a:pt x="109" y="206"/>
                    <a:pt x="94" y="201"/>
                  </a:cubicBezTo>
                  <a:cubicBezTo>
                    <a:pt x="61" y="193"/>
                    <a:pt x="41" y="172"/>
                    <a:pt x="30" y="140"/>
                  </a:cubicBezTo>
                  <a:cubicBezTo>
                    <a:pt x="27" y="131"/>
                    <a:pt x="25" y="122"/>
                    <a:pt x="24" y="112"/>
                  </a:cubicBezTo>
                  <a:cubicBezTo>
                    <a:pt x="23" y="103"/>
                    <a:pt x="19" y="95"/>
                    <a:pt x="14" y="89"/>
                  </a:cubicBezTo>
                  <a:cubicBezTo>
                    <a:pt x="0" y="73"/>
                    <a:pt x="3" y="50"/>
                    <a:pt x="18" y="37"/>
                  </a:cubicBezTo>
                  <a:cubicBezTo>
                    <a:pt x="19" y="36"/>
                    <a:pt x="20" y="35"/>
                    <a:pt x="21" y="34"/>
                  </a:cubicBezTo>
                  <a:cubicBezTo>
                    <a:pt x="27" y="31"/>
                    <a:pt x="32" y="26"/>
                    <a:pt x="36" y="22"/>
                  </a:cubicBezTo>
                  <a:cubicBezTo>
                    <a:pt x="45" y="13"/>
                    <a:pt x="56" y="7"/>
                    <a:pt x="69" y="6"/>
                  </a:cubicBezTo>
                  <a:cubicBezTo>
                    <a:pt x="81" y="3"/>
                    <a:pt x="94" y="2"/>
                    <a:pt x="107" y="1"/>
                  </a:cubicBezTo>
                  <a:cubicBezTo>
                    <a:pt x="120" y="0"/>
                    <a:pt x="133" y="4"/>
                    <a:pt x="144" y="10"/>
                  </a:cubicBezTo>
                  <a:cubicBezTo>
                    <a:pt x="172" y="26"/>
                    <a:pt x="186" y="51"/>
                    <a:pt x="193" y="81"/>
                  </a:cubicBezTo>
                  <a:cubicBezTo>
                    <a:pt x="193" y="82"/>
                    <a:pt x="193" y="83"/>
                    <a:pt x="193" y="84"/>
                  </a:cubicBezTo>
                  <a:cubicBezTo>
                    <a:pt x="193" y="88"/>
                    <a:pt x="193" y="92"/>
                    <a:pt x="193" y="98"/>
                  </a:cubicBezTo>
                  <a:close/>
                  <a:moveTo>
                    <a:pt x="189" y="96"/>
                  </a:moveTo>
                  <a:cubicBezTo>
                    <a:pt x="190" y="83"/>
                    <a:pt x="187" y="71"/>
                    <a:pt x="181" y="60"/>
                  </a:cubicBezTo>
                  <a:cubicBezTo>
                    <a:pt x="178" y="53"/>
                    <a:pt x="174" y="47"/>
                    <a:pt x="170" y="41"/>
                  </a:cubicBezTo>
                  <a:cubicBezTo>
                    <a:pt x="156" y="17"/>
                    <a:pt x="124" y="1"/>
                    <a:pt x="95" y="6"/>
                  </a:cubicBezTo>
                  <a:cubicBezTo>
                    <a:pt x="86" y="8"/>
                    <a:pt x="77" y="9"/>
                    <a:pt x="69" y="10"/>
                  </a:cubicBezTo>
                  <a:cubicBezTo>
                    <a:pt x="59" y="11"/>
                    <a:pt x="49" y="15"/>
                    <a:pt x="42" y="22"/>
                  </a:cubicBezTo>
                  <a:cubicBezTo>
                    <a:pt x="36" y="28"/>
                    <a:pt x="29" y="34"/>
                    <a:pt x="23" y="39"/>
                  </a:cubicBezTo>
                  <a:cubicBezTo>
                    <a:pt x="11" y="48"/>
                    <a:pt x="2" y="70"/>
                    <a:pt x="18" y="86"/>
                  </a:cubicBezTo>
                  <a:cubicBezTo>
                    <a:pt x="20" y="89"/>
                    <a:pt x="22" y="92"/>
                    <a:pt x="24" y="95"/>
                  </a:cubicBezTo>
                  <a:cubicBezTo>
                    <a:pt x="28" y="103"/>
                    <a:pt x="28" y="112"/>
                    <a:pt x="30" y="120"/>
                  </a:cubicBezTo>
                  <a:cubicBezTo>
                    <a:pt x="34" y="144"/>
                    <a:pt x="43" y="164"/>
                    <a:pt x="62" y="180"/>
                  </a:cubicBezTo>
                  <a:cubicBezTo>
                    <a:pt x="84" y="198"/>
                    <a:pt x="118" y="204"/>
                    <a:pt x="143" y="191"/>
                  </a:cubicBezTo>
                  <a:cubicBezTo>
                    <a:pt x="165" y="179"/>
                    <a:pt x="178" y="159"/>
                    <a:pt x="184" y="136"/>
                  </a:cubicBezTo>
                  <a:cubicBezTo>
                    <a:pt x="188" y="123"/>
                    <a:pt x="190" y="109"/>
                    <a:pt x="189" y="96"/>
                  </a:cubicBezTo>
                  <a:close/>
                </a:path>
              </a:pathLst>
            </a:custGeom>
            <a:grpFill/>
            <a:ln w="6350">
              <a:solidFill>
                <a:srgbClr val="FF311D"/>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2" name="Freeform 146">
              <a:extLst>
                <a:ext uri="{FF2B5EF4-FFF2-40B4-BE49-F238E27FC236}">
                  <a16:creationId xmlns:a16="http://schemas.microsoft.com/office/drawing/2014/main" xmlns="" id="{32B6F411-74CE-4839-9B15-F1E8A1FB5A1B}"/>
                </a:ext>
              </a:extLst>
            </p:cNvPr>
            <p:cNvSpPr>
              <a:spLocks noEditPoints="1"/>
            </p:cNvSpPr>
            <p:nvPr/>
          </p:nvSpPr>
          <p:spPr bwMode="auto">
            <a:xfrm>
              <a:off x="144" y="7"/>
              <a:ext cx="136" cy="210"/>
            </a:xfrm>
            <a:custGeom>
              <a:avLst/>
              <a:gdLst>
                <a:gd name="T0" fmla="*/ 66 w 67"/>
                <a:gd name="T1" fmla="*/ 82 h 104"/>
                <a:gd name="T2" fmla="*/ 63 w 67"/>
                <a:gd name="T3" fmla="*/ 98 h 104"/>
                <a:gd name="T4" fmla="*/ 51 w 67"/>
                <a:gd name="T5" fmla="*/ 101 h 104"/>
                <a:gd name="T6" fmla="*/ 43 w 67"/>
                <a:gd name="T7" fmla="*/ 93 h 104"/>
                <a:gd name="T8" fmla="*/ 23 w 67"/>
                <a:gd name="T9" fmla="*/ 66 h 104"/>
                <a:gd name="T10" fmla="*/ 8 w 67"/>
                <a:gd name="T11" fmla="*/ 43 h 104"/>
                <a:gd name="T12" fmla="*/ 3 w 67"/>
                <a:gd name="T13" fmla="*/ 25 h 104"/>
                <a:gd name="T14" fmla="*/ 25 w 67"/>
                <a:gd name="T15" fmla="*/ 2 h 104"/>
                <a:gd name="T16" fmla="*/ 38 w 67"/>
                <a:gd name="T17" fmla="*/ 12 h 104"/>
                <a:gd name="T18" fmla="*/ 41 w 67"/>
                <a:gd name="T19" fmla="*/ 18 h 104"/>
                <a:gd name="T20" fmla="*/ 54 w 67"/>
                <a:gd name="T21" fmla="*/ 40 h 104"/>
                <a:gd name="T22" fmla="*/ 65 w 67"/>
                <a:gd name="T23" fmla="*/ 70 h 104"/>
                <a:gd name="T24" fmla="*/ 66 w 67"/>
                <a:gd name="T25" fmla="*/ 82 h 104"/>
                <a:gd name="T26" fmla="*/ 63 w 67"/>
                <a:gd name="T27" fmla="*/ 81 h 104"/>
                <a:gd name="T28" fmla="*/ 58 w 67"/>
                <a:gd name="T29" fmla="*/ 59 h 104"/>
                <a:gd name="T30" fmla="*/ 48 w 67"/>
                <a:gd name="T31" fmla="*/ 39 h 104"/>
                <a:gd name="T32" fmla="*/ 40 w 67"/>
                <a:gd name="T33" fmla="*/ 26 h 104"/>
                <a:gd name="T34" fmla="*/ 22 w 67"/>
                <a:gd name="T35" fmla="*/ 9 h 104"/>
                <a:gd name="T36" fmla="*/ 9 w 67"/>
                <a:gd name="T37" fmla="*/ 12 h 104"/>
                <a:gd name="T38" fmla="*/ 8 w 67"/>
                <a:gd name="T39" fmla="*/ 15 h 104"/>
                <a:gd name="T40" fmla="*/ 7 w 67"/>
                <a:gd name="T41" fmla="*/ 22 h 104"/>
                <a:gd name="T42" fmla="*/ 14 w 67"/>
                <a:gd name="T43" fmla="*/ 44 h 104"/>
                <a:gd name="T44" fmla="*/ 27 w 67"/>
                <a:gd name="T45" fmla="*/ 63 h 104"/>
                <a:gd name="T46" fmla="*/ 47 w 67"/>
                <a:gd name="T47" fmla="*/ 90 h 104"/>
                <a:gd name="T48" fmla="*/ 58 w 67"/>
                <a:gd name="T49" fmla="*/ 96 h 104"/>
                <a:gd name="T50" fmla="*/ 63 w 67"/>
                <a:gd name="T51" fmla="*/ 84 h 104"/>
                <a:gd name="T52" fmla="*/ 63 w 67"/>
                <a:gd name="T53" fmla="*/ 81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7" h="104">
                  <a:moveTo>
                    <a:pt x="66" y="82"/>
                  </a:moveTo>
                  <a:cubicBezTo>
                    <a:pt x="67" y="89"/>
                    <a:pt x="66" y="94"/>
                    <a:pt x="63" y="98"/>
                  </a:cubicBezTo>
                  <a:cubicBezTo>
                    <a:pt x="59" y="103"/>
                    <a:pt x="56" y="104"/>
                    <a:pt x="51" y="101"/>
                  </a:cubicBezTo>
                  <a:cubicBezTo>
                    <a:pt x="48" y="98"/>
                    <a:pt x="45" y="96"/>
                    <a:pt x="43" y="93"/>
                  </a:cubicBezTo>
                  <a:cubicBezTo>
                    <a:pt x="35" y="85"/>
                    <a:pt x="28" y="76"/>
                    <a:pt x="23" y="66"/>
                  </a:cubicBezTo>
                  <a:cubicBezTo>
                    <a:pt x="19" y="58"/>
                    <a:pt x="12" y="51"/>
                    <a:pt x="8" y="43"/>
                  </a:cubicBezTo>
                  <a:cubicBezTo>
                    <a:pt x="6" y="37"/>
                    <a:pt x="4" y="31"/>
                    <a:pt x="3" y="25"/>
                  </a:cubicBezTo>
                  <a:cubicBezTo>
                    <a:pt x="0" y="10"/>
                    <a:pt x="10" y="0"/>
                    <a:pt x="25" y="2"/>
                  </a:cubicBezTo>
                  <a:cubicBezTo>
                    <a:pt x="31" y="3"/>
                    <a:pt x="35" y="8"/>
                    <a:pt x="38" y="12"/>
                  </a:cubicBezTo>
                  <a:cubicBezTo>
                    <a:pt x="40" y="14"/>
                    <a:pt x="41" y="16"/>
                    <a:pt x="41" y="18"/>
                  </a:cubicBezTo>
                  <a:cubicBezTo>
                    <a:pt x="44" y="26"/>
                    <a:pt x="48" y="33"/>
                    <a:pt x="54" y="40"/>
                  </a:cubicBezTo>
                  <a:cubicBezTo>
                    <a:pt x="61" y="48"/>
                    <a:pt x="62" y="60"/>
                    <a:pt x="65" y="70"/>
                  </a:cubicBezTo>
                  <a:cubicBezTo>
                    <a:pt x="66" y="74"/>
                    <a:pt x="66" y="78"/>
                    <a:pt x="66" y="82"/>
                  </a:cubicBezTo>
                  <a:close/>
                  <a:moveTo>
                    <a:pt x="63" y="81"/>
                  </a:moveTo>
                  <a:cubicBezTo>
                    <a:pt x="63" y="73"/>
                    <a:pt x="59" y="66"/>
                    <a:pt x="58" y="59"/>
                  </a:cubicBezTo>
                  <a:cubicBezTo>
                    <a:pt x="56" y="52"/>
                    <a:pt x="53" y="45"/>
                    <a:pt x="48" y="39"/>
                  </a:cubicBezTo>
                  <a:cubicBezTo>
                    <a:pt x="45" y="35"/>
                    <a:pt x="42" y="31"/>
                    <a:pt x="40" y="26"/>
                  </a:cubicBezTo>
                  <a:cubicBezTo>
                    <a:pt x="36" y="19"/>
                    <a:pt x="30" y="12"/>
                    <a:pt x="22" y="9"/>
                  </a:cubicBezTo>
                  <a:cubicBezTo>
                    <a:pt x="17" y="6"/>
                    <a:pt x="11" y="8"/>
                    <a:pt x="9" y="12"/>
                  </a:cubicBezTo>
                  <a:cubicBezTo>
                    <a:pt x="8" y="13"/>
                    <a:pt x="8" y="14"/>
                    <a:pt x="8" y="15"/>
                  </a:cubicBezTo>
                  <a:cubicBezTo>
                    <a:pt x="7" y="17"/>
                    <a:pt x="7" y="20"/>
                    <a:pt x="7" y="22"/>
                  </a:cubicBezTo>
                  <a:cubicBezTo>
                    <a:pt x="8" y="30"/>
                    <a:pt x="10" y="37"/>
                    <a:pt x="14" y="44"/>
                  </a:cubicBezTo>
                  <a:cubicBezTo>
                    <a:pt x="19" y="50"/>
                    <a:pt x="23" y="56"/>
                    <a:pt x="27" y="63"/>
                  </a:cubicBezTo>
                  <a:cubicBezTo>
                    <a:pt x="32" y="73"/>
                    <a:pt x="39" y="82"/>
                    <a:pt x="47" y="90"/>
                  </a:cubicBezTo>
                  <a:cubicBezTo>
                    <a:pt x="50" y="93"/>
                    <a:pt x="54" y="98"/>
                    <a:pt x="58" y="96"/>
                  </a:cubicBezTo>
                  <a:cubicBezTo>
                    <a:pt x="62" y="94"/>
                    <a:pt x="63" y="89"/>
                    <a:pt x="63" y="84"/>
                  </a:cubicBezTo>
                  <a:cubicBezTo>
                    <a:pt x="63" y="83"/>
                    <a:pt x="63" y="82"/>
                    <a:pt x="63" y="81"/>
                  </a:cubicBezTo>
                  <a:close/>
                </a:path>
              </a:pathLst>
            </a:custGeom>
            <a:grpFill/>
            <a:ln w="6350">
              <a:solidFill>
                <a:srgbClr val="FF311D"/>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3" name="Freeform 147">
              <a:extLst>
                <a:ext uri="{FF2B5EF4-FFF2-40B4-BE49-F238E27FC236}">
                  <a16:creationId xmlns:a16="http://schemas.microsoft.com/office/drawing/2014/main" xmlns="" id="{5402BE4F-C452-43A8-90B1-F201C305EC79}"/>
                </a:ext>
              </a:extLst>
            </p:cNvPr>
            <p:cNvSpPr>
              <a:spLocks noEditPoints="1"/>
            </p:cNvSpPr>
            <p:nvPr/>
          </p:nvSpPr>
          <p:spPr bwMode="auto">
            <a:xfrm>
              <a:off x="29" y="100"/>
              <a:ext cx="140" cy="194"/>
            </a:xfrm>
            <a:custGeom>
              <a:avLst/>
              <a:gdLst>
                <a:gd name="T0" fmla="*/ 69 w 69"/>
                <a:gd name="T1" fmla="*/ 79 h 96"/>
                <a:gd name="T2" fmla="*/ 64 w 69"/>
                <a:gd name="T3" fmla="*/ 91 h 96"/>
                <a:gd name="T4" fmla="*/ 52 w 69"/>
                <a:gd name="T5" fmla="*/ 92 h 96"/>
                <a:gd name="T6" fmla="*/ 36 w 69"/>
                <a:gd name="T7" fmla="*/ 75 h 96"/>
                <a:gd name="T8" fmla="*/ 6 w 69"/>
                <a:gd name="T9" fmla="*/ 33 h 96"/>
                <a:gd name="T10" fmla="*/ 1 w 69"/>
                <a:gd name="T11" fmla="*/ 20 h 96"/>
                <a:gd name="T12" fmla="*/ 11 w 69"/>
                <a:gd name="T13" fmla="*/ 1 h 96"/>
                <a:gd name="T14" fmla="*/ 17 w 69"/>
                <a:gd name="T15" fmla="*/ 1 h 96"/>
                <a:gd name="T16" fmla="*/ 29 w 69"/>
                <a:gd name="T17" fmla="*/ 7 h 96"/>
                <a:gd name="T18" fmla="*/ 52 w 69"/>
                <a:gd name="T19" fmla="*/ 34 h 96"/>
                <a:gd name="T20" fmla="*/ 68 w 69"/>
                <a:gd name="T21" fmla="*/ 72 h 96"/>
                <a:gd name="T22" fmla="*/ 69 w 69"/>
                <a:gd name="T23" fmla="*/ 79 h 96"/>
                <a:gd name="T24" fmla="*/ 15 w 69"/>
                <a:gd name="T25" fmla="*/ 6 h 96"/>
                <a:gd name="T26" fmla="*/ 6 w 69"/>
                <a:gd name="T27" fmla="*/ 15 h 96"/>
                <a:gd name="T28" fmla="*/ 6 w 69"/>
                <a:gd name="T29" fmla="*/ 16 h 96"/>
                <a:gd name="T30" fmla="*/ 10 w 69"/>
                <a:gd name="T31" fmla="*/ 29 h 96"/>
                <a:gd name="T32" fmla="*/ 30 w 69"/>
                <a:gd name="T33" fmla="*/ 60 h 96"/>
                <a:gd name="T34" fmla="*/ 53 w 69"/>
                <a:gd name="T35" fmla="*/ 86 h 96"/>
                <a:gd name="T36" fmla="*/ 63 w 69"/>
                <a:gd name="T37" fmla="*/ 84 h 96"/>
                <a:gd name="T38" fmla="*/ 65 w 69"/>
                <a:gd name="T39" fmla="*/ 77 h 96"/>
                <a:gd name="T40" fmla="*/ 61 w 69"/>
                <a:gd name="T41" fmla="*/ 63 h 96"/>
                <a:gd name="T42" fmla="*/ 48 w 69"/>
                <a:gd name="T43" fmla="*/ 35 h 96"/>
                <a:gd name="T44" fmla="*/ 23 w 69"/>
                <a:gd name="T45" fmla="*/ 9 h 96"/>
                <a:gd name="T46" fmla="*/ 15 w 69"/>
                <a:gd name="T47" fmla="*/ 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9" h="96">
                  <a:moveTo>
                    <a:pt x="69" y="79"/>
                  </a:moveTo>
                  <a:cubicBezTo>
                    <a:pt x="69" y="83"/>
                    <a:pt x="67" y="88"/>
                    <a:pt x="64" y="91"/>
                  </a:cubicBezTo>
                  <a:cubicBezTo>
                    <a:pt x="60" y="95"/>
                    <a:pt x="58" y="96"/>
                    <a:pt x="52" y="92"/>
                  </a:cubicBezTo>
                  <a:cubicBezTo>
                    <a:pt x="46" y="87"/>
                    <a:pt x="40" y="82"/>
                    <a:pt x="36" y="75"/>
                  </a:cubicBezTo>
                  <a:cubicBezTo>
                    <a:pt x="25" y="62"/>
                    <a:pt x="15" y="48"/>
                    <a:pt x="6" y="33"/>
                  </a:cubicBezTo>
                  <a:cubicBezTo>
                    <a:pt x="4" y="29"/>
                    <a:pt x="2" y="24"/>
                    <a:pt x="1" y="20"/>
                  </a:cubicBezTo>
                  <a:cubicBezTo>
                    <a:pt x="0" y="12"/>
                    <a:pt x="4" y="4"/>
                    <a:pt x="11" y="1"/>
                  </a:cubicBezTo>
                  <a:cubicBezTo>
                    <a:pt x="13" y="0"/>
                    <a:pt x="15" y="0"/>
                    <a:pt x="17" y="1"/>
                  </a:cubicBezTo>
                  <a:cubicBezTo>
                    <a:pt x="21" y="2"/>
                    <a:pt x="25" y="4"/>
                    <a:pt x="29" y="7"/>
                  </a:cubicBezTo>
                  <a:cubicBezTo>
                    <a:pt x="39" y="13"/>
                    <a:pt x="47" y="23"/>
                    <a:pt x="52" y="34"/>
                  </a:cubicBezTo>
                  <a:cubicBezTo>
                    <a:pt x="58" y="46"/>
                    <a:pt x="66" y="58"/>
                    <a:pt x="68" y="72"/>
                  </a:cubicBezTo>
                  <a:cubicBezTo>
                    <a:pt x="68" y="74"/>
                    <a:pt x="68" y="76"/>
                    <a:pt x="69" y="79"/>
                  </a:cubicBezTo>
                  <a:close/>
                  <a:moveTo>
                    <a:pt x="15" y="6"/>
                  </a:moveTo>
                  <a:cubicBezTo>
                    <a:pt x="10" y="6"/>
                    <a:pt x="6" y="10"/>
                    <a:pt x="6" y="15"/>
                  </a:cubicBezTo>
                  <a:cubicBezTo>
                    <a:pt x="6" y="15"/>
                    <a:pt x="6" y="16"/>
                    <a:pt x="6" y="16"/>
                  </a:cubicBezTo>
                  <a:cubicBezTo>
                    <a:pt x="6" y="21"/>
                    <a:pt x="7" y="25"/>
                    <a:pt x="10" y="29"/>
                  </a:cubicBezTo>
                  <a:cubicBezTo>
                    <a:pt x="16" y="40"/>
                    <a:pt x="22" y="50"/>
                    <a:pt x="30" y="60"/>
                  </a:cubicBezTo>
                  <a:cubicBezTo>
                    <a:pt x="36" y="70"/>
                    <a:pt x="44" y="79"/>
                    <a:pt x="53" y="86"/>
                  </a:cubicBezTo>
                  <a:cubicBezTo>
                    <a:pt x="58" y="90"/>
                    <a:pt x="60" y="89"/>
                    <a:pt x="63" y="84"/>
                  </a:cubicBezTo>
                  <a:cubicBezTo>
                    <a:pt x="65" y="82"/>
                    <a:pt x="65" y="79"/>
                    <a:pt x="65" y="77"/>
                  </a:cubicBezTo>
                  <a:cubicBezTo>
                    <a:pt x="64" y="72"/>
                    <a:pt x="63" y="68"/>
                    <a:pt x="61" y="63"/>
                  </a:cubicBezTo>
                  <a:cubicBezTo>
                    <a:pt x="57" y="54"/>
                    <a:pt x="52" y="44"/>
                    <a:pt x="48" y="35"/>
                  </a:cubicBezTo>
                  <a:cubicBezTo>
                    <a:pt x="42" y="23"/>
                    <a:pt x="33" y="16"/>
                    <a:pt x="23" y="9"/>
                  </a:cubicBezTo>
                  <a:cubicBezTo>
                    <a:pt x="21" y="7"/>
                    <a:pt x="18" y="6"/>
                    <a:pt x="15" y="6"/>
                  </a:cubicBezTo>
                  <a:close/>
                </a:path>
              </a:pathLst>
            </a:custGeom>
            <a:grpFill/>
            <a:ln w="6350">
              <a:solidFill>
                <a:srgbClr val="FF311D"/>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4" name="Freeform 148">
              <a:extLst>
                <a:ext uri="{FF2B5EF4-FFF2-40B4-BE49-F238E27FC236}">
                  <a16:creationId xmlns:a16="http://schemas.microsoft.com/office/drawing/2014/main" xmlns="" id="{0AA12375-00C1-4A11-B50A-0B36183B6A6A}"/>
                </a:ext>
              </a:extLst>
            </p:cNvPr>
            <p:cNvSpPr>
              <a:spLocks noEditPoints="1"/>
            </p:cNvSpPr>
            <p:nvPr/>
          </p:nvSpPr>
          <p:spPr bwMode="auto">
            <a:xfrm>
              <a:off x="-3" y="550"/>
              <a:ext cx="174" cy="124"/>
            </a:xfrm>
            <a:custGeom>
              <a:avLst/>
              <a:gdLst>
                <a:gd name="T0" fmla="*/ 28 w 86"/>
                <a:gd name="T1" fmla="*/ 1 h 61"/>
                <a:gd name="T2" fmla="*/ 74 w 86"/>
                <a:gd name="T3" fmla="*/ 20 h 61"/>
                <a:gd name="T4" fmla="*/ 85 w 86"/>
                <a:gd name="T5" fmla="*/ 41 h 61"/>
                <a:gd name="T6" fmla="*/ 65 w 86"/>
                <a:gd name="T7" fmla="*/ 56 h 61"/>
                <a:gd name="T8" fmla="*/ 17 w 86"/>
                <a:gd name="T9" fmla="*/ 36 h 61"/>
                <a:gd name="T10" fmla="*/ 3 w 86"/>
                <a:gd name="T11" fmla="*/ 23 h 61"/>
                <a:gd name="T12" fmla="*/ 11 w 86"/>
                <a:gd name="T13" fmla="*/ 3 h 61"/>
                <a:gd name="T14" fmla="*/ 17 w 86"/>
                <a:gd name="T15" fmla="*/ 1 h 61"/>
                <a:gd name="T16" fmla="*/ 28 w 86"/>
                <a:gd name="T17" fmla="*/ 1 h 61"/>
                <a:gd name="T18" fmla="*/ 21 w 86"/>
                <a:gd name="T19" fmla="*/ 6 h 61"/>
                <a:gd name="T20" fmla="*/ 8 w 86"/>
                <a:gd name="T21" fmla="*/ 13 h 61"/>
                <a:gd name="T22" fmla="*/ 12 w 86"/>
                <a:gd name="T23" fmla="*/ 26 h 61"/>
                <a:gd name="T24" fmla="*/ 22 w 86"/>
                <a:gd name="T25" fmla="*/ 33 h 61"/>
                <a:gd name="T26" fmla="*/ 60 w 86"/>
                <a:gd name="T27" fmla="*/ 49 h 61"/>
                <a:gd name="T28" fmla="*/ 71 w 86"/>
                <a:gd name="T29" fmla="*/ 52 h 61"/>
                <a:gd name="T30" fmla="*/ 82 w 86"/>
                <a:gd name="T31" fmla="*/ 43 h 61"/>
                <a:gd name="T32" fmla="*/ 81 w 86"/>
                <a:gd name="T33" fmla="*/ 39 h 61"/>
                <a:gd name="T34" fmla="*/ 75 w 86"/>
                <a:gd name="T35" fmla="*/ 28 h 61"/>
                <a:gd name="T36" fmla="*/ 43 w 86"/>
                <a:gd name="T37" fmla="*/ 8 h 61"/>
                <a:gd name="T38" fmla="*/ 21 w 86"/>
                <a:gd name="T39" fmla="*/ 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6" h="61">
                  <a:moveTo>
                    <a:pt x="28" y="1"/>
                  </a:moveTo>
                  <a:cubicBezTo>
                    <a:pt x="46" y="0"/>
                    <a:pt x="61" y="9"/>
                    <a:pt x="74" y="20"/>
                  </a:cubicBezTo>
                  <a:cubicBezTo>
                    <a:pt x="81" y="25"/>
                    <a:pt x="85" y="33"/>
                    <a:pt x="85" y="41"/>
                  </a:cubicBezTo>
                  <a:cubicBezTo>
                    <a:pt x="86" y="53"/>
                    <a:pt x="77" y="61"/>
                    <a:pt x="65" y="56"/>
                  </a:cubicBezTo>
                  <a:cubicBezTo>
                    <a:pt x="49" y="50"/>
                    <a:pt x="33" y="43"/>
                    <a:pt x="17" y="36"/>
                  </a:cubicBezTo>
                  <a:cubicBezTo>
                    <a:pt x="11" y="34"/>
                    <a:pt x="6" y="29"/>
                    <a:pt x="3" y="23"/>
                  </a:cubicBezTo>
                  <a:cubicBezTo>
                    <a:pt x="0" y="15"/>
                    <a:pt x="3" y="6"/>
                    <a:pt x="11" y="3"/>
                  </a:cubicBezTo>
                  <a:cubicBezTo>
                    <a:pt x="13" y="2"/>
                    <a:pt x="15" y="1"/>
                    <a:pt x="17" y="1"/>
                  </a:cubicBezTo>
                  <a:cubicBezTo>
                    <a:pt x="20" y="1"/>
                    <a:pt x="24" y="1"/>
                    <a:pt x="28" y="1"/>
                  </a:cubicBezTo>
                  <a:close/>
                  <a:moveTo>
                    <a:pt x="21" y="6"/>
                  </a:moveTo>
                  <a:cubicBezTo>
                    <a:pt x="15" y="5"/>
                    <a:pt x="10" y="8"/>
                    <a:pt x="8" y="13"/>
                  </a:cubicBezTo>
                  <a:cubicBezTo>
                    <a:pt x="5" y="18"/>
                    <a:pt x="8" y="22"/>
                    <a:pt x="12" y="26"/>
                  </a:cubicBezTo>
                  <a:cubicBezTo>
                    <a:pt x="15" y="29"/>
                    <a:pt x="18" y="32"/>
                    <a:pt x="22" y="33"/>
                  </a:cubicBezTo>
                  <a:cubicBezTo>
                    <a:pt x="35" y="38"/>
                    <a:pt x="48" y="43"/>
                    <a:pt x="60" y="49"/>
                  </a:cubicBezTo>
                  <a:cubicBezTo>
                    <a:pt x="64" y="50"/>
                    <a:pt x="67" y="51"/>
                    <a:pt x="71" y="52"/>
                  </a:cubicBezTo>
                  <a:cubicBezTo>
                    <a:pt x="77" y="52"/>
                    <a:pt x="81" y="48"/>
                    <a:pt x="82" y="43"/>
                  </a:cubicBezTo>
                  <a:cubicBezTo>
                    <a:pt x="82" y="42"/>
                    <a:pt x="82" y="41"/>
                    <a:pt x="81" y="39"/>
                  </a:cubicBezTo>
                  <a:cubicBezTo>
                    <a:pt x="80" y="35"/>
                    <a:pt x="78" y="31"/>
                    <a:pt x="75" y="28"/>
                  </a:cubicBezTo>
                  <a:cubicBezTo>
                    <a:pt x="67" y="18"/>
                    <a:pt x="55" y="11"/>
                    <a:pt x="43" y="8"/>
                  </a:cubicBezTo>
                  <a:cubicBezTo>
                    <a:pt x="35" y="7"/>
                    <a:pt x="28" y="6"/>
                    <a:pt x="21" y="6"/>
                  </a:cubicBezTo>
                  <a:close/>
                </a:path>
              </a:pathLst>
            </a:custGeom>
            <a:grpFill/>
            <a:ln w="6350">
              <a:solidFill>
                <a:srgbClr val="FF311D"/>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5" name="Freeform 149">
              <a:extLst>
                <a:ext uri="{FF2B5EF4-FFF2-40B4-BE49-F238E27FC236}">
                  <a16:creationId xmlns:a16="http://schemas.microsoft.com/office/drawing/2014/main" xmlns="" id="{EA21AC46-31C8-4D5C-BAD2-D721A5266657}"/>
                </a:ext>
              </a:extLst>
            </p:cNvPr>
            <p:cNvSpPr>
              <a:spLocks noEditPoints="1"/>
            </p:cNvSpPr>
            <p:nvPr/>
          </p:nvSpPr>
          <p:spPr bwMode="auto">
            <a:xfrm>
              <a:off x="433" y="64"/>
              <a:ext cx="81" cy="183"/>
            </a:xfrm>
            <a:custGeom>
              <a:avLst/>
              <a:gdLst>
                <a:gd name="T0" fmla="*/ 40 w 40"/>
                <a:gd name="T1" fmla="*/ 32 h 91"/>
                <a:gd name="T2" fmla="*/ 29 w 40"/>
                <a:gd name="T3" fmla="*/ 81 h 91"/>
                <a:gd name="T4" fmla="*/ 17 w 40"/>
                <a:gd name="T5" fmla="*/ 90 h 91"/>
                <a:gd name="T6" fmla="*/ 6 w 40"/>
                <a:gd name="T7" fmla="*/ 79 h 91"/>
                <a:gd name="T8" fmla="*/ 3 w 40"/>
                <a:gd name="T9" fmla="*/ 71 h 91"/>
                <a:gd name="T10" fmla="*/ 1 w 40"/>
                <a:gd name="T11" fmla="*/ 25 h 91"/>
                <a:gd name="T12" fmla="*/ 7 w 40"/>
                <a:gd name="T13" fmla="*/ 7 h 91"/>
                <a:gd name="T14" fmla="*/ 25 w 40"/>
                <a:gd name="T15" fmla="*/ 4 h 91"/>
                <a:gd name="T16" fmla="*/ 40 w 40"/>
                <a:gd name="T17" fmla="*/ 32 h 91"/>
                <a:gd name="T18" fmla="*/ 35 w 40"/>
                <a:gd name="T19" fmla="*/ 37 h 91"/>
                <a:gd name="T20" fmla="*/ 35 w 40"/>
                <a:gd name="T21" fmla="*/ 28 h 91"/>
                <a:gd name="T22" fmla="*/ 22 w 40"/>
                <a:gd name="T23" fmla="*/ 9 h 91"/>
                <a:gd name="T24" fmla="*/ 8 w 40"/>
                <a:gd name="T25" fmla="*/ 14 h 91"/>
                <a:gd name="T26" fmla="*/ 6 w 40"/>
                <a:gd name="T27" fmla="*/ 32 h 91"/>
                <a:gd name="T28" fmla="*/ 7 w 40"/>
                <a:gd name="T29" fmla="*/ 62 h 91"/>
                <a:gd name="T30" fmla="*/ 12 w 40"/>
                <a:gd name="T31" fmla="*/ 80 h 91"/>
                <a:gd name="T32" fmla="*/ 22 w 40"/>
                <a:gd name="T33" fmla="*/ 82 h 91"/>
                <a:gd name="T34" fmla="*/ 25 w 40"/>
                <a:gd name="T35" fmla="*/ 77 h 91"/>
                <a:gd name="T36" fmla="*/ 35 w 40"/>
                <a:gd name="T37" fmla="*/ 37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91">
                  <a:moveTo>
                    <a:pt x="40" y="32"/>
                  </a:moveTo>
                  <a:cubicBezTo>
                    <a:pt x="39" y="49"/>
                    <a:pt x="36" y="66"/>
                    <a:pt x="29" y="81"/>
                  </a:cubicBezTo>
                  <a:cubicBezTo>
                    <a:pt x="26" y="86"/>
                    <a:pt x="23" y="91"/>
                    <a:pt x="17" y="90"/>
                  </a:cubicBezTo>
                  <a:cubicBezTo>
                    <a:pt x="11" y="90"/>
                    <a:pt x="6" y="85"/>
                    <a:pt x="6" y="79"/>
                  </a:cubicBezTo>
                  <a:cubicBezTo>
                    <a:pt x="5" y="77"/>
                    <a:pt x="4" y="74"/>
                    <a:pt x="3" y="71"/>
                  </a:cubicBezTo>
                  <a:cubicBezTo>
                    <a:pt x="2" y="56"/>
                    <a:pt x="1" y="41"/>
                    <a:pt x="1" y="25"/>
                  </a:cubicBezTo>
                  <a:cubicBezTo>
                    <a:pt x="0" y="19"/>
                    <a:pt x="3" y="12"/>
                    <a:pt x="7" y="7"/>
                  </a:cubicBezTo>
                  <a:cubicBezTo>
                    <a:pt x="11" y="1"/>
                    <a:pt x="19" y="0"/>
                    <a:pt x="25" y="4"/>
                  </a:cubicBezTo>
                  <a:cubicBezTo>
                    <a:pt x="37" y="10"/>
                    <a:pt x="40" y="21"/>
                    <a:pt x="40" y="32"/>
                  </a:cubicBezTo>
                  <a:close/>
                  <a:moveTo>
                    <a:pt x="35" y="37"/>
                  </a:moveTo>
                  <a:cubicBezTo>
                    <a:pt x="35" y="34"/>
                    <a:pt x="35" y="31"/>
                    <a:pt x="35" y="28"/>
                  </a:cubicBezTo>
                  <a:cubicBezTo>
                    <a:pt x="35" y="19"/>
                    <a:pt x="30" y="12"/>
                    <a:pt x="22" y="9"/>
                  </a:cubicBezTo>
                  <a:cubicBezTo>
                    <a:pt x="15" y="5"/>
                    <a:pt x="11" y="7"/>
                    <a:pt x="8" y="14"/>
                  </a:cubicBezTo>
                  <a:cubicBezTo>
                    <a:pt x="6" y="20"/>
                    <a:pt x="5" y="26"/>
                    <a:pt x="6" y="32"/>
                  </a:cubicBezTo>
                  <a:cubicBezTo>
                    <a:pt x="6" y="42"/>
                    <a:pt x="8" y="52"/>
                    <a:pt x="7" y="62"/>
                  </a:cubicBezTo>
                  <a:cubicBezTo>
                    <a:pt x="7" y="68"/>
                    <a:pt x="9" y="75"/>
                    <a:pt x="12" y="80"/>
                  </a:cubicBezTo>
                  <a:cubicBezTo>
                    <a:pt x="14" y="85"/>
                    <a:pt x="19" y="86"/>
                    <a:pt x="22" y="82"/>
                  </a:cubicBezTo>
                  <a:cubicBezTo>
                    <a:pt x="24" y="80"/>
                    <a:pt x="25" y="79"/>
                    <a:pt x="25" y="77"/>
                  </a:cubicBezTo>
                  <a:cubicBezTo>
                    <a:pt x="31" y="64"/>
                    <a:pt x="36" y="51"/>
                    <a:pt x="35" y="37"/>
                  </a:cubicBezTo>
                  <a:close/>
                </a:path>
              </a:pathLst>
            </a:custGeom>
            <a:grpFill/>
            <a:ln w="6350">
              <a:solidFill>
                <a:srgbClr val="FF311D"/>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6" name="Freeform 150">
              <a:extLst>
                <a:ext uri="{FF2B5EF4-FFF2-40B4-BE49-F238E27FC236}">
                  <a16:creationId xmlns:a16="http://schemas.microsoft.com/office/drawing/2014/main" xmlns="" id="{FC8128E0-3798-4EE7-84F8-F18AA8F84EC9}"/>
                </a:ext>
              </a:extLst>
            </p:cNvPr>
            <p:cNvSpPr>
              <a:spLocks noEditPoints="1"/>
            </p:cNvSpPr>
            <p:nvPr/>
          </p:nvSpPr>
          <p:spPr bwMode="auto">
            <a:xfrm>
              <a:off x="294" y="-3"/>
              <a:ext cx="93" cy="198"/>
            </a:xfrm>
            <a:custGeom>
              <a:avLst/>
              <a:gdLst>
                <a:gd name="T0" fmla="*/ 46 w 46"/>
                <a:gd name="T1" fmla="*/ 62 h 98"/>
                <a:gd name="T2" fmla="*/ 44 w 46"/>
                <a:gd name="T3" fmla="*/ 83 h 98"/>
                <a:gd name="T4" fmla="*/ 22 w 46"/>
                <a:gd name="T5" fmla="*/ 89 h 98"/>
                <a:gd name="T6" fmla="*/ 13 w 46"/>
                <a:gd name="T7" fmla="*/ 76 h 98"/>
                <a:gd name="T8" fmla="*/ 1 w 46"/>
                <a:gd name="T9" fmla="*/ 37 h 98"/>
                <a:gd name="T10" fmla="*/ 1 w 46"/>
                <a:gd name="T11" fmla="*/ 18 h 98"/>
                <a:gd name="T12" fmla="*/ 15 w 46"/>
                <a:gd name="T13" fmla="*/ 1 h 98"/>
                <a:gd name="T14" fmla="*/ 35 w 46"/>
                <a:gd name="T15" fmla="*/ 12 h 98"/>
                <a:gd name="T16" fmla="*/ 46 w 46"/>
                <a:gd name="T17" fmla="*/ 62 h 98"/>
                <a:gd name="T18" fmla="*/ 43 w 46"/>
                <a:gd name="T19" fmla="*/ 65 h 98"/>
                <a:gd name="T20" fmla="*/ 41 w 46"/>
                <a:gd name="T21" fmla="*/ 44 h 98"/>
                <a:gd name="T22" fmla="*/ 32 w 46"/>
                <a:gd name="T23" fmla="*/ 16 h 98"/>
                <a:gd name="T24" fmla="*/ 14 w 46"/>
                <a:gd name="T25" fmla="*/ 8 h 98"/>
                <a:gd name="T26" fmla="*/ 5 w 46"/>
                <a:gd name="T27" fmla="*/ 22 h 98"/>
                <a:gd name="T28" fmla="*/ 6 w 46"/>
                <a:gd name="T29" fmla="*/ 37 h 98"/>
                <a:gd name="T30" fmla="*/ 15 w 46"/>
                <a:gd name="T31" fmla="*/ 66 h 98"/>
                <a:gd name="T32" fmla="*/ 23 w 46"/>
                <a:gd name="T33" fmla="*/ 83 h 98"/>
                <a:gd name="T34" fmla="*/ 34 w 46"/>
                <a:gd name="T35" fmla="*/ 88 h 98"/>
                <a:gd name="T36" fmla="*/ 41 w 46"/>
                <a:gd name="T37" fmla="*/ 78 h 98"/>
                <a:gd name="T38" fmla="*/ 43 w 46"/>
                <a:gd name="T39" fmla="*/ 65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6" h="98">
                  <a:moveTo>
                    <a:pt x="46" y="62"/>
                  </a:moveTo>
                  <a:cubicBezTo>
                    <a:pt x="46" y="69"/>
                    <a:pt x="45" y="77"/>
                    <a:pt x="44" y="83"/>
                  </a:cubicBezTo>
                  <a:cubicBezTo>
                    <a:pt x="40" y="95"/>
                    <a:pt x="31" y="98"/>
                    <a:pt x="22" y="89"/>
                  </a:cubicBezTo>
                  <a:cubicBezTo>
                    <a:pt x="18" y="85"/>
                    <a:pt x="15" y="81"/>
                    <a:pt x="13" y="76"/>
                  </a:cubicBezTo>
                  <a:cubicBezTo>
                    <a:pt x="8" y="63"/>
                    <a:pt x="5" y="50"/>
                    <a:pt x="1" y="37"/>
                  </a:cubicBezTo>
                  <a:cubicBezTo>
                    <a:pt x="0" y="30"/>
                    <a:pt x="0" y="24"/>
                    <a:pt x="1" y="18"/>
                  </a:cubicBezTo>
                  <a:cubicBezTo>
                    <a:pt x="2" y="10"/>
                    <a:pt x="8" y="3"/>
                    <a:pt x="15" y="1"/>
                  </a:cubicBezTo>
                  <a:cubicBezTo>
                    <a:pt x="21" y="0"/>
                    <a:pt x="32" y="6"/>
                    <a:pt x="35" y="12"/>
                  </a:cubicBezTo>
                  <a:cubicBezTo>
                    <a:pt x="44" y="28"/>
                    <a:pt x="45" y="45"/>
                    <a:pt x="46" y="62"/>
                  </a:cubicBezTo>
                  <a:close/>
                  <a:moveTo>
                    <a:pt x="43" y="65"/>
                  </a:moveTo>
                  <a:cubicBezTo>
                    <a:pt x="42" y="58"/>
                    <a:pt x="42" y="51"/>
                    <a:pt x="41" y="44"/>
                  </a:cubicBezTo>
                  <a:cubicBezTo>
                    <a:pt x="40" y="34"/>
                    <a:pt x="37" y="25"/>
                    <a:pt x="32" y="16"/>
                  </a:cubicBezTo>
                  <a:cubicBezTo>
                    <a:pt x="28" y="10"/>
                    <a:pt x="21" y="7"/>
                    <a:pt x="14" y="8"/>
                  </a:cubicBezTo>
                  <a:cubicBezTo>
                    <a:pt x="8" y="9"/>
                    <a:pt x="5" y="14"/>
                    <a:pt x="5" y="22"/>
                  </a:cubicBezTo>
                  <a:cubicBezTo>
                    <a:pt x="5" y="27"/>
                    <a:pt x="5" y="32"/>
                    <a:pt x="6" y="37"/>
                  </a:cubicBezTo>
                  <a:cubicBezTo>
                    <a:pt x="9" y="47"/>
                    <a:pt x="12" y="57"/>
                    <a:pt x="15" y="66"/>
                  </a:cubicBezTo>
                  <a:cubicBezTo>
                    <a:pt x="17" y="72"/>
                    <a:pt x="19" y="78"/>
                    <a:pt x="23" y="83"/>
                  </a:cubicBezTo>
                  <a:cubicBezTo>
                    <a:pt x="25" y="87"/>
                    <a:pt x="30" y="89"/>
                    <a:pt x="34" y="88"/>
                  </a:cubicBezTo>
                  <a:cubicBezTo>
                    <a:pt x="39" y="87"/>
                    <a:pt x="41" y="83"/>
                    <a:pt x="41" y="78"/>
                  </a:cubicBezTo>
                  <a:cubicBezTo>
                    <a:pt x="42" y="74"/>
                    <a:pt x="42" y="70"/>
                    <a:pt x="43" y="65"/>
                  </a:cubicBezTo>
                  <a:close/>
                </a:path>
              </a:pathLst>
            </a:custGeom>
            <a:grpFill/>
            <a:ln w="6350">
              <a:solidFill>
                <a:srgbClr val="FF311D"/>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78" name="Group 144">
            <a:extLst>
              <a:ext uri="{FF2B5EF4-FFF2-40B4-BE49-F238E27FC236}">
                <a16:creationId xmlns:a16="http://schemas.microsoft.com/office/drawing/2014/main" xmlns="" id="{C64433EE-70C9-46FB-A5A4-4BDA1E83B166}"/>
              </a:ext>
            </a:extLst>
          </p:cNvPr>
          <p:cNvGrpSpPr>
            <a:grpSpLocks noChangeAspect="1"/>
          </p:cNvGrpSpPr>
          <p:nvPr/>
        </p:nvGrpSpPr>
        <p:grpSpPr bwMode="auto">
          <a:xfrm flipH="1">
            <a:off x="10825902" y="631817"/>
            <a:ext cx="408971" cy="503077"/>
            <a:chOff x="-3" y="-3"/>
            <a:chExt cx="578" cy="711"/>
          </a:xfrm>
          <a:solidFill>
            <a:srgbClr val="FF311D"/>
          </a:solidFill>
        </p:grpSpPr>
        <p:sp>
          <p:nvSpPr>
            <p:cNvPr id="79" name="Freeform 145">
              <a:extLst>
                <a:ext uri="{FF2B5EF4-FFF2-40B4-BE49-F238E27FC236}">
                  <a16:creationId xmlns:a16="http://schemas.microsoft.com/office/drawing/2014/main" xmlns="" id="{3651E1EE-CF7A-4E33-B488-9A056E38BFAF}"/>
                </a:ext>
              </a:extLst>
            </p:cNvPr>
            <p:cNvSpPr>
              <a:spLocks noEditPoints="1"/>
            </p:cNvSpPr>
            <p:nvPr/>
          </p:nvSpPr>
          <p:spPr bwMode="auto">
            <a:xfrm>
              <a:off x="185" y="292"/>
              <a:ext cx="390" cy="416"/>
            </a:xfrm>
            <a:custGeom>
              <a:avLst/>
              <a:gdLst>
                <a:gd name="T0" fmla="*/ 193 w 193"/>
                <a:gd name="T1" fmla="*/ 98 h 206"/>
                <a:gd name="T2" fmla="*/ 188 w 193"/>
                <a:gd name="T3" fmla="*/ 137 h 206"/>
                <a:gd name="T4" fmla="*/ 140 w 193"/>
                <a:gd name="T5" fmla="*/ 198 h 206"/>
                <a:gd name="T6" fmla="*/ 94 w 193"/>
                <a:gd name="T7" fmla="*/ 201 h 206"/>
                <a:gd name="T8" fmla="*/ 30 w 193"/>
                <a:gd name="T9" fmla="*/ 140 h 206"/>
                <a:gd name="T10" fmla="*/ 24 w 193"/>
                <a:gd name="T11" fmla="*/ 112 h 206"/>
                <a:gd name="T12" fmla="*/ 14 w 193"/>
                <a:gd name="T13" fmla="*/ 89 h 206"/>
                <a:gd name="T14" fmla="*/ 18 w 193"/>
                <a:gd name="T15" fmla="*/ 37 h 206"/>
                <a:gd name="T16" fmla="*/ 21 w 193"/>
                <a:gd name="T17" fmla="*/ 34 h 206"/>
                <a:gd name="T18" fmla="*/ 36 w 193"/>
                <a:gd name="T19" fmla="*/ 22 h 206"/>
                <a:gd name="T20" fmla="*/ 69 w 193"/>
                <a:gd name="T21" fmla="*/ 6 h 206"/>
                <a:gd name="T22" fmla="*/ 107 w 193"/>
                <a:gd name="T23" fmla="*/ 1 h 206"/>
                <a:gd name="T24" fmla="*/ 144 w 193"/>
                <a:gd name="T25" fmla="*/ 10 h 206"/>
                <a:gd name="T26" fmla="*/ 193 w 193"/>
                <a:gd name="T27" fmla="*/ 81 h 206"/>
                <a:gd name="T28" fmla="*/ 193 w 193"/>
                <a:gd name="T29" fmla="*/ 84 h 206"/>
                <a:gd name="T30" fmla="*/ 193 w 193"/>
                <a:gd name="T31" fmla="*/ 98 h 206"/>
                <a:gd name="T32" fmla="*/ 189 w 193"/>
                <a:gd name="T33" fmla="*/ 96 h 206"/>
                <a:gd name="T34" fmla="*/ 181 w 193"/>
                <a:gd name="T35" fmla="*/ 60 h 206"/>
                <a:gd name="T36" fmla="*/ 170 w 193"/>
                <a:gd name="T37" fmla="*/ 41 h 206"/>
                <a:gd name="T38" fmla="*/ 95 w 193"/>
                <a:gd name="T39" fmla="*/ 6 h 206"/>
                <a:gd name="T40" fmla="*/ 69 w 193"/>
                <a:gd name="T41" fmla="*/ 10 h 206"/>
                <a:gd name="T42" fmla="*/ 42 w 193"/>
                <a:gd name="T43" fmla="*/ 22 h 206"/>
                <a:gd name="T44" fmla="*/ 23 w 193"/>
                <a:gd name="T45" fmla="*/ 39 h 206"/>
                <a:gd name="T46" fmla="*/ 18 w 193"/>
                <a:gd name="T47" fmla="*/ 86 h 206"/>
                <a:gd name="T48" fmla="*/ 24 w 193"/>
                <a:gd name="T49" fmla="*/ 95 h 206"/>
                <a:gd name="T50" fmla="*/ 30 w 193"/>
                <a:gd name="T51" fmla="*/ 120 h 206"/>
                <a:gd name="T52" fmla="*/ 62 w 193"/>
                <a:gd name="T53" fmla="*/ 180 h 206"/>
                <a:gd name="T54" fmla="*/ 143 w 193"/>
                <a:gd name="T55" fmla="*/ 191 h 206"/>
                <a:gd name="T56" fmla="*/ 184 w 193"/>
                <a:gd name="T57" fmla="*/ 136 h 206"/>
                <a:gd name="T58" fmla="*/ 189 w 193"/>
                <a:gd name="T59" fmla="*/ 96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93" h="206">
                  <a:moveTo>
                    <a:pt x="193" y="98"/>
                  </a:moveTo>
                  <a:cubicBezTo>
                    <a:pt x="193" y="111"/>
                    <a:pt x="191" y="124"/>
                    <a:pt x="188" y="137"/>
                  </a:cubicBezTo>
                  <a:cubicBezTo>
                    <a:pt x="180" y="163"/>
                    <a:pt x="166" y="186"/>
                    <a:pt x="140" y="198"/>
                  </a:cubicBezTo>
                  <a:cubicBezTo>
                    <a:pt x="126" y="204"/>
                    <a:pt x="109" y="206"/>
                    <a:pt x="94" y="201"/>
                  </a:cubicBezTo>
                  <a:cubicBezTo>
                    <a:pt x="61" y="193"/>
                    <a:pt x="41" y="172"/>
                    <a:pt x="30" y="140"/>
                  </a:cubicBezTo>
                  <a:cubicBezTo>
                    <a:pt x="27" y="131"/>
                    <a:pt x="25" y="122"/>
                    <a:pt x="24" y="112"/>
                  </a:cubicBezTo>
                  <a:cubicBezTo>
                    <a:pt x="23" y="103"/>
                    <a:pt x="19" y="95"/>
                    <a:pt x="14" y="89"/>
                  </a:cubicBezTo>
                  <a:cubicBezTo>
                    <a:pt x="0" y="73"/>
                    <a:pt x="3" y="50"/>
                    <a:pt x="18" y="37"/>
                  </a:cubicBezTo>
                  <a:cubicBezTo>
                    <a:pt x="19" y="36"/>
                    <a:pt x="20" y="35"/>
                    <a:pt x="21" y="34"/>
                  </a:cubicBezTo>
                  <a:cubicBezTo>
                    <a:pt x="27" y="31"/>
                    <a:pt x="32" y="26"/>
                    <a:pt x="36" y="22"/>
                  </a:cubicBezTo>
                  <a:cubicBezTo>
                    <a:pt x="45" y="13"/>
                    <a:pt x="56" y="7"/>
                    <a:pt x="69" y="6"/>
                  </a:cubicBezTo>
                  <a:cubicBezTo>
                    <a:pt x="81" y="3"/>
                    <a:pt x="94" y="2"/>
                    <a:pt x="107" y="1"/>
                  </a:cubicBezTo>
                  <a:cubicBezTo>
                    <a:pt x="120" y="0"/>
                    <a:pt x="133" y="4"/>
                    <a:pt x="144" y="10"/>
                  </a:cubicBezTo>
                  <a:cubicBezTo>
                    <a:pt x="172" y="26"/>
                    <a:pt x="186" y="51"/>
                    <a:pt x="193" y="81"/>
                  </a:cubicBezTo>
                  <a:cubicBezTo>
                    <a:pt x="193" y="82"/>
                    <a:pt x="193" y="83"/>
                    <a:pt x="193" y="84"/>
                  </a:cubicBezTo>
                  <a:cubicBezTo>
                    <a:pt x="193" y="88"/>
                    <a:pt x="193" y="92"/>
                    <a:pt x="193" y="98"/>
                  </a:cubicBezTo>
                  <a:close/>
                  <a:moveTo>
                    <a:pt x="189" y="96"/>
                  </a:moveTo>
                  <a:cubicBezTo>
                    <a:pt x="190" y="83"/>
                    <a:pt x="187" y="71"/>
                    <a:pt x="181" y="60"/>
                  </a:cubicBezTo>
                  <a:cubicBezTo>
                    <a:pt x="178" y="53"/>
                    <a:pt x="174" y="47"/>
                    <a:pt x="170" y="41"/>
                  </a:cubicBezTo>
                  <a:cubicBezTo>
                    <a:pt x="156" y="17"/>
                    <a:pt x="124" y="1"/>
                    <a:pt x="95" y="6"/>
                  </a:cubicBezTo>
                  <a:cubicBezTo>
                    <a:pt x="86" y="8"/>
                    <a:pt x="77" y="9"/>
                    <a:pt x="69" y="10"/>
                  </a:cubicBezTo>
                  <a:cubicBezTo>
                    <a:pt x="59" y="11"/>
                    <a:pt x="49" y="15"/>
                    <a:pt x="42" y="22"/>
                  </a:cubicBezTo>
                  <a:cubicBezTo>
                    <a:pt x="36" y="28"/>
                    <a:pt x="29" y="34"/>
                    <a:pt x="23" y="39"/>
                  </a:cubicBezTo>
                  <a:cubicBezTo>
                    <a:pt x="11" y="48"/>
                    <a:pt x="2" y="70"/>
                    <a:pt x="18" y="86"/>
                  </a:cubicBezTo>
                  <a:cubicBezTo>
                    <a:pt x="20" y="89"/>
                    <a:pt x="22" y="92"/>
                    <a:pt x="24" y="95"/>
                  </a:cubicBezTo>
                  <a:cubicBezTo>
                    <a:pt x="28" y="103"/>
                    <a:pt x="28" y="112"/>
                    <a:pt x="30" y="120"/>
                  </a:cubicBezTo>
                  <a:cubicBezTo>
                    <a:pt x="34" y="144"/>
                    <a:pt x="43" y="164"/>
                    <a:pt x="62" y="180"/>
                  </a:cubicBezTo>
                  <a:cubicBezTo>
                    <a:pt x="84" y="198"/>
                    <a:pt x="118" y="204"/>
                    <a:pt x="143" y="191"/>
                  </a:cubicBezTo>
                  <a:cubicBezTo>
                    <a:pt x="165" y="179"/>
                    <a:pt x="178" y="159"/>
                    <a:pt x="184" y="136"/>
                  </a:cubicBezTo>
                  <a:cubicBezTo>
                    <a:pt x="188" y="123"/>
                    <a:pt x="190" y="109"/>
                    <a:pt x="189" y="96"/>
                  </a:cubicBezTo>
                  <a:close/>
                </a:path>
              </a:pathLst>
            </a:custGeom>
            <a:grpFill/>
            <a:ln w="6350" cmpd="sng">
              <a:solidFill>
                <a:srgbClr val="FF311D"/>
              </a:solidFill>
              <a:round/>
              <a:headEnd/>
              <a:tailEnd/>
              <a:extLst>
                <a:ext uri="{C807C97D-BFC1-408E-A445-0C87EB9F89A2}">
                  <ask:lineSketchStyleProps xmlns:ask="http://schemas.microsoft.com/office/drawing/2018/sketchyshapes" xmlns="" sd="1219033472">
                    <a:custGeom>
                      <a:avLst/>
                      <a:gdLst>
                        <a:gd name="connsiteX0" fmla="*/ 275949 w 275949"/>
                        <a:gd name="connsiteY0" fmla="*/ 140020 h 294346"/>
                        <a:gd name="connsiteX1" fmla="*/ 268801 w 275949"/>
                        <a:gd name="connsiteY1" fmla="*/ 195740 h 294346"/>
                        <a:gd name="connsiteX2" fmla="*/ 200173 w 275949"/>
                        <a:gd name="connsiteY2" fmla="*/ 282925 h 294346"/>
                        <a:gd name="connsiteX3" fmla="*/ 134387 w 275949"/>
                        <a:gd name="connsiteY3" fmla="*/ 287193 h 294346"/>
                        <a:gd name="connsiteX4" fmla="*/ 42882 w 275949"/>
                        <a:gd name="connsiteY4" fmla="*/ 200037 h 294346"/>
                        <a:gd name="connsiteX5" fmla="*/ 34328 w 275949"/>
                        <a:gd name="connsiteY5" fmla="*/ 160035 h 294346"/>
                        <a:gd name="connsiteX6" fmla="*/ 20006 w 275949"/>
                        <a:gd name="connsiteY6" fmla="*/ 127157 h 294346"/>
                        <a:gd name="connsiteX7" fmla="*/ 25746 w 275949"/>
                        <a:gd name="connsiteY7" fmla="*/ 52864 h 294346"/>
                        <a:gd name="connsiteX8" fmla="*/ 30023 w 275949"/>
                        <a:gd name="connsiteY8" fmla="*/ 48567 h 294346"/>
                        <a:gd name="connsiteX9" fmla="*/ 51464 w 275949"/>
                        <a:gd name="connsiteY9" fmla="*/ 31436 h 294346"/>
                        <a:gd name="connsiteX10" fmla="*/ 98651 w 275949"/>
                        <a:gd name="connsiteY10" fmla="*/ 8565 h 294346"/>
                        <a:gd name="connsiteX11" fmla="*/ 152986 w 275949"/>
                        <a:gd name="connsiteY11" fmla="*/ 1442 h 294346"/>
                        <a:gd name="connsiteX12" fmla="*/ 205885 w 275949"/>
                        <a:gd name="connsiteY12" fmla="*/ 14275 h 294346"/>
                        <a:gd name="connsiteX13" fmla="*/ 275949 w 275949"/>
                        <a:gd name="connsiteY13" fmla="*/ 115736 h 294346"/>
                        <a:gd name="connsiteX14" fmla="*/ 275949 w 275949"/>
                        <a:gd name="connsiteY14" fmla="*/ 120034 h 294346"/>
                        <a:gd name="connsiteX15" fmla="*/ 275949 w 275949"/>
                        <a:gd name="connsiteY15" fmla="*/ 140020 h 294346"/>
                        <a:gd name="connsiteX16" fmla="*/ 270236 w 275949"/>
                        <a:gd name="connsiteY16" fmla="*/ 137165 h 294346"/>
                        <a:gd name="connsiteX17" fmla="*/ 258784 w 275949"/>
                        <a:gd name="connsiteY17" fmla="*/ 85742 h 294346"/>
                        <a:gd name="connsiteX18" fmla="*/ 243055 w 275949"/>
                        <a:gd name="connsiteY18" fmla="*/ 58574 h 294346"/>
                        <a:gd name="connsiteX19" fmla="*/ 135822 w 275949"/>
                        <a:gd name="connsiteY19" fmla="*/ 8565 h 294346"/>
                        <a:gd name="connsiteX20" fmla="*/ 98651 w 275949"/>
                        <a:gd name="connsiteY20" fmla="*/ 14275 h 294346"/>
                        <a:gd name="connsiteX21" fmla="*/ 60046 w 275949"/>
                        <a:gd name="connsiteY21" fmla="*/ 31436 h 294346"/>
                        <a:gd name="connsiteX22" fmla="*/ 32893 w 275949"/>
                        <a:gd name="connsiteY22" fmla="*/ 55719 h 294346"/>
                        <a:gd name="connsiteX23" fmla="*/ 25746 w 275949"/>
                        <a:gd name="connsiteY23" fmla="*/ 122889 h 294346"/>
                        <a:gd name="connsiteX24" fmla="*/ 34328 w 275949"/>
                        <a:gd name="connsiteY24" fmla="*/ 135752 h 294346"/>
                        <a:gd name="connsiteX25" fmla="*/ 42882 w 275949"/>
                        <a:gd name="connsiteY25" fmla="*/ 171456 h 294346"/>
                        <a:gd name="connsiteX26" fmla="*/ 88634 w 275949"/>
                        <a:gd name="connsiteY26" fmla="*/ 257199 h 294346"/>
                        <a:gd name="connsiteX27" fmla="*/ 204450 w 275949"/>
                        <a:gd name="connsiteY27" fmla="*/ 272917 h 294346"/>
                        <a:gd name="connsiteX28" fmla="*/ 263089 w 275949"/>
                        <a:gd name="connsiteY28" fmla="*/ 194327 h 294346"/>
                        <a:gd name="connsiteX29" fmla="*/ 270236 w 275949"/>
                        <a:gd name="connsiteY29" fmla="*/ 137165 h 294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75949" h="294346" fill="none" extrusionOk="0">
                          <a:moveTo>
                            <a:pt x="275949" y="140020"/>
                          </a:moveTo>
                          <a:cubicBezTo>
                            <a:pt x="281048" y="160055"/>
                            <a:pt x="272171" y="174204"/>
                            <a:pt x="268801" y="195740"/>
                          </a:cubicBezTo>
                          <a:cubicBezTo>
                            <a:pt x="266899" y="233219"/>
                            <a:pt x="242831" y="271452"/>
                            <a:pt x="200173" y="282925"/>
                          </a:cubicBezTo>
                          <a:cubicBezTo>
                            <a:pt x="181520" y="292813"/>
                            <a:pt x="157825" y="299161"/>
                            <a:pt x="134387" y="287193"/>
                          </a:cubicBezTo>
                          <a:cubicBezTo>
                            <a:pt x="95705" y="284159"/>
                            <a:pt x="52793" y="237997"/>
                            <a:pt x="42882" y="200037"/>
                          </a:cubicBezTo>
                          <a:cubicBezTo>
                            <a:pt x="37339" y="188431"/>
                            <a:pt x="36443" y="174470"/>
                            <a:pt x="34328" y="160035"/>
                          </a:cubicBezTo>
                          <a:cubicBezTo>
                            <a:pt x="35132" y="144782"/>
                            <a:pt x="25554" y="132896"/>
                            <a:pt x="20006" y="127157"/>
                          </a:cubicBezTo>
                          <a:cubicBezTo>
                            <a:pt x="-2908" y="105667"/>
                            <a:pt x="4464" y="74245"/>
                            <a:pt x="25746" y="52864"/>
                          </a:cubicBezTo>
                          <a:cubicBezTo>
                            <a:pt x="26986" y="50755"/>
                            <a:pt x="28768" y="50776"/>
                            <a:pt x="30023" y="48567"/>
                          </a:cubicBezTo>
                          <a:cubicBezTo>
                            <a:pt x="39383" y="42988"/>
                            <a:pt x="45559" y="37416"/>
                            <a:pt x="51464" y="31436"/>
                          </a:cubicBezTo>
                          <a:cubicBezTo>
                            <a:pt x="64418" y="21629"/>
                            <a:pt x="83385" y="7041"/>
                            <a:pt x="98651" y="8565"/>
                          </a:cubicBezTo>
                          <a:cubicBezTo>
                            <a:pt x="115289" y="5938"/>
                            <a:pt x="136740" y="3662"/>
                            <a:pt x="152986" y="1442"/>
                          </a:cubicBezTo>
                          <a:cubicBezTo>
                            <a:pt x="170931" y="-1298"/>
                            <a:pt x="194706" y="4844"/>
                            <a:pt x="205885" y="14275"/>
                          </a:cubicBezTo>
                          <a:cubicBezTo>
                            <a:pt x="248949" y="26526"/>
                            <a:pt x="265209" y="71594"/>
                            <a:pt x="275949" y="115736"/>
                          </a:cubicBezTo>
                          <a:cubicBezTo>
                            <a:pt x="276087" y="117856"/>
                            <a:pt x="275499" y="118994"/>
                            <a:pt x="275949" y="120034"/>
                          </a:cubicBezTo>
                          <a:cubicBezTo>
                            <a:pt x="276335" y="126451"/>
                            <a:pt x="275463" y="131090"/>
                            <a:pt x="275949" y="140020"/>
                          </a:cubicBezTo>
                          <a:close/>
                          <a:moveTo>
                            <a:pt x="270236" y="137165"/>
                          </a:moveTo>
                          <a:cubicBezTo>
                            <a:pt x="273663" y="122102"/>
                            <a:pt x="269654" y="103640"/>
                            <a:pt x="258784" y="85742"/>
                          </a:cubicBezTo>
                          <a:cubicBezTo>
                            <a:pt x="256087" y="74436"/>
                            <a:pt x="248845" y="65699"/>
                            <a:pt x="243055" y="58574"/>
                          </a:cubicBezTo>
                          <a:cubicBezTo>
                            <a:pt x="219814" y="18298"/>
                            <a:pt x="181326" y="9277"/>
                            <a:pt x="135822" y="8565"/>
                          </a:cubicBezTo>
                          <a:cubicBezTo>
                            <a:pt x="125228" y="10782"/>
                            <a:pt x="110570" y="11030"/>
                            <a:pt x="98651" y="14275"/>
                          </a:cubicBezTo>
                          <a:cubicBezTo>
                            <a:pt x="84992" y="15060"/>
                            <a:pt x="69079" y="24743"/>
                            <a:pt x="60046" y="31436"/>
                          </a:cubicBezTo>
                          <a:cubicBezTo>
                            <a:pt x="52058" y="39580"/>
                            <a:pt x="43965" y="48951"/>
                            <a:pt x="32893" y="55719"/>
                          </a:cubicBezTo>
                          <a:cubicBezTo>
                            <a:pt x="19865" y="74928"/>
                            <a:pt x="8872" y="100302"/>
                            <a:pt x="25746" y="122889"/>
                          </a:cubicBezTo>
                          <a:cubicBezTo>
                            <a:pt x="29720" y="125586"/>
                            <a:pt x="32383" y="133277"/>
                            <a:pt x="34328" y="135752"/>
                          </a:cubicBezTo>
                          <a:cubicBezTo>
                            <a:pt x="41306" y="144749"/>
                            <a:pt x="41058" y="158977"/>
                            <a:pt x="42882" y="171456"/>
                          </a:cubicBezTo>
                          <a:cubicBezTo>
                            <a:pt x="52622" y="202992"/>
                            <a:pt x="62957" y="233080"/>
                            <a:pt x="88634" y="257199"/>
                          </a:cubicBezTo>
                          <a:cubicBezTo>
                            <a:pt x="121252" y="289467"/>
                            <a:pt x="175660" y="284988"/>
                            <a:pt x="204450" y="272917"/>
                          </a:cubicBezTo>
                          <a:cubicBezTo>
                            <a:pt x="239141" y="255956"/>
                            <a:pt x="254006" y="220965"/>
                            <a:pt x="263089" y="194327"/>
                          </a:cubicBezTo>
                          <a:cubicBezTo>
                            <a:pt x="264072" y="176272"/>
                            <a:pt x="274486" y="159168"/>
                            <a:pt x="270236" y="137165"/>
                          </a:cubicBezTo>
                          <a:close/>
                        </a:path>
                        <a:path w="275949" h="294346" stroke="0" extrusionOk="0">
                          <a:moveTo>
                            <a:pt x="275949" y="140020"/>
                          </a:moveTo>
                          <a:cubicBezTo>
                            <a:pt x="275192" y="158126"/>
                            <a:pt x="269707" y="178432"/>
                            <a:pt x="268801" y="195740"/>
                          </a:cubicBezTo>
                          <a:cubicBezTo>
                            <a:pt x="267092" y="234966"/>
                            <a:pt x="234833" y="265845"/>
                            <a:pt x="200173" y="282925"/>
                          </a:cubicBezTo>
                          <a:cubicBezTo>
                            <a:pt x="178160" y="293423"/>
                            <a:pt x="155458" y="296538"/>
                            <a:pt x="134387" y="287193"/>
                          </a:cubicBezTo>
                          <a:cubicBezTo>
                            <a:pt x="83729" y="273858"/>
                            <a:pt x="64937" y="248801"/>
                            <a:pt x="42882" y="200037"/>
                          </a:cubicBezTo>
                          <a:cubicBezTo>
                            <a:pt x="41524" y="187520"/>
                            <a:pt x="37211" y="171274"/>
                            <a:pt x="34328" y="160035"/>
                          </a:cubicBezTo>
                          <a:cubicBezTo>
                            <a:pt x="30339" y="146782"/>
                            <a:pt x="26746" y="136135"/>
                            <a:pt x="20006" y="127157"/>
                          </a:cubicBezTo>
                          <a:cubicBezTo>
                            <a:pt x="-265" y="101791"/>
                            <a:pt x="2645" y="73705"/>
                            <a:pt x="25746" y="52864"/>
                          </a:cubicBezTo>
                          <a:cubicBezTo>
                            <a:pt x="26865" y="50774"/>
                            <a:pt x="29307" y="49772"/>
                            <a:pt x="30023" y="48567"/>
                          </a:cubicBezTo>
                          <a:cubicBezTo>
                            <a:pt x="37479" y="44235"/>
                            <a:pt x="46041" y="36353"/>
                            <a:pt x="51464" y="31436"/>
                          </a:cubicBezTo>
                          <a:cubicBezTo>
                            <a:pt x="65478" y="22075"/>
                            <a:pt x="81869" y="8240"/>
                            <a:pt x="98651" y="8565"/>
                          </a:cubicBezTo>
                          <a:cubicBezTo>
                            <a:pt x="118247" y="2729"/>
                            <a:pt x="133360" y="2592"/>
                            <a:pt x="152986" y="1442"/>
                          </a:cubicBezTo>
                          <a:cubicBezTo>
                            <a:pt x="173155" y="-1949"/>
                            <a:pt x="186321" y="4227"/>
                            <a:pt x="205885" y="14275"/>
                          </a:cubicBezTo>
                          <a:cubicBezTo>
                            <a:pt x="241821" y="26912"/>
                            <a:pt x="260295" y="67569"/>
                            <a:pt x="275949" y="115736"/>
                          </a:cubicBezTo>
                          <a:cubicBezTo>
                            <a:pt x="276327" y="116666"/>
                            <a:pt x="275568" y="118815"/>
                            <a:pt x="275949" y="120034"/>
                          </a:cubicBezTo>
                          <a:cubicBezTo>
                            <a:pt x="276658" y="128158"/>
                            <a:pt x="275622" y="132593"/>
                            <a:pt x="275949" y="140020"/>
                          </a:cubicBezTo>
                          <a:close/>
                          <a:moveTo>
                            <a:pt x="270236" y="137165"/>
                          </a:moveTo>
                          <a:cubicBezTo>
                            <a:pt x="270766" y="118629"/>
                            <a:pt x="268147" y="100053"/>
                            <a:pt x="258784" y="85742"/>
                          </a:cubicBezTo>
                          <a:cubicBezTo>
                            <a:pt x="254091" y="75949"/>
                            <a:pt x="250725" y="66761"/>
                            <a:pt x="243055" y="58574"/>
                          </a:cubicBezTo>
                          <a:cubicBezTo>
                            <a:pt x="223994" y="33259"/>
                            <a:pt x="179043" y="855"/>
                            <a:pt x="135822" y="8565"/>
                          </a:cubicBezTo>
                          <a:cubicBezTo>
                            <a:pt x="122899" y="9731"/>
                            <a:pt x="113483" y="13567"/>
                            <a:pt x="98651" y="14275"/>
                          </a:cubicBezTo>
                          <a:cubicBezTo>
                            <a:pt x="83502" y="16783"/>
                            <a:pt x="70309" y="20671"/>
                            <a:pt x="60046" y="31436"/>
                          </a:cubicBezTo>
                          <a:cubicBezTo>
                            <a:pt x="52625" y="41256"/>
                            <a:pt x="42210" y="50892"/>
                            <a:pt x="32893" y="55719"/>
                          </a:cubicBezTo>
                          <a:cubicBezTo>
                            <a:pt x="18802" y="69658"/>
                            <a:pt x="4045" y="103980"/>
                            <a:pt x="25746" y="122889"/>
                          </a:cubicBezTo>
                          <a:cubicBezTo>
                            <a:pt x="28202" y="126136"/>
                            <a:pt x="30437" y="132181"/>
                            <a:pt x="34328" y="135752"/>
                          </a:cubicBezTo>
                          <a:cubicBezTo>
                            <a:pt x="38994" y="150434"/>
                            <a:pt x="39661" y="158843"/>
                            <a:pt x="42882" y="171456"/>
                          </a:cubicBezTo>
                          <a:cubicBezTo>
                            <a:pt x="51412" y="203651"/>
                            <a:pt x="64756" y="228643"/>
                            <a:pt x="88634" y="257199"/>
                          </a:cubicBezTo>
                          <a:cubicBezTo>
                            <a:pt x="108835" y="278609"/>
                            <a:pt x="172116" y="288146"/>
                            <a:pt x="204450" y="272917"/>
                          </a:cubicBezTo>
                          <a:cubicBezTo>
                            <a:pt x="235070" y="256227"/>
                            <a:pt x="257207" y="234492"/>
                            <a:pt x="263089" y="194327"/>
                          </a:cubicBezTo>
                          <a:cubicBezTo>
                            <a:pt x="272346" y="175050"/>
                            <a:pt x="271308" y="157095"/>
                            <a:pt x="270236" y="137165"/>
                          </a:cubicBezTo>
                          <a:close/>
                        </a:path>
                      </a:pathLst>
                    </a:custGeom>
                    <ask:type>
                      <ask:lineSketchNone/>
                    </ask:type>
                  </ask:lineSketchStyleProps>
                </a:ext>
              </a:extLst>
            </a:ln>
          </p:spPr>
          <p:txBody>
            <a:bodyPr vert="horz" wrap="square" lIns="91440" tIns="45720" rIns="91440" bIns="45720" numCol="1" anchor="t" anchorCtr="0" compatLnSpc="1">
              <a:prstTxWarp prst="textNoShape">
                <a:avLst/>
              </a:prstTxWarp>
            </a:bodyPr>
            <a:lstStyle/>
            <a:p>
              <a:endParaRPr lang="zh-CN" altLang="en-US"/>
            </a:p>
          </p:txBody>
        </p:sp>
        <p:sp>
          <p:nvSpPr>
            <p:cNvPr id="80" name="Freeform 146">
              <a:extLst>
                <a:ext uri="{FF2B5EF4-FFF2-40B4-BE49-F238E27FC236}">
                  <a16:creationId xmlns:a16="http://schemas.microsoft.com/office/drawing/2014/main" xmlns="" id="{E1C9E9CF-2EB1-40DD-91F3-D7DD39A93EFF}"/>
                </a:ext>
              </a:extLst>
            </p:cNvPr>
            <p:cNvSpPr>
              <a:spLocks noEditPoints="1"/>
            </p:cNvSpPr>
            <p:nvPr/>
          </p:nvSpPr>
          <p:spPr bwMode="auto">
            <a:xfrm>
              <a:off x="144" y="7"/>
              <a:ext cx="136" cy="210"/>
            </a:xfrm>
            <a:custGeom>
              <a:avLst/>
              <a:gdLst>
                <a:gd name="T0" fmla="*/ 66 w 67"/>
                <a:gd name="T1" fmla="*/ 82 h 104"/>
                <a:gd name="T2" fmla="*/ 63 w 67"/>
                <a:gd name="T3" fmla="*/ 98 h 104"/>
                <a:gd name="T4" fmla="*/ 51 w 67"/>
                <a:gd name="T5" fmla="*/ 101 h 104"/>
                <a:gd name="T6" fmla="*/ 43 w 67"/>
                <a:gd name="T7" fmla="*/ 93 h 104"/>
                <a:gd name="T8" fmla="*/ 23 w 67"/>
                <a:gd name="T9" fmla="*/ 66 h 104"/>
                <a:gd name="T10" fmla="*/ 8 w 67"/>
                <a:gd name="T11" fmla="*/ 43 h 104"/>
                <a:gd name="T12" fmla="*/ 3 w 67"/>
                <a:gd name="T13" fmla="*/ 25 h 104"/>
                <a:gd name="T14" fmla="*/ 25 w 67"/>
                <a:gd name="T15" fmla="*/ 2 h 104"/>
                <a:gd name="T16" fmla="*/ 38 w 67"/>
                <a:gd name="T17" fmla="*/ 12 h 104"/>
                <a:gd name="T18" fmla="*/ 41 w 67"/>
                <a:gd name="T19" fmla="*/ 18 h 104"/>
                <a:gd name="T20" fmla="*/ 54 w 67"/>
                <a:gd name="T21" fmla="*/ 40 h 104"/>
                <a:gd name="T22" fmla="*/ 65 w 67"/>
                <a:gd name="T23" fmla="*/ 70 h 104"/>
                <a:gd name="T24" fmla="*/ 66 w 67"/>
                <a:gd name="T25" fmla="*/ 82 h 104"/>
                <a:gd name="T26" fmla="*/ 63 w 67"/>
                <a:gd name="T27" fmla="*/ 81 h 104"/>
                <a:gd name="T28" fmla="*/ 58 w 67"/>
                <a:gd name="T29" fmla="*/ 59 h 104"/>
                <a:gd name="T30" fmla="*/ 48 w 67"/>
                <a:gd name="T31" fmla="*/ 39 h 104"/>
                <a:gd name="T32" fmla="*/ 40 w 67"/>
                <a:gd name="T33" fmla="*/ 26 h 104"/>
                <a:gd name="T34" fmla="*/ 22 w 67"/>
                <a:gd name="T35" fmla="*/ 9 h 104"/>
                <a:gd name="T36" fmla="*/ 9 w 67"/>
                <a:gd name="T37" fmla="*/ 12 h 104"/>
                <a:gd name="T38" fmla="*/ 8 w 67"/>
                <a:gd name="T39" fmla="*/ 15 h 104"/>
                <a:gd name="T40" fmla="*/ 7 w 67"/>
                <a:gd name="T41" fmla="*/ 22 h 104"/>
                <a:gd name="T42" fmla="*/ 14 w 67"/>
                <a:gd name="T43" fmla="*/ 44 h 104"/>
                <a:gd name="T44" fmla="*/ 27 w 67"/>
                <a:gd name="T45" fmla="*/ 63 h 104"/>
                <a:gd name="T46" fmla="*/ 47 w 67"/>
                <a:gd name="T47" fmla="*/ 90 h 104"/>
                <a:gd name="T48" fmla="*/ 58 w 67"/>
                <a:gd name="T49" fmla="*/ 96 h 104"/>
                <a:gd name="T50" fmla="*/ 63 w 67"/>
                <a:gd name="T51" fmla="*/ 84 h 104"/>
                <a:gd name="T52" fmla="*/ 63 w 67"/>
                <a:gd name="T53" fmla="*/ 81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7" h="104">
                  <a:moveTo>
                    <a:pt x="66" y="82"/>
                  </a:moveTo>
                  <a:cubicBezTo>
                    <a:pt x="67" y="89"/>
                    <a:pt x="66" y="94"/>
                    <a:pt x="63" y="98"/>
                  </a:cubicBezTo>
                  <a:cubicBezTo>
                    <a:pt x="59" y="103"/>
                    <a:pt x="56" y="104"/>
                    <a:pt x="51" y="101"/>
                  </a:cubicBezTo>
                  <a:cubicBezTo>
                    <a:pt x="48" y="98"/>
                    <a:pt x="45" y="96"/>
                    <a:pt x="43" y="93"/>
                  </a:cubicBezTo>
                  <a:cubicBezTo>
                    <a:pt x="35" y="85"/>
                    <a:pt x="28" y="76"/>
                    <a:pt x="23" y="66"/>
                  </a:cubicBezTo>
                  <a:cubicBezTo>
                    <a:pt x="19" y="58"/>
                    <a:pt x="12" y="51"/>
                    <a:pt x="8" y="43"/>
                  </a:cubicBezTo>
                  <a:cubicBezTo>
                    <a:pt x="6" y="37"/>
                    <a:pt x="4" y="31"/>
                    <a:pt x="3" y="25"/>
                  </a:cubicBezTo>
                  <a:cubicBezTo>
                    <a:pt x="0" y="10"/>
                    <a:pt x="10" y="0"/>
                    <a:pt x="25" y="2"/>
                  </a:cubicBezTo>
                  <a:cubicBezTo>
                    <a:pt x="31" y="3"/>
                    <a:pt x="35" y="8"/>
                    <a:pt x="38" y="12"/>
                  </a:cubicBezTo>
                  <a:cubicBezTo>
                    <a:pt x="40" y="14"/>
                    <a:pt x="41" y="16"/>
                    <a:pt x="41" y="18"/>
                  </a:cubicBezTo>
                  <a:cubicBezTo>
                    <a:pt x="44" y="26"/>
                    <a:pt x="48" y="33"/>
                    <a:pt x="54" y="40"/>
                  </a:cubicBezTo>
                  <a:cubicBezTo>
                    <a:pt x="61" y="48"/>
                    <a:pt x="62" y="60"/>
                    <a:pt x="65" y="70"/>
                  </a:cubicBezTo>
                  <a:cubicBezTo>
                    <a:pt x="66" y="74"/>
                    <a:pt x="66" y="78"/>
                    <a:pt x="66" y="82"/>
                  </a:cubicBezTo>
                  <a:close/>
                  <a:moveTo>
                    <a:pt x="63" y="81"/>
                  </a:moveTo>
                  <a:cubicBezTo>
                    <a:pt x="63" y="73"/>
                    <a:pt x="59" y="66"/>
                    <a:pt x="58" y="59"/>
                  </a:cubicBezTo>
                  <a:cubicBezTo>
                    <a:pt x="56" y="52"/>
                    <a:pt x="53" y="45"/>
                    <a:pt x="48" y="39"/>
                  </a:cubicBezTo>
                  <a:cubicBezTo>
                    <a:pt x="45" y="35"/>
                    <a:pt x="42" y="31"/>
                    <a:pt x="40" y="26"/>
                  </a:cubicBezTo>
                  <a:cubicBezTo>
                    <a:pt x="36" y="19"/>
                    <a:pt x="30" y="12"/>
                    <a:pt x="22" y="9"/>
                  </a:cubicBezTo>
                  <a:cubicBezTo>
                    <a:pt x="17" y="6"/>
                    <a:pt x="11" y="8"/>
                    <a:pt x="9" y="12"/>
                  </a:cubicBezTo>
                  <a:cubicBezTo>
                    <a:pt x="8" y="13"/>
                    <a:pt x="8" y="14"/>
                    <a:pt x="8" y="15"/>
                  </a:cubicBezTo>
                  <a:cubicBezTo>
                    <a:pt x="7" y="17"/>
                    <a:pt x="7" y="20"/>
                    <a:pt x="7" y="22"/>
                  </a:cubicBezTo>
                  <a:cubicBezTo>
                    <a:pt x="8" y="30"/>
                    <a:pt x="10" y="37"/>
                    <a:pt x="14" y="44"/>
                  </a:cubicBezTo>
                  <a:cubicBezTo>
                    <a:pt x="19" y="50"/>
                    <a:pt x="23" y="56"/>
                    <a:pt x="27" y="63"/>
                  </a:cubicBezTo>
                  <a:cubicBezTo>
                    <a:pt x="32" y="73"/>
                    <a:pt x="39" y="82"/>
                    <a:pt x="47" y="90"/>
                  </a:cubicBezTo>
                  <a:cubicBezTo>
                    <a:pt x="50" y="93"/>
                    <a:pt x="54" y="98"/>
                    <a:pt x="58" y="96"/>
                  </a:cubicBezTo>
                  <a:cubicBezTo>
                    <a:pt x="62" y="94"/>
                    <a:pt x="63" y="89"/>
                    <a:pt x="63" y="84"/>
                  </a:cubicBezTo>
                  <a:cubicBezTo>
                    <a:pt x="63" y="83"/>
                    <a:pt x="63" y="82"/>
                    <a:pt x="63" y="81"/>
                  </a:cubicBezTo>
                  <a:close/>
                </a:path>
              </a:pathLst>
            </a:custGeom>
            <a:grpFill/>
            <a:ln w="6350" cmpd="sng">
              <a:solidFill>
                <a:srgbClr val="FF311D"/>
              </a:solidFill>
              <a:round/>
              <a:headEnd/>
              <a:tailEnd/>
              <a:extLst>
                <a:ext uri="{C807C97D-BFC1-408E-A445-0C87EB9F89A2}">
                  <ask:lineSketchStyleProps xmlns:ask="http://schemas.microsoft.com/office/drawing/2018/sketchyshapes" xmlns="" sd="4172543058">
                    <a:custGeom>
                      <a:avLst/>
                      <a:gdLst>
                        <a:gd name="connsiteX0" fmla="*/ 94794 w 96228"/>
                        <a:gd name="connsiteY0" fmla="*/ 117161 h 148588"/>
                        <a:gd name="connsiteX1" fmla="*/ 90483 w 96228"/>
                        <a:gd name="connsiteY1" fmla="*/ 140014 h 148588"/>
                        <a:gd name="connsiteX2" fmla="*/ 73248 w 96228"/>
                        <a:gd name="connsiteY2" fmla="*/ 144308 h 148588"/>
                        <a:gd name="connsiteX3" fmla="*/ 61759 w 96228"/>
                        <a:gd name="connsiteY3" fmla="*/ 132867 h 148588"/>
                        <a:gd name="connsiteX4" fmla="*/ 33035 w 96228"/>
                        <a:gd name="connsiteY4" fmla="*/ 94293 h 148588"/>
                        <a:gd name="connsiteX5" fmla="*/ 11489 w 96228"/>
                        <a:gd name="connsiteY5" fmla="*/ 61441 h 148588"/>
                        <a:gd name="connsiteX6" fmla="*/ 4311 w 96228"/>
                        <a:gd name="connsiteY6" fmla="*/ 35720 h 148588"/>
                        <a:gd name="connsiteX7" fmla="*/ 35902 w 96228"/>
                        <a:gd name="connsiteY7" fmla="*/ 2852 h 148588"/>
                        <a:gd name="connsiteX8" fmla="*/ 54580 w 96228"/>
                        <a:gd name="connsiteY8" fmla="*/ 17147 h 148588"/>
                        <a:gd name="connsiteX9" fmla="*/ 58881 w 96228"/>
                        <a:gd name="connsiteY9" fmla="*/ 25720 h 148588"/>
                        <a:gd name="connsiteX10" fmla="*/ 77559 w 96228"/>
                        <a:gd name="connsiteY10" fmla="*/ 57146 h 148588"/>
                        <a:gd name="connsiteX11" fmla="*/ 93350 w 96228"/>
                        <a:gd name="connsiteY11" fmla="*/ 100014 h 148588"/>
                        <a:gd name="connsiteX12" fmla="*/ 94794 w 96228"/>
                        <a:gd name="connsiteY12" fmla="*/ 117161 h 148588"/>
                        <a:gd name="connsiteX13" fmla="*/ 90483 w 96228"/>
                        <a:gd name="connsiteY13" fmla="*/ 115720 h 148588"/>
                        <a:gd name="connsiteX14" fmla="*/ 83304 w 96228"/>
                        <a:gd name="connsiteY14" fmla="*/ 84293 h 148588"/>
                        <a:gd name="connsiteX15" fmla="*/ 68937 w 96228"/>
                        <a:gd name="connsiteY15" fmla="*/ 55720 h 148588"/>
                        <a:gd name="connsiteX16" fmla="*/ 57448 w 96228"/>
                        <a:gd name="connsiteY16" fmla="*/ 37147 h 148588"/>
                        <a:gd name="connsiteX17" fmla="*/ 31601 w 96228"/>
                        <a:gd name="connsiteY17" fmla="*/ 12852 h 148588"/>
                        <a:gd name="connsiteX18" fmla="*/ 12923 w 96228"/>
                        <a:gd name="connsiteY18" fmla="*/ 17147 h 148588"/>
                        <a:gd name="connsiteX19" fmla="*/ 11489 w 96228"/>
                        <a:gd name="connsiteY19" fmla="*/ 21426 h 148588"/>
                        <a:gd name="connsiteX20" fmla="*/ 10055 w 96228"/>
                        <a:gd name="connsiteY20" fmla="*/ 31426 h 148588"/>
                        <a:gd name="connsiteX21" fmla="*/ 20111 w 96228"/>
                        <a:gd name="connsiteY21" fmla="*/ 62867 h 148588"/>
                        <a:gd name="connsiteX22" fmla="*/ 38779 w 96228"/>
                        <a:gd name="connsiteY22" fmla="*/ 90014 h 148588"/>
                        <a:gd name="connsiteX23" fmla="*/ 67503 w 96228"/>
                        <a:gd name="connsiteY23" fmla="*/ 128588 h 148588"/>
                        <a:gd name="connsiteX24" fmla="*/ 83304 w 96228"/>
                        <a:gd name="connsiteY24" fmla="*/ 137161 h 148588"/>
                        <a:gd name="connsiteX25" fmla="*/ 90483 w 96228"/>
                        <a:gd name="connsiteY25" fmla="*/ 120014 h 148588"/>
                        <a:gd name="connsiteX26" fmla="*/ 90483 w 96228"/>
                        <a:gd name="connsiteY26" fmla="*/ 115720 h 148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96228" h="148588" fill="none" extrusionOk="0">
                          <a:moveTo>
                            <a:pt x="94794" y="117161"/>
                          </a:moveTo>
                          <a:cubicBezTo>
                            <a:pt x="95504" y="128856"/>
                            <a:pt x="93095" y="134877"/>
                            <a:pt x="90483" y="140014"/>
                          </a:cubicBezTo>
                          <a:cubicBezTo>
                            <a:pt x="85683" y="147579"/>
                            <a:pt x="81463" y="149435"/>
                            <a:pt x="73248" y="144308"/>
                          </a:cubicBezTo>
                          <a:cubicBezTo>
                            <a:pt x="69133" y="139298"/>
                            <a:pt x="64437" y="137375"/>
                            <a:pt x="61759" y="132867"/>
                          </a:cubicBezTo>
                          <a:cubicBezTo>
                            <a:pt x="51758" y="118733"/>
                            <a:pt x="40138" y="111484"/>
                            <a:pt x="33035" y="94293"/>
                          </a:cubicBezTo>
                          <a:cubicBezTo>
                            <a:pt x="28301" y="84642"/>
                            <a:pt x="16415" y="72701"/>
                            <a:pt x="11489" y="61441"/>
                          </a:cubicBezTo>
                          <a:cubicBezTo>
                            <a:pt x="9780" y="52147"/>
                            <a:pt x="7063" y="44903"/>
                            <a:pt x="4311" y="35720"/>
                          </a:cubicBezTo>
                          <a:cubicBezTo>
                            <a:pt x="4319" y="16023"/>
                            <a:pt x="16990" y="-3097"/>
                            <a:pt x="35902" y="2852"/>
                          </a:cubicBezTo>
                          <a:cubicBezTo>
                            <a:pt x="45658" y="4515"/>
                            <a:pt x="51724" y="11018"/>
                            <a:pt x="54580" y="17147"/>
                          </a:cubicBezTo>
                          <a:cubicBezTo>
                            <a:pt x="56661" y="20257"/>
                            <a:pt x="59051" y="23031"/>
                            <a:pt x="58881" y="25720"/>
                          </a:cubicBezTo>
                          <a:cubicBezTo>
                            <a:pt x="65217" y="35590"/>
                            <a:pt x="68649" y="45025"/>
                            <a:pt x="77559" y="57146"/>
                          </a:cubicBezTo>
                          <a:cubicBezTo>
                            <a:pt x="89360" y="71034"/>
                            <a:pt x="89864" y="85842"/>
                            <a:pt x="93350" y="100014"/>
                          </a:cubicBezTo>
                          <a:cubicBezTo>
                            <a:pt x="94503" y="105552"/>
                            <a:pt x="93508" y="112414"/>
                            <a:pt x="94794" y="117161"/>
                          </a:cubicBezTo>
                          <a:close/>
                          <a:moveTo>
                            <a:pt x="90483" y="115720"/>
                          </a:moveTo>
                          <a:cubicBezTo>
                            <a:pt x="91349" y="102087"/>
                            <a:pt x="87002" y="95512"/>
                            <a:pt x="83304" y="84293"/>
                          </a:cubicBezTo>
                          <a:cubicBezTo>
                            <a:pt x="81491" y="76619"/>
                            <a:pt x="75774" y="64149"/>
                            <a:pt x="68937" y="55720"/>
                          </a:cubicBezTo>
                          <a:cubicBezTo>
                            <a:pt x="64439" y="51443"/>
                            <a:pt x="59940" y="44212"/>
                            <a:pt x="57448" y="37147"/>
                          </a:cubicBezTo>
                          <a:cubicBezTo>
                            <a:pt x="50001" y="25682"/>
                            <a:pt x="44456" y="15656"/>
                            <a:pt x="31601" y="12852"/>
                          </a:cubicBezTo>
                          <a:cubicBezTo>
                            <a:pt x="24836" y="7947"/>
                            <a:pt x="14322" y="11368"/>
                            <a:pt x="12923" y="17147"/>
                          </a:cubicBezTo>
                          <a:cubicBezTo>
                            <a:pt x="11571" y="18833"/>
                            <a:pt x="11604" y="19879"/>
                            <a:pt x="11489" y="21426"/>
                          </a:cubicBezTo>
                          <a:cubicBezTo>
                            <a:pt x="9970" y="24582"/>
                            <a:pt x="10045" y="28390"/>
                            <a:pt x="10055" y="31426"/>
                          </a:cubicBezTo>
                          <a:cubicBezTo>
                            <a:pt x="11652" y="42712"/>
                            <a:pt x="14226" y="53528"/>
                            <a:pt x="20111" y="62867"/>
                          </a:cubicBezTo>
                          <a:cubicBezTo>
                            <a:pt x="27548" y="69832"/>
                            <a:pt x="31596" y="80765"/>
                            <a:pt x="38779" y="90014"/>
                          </a:cubicBezTo>
                          <a:cubicBezTo>
                            <a:pt x="49456" y="105173"/>
                            <a:pt x="56771" y="116998"/>
                            <a:pt x="67503" y="128588"/>
                          </a:cubicBezTo>
                          <a:cubicBezTo>
                            <a:pt x="71334" y="133073"/>
                            <a:pt x="78655" y="140922"/>
                            <a:pt x="83304" y="137161"/>
                          </a:cubicBezTo>
                          <a:cubicBezTo>
                            <a:pt x="87874" y="133127"/>
                            <a:pt x="89017" y="126024"/>
                            <a:pt x="90483" y="120014"/>
                          </a:cubicBezTo>
                          <a:cubicBezTo>
                            <a:pt x="90081" y="118018"/>
                            <a:pt x="90803" y="117198"/>
                            <a:pt x="90483" y="115720"/>
                          </a:cubicBezTo>
                          <a:close/>
                        </a:path>
                        <a:path w="96228" h="148588" stroke="0" extrusionOk="0">
                          <a:moveTo>
                            <a:pt x="94794" y="117161"/>
                          </a:moveTo>
                          <a:cubicBezTo>
                            <a:pt x="96753" y="127162"/>
                            <a:pt x="93082" y="134649"/>
                            <a:pt x="90483" y="140014"/>
                          </a:cubicBezTo>
                          <a:cubicBezTo>
                            <a:pt x="85458" y="146742"/>
                            <a:pt x="80952" y="147737"/>
                            <a:pt x="73248" y="144308"/>
                          </a:cubicBezTo>
                          <a:cubicBezTo>
                            <a:pt x="68973" y="140699"/>
                            <a:pt x="64537" y="136837"/>
                            <a:pt x="61759" y="132867"/>
                          </a:cubicBezTo>
                          <a:cubicBezTo>
                            <a:pt x="49858" y="121293"/>
                            <a:pt x="38585" y="107403"/>
                            <a:pt x="33035" y="94293"/>
                          </a:cubicBezTo>
                          <a:cubicBezTo>
                            <a:pt x="27417" y="79572"/>
                            <a:pt x="16733" y="74002"/>
                            <a:pt x="11489" y="61441"/>
                          </a:cubicBezTo>
                          <a:cubicBezTo>
                            <a:pt x="8216" y="53443"/>
                            <a:pt x="5246" y="43295"/>
                            <a:pt x="4311" y="35720"/>
                          </a:cubicBezTo>
                          <a:cubicBezTo>
                            <a:pt x="-4054" y="12274"/>
                            <a:pt x="16141" y="19"/>
                            <a:pt x="35902" y="2852"/>
                          </a:cubicBezTo>
                          <a:cubicBezTo>
                            <a:pt x="44152" y="3156"/>
                            <a:pt x="49843" y="9497"/>
                            <a:pt x="54580" y="17147"/>
                          </a:cubicBezTo>
                          <a:cubicBezTo>
                            <a:pt x="56831" y="20474"/>
                            <a:pt x="58751" y="22604"/>
                            <a:pt x="58881" y="25720"/>
                          </a:cubicBezTo>
                          <a:cubicBezTo>
                            <a:pt x="63879" y="35593"/>
                            <a:pt x="68646" y="45749"/>
                            <a:pt x="77559" y="57146"/>
                          </a:cubicBezTo>
                          <a:cubicBezTo>
                            <a:pt x="88846" y="67748"/>
                            <a:pt x="89094" y="89224"/>
                            <a:pt x="93350" y="100014"/>
                          </a:cubicBezTo>
                          <a:cubicBezTo>
                            <a:pt x="94443" y="105517"/>
                            <a:pt x="93309" y="110934"/>
                            <a:pt x="94794" y="117161"/>
                          </a:cubicBezTo>
                          <a:close/>
                          <a:moveTo>
                            <a:pt x="90483" y="115720"/>
                          </a:moveTo>
                          <a:cubicBezTo>
                            <a:pt x="90803" y="103459"/>
                            <a:pt x="84979" y="92956"/>
                            <a:pt x="83304" y="84293"/>
                          </a:cubicBezTo>
                          <a:cubicBezTo>
                            <a:pt x="83337" y="73299"/>
                            <a:pt x="76404" y="62751"/>
                            <a:pt x="68937" y="55720"/>
                          </a:cubicBezTo>
                          <a:cubicBezTo>
                            <a:pt x="65196" y="50501"/>
                            <a:pt x="60891" y="46062"/>
                            <a:pt x="57448" y="37147"/>
                          </a:cubicBezTo>
                          <a:cubicBezTo>
                            <a:pt x="51892" y="26826"/>
                            <a:pt x="42561" y="18893"/>
                            <a:pt x="31601" y="12852"/>
                          </a:cubicBezTo>
                          <a:cubicBezTo>
                            <a:pt x="23565" y="9950"/>
                            <a:pt x="14983" y="10766"/>
                            <a:pt x="12923" y="17147"/>
                          </a:cubicBezTo>
                          <a:cubicBezTo>
                            <a:pt x="11175" y="18743"/>
                            <a:pt x="11559" y="20025"/>
                            <a:pt x="11489" y="21426"/>
                          </a:cubicBezTo>
                          <a:cubicBezTo>
                            <a:pt x="10102" y="24419"/>
                            <a:pt x="10478" y="29117"/>
                            <a:pt x="10055" y="31426"/>
                          </a:cubicBezTo>
                          <a:cubicBezTo>
                            <a:pt x="9413" y="44618"/>
                            <a:pt x="14061" y="54676"/>
                            <a:pt x="20111" y="62867"/>
                          </a:cubicBezTo>
                          <a:cubicBezTo>
                            <a:pt x="28039" y="69228"/>
                            <a:pt x="33467" y="78216"/>
                            <a:pt x="38779" y="90014"/>
                          </a:cubicBezTo>
                          <a:cubicBezTo>
                            <a:pt x="46214" y="104003"/>
                            <a:pt x="54611" y="113092"/>
                            <a:pt x="67503" y="128588"/>
                          </a:cubicBezTo>
                          <a:cubicBezTo>
                            <a:pt x="70782" y="131353"/>
                            <a:pt x="78721" y="140658"/>
                            <a:pt x="83304" y="137161"/>
                          </a:cubicBezTo>
                          <a:cubicBezTo>
                            <a:pt x="88496" y="134305"/>
                            <a:pt x="90430" y="129130"/>
                            <a:pt x="90483" y="120014"/>
                          </a:cubicBezTo>
                          <a:cubicBezTo>
                            <a:pt x="90418" y="119073"/>
                            <a:pt x="90955" y="117241"/>
                            <a:pt x="90483" y="115720"/>
                          </a:cubicBezTo>
                          <a:close/>
                        </a:path>
                      </a:pathLst>
                    </a:custGeom>
                    <ask:type>
                      <ask:lineSketchNone/>
                    </ask:type>
                  </ask:lineSketchStyleProps>
                </a:ext>
              </a:extLst>
            </a:ln>
          </p:spPr>
          <p:txBody>
            <a:bodyPr vert="horz" wrap="square" lIns="91440" tIns="45720" rIns="91440" bIns="45720" numCol="1" anchor="t" anchorCtr="0" compatLnSpc="1">
              <a:prstTxWarp prst="textNoShape">
                <a:avLst/>
              </a:prstTxWarp>
            </a:bodyPr>
            <a:lstStyle/>
            <a:p>
              <a:endParaRPr lang="zh-CN" altLang="en-US"/>
            </a:p>
          </p:txBody>
        </p:sp>
        <p:sp>
          <p:nvSpPr>
            <p:cNvPr id="81" name="Freeform 147">
              <a:extLst>
                <a:ext uri="{FF2B5EF4-FFF2-40B4-BE49-F238E27FC236}">
                  <a16:creationId xmlns:a16="http://schemas.microsoft.com/office/drawing/2014/main" xmlns="" id="{00224C0D-E568-4CE1-9505-B4B19EEE4747}"/>
                </a:ext>
              </a:extLst>
            </p:cNvPr>
            <p:cNvSpPr>
              <a:spLocks noEditPoints="1"/>
            </p:cNvSpPr>
            <p:nvPr/>
          </p:nvSpPr>
          <p:spPr bwMode="auto">
            <a:xfrm>
              <a:off x="29" y="100"/>
              <a:ext cx="140" cy="194"/>
            </a:xfrm>
            <a:custGeom>
              <a:avLst/>
              <a:gdLst>
                <a:gd name="T0" fmla="*/ 69 w 69"/>
                <a:gd name="T1" fmla="*/ 79 h 96"/>
                <a:gd name="T2" fmla="*/ 64 w 69"/>
                <a:gd name="T3" fmla="*/ 91 h 96"/>
                <a:gd name="T4" fmla="*/ 52 w 69"/>
                <a:gd name="T5" fmla="*/ 92 h 96"/>
                <a:gd name="T6" fmla="*/ 36 w 69"/>
                <a:gd name="T7" fmla="*/ 75 h 96"/>
                <a:gd name="T8" fmla="*/ 6 w 69"/>
                <a:gd name="T9" fmla="*/ 33 h 96"/>
                <a:gd name="T10" fmla="*/ 1 w 69"/>
                <a:gd name="T11" fmla="*/ 20 h 96"/>
                <a:gd name="T12" fmla="*/ 11 w 69"/>
                <a:gd name="T13" fmla="*/ 1 h 96"/>
                <a:gd name="T14" fmla="*/ 17 w 69"/>
                <a:gd name="T15" fmla="*/ 1 h 96"/>
                <a:gd name="T16" fmla="*/ 29 w 69"/>
                <a:gd name="T17" fmla="*/ 7 h 96"/>
                <a:gd name="T18" fmla="*/ 52 w 69"/>
                <a:gd name="T19" fmla="*/ 34 h 96"/>
                <a:gd name="T20" fmla="*/ 68 w 69"/>
                <a:gd name="T21" fmla="*/ 72 h 96"/>
                <a:gd name="T22" fmla="*/ 69 w 69"/>
                <a:gd name="T23" fmla="*/ 79 h 96"/>
                <a:gd name="T24" fmla="*/ 15 w 69"/>
                <a:gd name="T25" fmla="*/ 6 h 96"/>
                <a:gd name="T26" fmla="*/ 6 w 69"/>
                <a:gd name="T27" fmla="*/ 15 h 96"/>
                <a:gd name="T28" fmla="*/ 6 w 69"/>
                <a:gd name="T29" fmla="*/ 16 h 96"/>
                <a:gd name="T30" fmla="*/ 10 w 69"/>
                <a:gd name="T31" fmla="*/ 29 h 96"/>
                <a:gd name="T32" fmla="*/ 30 w 69"/>
                <a:gd name="T33" fmla="*/ 60 h 96"/>
                <a:gd name="T34" fmla="*/ 53 w 69"/>
                <a:gd name="T35" fmla="*/ 86 h 96"/>
                <a:gd name="T36" fmla="*/ 63 w 69"/>
                <a:gd name="T37" fmla="*/ 84 h 96"/>
                <a:gd name="T38" fmla="*/ 65 w 69"/>
                <a:gd name="T39" fmla="*/ 77 h 96"/>
                <a:gd name="T40" fmla="*/ 61 w 69"/>
                <a:gd name="T41" fmla="*/ 63 h 96"/>
                <a:gd name="T42" fmla="*/ 48 w 69"/>
                <a:gd name="T43" fmla="*/ 35 h 96"/>
                <a:gd name="T44" fmla="*/ 23 w 69"/>
                <a:gd name="T45" fmla="*/ 9 h 96"/>
                <a:gd name="T46" fmla="*/ 15 w 69"/>
                <a:gd name="T47" fmla="*/ 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9" h="96">
                  <a:moveTo>
                    <a:pt x="69" y="79"/>
                  </a:moveTo>
                  <a:cubicBezTo>
                    <a:pt x="69" y="83"/>
                    <a:pt x="67" y="88"/>
                    <a:pt x="64" y="91"/>
                  </a:cubicBezTo>
                  <a:cubicBezTo>
                    <a:pt x="60" y="95"/>
                    <a:pt x="58" y="96"/>
                    <a:pt x="52" y="92"/>
                  </a:cubicBezTo>
                  <a:cubicBezTo>
                    <a:pt x="46" y="87"/>
                    <a:pt x="40" y="82"/>
                    <a:pt x="36" y="75"/>
                  </a:cubicBezTo>
                  <a:cubicBezTo>
                    <a:pt x="25" y="62"/>
                    <a:pt x="15" y="48"/>
                    <a:pt x="6" y="33"/>
                  </a:cubicBezTo>
                  <a:cubicBezTo>
                    <a:pt x="4" y="29"/>
                    <a:pt x="2" y="24"/>
                    <a:pt x="1" y="20"/>
                  </a:cubicBezTo>
                  <a:cubicBezTo>
                    <a:pt x="0" y="12"/>
                    <a:pt x="4" y="4"/>
                    <a:pt x="11" y="1"/>
                  </a:cubicBezTo>
                  <a:cubicBezTo>
                    <a:pt x="13" y="0"/>
                    <a:pt x="15" y="0"/>
                    <a:pt x="17" y="1"/>
                  </a:cubicBezTo>
                  <a:cubicBezTo>
                    <a:pt x="21" y="2"/>
                    <a:pt x="25" y="4"/>
                    <a:pt x="29" y="7"/>
                  </a:cubicBezTo>
                  <a:cubicBezTo>
                    <a:pt x="39" y="13"/>
                    <a:pt x="47" y="23"/>
                    <a:pt x="52" y="34"/>
                  </a:cubicBezTo>
                  <a:cubicBezTo>
                    <a:pt x="58" y="46"/>
                    <a:pt x="66" y="58"/>
                    <a:pt x="68" y="72"/>
                  </a:cubicBezTo>
                  <a:cubicBezTo>
                    <a:pt x="68" y="74"/>
                    <a:pt x="68" y="76"/>
                    <a:pt x="69" y="79"/>
                  </a:cubicBezTo>
                  <a:close/>
                  <a:moveTo>
                    <a:pt x="15" y="6"/>
                  </a:moveTo>
                  <a:cubicBezTo>
                    <a:pt x="10" y="6"/>
                    <a:pt x="6" y="10"/>
                    <a:pt x="6" y="15"/>
                  </a:cubicBezTo>
                  <a:cubicBezTo>
                    <a:pt x="6" y="15"/>
                    <a:pt x="6" y="16"/>
                    <a:pt x="6" y="16"/>
                  </a:cubicBezTo>
                  <a:cubicBezTo>
                    <a:pt x="6" y="21"/>
                    <a:pt x="7" y="25"/>
                    <a:pt x="10" y="29"/>
                  </a:cubicBezTo>
                  <a:cubicBezTo>
                    <a:pt x="16" y="40"/>
                    <a:pt x="22" y="50"/>
                    <a:pt x="30" y="60"/>
                  </a:cubicBezTo>
                  <a:cubicBezTo>
                    <a:pt x="36" y="70"/>
                    <a:pt x="44" y="79"/>
                    <a:pt x="53" y="86"/>
                  </a:cubicBezTo>
                  <a:cubicBezTo>
                    <a:pt x="58" y="90"/>
                    <a:pt x="60" y="89"/>
                    <a:pt x="63" y="84"/>
                  </a:cubicBezTo>
                  <a:cubicBezTo>
                    <a:pt x="65" y="82"/>
                    <a:pt x="65" y="79"/>
                    <a:pt x="65" y="77"/>
                  </a:cubicBezTo>
                  <a:cubicBezTo>
                    <a:pt x="64" y="72"/>
                    <a:pt x="63" y="68"/>
                    <a:pt x="61" y="63"/>
                  </a:cubicBezTo>
                  <a:cubicBezTo>
                    <a:pt x="57" y="54"/>
                    <a:pt x="52" y="44"/>
                    <a:pt x="48" y="35"/>
                  </a:cubicBezTo>
                  <a:cubicBezTo>
                    <a:pt x="42" y="23"/>
                    <a:pt x="33" y="16"/>
                    <a:pt x="23" y="9"/>
                  </a:cubicBezTo>
                  <a:cubicBezTo>
                    <a:pt x="21" y="7"/>
                    <a:pt x="18" y="6"/>
                    <a:pt x="15" y="6"/>
                  </a:cubicBezTo>
                  <a:close/>
                </a:path>
              </a:pathLst>
            </a:custGeom>
            <a:grpFill/>
            <a:ln w="6350" cmpd="sng">
              <a:solidFill>
                <a:srgbClr val="FF311D"/>
              </a:solidFill>
              <a:round/>
              <a:headEnd/>
              <a:tailEnd/>
              <a:extLst>
                <a:ext uri="{C807C97D-BFC1-408E-A445-0C87EB9F89A2}">
                  <ask:lineSketchStyleProps xmlns:ask="http://schemas.microsoft.com/office/drawing/2018/sketchyshapes" xmlns="" sd="607312992">
                    <a:custGeom>
                      <a:avLst/>
                      <a:gdLst>
                        <a:gd name="connsiteX0" fmla="*/ 99059 w 99059"/>
                        <a:gd name="connsiteY0" fmla="*/ 112957 h 137267"/>
                        <a:gd name="connsiteX1" fmla="*/ 91877 w 99059"/>
                        <a:gd name="connsiteY1" fmla="*/ 130115 h 137267"/>
                        <a:gd name="connsiteX2" fmla="*/ 74650 w 99059"/>
                        <a:gd name="connsiteY2" fmla="*/ 131542 h 137267"/>
                        <a:gd name="connsiteX3" fmla="*/ 51679 w 99059"/>
                        <a:gd name="connsiteY3" fmla="*/ 107246 h 137267"/>
                        <a:gd name="connsiteX4" fmla="*/ 8618 w 99059"/>
                        <a:gd name="connsiteY4" fmla="*/ 47192 h 137267"/>
                        <a:gd name="connsiteX5" fmla="*/ 1436 w 99059"/>
                        <a:gd name="connsiteY5" fmla="*/ 28592 h 137267"/>
                        <a:gd name="connsiteX6" fmla="*/ 15790 w 99059"/>
                        <a:gd name="connsiteY6" fmla="*/ 1427 h 137267"/>
                        <a:gd name="connsiteX7" fmla="*/ 24408 w 99059"/>
                        <a:gd name="connsiteY7" fmla="*/ 1427 h 137267"/>
                        <a:gd name="connsiteX8" fmla="*/ 41634 w 99059"/>
                        <a:gd name="connsiteY8" fmla="*/ 10006 h 137267"/>
                        <a:gd name="connsiteX9" fmla="*/ 74650 w 99059"/>
                        <a:gd name="connsiteY9" fmla="*/ 48619 h 137267"/>
                        <a:gd name="connsiteX10" fmla="*/ 97622 w 99059"/>
                        <a:gd name="connsiteY10" fmla="*/ 102950 h 137267"/>
                        <a:gd name="connsiteX11" fmla="*/ 99059 w 99059"/>
                        <a:gd name="connsiteY11" fmla="*/ 112957 h 137267"/>
                        <a:gd name="connsiteX12" fmla="*/ 21535 w 99059"/>
                        <a:gd name="connsiteY12" fmla="*/ 8579 h 137267"/>
                        <a:gd name="connsiteX13" fmla="*/ 8618 w 99059"/>
                        <a:gd name="connsiteY13" fmla="*/ 21454 h 137267"/>
                        <a:gd name="connsiteX14" fmla="*/ 8618 w 99059"/>
                        <a:gd name="connsiteY14" fmla="*/ 22882 h 137267"/>
                        <a:gd name="connsiteX15" fmla="*/ 14353 w 99059"/>
                        <a:gd name="connsiteY15" fmla="*/ 41468 h 137267"/>
                        <a:gd name="connsiteX16" fmla="*/ 43070 w 99059"/>
                        <a:gd name="connsiteY16" fmla="*/ 85791 h 137267"/>
                        <a:gd name="connsiteX17" fmla="*/ 76087 w 99059"/>
                        <a:gd name="connsiteY17" fmla="*/ 122963 h 137267"/>
                        <a:gd name="connsiteX18" fmla="*/ 90440 w 99059"/>
                        <a:gd name="connsiteY18" fmla="*/ 120108 h 137267"/>
                        <a:gd name="connsiteX19" fmla="*/ 93313 w 99059"/>
                        <a:gd name="connsiteY19" fmla="*/ 110101 h 137267"/>
                        <a:gd name="connsiteX20" fmla="*/ 87578 w 99059"/>
                        <a:gd name="connsiteY20" fmla="*/ 90088 h 137267"/>
                        <a:gd name="connsiteX21" fmla="*/ 68915 w 99059"/>
                        <a:gd name="connsiteY21" fmla="*/ 50047 h 137267"/>
                        <a:gd name="connsiteX22" fmla="*/ 33016 w 99059"/>
                        <a:gd name="connsiteY22" fmla="*/ 12875 h 137267"/>
                        <a:gd name="connsiteX23" fmla="*/ 21535 w 99059"/>
                        <a:gd name="connsiteY23" fmla="*/ 8579 h 137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99059" h="137267" fill="none" extrusionOk="0">
                          <a:moveTo>
                            <a:pt x="99059" y="112957"/>
                          </a:moveTo>
                          <a:cubicBezTo>
                            <a:pt x="99511" y="118915"/>
                            <a:pt x="97687" y="124897"/>
                            <a:pt x="91877" y="130115"/>
                          </a:cubicBezTo>
                          <a:cubicBezTo>
                            <a:pt x="86520" y="135684"/>
                            <a:pt x="83218" y="136797"/>
                            <a:pt x="74650" y="131542"/>
                          </a:cubicBezTo>
                          <a:cubicBezTo>
                            <a:pt x="65861" y="123225"/>
                            <a:pt x="57220" y="117447"/>
                            <a:pt x="51679" y="107246"/>
                          </a:cubicBezTo>
                          <a:cubicBezTo>
                            <a:pt x="35466" y="84163"/>
                            <a:pt x="21330" y="75489"/>
                            <a:pt x="8618" y="47192"/>
                          </a:cubicBezTo>
                          <a:cubicBezTo>
                            <a:pt x="6290" y="40399"/>
                            <a:pt x="1705" y="34189"/>
                            <a:pt x="1436" y="28592"/>
                          </a:cubicBezTo>
                          <a:cubicBezTo>
                            <a:pt x="-711" y="15348"/>
                            <a:pt x="3943" y="7610"/>
                            <a:pt x="15790" y="1427"/>
                          </a:cubicBezTo>
                          <a:cubicBezTo>
                            <a:pt x="19199" y="-21"/>
                            <a:pt x="21446" y="489"/>
                            <a:pt x="24408" y="1427"/>
                          </a:cubicBezTo>
                          <a:cubicBezTo>
                            <a:pt x="30582" y="3618"/>
                            <a:pt x="36341" y="6023"/>
                            <a:pt x="41634" y="10006"/>
                          </a:cubicBezTo>
                          <a:cubicBezTo>
                            <a:pt x="54014" y="13869"/>
                            <a:pt x="64961" y="32818"/>
                            <a:pt x="74650" y="48619"/>
                          </a:cubicBezTo>
                          <a:cubicBezTo>
                            <a:pt x="85803" y="63578"/>
                            <a:pt x="93731" y="85734"/>
                            <a:pt x="97622" y="102950"/>
                          </a:cubicBezTo>
                          <a:cubicBezTo>
                            <a:pt x="97545" y="105875"/>
                            <a:pt x="96900" y="108758"/>
                            <a:pt x="99059" y="112957"/>
                          </a:cubicBezTo>
                          <a:close/>
                          <a:moveTo>
                            <a:pt x="21535" y="8579"/>
                          </a:moveTo>
                          <a:cubicBezTo>
                            <a:pt x="14426" y="8214"/>
                            <a:pt x="9522" y="15737"/>
                            <a:pt x="8618" y="21454"/>
                          </a:cubicBezTo>
                          <a:cubicBezTo>
                            <a:pt x="8728" y="21854"/>
                            <a:pt x="8514" y="22416"/>
                            <a:pt x="8618" y="22882"/>
                          </a:cubicBezTo>
                          <a:cubicBezTo>
                            <a:pt x="8757" y="31134"/>
                            <a:pt x="10756" y="34727"/>
                            <a:pt x="14353" y="41468"/>
                          </a:cubicBezTo>
                          <a:cubicBezTo>
                            <a:pt x="24769" y="57031"/>
                            <a:pt x="29245" y="69212"/>
                            <a:pt x="43070" y="85791"/>
                          </a:cubicBezTo>
                          <a:cubicBezTo>
                            <a:pt x="51085" y="104417"/>
                            <a:pt x="64996" y="114348"/>
                            <a:pt x="76087" y="122963"/>
                          </a:cubicBezTo>
                          <a:cubicBezTo>
                            <a:pt x="82802" y="129115"/>
                            <a:pt x="85983" y="127456"/>
                            <a:pt x="90440" y="120108"/>
                          </a:cubicBezTo>
                          <a:cubicBezTo>
                            <a:pt x="94129" y="117274"/>
                            <a:pt x="93706" y="113329"/>
                            <a:pt x="93313" y="110101"/>
                          </a:cubicBezTo>
                          <a:cubicBezTo>
                            <a:pt x="92838" y="102847"/>
                            <a:pt x="90312" y="97005"/>
                            <a:pt x="87578" y="90088"/>
                          </a:cubicBezTo>
                          <a:cubicBezTo>
                            <a:pt x="83854" y="78447"/>
                            <a:pt x="76095" y="66185"/>
                            <a:pt x="68915" y="50047"/>
                          </a:cubicBezTo>
                          <a:cubicBezTo>
                            <a:pt x="63887" y="30729"/>
                            <a:pt x="45641" y="22908"/>
                            <a:pt x="33016" y="12875"/>
                          </a:cubicBezTo>
                          <a:cubicBezTo>
                            <a:pt x="30709" y="10614"/>
                            <a:pt x="26274" y="8835"/>
                            <a:pt x="21535" y="8579"/>
                          </a:cubicBezTo>
                          <a:close/>
                        </a:path>
                        <a:path w="99059" h="137267" stroke="0" extrusionOk="0">
                          <a:moveTo>
                            <a:pt x="99059" y="112957"/>
                          </a:moveTo>
                          <a:cubicBezTo>
                            <a:pt x="98932" y="118868"/>
                            <a:pt x="95873" y="126233"/>
                            <a:pt x="91877" y="130115"/>
                          </a:cubicBezTo>
                          <a:cubicBezTo>
                            <a:pt x="86369" y="136220"/>
                            <a:pt x="82987" y="136676"/>
                            <a:pt x="74650" y="131542"/>
                          </a:cubicBezTo>
                          <a:cubicBezTo>
                            <a:pt x="65117" y="122852"/>
                            <a:pt x="58730" y="119001"/>
                            <a:pt x="51679" y="107246"/>
                          </a:cubicBezTo>
                          <a:cubicBezTo>
                            <a:pt x="38195" y="89967"/>
                            <a:pt x="18784" y="68522"/>
                            <a:pt x="8618" y="47192"/>
                          </a:cubicBezTo>
                          <a:cubicBezTo>
                            <a:pt x="6130" y="42093"/>
                            <a:pt x="3205" y="35375"/>
                            <a:pt x="1436" y="28592"/>
                          </a:cubicBezTo>
                          <a:cubicBezTo>
                            <a:pt x="-2517" y="18734"/>
                            <a:pt x="4361" y="6739"/>
                            <a:pt x="15790" y="1427"/>
                          </a:cubicBezTo>
                          <a:cubicBezTo>
                            <a:pt x="18409" y="-509"/>
                            <a:pt x="21628" y="452"/>
                            <a:pt x="24408" y="1427"/>
                          </a:cubicBezTo>
                          <a:cubicBezTo>
                            <a:pt x="30134" y="2616"/>
                            <a:pt x="36209" y="7562"/>
                            <a:pt x="41634" y="10006"/>
                          </a:cubicBezTo>
                          <a:cubicBezTo>
                            <a:pt x="54904" y="20103"/>
                            <a:pt x="67688" y="34293"/>
                            <a:pt x="74650" y="48619"/>
                          </a:cubicBezTo>
                          <a:cubicBezTo>
                            <a:pt x="82941" y="67795"/>
                            <a:pt x="100740" y="82239"/>
                            <a:pt x="97622" y="102950"/>
                          </a:cubicBezTo>
                          <a:cubicBezTo>
                            <a:pt x="98110" y="106397"/>
                            <a:pt x="97683" y="108108"/>
                            <a:pt x="99059" y="112957"/>
                          </a:cubicBezTo>
                          <a:close/>
                          <a:moveTo>
                            <a:pt x="21535" y="8579"/>
                          </a:moveTo>
                          <a:cubicBezTo>
                            <a:pt x="12949" y="9165"/>
                            <a:pt x="9408" y="14558"/>
                            <a:pt x="8618" y="21454"/>
                          </a:cubicBezTo>
                          <a:cubicBezTo>
                            <a:pt x="8743" y="21861"/>
                            <a:pt x="8605" y="22376"/>
                            <a:pt x="8618" y="22882"/>
                          </a:cubicBezTo>
                          <a:cubicBezTo>
                            <a:pt x="9180" y="31028"/>
                            <a:pt x="10330" y="36110"/>
                            <a:pt x="14353" y="41468"/>
                          </a:cubicBezTo>
                          <a:cubicBezTo>
                            <a:pt x="22574" y="54575"/>
                            <a:pt x="28968" y="72630"/>
                            <a:pt x="43070" y="85791"/>
                          </a:cubicBezTo>
                          <a:cubicBezTo>
                            <a:pt x="47825" y="100128"/>
                            <a:pt x="59053" y="110979"/>
                            <a:pt x="76087" y="122963"/>
                          </a:cubicBezTo>
                          <a:cubicBezTo>
                            <a:pt x="83227" y="128039"/>
                            <a:pt x="86207" y="127653"/>
                            <a:pt x="90440" y="120108"/>
                          </a:cubicBezTo>
                          <a:cubicBezTo>
                            <a:pt x="93360" y="117615"/>
                            <a:pt x="93387" y="112466"/>
                            <a:pt x="93313" y="110101"/>
                          </a:cubicBezTo>
                          <a:cubicBezTo>
                            <a:pt x="91398" y="102532"/>
                            <a:pt x="89373" y="97811"/>
                            <a:pt x="87578" y="90088"/>
                          </a:cubicBezTo>
                          <a:cubicBezTo>
                            <a:pt x="78791" y="78936"/>
                            <a:pt x="72365" y="63579"/>
                            <a:pt x="68915" y="50047"/>
                          </a:cubicBezTo>
                          <a:cubicBezTo>
                            <a:pt x="62031" y="34337"/>
                            <a:pt x="48692" y="21795"/>
                            <a:pt x="33016" y="12875"/>
                          </a:cubicBezTo>
                          <a:cubicBezTo>
                            <a:pt x="30444" y="9155"/>
                            <a:pt x="26692" y="8409"/>
                            <a:pt x="21535" y="8579"/>
                          </a:cubicBezTo>
                          <a:close/>
                        </a:path>
                      </a:pathLst>
                    </a:custGeom>
                    <ask:type>
                      <ask:lineSketchNone/>
                    </ask:type>
                  </ask:lineSketchStyleProps>
                </a:ext>
              </a:extLst>
            </a:ln>
          </p:spPr>
          <p:txBody>
            <a:bodyPr vert="horz" wrap="square" lIns="91440" tIns="45720" rIns="91440" bIns="45720" numCol="1" anchor="t" anchorCtr="0" compatLnSpc="1">
              <a:prstTxWarp prst="textNoShape">
                <a:avLst/>
              </a:prstTxWarp>
            </a:bodyPr>
            <a:lstStyle/>
            <a:p>
              <a:endParaRPr lang="zh-CN" altLang="en-US"/>
            </a:p>
          </p:txBody>
        </p:sp>
        <p:sp>
          <p:nvSpPr>
            <p:cNvPr id="82" name="Freeform 148">
              <a:extLst>
                <a:ext uri="{FF2B5EF4-FFF2-40B4-BE49-F238E27FC236}">
                  <a16:creationId xmlns:a16="http://schemas.microsoft.com/office/drawing/2014/main" xmlns="" id="{EBB462D4-6FE2-4666-9CEE-79DCA4825278}"/>
                </a:ext>
              </a:extLst>
            </p:cNvPr>
            <p:cNvSpPr>
              <a:spLocks noEditPoints="1"/>
            </p:cNvSpPr>
            <p:nvPr/>
          </p:nvSpPr>
          <p:spPr bwMode="auto">
            <a:xfrm>
              <a:off x="-3" y="550"/>
              <a:ext cx="174" cy="124"/>
            </a:xfrm>
            <a:custGeom>
              <a:avLst/>
              <a:gdLst>
                <a:gd name="T0" fmla="*/ 28 w 86"/>
                <a:gd name="T1" fmla="*/ 1 h 61"/>
                <a:gd name="T2" fmla="*/ 74 w 86"/>
                <a:gd name="T3" fmla="*/ 20 h 61"/>
                <a:gd name="T4" fmla="*/ 85 w 86"/>
                <a:gd name="T5" fmla="*/ 41 h 61"/>
                <a:gd name="T6" fmla="*/ 65 w 86"/>
                <a:gd name="T7" fmla="*/ 56 h 61"/>
                <a:gd name="T8" fmla="*/ 17 w 86"/>
                <a:gd name="T9" fmla="*/ 36 h 61"/>
                <a:gd name="T10" fmla="*/ 3 w 86"/>
                <a:gd name="T11" fmla="*/ 23 h 61"/>
                <a:gd name="T12" fmla="*/ 11 w 86"/>
                <a:gd name="T13" fmla="*/ 3 h 61"/>
                <a:gd name="T14" fmla="*/ 17 w 86"/>
                <a:gd name="T15" fmla="*/ 1 h 61"/>
                <a:gd name="T16" fmla="*/ 28 w 86"/>
                <a:gd name="T17" fmla="*/ 1 h 61"/>
                <a:gd name="T18" fmla="*/ 21 w 86"/>
                <a:gd name="T19" fmla="*/ 6 h 61"/>
                <a:gd name="T20" fmla="*/ 8 w 86"/>
                <a:gd name="T21" fmla="*/ 13 h 61"/>
                <a:gd name="T22" fmla="*/ 12 w 86"/>
                <a:gd name="T23" fmla="*/ 26 h 61"/>
                <a:gd name="T24" fmla="*/ 22 w 86"/>
                <a:gd name="T25" fmla="*/ 33 h 61"/>
                <a:gd name="T26" fmla="*/ 60 w 86"/>
                <a:gd name="T27" fmla="*/ 49 h 61"/>
                <a:gd name="T28" fmla="*/ 71 w 86"/>
                <a:gd name="T29" fmla="*/ 52 h 61"/>
                <a:gd name="T30" fmla="*/ 82 w 86"/>
                <a:gd name="T31" fmla="*/ 43 h 61"/>
                <a:gd name="T32" fmla="*/ 81 w 86"/>
                <a:gd name="T33" fmla="*/ 39 h 61"/>
                <a:gd name="T34" fmla="*/ 75 w 86"/>
                <a:gd name="T35" fmla="*/ 28 h 61"/>
                <a:gd name="T36" fmla="*/ 43 w 86"/>
                <a:gd name="T37" fmla="*/ 8 h 61"/>
                <a:gd name="T38" fmla="*/ 21 w 86"/>
                <a:gd name="T39" fmla="*/ 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6" h="61">
                  <a:moveTo>
                    <a:pt x="28" y="1"/>
                  </a:moveTo>
                  <a:cubicBezTo>
                    <a:pt x="46" y="0"/>
                    <a:pt x="61" y="9"/>
                    <a:pt x="74" y="20"/>
                  </a:cubicBezTo>
                  <a:cubicBezTo>
                    <a:pt x="81" y="25"/>
                    <a:pt x="85" y="33"/>
                    <a:pt x="85" y="41"/>
                  </a:cubicBezTo>
                  <a:cubicBezTo>
                    <a:pt x="86" y="53"/>
                    <a:pt x="77" y="61"/>
                    <a:pt x="65" y="56"/>
                  </a:cubicBezTo>
                  <a:cubicBezTo>
                    <a:pt x="49" y="50"/>
                    <a:pt x="33" y="43"/>
                    <a:pt x="17" y="36"/>
                  </a:cubicBezTo>
                  <a:cubicBezTo>
                    <a:pt x="11" y="34"/>
                    <a:pt x="6" y="29"/>
                    <a:pt x="3" y="23"/>
                  </a:cubicBezTo>
                  <a:cubicBezTo>
                    <a:pt x="0" y="15"/>
                    <a:pt x="3" y="6"/>
                    <a:pt x="11" y="3"/>
                  </a:cubicBezTo>
                  <a:cubicBezTo>
                    <a:pt x="13" y="2"/>
                    <a:pt x="15" y="1"/>
                    <a:pt x="17" y="1"/>
                  </a:cubicBezTo>
                  <a:cubicBezTo>
                    <a:pt x="20" y="1"/>
                    <a:pt x="24" y="1"/>
                    <a:pt x="28" y="1"/>
                  </a:cubicBezTo>
                  <a:close/>
                  <a:moveTo>
                    <a:pt x="21" y="6"/>
                  </a:moveTo>
                  <a:cubicBezTo>
                    <a:pt x="15" y="5"/>
                    <a:pt x="10" y="8"/>
                    <a:pt x="8" y="13"/>
                  </a:cubicBezTo>
                  <a:cubicBezTo>
                    <a:pt x="5" y="18"/>
                    <a:pt x="8" y="22"/>
                    <a:pt x="12" y="26"/>
                  </a:cubicBezTo>
                  <a:cubicBezTo>
                    <a:pt x="15" y="29"/>
                    <a:pt x="18" y="32"/>
                    <a:pt x="22" y="33"/>
                  </a:cubicBezTo>
                  <a:cubicBezTo>
                    <a:pt x="35" y="38"/>
                    <a:pt x="48" y="43"/>
                    <a:pt x="60" y="49"/>
                  </a:cubicBezTo>
                  <a:cubicBezTo>
                    <a:pt x="64" y="50"/>
                    <a:pt x="67" y="51"/>
                    <a:pt x="71" y="52"/>
                  </a:cubicBezTo>
                  <a:cubicBezTo>
                    <a:pt x="77" y="52"/>
                    <a:pt x="81" y="48"/>
                    <a:pt x="82" y="43"/>
                  </a:cubicBezTo>
                  <a:cubicBezTo>
                    <a:pt x="82" y="42"/>
                    <a:pt x="82" y="41"/>
                    <a:pt x="81" y="39"/>
                  </a:cubicBezTo>
                  <a:cubicBezTo>
                    <a:pt x="80" y="35"/>
                    <a:pt x="78" y="31"/>
                    <a:pt x="75" y="28"/>
                  </a:cubicBezTo>
                  <a:cubicBezTo>
                    <a:pt x="67" y="18"/>
                    <a:pt x="55" y="11"/>
                    <a:pt x="43" y="8"/>
                  </a:cubicBezTo>
                  <a:cubicBezTo>
                    <a:pt x="35" y="7"/>
                    <a:pt x="28" y="6"/>
                    <a:pt x="21" y="6"/>
                  </a:cubicBezTo>
                  <a:close/>
                </a:path>
              </a:pathLst>
            </a:custGeom>
            <a:grpFill/>
            <a:ln w="6350" cmpd="sng">
              <a:solidFill>
                <a:srgbClr val="FF311D"/>
              </a:solidFill>
              <a:round/>
              <a:headEnd/>
              <a:tailEnd/>
              <a:extLst>
                <a:ext uri="{C807C97D-BFC1-408E-A445-0C87EB9F89A2}">
                  <ask:lineSketchStyleProps xmlns:ask="http://schemas.microsoft.com/office/drawing/2018/sketchyshapes" xmlns="" sd="2788896141">
                    <a:custGeom>
                      <a:avLst/>
                      <a:gdLst>
                        <a:gd name="connsiteX0" fmla="*/ 40086 w 123116"/>
                        <a:gd name="connsiteY0" fmla="*/ 1438 h 87738"/>
                        <a:gd name="connsiteX1" fmla="*/ 105941 w 123116"/>
                        <a:gd name="connsiteY1" fmla="*/ 28769 h 87738"/>
                        <a:gd name="connsiteX2" fmla="*/ 121687 w 123116"/>
                        <a:gd name="connsiteY2" fmla="*/ 58968 h 87738"/>
                        <a:gd name="connsiteX3" fmla="*/ 93051 w 123116"/>
                        <a:gd name="connsiteY3" fmla="*/ 80543 h 87738"/>
                        <a:gd name="connsiteX4" fmla="*/ 24340 w 123116"/>
                        <a:gd name="connsiteY4" fmla="*/ 51782 h 87738"/>
                        <a:gd name="connsiteX5" fmla="*/ 4296 w 123116"/>
                        <a:gd name="connsiteY5" fmla="*/ 33077 h 87738"/>
                        <a:gd name="connsiteX6" fmla="*/ 15746 w 123116"/>
                        <a:gd name="connsiteY6" fmla="*/ 4316 h 87738"/>
                        <a:gd name="connsiteX7" fmla="*/ 24340 w 123116"/>
                        <a:gd name="connsiteY7" fmla="*/ 1438 h 87738"/>
                        <a:gd name="connsiteX8" fmla="*/ 40086 w 123116"/>
                        <a:gd name="connsiteY8" fmla="*/ 1438 h 87738"/>
                        <a:gd name="connsiteX9" fmla="*/ 30064 w 123116"/>
                        <a:gd name="connsiteY9" fmla="*/ 8633 h 87738"/>
                        <a:gd name="connsiteX10" fmla="*/ 11449 w 123116"/>
                        <a:gd name="connsiteY10" fmla="*/ 18696 h 87738"/>
                        <a:gd name="connsiteX11" fmla="*/ 17174 w 123116"/>
                        <a:gd name="connsiteY11" fmla="*/ 37393 h 87738"/>
                        <a:gd name="connsiteX12" fmla="*/ 31493 w 123116"/>
                        <a:gd name="connsiteY12" fmla="*/ 47466 h 87738"/>
                        <a:gd name="connsiteX13" fmla="*/ 85898 w 123116"/>
                        <a:gd name="connsiteY13" fmla="*/ 70479 h 87738"/>
                        <a:gd name="connsiteX14" fmla="*/ 101644 w 123116"/>
                        <a:gd name="connsiteY14" fmla="*/ 74796 h 87738"/>
                        <a:gd name="connsiteX15" fmla="*/ 117391 w 123116"/>
                        <a:gd name="connsiteY15" fmla="*/ 61846 h 87738"/>
                        <a:gd name="connsiteX16" fmla="*/ 115962 w 123116"/>
                        <a:gd name="connsiteY16" fmla="*/ 56090 h 87738"/>
                        <a:gd name="connsiteX17" fmla="*/ 107369 w 123116"/>
                        <a:gd name="connsiteY17" fmla="*/ 40271 h 87738"/>
                        <a:gd name="connsiteX18" fmla="*/ 61558 w 123116"/>
                        <a:gd name="connsiteY18" fmla="*/ 11502 h 87738"/>
                        <a:gd name="connsiteX19" fmla="*/ 30064 w 123116"/>
                        <a:gd name="connsiteY19" fmla="*/ 8633 h 87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23116" h="87738" fill="none" extrusionOk="0">
                          <a:moveTo>
                            <a:pt x="40086" y="1438"/>
                          </a:moveTo>
                          <a:cubicBezTo>
                            <a:pt x="66405" y="-803"/>
                            <a:pt x="88700" y="8339"/>
                            <a:pt x="105941" y="28769"/>
                          </a:cubicBezTo>
                          <a:cubicBezTo>
                            <a:pt x="116689" y="32700"/>
                            <a:pt x="123256" y="48629"/>
                            <a:pt x="121687" y="58968"/>
                          </a:cubicBezTo>
                          <a:cubicBezTo>
                            <a:pt x="121486" y="80898"/>
                            <a:pt x="112251" y="85449"/>
                            <a:pt x="93051" y="80543"/>
                          </a:cubicBezTo>
                          <a:cubicBezTo>
                            <a:pt x="67957" y="73677"/>
                            <a:pt x="47127" y="60575"/>
                            <a:pt x="24340" y="51782"/>
                          </a:cubicBezTo>
                          <a:cubicBezTo>
                            <a:pt x="16631" y="50671"/>
                            <a:pt x="9483" y="43164"/>
                            <a:pt x="4296" y="33077"/>
                          </a:cubicBezTo>
                          <a:cubicBezTo>
                            <a:pt x="502" y="19801"/>
                            <a:pt x="4077" y="11801"/>
                            <a:pt x="15746" y="4316"/>
                          </a:cubicBezTo>
                          <a:cubicBezTo>
                            <a:pt x="18311" y="3382"/>
                            <a:pt x="21729" y="1267"/>
                            <a:pt x="24340" y="1438"/>
                          </a:cubicBezTo>
                          <a:cubicBezTo>
                            <a:pt x="30897" y="609"/>
                            <a:pt x="33642" y="2918"/>
                            <a:pt x="40086" y="1438"/>
                          </a:cubicBezTo>
                          <a:close/>
                          <a:moveTo>
                            <a:pt x="30064" y="8633"/>
                          </a:moveTo>
                          <a:cubicBezTo>
                            <a:pt x="20049" y="6928"/>
                            <a:pt x="15088" y="12901"/>
                            <a:pt x="11449" y="18696"/>
                          </a:cubicBezTo>
                          <a:cubicBezTo>
                            <a:pt x="7493" y="27851"/>
                            <a:pt x="9368" y="31755"/>
                            <a:pt x="17174" y="37393"/>
                          </a:cubicBezTo>
                          <a:cubicBezTo>
                            <a:pt x="21857" y="41506"/>
                            <a:pt x="25061" y="45493"/>
                            <a:pt x="31493" y="47466"/>
                          </a:cubicBezTo>
                          <a:cubicBezTo>
                            <a:pt x="47024" y="50940"/>
                            <a:pt x="71925" y="63843"/>
                            <a:pt x="85898" y="70479"/>
                          </a:cubicBezTo>
                          <a:cubicBezTo>
                            <a:pt x="91853" y="71988"/>
                            <a:pt x="95874" y="72877"/>
                            <a:pt x="101644" y="74796"/>
                          </a:cubicBezTo>
                          <a:cubicBezTo>
                            <a:pt x="109167" y="73276"/>
                            <a:pt x="116445" y="69373"/>
                            <a:pt x="117391" y="61846"/>
                          </a:cubicBezTo>
                          <a:cubicBezTo>
                            <a:pt x="117450" y="60400"/>
                            <a:pt x="117159" y="58942"/>
                            <a:pt x="115962" y="56090"/>
                          </a:cubicBezTo>
                          <a:cubicBezTo>
                            <a:pt x="114210" y="51333"/>
                            <a:pt x="113281" y="44503"/>
                            <a:pt x="107369" y="40271"/>
                          </a:cubicBezTo>
                          <a:cubicBezTo>
                            <a:pt x="92731" y="23923"/>
                            <a:pt x="77640" y="16762"/>
                            <a:pt x="61558" y="11502"/>
                          </a:cubicBezTo>
                          <a:cubicBezTo>
                            <a:pt x="49371" y="12930"/>
                            <a:pt x="39517" y="7320"/>
                            <a:pt x="30064" y="8633"/>
                          </a:cubicBezTo>
                          <a:close/>
                        </a:path>
                        <a:path w="123116" h="87738" stroke="0" extrusionOk="0">
                          <a:moveTo>
                            <a:pt x="40086" y="1438"/>
                          </a:moveTo>
                          <a:cubicBezTo>
                            <a:pt x="67772" y="422"/>
                            <a:pt x="92316" y="15718"/>
                            <a:pt x="105941" y="28769"/>
                          </a:cubicBezTo>
                          <a:cubicBezTo>
                            <a:pt x="116008" y="33289"/>
                            <a:pt x="121558" y="46915"/>
                            <a:pt x="121687" y="58968"/>
                          </a:cubicBezTo>
                          <a:cubicBezTo>
                            <a:pt x="123552" y="71228"/>
                            <a:pt x="113879" y="84763"/>
                            <a:pt x="93051" y="80543"/>
                          </a:cubicBezTo>
                          <a:cubicBezTo>
                            <a:pt x="71953" y="79179"/>
                            <a:pt x="49492" y="66513"/>
                            <a:pt x="24340" y="51782"/>
                          </a:cubicBezTo>
                          <a:cubicBezTo>
                            <a:pt x="14649" y="47589"/>
                            <a:pt x="7299" y="43098"/>
                            <a:pt x="4296" y="33077"/>
                          </a:cubicBezTo>
                          <a:cubicBezTo>
                            <a:pt x="594" y="21465"/>
                            <a:pt x="1262" y="7175"/>
                            <a:pt x="15746" y="4316"/>
                          </a:cubicBezTo>
                          <a:cubicBezTo>
                            <a:pt x="18650" y="2953"/>
                            <a:pt x="22009" y="928"/>
                            <a:pt x="24340" y="1438"/>
                          </a:cubicBezTo>
                          <a:cubicBezTo>
                            <a:pt x="31491" y="250"/>
                            <a:pt x="36269" y="1479"/>
                            <a:pt x="40086" y="1438"/>
                          </a:cubicBezTo>
                          <a:close/>
                          <a:moveTo>
                            <a:pt x="30064" y="8633"/>
                          </a:moveTo>
                          <a:cubicBezTo>
                            <a:pt x="23359" y="7383"/>
                            <a:pt x="14632" y="11276"/>
                            <a:pt x="11449" y="18696"/>
                          </a:cubicBezTo>
                          <a:cubicBezTo>
                            <a:pt x="6848" y="27193"/>
                            <a:pt x="11754" y="31936"/>
                            <a:pt x="17174" y="37393"/>
                          </a:cubicBezTo>
                          <a:cubicBezTo>
                            <a:pt x="21910" y="40913"/>
                            <a:pt x="26732" y="45078"/>
                            <a:pt x="31493" y="47466"/>
                          </a:cubicBezTo>
                          <a:cubicBezTo>
                            <a:pt x="54903" y="55660"/>
                            <a:pt x="74024" y="60693"/>
                            <a:pt x="85898" y="70479"/>
                          </a:cubicBezTo>
                          <a:cubicBezTo>
                            <a:pt x="92644" y="71083"/>
                            <a:pt x="96638" y="72769"/>
                            <a:pt x="101644" y="74796"/>
                          </a:cubicBezTo>
                          <a:cubicBezTo>
                            <a:pt x="108830" y="75293"/>
                            <a:pt x="116014" y="69865"/>
                            <a:pt x="117391" y="61846"/>
                          </a:cubicBezTo>
                          <a:cubicBezTo>
                            <a:pt x="117683" y="60418"/>
                            <a:pt x="117473" y="58793"/>
                            <a:pt x="115962" y="56090"/>
                          </a:cubicBezTo>
                          <a:cubicBezTo>
                            <a:pt x="115891" y="49700"/>
                            <a:pt x="113099" y="44714"/>
                            <a:pt x="107369" y="40271"/>
                          </a:cubicBezTo>
                          <a:cubicBezTo>
                            <a:pt x="95726" y="24265"/>
                            <a:pt x="83025" y="17864"/>
                            <a:pt x="61558" y="11502"/>
                          </a:cubicBezTo>
                          <a:cubicBezTo>
                            <a:pt x="50571" y="10748"/>
                            <a:pt x="38525" y="8576"/>
                            <a:pt x="30064" y="8633"/>
                          </a:cubicBezTo>
                          <a:close/>
                        </a:path>
                      </a:pathLst>
                    </a:custGeom>
                    <ask:type>
                      <ask:lineSketchNone/>
                    </ask:type>
                  </ask:lineSketchStyleProps>
                </a:ext>
              </a:extLst>
            </a:ln>
          </p:spPr>
          <p:txBody>
            <a:bodyPr vert="horz" wrap="square" lIns="91440" tIns="45720" rIns="91440" bIns="45720" numCol="1" anchor="t" anchorCtr="0" compatLnSpc="1">
              <a:prstTxWarp prst="textNoShape">
                <a:avLst/>
              </a:prstTxWarp>
            </a:bodyPr>
            <a:lstStyle/>
            <a:p>
              <a:endParaRPr lang="zh-CN" altLang="en-US"/>
            </a:p>
          </p:txBody>
        </p:sp>
        <p:sp>
          <p:nvSpPr>
            <p:cNvPr id="83" name="Freeform 149">
              <a:extLst>
                <a:ext uri="{FF2B5EF4-FFF2-40B4-BE49-F238E27FC236}">
                  <a16:creationId xmlns:a16="http://schemas.microsoft.com/office/drawing/2014/main" xmlns="" id="{0F9530F8-AC22-4641-BB63-D33CE78B76C1}"/>
                </a:ext>
              </a:extLst>
            </p:cNvPr>
            <p:cNvSpPr>
              <a:spLocks noEditPoints="1"/>
            </p:cNvSpPr>
            <p:nvPr/>
          </p:nvSpPr>
          <p:spPr bwMode="auto">
            <a:xfrm>
              <a:off x="433" y="64"/>
              <a:ext cx="81" cy="183"/>
            </a:xfrm>
            <a:custGeom>
              <a:avLst/>
              <a:gdLst>
                <a:gd name="T0" fmla="*/ 40 w 40"/>
                <a:gd name="T1" fmla="*/ 32 h 91"/>
                <a:gd name="T2" fmla="*/ 29 w 40"/>
                <a:gd name="T3" fmla="*/ 81 h 91"/>
                <a:gd name="T4" fmla="*/ 17 w 40"/>
                <a:gd name="T5" fmla="*/ 90 h 91"/>
                <a:gd name="T6" fmla="*/ 6 w 40"/>
                <a:gd name="T7" fmla="*/ 79 h 91"/>
                <a:gd name="T8" fmla="*/ 3 w 40"/>
                <a:gd name="T9" fmla="*/ 71 h 91"/>
                <a:gd name="T10" fmla="*/ 1 w 40"/>
                <a:gd name="T11" fmla="*/ 25 h 91"/>
                <a:gd name="T12" fmla="*/ 7 w 40"/>
                <a:gd name="T13" fmla="*/ 7 h 91"/>
                <a:gd name="T14" fmla="*/ 25 w 40"/>
                <a:gd name="T15" fmla="*/ 4 h 91"/>
                <a:gd name="T16" fmla="*/ 40 w 40"/>
                <a:gd name="T17" fmla="*/ 32 h 91"/>
                <a:gd name="T18" fmla="*/ 35 w 40"/>
                <a:gd name="T19" fmla="*/ 37 h 91"/>
                <a:gd name="T20" fmla="*/ 35 w 40"/>
                <a:gd name="T21" fmla="*/ 28 h 91"/>
                <a:gd name="T22" fmla="*/ 22 w 40"/>
                <a:gd name="T23" fmla="*/ 9 h 91"/>
                <a:gd name="T24" fmla="*/ 8 w 40"/>
                <a:gd name="T25" fmla="*/ 14 h 91"/>
                <a:gd name="T26" fmla="*/ 6 w 40"/>
                <a:gd name="T27" fmla="*/ 32 h 91"/>
                <a:gd name="T28" fmla="*/ 7 w 40"/>
                <a:gd name="T29" fmla="*/ 62 h 91"/>
                <a:gd name="T30" fmla="*/ 12 w 40"/>
                <a:gd name="T31" fmla="*/ 80 h 91"/>
                <a:gd name="T32" fmla="*/ 22 w 40"/>
                <a:gd name="T33" fmla="*/ 82 h 91"/>
                <a:gd name="T34" fmla="*/ 25 w 40"/>
                <a:gd name="T35" fmla="*/ 77 h 91"/>
                <a:gd name="T36" fmla="*/ 35 w 40"/>
                <a:gd name="T37" fmla="*/ 37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91">
                  <a:moveTo>
                    <a:pt x="40" y="32"/>
                  </a:moveTo>
                  <a:cubicBezTo>
                    <a:pt x="39" y="49"/>
                    <a:pt x="36" y="66"/>
                    <a:pt x="29" y="81"/>
                  </a:cubicBezTo>
                  <a:cubicBezTo>
                    <a:pt x="26" y="86"/>
                    <a:pt x="23" y="91"/>
                    <a:pt x="17" y="90"/>
                  </a:cubicBezTo>
                  <a:cubicBezTo>
                    <a:pt x="11" y="90"/>
                    <a:pt x="6" y="85"/>
                    <a:pt x="6" y="79"/>
                  </a:cubicBezTo>
                  <a:cubicBezTo>
                    <a:pt x="5" y="77"/>
                    <a:pt x="4" y="74"/>
                    <a:pt x="3" y="71"/>
                  </a:cubicBezTo>
                  <a:cubicBezTo>
                    <a:pt x="2" y="56"/>
                    <a:pt x="1" y="41"/>
                    <a:pt x="1" y="25"/>
                  </a:cubicBezTo>
                  <a:cubicBezTo>
                    <a:pt x="0" y="19"/>
                    <a:pt x="3" y="12"/>
                    <a:pt x="7" y="7"/>
                  </a:cubicBezTo>
                  <a:cubicBezTo>
                    <a:pt x="11" y="1"/>
                    <a:pt x="19" y="0"/>
                    <a:pt x="25" y="4"/>
                  </a:cubicBezTo>
                  <a:cubicBezTo>
                    <a:pt x="37" y="10"/>
                    <a:pt x="40" y="21"/>
                    <a:pt x="40" y="32"/>
                  </a:cubicBezTo>
                  <a:close/>
                  <a:moveTo>
                    <a:pt x="35" y="37"/>
                  </a:moveTo>
                  <a:cubicBezTo>
                    <a:pt x="35" y="34"/>
                    <a:pt x="35" y="31"/>
                    <a:pt x="35" y="28"/>
                  </a:cubicBezTo>
                  <a:cubicBezTo>
                    <a:pt x="35" y="19"/>
                    <a:pt x="30" y="12"/>
                    <a:pt x="22" y="9"/>
                  </a:cubicBezTo>
                  <a:cubicBezTo>
                    <a:pt x="15" y="5"/>
                    <a:pt x="11" y="7"/>
                    <a:pt x="8" y="14"/>
                  </a:cubicBezTo>
                  <a:cubicBezTo>
                    <a:pt x="6" y="20"/>
                    <a:pt x="5" y="26"/>
                    <a:pt x="6" y="32"/>
                  </a:cubicBezTo>
                  <a:cubicBezTo>
                    <a:pt x="6" y="42"/>
                    <a:pt x="8" y="52"/>
                    <a:pt x="7" y="62"/>
                  </a:cubicBezTo>
                  <a:cubicBezTo>
                    <a:pt x="7" y="68"/>
                    <a:pt x="9" y="75"/>
                    <a:pt x="12" y="80"/>
                  </a:cubicBezTo>
                  <a:cubicBezTo>
                    <a:pt x="14" y="85"/>
                    <a:pt x="19" y="86"/>
                    <a:pt x="22" y="82"/>
                  </a:cubicBezTo>
                  <a:cubicBezTo>
                    <a:pt x="24" y="80"/>
                    <a:pt x="25" y="79"/>
                    <a:pt x="25" y="77"/>
                  </a:cubicBezTo>
                  <a:cubicBezTo>
                    <a:pt x="31" y="64"/>
                    <a:pt x="36" y="51"/>
                    <a:pt x="35" y="37"/>
                  </a:cubicBezTo>
                  <a:close/>
                </a:path>
              </a:pathLst>
            </a:custGeom>
            <a:grpFill/>
            <a:ln w="6350" cmpd="sng">
              <a:solidFill>
                <a:srgbClr val="FF311D"/>
              </a:solidFill>
              <a:round/>
              <a:headEnd/>
              <a:tailEnd/>
              <a:extLst>
                <a:ext uri="{C807C97D-BFC1-408E-A445-0C87EB9F89A2}">
                  <ask:lineSketchStyleProps xmlns:ask="http://schemas.microsoft.com/office/drawing/2018/sketchyshapes" xmlns="" sd="562992042">
                    <a:custGeom>
                      <a:avLst/>
                      <a:gdLst>
                        <a:gd name="connsiteX0" fmla="*/ 57313 w 57313"/>
                        <a:gd name="connsiteY0" fmla="*/ 45526 h 129484"/>
                        <a:gd name="connsiteX1" fmla="*/ 41551 w 57313"/>
                        <a:gd name="connsiteY1" fmla="*/ 115253 h 129484"/>
                        <a:gd name="connsiteX2" fmla="*/ 24358 w 57313"/>
                        <a:gd name="connsiteY2" fmla="*/ 128059 h 129484"/>
                        <a:gd name="connsiteX3" fmla="*/ 8596 w 57313"/>
                        <a:gd name="connsiteY3" fmla="*/ 112405 h 129484"/>
                        <a:gd name="connsiteX4" fmla="*/ 4298 w 57313"/>
                        <a:gd name="connsiteY4" fmla="*/ 101023 h 129484"/>
                        <a:gd name="connsiteX5" fmla="*/ 1432 w 57313"/>
                        <a:gd name="connsiteY5" fmla="*/ 35569 h 129484"/>
                        <a:gd name="connsiteX6" fmla="*/ 10029 w 57313"/>
                        <a:gd name="connsiteY6" fmla="*/ 9957 h 129484"/>
                        <a:gd name="connsiteX7" fmla="*/ 35820 w 57313"/>
                        <a:gd name="connsiteY7" fmla="*/ 5697 h 129484"/>
                        <a:gd name="connsiteX8" fmla="*/ 57313 w 57313"/>
                        <a:gd name="connsiteY8" fmla="*/ 45526 h 129484"/>
                        <a:gd name="connsiteX9" fmla="*/ 50148 w 57313"/>
                        <a:gd name="connsiteY9" fmla="*/ 52648 h 129484"/>
                        <a:gd name="connsiteX10" fmla="*/ 50148 w 57313"/>
                        <a:gd name="connsiteY10" fmla="*/ 39842 h 129484"/>
                        <a:gd name="connsiteX11" fmla="*/ 31522 w 57313"/>
                        <a:gd name="connsiteY11" fmla="*/ 12805 h 129484"/>
                        <a:gd name="connsiteX12" fmla="*/ 11462 w 57313"/>
                        <a:gd name="connsiteY12" fmla="*/ 19914 h 129484"/>
                        <a:gd name="connsiteX13" fmla="*/ 8596 w 57313"/>
                        <a:gd name="connsiteY13" fmla="*/ 45526 h 129484"/>
                        <a:gd name="connsiteX14" fmla="*/ 10029 w 57313"/>
                        <a:gd name="connsiteY14" fmla="*/ 88217 h 129484"/>
                        <a:gd name="connsiteX15" fmla="*/ 17193 w 57313"/>
                        <a:gd name="connsiteY15" fmla="*/ 113829 h 129484"/>
                        <a:gd name="connsiteX16" fmla="*/ 31522 w 57313"/>
                        <a:gd name="connsiteY16" fmla="*/ 116678 h 129484"/>
                        <a:gd name="connsiteX17" fmla="*/ 35820 w 57313"/>
                        <a:gd name="connsiteY17" fmla="*/ 109569 h 129484"/>
                        <a:gd name="connsiteX18" fmla="*/ 50148 w 57313"/>
                        <a:gd name="connsiteY18" fmla="*/ 52648 h 129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7313" h="129484" fill="none" extrusionOk="0">
                          <a:moveTo>
                            <a:pt x="57313" y="45526"/>
                          </a:moveTo>
                          <a:cubicBezTo>
                            <a:pt x="57973" y="66523"/>
                            <a:pt x="51132" y="90631"/>
                            <a:pt x="41551" y="115253"/>
                          </a:cubicBezTo>
                          <a:cubicBezTo>
                            <a:pt x="36667" y="123334"/>
                            <a:pt x="33147" y="130383"/>
                            <a:pt x="24358" y="128059"/>
                          </a:cubicBezTo>
                          <a:cubicBezTo>
                            <a:pt x="15616" y="128375"/>
                            <a:pt x="6710" y="119977"/>
                            <a:pt x="8596" y="112405"/>
                          </a:cubicBezTo>
                          <a:cubicBezTo>
                            <a:pt x="7337" y="108471"/>
                            <a:pt x="4645" y="105917"/>
                            <a:pt x="4298" y="101023"/>
                          </a:cubicBezTo>
                          <a:cubicBezTo>
                            <a:pt x="-1470" y="83150"/>
                            <a:pt x="-3890" y="57309"/>
                            <a:pt x="1432" y="35569"/>
                          </a:cubicBezTo>
                          <a:cubicBezTo>
                            <a:pt x="-188" y="27148"/>
                            <a:pt x="3817" y="19215"/>
                            <a:pt x="10029" y="9957"/>
                          </a:cubicBezTo>
                          <a:cubicBezTo>
                            <a:pt x="15546" y="-26"/>
                            <a:pt x="27329" y="419"/>
                            <a:pt x="35820" y="5697"/>
                          </a:cubicBezTo>
                          <a:cubicBezTo>
                            <a:pt x="53070" y="10892"/>
                            <a:pt x="61742" y="30829"/>
                            <a:pt x="57313" y="45526"/>
                          </a:cubicBezTo>
                          <a:close/>
                          <a:moveTo>
                            <a:pt x="50148" y="52648"/>
                          </a:moveTo>
                          <a:cubicBezTo>
                            <a:pt x="49372" y="46350"/>
                            <a:pt x="51127" y="44610"/>
                            <a:pt x="50148" y="39842"/>
                          </a:cubicBezTo>
                          <a:cubicBezTo>
                            <a:pt x="51252" y="23711"/>
                            <a:pt x="44469" y="18800"/>
                            <a:pt x="31522" y="12805"/>
                          </a:cubicBezTo>
                          <a:cubicBezTo>
                            <a:pt x="20785" y="5360"/>
                            <a:pt x="15758" y="9787"/>
                            <a:pt x="11462" y="19914"/>
                          </a:cubicBezTo>
                          <a:cubicBezTo>
                            <a:pt x="6209" y="27923"/>
                            <a:pt x="6567" y="36430"/>
                            <a:pt x="8596" y="45526"/>
                          </a:cubicBezTo>
                          <a:cubicBezTo>
                            <a:pt x="7368" y="62290"/>
                            <a:pt x="10508" y="72452"/>
                            <a:pt x="10029" y="88217"/>
                          </a:cubicBezTo>
                          <a:cubicBezTo>
                            <a:pt x="9313" y="96787"/>
                            <a:pt x="11430" y="104920"/>
                            <a:pt x="17193" y="113829"/>
                          </a:cubicBezTo>
                          <a:cubicBezTo>
                            <a:pt x="19116" y="122470"/>
                            <a:pt x="25749" y="121183"/>
                            <a:pt x="31522" y="116678"/>
                          </a:cubicBezTo>
                          <a:cubicBezTo>
                            <a:pt x="34423" y="113902"/>
                            <a:pt x="35564" y="112765"/>
                            <a:pt x="35820" y="109569"/>
                          </a:cubicBezTo>
                          <a:cubicBezTo>
                            <a:pt x="49643" y="92253"/>
                            <a:pt x="54971" y="72309"/>
                            <a:pt x="50148" y="52648"/>
                          </a:cubicBezTo>
                          <a:close/>
                        </a:path>
                        <a:path w="57313" h="129484" stroke="0" extrusionOk="0">
                          <a:moveTo>
                            <a:pt x="57313" y="45526"/>
                          </a:moveTo>
                          <a:cubicBezTo>
                            <a:pt x="58098" y="70206"/>
                            <a:pt x="45423" y="93209"/>
                            <a:pt x="41551" y="115253"/>
                          </a:cubicBezTo>
                          <a:cubicBezTo>
                            <a:pt x="37533" y="122240"/>
                            <a:pt x="31672" y="131006"/>
                            <a:pt x="24358" y="128059"/>
                          </a:cubicBezTo>
                          <a:cubicBezTo>
                            <a:pt x="15665" y="127736"/>
                            <a:pt x="8936" y="120718"/>
                            <a:pt x="8596" y="112405"/>
                          </a:cubicBezTo>
                          <a:cubicBezTo>
                            <a:pt x="7338" y="109580"/>
                            <a:pt x="5201" y="105203"/>
                            <a:pt x="4298" y="101023"/>
                          </a:cubicBezTo>
                          <a:cubicBezTo>
                            <a:pt x="2706" y="78338"/>
                            <a:pt x="-521" y="58719"/>
                            <a:pt x="1432" y="35569"/>
                          </a:cubicBezTo>
                          <a:cubicBezTo>
                            <a:pt x="-2293" y="27832"/>
                            <a:pt x="3988" y="14539"/>
                            <a:pt x="10029" y="9957"/>
                          </a:cubicBezTo>
                          <a:cubicBezTo>
                            <a:pt x="14634" y="1949"/>
                            <a:pt x="27835" y="2427"/>
                            <a:pt x="35820" y="5697"/>
                          </a:cubicBezTo>
                          <a:cubicBezTo>
                            <a:pt x="52750" y="13165"/>
                            <a:pt x="53725" y="31651"/>
                            <a:pt x="57313" y="45526"/>
                          </a:cubicBezTo>
                          <a:close/>
                          <a:moveTo>
                            <a:pt x="50148" y="52648"/>
                          </a:moveTo>
                          <a:cubicBezTo>
                            <a:pt x="49812" y="46657"/>
                            <a:pt x="51093" y="43332"/>
                            <a:pt x="50148" y="39842"/>
                          </a:cubicBezTo>
                          <a:cubicBezTo>
                            <a:pt x="48694" y="25356"/>
                            <a:pt x="42423" y="15763"/>
                            <a:pt x="31522" y="12805"/>
                          </a:cubicBezTo>
                          <a:cubicBezTo>
                            <a:pt x="22221" y="8420"/>
                            <a:pt x="17446" y="9120"/>
                            <a:pt x="11462" y="19914"/>
                          </a:cubicBezTo>
                          <a:cubicBezTo>
                            <a:pt x="7857" y="28870"/>
                            <a:pt x="6067" y="39086"/>
                            <a:pt x="8596" y="45526"/>
                          </a:cubicBezTo>
                          <a:cubicBezTo>
                            <a:pt x="12089" y="59011"/>
                            <a:pt x="7698" y="71954"/>
                            <a:pt x="10029" y="88217"/>
                          </a:cubicBezTo>
                          <a:cubicBezTo>
                            <a:pt x="10178" y="97538"/>
                            <a:pt x="12705" y="108826"/>
                            <a:pt x="17193" y="113829"/>
                          </a:cubicBezTo>
                          <a:cubicBezTo>
                            <a:pt x="19569" y="122351"/>
                            <a:pt x="26362" y="121919"/>
                            <a:pt x="31522" y="116678"/>
                          </a:cubicBezTo>
                          <a:cubicBezTo>
                            <a:pt x="34279" y="114272"/>
                            <a:pt x="35927" y="111960"/>
                            <a:pt x="35820" y="109569"/>
                          </a:cubicBezTo>
                          <a:cubicBezTo>
                            <a:pt x="46942" y="91230"/>
                            <a:pt x="51995" y="71584"/>
                            <a:pt x="50148" y="52648"/>
                          </a:cubicBezTo>
                          <a:close/>
                        </a:path>
                      </a:pathLst>
                    </a:custGeom>
                    <ask:type>
                      <ask:lineSketchNone/>
                    </ask:type>
                  </ask:lineSketchStyleProps>
                </a:ext>
              </a:extLst>
            </a:ln>
          </p:spPr>
          <p:txBody>
            <a:bodyPr vert="horz" wrap="square" lIns="91440" tIns="45720" rIns="91440" bIns="45720" numCol="1" anchor="t" anchorCtr="0" compatLnSpc="1">
              <a:prstTxWarp prst="textNoShape">
                <a:avLst/>
              </a:prstTxWarp>
            </a:bodyPr>
            <a:lstStyle/>
            <a:p>
              <a:endParaRPr lang="zh-CN" altLang="en-US"/>
            </a:p>
          </p:txBody>
        </p:sp>
        <p:sp>
          <p:nvSpPr>
            <p:cNvPr id="84" name="Freeform 150">
              <a:extLst>
                <a:ext uri="{FF2B5EF4-FFF2-40B4-BE49-F238E27FC236}">
                  <a16:creationId xmlns:a16="http://schemas.microsoft.com/office/drawing/2014/main" xmlns="" id="{5A02FDF8-0F1F-4917-B45C-2FDB2741167A}"/>
                </a:ext>
              </a:extLst>
            </p:cNvPr>
            <p:cNvSpPr>
              <a:spLocks noEditPoints="1"/>
            </p:cNvSpPr>
            <p:nvPr/>
          </p:nvSpPr>
          <p:spPr bwMode="auto">
            <a:xfrm>
              <a:off x="294" y="-3"/>
              <a:ext cx="93" cy="198"/>
            </a:xfrm>
            <a:custGeom>
              <a:avLst/>
              <a:gdLst>
                <a:gd name="T0" fmla="*/ 46 w 46"/>
                <a:gd name="T1" fmla="*/ 62 h 98"/>
                <a:gd name="T2" fmla="*/ 44 w 46"/>
                <a:gd name="T3" fmla="*/ 83 h 98"/>
                <a:gd name="T4" fmla="*/ 22 w 46"/>
                <a:gd name="T5" fmla="*/ 89 h 98"/>
                <a:gd name="T6" fmla="*/ 13 w 46"/>
                <a:gd name="T7" fmla="*/ 76 h 98"/>
                <a:gd name="T8" fmla="*/ 1 w 46"/>
                <a:gd name="T9" fmla="*/ 37 h 98"/>
                <a:gd name="T10" fmla="*/ 1 w 46"/>
                <a:gd name="T11" fmla="*/ 18 h 98"/>
                <a:gd name="T12" fmla="*/ 15 w 46"/>
                <a:gd name="T13" fmla="*/ 1 h 98"/>
                <a:gd name="T14" fmla="*/ 35 w 46"/>
                <a:gd name="T15" fmla="*/ 12 h 98"/>
                <a:gd name="T16" fmla="*/ 46 w 46"/>
                <a:gd name="T17" fmla="*/ 62 h 98"/>
                <a:gd name="T18" fmla="*/ 43 w 46"/>
                <a:gd name="T19" fmla="*/ 65 h 98"/>
                <a:gd name="T20" fmla="*/ 41 w 46"/>
                <a:gd name="T21" fmla="*/ 44 h 98"/>
                <a:gd name="T22" fmla="*/ 32 w 46"/>
                <a:gd name="T23" fmla="*/ 16 h 98"/>
                <a:gd name="T24" fmla="*/ 14 w 46"/>
                <a:gd name="T25" fmla="*/ 8 h 98"/>
                <a:gd name="T26" fmla="*/ 5 w 46"/>
                <a:gd name="T27" fmla="*/ 22 h 98"/>
                <a:gd name="T28" fmla="*/ 6 w 46"/>
                <a:gd name="T29" fmla="*/ 37 h 98"/>
                <a:gd name="T30" fmla="*/ 15 w 46"/>
                <a:gd name="T31" fmla="*/ 66 h 98"/>
                <a:gd name="T32" fmla="*/ 23 w 46"/>
                <a:gd name="T33" fmla="*/ 83 h 98"/>
                <a:gd name="T34" fmla="*/ 34 w 46"/>
                <a:gd name="T35" fmla="*/ 88 h 98"/>
                <a:gd name="T36" fmla="*/ 41 w 46"/>
                <a:gd name="T37" fmla="*/ 78 h 98"/>
                <a:gd name="T38" fmla="*/ 43 w 46"/>
                <a:gd name="T39" fmla="*/ 65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6" h="98">
                  <a:moveTo>
                    <a:pt x="46" y="62"/>
                  </a:moveTo>
                  <a:cubicBezTo>
                    <a:pt x="46" y="69"/>
                    <a:pt x="45" y="77"/>
                    <a:pt x="44" y="83"/>
                  </a:cubicBezTo>
                  <a:cubicBezTo>
                    <a:pt x="40" y="95"/>
                    <a:pt x="31" y="98"/>
                    <a:pt x="22" y="89"/>
                  </a:cubicBezTo>
                  <a:cubicBezTo>
                    <a:pt x="18" y="85"/>
                    <a:pt x="15" y="81"/>
                    <a:pt x="13" y="76"/>
                  </a:cubicBezTo>
                  <a:cubicBezTo>
                    <a:pt x="8" y="63"/>
                    <a:pt x="5" y="50"/>
                    <a:pt x="1" y="37"/>
                  </a:cubicBezTo>
                  <a:cubicBezTo>
                    <a:pt x="0" y="30"/>
                    <a:pt x="0" y="24"/>
                    <a:pt x="1" y="18"/>
                  </a:cubicBezTo>
                  <a:cubicBezTo>
                    <a:pt x="2" y="10"/>
                    <a:pt x="8" y="3"/>
                    <a:pt x="15" y="1"/>
                  </a:cubicBezTo>
                  <a:cubicBezTo>
                    <a:pt x="21" y="0"/>
                    <a:pt x="32" y="6"/>
                    <a:pt x="35" y="12"/>
                  </a:cubicBezTo>
                  <a:cubicBezTo>
                    <a:pt x="44" y="28"/>
                    <a:pt x="45" y="45"/>
                    <a:pt x="46" y="62"/>
                  </a:cubicBezTo>
                  <a:close/>
                  <a:moveTo>
                    <a:pt x="43" y="65"/>
                  </a:moveTo>
                  <a:cubicBezTo>
                    <a:pt x="42" y="58"/>
                    <a:pt x="42" y="51"/>
                    <a:pt x="41" y="44"/>
                  </a:cubicBezTo>
                  <a:cubicBezTo>
                    <a:pt x="40" y="34"/>
                    <a:pt x="37" y="25"/>
                    <a:pt x="32" y="16"/>
                  </a:cubicBezTo>
                  <a:cubicBezTo>
                    <a:pt x="28" y="10"/>
                    <a:pt x="21" y="7"/>
                    <a:pt x="14" y="8"/>
                  </a:cubicBezTo>
                  <a:cubicBezTo>
                    <a:pt x="8" y="9"/>
                    <a:pt x="5" y="14"/>
                    <a:pt x="5" y="22"/>
                  </a:cubicBezTo>
                  <a:cubicBezTo>
                    <a:pt x="5" y="27"/>
                    <a:pt x="5" y="32"/>
                    <a:pt x="6" y="37"/>
                  </a:cubicBezTo>
                  <a:cubicBezTo>
                    <a:pt x="9" y="47"/>
                    <a:pt x="12" y="57"/>
                    <a:pt x="15" y="66"/>
                  </a:cubicBezTo>
                  <a:cubicBezTo>
                    <a:pt x="17" y="72"/>
                    <a:pt x="19" y="78"/>
                    <a:pt x="23" y="83"/>
                  </a:cubicBezTo>
                  <a:cubicBezTo>
                    <a:pt x="25" y="87"/>
                    <a:pt x="30" y="89"/>
                    <a:pt x="34" y="88"/>
                  </a:cubicBezTo>
                  <a:cubicBezTo>
                    <a:pt x="39" y="87"/>
                    <a:pt x="41" y="83"/>
                    <a:pt x="41" y="78"/>
                  </a:cubicBezTo>
                  <a:cubicBezTo>
                    <a:pt x="42" y="74"/>
                    <a:pt x="42" y="70"/>
                    <a:pt x="43" y="65"/>
                  </a:cubicBezTo>
                  <a:close/>
                </a:path>
              </a:pathLst>
            </a:custGeom>
            <a:grpFill/>
            <a:ln w="6350" cmpd="sng">
              <a:solidFill>
                <a:srgbClr val="FF311D"/>
              </a:solidFill>
              <a:round/>
              <a:headEnd/>
              <a:tailEnd/>
              <a:extLst>
                <a:ext uri="{C807C97D-BFC1-408E-A445-0C87EB9F89A2}">
                  <ask:lineSketchStyleProps xmlns:ask="http://schemas.microsoft.com/office/drawing/2018/sketchyshapes" xmlns="" sd="1470142548">
                    <a:custGeom>
                      <a:avLst/>
                      <a:gdLst>
                        <a:gd name="connsiteX0" fmla="*/ 65803 w 65803"/>
                        <a:gd name="connsiteY0" fmla="*/ 88639 h 140097"/>
                        <a:gd name="connsiteX1" fmla="*/ 62940 w 65803"/>
                        <a:gd name="connsiteY1" fmla="*/ 118648 h 140097"/>
                        <a:gd name="connsiteX2" fmla="*/ 31473 w 65803"/>
                        <a:gd name="connsiteY2" fmla="*/ 127236 h 140097"/>
                        <a:gd name="connsiteX3" fmla="*/ 18595 w 65803"/>
                        <a:gd name="connsiteY3" fmla="*/ 108645 h 140097"/>
                        <a:gd name="connsiteX4" fmla="*/ 1427 w 65803"/>
                        <a:gd name="connsiteY4" fmla="*/ 52900 h 140097"/>
                        <a:gd name="connsiteX5" fmla="*/ 1427 w 65803"/>
                        <a:gd name="connsiteY5" fmla="*/ 25735 h 140097"/>
                        <a:gd name="connsiteX6" fmla="*/ 21458 w 65803"/>
                        <a:gd name="connsiteY6" fmla="*/ 1428 h 140097"/>
                        <a:gd name="connsiteX7" fmla="*/ 50069 w 65803"/>
                        <a:gd name="connsiteY7" fmla="*/ 17147 h 140097"/>
                        <a:gd name="connsiteX8" fmla="*/ 65803 w 65803"/>
                        <a:gd name="connsiteY8" fmla="*/ 88639 h 140097"/>
                        <a:gd name="connsiteX9" fmla="*/ 61512 w 65803"/>
                        <a:gd name="connsiteY9" fmla="*/ 92926 h 140097"/>
                        <a:gd name="connsiteX10" fmla="*/ 58650 w 65803"/>
                        <a:gd name="connsiteY10" fmla="*/ 62903 h 140097"/>
                        <a:gd name="connsiteX11" fmla="*/ 45779 w 65803"/>
                        <a:gd name="connsiteY11" fmla="*/ 22877 h 140097"/>
                        <a:gd name="connsiteX12" fmla="*/ 20023 w 65803"/>
                        <a:gd name="connsiteY12" fmla="*/ 11431 h 140097"/>
                        <a:gd name="connsiteX13" fmla="*/ 7152 w 65803"/>
                        <a:gd name="connsiteY13" fmla="*/ 31451 h 140097"/>
                        <a:gd name="connsiteX14" fmla="*/ 8580 w 65803"/>
                        <a:gd name="connsiteY14" fmla="*/ 52900 h 140097"/>
                        <a:gd name="connsiteX15" fmla="*/ 21458 w 65803"/>
                        <a:gd name="connsiteY15" fmla="*/ 94355 h 140097"/>
                        <a:gd name="connsiteX16" fmla="*/ 32901 w 65803"/>
                        <a:gd name="connsiteY16" fmla="*/ 118648 h 140097"/>
                        <a:gd name="connsiteX17" fmla="*/ 48634 w 65803"/>
                        <a:gd name="connsiteY17" fmla="*/ 125807 h 140097"/>
                        <a:gd name="connsiteX18" fmla="*/ 58650 w 65803"/>
                        <a:gd name="connsiteY18" fmla="*/ 111503 h 140097"/>
                        <a:gd name="connsiteX19" fmla="*/ 61512 w 65803"/>
                        <a:gd name="connsiteY19" fmla="*/ 92926 h 140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5803" h="140097" fill="none" extrusionOk="0">
                          <a:moveTo>
                            <a:pt x="65803" y="88639"/>
                          </a:moveTo>
                          <a:cubicBezTo>
                            <a:pt x="65865" y="96043"/>
                            <a:pt x="64297" y="111019"/>
                            <a:pt x="62940" y="118648"/>
                          </a:cubicBezTo>
                          <a:cubicBezTo>
                            <a:pt x="60637" y="137507"/>
                            <a:pt x="42600" y="141984"/>
                            <a:pt x="31473" y="127236"/>
                          </a:cubicBezTo>
                          <a:cubicBezTo>
                            <a:pt x="25652" y="122570"/>
                            <a:pt x="21569" y="115352"/>
                            <a:pt x="18595" y="108645"/>
                          </a:cubicBezTo>
                          <a:cubicBezTo>
                            <a:pt x="9418" y="90242"/>
                            <a:pt x="10079" y="74062"/>
                            <a:pt x="1427" y="52900"/>
                          </a:cubicBezTo>
                          <a:cubicBezTo>
                            <a:pt x="-395" y="42919"/>
                            <a:pt x="1318" y="32941"/>
                            <a:pt x="1427" y="25735"/>
                          </a:cubicBezTo>
                          <a:cubicBezTo>
                            <a:pt x="4386" y="14474"/>
                            <a:pt x="12637" y="5281"/>
                            <a:pt x="21458" y="1428"/>
                          </a:cubicBezTo>
                          <a:cubicBezTo>
                            <a:pt x="31526" y="2001"/>
                            <a:pt x="44603" y="10087"/>
                            <a:pt x="50069" y="17147"/>
                          </a:cubicBezTo>
                          <a:cubicBezTo>
                            <a:pt x="60642" y="40669"/>
                            <a:pt x="71387" y="64511"/>
                            <a:pt x="65803" y="88639"/>
                          </a:cubicBezTo>
                          <a:close/>
                          <a:moveTo>
                            <a:pt x="61512" y="92926"/>
                          </a:moveTo>
                          <a:cubicBezTo>
                            <a:pt x="59572" y="82328"/>
                            <a:pt x="60520" y="73228"/>
                            <a:pt x="58650" y="62903"/>
                          </a:cubicBezTo>
                          <a:cubicBezTo>
                            <a:pt x="54523" y="47970"/>
                            <a:pt x="55716" y="34049"/>
                            <a:pt x="45779" y="22877"/>
                          </a:cubicBezTo>
                          <a:cubicBezTo>
                            <a:pt x="42427" y="15229"/>
                            <a:pt x="29114" y="11463"/>
                            <a:pt x="20023" y="11431"/>
                          </a:cubicBezTo>
                          <a:cubicBezTo>
                            <a:pt x="11292" y="13491"/>
                            <a:pt x="6702" y="19942"/>
                            <a:pt x="7152" y="31451"/>
                          </a:cubicBezTo>
                          <a:cubicBezTo>
                            <a:pt x="8716" y="38903"/>
                            <a:pt x="5573" y="47042"/>
                            <a:pt x="8580" y="52900"/>
                          </a:cubicBezTo>
                          <a:cubicBezTo>
                            <a:pt x="15105" y="65531"/>
                            <a:pt x="21040" y="82242"/>
                            <a:pt x="21458" y="94355"/>
                          </a:cubicBezTo>
                          <a:cubicBezTo>
                            <a:pt x="22048" y="102864"/>
                            <a:pt x="27519" y="110133"/>
                            <a:pt x="32901" y="118648"/>
                          </a:cubicBezTo>
                          <a:cubicBezTo>
                            <a:pt x="34543" y="124765"/>
                            <a:pt x="42279" y="127739"/>
                            <a:pt x="48634" y="125807"/>
                          </a:cubicBezTo>
                          <a:cubicBezTo>
                            <a:pt x="57636" y="123899"/>
                            <a:pt x="58947" y="118577"/>
                            <a:pt x="58650" y="111503"/>
                          </a:cubicBezTo>
                          <a:cubicBezTo>
                            <a:pt x="58726" y="106714"/>
                            <a:pt x="60605" y="100714"/>
                            <a:pt x="61512" y="92926"/>
                          </a:cubicBezTo>
                          <a:close/>
                        </a:path>
                        <a:path w="65803" h="140097" stroke="0" extrusionOk="0">
                          <a:moveTo>
                            <a:pt x="65803" y="88639"/>
                          </a:moveTo>
                          <a:cubicBezTo>
                            <a:pt x="65988" y="98798"/>
                            <a:pt x="63242" y="107962"/>
                            <a:pt x="62940" y="118648"/>
                          </a:cubicBezTo>
                          <a:cubicBezTo>
                            <a:pt x="55688" y="138368"/>
                            <a:pt x="43443" y="139059"/>
                            <a:pt x="31473" y="127236"/>
                          </a:cubicBezTo>
                          <a:cubicBezTo>
                            <a:pt x="24990" y="123415"/>
                            <a:pt x="22797" y="116182"/>
                            <a:pt x="18595" y="108645"/>
                          </a:cubicBezTo>
                          <a:cubicBezTo>
                            <a:pt x="10236" y="86471"/>
                            <a:pt x="4958" y="67754"/>
                            <a:pt x="1427" y="52900"/>
                          </a:cubicBezTo>
                          <a:cubicBezTo>
                            <a:pt x="201" y="41754"/>
                            <a:pt x="-77" y="34595"/>
                            <a:pt x="1427" y="25735"/>
                          </a:cubicBezTo>
                          <a:cubicBezTo>
                            <a:pt x="1384" y="14046"/>
                            <a:pt x="9575" y="2252"/>
                            <a:pt x="21458" y="1428"/>
                          </a:cubicBezTo>
                          <a:cubicBezTo>
                            <a:pt x="29105" y="1091"/>
                            <a:pt x="45668" y="11352"/>
                            <a:pt x="50069" y="17147"/>
                          </a:cubicBezTo>
                          <a:cubicBezTo>
                            <a:pt x="66214" y="43909"/>
                            <a:pt x="67589" y="65166"/>
                            <a:pt x="65803" y="88639"/>
                          </a:cubicBezTo>
                          <a:close/>
                          <a:moveTo>
                            <a:pt x="61512" y="92926"/>
                          </a:moveTo>
                          <a:cubicBezTo>
                            <a:pt x="60143" y="82638"/>
                            <a:pt x="59128" y="70473"/>
                            <a:pt x="58650" y="62903"/>
                          </a:cubicBezTo>
                          <a:cubicBezTo>
                            <a:pt x="59075" y="48224"/>
                            <a:pt x="55494" y="36721"/>
                            <a:pt x="45779" y="22877"/>
                          </a:cubicBezTo>
                          <a:cubicBezTo>
                            <a:pt x="40914" y="16744"/>
                            <a:pt x="27655" y="10659"/>
                            <a:pt x="20023" y="11431"/>
                          </a:cubicBezTo>
                          <a:cubicBezTo>
                            <a:pt x="9533" y="12967"/>
                            <a:pt x="7444" y="20032"/>
                            <a:pt x="7152" y="31451"/>
                          </a:cubicBezTo>
                          <a:cubicBezTo>
                            <a:pt x="6749" y="37671"/>
                            <a:pt x="5420" y="45448"/>
                            <a:pt x="8580" y="52900"/>
                          </a:cubicBezTo>
                          <a:cubicBezTo>
                            <a:pt x="14319" y="68942"/>
                            <a:pt x="17228" y="82284"/>
                            <a:pt x="21458" y="94355"/>
                          </a:cubicBezTo>
                          <a:cubicBezTo>
                            <a:pt x="26824" y="103884"/>
                            <a:pt x="25256" y="112794"/>
                            <a:pt x="32901" y="118648"/>
                          </a:cubicBezTo>
                          <a:cubicBezTo>
                            <a:pt x="36367" y="124237"/>
                            <a:pt x="44191" y="127108"/>
                            <a:pt x="48634" y="125807"/>
                          </a:cubicBezTo>
                          <a:cubicBezTo>
                            <a:pt x="55616" y="123130"/>
                            <a:pt x="60487" y="118289"/>
                            <a:pt x="58650" y="111503"/>
                          </a:cubicBezTo>
                          <a:cubicBezTo>
                            <a:pt x="60384" y="105656"/>
                            <a:pt x="61024" y="100333"/>
                            <a:pt x="61512" y="92926"/>
                          </a:cubicBezTo>
                          <a:close/>
                        </a:path>
                      </a:pathLst>
                    </a:custGeom>
                    <ask:type>
                      <ask:lineSketchNone/>
                    </ask:type>
                  </ask:lineSketchStyleProps>
                </a:ext>
              </a:extLst>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55439264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2E9392D2-8778-43EE-A399-8554FFF9A952}"/>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形状 23">
            <a:extLst>
              <a:ext uri="{FF2B5EF4-FFF2-40B4-BE49-F238E27FC236}">
                <a16:creationId xmlns:a16="http://schemas.microsoft.com/office/drawing/2014/main" xmlns="" id="{A6AB8C86-4BC7-4C45-955E-FE562287DD33}"/>
              </a:ext>
            </a:extLst>
          </p:cNvPr>
          <p:cNvSpPr/>
          <p:nvPr/>
        </p:nvSpPr>
        <p:spPr>
          <a:xfrm>
            <a:off x="10807700" y="0"/>
            <a:ext cx="1384300" cy="1958129"/>
          </a:xfrm>
          <a:custGeom>
            <a:avLst/>
            <a:gdLst/>
            <a:ahLst/>
            <a:cxnLst/>
            <a:rect l="0" t="0" r="0" b="0"/>
            <a:pathLst>
              <a:path w="1265937" h="1790701">
                <a:moveTo>
                  <a:pt x="5373" y="85725"/>
                </a:moveTo>
                <a:cubicBezTo>
                  <a:pt x="0" y="163175"/>
                  <a:pt x="2184" y="173665"/>
                  <a:pt x="28001" y="194395"/>
                </a:cubicBezTo>
                <a:cubicBezTo>
                  <a:pt x="60474" y="220471"/>
                  <a:pt x="66063" y="273042"/>
                  <a:pt x="37526" y="283993"/>
                </a:cubicBezTo>
                <a:cubicBezTo>
                  <a:pt x="5383" y="296327"/>
                  <a:pt x="16368" y="326603"/>
                  <a:pt x="55851" y="334500"/>
                </a:cubicBezTo>
                <a:cubicBezTo>
                  <a:pt x="86032" y="340536"/>
                  <a:pt x="94580" y="350010"/>
                  <a:pt x="100258" y="383713"/>
                </a:cubicBezTo>
                <a:cubicBezTo>
                  <a:pt x="107100" y="424330"/>
                  <a:pt x="88876" y="469900"/>
                  <a:pt x="65790" y="469900"/>
                </a:cubicBezTo>
                <a:cubicBezTo>
                  <a:pt x="59558" y="469900"/>
                  <a:pt x="53961" y="474186"/>
                  <a:pt x="53352" y="479425"/>
                </a:cubicBezTo>
                <a:cubicBezTo>
                  <a:pt x="52743" y="484664"/>
                  <a:pt x="71583" y="491807"/>
                  <a:pt x="95218" y="495300"/>
                </a:cubicBezTo>
                <a:cubicBezTo>
                  <a:pt x="134388" y="501088"/>
                  <a:pt x="143077" y="511113"/>
                  <a:pt x="193402" y="608574"/>
                </a:cubicBezTo>
                <a:cubicBezTo>
                  <a:pt x="223768" y="667382"/>
                  <a:pt x="259781" y="729695"/>
                  <a:pt x="273429" y="747047"/>
                </a:cubicBezTo>
                <a:cubicBezTo>
                  <a:pt x="296056" y="775812"/>
                  <a:pt x="296548" y="781185"/>
                  <a:pt x="279011" y="807951"/>
                </a:cubicBezTo>
                <a:cubicBezTo>
                  <a:pt x="252913" y="847780"/>
                  <a:pt x="254193" y="850900"/>
                  <a:pt x="296622" y="850900"/>
                </a:cubicBezTo>
                <a:cubicBezTo>
                  <a:pt x="325635" y="850900"/>
                  <a:pt x="339349" y="860869"/>
                  <a:pt x="361139" y="897801"/>
                </a:cubicBezTo>
                <a:lnTo>
                  <a:pt x="388811" y="944701"/>
                </a:lnTo>
                <a:lnTo>
                  <a:pt x="336994" y="994005"/>
                </a:lnTo>
                <a:cubicBezTo>
                  <a:pt x="308494" y="1021123"/>
                  <a:pt x="285176" y="1048258"/>
                  <a:pt x="285176" y="1054305"/>
                </a:cubicBezTo>
                <a:cubicBezTo>
                  <a:pt x="285176" y="1082559"/>
                  <a:pt x="315712" y="1077920"/>
                  <a:pt x="364136" y="1042309"/>
                </a:cubicBezTo>
                <a:cubicBezTo>
                  <a:pt x="393310" y="1020854"/>
                  <a:pt x="420852" y="1003300"/>
                  <a:pt x="425339" y="1003300"/>
                </a:cubicBezTo>
                <a:cubicBezTo>
                  <a:pt x="429827" y="1003300"/>
                  <a:pt x="440374" y="1018389"/>
                  <a:pt x="448777" y="1036832"/>
                </a:cubicBezTo>
                <a:cubicBezTo>
                  <a:pt x="462110" y="1066095"/>
                  <a:pt x="460451" y="1074201"/>
                  <a:pt x="435744" y="1100500"/>
                </a:cubicBezTo>
                <a:cubicBezTo>
                  <a:pt x="397979" y="1140699"/>
                  <a:pt x="419521" y="1168004"/>
                  <a:pt x="470628" y="1144717"/>
                </a:cubicBezTo>
                <a:cubicBezTo>
                  <a:pt x="498951" y="1131813"/>
                  <a:pt x="508184" y="1132796"/>
                  <a:pt x="528123" y="1150840"/>
                </a:cubicBezTo>
                <a:cubicBezTo>
                  <a:pt x="553838" y="1174112"/>
                  <a:pt x="559582" y="1212938"/>
                  <a:pt x="539176" y="1225550"/>
                </a:cubicBezTo>
                <a:cubicBezTo>
                  <a:pt x="532191" y="1229867"/>
                  <a:pt x="526476" y="1241634"/>
                  <a:pt x="526476" y="1251699"/>
                </a:cubicBezTo>
                <a:cubicBezTo>
                  <a:pt x="526476" y="1274065"/>
                  <a:pt x="566383" y="1275813"/>
                  <a:pt x="587810" y="1254386"/>
                </a:cubicBezTo>
                <a:cubicBezTo>
                  <a:pt x="604105" y="1238091"/>
                  <a:pt x="622998" y="1256026"/>
                  <a:pt x="673274" y="1335520"/>
                </a:cubicBezTo>
                <a:cubicBezTo>
                  <a:pt x="693941" y="1368197"/>
                  <a:pt x="693506" y="1370764"/>
                  <a:pt x="659846" y="1414895"/>
                </a:cubicBezTo>
                <a:lnTo>
                  <a:pt x="625061" y="1460500"/>
                </a:lnTo>
                <a:lnTo>
                  <a:pt x="656764" y="1460500"/>
                </a:lnTo>
                <a:cubicBezTo>
                  <a:pt x="674200" y="1460500"/>
                  <a:pt x="695580" y="1451927"/>
                  <a:pt x="704276" y="1441450"/>
                </a:cubicBezTo>
                <a:cubicBezTo>
                  <a:pt x="727359" y="1413636"/>
                  <a:pt x="745939" y="1417824"/>
                  <a:pt x="786282" y="1459933"/>
                </a:cubicBezTo>
                <a:cubicBezTo>
                  <a:pt x="820899" y="1496065"/>
                  <a:pt x="821462" y="1498654"/>
                  <a:pt x="801358" y="1529336"/>
                </a:cubicBezTo>
                <a:cubicBezTo>
                  <a:pt x="789873" y="1546865"/>
                  <a:pt x="780476" y="1564265"/>
                  <a:pt x="780476" y="1568003"/>
                </a:cubicBezTo>
                <a:cubicBezTo>
                  <a:pt x="780476" y="1580309"/>
                  <a:pt x="842302" y="1575084"/>
                  <a:pt x="850326" y="1562100"/>
                </a:cubicBezTo>
                <a:cubicBezTo>
                  <a:pt x="865823" y="1537026"/>
                  <a:pt x="882399" y="1550040"/>
                  <a:pt x="874591" y="1581150"/>
                </a:cubicBezTo>
                <a:cubicBezTo>
                  <a:pt x="867031" y="1611272"/>
                  <a:pt x="869380" y="1612900"/>
                  <a:pt x="920387" y="1612900"/>
                </a:cubicBezTo>
                <a:cubicBezTo>
                  <a:pt x="973216" y="1612900"/>
                  <a:pt x="974020" y="1613555"/>
                  <a:pt x="966616" y="1650574"/>
                </a:cubicBezTo>
                <a:cubicBezTo>
                  <a:pt x="959255" y="1687382"/>
                  <a:pt x="960020" y="1688038"/>
                  <a:pt x="999954" y="1679149"/>
                </a:cubicBezTo>
                <a:cubicBezTo>
                  <a:pt x="1032171" y="1671977"/>
                  <a:pt x="1040471" y="1674084"/>
                  <a:pt x="1039148" y="1689100"/>
                </a:cubicBezTo>
                <a:cubicBezTo>
                  <a:pt x="1031194" y="1779413"/>
                  <a:pt x="1032536" y="1790700"/>
                  <a:pt x="1051227" y="1790700"/>
                </a:cubicBezTo>
                <a:cubicBezTo>
                  <a:pt x="1061955" y="1790700"/>
                  <a:pt x="1082662" y="1775534"/>
                  <a:pt x="1097243" y="1756997"/>
                </a:cubicBezTo>
                <a:cubicBezTo>
                  <a:pt x="1120742" y="1727124"/>
                  <a:pt x="1127407" y="1724959"/>
                  <a:pt x="1155912" y="1737947"/>
                </a:cubicBezTo>
                <a:cubicBezTo>
                  <a:pt x="1173600" y="1746006"/>
                  <a:pt x="1202090" y="1752600"/>
                  <a:pt x="1219224" y="1752600"/>
                </a:cubicBezTo>
                <a:cubicBezTo>
                  <a:pt x="1265936" y="1752600"/>
                  <a:pt x="1257740" y="1717601"/>
                  <a:pt x="1205156" y="1692525"/>
                </a:cubicBezTo>
                <a:cubicBezTo>
                  <a:pt x="1157023" y="1669572"/>
                  <a:pt x="1149345" y="1638548"/>
                  <a:pt x="1176805" y="1577975"/>
                </a:cubicBezTo>
                <a:cubicBezTo>
                  <a:pt x="1197058" y="1533299"/>
                  <a:pt x="1159013" y="1541341"/>
                  <a:pt x="1131746" y="1587500"/>
                </a:cubicBezTo>
                <a:cubicBezTo>
                  <a:pt x="1105738" y="1631528"/>
                  <a:pt x="1084996" y="1635704"/>
                  <a:pt x="1063477" y="1601246"/>
                </a:cubicBezTo>
                <a:cubicBezTo>
                  <a:pt x="1053867" y="1585860"/>
                  <a:pt x="1039214" y="1579260"/>
                  <a:pt x="1023678" y="1583323"/>
                </a:cubicBezTo>
                <a:cubicBezTo>
                  <a:pt x="1004332" y="1588382"/>
                  <a:pt x="995848" y="1579932"/>
                  <a:pt x="983885" y="1543685"/>
                </a:cubicBezTo>
                <a:cubicBezTo>
                  <a:pt x="971714" y="1506804"/>
                  <a:pt x="963832" y="1499156"/>
                  <a:pt x="944366" y="1505334"/>
                </a:cubicBezTo>
                <a:cubicBezTo>
                  <a:pt x="913948" y="1514988"/>
                  <a:pt x="900315" y="1484911"/>
                  <a:pt x="919152" y="1449712"/>
                </a:cubicBezTo>
                <a:cubicBezTo>
                  <a:pt x="926650" y="1435703"/>
                  <a:pt x="929350" y="1415290"/>
                  <a:pt x="925153" y="1404351"/>
                </a:cubicBezTo>
                <a:cubicBezTo>
                  <a:pt x="918521" y="1387069"/>
                  <a:pt x="912545" y="1388004"/>
                  <a:pt x="879567" y="1411486"/>
                </a:cubicBezTo>
                <a:lnTo>
                  <a:pt x="841615" y="1438511"/>
                </a:lnTo>
                <a:lnTo>
                  <a:pt x="775405" y="1372301"/>
                </a:lnTo>
                <a:lnTo>
                  <a:pt x="803340" y="1322596"/>
                </a:lnTo>
                <a:cubicBezTo>
                  <a:pt x="818705" y="1295259"/>
                  <a:pt x="831276" y="1266526"/>
                  <a:pt x="831276" y="1258746"/>
                </a:cubicBezTo>
                <a:cubicBezTo>
                  <a:pt x="831276" y="1232695"/>
                  <a:pt x="792268" y="1244239"/>
                  <a:pt x="762210" y="1279184"/>
                </a:cubicBezTo>
                <a:lnTo>
                  <a:pt x="732462" y="1313768"/>
                </a:lnTo>
                <a:lnTo>
                  <a:pt x="692969" y="1271491"/>
                </a:lnTo>
                <a:cubicBezTo>
                  <a:pt x="667614" y="1244348"/>
                  <a:pt x="653476" y="1216056"/>
                  <a:pt x="653476" y="1192457"/>
                </a:cubicBezTo>
                <a:cubicBezTo>
                  <a:pt x="653476" y="1162350"/>
                  <a:pt x="648081" y="1155700"/>
                  <a:pt x="623655" y="1155700"/>
                </a:cubicBezTo>
                <a:cubicBezTo>
                  <a:pt x="601241" y="1155700"/>
                  <a:pt x="588248" y="1143313"/>
                  <a:pt x="571345" y="1105830"/>
                </a:cubicBezTo>
                <a:cubicBezTo>
                  <a:pt x="558977" y="1078401"/>
                  <a:pt x="532391" y="1040185"/>
                  <a:pt x="512266" y="1020904"/>
                </a:cubicBezTo>
                <a:cubicBezTo>
                  <a:pt x="468727" y="979191"/>
                  <a:pt x="467622" y="967603"/>
                  <a:pt x="501671" y="909893"/>
                </a:cubicBezTo>
                <a:cubicBezTo>
                  <a:pt x="533915" y="855245"/>
                  <a:pt x="514330" y="836324"/>
                  <a:pt x="464021" y="873519"/>
                </a:cubicBezTo>
                <a:lnTo>
                  <a:pt x="429381" y="899130"/>
                </a:lnTo>
                <a:lnTo>
                  <a:pt x="404903" y="865596"/>
                </a:lnTo>
                <a:cubicBezTo>
                  <a:pt x="371283" y="819536"/>
                  <a:pt x="371298" y="819758"/>
                  <a:pt x="399667" y="783691"/>
                </a:cubicBezTo>
                <a:cubicBezTo>
                  <a:pt x="413532" y="766065"/>
                  <a:pt x="424876" y="742544"/>
                  <a:pt x="424876" y="731422"/>
                </a:cubicBezTo>
                <a:cubicBezTo>
                  <a:pt x="424876" y="705875"/>
                  <a:pt x="394879" y="705183"/>
                  <a:pt x="374076" y="730250"/>
                </a:cubicBezTo>
                <a:cubicBezTo>
                  <a:pt x="350061" y="759186"/>
                  <a:pt x="337629" y="753627"/>
                  <a:pt x="313582" y="703200"/>
                </a:cubicBezTo>
                <a:cubicBezTo>
                  <a:pt x="291964" y="657868"/>
                  <a:pt x="292073" y="656785"/>
                  <a:pt x="320137" y="638151"/>
                </a:cubicBezTo>
                <a:cubicBezTo>
                  <a:pt x="361892" y="610427"/>
                  <a:pt x="355158" y="596900"/>
                  <a:pt x="299601" y="596900"/>
                </a:cubicBezTo>
                <a:cubicBezTo>
                  <a:pt x="253161" y="596900"/>
                  <a:pt x="249359" y="593842"/>
                  <a:pt x="228766" y="539920"/>
                </a:cubicBezTo>
                <a:cubicBezTo>
                  <a:pt x="207421" y="484029"/>
                  <a:pt x="207548" y="482177"/>
                  <a:pt x="235413" y="443044"/>
                </a:cubicBezTo>
                <a:lnTo>
                  <a:pt x="263821" y="403149"/>
                </a:lnTo>
                <a:lnTo>
                  <a:pt x="218911" y="408392"/>
                </a:lnTo>
                <a:cubicBezTo>
                  <a:pt x="177646" y="413209"/>
                  <a:pt x="172750" y="410173"/>
                  <a:pt x="158573" y="370967"/>
                </a:cubicBezTo>
                <a:cubicBezTo>
                  <a:pt x="136055" y="308694"/>
                  <a:pt x="135979" y="309029"/>
                  <a:pt x="174871" y="299285"/>
                </a:cubicBezTo>
                <a:cubicBezTo>
                  <a:pt x="204889" y="291763"/>
                  <a:pt x="208084" y="287277"/>
                  <a:pt x="194808" y="271281"/>
                </a:cubicBezTo>
                <a:cubicBezTo>
                  <a:pt x="186114" y="260805"/>
                  <a:pt x="168273" y="255039"/>
                  <a:pt x="155161" y="258468"/>
                </a:cubicBezTo>
                <a:cubicBezTo>
                  <a:pt x="119016" y="267920"/>
                  <a:pt x="98407" y="213893"/>
                  <a:pt x="117752" y="160396"/>
                </a:cubicBezTo>
                <a:cubicBezTo>
                  <a:pt x="137688" y="105263"/>
                  <a:pt x="137041" y="101600"/>
                  <a:pt x="107376" y="101600"/>
                </a:cubicBezTo>
                <a:cubicBezTo>
                  <a:pt x="93406" y="101600"/>
                  <a:pt x="81976" y="93296"/>
                  <a:pt x="81976" y="83148"/>
                </a:cubicBezTo>
                <a:cubicBezTo>
                  <a:pt x="81976" y="48771"/>
                  <a:pt x="52609" y="0"/>
                  <a:pt x="31910" y="0"/>
                </a:cubicBezTo>
                <a:cubicBezTo>
                  <a:pt x="15545" y="0"/>
                  <a:pt x="10100" y="17589"/>
                  <a:pt x="5373" y="85725"/>
                </a:cubicBezTo>
                <a:close/>
              </a:path>
            </a:pathLst>
          </a:custGeom>
          <a:solidFill>
            <a:srgbClr val="FF31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a:extLst>
              <a:ext uri="{FF2B5EF4-FFF2-40B4-BE49-F238E27FC236}">
                <a16:creationId xmlns:a16="http://schemas.microsoft.com/office/drawing/2014/main" xmlns="" id="{F06F17CF-568B-45C0-BE04-E6DDF7489D62}"/>
              </a:ext>
            </a:extLst>
          </p:cNvPr>
          <p:cNvSpPr txBox="1"/>
          <p:nvPr/>
        </p:nvSpPr>
        <p:spPr>
          <a:xfrm>
            <a:off x="9378269" y="698880"/>
            <a:ext cx="2060293" cy="369332"/>
          </a:xfrm>
          <a:prstGeom prst="rect">
            <a:avLst/>
          </a:prstGeom>
          <a:noFill/>
        </p:spPr>
        <p:txBody>
          <a:bodyPr wrap="square" rtlCol="0">
            <a:spAutoFit/>
          </a:bodyPr>
          <a:lstStyle/>
          <a:p>
            <a:r>
              <a:rPr lang="en-US" altLang="zh-CN" b="1">
                <a:latin typeface="851tegakizatsu" panose="02000600000000000000" pitchFamily="2" charset="-122"/>
                <a:ea typeface="851tegakizatsu" panose="02000600000000000000" pitchFamily="2" charset="-122"/>
                <a:cs typeface="851tegakizatsu" panose="02000600000000000000" pitchFamily="2" charset="-122"/>
              </a:rPr>
              <a:t>DESIGNED BY XIAO</a:t>
            </a:r>
            <a:endParaRPr lang="zh-CN" altLang="en-US" b="1">
              <a:latin typeface="851tegakizatsu" panose="02000600000000000000" pitchFamily="2" charset="-122"/>
              <a:ea typeface="851tegakizatsu" panose="02000600000000000000" pitchFamily="2" charset="-122"/>
              <a:cs typeface="851tegakizatsu" panose="02000600000000000000" pitchFamily="2" charset="-122"/>
            </a:endParaRPr>
          </a:p>
        </p:txBody>
      </p:sp>
      <p:grpSp>
        <p:nvGrpSpPr>
          <p:cNvPr id="36" name="Group 129">
            <a:extLst>
              <a:ext uri="{FF2B5EF4-FFF2-40B4-BE49-F238E27FC236}">
                <a16:creationId xmlns:a16="http://schemas.microsoft.com/office/drawing/2014/main" xmlns="" id="{D0858527-2D9D-4774-9FC1-322F30B4A78A}"/>
              </a:ext>
            </a:extLst>
          </p:cNvPr>
          <p:cNvGrpSpPr>
            <a:grpSpLocks noChangeAspect="1"/>
          </p:cNvGrpSpPr>
          <p:nvPr/>
        </p:nvGrpSpPr>
        <p:grpSpPr bwMode="auto">
          <a:xfrm flipH="1">
            <a:off x="671273" y="1679129"/>
            <a:ext cx="1664346" cy="2674302"/>
            <a:chOff x="0" y="1"/>
            <a:chExt cx="440" cy="707"/>
          </a:xfrm>
        </p:grpSpPr>
        <p:sp>
          <p:nvSpPr>
            <p:cNvPr id="37" name="Freeform 130">
              <a:extLst>
                <a:ext uri="{FF2B5EF4-FFF2-40B4-BE49-F238E27FC236}">
                  <a16:creationId xmlns:a16="http://schemas.microsoft.com/office/drawing/2014/main" xmlns="" id="{40E7D700-901B-4599-BD96-7D58416CAC2B}"/>
                </a:ext>
              </a:extLst>
            </p:cNvPr>
            <p:cNvSpPr>
              <a:spLocks noEditPoints="1"/>
            </p:cNvSpPr>
            <p:nvPr/>
          </p:nvSpPr>
          <p:spPr bwMode="auto">
            <a:xfrm>
              <a:off x="0" y="1"/>
              <a:ext cx="440" cy="707"/>
            </a:xfrm>
            <a:custGeom>
              <a:avLst/>
              <a:gdLst>
                <a:gd name="T0" fmla="*/ 48 w 217"/>
                <a:gd name="T1" fmla="*/ 224 h 350"/>
                <a:gd name="T2" fmla="*/ 40 w 217"/>
                <a:gd name="T3" fmla="*/ 103 h 350"/>
                <a:gd name="T4" fmla="*/ 25 w 217"/>
                <a:gd name="T5" fmla="*/ 20 h 350"/>
                <a:gd name="T6" fmla="*/ 75 w 217"/>
                <a:gd name="T7" fmla="*/ 48 h 350"/>
                <a:gd name="T8" fmla="*/ 191 w 217"/>
                <a:gd name="T9" fmla="*/ 18 h 350"/>
                <a:gd name="T10" fmla="*/ 175 w 217"/>
                <a:gd name="T11" fmla="*/ 98 h 350"/>
                <a:gd name="T12" fmla="*/ 196 w 217"/>
                <a:gd name="T13" fmla="*/ 137 h 350"/>
                <a:gd name="T14" fmla="*/ 191 w 217"/>
                <a:gd name="T15" fmla="*/ 194 h 350"/>
                <a:gd name="T16" fmla="*/ 143 w 217"/>
                <a:gd name="T17" fmla="*/ 304 h 350"/>
                <a:gd name="T18" fmla="*/ 86 w 217"/>
                <a:gd name="T19" fmla="*/ 304 h 350"/>
                <a:gd name="T20" fmla="*/ 1 w 217"/>
                <a:gd name="T21" fmla="*/ 285 h 350"/>
                <a:gd name="T22" fmla="*/ 72 w 217"/>
                <a:gd name="T23" fmla="*/ 276 h 350"/>
                <a:gd name="T24" fmla="*/ 82 w 217"/>
                <a:gd name="T25" fmla="*/ 231 h 350"/>
                <a:gd name="T26" fmla="*/ 99 w 217"/>
                <a:gd name="T27" fmla="*/ 204 h 350"/>
                <a:gd name="T28" fmla="*/ 107 w 217"/>
                <a:gd name="T29" fmla="*/ 173 h 350"/>
                <a:gd name="T30" fmla="*/ 85 w 217"/>
                <a:gd name="T31" fmla="*/ 174 h 350"/>
                <a:gd name="T32" fmla="*/ 44 w 217"/>
                <a:gd name="T33" fmla="*/ 95 h 350"/>
                <a:gd name="T34" fmla="*/ 72 w 217"/>
                <a:gd name="T35" fmla="*/ 141 h 350"/>
                <a:gd name="T36" fmla="*/ 49 w 217"/>
                <a:gd name="T37" fmla="*/ 134 h 350"/>
                <a:gd name="T38" fmla="*/ 70 w 217"/>
                <a:gd name="T39" fmla="*/ 100 h 350"/>
                <a:gd name="T40" fmla="*/ 88 w 217"/>
                <a:gd name="T41" fmla="*/ 58 h 350"/>
                <a:gd name="T42" fmla="*/ 72 w 217"/>
                <a:gd name="T43" fmla="*/ 59 h 350"/>
                <a:gd name="T44" fmla="*/ 84 w 217"/>
                <a:gd name="T45" fmla="*/ 110 h 350"/>
                <a:gd name="T46" fmla="*/ 117 w 217"/>
                <a:gd name="T47" fmla="*/ 118 h 350"/>
                <a:gd name="T48" fmla="*/ 107 w 217"/>
                <a:gd name="T49" fmla="*/ 126 h 350"/>
                <a:gd name="T50" fmla="*/ 84 w 217"/>
                <a:gd name="T51" fmla="*/ 127 h 350"/>
                <a:gd name="T52" fmla="*/ 76 w 217"/>
                <a:gd name="T53" fmla="*/ 138 h 350"/>
                <a:gd name="T54" fmla="*/ 123 w 217"/>
                <a:gd name="T55" fmla="*/ 150 h 350"/>
                <a:gd name="T56" fmla="*/ 143 w 217"/>
                <a:gd name="T57" fmla="*/ 82 h 350"/>
                <a:gd name="T58" fmla="*/ 131 w 217"/>
                <a:gd name="T59" fmla="*/ 41 h 350"/>
                <a:gd name="T60" fmla="*/ 98 w 217"/>
                <a:gd name="T61" fmla="*/ 55 h 350"/>
                <a:gd name="T62" fmla="*/ 81 w 217"/>
                <a:gd name="T63" fmla="*/ 86 h 350"/>
                <a:gd name="T64" fmla="*/ 71 w 217"/>
                <a:gd name="T65" fmla="*/ 120 h 350"/>
                <a:gd name="T66" fmla="*/ 152 w 217"/>
                <a:gd name="T67" fmla="*/ 163 h 350"/>
                <a:gd name="T68" fmla="*/ 119 w 217"/>
                <a:gd name="T69" fmla="*/ 171 h 350"/>
                <a:gd name="T70" fmla="*/ 104 w 217"/>
                <a:gd name="T71" fmla="*/ 212 h 350"/>
                <a:gd name="T72" fmla="*/ 84 w 217"/>
                <a:gd name="T73" fmla="*/ 251 h 350"/>
                <a:gd name="T74" fmla="*/ 76 w 217"/>
                <a:gd name="T75" fmla="*/ 275 h 350"/>
                <a:gd name="T76" fmla="*/ 114 w 217"/>
                <a:gd name="T77" fmla="*/ 274 h 350"/>
                <a:gd name="T78" fmla="*/ 168 w 217"/>
                <a:gd name="T79" fmla="*/ 278 h 350"/>
                <a:gd name="T80" fmla="*/ 147 w 217"/>
                <a:gd name="T81" fmla="*/ 190 h 350"/>
                <a:gd name="T82" fmla="*/ 120 w 217"/>
                <a:gd name="T83" fmla="*/ 200 h 350"/>
                <a:gd name="T84" fmla="*/ 156 w 217"/>
                <a:gd name="T85" fmla="*/ 179 h 350"/>
                <a:gd name="T86" fmla="*/ 186 w 217"/>
                <a:gd name="T87" fmla="*/ 268 h 350"/>
                <a:gd name="T88" fmla="*/ 94 w 217"/>
                <a:gd name="T89" fmla="*/ 318 h 350"/>
                <a:gd name="T90" fmla="*/ 35 w 217"/>
                <a:gd name="T91" fmla="*/ 280 h 350"/>
                <a:gd name="T92" fmla="*/ 37 w 217"/>
                <a:gd name="T93" fmla="*/ 318 h 350"/>
                <a:gd name="T94" fmla="*/ 72 w 217"/>
                <a:gd name="T95" fmla="*/ 281 h 350"/>
                <a:gd name="T96" fmla="*/ 31 w 217"/>
                <a:gd name="T97" fmla="*/ 276 h 350"/>
                <a:gd name="T98" fmla="*/ 29 w 217"/>
                <a:gd name="T99" fmla="*/ 281 h 350"/>
                <a:gd name="T100" fmla="*/ 29 w 217"/>
                <a:gd name="T101" fmla="*/ 316 h 350"/>
                <a:gd name="T102" fmla="*/ 38 w 217"/>
                <a:gd name="T103" fmla="*/ 264 h 350"/>
                <a:gd name="T104" fmla="*/ 131 w 217"/>
                <a:gd name="T105" fmla="*/ 282 h 350"/>
                <a:gd name="T106" fmla="*/ 139 w 217"/>
                <a:gd name="T107" fmla="*/ 302 h 350"/>
                <a:gd name="T108" fmla="*/ 135 w 217"/>
                <a:gd name="T109" fmla="*/ 208 h 350"/>
                <a:gd name="T110" fmla="*/ 135 w 217"/>
                <a:gd name="T111" fmla="*/ 195 h 350"/>
                <a:gd name="T112" fmla="*/ 44 w 217"/>
                <a:gd name="T113" fmla="*/ 12 h 350"/>
                <a:gd name="T114" fmla="*/ 211 w 217"/>
                <a:gd name="T115" fmla="*/ 14 h 350"/>
                <a:gd name="T116" fmla="*/ 207 w 217"/>
                <a:gd name="T117" fmla="*/ 137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17" h="350">
                  <a:moveTo>
                    <a:pt x="51" y="269"/>
                  </a:moveTo>
                  <a:cubicBezTo>
                    <a:pt x="47" y="265"/>
                    <a:pt x="47" y="265"/>
                    <a:pt x="47" y="265"/>
                  </a:cubicBezTo>
                  <a:cubicBezTo>
                    <a:pt x="46" y="266"/>
                    <a:pt x="44" y="266"/>
                    <a:pt x="43" y="267"/>
                  </a:cubicBezTo>
                  <a:cubicBezTo>
                    <a:pt x="34" y="269"/>
                    <a:pt x="24" y="264"/>
                    <a:pt x="20" y="255"/>
                  </a:cubicBezTo>
                  <a:cubicBezTo>
                    <a:pt x="17" y="248"/>
                    <a:pt x="17" y="240"/>
                    <a:pt x="22" y="234"/>
                  </a:cubicBezTo>
                  <a:cubicBezTo>
                    <a:pt x="24" y="230"/>
                    <a:pt x="28" y="228"/>
                    <a:pt x="33" y="227"/>
                  </a:cubicBezTo>
                  <a:cubicBezTo>
                    <a:pt x="38" y="226"/>
                    <a:pt x="43" y="225"/>
                    <a:pt x="48" y="224"/>
                  </a:cubicBezTo>
                  <a:cubicBezTo>
                    <a:pt x="52" y="223"/>
                    <a:pt x="55" y="221"/>
                    <a:pt x="58" y="218"/>
                  </a:cubicBezTo>
                  <a:cubicBezTo>
                    <a:pt x="63" y="213"/>
                    <a:pt x="68" y="208"/>
                    <a:pt x="73" y="202"/>
                  </a:cubicBezTo>
                  <a:cubicBezTo>
                    <a:pt x="79" y="196"/>
                    <a:pt x="83" y="187"/>
                    <a:pt x="82" y="178"/>
                  </a:cubicBezTo>
                  <a:cubicBezTo>
                    <a:pt x="82" y="176"/>
                    <a:pt x="82" y="174"/>
                    <a:pt x="82" y="172"/>
                  </a:cubicBezTo>
                  <a:cubicBezTo>
                    <a:pt x="82" y="164"/>
                    <a:pt x="77" y="157"/>
                    <a:pt x="70" y="155"/>
                  </a:cubicBezTo>
                  <a:cubicBezTo>
                    <a:pt x="57" y="152"/>
                    <a:pt x="46" y="141"/>
                    <a:pt x="43" y="128"/>
                  </a:cubicBezTo>
                  <a:cubicBezTo>
                    <a:pt x="41" y="120"/>
                    <a:pt x="40" y="111"/>
                    <a:pt x="40" y="103"/>
                  </a:cubicBezTo>
                  <a:cubicBezTo>
                    <a:pt x="40" y="94"/>
                    <a:pt x="43" y="85"/>
                    <a:pt x="48" y="78"/>
                  </a:cubicBezTo>
                  <a:cubicBezTo>
                    <a:pt x="52" y="71"/>
                    <a:pt x="57" y="64"/>
                    <a:pt x="63" y="58"/>
                  </a:cubicBezTo>
                  <a:cubicBezTo>
                    <a:pt x="63" y="57"/>
                    <a:pt x="64" y="57"/>
                    <a:pt x="64" y="56"/>
                  </a:cubicBezTo>
                  <a:cubicBezTo>
                    <a:pt x="59" y="47"/>
                    <a:pt x="53" y="39"/>
                    <a:pt x="46" y="31"/>
                  </a:cubicBezTo>
                  <a:cubicBezTo>
                    <a:pt x="45" y="29"/>
                    <a:pt x="43" y="29"/>
                    <a:pt x="41" y="29"/>
                  </a:cubicBezTo>
                  <a:cubicBezTo>
                    <a:pt x="38" y="29"/>
                    <a:pt x="35" y="29"/>
                    <a:pt x="32" y="28"/>
                  </a:cubicBezTo>
                  <a:cubicBezTo>
                    <a:pt x="28" y="27"/>
                    <a:pt x="26" y="24"/>
                    <a:pt x="25" y="20"/>
                  </a:cubicBezTo>
                  <a:cubicBezTo>
                    <a:pt x="22" y="12"/>
                    <a:pt x="26" y="8"/>
                    <a:pt x="34" y="6"/>
                  </a:cubicBezTo>
                  <a:cubicBezTo>
                    <a:pt x="43" y="5"/>
                    <a:pt x="51" y="11"/>
                    <a:pt x="52" y="20"/>
                  </a:cubicBezTo>
                  <a:cubicBezTo>
                    <a:pt x="52" y="21"/>
                    <a:pt x="52" y="23"/>
                    <a:pt x="51" y="24"/>
                  </a:cubicBezTo>
                  <a:cubicBezTo>
                    <a:pt x="51" y="27"/>
                    <a:pt x="51" y="30"/>
                    <a:pt x="53" y="32"/>
                  </a:cubicBezTo>
                  <a:cubicBezTo>
                    <a:pt x="57" y="38"/>
                    <a:pt x="61" y="44"/>
                    <a:pt x="66" y="51"/>
                  </a:cubicBezTo>
                  <a:cubicBezTo>
                    <a:pt x="66" y="52"/>
                    <a:pt x="67" y="52"/>
                    <a:pt x="67" y="54"/>
                  </a:cubicBezTo>
                  <a:cubicBezTo>
                    <a:pt x="70" y="51"/>
                    <a:pt x="73" y="50"/>
                    <a:pt x="75" y="48"/>
                  </a:cubicBezTo>
                  <a:cubicBezTo>
                    <a:pt x="81" y="44"/>
                    <a:pt x="87" y="41"/>
                    <a:pt x="94" y="38"/>
                  </a:cubicBezTo>
                  <a:cubicBezTo>
                    <a:pt x="106" y="35"/>
                    <a:pt x="118" y="34"/>
                    <a:pt x="130" y="36"/>
                  </a:cubicBezTo>
                  <a:cubicBezTo>
                    <a:pt x="134" y="37"/>
                    <a:pt x="139" y="37"/>
                    <a:pt x="143" y="38"/>
                  </a:cubicBezTo>
                  <a:cubicBezTo>
                    <a:pt x="149" y="40"/>
                    <a:pt x="154" y="43"/>
                    <a:pt x="158" y="48"/>
                  </a:cubicBezTo>
                  <a:cubicBezTo>
                    <a:pt x="159" y="49"/>
                    <a:pt x="160" y="49"/>
                    <a:pt x="160" y="50"/>
                  </a:cubicBezTo>
                  <a:cubicBezTo>
                    <a:pt x="172" y="42"/>
                    <a:pt x="183" y="33"/>
                    <a:pt x="193" y="23"/>
                  </a:cubicBezTo>
                  <a:cubicBezTo>
                    <a:pt x="193" y="21"/>
                    <a:pt x="192" y="20"/>
                    <a:pt x="191" y="18"/>
                  </a:cubicBezTo>
                  <a:cubicBezTo>
                    <a:pt x="190" y="10"/>
                    <a:pt x="195" y="2"/>
                    <a:pt x="203" y="1"/>
                  </a:cubicBezTo>
                  <a:cubicBezTo>
                    <a:pt x="208" y="0"/>
                    <a:pt x="212" y="3"/>
                    <a:pt x="213" y="7"/>
                  </a:cubicBezTo>
                  <a:cubicBezTo>
                    <a:pt x="217" y="14"/>
                    <a:pt x="214" y="23"/>
                    <a:pt x="207" y="26"/>
                  </a:cubicBezTo>
                  <a:cubicBezTo>
                    <a:pt x="207" y="26"/>
                    <a:pt x="206" y="27"/>
                    <a:pt x="206" y="27"/>
                  </a:cubicBezTo>
                  <a:cubicBezTo>
                    <a:pt x="202" y="28"/>
                    <a:pt x="198" y="28"/>
                    <a:pt x="195" y="26"/>
                  </a:cubicBezTo>
                  <a:cubicBezTo>
                    <a:pt x="164" y="54"/>
                    <a:pt x="164" y="54"/>
                    <a:pt x="164" y="54"/>
                  </a:cubicBezTo>
                  <a:cubicBezTo>
                    <a:pt x="175" y="66"/>
                    <a:pt x="178" y="83"/>
                    <a:pt x="175" y="98"/>
                  </a:cubicBezTo>
                  <a:cubicBezTo>
                    <a:pt x="172" y="114"/>
                    <a:pt x="163" y="127"/>
                    <a:pt x="150" y="136"/>
                  </a:cubicBezTo>
                  <a:cubicBezTo>
                    <a:pt x="154" y="143"/>
                    <a:pt x="158" y="149"/>
                    <a:pt x="162" y="155"/>
                  </a:cubicBezTo>
                  <a:cubicBezTo>
                    <a:pt x="163" y="156"/>
                    <a:pt x="165" y="156"/>
                    <a:pt x="167" y="157"/>
                  </a:cubicBezTo>
                  <a:cubicBezTo>
                    <a:pt x="168" y="158"/>
                    <a:pt x="169" y="160"/>
                    <a:pt x="170" y="161"/>
                  </a:cubicBezTo>
                  <a:cubicBezTo>
                    <a:pt x="176" y="158"/>
                    <a:pt x="182" y="154"/>
                    <a:pt x="186" y="150"/>
                  </a:cubicBezTo>
                  <a:cubicBezTo>
                    <a:pt x="188" y="148"/>
                    <a:pt x="190" y="146"/>
                    <a:pt x="191" y="145"/>
                  </a:cubicBezTo>
                  <a:cubicBezTo>
                    <a:pt x="194" y="143"/>
                    <a:pt x="196" y="140"/>
                    <a:pt x="196" y="137"/>
                  </a:cubicBezTo>
                  <a:cubicBezTo>
                    <a:pt x="196" y="133"/>
                    <a:pt x="198" y="130"/>
                    <a:pt x="202" y="129"/>
                  </a:cubicBezTo>
                  <a:cubicBezTo>
                    <a:pt x="206" y="129"/>
                    <a:pt x="210" y="131"/>
                    <a:pt x="212" y="134"/>
                  </a:cubicBezTo>
                  <a:cubicBezTo>
                    <a:pt x="214" y="137"/>
                    <a:pt x="213" y="142"/>
                    <a:pt x="210" y="144"/>
                  </a:cubicBezTo>
                  <a:cubicBezTo>
                    <a:pt x="208" y="147"/>
                    <a:pt x="204" y="148"/>
                    <a:pt x="201" y="147"/>
                  </a:cubicBezTo>
                  <a:cubicBezTo>
                    <a:pt x="199" y="146"/>
                    <a:pt x="197" y="146"/>
                    <a:pt x="196" y="147"/>
                  </a:cubicBezTo>
                  <a:cubicBezTo>
                    <a:pt x="189" y="153"/>
                    <a:pt x="182" y="158"/>
                    <a:pt x="175" y="164"/>
                  </a:cubicBezTo>
                  <a:cubicBezTo>
                    <a:pt x="182" y="173"/>
                    <a:pt x="187" y="183"/>
                    <a:pt x="191" y="194"/>
                  </a:cubicBezTo>
                  <a:cubicBezTo>
                    <a:pt x="195" y="204"/>
                    <a:pt x="197" y="214"/>
                    <a:pt x="198" y="224"/>
                  </a:cubicBezTo>
                  <a:cubicBezTo>
                    <a:pt x="199" y="236"/>
                    <a:pt x="197" y="248"/>
                    <a:pt x="194" y="259"/>
                  </a:cubicBezTo>
                  <a:cubicBezTo>
                    <a:pt x="192" y="263"/>
                    <a:pt x="190" y="266"/>
                    <a:pt x="188" y="270"/>
                  </a:cubicBezTo>
                  <a:cubicBezTo>
                    <a:pt x="185" y="275"/>
                    <a:pt x="180" y="277"/>
                    <a:pt x="175" y="278"/>
                  </a:cubicBezTo>
                  <a:cubicBezTo>
                    <a:pt x="173" y="278"/>
                    <a:pt x="171" y="279"/>
                    <a:pt x="170" y="281"/>
                  </a:cubicBezTo>
                  <a:cubicBezTo>
                    <a:pt x="164" y="291"/>
                    <a:pt x="154" y="296"/>
                    <a:pt x="143" y="301"/>
                  </a:cubicBezTo>
                  <a:cubicBezTo>
                    <a:pt x="143" y="302"/>
                    <a:pt x="143" y="304"/>
                    <a:pt x="143" y="304"/>
                  </a:cubicBezTo>
                  <a:cubicBezTo>
                    <a:pt x="140" y="306"/>
                    <a:pt x="141" y="309"/>
                    <a:pt x="141" y="312"/>
                  </a:cubicBezTo>
                  <a:cubicBezTo>
                    <a:pt x="141" y="320"/>
                    <a:pt x="138" y="327"/>
                    <a:pt x="132" y="332"/>
                  </a:cubicBezTo>
                  <a:cubicBezTo>
                    <a:pt x="130" y="335"/>
                    <a:pt x="126" y="338"/>
                    <a:pt x="123" y="341"/>
                  </a:cubicBezTo>
                  <a:cubicBezTo>
                    <a:pt x="118" y="346"/>
                    <a:pt x="113" y="350"/>
                    <a:pt x="106" y="348"/>
                  </a:cubicBezTo>
                  <a:cubicBezTo>
                    <a:pt x="100" y="346"/>
                    <a:pt x="91" y="339"/>
                    <a:pt x="91" y="330"/>
                  </a:cubicBezTo>
                  <a:cubicBezTo>
                    <a:pt x="89" y="322"/>
                    <a:pt x="91" y="313"/>
                    <a:pt x="96" y="305"/>
                  </a:cubicBezTo>
                  <a:cubicBezTo>
                    <a:pt x="92" y="305"/>
                    <a:pt x="89" y="304"/>
                    <a:pt x="86" y="304"/>
                  </a:cubicBezTo>
                  <a:cubicBezTo>
                    <a:pt x="84" y="303"/>
                    <a:pt x="81" y="301"/>
                    <a:pt x="78" y="300"/>
                  </a:cubicBezTo>
                  <a:cubicBezTo>
                    <a:pt x="74" y="304"/>
                    <a:pt x="69" y="308"/>
                    <a:pt x="65" y="312"/>
                  </a:cubicBezTo>
                  <a:cubicBezTo>
                    <a:pt x="61" y="315"/>
                    <a:pt x="56" y="317"/>
                    <a:pt x="51" y="318"/>
                  </a:cubicBezTo>
                  <a:cubicBezTo>
                    <a:pt x="47" y="319"/>
                    <a:pt x="44" y="320"/>
                    <a:pt x="40" y="321"/>
                  </a:cubicBezTo>
                  <a:cubicBezTo>
                    <a:pt x="35" y="322"/>
                    <a:pt x="29" y="323"/>
                    <a:pt x="23" y="323"/>
                  </a:cubicBezTo>
                  <a:cubicBezTo>
                    <a:pt x="21" y="323"/>
                    <a:pt x="18" y="322"/>
                    <a:pt x="16" y="320"/>
                  </a:cubicBezTo>
                  <a:cubicBezTo>
                    <a:pt x="6" y="312"/>
                    <a:pt x="0" y="299"/>
                    <a:pt x="1" y="285"/>
                  </a:cubicBezTo>
                  <a:cubicBezTo>
                    <a:pt x="2" y="280"/>
                    <a:pt x="4" y="275"/>
                    <a:pt x="7" y="272"/>
                  </a:cubicBezTo>
                  <a:cubicBezTo>
                    <a:pt x="9" y="271"/>
                    <a:pt x="11" y="270"/>
                    <a:pt x="13" y="270"/>
                  </a:cubicBezTo>
                  <a:cubicBezTo>
                    <a:pt x="17" y="269"/>
                    <a:pt x="22" y="269"/>
                    <a:pt x="26" y="271"/>
                  </a:cubicBezTo>
                  <a:cubicBezTo>
                    <a:pt x="35" y="275"/>
                    <a:pt x="45" y="275"/>
                    <a:pt x="53" y="271"/>
                  </a:cubicBezTo>
                  <a:cubicBezTo>
                    <a:pt x="54" y="270"/>
                    <a:pt x="55" y="270"/>
                    <a:pt x="56" y="269"/>
                  </a:cubicBezTo>
                  <a:cubicBezTo>
                    <a:pt x="60" y="267"/>
                    <a:pt x="66" y="269"/>
                    <a:pt x="69" y="273"/>
                  </a:cubicBezTo>
                  <a:cubicBezTo>
                    <a:pt x="70" y="274"/>
                    <a:pt x="71" y="275"/>
                    <a:pt x="72" y="276"/>
                  </a:cubicBezTo>
                  <a:cubicBezTo>
                    <a:pt x="74" y="271"/>
                    <a:pt x="73" y="266"/>
                    <a:pt x="71" y="261"/>
                  </a:cubicBezTo>
                  <a:cubicBezTo>
                    <a:pt x="75" y="258"/>
                    <a:pt x="75" y="254"/>
                    <a:pt x="76" y="250"/>
                  </a:cubicBezTo>
                  <a:cubicBezTo>
                    <a:pt x="71" y="246"/>
                    <a:pt x="71" y="246"/>
                    <a:pt x="71" y="246"/>
                  </a:cubicBezTo>
                  <a:cubicBezTo>
                    <a:pt x="74" y="244"/>
                    <a:pt x="75" y="247"/>
                    <a:pt x="78" y="246"/>
                  </a:cubicBezTo>
                  <a:cubicBezTo>
                    <a:pt x="80" y="243"/>
                    <a:pt x="82" y="239"/>
                    <a:pt x="84" y="235"/>
                  </a:cubicBezTo>
                  <a:cubicBezTo>
                    <a:pt x="77" y="231"/>
                    <a:pt x="77" y="231"/>
                    <a:pt x="77" y="231"/>
                  </a:cubicBezTo>
                  <a:cubicBezTo>
                    <a:pt x="79" y="229"/>
                    <a:pt x="81" y="230"/>
                    <a:pt x="82" y="231"/>
                  </a:cubicBezTo>
                  <a:cubicBezTo>
                    <a:pt x="85" y="232"/>
                    <a:pt x="86" y="232"/>
                    <a:pt x="88" y="229"/>
                  </a:cubicBezTo>
                  <a:cubicBezTo>
                    <a:pt x="90" y="227"/>
                    <a:pt x="91" y="224"/>
                    <a:pt x="93" y="222"/>
                  </a:cubicBezTo>
                  <a:cubicBezTo>
                    <a:pt x="88" y="218"/>
                    <a:pt x="88" y="218"/>
                    <a:pt x="88" y="218"/>
                  </a:cubicBezTo>
                  <a:cubicBezTo>
                    <a:pt x="89" y="216"/>
                    <a:pt x="91" y="217"/>
                    <a:pt x="92" y="217"/>
                  </a:cubicBezTo>
                  <a:cubicBezTo>
                    <a:pt x="96" y="219"/>
                    <a:pt x="96" y="219"/>
                    <a:pt x="98" y="216"/>
                  </a:cubicBezTo>
                  <a:cubicBezTo>
                    <a:pt x="100" y="213"/>
                    <a:pt x="101" y="210"/>
                    <a:pt x="103" y="207"/>
                  </a:cubicBezTo>
                  <a:cubicBezTo>
                    <a:pt x="99" y="204"/>
                    <a:pt x="99" y="204"/>
                    <a:pt x="99" y="204"/>
                  </a:cubicBezTo>
                  <a:cubicBezTo>
                    <a:pt x="99" y="203"/>
                    <a:pt x="99" y="203"/>
                    <a:pt x="99" y="203"/>
                  </a:cubicBezTo>
                  <a:cubicBezTo>
                    <a:pt x="105" y="203"/>
                    <a:pt x="105" y="203"/>
                    <a:pt x="105" y="203"/>
                  </a:cubicBezTo>
                  <a:cubicBezTo>
                    <a:pt x="108" y="199"/>
                    <a:pt x="110" y="195"/>
                    <a:pt x="111" y="190"/>
                  </a:cubicBezTo>
                  <a:cubicBezTo>
                    <a:pt x="104" y="188"/>
                    <a:pt x="104" y="188"/>
                    <a:pt x="104" y="188"/>
                  </a:cubicBezTo>
                  <a:cubicBezTo>
                    <a:pt x="106" y="185"/>
                    <a:pt x="109" y="188"/>
                    <a:pt x="111" y="185"/>
                  </a:cubicBezTo>
                  <a:cubicBezTo>
                    <a:pt x="111" y="173"/>
                    <a:pt x="111" y="173"/>
                    <a:pt x="111" y="173"/>
                  </a:cubicBezTo>
                  <a:cubicBezTo>
                    <a:pt x="107" y="173"/>
                    <a:pt x="107" y="173"/>
                    <a:pt x="107" y="173"/>
                  </a:cubicBezTo>
                  <a:cubicBezTo>
                    <a:pt x="107" y="172"/>
                    <a:pt x="107" y="171"/>
                    <a:pt x="108" y="171"/>
                  </a:cubicBezTo>
                  <a:cubicBezTo>
                    <a:pt x="110" y="170"/>
                    <a:pt x="111" y="168"/>
                    <a:pt x="111" y="166"/>
                  </a:cubicBezTo>
                  <a:cubicBezTo>
                    <a:pt x="111" y="165"/>
                    <a:pt x="110" y="165"/>
                    <a:pt x="110" y="165"/>
                  </a:cubicBezTo>
                  <a:cubicBezTo>
                    <a:pt x="109" y="162"/>
                    <a:pt x="107" y="159"/>
                    <a:pt x="104" y="159"/>
                  </a:cubicBezTo>
                  <a:cubicBezTo>
                    <a:pt x="98" y="159"/>
                    <a:pt x="93" y="159"/>
                    <a:pt x="88" y="159"/>
                  </a:cubicBezTo>
                  <a:cubicBezTo>
                    <a:pt x="86" y="159"/>
                    <a:pt x="84" y="159"/>
                    <a:pt x="83" y="159"/>
                  </a:cubicBezTo>
                  <a:cubicBezTo>
                    <a:pt x="84" y="164"/>
                    <a:pt x="85" y="169"/>
                    <a:pt x="85" y="174"/>
                  </a:cubicBezTo>
                  <a:cubicBezTo>
                    <a:pt x="86" y="185"/>
                    <a:pt x="82" y="196"/>
                    <a:pt x="75" y="204"/>
                  </a:cubicBezTo>
                  <a:cubicBezTo>
                    <a:pt x="70" y="209"/>
                    <a:pt x="66" y="214"/>
                    <a:pt x="62" y="218"/>
                  </a:cubicBezTo>
                  <a:cubicBezTo>
                    <a:pt x="55" y="226"/>
                    <a:pt x="50" y="237"/>
                    <a:pt x="49" y="248"/>
                  </a:cubicBezTo>
                  <a:cubicBezTo>
                    <a:pt x="47" y="254"/>
                    <a:pt x="48" y="260"/>
                    <a:pt x="50" y="265"/>
                  </a:cubicBezTo>
                  <a:cubicBezTo>
                    <a:pt x="51" y="267"/>
                    <a:pt x="51" y="268"/>
                    <a:pt x="51" y="269"/>
                  </a:cubicBezTo>
                  <a:close/>
                  <a:moveTo>
                    <a:pt x="54" y="74"/>
                  </a:moveTo>
                  <a:cubicBezTo>
                    <a:pt x="49" y="80"/>
                    <a:pt x="45" y="87"/>
                    <a:pt x="44" y="95"/>
                  </a:cubicBezTo>
                  <a:cubicBezTo>
                    <a:pt x="43" y="98"/>
                    <a:pt x="42" y="101"/>
                    <a:pt x="42" y="105"/>
                  </a:cubicBezTo>
                  <a:cubicBezTo>
                    <a:pt x="42" y="110"/>
                    <a:pt x="43" y="116"/>
                    <a:pt x="44" y="121"/>
                  </a:cubicBezTo>
                  <a:cubicBezTo>
                    <a:pt x="45" y="134"/>
                    <a:pt x="54" y="146"/>
                    <a:pt x="66" y="151"/>
                  </a:cubicBezTo>
                  <a:cubicBezTo>
                    <a:pt x="70" y="153"/>
                    <a:pt x="75" y="154"/>
                    <a:pt x="80" y="154"/>
                  </a:cubicBezTo>
                  <a:cubicBezTo>
                    <a:pt x="75" y="151"/>
                    <a:pt x="75" y="151"/>
                    <a:pt x="75" y="151"/>
                  </a:cubicBezTo>
                  <a:cubicBezTo>
                    <a:pt x="76" y="148"/>
                    <a:pt x="75" y="145"/>
                    <a:pt x="73" y="143"/>
                  </a:cubicBezTo>
                  <a:cubicBezTo>
                    <a:pt x="72" y="142"/>
                    <a:pt x="72" y="142"/>
                    <a:pt x="72" y="141"/>
                  </a:cubicBezTo>
                  <a:cubicBezTo>
                    <a:pt x="73" y="138"/>
                    <a:pt x="71" y="138"/>
                    <a:pt x="69" y="137"/>
                  </a:cubicBezTo>
                  <a:cubicBezTo>
                    <a:pt x="73" y="132"/>
                    <a:pt x="67" y="130"/>
                    <a:pt x="66" y="125"/>
                  </a:cubicBezTo>
                  <a:cubicBezTo>
                    <a:pt x="64" y="126"/>
                    <a:pt x="63" y="127"/>
                    <a:pt x="62" y="128"/>
                  </a:cubicBezTo>
                  <a:cubicBezTo>
                    <a:pt x="61" y="129"/>
                    <a:pt x="60" y="129"/>
                    <a:pt x="60" y="130"/>
                  </a:cubicBezTo>
                  <a:cubicBezTo>
                    <a:pt x="57" y="130"/>
                    <a:pt x="56" y="131"/>
                    <a:pt x="58" y="133"/>
                  </a:cubicBezTo>
                  <a:cubicBezTo>
                    <a:pt x="58" y="134"/>
                    <a:pt x="58" y="135"/>
                    <a:pt x="58" y="136"/>
                  </a:cubicBezTo>
                  <a:cubicBezTo>
                    <a:pt x="55" y="135"/>
                    <a:pt x="53" y="133"/>
                    <a:pt x="49" y="134"/>
                  </a:cubicBezTo>
                  <a:cubicBezTo>
                    <a:pt x="53" y="131"/>
                    <a:pt x="51" y="128"/>
                    <a:pt x="51" y="124"/>
                  </a:cubicBezTo>
                  <a:cubicBezTo>
                    <a:pt x="54" y="123"/>
                    <a:pt x="54" y="126"/>
                    <a:pt x="56" y="127"/>
                  </a:cubicBezTo>
                  <a:cubicBezTo>
                    <a:pt x="58" y="123"/>
                    <a:pt x="62" y="124"/>
                    <a:pt x="65" y="122"/>
                  </a:cubicBezTo>
                  <a:cubicBezTo>
                    <a:pt x="65" y="120"/>
                    <a:pt x="64" y="118"/>
                    <a:pt x="67" y="117"/>
                  </a:cubicBezTo>
                  <a:cubicBezTo>
                    <a:pt x="69" y="116"/>
                    <a:pt x="68" y="112"/>
                    <a:pt x="67" y="110"/>
                  </a:cubicBezTo>
                  <a:cubicBezTo>
                    <a:pt x="67" y="109"/>
                    <a:pt x="66" y="108"/>
                    <a:pt x="65" y="107"/>
                  </a:cubicBezTo>
                  <a:cubicBezTo>
                    <a:pt x="69" y="106"/>
                    <a:pt x="69" y="103"/>
                    <a:pt x="70" y="100"/>
                  </a:cubicBezTo>
                  <a:cubicBezTo>
                    <a:pt x="71" y="97"/>
                    <a:pt x="68" y="96"/>
                    <a:pt x="67" y="93"/>
                  </a:cubicBezTo>
                  <a:cubicBezTo>
                    <a:pt x="72" y="92"/>
                    <a:pt x="72" y="92"/>
                    <a:pt x="73" y="88"/>
                  </a:cubicBezTo>
                  <a:cubicBezTo>
                    <a:pt x="74" y="87"/>
                    <a:pt x="75" y="85"/>
                    <a:pt x="75" y="84"/>
                  </a:cubicBezTo>
                  <a:cubicBezTo>
                    <a:pt x="72" y="80"/>
                    <a:pt x="72" y="80"/>
                    <a:pt x="72" y="80"/>
                  </a:cubicBezTo>
                  <a:cubicBezTo>
                    <a:pt x="76" y="80"/>
                    <a:pt x="78" y="79"/>
                    <a:pt x="79" y="76"/>
                  </a:cubicBezTo>
                  <a:cubicBezTo>
                    <a:pt x="80" y="74"/>
                    <a:pt x="82" y="71"/>
                    <a:pt x="80" y="68"/>
                  </a:cubicBezTo>
                  <a:cubicBezTo>
                    <a:pt x="85" y="67"/>
                    <a:pt x="89" y="63"/>
                    <a:pt x="88" y="58"/>
                  </a:cubicBezTo>
                  <a:cubicBezTo>
                    <a:pt x="94" y="58"/>
                    <a:pt x="96" y="54"/>
                    <a:pt x="98" y="51"/>
                  </a:cubicBezTo>
                  <a:cubicBezTo>
                    <a:pt x="100" y="49"/>
                    <a:pt x="102" y="48"/>
                    <a:pt x="104" y="47"/>
                  </a:cubicBezTo>
                  <a:cubicBezTo>
                    <a:pt x="106" y="46"/>
                    <a:pt x="108" y="43"/>
                    <a:pt x="110" y="43"/>
                  </a:cubicBezTo>
                  <a:cubicBezTo>
                    <a:pt x="114" y="42"/>
                    <a:pt x="118" y="41"/>
                    <a:pt x="121" y="39"/>
                  </a:cubicBezTo>
                  <a:cubicBezTo>
                    <a:pt x="121" y="39"/>
                    <a:pt x="120" y="38"/>
                    <a:pt x="120" y="38"/>
                  </a:cubicBezTo>
                  <a:cubicBezTo>
                    <a:pt x="101" y="36"/>
                    <a:pt x="86" y="44"/>
                    <a:pt x="72" y="54"/>
                  </a:cubicBezTo>
                  <a:cubicBezTo>
                    <a:pt x="70" y="56"/>
                    <a:pt x="70" y="57"/>
                    <a:pt x="72" y="59"/>
                  </a:cubicBezTo>
                  <a:cubicBezTo>
                    <a:pt x="76" y="57"/>
                    <a:pt x="76" y="57"/>
                    <a:pt x="76" y="57"/>
                  </a:cubicBezTo>
                  <a:cubicBezTo>
                    <a:pt x="77" y="61"/>
                    <a:pt x="77" y="62"/>
                    <a:pt x="75" y="63"/>
                  </a:cubicBezTo>
                  <a:cubicBezTo>
                    <a:pt x="72" y="64"/>
                    <a:pt x="69" y="67"/>
                    <a:pt x="65" y="65"/>
                  </a:cubicBezTo>
                  <a:cubicBezTo>
                    <a:pt x="68" y="60"/>
                    <a:pt x="68" y="60"/>
                    <a:pt x="68" y="60"/>
                  </a:cubicBezTo>
                  <a:cubicBezTo>
                    <a:pt x="67" y="60"/>
                    <a:pt x="65" y="60"/>
                    <a:pt x="65" y="60"/>
                  </a:cubicBezTo>
                  <a:cubicBezTo>
                    <a:pt x="60" y="64"/>
                    <a:pt x="56" y="69"/>
                    <a:pt x="54" y="74"/>
                  </a:cubicBezTo>
                  <a:close/>
                  <a:moveTo>
                    <a:pt x="84" y="110"/>
                  </a:moveTo>
                  <a:cubicBezTo>
                    <a:pt x="85" y="113"/>
                    <a:pt x="85" y="116"/>
                    <a:pt x="86" y="118"/>
                  </a:cubicBezTo>
                  <a:cubicBezTo>
                    <a:pt x="90" y="120"/>
                    <a:pt x="90" y="116"/>
                    <a:pt x="92" y="115"/>
                  </a:cubicBezTo>
                  <a:cubicBezTo>
                    <a:pt x="93" y="116"/>
                    <a:pt x="94" y="118"/>
                    <a:pt x="96" y="118"/>
                  </a:cubicBezTo>
                  <a:cubicBezTo>
                    <a:pt x="97" y="118"/>
                    <a:pt x="98" y="116"/>
                    <a:pt x="100" y="116"/>
                  </a:cubicBezTo>
                  <a:cubicBezTo>
                    <a:pt x="103" y="120"/>
                    <a:pt x="104" y="120"/>
                    <a:pt x="109" y="117"/>
                  </a:cubicBezTo>
                  <a:cubicBezTo>
                    <a:pt x="110" y="118"/>
                    <a:pt x="111" y="120"/>
                    <a:pt x="112" y="120"/>
                  </a:cubicBezTo>
                  <a:cubicBezTo>
                    <a:pt x="115" y="122"/>
                    <a:pt x="114" y="117"/>
                    <a:pt x="117" y="118"/>
                  </a:cubicBezTo>
                  <a:cubicBezTo>
                    <a:pt x="118" y="123"/>
                    <a:pt x="118" y="123"/>
                    <a:pt x="118" y="123"/>
                  </a:cubicBezTo>
                  <a:cubicBezTo>
                    <a:pt x="121" y="120"/>
                    <a:pt x="121" y="120"/>
                    <a:pt x="121" y="120"/>
                  </a:cubicBezTo>
                  <a:cubicBezTo>
                    <a:pt x="123" y="126"/>
                    <a:pt x="123" y="126"/>
                    <a:pt x="123" y="126"/>
                  </a:cubicBezTo>
                  <a:cubicBezTo>
                    <a:pt x="122" y="127"/>
                    <a:pt x="121" y="127"/>
                    <a:pt x="121" y="127"/>
                  </a:cubicBezTo>
                  <a:cubicBezTo>
                    <a:pt x="118" y="126"/>
                    <a:pt x="114" y="128"/>
                    <a:pt x="112" y="124"/>
                  </a:cubicBezTo>
                  <a:cubicBezTo>
                    <a:pt x="112" y="124"/>
                    <a:pt x="110" y="124"/>
                    <a:pt x="109" y="124"/>
                  </a:cubicBezTo>
                  <a:cubicBezTo>
                    <a:pt x="108" y="124"/>
                    <a:pt x="107" y="125"/>
                    <a:pt x="107" y="126"/>
                  </a:cubicBezTo>
                  <a:cubicBezTo>
                    <a:pt x="104" y="121"/>
                    <a:pt x="103" y="121"/>
                    <a:pt x="99" y="124"/>
                  </a:cubicBezTo>
                  <a:cubicBezTo>
                    <a:pt x="95" y="120"/>
                    <a:pt x="95" y="120"/>
                    <a:pt x="92" y="124"/>
                  </a:cubicBezTo>
                  <a:cubicBezTo>
                    <a:pt x="92" y="125"/>
                    <a:pt x="91" y="125"/>
                    <a:pt x="91" y="125"/>
                  </a:cubicBezTo>
                  <a:cubicBezTo>
                    <a:pt x="90" y="125"/>
                    <a:pt x="90" y="125"/>
                    <a:pt x="90" y="124"/>
                  </a:cubicBezTo>
                  <a:cubicBezTo>
                    <a:pt x="89" y="123"/>
                    <a:pt x="89" y="123"/>
                    <a:pt x="88" y="122"/>
                  </a:cubicBezTo>
                  <a:cubicBezTo>
                    <a:pt x="87" y="122"/>
                    <a:pt x="87" y="123"/>
                    <a:pt x="86" y="124"/>
                  </a:cubicBezTo>
                  <a:cubicBezTo>
                    <a:pt x="85" y="125"/>
                    <a:pt x="84" y="126"/>
                    <a:pt x="84" y="127"/>
                  </a:cubicBezTo>
                  <a:cubicBezTo>
                    <a:pt x="83" y="126"/>
                    <a:pt x="83" y="126"/>
                    <a:pt x="83" y="125"/>
                  </a:cubicBezTo>
                  <a:cubicBezTo>
                    <a:pt x="83" y="124"/>
                    <a:pt x="83" y="122"/>
                    <a:pt x="81" y="122"/>
                  </a:cubicBezTo>
                  <a:cubicBezTo>
                    <a:pt x="78" y="122"/>
                    <a:pt x="79" y="124"/>
                    <a:pt x="79" y="126"/>
                  </a:cubicBezTo>
                  <a:cubicBezTo>
                    <a:pt x="79" y="127"/>
                    <a:pt x="79" y="128"/>
                    <a:pt x="77" y="129"/>
                  </a:cubicBezTo>
                  <a:cubicBezTo>
                    <a:pt x="75" y="123"/>
                    <a:pt x="75" y="123"/>
                    <a:pt x="75" y="123"/>
                  </a:cubicBezTo>
                  <a:cubicBezTo>
                    <a:pt x="72" y="123"/>
                    <a:pt x="71" y="124"/>
                    <a:pt x="72" y="127"/>
                  </a:cubicBezTo>
                  <a:cubicBezTo>
                    <a:pt x="73" y="131"/>
                    <a:pt x="75" y="135"/>
                    <a:pt x="76" y="138"/>
                  </a:cubicBezTo>
                  <a:cubicBezTo>
                    <a:pt x="81" y="139"/>
                    <a:pt x="81" y="139"/>
                    <a:pt x="81" y="139"/>
                  </a:cubicBezTo>
                  <a:cubicBezTo>
                    <a:pt x="78" y="142"/>
                    <a:pt x="76" y="144"/>
                    <a:pt x="80" y="148"/>
                  </a:cubicBezTo>
                  <a:cubicBezTo>
                    <a:pt x="86" y="145"/>
                    <a:pt x="86" y="145"/>
                    <a:pt x="86" y="145"/>
                  </a:cubicBezTo>
                  <a:cubicBezTo>
                    <a:pt x="87" y="146"/>
                    <a:pt x="87" y="146"/>
                    <a:pt x="87" y="146"/>
                  </a:cubicBezTo>
                  <a:cubicBezTo>
                    <a:pt x="83" y="151"/>
                    <a:pt x="83" y="151"/>
                    <a:pt x="83" y="151"/>
                  </a:cubicBezTo>
                  <a:cubicBezTo>
                    <a:pt x="84" y="155"/>
                    <a:pt x="88" y="157"/>
                    <a:pt x="92" y="157"/>
                  </a:cubicBezTo>
                  <a:cubicBezTo>
                    <a:pt x="103" y="158"/>
                    <a:pt x="113" y="155"/>
                    <a:pt x="123" y="150"/>
                  </a:cubicBezTo>
                  <a:cubicBezTo>
                    <a:pt x="134" y="145"/>
                    <a:pt x="145" y="138"/>
                    <a:pt x="154" y="129"/>
                  </a:cubicBezTo>
                  <a:cubicBezTo>
                    <a:pt x="161" y="123"/>
                    <a:pt x="167" y="116"/>
                    <a:pt x="170" y="107"/>
                  </a:cubicBezTo>
                  <a:cubicBezTo>
                    <a:pt x="172" y="100"/>
                    <a:pt x="174" y="93"/>
                    <a:pt x="173" y="87"/>
                  </a:cubicBezTo>
                  <a:cubicBezTo>
                    <a:pt x="171" y="78"/>
                    <a:pt x="168" y="70"/>
                    <a:pt x="164" y="62"/>
                  </a:cubicBezTo>
                  <a:cubicBezTo>
                    <a:pt x="163" y="60"/>
                    <a:pt x="162" y="59"/>
                    <a:pt x="161" y="57"/>
                  </a:cubicBezTo>
                  <a:cubicBezTo>
                    <a:pt x="154" y="63"/>
                    <a:pt x="146" y="69"/>
                    <a:pt x="140" y="76"/>
                  </a:cubicBezTo>
                  <a:cubicBezTo>
                    <a:pt x="140" y="79"/>
                    <a:pt x="144" y="78"/>
                    <a:pt x="143" y="82"/>
                  </a:cubicBezTo>
                  <a:cubicBezTo>
                    <a:pt x="133" y="78"/>
                    <a:pt x="133" y="78"/>
                    <a:pt x="133" y="78"/>
                  </a:cubicBezTo>
                  <a:cubicBezTo>
                    <a:pt x="133" y="76"/>
                    <a:pt x="134" y="73"/>
                    <a:pt x="134" y="71"/>
                  </a:cubicBezTo>
                  <a:cubicBezTo>
                    <a:pt x="135" y="70"/>
                    <a:pt x="135" y="69"/>
                    <a:pt x="136" y="68"/>
                  </a:cubicBezTo>
                  <a:cubicBezTo>
                    <a:pt x="139" y="71"/>
                    <a:pt x="139" y="71"/>
                    <a:pt x="139" y="71"/>
                  </a:cubicBezTo>
                  <a:cubicBezTo>
                    <a:pt x="144" y="65"/>
                    <a:pt x="151" y="60"/>
                    <a:pt x="156" y="54"/>
                  </a:cubicBezTo>
                  <a:cubicBezTo>
                    <a:pt x="151" y="50"/>
                    <a:pt x="147" y="46"/>
                    <a:pt x="141" y="43"/>
                  </a:cubicBezTo>
                  <a:cubicBezTo>
                    <a:pt x="138" y="41"/>
                    <a:pt x="135" y="40"/>
                    <a:pt x="131" y="41"/>
                  </a:cubicBezTo>
                  <a:cubicBezTo>
                    <a:pt x="127" y="42"/>
                    <a:pt x="123" y="43"/>
                    <a:pt x="119" y="44"/>
                  </a:cubicBezTo>
                  <a:cubicBezTo>
                    <a:pt x="116" y="45"/>
                    <a:pt x="113" y="45"/>
                    <a:pt x="112" y="48"/>
                  </a:cubicBezTo>
                  <a:cubicBezTo>
                    <a:pt x="108" y="47"/>
                    <a:pt x="105" y="50"/>
                    <a:pt x="103" y="53"/>
                  </a:cubicBezTo>
                  <a:cubicBezTo>
                    <a:pt x="103" y="53"/>
                    <a:pt x="103" y="54"/>
                    <a:pt x="103" y="55"/>
                  </a:cubicBezTo>
                  <a:cubicBezTo>
                    <a:pt x="103" y="55"/>
                    <a:pt x="104" y="56"/>
                    <a:pt x="104" y="58"/>
                  </a:cubicBezTo>
                  <a:cubicBezTo>
                    <a:pt x="102" y="57"/>
                    <a:pt x="102" y="57"/>
                    <a:pt x="101" y="56"/>
                  </a:cubicBezTo>
                  <a:cubicBezTo>
                    <a:pt x="100" y="56"/>
                    <a:pt x="99" y="56"/>
                    <a:pt x="98" y="55"/>
                  </a:cubicBezTo>
                  <a:cubicBezTo>
                    <a:pt x="96" y="57"/>
                    <a:pt x="95" y="59"/>
                    <a:pt x="94" y="61"/>
                  </a:cubicBezTo>
                  <a:cubicBezTo>
                    <a:pt x="93" y="62"/>
                    <a:pt x="94" y="65"/>
                    <a:pt x="95" y="67"/>
                  </a:cubicBezTo>
                  <a:cubicBezTo>
                    <a:pt x="90" y="65"/>
                    <a:pt x="90" y="65"/>
                    <a:pt x="90" y="65"/>
                  </a:cubicBezTo>
                  <a:cubicBezTo>
                    <a:pt x="87" y="67"/>
                    <a:pt x="85" y="70"/>
                    <a:pt x="87" y="74"/>
                  </a:cubicBezTo>
                  <a:cubicBezTo>
                    <a:pt x="82" y="74"/>
                    <a:pt x="81" y="78"/>
                    <a:pt x="80" y="82"/>
                  </a:cubicBezTo>
                  <a:cubicBezTo>
                    <a:pt x="85" y="86"/>
                    <a:pt x="85" y="86"/>
                    <a:pt x="85" y="86"/>
                  </a:cubicBezTo>
                  <a:cubicBezTo>
                    <a:pt x="84" y="86"/>
                    <a:pt x="83" y="86"/>
                    <a:pt x="81" y="86"/>
                  </a:cubicBezTo>
                  <a:cubicBezTo>
                    <a:pt x="80" y="86"/>
                    <a:pt x="79" y="86"/>
                    <a:pt x="78" y="85"/>
                  </a:cubicBezTo>
                  <a:cubicBezTo>
                    <a:pt x="75" y="94"/>
                    <a:pt x="75" y="94"/>
                    <a:pt x="75" y="94"/>
                  </a:cubicBezTo>
                  <a:cubicBezTo>
                    <a:pt x="79" y="97"/>
                    <a:pt x="79" y="97"/>
                    <a:pt x="79" y="97"/>
                  </a:cubicBezTo>
                  <a:cubicBezTo>
                    <a:pt x="72" y="98"/>
                    <a:pt x="72" y="98"/>
                    <a:pt x="72" y="106"/>
                  </a:cubicBezTo>
                  <a:cubicBezTo>
                    <a:pt x="73" y="106"/>
                    <a:pt x="73" y="106"/>
                    <a:pt x="74" y="107"/>
                  </a:cubicBezTo>
                  <a:cubicBezTo>
                    <a:pt x="74" y="107"/>
                    <a:pt x="75" y="107"/>
                    <a:pt x="76" y="107"/>
                  </a:cubicBezTo>
                  <a:cubicBezTo>
                    <a:pt x="70" y="111"/>
                    <a:pt x="70" y="111"/>
                    <a:pt x="71" y="120"/>
                  </a:cubicBezTo>
                  <a:cubicBezTo>
                    <a:pt x="73" y="120"/>
                    <a:pt x="74" y="120"/>
                    <a:pt x="74" y="117"/>
                  </a:cubicBezTo>
                  <a:cubicBezTo>
                    <a:pt x="74" y="116"/>
                    <a:pt x="73" y="114"/>
                    <a:pt x="73" y="112"/>
                  </a:cubicBezTo>
                  <a:cubicBezTo>
                    <a:pt x="78" y="112"/>
                    <a:pt x="76" y="117"/>
                    <a:pt x="79" y="118"/>
                  </a:cubicBezTo>
                  <a:cubicBezTo>
                    <a:pt x="85" y="119"/>
                    <a:pt x="81" y="113"/>
                    <a:pt x="84" y="110"/>
                  </a:cubicBezTo>
                  <a:close/>
                  <a:moveTo>
                    <a:pt x="146" y="182"/>
                  </a:moveTo>
                  <a:cubicBezTo>
                    <a:pt x="149" y="181"/>
                    <a:pt x="149" y="178"/>
                    <a:pt x="149" y="176"/>
                  </a:cubicBezTo>
                  <a:cubicBezTo>
                    <a:pt x="149" y="172"/>
                    <a:pt x="150" y="167"/>
                    <a:pt x="152" y="163"/>
                  </a:cubicBezTo>
                  <a:cubicBezTo>
                    <a:pt x="154" y="160"/>
                    <a:pt x="156" y="157"/>
                    <a:pt x="159" y="155"/>
                  </a:cubicBezTo>
                  <a:cubicBezTo>
                    <a:pt x="155" y="150"/>
                    <a:pt x="153" y="143"/>
                    <a:pt x="147" y="139"/>
                  </a:cubicBezTo>
                  <a:cubicBezTo>
                    <a:pt x="141" y="143"/>
                    <a:pt x="135" y="147"/>
                    <a:pt x="129" y="150"/>
                  </a:cubicBezTo>
                  <a:cubicBezTo>
                    <a:pt x="123" y="153"/>
                    <a:pt x="116" y="156"/>
                    <a:pt x="110" y="159"/>
                  </a:cubicBezTo>
                  <a:cubicBezTo>
                    <a:pt x="114" y="168"/>
                    <a:pt x="114" y="168"/>
                    <a:pt x="114" y="168"/>
                  </a:cubicBezTo>
                  <a:cubicBezTo>
                    <a:pt x="117" y="169"/>
                    <a:pt x="119" y="167"/>
                    <a:pt x="121" y="170"/>
                  </a:cubicBezTo>
                  <a:cubicBezTo>
                    <a:pt x="120" y="170"/>
                    <a:pt x="119" y="171"/>
                    <a:pt x="119" y="171"/>
                  </a:cubicBezTo>
                  <a:cubicBezTo>
                    <a:pt x="115" y="172"/>
                    <a:pt x="115" y="172"/>
                    <a:pt x="115" y="176"/>
                  </a:cubicBezTo>
                  <a:cubicBezTo>
                    <a:pt x="115" y="180"/>
                    <a:pt x="115" y="183"/>
                    <a:pt x="115" y="187"/>
                  </a:cubicBezTo>
                  <a:cubicBezTo>
                    <a:pt x="118" y="190"/>
                    <a:pt x="118" y="190"/>
                    <a:pt x="118" y="190"/>
                  </a:cubicBezTo>
                  <a:cubicBezTo>
                    <a:pt x="115" y="190"/>
                    <a:pt x="114" y="190"/>
                    <a:pt x="113" y="193"/>
                  </a:cubicBezTo>
                  <a:cubicBezTo>
                    <a:pt x="112" y="197"/>
                    <a:pt x="110" y="201"/>
                    <a:pt x="108" y="205"/>
                  </a:cubicBezTo>
                  <a:cubicBezTo>
                    <a:pt x="110" y="209"/>
                    <a:pt x="110" y="209"/>
                    <a:pt x="110" y="209"/>
                  </a:cubicBezTo>
                  <a:cubicBezTo>
                    <a:pt x="108" y="208"/>
                    <a:pt x="105" y="209"/>
                    <a:pt x="104" y="212"/>
                  </a:cubicBezTo>
                  <a:cubicBezTo>
                    <a:pt x="104" y="212"/>
                    <a:pt x="104" y="212"/>
                    <a:pt x="104" y="212"/>
                  </a:cubicBezTo>
                  <a:cubicBezTo>
                    <a:pt x="102" y="215"/>
                    <a:pt x="101" y="217"/>
                    <a:pt x="99" y="219"/>
                  </a:cubicBezTo>
                  <a:cubicBezTo>
                    <a:pt x="99" y="220"/>
                    <a:pt x="99" y="222"/>
                    <a:pt x="98" y="223"/>
                  </a:cubicBezTo>
                  <a:cubicBezTo>
                    <a:pt x="94" y="225"/>
                    <a:pt x="91" y="228"/>
                    <a:pt x="89" y="232"/>
                  </a:cubicBezTo>
                  <a:cubicBezTo>
                    <a:pt x="89" y="234"/>
                    <a:pt x="89" y="235"/>
                    <a:pt x="89" y="237"/>
                  </a:cubicBezTo>
                  <a:cubicBezTo>
                    <a:pt x="83" y="237"/>
                    <a:pt x="84" y="243"/>
                    <a:pt x="81" y="247"/>
                  </a:cubicBezTo>
                  <a:cubicBezTo>
                    <a:pt x="84" y="251"/>
                    <a:pt x="84" y="251"/>
                    <a:pt x="84" y="251"/>
                  </a:cubicBezTo>
                  <a:cubicBezTo>
                    <a:pt x="80" y="251"/>
                    <a:pt x="80" y="251"/>
                    <a:pt x="79" y="253"/>
                  </a:cubicBezTo>
                  <a:cubicBezTo>
                    <a:pt x="77" y="258"/>
                    <a:pt x="77" y="258"/>
                    <a:pt x="80" y="262"/>
                  </a:cubicBezTo>
                  <a:cubicBezTo>
                    <a:pt x="78" y="262"/>
                    <a:pt x="76" y="264"/>
                    <a:pt x="76" y="267"/>
                  </a:cubicBezTo>
                  <a:cubicBezTo>
                    <a:pt x="76" y="267"/>
                    <a:pt x="76" y="267"/>
                    <a:pt x="76" y="267"/>
                  </a:cubicBezTo>
                  <a:cubicBezTo>
                    <a:pt x="76" y="270"/>
                    <a:pt x="79" y="269"/>
                    <a:pt x="81" y="271"/>
                  </a:cubicBezTo>
                  <a:cubicBezTo>
                    <a:pt x="77" y="273"/>
                    <a:pt x="77" y="273"/>
                    <a:pt x="77" y="273"/>
                  </a:cubicBezTo>
                  <a:cubicBezTo>
                    <a:pt x="76" y="273"/>
                    <a:pt x="76" y="274"/>
                    <a:pt x="76" y="275"/>
                  </a:cubicBezTo>
                  <a:cubicBezTo>
                    <a:pt x="78" y="283"/>
                    <a:pt x="80" y="290"/>
                    <a:pt x="83" y="298"/>
                  </a:cubicBezTo>
                  <a:cubicBezTo>
                    <a:pt x="83" y="299"/>
                    <a:pt x="85" y="300"/>
                    <a:pt x="86" y="301"/>
                  </a:cubicBezTo>
                  <a:cubicBezTo>
                    <a:pt x="94" y="304"/>
                    <a:pt x="101" y="301"/>
                    <a:pt x="107" y="296"/>
                  </a:cubicBezTo>
                  <a:cubicBezTo>
                    <a:pt x="107" y="296"/>
                    <a:pt x="108" y="295"/>
                    <a:pt x="108" y="295"/>
                  </a:cubicBezTo>
                  <a:cubicBezTo>
                    <a:pt x="108" y="290"/>
                    <a:pt x="109" y="286"/>
                    <a:pt x="106" y="282"/>
                  </a:cubicBezTo>
                  <a:cubicBezTo>
                    <a:pt x="106" y="281"/>
                    <a:pt x="106" y="280"/>
                    <a:pt x="106" y="279"/>
                  </a:cubicBezTo>
                  <a:cubicBezTo>
                    <a:pt x="111" y="280"/>
                    <a:pt x="112" y="279"/>
                    <a:pt x="114" y="274"/>
                  </a:cubicBezTo>
                  <a:cubicBezTo>
                    <a:pt x="115" y="275"/>
                    <a:pt x="117" y="276"/>
                    <a:pt x="119" y="276"/>
                  </a:cubicBezTo>
                  <a:cubicBezTo>
                    <a:pt x="120" y="275"/>
                    <a:pt x="122" y="274"/>
                    <a:pt x="123" y="272"/>
                  </a:cubicBezTo>
                  <a:cubicBezTo>
                    <a:pt x="127" y="276"/>
                    <a:pt x="128" y="276"/>
                    <a:pt x="132" y="273"/>
                  </a:cubicBezTo>
                  <a:cubicBezTo>
                    <a:pt x="133" y="275"/>
                    <a:pt x="134" y="277"/>
                    <a:pt x="135" y="277"/>
                  </a:cubicBezTo>
                  <a:cubicBezTo>
                    <a:pt x="137" y="278"/>
                    <a:pt x="139" y="277"/>
                    <a:pt x="140" y="277"/>
                  </a:cubicBezTo>
                  <a:cubicBezTo>
                    <a:pt x="145" y="283"/>
                    <a:pt x="143" y="291"/>
                    <a:pt x="143" y="298"/>
                  </a:cubicBezTo>
                  <a:cubicBezTo>
                    <a:pt x="153" y="293"/>
                    <a:pt x="162" y="288"/>
                    <a:pt x="168" y="278"/>
                  </a:cubicBezTo>
                  <a:cubicBezTo>
                    <a:pt x="165" y="277"/>
                    <a:pt x="163" y="277"/>
                    <a:pt x="161" y="276"/>
                  </a:cubicBezTo>
                  <a:cubicBezTo>
                    <a:pt x="154" y="275"/>
                    <a:pt x="148" y="269"/>
                    <a:pt x="145" y="262"/>
                  </a:cubicBezTo>
                  <a:cubicBezTo>
                    <a:pt x="143" y="256"/>
                    <a:pt x="142" y="249"/>
                    <a:pt x="143" y="242"/>
                  </a:cubicBezTo>
                  <a:cubicBezTo>
                    <a:pt x="145" y="235"/>
                    <a:pt x="147" y="228"/>
                    <a:pt x="149" y="221"/>
                  </a:cubicBezTo>
                  <a:cubicBezTo>
                    <a:pt x="152" y="211"/>
                    <a:pt x="153" y="200"/>
                    <a:pt x="152" y="190"/>
                  </a:cubicBezTo>
                  <a:cubicBezTo>
                    <a:pt x="151" y="189"/>
                    <a:pt x="151" y="187"/>
                    <a:pt x="150" y="185"/>
                  </a:cubicBezTo>
                  <a:cubicBezTo>
                    <a:pt x="147" y="186"/>
                    <a:pt x="147" y="188"/>
                    <a:pt x="147" y="190"/>
                  </a:cubicBezTo>
                  <a:cubicBezTo>
                    <a:pt x="146" y="197"/>
                    <a:pt x="142" y="203"/>
                    <a:pt x="139" y="210"/>
                  </a:cubicBezTo>
                  <a:cubicBezTo>
                    <a:pt x="138" y="211"/>
                    <a:pt x="137" y="213"/>
                    <a:pt x="135" y="211"/>
                  </a:cubicBezTo>
                  <a:cubicBezTo>
                    <a:pt x="133" y="210"/>
                    <a:pt x="132" y="211"/>
                    <a:pt x="130" y="212"/>
                  </a:cubicBezTo>
                  <a:cubicBezTo>
                    <a:pt x="130" y="212"/>
                    <a:pt x="129" y="212"/>
                    <a:pt x="129" y="212"/>
                  </a:cubicBezTo>
                  <a:cubicBezTo>
                    <a:pt x="128" y="208"/>
                    <a:pt x="128" y="208"/>
                    <a:pt x="128" y="208"/>
                  </a:cubicBezTo>
                  <a:cubicBezTo>
                    <a:pt x="125" y="209"/>
                    <a:pt x="125" y="209"/>
                    <a:pt x="125" y="209"/>
                  </a:cubicBezTo>
                  <a:cubicBezTo>
                    <a:pt x="123" y="205"/>
                    <a:pt x="122" y="203"/>
                    <a:pt x="120" y="200"/>
                  </a:cubicBezTo>
                  <a:cubicBezTo>
                    <a:pt x="118" y="197"/>
                    <a:pt x="119" y="192"/>
                    <a:pt x="122" y="190"/>
                  </a:cubicBezTo>
                  <a:cubicBezTo>
                    <a:pt x="123" y="189"/>
                    <a:pt x="125" y="189"/>
                    <a:pt x="127" y="189"/>
                  </a:cubicBezTo>
                  <a:cubicBezTo>
                    <a:pt x="129" y="189"/>
                    <a:pt x="131" y="187"/>
                    <a:pt x="131" y="185"/>
                  </a:cubicBezTo>
                  <a:cubicBezTo>
                    <a:pt x="135" y="176"/>
                    <a:pt x="139" y="176"/>
                    <a:pt x="146" y="182"/>
                  </a:cubicBezTo>
                  <a:close/>
                  <a:moveTo>
                    <a:pt x="172" y="166"/>
                  </a:moveTo>
                  <a:cubicBezTo>
                    <a:pt x="171" y="167"/>
                    <a:pt x="171" y="167"/>
                    <a:pt x="170" y="167"/>
                  </a:cubicBezTo>
                  <a:cubicBezTo>
                    <a:pt x="165" y="171"/>
                    <a:pt x="161" y="175"/>
                    <a:pt x="156" y="179"/>
                  </a:cubicBezTo>
                  <a:cubicBezTo>
                    <a:pt x="154" y="180"/>
                    <a:pt x="153" y="183"/>
                    <a:pt x="154" y="186"/>
                  </a:cubicBezTo>
                  <a:cubicBezTo>
                    <a:pt x="156" y="196"/>
                    <a:pt x="156" y="206"/>
                    <a:pt x="153" y="215"/>
                  </a:cubicBezTo>
                  <a:cubicBezTo>
                    <a:pt x="152" y="221"/>
                    <a:pt x="150" y="227"/>
                    <a:pt x="148" y="234"/>
                  </a:cubicBezTo>
                  <a:cubicBezTo>
                    <a:pt x="146" y="240"/>
                    <a:pt x="146" y="247"/>
                    <a:pt x="146" y="253"/>
                  </a:cubicBezTo>
                  <a:cubicBezTo>
                    <a:pt x="146" y="264"/>
                    <a:pt x="154" y="272"/>
                    <a:pt x="164" y="274"/>
                  </a:cubicBezTo>
                  <a:cubicBezTo>
                    <a:pt x="166" y="274"/>
                    <a:pt x="167" y="275"/>
                    <a:pt x="169" y="275"/>
                  </a:cubicBezTo>
                  <a:cubicBezTo>
                    <a:pt x="176" y="277"/>
                    <a:pt x="183" y="273"/>
                    <a:pt x="186" y="268"/>
                  </a:cubicBezTo>
                  <a:cubicBezTo>
                    <a:pt x="188" y="265"/>
                    <a:pt x="190" y="262"/>
                    <a:pt x="191" y="258"/>
                  </a:cubicBezTo>
                  <a:cubicBezTo>
                    <a:pt x="196" y="242"/>
                    <a:pt x="197" y="225"/>
                    <a:pt x="193" y="209"/>
                  </a:cubicBezTo>
                  <a:cubicBezTo>
                    <a:pt x="191" y="198"/>
                    <a:pt x="186" y="187"/>
                    <a:pt x="181" y="177"/>
                  </a:cubicBezTo>
                  <a:cubicBezTo>
                    <a:pt x="179" y="173"/>
                    <a:pt x="176" y="169"/>
                    <a:pt x="172" y="166"/>
                  </a:cubicBezTo>
                  <a:close/>
                  <a:moveTo>
                    <a:pt x="119" y="297"/>
                  </a:moveTo>
                  <a:cubicBezTo>
                    <a:pt x="116" y="297"/>
                    <a:pt x="113" y="297"/>
                    <a:pt x="111" y="298"/>
                  </a:cubicBezTo>
                  <a:cubicBezTo>
                    <a:pt x="102" y="301"/>
                    <a:pt x="95" y="309"/>
                    <a:pt x="94" y="318"/>
                  </a:cubicBezTo>
                  <a:cubicBezTo>
                    <a:pt x="93" y="327"/>
                    <a:pt x="93" y="336"/>
                    <a:pt x="102" y="342"/>
                  </a:cubicBezTo>
                  <a:cubicBezTo>
                    <a:pt x="106" y="346"/>
                    <a:pt x="112" y="346"/>
                    <a:pt x="117" y="343"/>
                  </a:cubicBezTo>
                  <a:cubicBezTo>
                    <a:pt x="124" y="337"/>
                    <a:pt x="130" y="331"/>
                    <a:pt x="135" y="323"/>
                  </a:cubicBezTo>
                  <a:cubicBezTo>
                    <a:pt x="139" y="315"/>
                    <a:pt x="140" y="309"/>
                    <a:pt x="134" y="303"/>
                  </a:cubicBezTo>
                  <a:cubicBezTo>
                    <a:pt x="131" y="299"/>
                    <a:pt x="125" y="297"/>
                    <a:pt x="119" y="297"/>
                  </a:cubicBezTo>
                  <a:close/>
                  <a:moveTo>
                    <a:pt x="31" y="276"/>
                  </a:moveTo>
                  <a:cubicBezTo>
                    <a:pt x="31" y="280"/>
                    <a:pt x="34" y="279"/>
                    <a:pt x="35" y="280"/>
                  </a:cubicBezTo>
                  <a:cubicBezTo>
                    <a:pt x="35" y="283"/>
                    <a:pt x="36" y="285"/>
                    <a:pt x="36" y="287"/>
                  </a:cubicBezTo>
                  <a:cubicBezTo>
                    <a:pt x="37" y="289"/>
                    <a:pt x="38" y="290"/>
                    <a:pt x="39" y="292"/>
                  </a:cubicBezTo>
                  <a:cubicBezTo>
                    <a:pt x="39" y="294"/>
                    <a:pt x="38" y="296"/>
                    <a:pt x="38" y="298"/>
                  </a:cubicBezTo>
                  <a:cubicBezTo>
                    <a:pt x="39" y="300"/>
                    <a:pt x="40" y="302"/>
                    <a:pt x="40" y="304"/>
                  </a:cubicBezTo>
                  <a:cubicBezTo>
                    <a:pt x="37" y="308"/>
                    <a:pt x="37" y="309"/>
                    <a:pt x="40" y="313"/>
                  </a:cubicBezTo>
                  <a:cubicBezTo>
                    <a:pt x="37" y="314"/>
                    <a:pt x="34" y="314"/>
                    <a:pt x="35" y="318"/>
                  </a:cubicBezTo>
                  <a:cubicBezTo>
                    <a:pt x="36" y="318"/>
                    <a:pt x="36" y="318"/>
                    <a:pt x="37" y="318"/>
                  </a:cubicBezTo>
                  <a:cubicBezTo>
                    <a:pt x="43" y="317"/>
                    <a:pt x="48" y="316"/>
                    <a:pt x="54" y="314"/>
                  </a:cubicBezTo>
                  <a:cubicBezTo>
                    <a:pt x="62" y="311"/>
                    <a:pt x="69" y="306"/>
                    <a:pt x="74" y="300"/>
                  </a:cubicBezTo>
                  <a:cubicBezTo>
                    <a:pt x="75" y="299"/>
                    <a:pt x="75" y="297"/>
                    <a:pt x="76" y="296"/>
                  </a:cubicBezTo>
                  <a:cubicBezTo>
                    <a:pt x="76" y="294"/>
                    <a:pt x="76" y="292"/>
                    <a:pt x="76" y="290"/>
                  </a:cubicBezTo>
                  <a:cubicBezTo>
                    <a:pt x="72" y="288"/>
                    <a:pt x="72" y="288"/>
                    <a:pt x="72" y="288"/>
                  </a:cubicBezTo>
                  <a:cubicBezTo>
                    <a:pt x="74" y="287"/>
                    <a:pt x="75" y="284"/>
                    <a:pt x="73" y="281"/>
                  </a:cubicBezTo>
                  <a:cubicBezTo>
                    <a:pt x="73" y="281"/>
                    <a:pt x="73" y="281"/>
                    <a:pt x="72" y="281"/>
                  </a:cubicBezTo>
                  <a:cubicBezTo>
                    <a:pt x="68" y="281"/>
                    <a:pt x="68" y="281"/>
                    <a:pt x="68" y="281"/>
                  </a:cubicBezTo>
                  <a:cubicBezTo>
                    <a:pt x="70" y="277"/>
                    <a:pt x="68" y="276"/>
                    <a:pt x="66" y="275"/>
                  </a:cubicBezTo>
                  <a:cubicBezTo>
                    <a:pt x="61" y="277"/>
                    <a:pt x="61" y="277"/>
                    <a:pt x="61" y="277"/>
                  </a:cubicBezTo>
                  <a:cubicBezTo>
                    <a:pt x="62" y="271"/>
                    <a:pt x="62" y="271"/>
                    <a:pt x="62" y="271"/>
                  </a:cubicBezTo>
                  <a:cubicBezTo>
                    <a:pt x="59" y="270"/>
                    <a:pt x="57" y="272"/>
                    <a:pt x="55" y="273"/>
                  </a:cubicBezTo>
                  <a:cubicBezTo>
                    <a:pt x="48" y="277"/>
                    <a:pt x="40" y="278"/>
                    <a:pt x="33" y="276"/>
                  </a:cubicBezTo>
                  <a:cubicBezTo>
                    <a:pt x="32" y="276"/>
                    <a:pt x="32" y="276"/>
                    <a:pt x="31" y="276"/>
                  </a:cubicBezTo>
                  <a:close/>
                  <a:moveTo>
                    <a:pt x="32" y="310"/>
                  </a:moveTo>
                  <a:cubicBezTo>
                    <a:pt x="33" y="309"/>
                    <a:pt x="35" y="307"/>
                    <a:pt x="35" y="306"/>
                  </a:cubicBezTo>
                  <a:cubicBezTo>
                    <a:pt x="34" y="303"/>
                    <a:pt x="36" y="300"/>
                    <a:pt x="35" y="297"/>
                  </a:cubicBezTo>
                  <a:cubicBezTo>
                    <a:pt x="35" y="296"/>
                    <a:pt x="35" y="294"/>
                    <a:pt x="34" y="293"/>
                  </a:cubicBezTo>
                  <a:cubicBezTo>
                    <a:pt x="33" y="292"/>
                    <a:pt x="33" y="291"/>
                    <a:pt x="33" y="290"/>
                  </a:cubicBezTo>
                  <a:cubicBezTo>
                    <a:pt x="34" y="287"/>
                    <a:pt x="32" y="285"/>
                    <a:pt x="31" y="283"/>
                  </a:cubicBezTo>
                  <a:cubicBezTo>
                    <a:pt x="31" y="282"/>
                    <a:pt x="29" y="282"/>
                    <a:pt x="29" y="281"/>
                  </a:cubicBezTo>
                  <a:cubicBezTo>
                    <a:pt x="28" y="278"/>
                    <a:pt x="26" y="275"/>
                    <a:pt x="23" y="273"/>
                  </a:cubicBezTo>
                  <a:cubicBezTo>
                    <a:pt x="19" y="271"/>
                    <a:pt x="13" y="271"/>
                    <a:pt x="9" y="275"/>
                  </a:cubicBezTo>
                  <a:cubicBezTo>
                    <a:pt x="6" y="278"/>
                    <a:pt x="4" y="282"/>
                    <a:pt x="4" y="287"/>
                  </a:cubicBezTo>
                  <a:cubicBezTo>
                    <a:pt x="4" y="296"/>
                    <a:pt x="7" y="305"/>
                    <a:pt x="12" y="312"/>
                  </a:cubicBezTo>
                  <a:cubicBezTo>
                    <a:pt x="14" y="315"/>
                    <a:pt x="16" y="317"/>
                    <a:pt x="19" y="319"/>
                  </a:cubicBezTo>
                  <a:cubicBezTo>
                    <a:pt x="21" y="320"/>
                    <a:pt x="23" y="320"/>
                    <a:pt x="25" y="320"/>
                  </a:cubicBezTo>
                  <a:cubicBezTo>
                    <a:pt x="27" y="320"/>
                    <a:pt x="28" y="318"/>
                    <a:pt x="29" y="316"/>
                  </a:cubicBezTo>
                  <a:cubicBezTo>
                    <a:pt x="29" y="316"/>
                    <a:pt x="29" y="316"/>
                    <a:pt x="30" y="315"/>
                  </a:cubicBezTo>
                  <a:cubicBezTo>
                    <a:pt x="34" y="314"/>
                    <a:pt x="33" y="312"/>
                    <a:pt x="32" y="310"/>
                  </a:cubicBezTo>
                  <a:close/>
                  <a:moveTo>
                    <a:pt x="52" y="227"/>
                  </a:moveTo>
                  <a:cubicBezTo>
                    <a:pt x="46" y="228"/>
                    <a:pt x="40" y="229"/>
                    <a:pt x="34" y="230"/>
                  </a:cubicBezTo>
                  <a:cubicBezTo>
                    <a:pt x="29" y="230"/>
                    <a:pt x="24" y="235"/>
                    <a:pt x="22" y="240"/>
                  </a:cubicBezTo>
                  <a:cubicBezTo>
                    <a:pt x="21" y="243"/>
                    <a:pt x="21" y="247"/>
                    <a:pt x="22" y="250"/>
                  </a:cubicBezTo>
                  <a:cubicBezTo>
                    <a:pt x="22" y="258"/>
                    <a:pt x="29" y="265"/>
                    <a:pt x="38" y="264"/>
                  </a:cubicBezTo>
                  <a:cubicBezTo>
                    <a:pt x="41" y="264"/>
                    <a:pt x="43" y="263"/>
                    <a:pt x="45" y="262"/>
                  </a:cubicBezTo>
                  <a:cubicBezTo>
                    <a:pt x="44" y="250"/>
                    <a:pt x="47" y="238"/>
                    <a:pt x="52" y="227"/>
                  </a:cubicBezTo>
                  <a:close/>
                  <a:moveTo>
                    <a:pt x="141" y="286"/>
                  </a:moveTo>
                  <a:cubicBezTo>
                    <a:pt x="140" y="285"/>
                    <a:pt x="140" y="285"/>
                    <a:pt x="140" y="285"/>
                  </a:cubicBezTo>
                  <a:cubicBezTo>
                    <a:pt x="139" y="284"/>
                    <a:pt x="138" y="283"/>
                    <a:pt x="137" y="282"/>
                  </a:cubicBezTo>
                  <a:cubicBezTo>
                    <a:pt x="135" y="281"/>
                    <a:pt x="134" y="279"/>
                    <a:pt x="132" y="282"/>
                  </a:cubicBezTo>
                  <a:cubicBezTo>
                    <a:pt x="131" y="282"/>
                    <a:pt x="131" y="282"/>
                    <a:pt x="131" y="282"/>
                  </a:cubicBezTo>
                  <a:cubicBezTo>
                    <a:pt x="129" y="280"/>
                    <a:pt x="129" y="279"/>
                    <a:pt x="127" y="278"/>
                  </a:cubicBezTo>
                  <a:cubicBezTo>
                    <a:pt x="125" y="277"/>
                    <a:pt x="125" y="281"/>
                    <a:pt x="123" y="282"/>
                  </a:cubicBezTo>
                  <a:cubicBezTo>
                    <a:pt x="120" y="278"/>
                    <a:pt x="119" y="278"/>
                    <a:pt x="116" y="283"/>
                  </a:cubicBezTo>
                  <a:cubicBezTo>
                    <a:pt x="113" y="281"/>
                    <a:pt x="112" y="281"/>
                    <a:pt x="112" y="285"/>
                  </a:cubicBezTo>
                  <a:cubicBezTo>
                    <a:pt x="112" y="286"/>
                    <a:pt x="112" y="287"/>
                    <a:pt x="112" y="287"/>
                  </a:cubicBezTo>
                  <a:cubicBezTo>
                    <a:pt x="111" y="290"/>
                    <a:pt x="111" y="292"/>
                    <a:pt x="110" y="295"/>
                  </a:cubicBezTo>
                  <a:cubicBezTo>
                    <a:pt x="120" y="293"/>
                    <a:pt x="131" y="296"/>
                    <a:pt x="139" y="302"/>
                  </a:cubicBezTo>
                  <a:cubicBezTo>
                    <a:pt x="139" y="296"/>
                    <a:pt x="140" y="291"/>
                    <a:pt x="141" y="286"/>
                  </a:cubicBezTo>
                  <a:close/>
                  <a:moveTo>
                    <a:pt x="135" y="195"/>
                  </a:moveTo>
                  <a:cubicBezTo>
                    <a:pt x="129" y="191"/>
                    <a:pt x="127" y="190"/>
                    <a:pt x="124" y="193"/>
                  </a:cubicBezTo>
                  <a:cubicBezTo>
                    <a:pt x="121" y="196"/>
                    <a:pt x="122" y="199"/>
                    <a:pt x="126" y="203"/>
                  </a:cubicBezTo>
                  <a:cubicBezTo>
                    <a:pt x="130" y="202"/>
                    <a:pt x="130" y="202"/>
                    <a:pt x="130" y="202"/>
                  </a:cubicBezTo>
                  <a:cubicBezTo>
                    <a:pt x="131" y="202"/>
                    <a:pt x="132" y="203"/>
                    <a:pt x="133" y="204"/>
                  </a:cubicBezTo>
                  <a:cubicBezTo>
                    <a:pt x="134" y="205"/>
                    <a:pt x="134" y="207"/>
                    <a:pt x="135" y="208"/>
                  </a:cubicBezTo>
                  <a:cubicBezTo>
                    <a:pt x="140" y="204"/>
                    <a:pt x="143" y="198"/>
                    <a:pt x="143" y="191"/>
                  </a:cubicBezTo>
                  <a:cubicBezTo>
                    <a:pt x="140" y="196"/>
                    <a:pt x="140" y="196"/>
                    <a:pt x="140" y="196"/>
                  </a:cubicBezTo>
                  <a:cubicBezTo>
                    <a:pt x="136" y="194"/>
                    <a:pt x="136" y="194"/>
                    <a:pt x="137" y="189"/>
                  </a:cubicBezTo>
                  <a:cubicBezTo>
                    <a:pt x="139" y="188"/>
                    <a:pt x="142" y="188"/>
                    <a:pt x="143" y="184"/>
                  </a:cubicBezTo>
                  <a:cubicBezTo>
                    <a:pt x="141" y="180"/>
                    <a:pt x="139" y="180"/>
                    <a:pt x="137" y="182"/>
                  </a:cubicBezTo>
                  <a:cubicBezTo>
                    <a:pt x="134" y="184"/>
                    <a:pt x="133" y="188"/>
                    <a:pt x="135" y="192"/>
                  </a:cubicBezTo>
                  <a:cubicBezTo>
                    <a:pt x="135" y="193"/>
                    <a:pt x="135" y="194"/>
                    <a:pt x="135" y="195"/>
                  </a:cubicBezTo>
                  <a:close/>
                  <a:moveTo>
                    <a:pt x="37" y="10"/>
                  </a:moveTo>
                  <a:cubicBezTo>
                    <a:pt x="36" y="10"/>
                    <a:pt x="35" y="10"/>
                    <a:pt x="34" y="10"/>
                  </a:cubicBezTo>
                  <a:cubicBezTo>
                    <a:pt x="31" y="10"/>
                    <a:pt x="29" y="12"/>
                    <a:pt x="29" y="15"/>
                  </a:cubicBezTo>
                  <a:cubicBezTo>
                    <a:pt x="29" y="19"/>
                    <a:pt x="31" y="23"/>
                    <a:pt x="34" y="25"/>
                  </a:cubicBezTo>
                  <a:cubicBezTo>
                    <a:pt x="38" y="27"/>
                    <a:pt x="42" y="26"/>
                    <a:pt x="45" y="25"/>
                  </a:cubicBezTo>
                  <a:cubicBezTo>
                    <a:pt x="48" y="24"/>
                    <a:pt x="49" y="23"/>
                    <a:pt x="48" y="20"/>
                  </a:cubicBezTo>
                  <a:cubicBezTo>
                    <a:pt x="48" y="17"/>
                    <a:pt x="46" y="14"/>
                    <a:pt x="44" y="12"/>
                  </a:cubicBezTo>
                  <a:cubicBezTo>
                    <a:pt x="42" y="10"/>
                    <a:pt x="40" y="9"/>
                    <a:pt x="37" y="10"/>
                  </a:cubicBezTo>
                  <a:close/>
                  <a:moveTo>
                    <a:pt x="211" y="14"/>
                  </a:moveTo>
                  <a:cubicBezTo>
                    <a:pt x="211" y="7"/>
                    <a:pt x="207" y="4"/>
                    <a:pt x="201" y="6"/>
                  </a:cubicBezTo>
                  <a:cubicBezTo>
                    <a:pt x="198" y="8"/>
                    <a:pt x="196" y="12"/>
                    <a:pt x="196" y="15"/>
                  </a:cubicBezTo>
                  <a:cubicBezTo>
                    <a:pt x="197" y="19"/>
                    <a:pt x="199" y="22"/>
                    <a:pt x="202" y="22"/>
                  </a:cubicBezTo>
                  <a:cubicBezTo>
                    <a:pt x="205" y="23"/>
                    <a:pt x="207" y="22"/>
                    <a:pt x="209" y="19"/>
                  </a:cubicBezTo>
                  <a:cubicBezTo>
                    <a:pt x="210" y="17"/>
                    <a:pt x="210" y="16"/>
                    <a:pt x="211" y="14"/>
                  </a:cubicBezTo>
                  <a:close/>
                  <a:moveTo>
                    <a:pt x="152" y="177"/>
                  </a:moveTo>
                  <a:cubicBezTo>
                    <a:pt x="158" y="172"/>
                    <a:pt x="163" y="168"/>
                    <a:pt x="168" y="163"/>
                  </a:cubicBezTo>
                  <a:cubicBezTo>
                    <a:pt x="163" y="158"/>
                    <a:pt x="163" y="158"/>
                    <a:pt x="163" y="158"/>
                  </a:cubicBezTo>
                  <a:cubicBezTo>
                    <a:pt x="156" y="160"/>
                    <a:pt x="152" y="166"/>
                    <a:pt x="152" y="177"/>
                  </a:cubicBezTo>
                  <a:close/>
                  <a:moveTo>
                    <a:pt x="200" y="137"/>
                  </a:moveTo>
                  <a:cubicBezTo>
                    <a:pt x="204" y="143"/>
                    <a:pt x="204" y="143"/>
                    <a:pt x="204" y="143"/>
                  </a:cubicBezTo>
                  <a:cubicBezTo>
                    <a:pt x="206" y="142"/>
                    <a:pt x="208" y="140"/>
                    <a:pt x="207" y="137"/>
                  </a:cubicBezTo>
                  <a:cubicBezTo>
                    <a:pt x="207" y="136"/>
                    <a:pt x="205" y="134"/>
                    <a:pt x="204" y="134"/>
                  </a:cubicBezTo>
                  <a:cubicBezTo>
                    <a:pt x="201" y="133"/>
                    <a:pt x="200" y="135"/>
                    <a:pt x="200" y="13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131">
              <a:extLst>
                <a:ext uri="{FF2B5EF4-FFF2-40B4-BE49-F238E27FC236}">
                  <a16:creationId xmlns:a16="http://schemas.microsoft.com/office/drawing/2014/main" xmlns="" id="{3EADE4A5-8B17-4015-9A26-04B22CD9E34C}"/>
                </a:ext>
              </a:extLst>
            </p:cNvPr>
            <p:cNvSpPr>
              <a:spLocks/>
            </p:cNvSpPr>
            <p:nvPr/>
          </p:nvSpPr>
          <p:spPr bwMode="auto">
            <a:xfrm>
              <a:off x="189" y="148"/>
              <a:ext cx="38" cy="51"/>
            </a:xfrm>
            <a:custGeom>
              <a:avLst/>
              <a:gdLst>
                <a:gd name="T0" fmla="*/ 11 w 19"/>
                <a:gd name="T1" fmla="*/ 11 h 25"/>
                <a:gd name="T2" fmla="*/ 18 w 19"/>
                <a:gd name="T3" fmla="*/ 7 h 25"/>
                <a:gd name="T4" fmla="*/ 14 w 19"/>
                <a:gd name="T5" fmla="*/ 15 h 25"/>
                <a:gd name="T6" fmla="*/ 16 w 19"/>
                <a:gd name="T7" fmla="*/ 24 h 25"/>
                <a:gd name="T8" fmla="*/ 11 w 19"/>
                <a:gd name="T9" fmla="*/ 17 h 25"/>
                <a:gd name="T10" fmla="*/ 0 w 19"/>
                <a:gd name="T11" fmla="*/ 25 h 25"/>
                <a:gd name="T12" fmla="*/ 9 w 19"/>
                <a:gd name="T13" fmla="*/ 13 h 25"/>
                <a:gd name="T14" fmla="*/ 4 w 19"/>
                <a:gd name="T15" fmla="*/ 0 h 25"/>
                <a:gd name="T16" fmla="*/ 8 w 19"/>
                <a:gd name="T17" fmla="*/ 5 h 25"/>
                <a:gd name="T18" fmla="*/ 11 w 19"/>
                <a:gd name="T19" fmla="*/ 1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25">
                  <a:moveTo>
                    <a:pt x="11" y="11"/>
                  </a:moveTo>
                  <a:cubicBezTo>
                    <a:pt x="18" y="7"/>
                    <a:pt x="18" y="7"/>
                    <a:pt x="18" y="7"/>
                  </a:cubicBezTo>
                  <a:cubicBezTo>
                    <a:pt x="19" y="11"/>
                    <a:pt x="15" y="12"/>
                    <a:pt x="14" y="15"/>
                  </a:cubicBezTo>
                  <a:cubicBezTo>
                    <a:pt x="15" y="17"/>
                    <a:pt x="19" y="20"/>
                    <a:pt x="16" y="24"/>
                  </a:cubicBezTo>
                  <a:cubicBezTo>
                    <a:pt x="11" y="17"/>
                    <a:pt x="11" y="17"/>
                    <a:pt x="11" y="17"/>
                  </a:cubicBezTo>
                  <a:cubicBezTo>
                    <a:pt x="7" y="18"/>
                    <a:pt x="5" y="23"/>
                    <a:pt x="0" y="25"/>
                  </a:cubicBezTo>
                  <a:cubicBezTo>
                    <a:pt x="1" y="19"/>
                    <a:pt x="7" y="17"/>
                    <a:pt x="9" y="13"/>
                  </a:cubicBezTo>
                  <a:cubicBezTo>
                    <a:pt x="8" y="8"/>
                    <a:pt x="3" y="5"/>
                    <a:pt x="4" y="0"/>
                  </a:cubicBezTo>
                  <a:cubicBezTo>
                    <a:pt x="6" y="2"/>
                    <a:pt x="7" y="3"/>
                    <a:pt x="8" y="5"/>
                  </a:cubicBezTo>
                  <a:cubicBezTo>
                    <a:pt x="9" y="7"/>
                    <a:pt x="10" y="9"/>
                    <a:pt x="11" y="11"/>
                  </a:cubicBezTo>
                  <a:close/>
                </a:path>
              </a:pathLst>
            </a:custGeom>
            <a:solidFill>
              <a:srgbClr val="FF31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132">
              <a:extLst>
                <a:ext uri="{FF2B5EF4-FFF2-40B4-BE49-F238E27FC236}">
                  <a16:creationId xmlns:a16="http://schemas.microsoft.com/office/drawing/2014/main" xmlns="" id="{93103681-9BEC-4C84-9E38-7CAA9F173BDC}"/>
                </a:ext>
              </a:extLst>
            </p:cNvPr>
            <p:cNvSpPr>
              <a:spLocks/>
            </p:cNvSpPr>
            <p:nvPr/>
          </p:nvSpPr>
          <p:spPr bwMode="auto">
            <a:xfrm>
              <a:off x="97" y="150"/>
              <a:ext cx="35" cy="47"/>
            </a:xfrm>
            <a:custGeom>
              <a:avLst/>
              <a:gdLst>
                <a:gd name="T0" fmla="*/ 6 w 17"/>
                <a:gd name="T1" fmla="*/ 0 h 23"/>
                <a:gd name="T2" fmla="*/ 9 w 17"/>
                <a:gd name="T3" fmla="*/ 3 h 23"/>
                <a:gd name="T4" fmla="*/ 9 w 17"/>
                <a:gd name="T5" fmla="*/ 3 h 23"/>
                <a:gd name="T6" fmla="*/ 11 w 17"/>
                <a:gd name="T7" fmla="*/ 8 h 23"/>
                <a:gd name="T8" fmla="*/ 16 w 17"/>
                <a:gd name="T9" fmla="*/ 5 h 23"/>
                <a:gd name="T10" fmla="*/ 17 w 17"/>
                <a:gd name="T11" fmla="*/ 5 h 23"/>
                <a:gd name="T12" fmla="*/ 16 w 17"/>
                <a:gd name="T13" fmla="*/ 8 h 23"/>
                <a:gd name="T14" fmla="*/ 14 w 17"/>
                <a:gd name="T15" fmla="*/ 17 h 23"/>
                <a:gd name="T16" fmla="*/ 13 w 17"/>
                <a:gd name="T17" fmla="*/ 23 h 23"/>
                <a:gd name="T18" fmla="*/ 10 w 17"/>
                <a:gd name="T19" fmla="*/ 15 h 23"/>
                <a:gd name="T20" fmla="*/ 0 w 17"/>
                <a:gd name="T21" fmla="*/ 21 h 23"/>
                <a:gd name="T22" fmla="*/ 1 w 17"/>
                <a:gd name="T23" fmla="*/ 18 h 23"/>
                <a:gd name="T24" fmla="*/ 6 w 17"/>
                <a:gd name="T25" fmla="*/ 1 h 23"/>
                <a:gd name="T26" fmla="*/ 6 w 17"/>
                <a:gd name="T27"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23">
                  <a:moveTo>
                    <a:pt x="6" y="0"/>
                  </a:moveTo>
                  <a:cubicBezTo>
                    <a:pt x="7" y="0"/>
                    <a:pt x="9" y="1"/>
                    <a:pt x="9" y="3"/>
                  </a:cubicBezTo>
                  <a:cubicBezTo>
                    <a:pt x="9" y="3"/>
                    <a:pt x="9" y="3"/>
                    <a:pt x="9" y="3"/>
                  </a:cubicBezTo>
                  <a:cubicBezTo>
                    <a:pt x="10" y="4"/>
                    <a:pt x="10" y="6"/>
                    <a:pt x="11" y="8"/>
                  </a:cubicBezTo>
                  <a:cubicBezTo>
                    <a:pt x="16" y="5"/>
                    <a:pt x="16" y="5"/>
                    <a:pt x="16" y="5"/>
                  </a:cubicBezTo>
                  <a:cubicBezTo>
                    <a:pt x="17" y="5"/>
                    <a:pt x="17" y="5"/>
                    <a:pt x="17" y="5"/>
                  </a:cubicBezTo>
                  <a:cubicBezTo>
                    <a:pt x="16" y="6"/>
                    <a:pt x="16" y="7"/>
                    <a:pt x="16" y="8"/>
                  </a:cubicBezTo>
                  <a:cubicBezTo>
                    <a:pt x="13" y="10"/>
                    <a:pt x="12" y="14"/>
                    <a:pt x="14" y="17"/>
                  </a:cubicBezTo>
                  <a:cubicBezTo>
                    <a:pt x="15" y="20"/>
                    <a:pt x="15" y="20"/>
                    <a:pt x="13" y="23"/>
                  </a:cubicBezTo>
                  <a:cubicBezTo>
                    <a:pt x="10" y="15"/>
                    <a:pt x="10" y="15"/>
                    <a:pt x="10" y="15"/>
                  </a:cubicBezTo>
                  <a:cubicBezTo>
                    <a:pt x="6" y="16"/>
                    <a:pt x="5" y="20"/>
                    <a:pt x="0" y="21"/>
                  </a:cubicBezTo>
                  <a:cubicBezTo>
                    <a:pt x="0" y="19"/>
                    <a:pt x="0" y="18"/>
                    <a:pt x="1" y="18"/>
                  </a:cubicBezTo>
                  <a:cubicBezTo>
                    <a:pt x="8" y="14"/>
                    <a:pt x="9" y="8"/>
                    <a:pt x="6" y="1"/>
                  </a:cubicBezTo>
                  <a:cubicBezTo>
                    <a:pt x="6" y="1"/>
                    <a:pt x="6" y="0"/>
                    <a:pt x="6" y="0"/>
                  </a:cubicBezTo>
                  <a:close/>
                </a:path>
              </a:pathLst>
            </a:custGeom>
            <a:solidFill>
              <a:srgbClr val="FF31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133">
              <a:extLst>
                <a:ext uri="{FF2B5EF4-FFF2-40B4-BE49-F238E27FC236}">
                  <a16:creationId xmlns:a16="http://schemas.microsoft.com/office/drawing/2014/main" xmlns="" id="{7136F762-DBCB-4A77-AB2A-44B3048DA69F}"/>
                </a:ext>
              </a:extLst>
            </p:cNvPr>
            <p:cNvSpPr>
              <a:spLocks/>
            </p:cNvSpPr>
            <p:nvPr/>
          </p:nvSpPr>
          <p:spPr bwMode="auto">
            <a:xfrm>
              <a:off x="193" y="613"/>
              <a:ext cx="73" cy="77"/>
            </a:xfrm>
            <a:custGeom>
              <a:avLst/>
              <a:gdLst>
                <a:gd name="T0" fmla="*/ 35 w 36"/>
                <a:gd name="T1" fmla="*/ 8 h 38"/>
                <a:gd name="T2" fmla="*/ 35 w 36"/>
                <a:gd name="T3" fmla="*/ 15 h 38"/>
                <a:gd name="T4" fmla="*/ 19 w 36"/>
                <a:gd name="T5" fmla="*/ 35 h 38"/>
                <a:gd name="T6" fmla="*/ 5 w 36"/>
                <a:gd name="T7" fmla="*/ 30 h 38"/>
                <a:gd name="T8" fmla="*/ 5 w 36"/>
                <a:gd name="T9" fmla="*/ 6 h 38"/>
                <a:gd name="T10" fmla="*/ 15 w 36"/>
                <a:gd name="T11" fmla="*/ 0 h 38"/>
                <a:gd name="T12" fmla="*/ 12 w 36"/>
                <a:gd name="T13" fmla="*/ 4 h 38"/>
                <a:gd name="T14" fmla="*/ 5 w 36"/>
                <a:gd name="T15" fmla="*/ 23 h 38"/>
                <a:gd name="T16" fmla="*/ 6 w 36"/>
                <a:gd name="T17" fmla="*/ 25 h 38"/>
                <a:gd name="T18" fmla="*/ 20 w 36"/>
                <a:gd name="T19" fmla="*/ 31 h 38"/>
                <a:gd name="T20" fmla="*/ 33 w 36"/>
                <a:gd name="T21" fmla="*/ 11 h 38"/>
                <a:gd name="T22" fmla="*/ 34 w 36"/>
                <a:gd name="T23" fmla="*/ 8 h 38"/>
                <a:gd name="T24" fmla="*/ 35 w 36"/>
                <a:gd name="T25" fmla="*/ 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38">
                  <a:moveTo>
                    <a:pt x="35" y="8"/>
                  </a:moveTo>
                  <a:cubicBezTo>
                    <a:pt x="36" y="10"/>
                    <a:pt x="36" y="13"/>
                    <a:pt x="35" y="15"/>
                  </a:cubicBezTo>
                  <a:cubicBezTo>
                    <a:pt x="33" y="24"/>
                    <a:pt x="27" y="32"/>
                    <a:pt x="19" y="35"/>
                  </a:cubicBezTo>
                  <a:cubicBezTo>
                    <a:pt x="13" y="38"/>
                    <a:pt x="7" y="36"/>
                    <a:pt x="5" y="30"/>
                  </a:cubicBezTo>
                  <a:cubicBezTo>
                    <a:pt x="0" y="23"/>
                    <a:pt x="1" y="14"/>
                    <a:pt x="5" y="6"/>
                  </a:cubicBezTo>
                  <a:cubicBezTo>
                    <a:pt x="7" y="3"/>
                    <a:pt x="11" y="0"/>
                    <a:pt x="15" y="0"/>
                  </a:cubicBezTo>
                  <a:cubicBezTo>
                    <a:pt x="14" y="2"/>
                    <a:pt x="13" y="3"/>
                    <a:pt x="12" y="4"/>
                  </a:cubicBezTo>
                  <a:cubicBezTo>
                    <a:pt x="6" y="8"/>
                    <a:pt x="3" y="16"/>
                    <a:pt x="5" y="23"/>
                  </a:cubicBezTo>
                  <a:cubicBezTo>
                    <a:pt x="6" y="24"/>
                    <a:pt x="6" y="25"/>
                    <a:pt x="6" y="25"/>
                  </a:cubicBezTo>
                  <a:cubicBezTo>
                    <a:pt x="8" y="34"/>
                    <a:pt x="13" y="36"/>
                    <a:pt x="20" y="31"/>
                  </a:cubicBezTo>
                  <a:cubicBezTo>
                    <a:pt x="28" y="27"/>
                    <a:pt x="33" y="19"/>
                    <a:pt x="33" y="11"/>
                  </a:cubicBezTo>
                  <a:cubicBezTo>
                    <a:pt x="33" y="10"/>
                    <a:pt x="34" y="9"/>
                    <a:pt x="34" y="8"/>
                  </a:cubicBezTo>
                  <a:lnTo>
                    <a:pt x="35" y="8"/>
                  </a:lnTo>
                  <a:close/>
                </a:path>
              </a:pathLst>
            </a:custGeom>
            <a:solidFill>
              <a:srgbClr val="FF31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134">
              <a:extLst>
                <a:ext uri="{FF2B5EF4-FFF2-40B4-BE49-F238E27FC236}">
                  <a16:creationId xmlns:a16="http://schemas.microsoft.com/office/drawing/2014/main" xmlns="" id="{69AF2802-E944-412F-A9F3-FAE4B2E0C03C}"/>
                </a:ext>
              </a:extLst>
            </p:cNvPr>
            <p:cNvSpPr>
              <a:spLocks/>
            </p:cNvSpPr>
            <p:nvPr/>
          </p:nvSpPr>
          <p:spPr bwMode="auto">
            <a:xfrm>
              <a:off x="16" y="557"/>
              <a:ext cx="20" cy="74"/>
            </a:xfrm>
            <a:custGeom>
              <a:avLst/>
              <a:gdLst>
                <a:gd name="T0" fmla="*/ 8 w 10"/>
                <a:gd name="T1" fmla="*/ 37 h 37"/>
                <a:gd name="T2" fmla="*/ 6 w 10"/>
                <a:gd name="T3" fmla="*/ 35 h 37"/>
                <a:gd name="T4" fmla="*/ 1 w 10"/>
                <a:gd name="T5" fmla="*/ 12 h 37"/>
                <a:gd name="T6" fmla="*/ 5 w 10"/>
                <a:gd name="T7" fmla="*/ 3 h 37"/>
                <a:gd name="T8" fmla="*/ 10 w 10"/>
                <a:gd name="T9" fmla="*/ 1 h 37"/>
                <a:gd name="T10" fmla="*/ 10 w 10"/>
                <a:gd name="T11" fmla="*/ 2 h 37"/>
                <a:gd name="T12" fmla="*/ 9 w 10"/>
                <a:gd name="T13" fmla="*/ 3 h 37"/>
                <a:gd name="T14" fmla="*/ 5 w 10"/>
                <a:gd name="T15" fmla="*/ 24 h 37"/>
                <a:gd name="T16" fmla="*/ 8 w 10"/>
                <a:gd name="T17" fmla="*/ 34 h 37"/>
                <a:gd name="T18" fmla="*/ 9 w 10"/>
                <a:gd name="T19" fmla="*/ 36 h 37"/>
                <a:gd name="T20" fmla="*/ 8 w 10"/>
                <a:gd name="T21"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37">
                  <a:moveTo>
                    <a:pt x="8" y="37"/>
                  </a:moveTo>
                  <a:cubicBezTo>
                    <a:pt x="7" y="36"/>
                    <a:pt x="6" y="36"/>
                    <a:pt x="6" y="35"/>
                  </a:cubicBezTo>
                  <a:cubicBezTo>
                    <a:pt x="2" y="28"/>
                    <a:pt x="0" y="20"/>
                    <a:pt x="1" y="12"/>
                  </a:cubicBezTo>
                  <a:cubicBezTo>
                    <a:pt x="2" y="9"/>
                    <a:pt x="3" y="6"/>
                    <a:pt x="5" y="3"/>
                  </a:cubicBezTo>
                  <a:cubicBezTo>
                    <a:pt x="6" y="1"/>
                    <a:pt x="8" y="0"/>
                    <a:pt x="10" y="1"/>
                  </a:cubicBezTo>
                  <a:cubicBezTo>
                    <a:pt x="10" y="1"/>
                    <a:pt x="10" y="1"/>
                    <a:pt x="10" y="2"/>
                  </a:cubicBezTo>
                  <a:cubicBezTo>
                    <a:pt x="10" y="2"/>
                    <a:pt x="10" y="3"/>
                    <a:pt x="9" y="3"/>
                  </a:cubicBezTo>
                  <a:cubicBezTo>
                    <a:pt x="4" y="9"/>
                    <a:pt x="2" y="17"/>
                    <a:pt x="5" y="24"/>
                  </a:cubicBezTo>
                  <a:cubicBezTo>
                    <a:pt x="6" y="28"/>
                    <a:pt x="7" y="31"/>
                    <a:pt x="8" y="34"/>
                  </a:cubicBezTo>
                  <a:cubicBezTo>
                    <a:pt x="8" y="35"/>
                    <a:pt x="9" y="35"/>
                    <a:pt x="9" y="36"/>
                  </a:cubicBezTo>
                  <a:lnTo>
                    <a:pt x="8" y="37"/>
                  </a:lnTo>
                  <a:close/>
                </a:path>
              </a:pathLst>
            </a:custGeom>
            <a:solidFill>
              <a:srgbClr val="FF31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2" name="文本框 41">
            <a:extLst>
              <a:ext uri="{FF2B5EF4-FFF2-40B4-BE49-F238E27FC236}">
                <a16:creationId xmlns:a16="http://schemas.microsoft.com/office/drawing/2014/main" xmlns="" id="{6D6F70C1-282E-44FE-BB9D-043288AFD9FE}"/>
              </a:ext>
            </a:extLst>
          </p:cNvPr>
          <p:cNvSpPr txBox="1"/>
          <p:nvPr/>
        </p:nvSpPr>
        <p:spPr>
          <a:xfrm>
            <a:off x="3253157" y="1255775"/>
            <a:ext cx="5520584" cy="939488"/>
          </a:xfrm>
          <a:prstGeom prst="rect">
            <a:avLst/>
          </a:prstGeom>
          <a:noFill/>
        </p:spPr>
        <p:txBody>
          <a:bodyPr wrap="square" rtlCol="0">
            <a:spAutoFit/>
          </a:bodyPr>
          <a:lstStyle/>
          <a:p>
            <a:pPr>
              <a:lnSpc>
                <a:spcPct val="120000"/>
              </a:lnSpc>
            </a:pPr>
            <a:r>
              <a:rPr lang="en-US" altLang="zh-CN" sz="1600">
                <a:latin typeface="851tegakizatsu" panose="02000600000000000000" pitchFamily="2" charset="-122"/>
                <a:ea typeface="851tegakizatsu" panose="02000600000000000000" pitchFamily="2" charset="-122"/>
                <a:cs typeface="851tegakizatsu" panose="02000600000000000000" pitchFamily="2" charset="-122"/>
              </a:rPr>
              <a:t>Fusce posuere, magna sed pulvinar ultricies, purus lectus malesuada libero, sit amet commodo magna eros quis urna. </a:t>
            </a:r>
          </a:p>
        </p:txBody>
      </p:sp>
      <p:sp>
        <p:nvSpPr>
          <p:cNvPr id="43" name="文本框 42">
            <a:extLst>
              <a:ext uri="{FF2B5EF4-FFF2-40B4-BE49-F238E27FC236}">
                <a16:creationId xmlns:a16="http://schemas.microsoft.com/office/drawing/2014/main" xmlns="" id="{0895EAFE-62D7-458E-9279-2363C5CA7774}"/>
              </a:ext>
            </a:extLst>
          </p:cNvPr>
          <p:cNvSpPr txBox="1"/>
          <p:nvPr/>
        </p:nvSpPr>
        <p:spPr>
          <a:xfrm>
            <a:off x="5362604" y="2897618"/>
            <a:ext cx="6075958" cy="644022"/>
          </a:xfrm>
          <a:prstGeom prst="rect">
            <a:avLst/>
          </a:prstGeom>
          <a:noFill/>
        </p:spPr>
        <p:txBody>
          <a:bodyPr wrap="square" rtlCol="0">
            <a:spAutoFit/>
          </a:bodyPr>
          <a:lstStyle/>
          <a:p>
            <a:pPr>
              <a:lnSpc>
                <a:spcPct val="120000"/>
              </a:lnSpc>
            </a:pPr>
            <a:r>
              <a:rPr lang="en-US" altLang="zh-CN" sz="1600">
                <a:latin typeface="851tegakizatsu" panose="02000600000000000000" pitchFamily="2" charset="-122"/>
                <a:ea typeface="851tegakizatsu" panose="02000600000000000000" pitchFamily="2" charset="-122"/>
                <a:cs typeface="851tegakizatsu" panose="02000600000000000000" pitchFamily="2" charset="-122"/>
              </a:rPr>
              <a:t>Fusce posuere, magna sed pulvinar ultricies, purus lectus malesuada libero, sit amet commodo magna eros quis urna. </a:t>
            </a:r>
          </a:p>
        </p:txBody>
      </p:sp>
      <p:cxnSp>
        <p:nvCxnSpPr>
          <p:cNvPr id="44" name="直接连接符 43">
            <a:extLst>
              <a:ext uri="{FF2B5EF4-FFF2-40B4-BE49-F238E27FC236}">
                <a16:creationId xmlns:a16="http://schemas.microsoft.com/office/drawing/2014/main" xmlns="" id="{B41651F3-07F6-4138-8672-A5C6AC6200E9}"/>
              </a:ext>
            </a:extLst>
          </p:cNvPr>
          <p:cNvCxnSpPr>
            <a:cxnSpLocks/>
          </p:cNvCxnSpPr>
          <p:nvPr/>
        </p:nvCxnSpPr>
        <p:spPr>
          <a:xfrm>
            <a:off x="0" y="4603372"/>
            <a:ext cx="950828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7" name="文本框 46">
            <a:extLst>
              <a:ext uri="{FF2B5EF4-FFF2-40B4-BE49-F238E27FC236}">
                <a16:creationId xmlns:a16="http://schemas.microsoft.com/office/drawing/2014/main" xmlns="" id="{37F16DE4-1FB3-4090-8CFB-3A746C7D5AAE}"/>
              </a:ext>
            </a:extLst>
          </p:cNvPr>
          <p:cNvSpPr txBox="1"/>
          <p:nvPr/>
        </p:nvSpPr>
        <p:spPr>
          <a:xfrm>
            <a:off x="6077614" y="4243995"/>
            <a:ext cx="3575050" cy="348557"/>
          </a:xfrm>
          <a:prstGeom prst="rect">
            <a:avLst/>
          </a:prstGeom>
          <a:noFill/>
        </p:spPr>
        <p:txBody>
          <a:bodyPr wrap="square" rtlCol="0">
            <a:spAutoFit/>
          </a:bodyPr>
          <a:lstStyle/>
          <a:p>
            <a:pPr>
              <a:lnSpc>
                <a:spcPct val="120000"/>
              </a:lnSpc>
            </a:pPr>
            <a:r>
              <a:rPr lang="en-US" altLang="zh-CN" sz="1600">
                <a:latin typeface="851tegakizatsu" panose="02000600000000000000" pitchFamily="2" charset="-122"/>
                <a:ea typeface="851tegakizatsu" panose="02000600000000000000" pitchFamily="2" charset="-122"/>
                <a:cs typeface="851tegakizatsu" panose="02000600000000000000" pitchFamily="2" charset="-122"/>
              </a:rPr>
              <a:t>Malesuada libero sit amet commodo</a:t>
            </a:r>
          </a:p>
        </p:txBody>
      </p:sp>
      <p:grpSp>
        <p:nvGrpSpPr>
          <p:cNvPr id="103" name="组合 102">
            <a:extLst>
              <a:ext uri="{FF2B5EF4-FFF2-40B4-BE49-F238E27FC236}">
                <a16:creationId xmlns:a16="http://schemas.microsoft.com/office/drawing/2014/main" xmlns="" id="{38E27111-678C-4375-A492-B443372FCC00}"/>
              </a:ext>
            </a:extLst>
          </p:cNvPr>
          <p:cNvGrpSpPr/>
          <p:nvPr/>
        </p:nvGrpSpPr>
        <p:grpSpPr>
          <a:xfrm>
            <a:off x="9944592" y="4696400"/>
            <a:ext cx="1493970" cy="1382510"/>
            <a:chOff x="2940588" y="1"/>
            <a:chExt cx="1113350" cy="1030286"/>
          </a:xfrm>
        </p:grpSpPr>
        <p:grpSp>
          <p:nvGrpSpPr>
            <p:cNvPr id="102" name="组合 101">
              <a:extLst>
                <a:ext uri="{FF2B5EF4-FFF2-40B4-BE49-F238E27FC236}">
                  <a16:creationId xmlns:a16="http://schemas.microsoft.com/office/drawing/2014/main" xmlns="" id="{725214CB-F9B6-458C-BA67-90BE9B45BA6A}"/>
                </a:ext>
              </a:extLst>
            </p:cNvPr>
            <p:cNvGrpSpPr/>
            <p:nvPr/>
          </p:nvGrpSpPr>
          <p:grpSpPr>
            <a:xfrm>
              <a:off x="2940588" y="1"/>
              <a:ext cx="1113350" cy="1030286"/>
              <a:chOff x="2940588" y="1"/>
              <a:chExt cx="1113350" cy="1030286"/>
            </a:xfrm>
            <a:solidFill>
              <a:schemeClr val="tx1"/>
            </a:solidFill>
          </p:grpSpPr>
          <p:sp>
            <p:nvSpPr>
              <p:cNvPr id="82" name="Freeform 42">
                <a:extLst>
                  <a:ext uri="{FF2B5EF4-FFF2-40B4-BE49-F238E27FC236}">
                    <a16:creationId xmlns:a16="http://schemas.microsoft.com/office/drawing/2014/main" xmlns="" id="{F8571D10-BC0A-4B06-8DDE-6C38E7FE0CED}"/>
                  </a:ext>
                </a:extLst>
              </p:cNvPr>
              <p:cNvSpPr>
                <a:spLocks noEditPoints="1"/>
              </p:cNvSpPr>
              <p:nvPr/>
            </p:nvSpPr>
            <p:spPr bwMode="auto">
              <a:xfrm>
                <a:off x="2940588" y="1"/>
                <a:ext cx="1113350" cy="1030286"/>
              </a:xfrm>
              <a:custGeom>
                <a:avLst/>
                <a:gdLst>
                  <a:gd name="T0" fmla="*/ 169 w 379"/>
                  <a:gd name="T1" fmla="*/ 78 h 350"/>
                  <a:gd name="T2" fmla="*/ 207 w 379"/>
                  <a:gd name="T3" fmla="*/ 54 h 350"/>
                  <a:gd name="T4" fmla="*/ 289 w 379"/>
                  <a:gd name="T5" fmla="*/ 5 h 350"/>
                  <a:gd name="T6" fmla="*/ 343 w 379"/>
                  <a:gd name="T7" fmla="*/ 70 h 350"/>
                  <a:gd name="T8" fmla="*/ 276 w 379"/>
                  <a:gd name="T9" fmla="*/ 157 h 350"/>
                  <a:gd name="T10" fmla="*/ 342 w 379"/>
                  <a:gd name="T11" fmla="*/ 217 h 350"/>
                  <a:gd name="T12" fmla="*/ 336 w 379"/>
                  <a:gd name="T13" fmla="*/ 317 h 350"/>
                  <a:gd name="T14" fmla="*/ 211 w 379"/>
                  <a:gd name="T15" fmla="*/ 262 h 350"/>
                  <a:gd name="T16" fmla="*/ 106 w 379"/>
                  <a:gd name="T17" fmla="*/ 343 h 350"/>
                  <a:gd name="T18" fmla="*/ 18 w 379"/>
                  <a:gd name="T19" fmla="*/ 288 h 350"/>
                  <a:gd name="T20" fmla="*/ 97 w 379"/>
                  <a:gd name="T21" fmla="*/ 178 h 350"/>
                  <a:gd name="T22" fmla="*/ 32 w 379"/>
                  <a:gd name="T23" fmla="*/ 113 h 350"/>
                  <a:gd name="T24" fmla="*/ 37 w 379"/>
                  <a:gd name="T25" fmla="*/ 16 h 350"/>
                  <a:gd name="T26" fmla="*/ 336 w 379"/>
                  <a:gd name="T27" fmla="*/ 310 h 350"/>
                  <a:gd name="T28" fmla="*/ 352 w 379"/>
                  <a:gd name="T29" fmla="*/ 230 h 350"/>
                  <a:gd name="T30" fmla="*/ 185 w 379"/>
                  <a:gd name="T31" fmla="*/ 98 h 350"/>
                  <a:gd name="T32" fmla="*/ 43 w 379"/>
                  <a:gd name="T33" fmla="*/ 19 h 350"/>
                  <a:gd name="T34" fmla="*/ 62 w 379"/>
                  <a:gd name="T35" fmla="*/ 134 h 350"/>
                  <a:gd name="T36" fmla="*/ 198 w 379"/>
                  <a:gd name="T37" fmla="*/ 246 h 350"/>
                  <a:gd name="T38" fmla="*/ 108 w 379"/>
                  <a:gd name="T39" fmla="*/ 188 h 350"/>
                  <a:gd name="T40" fmla="*/ 23 w 379"/>
                  <a:gd name="T41" fmla="*/ 282 h 350"/>
                  <a:gd name="T42" fmla="*/ 106 w 379"/>
                  <a:gd name="T43" fmla="*/ 338 h 350"/>
                  <a:gd name="T44" fmla="*/ 181 w 379"/>
                  <a:gd name="T45" fmla="*/ 262 h 350"/>
                  <a:gd name="T46" fmla="*/ 121 w 379"/>
                  <a:gd name="T47" fmla="*/ 242 h 350"/>
                  <a:gd name="T48" fmla="*/ 108 w 379"/>
                  <a:gd name="T49" fmla="*/ 188 h 350"/>
                  <a:gd name="T50" fmla="*/ 312 w 379"/>
                  <a:gd name="T51" fmla="*/ 106 h 350"/>
                  <a:gd name="T52" fmla="*/ 290 w 379"/>
                  <a:gd name="T53" fmla="*/ 12 h 350"/>
                  <a:gd name="T54" fmla="*/ 193 w 379"/>
                  <a:gd name="T55" fmla="*/ 82 h 350"/>
                  <a:gd name="T56" fmla="*/ 234 w 379"/>
                  <a:gd name="T57" fmla="*/ 80 h 350"/>
                  <a:gd name="T58" fmla="*/ 276 w 379"/>
                  <a:gd name="T59" fmla="*/ 142 h 350"/>
                  <a:gd name="T60" fmla="*/ 130 w 379"/>
                  <a:gd name="T61" fmla="*/ 208 h 350"/>
                  <a:gd name="T62" fmla="*/ 123 w 379"/>
                  <a:gd name="T63" fmla="*/ 201 h 350"/>
                  <a:gd name="T64" fmla="*/ 105 w 379"/>
                  <a:gd name="T65" fmla="*/ 216 h 350"/>
                  <a:gd name="T66" fmla="*/ 152 w 379"/>
                  <a:gd name="T67" fmla="*/ 262 h 350"/>
                  <a:gd name="T68" fmla="*/ 185 w 379"/>
                  <a:gd name="T69" fmla="*/ 247 h 350"/>
                  <a:gd name="T70" fmla="*/ 131 w 379"/>
                  <a:gd name="T71" fmla="*/ 206 h 350"/>
                  <a:gd name="T72" fmla="*/ 266 w 379"/>
                  <a:gd name="T73" fmla="*/ 147 h 350"/>
                  <a:gd name="T74" fmla="*/ 259 w 379"/>
                  <a:gd name="T75" fmla="*/ 110 h 350"/>
                  <a:gd name="T76" fmla="*/ 205 w 379"/>
                  <a:gd name="T77" fmla="*/ 81 h 350"/>
                  <a:gd name="T78" fmla="*/ 232 w 379"/>
                  <a:gd name="T79" fmla="*/ 125 h 350"/>
                  <a:gd name="T80" fmla="*/ 240 w 379"/>
                  <a:gd name="T81" fmla="*/ 132 h 350"/>
                  <a:gd name="T82" fmla="*/ 242 w 379"/>
                  <a:gd name="T83" fmla="*/ 122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79" h="350">
                    <a:moveTo>
                      <a:pt x="72" y="3"/>
                    </a:moveTo>
                    <a:cubicBezTo>
                      <a:pt x="84" y="3"/>
                      <a:pt x="93" y="10"/>
                      <a:pt x="101" y="17"/>
                    </a:cubicBezTo>
                    <a:cubicBezTo>
                      <a:pt x="125" y="36"/>
                      <a:pt x="148" y="56"/>
                      <a:pt x="169" y="78"/>
                    </a:cubicBezTo>
                    <a:cubicBezTo>
                      <a:pt x="171" y="80"/>
                      <a:pt x="173" y="81"/>
                      <a:pt x="174" y="83"/>
                    </a:cubicBezTo>
                    <a:cubicBezTo>
                      <a:pt x="177" y="85"/>
                      <a:pt x="179" y="84"/>
                      <a:pt x="181" y="82"/>
                    </a:cubicBezTo>
                    <a:cubicBezTo>
                      <a:pt x="190" y="72"/>
                      <a:pt x="198" y="63"/>
                      <a:pt x="207" y="54"/>
                    </a:cubicBezTo>
                    <a:cubicBezTo>
                      <a:pt x="209" y="51"/>
                      <a:pt x="212" y="48"/>
                      <a:pt x="214" y="46"/>
                    </a:cubicBezTo>
                    <a:cubicBezTo>
                      <a:pt x="227" y="30"/>
                      <a:pt x="242" y="17"/>
                      <a:pt x="258" y="7"/>
                    </a:cubicBezTo>
                    <a:cubicBezTo>
                      <a:pt x="268" y="0"/>
                      <a:pt x="278" y="2"/>
                      <a:pt x="289" y="5"/>
                    </a:cubicBezTo>
                    <a:cubicBezTo>
                      <a:pt x="309" y="13"/>
                      <a:pt x="324" y="26"/>
                      <a:pt x="337" y="43"/>
                    </a:cubicBezTo>
                    <a:cubicBezTo>
                      <a:pt x="341" y="47"/>
                      <a:pt x="343" y="53"/>
                      <a:pt x="345" y="58"/>
                    </a:cubicBezTo>
                    <a:cubicBezTo>
                      <a:pt x="346" y="62"/>
                      <a:pt x="345" y="66"/>
                      <a:pt x="343" y="70"/>
                    </a:cubicBezTo>
                    <a:cubicBezTo>
                      <a:pt x="336" y="85"/>
                      <a:pt x="326" y="99"/>
                      <a:pt x="314" y="110"/>
                    </a:cubicBezTo>
                    <a:cubicBezTo>
                      <a:pt x="306" y="118"/>
                      <a:pt x="299" y="127"/>
                      <a:pt x="293" y="137"/>
                    </a:cubicBezTo>
                    <a:cubicBezTo>
                      <a:pt x="288" y="144"/>
                      <a:pt x="282" y="151"/>
                      <a:pt x="276" y="157"/>
                    </a:cubicBezTo>
                    <a:cubicBezTo>
                      <a:pt x="270" y="164"/>
                      <a:pt x="270" y="165"/>
                      <a:pt x="277" y="171"/>
                    </a:cubicBezTo>
                    <a:cubicBezTo>
                      <a:pt x="286" y="177"/>
                      <a:pt x="295" y="183"/>
                      <a:pt x="303" y="189"/>
                    </a:cubicBezTo>
                    <a:cubicBezTo>
                      <a:pt x="317" y="198"/>
                      <a:pt x="330" y="206"/>
                      <a:pt x="342" y="217"/>
                    </a:cubicBezTo>
                    <a:cubicBezTo>
                      <a:pt x="352" y="225"/>
                      <a:pt x="362" y="232"/>
                      <a:pt x="369" y="242"/>
                    </a:cubicBezTo>
                    <a:cubicBezTo>
                      <a:pt x="378" y="254"/>
                      <a:pt x="378" y="270"/>
                      <a:pt x="370" y="282"/>
                    </a:cubicBezTo>
                    <a:cubicBezTo>
                      <a:pt x="360" y="295"/>
                      <a:pt x="349" y="307"/>
                      <a:pt x="336" y="317"/>
                    </a:cubicBezTo>
                    <a:cubicBezTo>
                      <a:pt x="326" y="324"/>
                      <a:pt x="314" y="326"/>
                      <a:pt x="301" y="324"/>
                    </a:cubicBezTo>
                    <a:cubicBezTo>
                      <a:pt x="283" y="322"/>
                      <a:pt x="271" y="311"/>
                      <a:pt x="258" y="301"/>
                    </a:cubicBezTo>
                    <a:cubicBezTo>
                      <a:pt x="242" y="288"/>
                      <a:pt x="226" y="275"/>
                      <a:pt x="211" y="262"/>
                    </a:cubicBezTo>
                    <a:cubicBezTo>
                      <a:pt x="203" y="256"/>
                      <a:pt x="203" y="256"/>
                      <a:pt x="196" y="262"/>
                    </a:cubicBezTo>
                    <a:cubicBezTo>
                      <a:pt x="179" y="276"/>
                      <a:pt x="165" y="292"/>
                      <a:pt x="149" y="306"/>
                    </a:cubicBezTo>
                    <a:cubicBezTo>
                      <a:pt x="135" y="319"/>
                      <a:pt x="121" y="332"/>
                      <a:pt x="106" y="343"/>
                    </a:cubicBezTo>
                    <a:cubicBezTo>
                      <a:pt x="99" y="348"/>
                      <a:pt x="91" y="350"/>
                      <a:pt x="82" y="349"/>
                    </a:cubicBezTo>
                    <a:cubicBezTo>
                      <a:pt x="71" y="348"/>
                      <a:pt x="60" y="343"/>
                      <a:pt x="52" y="335"/>
                    </a:cubicBezTo>
                    <a:cubicBezTo>
                      <a:pt x="37" y="322"/>
                      <a:pt x="24" y="307"/>
                      <a:pt x="18" y="288"/>
                    </a:cubicBezTo>
                    <a:cubicBezTo>
                      <a:pt x="14" y="278"/>
                      <a:pt x="16" y="266"/>
                      <a:pt x="23" y="258"/>
                    </a:cubicBezTo>
                    <a:cubicBezTo>
                      <a:pt x="42" y="235"/>
                      <a:pt x="63" y="214"/>
                      <a:pt x="85" y="193"/>
                    </a:cubicBezTo>
                    <a:cubicBezTo>
                      <a:pt x="90" y="189"/>
                      <a:pt x="94" y="184"/>
                      <a:pt x="97" y="178"/>
                    </a:cubicBezTo>
                    <a:cubicBezTo>
                      <a:pt x="98" y="175"/>
                      <a:pt x="97" y="171"/>
                      <a:pt x="95" y="170"/>
                    </a:cubicBezTo>
                    <a:cubicBezTo>
                      <a:pt x="85" y="161"/>
                      <a:pt x="75" y="151"/>
                      <a:pt x="65" y="143"/>
                    </a:cubicBezTo>
                    <a:cubicBezTo>
                      <a:pt x="53" y="134"/>
                      <a:pt x="42" y="124"/>
                      <a:pt x="32" y="113"/>
                    </a:cubicBezTo>
                    <a:cubicBezTo>
                      <a:pt x="27" y="108"/>
                      <a:pt x="19" y="105"/>
                      <a:pt x="14" y="98"/>
                    </a:cubicBezTo>
                    <a:cubicBezTo>
                      <a:pt x="4" y="85"/>
                      <a:pt x="0" y="71"/>
                      <a:pt x="8" y="55"/>
                    </a:cubicBezTo>
                    <a:cubicBezTo>
                      <a:pt x="15" y="40"/>
                      <a:pt x="24" y="27"/>
                      <a:pt x="37" y="16"/>
                    </a:cubicBezTo>
                    <a:cubicBezTo>
                      <a:pt x="47" y="8"/>
                      <a:pt x="59" y="3"/>
                      <a:pt x="72" y="3"/>
                    </a:cubicBezTo>
                    <a:close/>
                    <a:moveTo>
                      <a:pt x="303" y="318"/>
                    </a:moveTo>
                    <a:cubicBezTo>
                      <a:pt x="318" y="319"/>
                      <a:pt x="330" y="316"/>
                      <a:pt x="336" y="310"/>
                    </a:cubicBezTo>
                    <a:cubicBezTo>
                      <a:pt x="344" y="302"/>
                      <a:pt x="351" y="295"/>
                      <a:pt x="359" y="287"/>
                    </a:cubicBezTo>
                    <a:cubicBezTo>
                      <a:pt x="379" y="266"/>
                      <a:pt x="374" y="252"/>
                      <a:pt x="356" y="234"/>
                    </a:cubicBezTo>
                    <a:cubicBezTo>
                      <a:pt x="355" y="233"/>
                      <a:pt x="354" y="231"/>
                      <a:pt x="352" y="230"/>
                    </a:cubicBezTo>
                    <a:cubicBezTo>
                      <a:pt x="326" y="210"/>
                      <a:pt x="299" y="191"/>
                      <a:pt x="271" y="172"/>
                    </a:cubicBezTo>
                    <a:cubicBezTo>
                      <a:pt x="259" y="164"/>
                      <a:pt x="248" y="155"/>
                      <a:pt x="238" y="144"/>
                    </a:cubicBezTo>
                    <a:cubicBezTo>
                      <a:pt x="222" y="128"/>
                      <a:pt x="204" y="112"/>
                      <a:pt x="185" y="98"/>
                    </a:cubicBezTo>
                    <a:cubicBezTo>
                      <a:pt x="177" y="93"/>
                      <a:pt x="169" y="86"/>
                      <a:pt x="162" y="79"/>
                    </a:cubicBezTo>
                    <a:cubicBezTo>
                      <a:pt x="141" y="58"/>
                      <a:pt x="119" y="38"/>
                      <a:pt x="95" y="20"/>
                    </a:cubicBezTo>
                    <a:cubicBezTo>
                      <a:pt x="80" y="7"/>
                      <a:pt x="58" y="6"/>
                      <a:pt x="43" y="19"/>
                    </a:cubicBezTo>
                    <a:cubicBezTo>
                      <a:pt x="29" y="30"/>
                      <a:pt x="18" y="44"/>
                      <a:pt x="12" y="61"/>
                    </a:cubicBezTo>
                    <a:cubicBezTo>
                      <a:pt x="6" y="75"/>
                      <a:pt x="11" y="88"/>
                      <a:pt x="22" y="98"/>
                    </a:cubicBezTo>
                    <a:cubicBezTo>
                      <a:pt x="35" y="110"/>
                      <a:pt x="48" y="122"/>
                      <a:pt x="62" y="134"/>
                    </a:cubicBezTo>
                    <a:cubicBezTo>
                      <a:pt x="76" y="146"/>
                      <a:pt x="90" y="159"/>
                      <a:pt x="105" y="171"/>
                    </a:cubicBezTo>
                    <a:cubicBezTo>
                      <a:pt x="116" y="180"/>
                      <a:pt x="128" y="189"/>
                      <a:pt x="140" y="199"/>
                    </a:cubicBezTo>
                    <a:cubicBezTo>
                      <a:pt x="159" y="215"/>
                      <a:pt x="178" y="231"/>
                      <a:pt x="198" y="246"/>
                    </a:cubicBezTo>
                    <a:cubicBezTo>
                      <a:pt x="220" y="263"/>
                      <a:pt x="241" y="281"/>
                      <a:pt x="263" y="299"/>
                    </a:cubicBezTo>
                    <a:cubicBezTo>
                      <a:pt x="275" y="309"/>
                      <a:pt x="288" y="320"/>
                      <a:pt x="303" y="318"/>
                    </a:cubicBezTo>
                    <a:close/>
                    <a:moveTo>
                      <a:pt x="108" y="188"/>
                    </a:moveTo>
                    <a:cubicBezTo>
                      <a:pt x="101" y="184"/>
                      <a:pt x="101" y="184"/>
                      <a:pt x="98" y="188"/>
                    </a:cubicBezTo>
                    <a:cubicBezTo>
                      <a:pt x="74" y="210"/>
                      <a:pt x="51" y="233"/>
                      <a:pt x="30" y="258"/>
                    </a:cubicBezTo>
                    <a:cubicBezTo>
                      <a:pt x="24" y="265"/>
                      <a:pt x="22" y="273"/>
                      <a:pt x="23" y="282"/>
                    </a:cubicBezTo>
                    <a:cubicBezTo>
                      <a:pt x="28" y="307"/>
                      <a:pt x="46" y="324"/>
                      <a:pt x="65" y="338"/>
                    </a:cubicBezTo>
                    <a:cubicBezTo>
                      <a:pt x="72" y="343"/>
                      <a:pt x="82" y="344"/>
                      <a:pt x="90" y="344"/>
                    </a:cubicBezTo>
                    <a:cubicBezTo>
                      <a:pt x="96" y="343"/>
                      <a:pt x="101" y="342"/>
                      <a:pt x="106" y="338"/>
                    </a:cubicBezTo>
                    <a:cubicBezTo>
                      <a:pt x="135" y="316"/>
                      <a:pt x="161" y="289"/>
                      <a:pt x="188" y="263"/>
                    </a:cubicBezTo>
                    <a:cubicBezTo>
                      <a:pt x="190" y="261"/>
                      <a:pt x="192" y="259"/>
                      <a:pt x="190" y="255"/>
                    </a:cubicBezTo>
                    <a:cubicBezTo>
                      <a:pt x="187" y="258"/>
                      <a:pt x="184" y="260"/>
                      <a:pt x="181" y="262"/>
                    </a:cubicBezTo>
                    <a:cubicBezTo>
                      <a:pt x="165" y="276"/>
                      <a:pt x="159" y="276"/>
                      <a:pt x="144" y="262"/>
                    </a:cubicBezTo>
                    <a:cubicBezTo>
                      <a:pt x="143" y="261"/>
                      <a:pt x="142" y="261"/>
                      <a:pt x="142" y="260"/>
                    </a:cubicBezTo>
                    <a:cubicBezTo>
                      <a:pt x="136" y="254"/>
                      <a:pt x="129" y="248"/>
                      <a:pt x="121" y="242"/>
                    </a:cubicBezTo>
                    <a:cubicBezTo>
                      <a:pt x="112" y="235"/>
                      <a:pt x="104" y="226"/>
                      <a:pt x="99" y="216"/>
                    </a:cubicBezTo>
                    <a:cubicBezTo>
                      <a:pt x="95" y="211"/>
                      <a:pt x="95" y="205"/>
                      <a:pt x="99" y="200"/>
                    </a:cubicBezTo>
                    <a:cubicBezTo>
                      <a:pt x="102" y="196"/>
                      <a:pt x="105" y="192"/>
                      <a:pt x="108" y="188"/>
                    </a:cubicBezTo>
                    <a:close/>
                    <a:moveTo>
                      <a:pt x="270" y="154"/>
                    </a:moveTo>
                    <a:cubicBezTo>
                      <a:pt x="277" y="150"/>
                      <a:pt x="283" y="144"/>
                      <a:pt x="287" y="138"/>
                    </a:cubicBezTo>
                    <a:cubicBezTo>
                      <a:pt x="294" y="126"/>
                      <a:pt x="302" y="116"/>
                      <a:pt x="312" y="106"/>
                    </a:cubicBezTo>
                    <a:cubicBezTo>
                      <a:pt x="321" y="96"/>
                      <a:pt x="329" y="85"/>
                      <a:pt x="336" y="74"/>
                    </a:cubicBezTo>
                    <a:cubicBezTo>
                      <a:pt x="341" y="66"/>
                      <a:pt x="341" y="57"/>
                      <a:pt x="335" y="50"/>
                    </a:cubicBezTo>
                    <a:cubicBezTo>
                      <a:pt x="324" y="33"/>
                      <a:pt x="308" y="21"/>
                      <a:pt x="290" y="12"/>
                    </a:cubicBezTo>
                    <a:cubicBezTo>
                      <a:pt x="278" y="7"/>
                      <a:pt x="264" y="8"/>
                      <a:pt x="253" y="16"/>
                    </a:cubicBezTo>
                    <a:cubicBezTo>
                      <a:pt x="231" y="33"/>
                      <a:pt x="212" y="53"/>
                      <a:pt x="195" y="75"/>
                    </a:cubicBezTo>
                    <a:cubicBezTo>
                      <a:pt x="193" y="77"/>
                      <a:pt x="191" y="79"/>
                      <a:pt x="193" y="82"/>
                    </a:cubicBezTo>
                    <a:cubicBezTo>
                      <a:pt x="195" y="82"/>
                      <a:pt x="197" y="81"/>
                      <a:pt x="199" y="80"/>
                    </a:cubicBezTo>
                    <a:cubicBezTo>
                      <a:pt x="213" y="67"/>
                      <a:pt x="214" y="67"/>
                      <a:pt x="232" y="78"/>
                    </a:cubicBezTo>
                    <a:cubicBezTo>
                      <a:pt x="233" y="79"/>
                      <a:pt x="234" y="79"/>
                      <a:pt x="234" y="80"/>
                    </a:cubicBezTo>
                    <a:cubicBezTo>
                      <a:pt x="248" y="89"/>
                      <a:pt x="258" y="102"/>
                      <a:pt x="270" y="114"/>
                    </a:cubicBezTo>
                    <a:cubicBezTo>
                      <a:pt x="274" y="118"/>
                      <a:pt x="276" y="122"/>
                      <a:pt x="278" y="128"/>
                    </a:cubicBezTo>
                    <a:cubicBezTo>
                      <a:pt x="280" y="132"/>
                      <a:pt x="279" y="138"/>
                      <a:pt x="276" y="142"/>
                    </a:cubicBezTo>
                    <a:cubicBezTo>
                      <a:pt x="274" y="145"/>
                      <a:pt x="270" y="148"/>
                      <a:pt x="270" y="154"/>
                    </a:cubicBezTo>
                    <a:close/>
                    <a:moveTo>
                      <a:pt x="131" y="206"/>
                    </a:moveTo>
                    <a:cubicBezTo>
                      <a:pt x="131" y="206"/>
                      <a:pt x="130" y="207"/>
                      <a:pt x="130" y="208"/>
                    </a:cubicBezTo>
                    <a:cubicBezTo>
                      <a:pt x="127" y="212"/>
                      <a:pt x="124" y="215"/>
                      <a:pt x="119" y="213"/>
                    </a:cubicBezTo>
                    <a:cubicBezTo>
                      <a:pt x="117" y="212"/>
                      <a:pt x="115" y="211"/>
                      <a:pt x="115" y="208"/>
                    </a:cubicBezTo>
                    <a:cubicBezTo>
                      <a:pt x="116" y="204"/>
                      <a:pt x="116" y="199"/>
                      <a:pt x="123" y="201"/>
                    </a:cubicBezTo>
                    <a:cubicBezTo>
                      <a:pt x="124" y="201"/>
                      <a:pt x="124" y="199"/>
                      <a:pt x="124" y="198"/>
                    </a:cubicBezTo>
                    <a:cubicBezTo>
                      <a:pt x="123" y="195"/>
                      <a:pt x="116" y="191"/>
                      <a:pt x="113" y="193"/>
                    </a:cubicBezTo>
                    <a:cubicBezTo>
                      <a:pt x="104" y="197"/>
                      <a:pt x="101" y="208"/>
                      <a:pt x="105" y="216"/>
                    </a:cubicBezTo>
                    <a:cubicBezTo>
                      <a:pt x="105" y="217"/>
                      <a:pt x="105" y="217"/>
                      <a:pt x="106" y="217"/>
                    </a:cubicBezTo>
                    <a:cubicBezTo>
                      <a:pt x="109" y="224"/>
                      <a:pt x="114" y="230"/>
                      <a:pt x="120" y="235"/>
                    </a:cubicBezTo>
                    <a:cubicBezTo>
                      <a:pt x="131" y="243"/>
                      <a:pt x="142" y="252"/>
                      <a:pt x="152" y="262"/>
                    </a:cubicBezTo>
                    <a:cubicBezTo>
                      <a:pt x="157" y="267"/>
                      <a:pt x="164" y="269"/>
                      <a:pt x="170" y="265"/>
                    </a:cubicBezTo>
                    <a:cubicBezTo>
                      <a:pt x="176" y="262"/>
                      <a:pt x="180" y="258"/>
                      <a:pt x="185" y="253"/>
                    </a:cubicBezTo>
                    <a:cubicBezTo>
                      <a:pt x="187" y="251"/>
                      <a:pt x="188" y="249"/>
                      <a:pt x="185" y="247"/>
                    </a:cubicBezTo>
                    <a:cubicBezTo>
                      <a:pt x="173" y="238"/>
                      <a:pt x="164" y="227"/>
                      <a:pt x="148" y="224"/>
                    </a:cubicBezTo>
                    <a:cubicBezTo>
                      <a:pt x="144" y="224"/>
                      <a:pt x="141" y="221"/>
                      <a:pt x="141" y="217"/>
                    </a:cubicBezTo>
                    <a:cubicBezTo>
                      <a:pt x="141" y="211"/>
                      <a:pt x="137" y="209"/>
                      <a:pt x="131" y="206"/>
                    </a:cubicBezTo>
                    <a:close/>
                    <a:moveTo>
                      <a:pt x="240" y="132"/>
                    </a:moveTo>
                    <a:cubicBezTo>
                      <a:pt x="244" y="140"/>
                      <a:pt x="253" y="142"/>
                      <a:pt x="259" y="147"/>
                    </a:cubicBezTo>
                    <a:cubicBezTo>
                      <a:pt x="261" y="149"/>
                      <a:pt x="264" y="149"/>
                      <a:pt x="266" y="147"/>
                    </a:cubicBezTo>
                    <a:cubicBezTo>
                      <a:pt x="274" y="142"/>
                      <a:pt x="276" y="131"/>
                      <a:pt x="271" y="123"/>
                    </a:cubicBezTo>
                    <a:cubicBezTo>
                      <a:pt x="271" y="122"/>
                      <a:pt x="270" y="121"/>
                      <a:pt x="270" y="121"/>
                    </a:cubicBezTo>
                    <a:cubicBezTo>
                      <a:pt x="267" y="117"/>
                      <a:pt x="264" y="113"/>
                      <a:pt x="259" y="110"/>
                    </a:cubicBezTo>
                    <a:cubicBezTo>
                      <a:pt x="257" y="108"/>
                      <a:pt x="254" y="106"/>
                      <a:pt x="252" y="104"/>
                    </a:cubicBezTo>
                    <a:cubicBezTo>
                      <a:pt x="245" y="94"/>
                      <a:pt x="236" y="86"/>
                      <a:pt x="225" y="80"/>
                    </a:cubicBezTo>
                    <a:cubicBezTo>
                      <a:pt x="217" y="75"/>
                      <a:pt x="213" y="75"/>
                      <a:pt x="205" y="81"/>
                    </a:cubicBezTo>
                    <a:cubicBezTo>
                      <a:pt x="203" y="83"/>
                      <a:pt x="201" y="84"/>
                      <a:pt x="199" y="86"/>
                    </a:cubicBezTo>
                    <a:cubicBezTo>
                      <a:pt x="195" y="88"/>
                      <a:pt x="194" y="91"/>
                      <a:pt x="198" y="94"/>
                    </a:cubicBezTo>
                    <a:cubicBezTo>
                      <a:pt x="209" y="105"/>
                      <a:pt x="221" y="115"/>
                      <a:pt x="232" y="125"/>
                    </a:cubicBezTo>
                    <a:cubicBezTo>
                      <a:pt x="237" y="123"/>
                      <a:pt x="235" y="116"/>
                      <a:pt x="241" y="117"/>
                    </a:cubicBezTo>
                    <a:cubicBezTo>
                      <a:pt x="245" y="119"/>
                      <a:pt x="248" y="123"/>
                      <a:pt x="249" y="128"/>
                    </a:cubicBezTo>
                    <a:cubicBezTo>
                      <a:pt x="248" y="133"/>
                      <a:pt x="243" y="130"/>
                      <a:pt x="240" y="132"/>
                    </a:cubicBezTo>
                    <a:close/>
                    <a:moveTo>
                      <a:pt x="242" y="127"/>
                    </a:moveTo>
                    <a:cubicBezTo>
                      <a:pt x="244" y="127"/>
                      <a:pt x="244" y="126"/>
                      <a:pt x="244" y="125"/>
                    </a:cubicBezTo>
                    <a:cubicBezTo>
                      <a:pt x="244" y="124"/>
                      <a:pt x="243" y="123"/>
                      <a:pt x="242" y="122"/>
                    </a:cubicBezTo>
                    <a:cubicBezTo>
                      <a:pt x="241" y="121"/>
                      <a:pt x="240" y="122"/>
                      <a:pt x="239" y="123"/>
                    </a:cubicBezTo>
                    <a:cubicBezTo>
                      <a:pt x="239" y="125"/>
                      <a:pt x="241" y="126"/>
                      <a:pt x="242"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44">
                <a:extLst>
                  <a:ext uri="{FF2B5EF4-FFF2-40B4-BE49-F238E27FC236}">
                    <a16:creationId xmlns:a16="http://schemas.microsoft.com/office/drawing/2014/main" xmlns="" id="{D595DE01-B24F-4797-BAEC-8CB160D6C027}"/>
                  </a:ext>
                </a:extLst>
              </p:cNvPr>
              <p:cNvSpPr>
                <a:spLocks/>
              </p:cNvSpPr>
              <p:nvPr/>
            </p:nvSpPr>
            <p:spPr bwMode="auto">
              <a:xfrm>
                <a:off x="3383596" y="677629"/>
                <a:ext cx="36432" cy="32060"/>
              </a:xfrm>
              <a:custGeom>
                <a:avLst/>
                <a:gdLst>
                  <a:gd name="T0" fmla="*/ 12 w 12"/>
                  <a:gd name="T1" fmla="*/ 7 h 11"/>
                  <a:gd name="T2" fmla="*/ 6 w 12"/>
                  <a:gd name="T3" fmla="*/ 11 h 11"/>
                  <a:gd name="T4" fmla="*/ 0 w 12"/>
                  <a:gd name="T5" fmla="*/ 7 h 11"/>
                  <a:gd name="T6" fmla="*/ 5 w 12"/>
                  <a:gd name="T7" fmla="*/ 0 h 11"/>
                  <a:gd name="T8" fmla="*/ 12 w 12"/>
                  <a:gd name="T9" fmla="*/ 7 h 11"/>
                </a:gdLst>
                <a:ahLst/>
                <a:cxnLst>
                  <a:cxn ang="0">
                    <a:pos x="T0" y="T1"/>
                  </a:cxn>
                  <a:cxn ang="0">
                    <a:pos x="T2" y="T3"/>
                  </a:cxn>
                  <a:cxn ang="0">
                    <a:pos x="T4" y="T5"/>
                  </a:cxn>
                  <a:cxn ang="0">
                    <a:pos x="T6" y="T7"/>
                  </a:cxn>
                  <a:cxn ang="0">
                    <a:pos x="T8" y="T9"/>
                  </a:cxn>
                </a:cxnLst>
                <a:rect l="0" t="0" r="r" b="b"/>
                <a:pathLst>
                  <a:path w="12" h="11">
                    <a:moveTo>
                      <a:pt x="12" y="7"/>
                    </a:moveTo>
                    <a:cubicBezTo>
                      <a:pt x="12" y="10"/>
                      <a:pt x="9" y="11"/>
                      <a:pt x="6" y="11"/>
                    </a:cubicBezTo>
                    <a:cubicBezTo>
                      <a:pt x="3" y="11"/>
                      <a:pt x="0" y="11"/>
                      <a:pt x="0" y="7"/>
                    </a:cubicBezTo>
                    <a:cubicBezTo>
                      <a:pt x="0" y="3"/>
                      <a:pt x="1" y="0"/>
                      <a:pt x="5" y="0"/>
                    </a:cubicBezTo>
                    <a:cubicBezTo>
                      <a:pt x="9" y="0"/>
                      <a:pt x="12" y="3"/>
                      <a:pt x="1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45">
                <a:extLst>
                  <a:ext uri="{FF2B5EF4-FFF2-40B4-BE49-F238E27FC236}">
                    <a16:creationId xmlns:a16="http://schemas.microsoft.com/office/drawing/2014/main" xmlns="" id="{77C24A42-5E18-4763-9084-64D429554AC8}"/>
                  </a:ext>
                </a:extLst>
              </p:cNvPr>
              <p:cNvSpPr>
                <a:spLocks/>
              </p:cNvSpPr>
              <p:nvPr/>
            </p:nvSpPr>
            <p:spPr bwMode="auto">
              <a:xfrm>
                <a:off x="3542438" y="262309"/>
                <a:ext cx="43718" cy="40803"/>
              </a:xfrm>
              <a:custGeom>
                <a:avLst/>
                <a:gdLst>
                  <a:gd name="T0" fmla="*/ 6 w 15"/>
                  <a:gd name="T1" fmla="*/ 0 h 14"/>
                  <a:gd name="T2" fmla="*/ 14 w 15"/>
                  <a:gd name="T3" fmla="*/ 7 h 14"/>
                  <a:gd name="T4" fmla="*/ 7 w 15"/>
                  <a:gd name="T5" fmla="*/ 13 h 14"/>
                  <a:gd name="T6" fmla="*/ 7 w 15"/>
                  <a:gd name="T7" fmla="*/ 13 h 14"/>
                  <a:gd name="T8" fmla="*/ 1 w 15"/>
                  <a:gd name="T9" fmla="*/ 6 h 14"/>
                  <a:gd name="T10" fmla="*/ 6 w 15"/>
                  <a:gd name="T11" fmla="*/ 0 h 14"/>
                </a:gdLst>
                <a:ahLst/>
                <a:cxnLst>
                  <a:cxn ang="0">
                    <a:pos x="T0" y="T1"/>
                  </a:cxn>
                  <a:cxn ang="0">
                    <a:pos x="T2" y="T3"/>
                  </a:cxn>
                  <a:cxn ang="0">
                    <a:pos x="T4" y="T5"/>
                  </a:cxn>
                  <a:cxn ang="0">
                    <a:pos x="T6" y="T7"/>
                  </a:cxn>
                  <a:cxn ang="0">
                    <a:pos x="T8" y="T9"/>
                  </a:cxn>
                  <a:cxn ang="0">
                    <a:pos x="T10" y="T11"/>
                  </a:cxn>
                </a:cxnLst>
                <a:rect l="0" t="0" r="r" b="b"/>
                <a:pathLst>
                  <a:path w="15" h="14">
                    <a:moveTo>
                      <a:pt x="6" y="0"/>
                    </a:moveTo>
                    <a:cubicBezTo>
                      <a:pt x="11" y="0"/>
                      <a:pt x="15" y="3"/>
                      <a:pt x="14" y="7"/>
                    </a:cubicBezTo>
                    <a:cubicBezTo>
                      <a:pt x="14" y="11"/>
                      <a:pt x="11" y="14"/>
                      <a:pt x="7" y="13"/>
                    </a:cubicBezTo>
                    <a:cubicBezTo>
                      <a:pt x="7" y="13"/>
                      <a:pt x="7" y="13"/>
                      <a:pt x="7" y="13"/>
                    </a:cubicBezTo>
                    <a:cubicBezTo>
                      <a:pt x="2" y="13"/>
                      <a:pt x="0" y="10"/>
                      <a:pt x="1" y="6"/>
                    </a:cubicBezTo>
                    <a:cubicBezTo>
                      <a:pt x="1" y="2"/>
                      <a:pt x="3"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01" name="组合 100">
              <a:extLst>
                <a:ext uri="{FF2B5EF4-FFF2-40B4-BE49-F238E27FC236}">
                  <a16:creationId xmlns:a16="http://schemas.microsoft.com/office/drawing/2014/main" xmlns="" id="{5CF61E6F-70CB-44E2-BA42-3905D4475C82}"/>
                </a:ext>
              </a:extLst>
            </p:cNvPr>
            <p:cNvGrpSpPr/>
            <p:nvPr/>
          </p:nvGrpSpPr>
          <p:grpSpPr>
            <a:xfrm>
              <a:off x="3178122" y="190903"/>
              <a:ext cx="606222" cy="571248"/>
              <a:chOff x="3178122" y="190903"/>
              <a:chExt cx="606222" cy="571248"/>
            </a:xfrm>
          </p:grpSpPr>
          <p:sp>
            <p:nvSpPr>
              <p:cNvPr id="83" name="Freeform 43">
                <a:extLst>
                  <a:ext uri="{FF2B5EF4-FFF2-40B4-BE49-F238E27FC236}">
                    <a16:creationId xmlns:a16="http://schemas.microsoft.com/office/drawing/2014/main" xmlns="" id="{D1713271-600A-47C8-8B27-1F50B597C5D7}"/>
                  </a:ext>
                </a:extLst>
              </p:cNvPr>
              <p:cNvSpPr>
                <a:spLocks/>
              </p:cNvSpPr>
              <p:nvPr/>
            </p:nvSpPr>
            <p:spPr bwMode="auto">
              <a:xfrm>
                <a:off x="3178122" y="190903"/>
                <a:ext cx="606222" cy="571248"/>
              </a:xfrm>
              <a:custGeom>
                <a:avLst/>
                <a:gdLst>
                  <a:gd name="T0" fmla="*/ 116 w 206"/>
                  <a:gd name="T1" fmla="*/ 166 h 194"/>
                  <a:gd name="T2" fmla="*/ 95 w 206"/>
                  <a:gd name="T3" fmla="*/ 152 h 194"/>
                  <a:gd name="T4" fmla="*/ 37 w 206"/>
                  <a:gd name="T5" fmla="*/ 107 h 194"/>
                  <a:gd name="T6" fmla="*/ 8 w 206"/>
                  <a:gd name="T7" fmla="*/ 81 h 194"/>
                  <a:gd name="T8" fmla="*/ 1 w 206"/>
                  <a:gd name="T9" fmla="*/ 69 h 194"/>
                  <a:gd name="T10" fmla="*/ 4 w 206"/>
                  <a:gd name="T11" fmla="*/ 60 h 194"/>
                  <a:gd name="T12" fmla="*/ 45 w 206"/>
                  <a:gd name="T13" fmla="*/ 16 h 194"/>
                  <a:gd name="T14" fmla="*/ 77 w 206"/>
                  <a:gd name="T15" fmla="*/ 14 h 194"/>
                  <a:gd name="T16" fmla="*/ 142 w 206"/>
                  <a:gd name="T17" fmla="*/ 74 h 194"/>
                  <a:gd name="T18" fmla="*/ 188 w 206"/>
                  <a:gd name="T19" fmla="*/ 112 h 194"/>
                  <a:gd name="T20" fmla="*/ 202 w 206"/>
                  <a:gd name="T21" fmla="*/ 126 h 194"/>
                  <a:gd name="T22" fmla="*/ 203 w 206"/>
                  <a:gd name="T23" fmla="*/ 141 h 194"/>
                  <a:gd name="T24" fmla="*/ 202 w 206"/>
                  <a:gd name="T25" fmla="*/ 144 h 194"/>
                  <a:gd name="T26" fmla="*/ 165 w 206"/>
                  <a:gd name="T27" fmla="*/ 190 h 194"/>
                  <a:gd name="T28" fmla="*/ 149 w 206"/>
                  <a:gd name="T29" fmla="*/ 192 h 194"/>
                  <a:gd name="T30" fmla="*/ 116 w 206"/>
                  <a:gd name="T31" fmla="*/ 166 h 194"/>
                  <a:gd name="T32" fmla="*/ 127 w 206"/>
                  <a:gd name="T33" fmla="*/ 172 h 194"/>
                  <a:gd name="T34" fmla="*/ 144 w 206"/>
                  <a:gd name="T35" fmla="*/ 185 h 194"/>
                  <a:gd name="T36" fmla="*/ 162 w 206"/>
                  <a:gd name="T37" fmla="*/ 184 h 194"/>
                  <a:gd name="T38" fmla="*/ 197 w 206"/>
                  <a:gd name="T39" fmla="*/ 142 h 194"/>
                  <a:gd name="T40" fmla="*/ 196 w 206"/>
                  <a:gd name="T41" fmla="*/ 127 h 194"/>
                  <a:gd name="T42" fmla="*/ 182 w 206"/>
                  <a:gd name="T43" fmla="*/ 113 h 194"/>
                  <a:gd name="T44" fmla="*/ 129 w 206"/>
                  <a:gd name="T45" fmla="*/ 69 h 194"/>
                  <a:gd name="T46" fmla="*/ 70 w 206"/>
                  <a:gd name="T47" fmla="*/ 16 h 194"/>
                  <a:gd name="T48" fmla="*/ 51 w 206"/>
                  <a:gd name="T49" fmla="*/ 17 h 194"/>
                  <a:gd name="T50" fmla="*/ 13 w 206"/>
                  <a:gd name="T51" fmla="*/ 60 h 194"/>
                  <a:gd name="T52" fmla="*/ 13 w 206"/>
                  <a:gd name="T53" fmla="*/ 79 h 194"/>
                  <a:gd name="T54" fmla="*/ 38 w 206"/>
                  <a:gd name="T55" fmla="*/ 102 h 194"/>
                  <a:gd name="T56" fmla="*/ 90 w 206"/>
                  <a:gd name="T57" fmla="*/ 144 h 194"/>
                  <a:gd name="T58" fmla="*/ 116 w 206"/>
                  <a:gd name="T59" fmla="*/ 166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06" h="194">
                    <a:moveTo>
                      <a:pt x="116" y="166"/>
                    </a:moveTo>
                    <a:cubicBezTo>
                      <a:pt x="107" y="164"/>
                      <a:pt x="101" y="158"/>
                      <a:pt x="95" y="152"/>
                    </a:cubicBezTo>
                    <a:cubicBezTo>
                      <a:pt x="76" y="137"/>
                      <a:pt x="56" y="123"/>
                      <a:pt x="37" y="107"/>
                    </a:cubicBezTo>
                    <a:cubicBezTo>
                      <a:pt x="27" y="99"/>
                      <a:pt x="19" y="88"/>
                      <a:pt x="8" y="81"/>
                    </a:cubicBezTo>
                    <a:cubicBezTo>
                      <a:pt x="5" y="78"/>
                      <a:pt x="2" y="73"/>
                      <a:pt x="1" y="69"/>
                    </a:cubicBezTo>
                    <a:cubicBezTo>
                      <a:pt x="0" y="66"/>
                      <a:pt x="1" y="62"/>
                      <a:pt x="4" y="60"/>
                    </a:cubicBezTo>
                    <a:cubicBezTo>
                      <a:pt x="19" y="47"/>
                      <a:pt x="32" y="31"/>
                      <a:pt x="45" y="16"/>
                    </a:cubicBezTo>
                    <a:cubicBezTo>
                      <a:pt x="57" y="1"/>
                      <a:pt x="63" y="0"/>
                      <a:pt x="77" y="14"/>
                    </a:cubicBezTo>
                    <a:cubicBezTo>
                      <a:pt x="97" y="35"/>
                      <a:pt x="120" y="54"/>
                      <a:pt x="142" y="74"/>
                    </a:cubicBezTo>
                    <a:cubicBezTo>
                      <a:pt x="157" y="88"/>
                      <a:pt x="173" y="99"/>
                      <a:pt x="188" y="112"/>
                    </a:cubicBezTo>
                    <a:cubicBezTo>
                      <a:pt x="193" y="116"/>
                      <a:pt x="198" y="121"/>
                      <a:pt x="202" y="126"/>
                    </a:cubicBezTo>
                    <a:cubicBezTo>
                      <a:pt x="205" y="130"/>
                      <a:pt x="206" y="137"/>
                      <a:pt x="203" y="141"/>
                    </a:cubicBezTo>
                    <a:cubicBezTo>
                      <a:pt x="203" y="143"/>
                      <a:pt x="203" y="144"/>
                      <a:pt x="202" y="144"/>
                    </a:cubicBezTo>
                    <a:cubicBezTo>
                      <a:pt x="191" y="161"/>
                      <a:pt x="180" y="177"/>
                      <a:pt x="165" y="190"/>
                    </a:cubicBezTo>
                    <a:cubicBezTo>
                      <a:pt x="161" y="194"/>
                      <a:pt x="154" y="194"/>
                      <a:pt x="149" y="192"/>
                    </a:cubicBezTo>
                    <a:cubicBezTo>
                      <a:pt x="137" y="185"/>
                      <a:pt x="125" y="178"/>
                      <a:pt x="116" y="166"/>
                    </a:cubicBezTo>
                    <a:cubicBezTo>
                      <a:pt x="120" y="167"/>
                      <a:pt x="124" y="169"/>
                      <a:pt x="127" y="172"/>
                    </a:cubicBezTo>
                    <a:cubicBezTo>
                      <a:pt x="133" y="176"/>
                      <a:pt x="139" y="181"/>
                      <a:pt x="144" y="185"/>
                    </a:cubicBezTo>
                    <a:cubicBezTo>
                      <a:pt x="151" y="189"/>
                      <a:pt x="156" y="189"/>
                      <a:pt x="162" y="184"/>
                    </a:cubicBezTo>
                    <a:cubicBezTo>
                      <a:pt x="176" y="172"/>
                      <a:pt x="188" y="158"/>
                      <a:pt x="197" y="142"/>
                    </a:cubicBezTo>
                    <a:cubicBezTo>
                      <a:pt x="200" y="137"/>
                      <a:pt x="200" y="132"/>
                      <a:pt x="196" y="127"/>
                    </a:cubicBezTo>
                    <a:cubicBezTo>
                      <a:pt x="193" y="122"/>
                      <a:pt x="188" y="117"/>
                      <a:pt x="182" y="113"/>
                    </a:cubicBezTo>
                    <a:cubicBezTo>
                      <a:pt x="164" y="99"/>
                      <a:pt x="146" y="85"/>
                      <a:pt x="129" y="69"/>
                    </a:cubicBezTo>
                    <a:cubicBezTo>
                      <a:pt x="110" y="51"/>
                      <a:pt x="88" y="35"/>
                      <a:pt x="70" y="16"/>
                    </a:cubicBezTo>
                    <a:cubicBezTo>
                      <a:pt x="63" y="8"/>
                      <a:pt x="58" y="9"/>
                      <a:pt x="51" y="17"/>
                    </a:cubicBezTo>
                    <a:cubicBezTo>
                      <a:pt x="39" y="32"/>
                      <a:pt x="26" y="46"/>
                      <a:pt x="13" y="60"/>
                    </a:cubicBezTo>
                    <a:cubicBezTo>
                      <a:pt x="5" y="68"/>
                      <a:pt x="5" y="72"/>
                      <a:pt x="13" y="79"/>
                    </a:cubicBezTo>
                    <a:cubicBezTo>
                      <a:pt x="21" y="87"/>
                      <a:pt x="30" y="95"/>
                      <a:pt x="38" y="102"/>
                    </a:cubicBezTo>
                    <a:cubicBezTo>
                      <a:pt x="55" y="117"/>
                      <a:pt x="73" y="129"/>
                      <a:pt x="90" y="144"/>
                    </a:cubicBezTo>
                    <a:cubicBezTo>
                      <a:pt x="99" y="152"/>
                      <a:pt x="109" y="157"/>
                      <a:pt x="116" y="166"/>
                    </a:cubicBezTo>
                    <a:close/>
                  </a:path>
                </a:pathLst>
              </a:custGeom>
              <a:solidFill>
                <a:srgbClr val="FF31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46">
                <a:extLst>
                  <a:ext uri="{FF2B5EF4-FFF2-40B4-BE49-F238E27FC236}">
                    <a16:creationId xmlns:a16="http://schemas.microsoft.com/office/drawing/2014/main" xmlns="" id="{566A1635-6897-4A07-9317-859C33EEFE84}"/>
                  </a:ext>
                </a:extLst>
              </p:cNvPr>
              <p:cNvSpPr>
                <a:spLocks noEditPoints="1"/>
              </p:cNvSpPr>
              <p:nvPr/>
            </p:nvSpPr>
            <p:spPr bwMode="auto">
              <a:xfrm>
                <a:off x="3325306" y="268138"/>
                <a:ext cx="49547" cy="46632"/>
              </a:xfrm>
              <a:custGeom>
                <a:avLst/>
                <a:gdLst>
                  <a:gd name="T0" fmla="*/ 17 w 17"/>
                  <a:gd name="T1" fmla="*/ 8 h 16"/>
                  <a:gd name="T2" fmla="*/ 10 w 17"/>
                  <a:gd name="T3" fmla="*/ 15 h 16"/>
                  <a:gd name="T4" fmla="*/ 0 w 17"/>
                  <a:gd name="T5" fmla="*/ 8 h 16"/>
                  <a:gd name="T6" fmla="*/ 0 w 17"/>
                  <a:gd name="T7" fmla="*/ 8 h 16"/>
                  <a:gd name="T8" fmla="*/ 8 w 17"/>
                  <a:gd name="T9" fmla="*/ 0 h 16"/>
                  <a:gd name="T10" fmla="*/ 17 w 17"/>
                  <a:gd name="T11" fmla="*/ 8 h 16"/>
                  <a:gd name="T12" fmla="*/ 10 w 17"/>
                  <a:gd name="T13" fmla="*/ 11 h 16"/>
                  <a:gd name="T14" fmla="*/ 13 w 17"/>
                  <a:gd name="T15" fmla="*/ 7 h 16"/>
                  <a:gd name="T16" fmla="*/ 10 w 17"/>
                  <a:gd name="T17" fmla="*/ 5 h 16"/>
                  <a:gd name="T18" fmla="*/ 6 w 17"/>
                  <a:gd name="T19" fmla="*/ 8 h 16"/>
                  <a:gd name="T20" fmla="*/ 10 w 17"/>
                  <a:gd name="T21" fmla="*/ 1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 h="16">
                    <a:moveTo>
                      <a:pt x="17" y="8"/>
                    </a:moveTo>
                    <a:cubicBezTo>
                      <a:pt x="17" y="12"/>
                      <a:pt x="15" y="15"/>
                      <a:pt x="10" y="15"/>
                    </a:cubicBezTo>
                    <a:cubicBezTo>
                      <a:pt x="5" y="16"/>
                      <a:pt x="1" y="12"/>
                      <a:pt x="0" y="8"/>
                    </a:cubicBezTo>
                    <a:cubicBezTo>
                      <a:pt x="0" y="8"/>
                      <a:pt x="0" y="8"/>
                      <a:pt x="0" y="8"/>
                    </a:cubicBezTo>
                    <a:cubicBezTo>
                      <a:pt x="0" y="4"/>
                      <a:pt x="3" y="0"/>
                      <a:pt x="8" y="0"/>
                    </a:cubicBezTo>
                    <a:cubicBezTo>
                      <a:pt x="12" y="0"/>
                      <a:pt x="16" y="3"/>
                      <a:pt x="17" y="8"/>
                    </a:cubicBezTo>
                    <a:close/>
                    <a:moveTo>
                      <a:pt x="10" y="11"/>
                    </a:moveTo>
                    <a:cubicBezTo>
                      <a:pt x="11" y="11"/>
                      <a:pt x="13" y="10"/>
                      <a:pt x="13" y="7"/>
                    </a:cubicBezTo>
                    <a:cubicBezTo>
                      <a:pt x="13" y="6"/>
                      <a:pt x="12" y="5"/>
                      <a:pt x="10" y="5"/>
                    </a:cubicBezTo>
                    <a:cubicBezTo>
                      <a:pt x="8" y="5"/>
                      <a:pt x="6" y="5"/>
                      <a:pt x="6" y="8"/>
                    </a:cubicBezTo>
                    <a:cubicBezTo>
                      <a:pt x="6" y="10"/>
                      <a:pt x="7" y="11"/>
                      <a:pt x="10" y="11"/>
                    </a:cubicBezTo>
                    <a:close/>
                  </a:path>
                </a:pathLst>
              </a:custGeom>
              <a:solidFill>
                <a:srgbClr val="FF31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47">
                <a:extLst>
                  <a:ext uri="{FF2B5EF4-FFF2-40B4-BE49-F238E27FC236}">
                    <a16:creationId xmlns:a16="http://schemas.microsoft.com/office/drawing/2014/main" xmlns="" id="{C2788282-BC84-44C9-8CC3-43F46CD3CCE2}"/>
                  </a:ext>
                </a:extLst>
              </p:cNvPr>
              <p:cNvSpPr>
                <a:spLocks noEditPoints="1"/>
              </p:cNvSpPr>
              <p:nvPr/>
            </p:nvSpPr>
            <p:spPr bwMode="auto">
              <a:xfrm>
                <a:off x="3577413" y="663056"/>
                <a:ext cx="48090" cy="46632"/>
              </a:xfrm>
              <a:custGeom>
                <a:avLst/>
                <a:gdLst>
                  <a:gd name="T0" fmla="*/ 16 w 16"/>
                  <a:gd name="T1" fmla="*/ 9 h 16"/>
                  <a:gd name="T2" fmla="*/ 8 w 16"/>
                  <a:gd name="T3" fmla="*/ 15 h 16"/>
                  <a:gd name="T4" fmla="*/ 1 w 16"/>
                  <a:gd name="T5" fmla="*/ 8 h 16"/>
                  <a:gd name="T6" fmla="*/ 6 w 16"/>
                  <a:gd name="T7" fmla="*/ 1 h 16"/>
                  <a:gd name="T8" fmla="*/ 6 w 16"/>
                  <a:gd name="T9" fmla="*/ 1 h 16"/>
                  <a:gd name="T10" fmla="*/ 16 w 16"/>
                  <a:gd name="T11" fmla="*/ 9 h 16"/>
                  <a:gd name="T12" fmla="*/ 10 w 16"/>
                  <a:gd name="T13" fmla="*/ 8 h 16"/>
                  <a:gd name="T14" fmla="*/ 7 w 16"/>
                  <a:gd name="T15" fmla="*/ 6 h 16"/>
                  <a:gd name="T16" fmla="*/ 5 w 16"/>
                  <a:gd name="T17" fmla="*/ 8 h 16"/>
                  <a:gd name="T18" fmla="*/ 5 w 16"/>
                  <a:gd name="T19" fmla="*/ 8 h 16"/>
                  <a:gd name="T20" fmla="*/ 8 w 16"/>
                  <a:gd name="T21" fmla="*/ 11 h 16"/>
                  <a:gd name="T22" fmla="*/ 10 w 16"/>
                  <a:gd name="T23" fmla="*/ 8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 h="16">
                    <a:moveTo>
                      <a:pt x="16" y="9"/>
                    </a:moveTo>
                    <a:cubicBezTo>
                      <a:pt x="15" y="14"/>
                      <a:pt x="12" y="15"/>
                      <a:pt x="8" y="15"/>
                    </a:cubicBezTo>
                    <a:cubicBezTo>
                      <a:pt x="5" y="16"/>
                      <a:pt x="1" y="12"/>
                      <a:pt x="1" y="8"/>
                    </a:cubicBezTo>
                    <a:cubicBezTo>
                      <a:pt x="0" y="4"/>
                      <a:pt x="3" y="1"/>
                      <a:pt x="6" y="1"/>
                    </a:cubicBezTo>
                    <a:cubicBezTo>
                      <a:pt x="6" y="1"/>
                      <a:pt x="6" y="1"/>
                      <a:pt x="6" y="1"/>
                    </a:cubicBezTo>
                    <a:cubicBezTo>
                      <a:pt x="9" y="0"/>
                      <a:pt x="16" y="6"/>
                      <a:pt x="16" y="9"/>
                    </a:cubicBezTo>
                    <a:close/>
                    <a:moveTo>
                      <a:pt x="10" y="8"/>
                    </a:moveTo>
                    <a:cubicBezTo>
                      <a:pt x="10" y="7"/>
                      <a:pt x="9" y="6"/>
                      <a:pt x="7" y="6"/>
                    </a:cubicBezTo>
                    <a:cubicBezTo>
                      <a:pt x="6" y="6"/>
                      <a:pt x="5" y="7"/>
                      <a:pt x="5" y="8"/>
                    </a:cubicBezTo>
                    <a:cubicBezTo>
                      <a:pt x="5" y="8"/>
                      <a:pt x="5" y="8"/>
                      <a:pt x="5" y="8"/>
                    </a:cubicBezTo>
                    <a:cubicBezTo>
                      <a:pt x="5" y="9"/>
                      <a:pt x="6" y="11"/>
                      <a:pt x="8" y="11"/>
                    </a:cubicBezTo>
                    <a:cubicBezTo>
                      <a:pt x="9" y="11"/>
                      <a:pt x="10" y="10"/>
                      <a:pt x="10" y="8"/>
                    </a:cubicBezTo>
                    <a:close/>
                  </a:path>
                </a:pathLst>
              </a:custGeom>
              <a:solidFill>
                <a:srgbClr val="FF31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48">
                <a:extLst>
                  <a:ext uri="{FF2B5EF4-FFF2-40B4-BE49-F238E27FC236}">
                    <a16:creationId xmlns:a16="http://schemas.microsoft.com/office/drawing/2014/main" xmlns="" id="{E0C4D445-14AC-489B-A3BD-8AAA4F0369A5}"/>
                  </a:ext>
                </a:extLst>
              </p:cNvPr>
              <p:cNvSpPr>
                <a:spLocks noEditPoints="1"/>
              </p:cNvSpPr>
              <p:nvPr/>
            </p:nvSpPr>
            <p:spPr bwMode="auto">
              <a:xfrm>
                <a:off x="3313648" y="349744"/>
                <a:ext cx="49547" cy="39346"/>
              </a:xfrm>
              <a:custGeom>
                <a:avLst/>
                <a:gdLst>
                  <a:gd name="T0" fmla="*/ 10 w 17"/>
                  <a:gd name="T1" fmla="*/ 13 h 13"/>
                  <a:gd name="T2" fmla="*/ 1 w 17"/>
                  <a:gd name="T3" fmla="*/ 9 h 13"/>
                  <a:gd name="T4" fmla="*/ 2 w 17"/>
                  <a:gd name="T5" fmla="*/ 3 h 13"/>
                  <a:gd name="T6" fmla="*/ 9 w 17"/>
                  <a:gd name="T7" fmla="*/ 2 h 13"/>
                  <a:gd name="T8" fmla="*/ 17 w 17"/>
                  <a:gd name="T9" fmla="*/ 8 h 13"/>
                  <a:gd name="T10" fmla="*/ 10 w 17"/>
                  <a:gd name="T11" fmla="*/ 13 h 13"/>
                  <a:gd name="T12" fmla="*/ 10 w 17"/>
                  <a:gd name="T13" fmla="*/ 9 h 13"/>
                  <a:gd name="T14" fmla="*/ 11 w 17"/>
                  <a:gd name="T15" fmla="*/ 7 h 13"/>
                  <a:gd name="T16" fmla="*/ 9 w 17"/>
                  <a:gd name="T17" fmla="*/ 5 h 13"/>
                  <a:gd name="T18" fmla="*/ 7 w 17"/>
                  <a:gd name="T19" fmla="*/ 6 h 13"/>
                  <a:gd name="T20" fmla="*/ 7 w 17"/>
                  <a:gd name="T21" fmla="*/ 7 h 13"/>
                  <a:gd name="T22" fmla="*/ 10 w 17"/>
                  <a:gd name="T23"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 h="13">
                    <a:moveTo>
                      <a:pt x="10" y="13"/>
                    </a:moveTo>
                    <a:cubicBezTo>
                      <a:pt x="6" y="12"/>
                      <a:pt x="3" y="12"/>
                      <a:pt x="1" y="9"/>
                    </a:cubicBezTo>
                    <a:cubicBezTo>
                      <a:pt x="0" y="7"/>
                      <a:pt x="0" y="5"/>
                      <a:pt x="2" y="3"/>
                    </a:cubicBezTo>
                    <a:cubicBezTo>
                      <a:pt x="3" y="1"/>
                      <a:pt x="6" y="0"/>
                      <a:pt x="9" y="2"/>
                    </a:cubicBezTo>
                    <a:cubicBezTo>
                      <a:pt x="12" y="3"/>
                      <a:pt x="16" y="3"/>
                      <a:pt x="17" y="8"/>
                    </a:cubicBezTo>
                    <a:cubicBezTo>
                      <a:pt x="17" y="13"/>
                      <a:pt x="12" y="12"/>
                      <a:pt x="10" y="13"/>
                    </a:cubicBezTo>
                    <a:close/>
                    <a:moveTo>
                      <a:pt x="10" y="9"/>
                    </a:moveTo>
                    <a:cubicBezTo>
                      <a:pt x="10" y="8"/>
                      <a:pt x="12" y="9"/>
                      <a:pt x="11" y="7"/>
                    </a:cubicBezTo>
                    <a:cubicBezTo>
                      <a:pt x="11" y="6"/>
                      <a:pt x="10" y="6"/>
                      <a:pt x="9" y="5"/>
                    </a:cubicBezTo>
                    <a:cubicBezTo>
                      <a:pt x="8" y="5"/>
                      <a:pt x="7" y="5"/>
                      <a:pt x="7" y="6"/>
                    </a:cubicBezTo>
                    <a:cubicBezTo>
                      <a:pt x="7" y="6"/>
                      <a:pt x="7" y="6"/>
                      <a:pt x="7" y="7"/>
                    </a:cubicBezTo>
                    <a:cubicBezTo>
                      <a:pt x="7" y="9"/>
                      <a:pt x="8" y="9"/>
                      <a:pt x="10" y="9"/>
                    </a:cubicBezTo>
                    <a:close/>
                  </a:path>
                </a:pathLst>
              </a:custGeom>
              <a:solidFill>
                <a:srgbClr val="FF31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49">
                <a:extLst>
                  <a:ext uri="{FF2B5EF4-FFF2-40B4-BE49-F238E27FC236}">
                    <a16:creationId xmlns:a16="http://schemas.microsoft.com/office/drawing/2014/main" xmlns="" id="{A045D47A-E7E2-4F11-8991-ABB041220368}"/>
                  </a:ext>
                </a:extLst>
              </p:cNvPr>
              <p:cNvSpPr>
                <a:spLocks noEditPoints="1"/>
              </p:cNvSpPr>
              <p:nvPr/>
            </p:nvSpPr>
            <p:spPr bwMode="auto">
              <a:xfrm>
                <a:off x="3501635" y="424065"/>
                <a:ext cx="46632" cy="37889"/>
              </a:xfrm>
              <a:custGeom>
                <a:avLst/>
                <a:gdLst>
                  <a:gd name="T0" fmla="*/ 7 w 16"/>
                  <a:gd name="T1" fmla="*/ 13 h 13"/>
                  <a:gd name="T2" fmla="*/ 0 w 16"/>
                  <a:gd name="T3" fmla="*/ 6 h 13"/>
                  <a:gd name="T4" fmla="*/ 0 w 16"/>
                  <a:gd name="T5" fmla="*/ 5 h 13"/>
                  <a:gd name="T6" fmla="*/ 5 w 16"/>
                  <a:gd name="T7" fmla="*/ 0 h 13"/>
                  <a:gd name="T8" fmla="*/ 6 w 16"/>
                  <a:gd name="T9" fmla="*/ 0 h 13"/>
                  <a:gd name="T10" fmla="*/ 16 w 16"/>
                  <a:gd name="T11" fmla="*/ 8 h 13"/>
                  <a:gd name="T12" fmla="*/ 7 w 16"/>
                  <a:gd name="T13" fmla="*/ 13 h 13"/>
                  <a:gd name="T14" fmla="*/ 8 w 16"/>
                  <a:gd name="T15" fmla="*/ 9 h 13"/>
                  <a:gd name="T16" fmla="*/ 10 w 16"/>
                  <a:gd name="T17" fmla="*/ 6 h 13"/>
                  <a:gd name="T18" fmla="*/ 10 w 16"/>
                  <a:gd name="T19" fmla="*/ 6 h 13"/>
                  <a:gd name="T20" fmla="*/ 7 w 16"/>
                  <a:gd name="T21" fmla="*/ 4 h 13"/>
                  <a:gd name="T22" fmla="*/ 5 w 16"/>
                  <a:gd name="T23" fmla="*/ 6 h 13"/>
                  <a:gd name="T24" fmla="*/ 8 w 16"/>
                  <a:gd name="T25"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 h="13">
                    <a:moveTo>
                      <a:pt x="7" y="13"/>
                    </a:moveTo>
                    <a:cubicBezTo>
                      <a:pt x="3" y="13"/>
                      <a:pt x="0" y="10"/>
                      <a:pt x="0" y="6"/>
                    </a:cubicBezTo>
                    <a:cubicBezTo>
                      <a:pt x="0" y="6"/>
                      <a:pt x="0" y="6"/>
                      <a:pt x="0" y="5"/>
                    </a:cubicBezTo>
                    <a:cubicBezTo>
                      <a:pt x="0" y="3"/>
                      <a:pt x="2" y="0"/>
                      <a:pt x="5" y="0"/>
                    </a:cubicBezTo>
                    <a:cubicBezTo>
                      <a:pt x="5" y="0"/>
                      <a:pt x="6" y="0"/>
                      <a:pt x="6" y="0"/>
                    </a:cubicBezTo>
                    <a:cubicBezTo>
                      <a:pt x="11" y="0"/>
                      <a:pt x="16" y="5"/>
                      <a:pt x="16" y="8"/>
                    </a:cubicBezTo>
                    <a:cubicBezTo>
                      <a:pt x="15" y="11"/>
                      <a:pt x="12" y="13"/>
                      <a:pt x="7" y="13"/>
                    </a:cubicBezTo>
                    <a:close/>
                    <a:moveTo>
                      <a:pt x="8" y="9"/>
                    </a:moveTo>
                    <a:cubicBezTo>
                      <a:pt x="9" y="9"/>
                      <a:pt x="11" y="8"/>
                      <a:pt x="10" y="6"/>
                    </a:cubicBezTo>
                    <a:cubicBezTo>
                      <a:pt x="10" y="6"/>
                      <a:pt x="10" y="6"/>
                      <a:pt x="10" y="6"/>
                    </a:cubicBezTo>
                    <a:cubicBezTo>
                      <a:pt x="10" y="4"/>
                      <a:pt x="9" y="4"/>
                      <a:pt x="7" y="4"/>
                    </a:cubicBezTo>
                    <a:cubicBezTo>
                      <a:pt x="6" y="4"/>
                      <a:pt x="5" y="5"/>
                      <a:pt x="5" y="6"/>
                    </a:cubicBezTo>
                    <a:cubicBezTo>
                      <a:pt x="5" y="8"/>
                      <a:pt x="7" y="9"/>
                      <a:pt x="8" y="9"/>
                    </a:cubicBezTo>
                    <a:close/>
                  </a:path>
                </a:pathLst>
              </a:custGeom>
              <a:solidFill>
                <a:srgbClr val="FF31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50">
                <a:extLst>
                  <a:ext uri="{FF2B5EF4-FFF2-40B4-BE49-F238E27FC236}">
                    <a16:creationId xmlns:a16="http://schemas.microsoft.com/office/drawing/2014/main" xmlns="" id="{EC256381-DD4E-40A6-9590-79CF5316E6E8}"/>
                  </a:ext>
                </a:extLst>
              </p:cNvPr>
              <p:cNvSpPr>
                <a:spLocks noEditPoints="1"/>
              </p:cNvSpPr>
              <p:nvPr/>
            </p:nvSpPr>
            <p:spPr bwMode="auto">
              <a:xfrm>
                <a:off x="3495806" y="597479"/>
                <a:ext cx="49547" cy="37889"/>
              </a:xfrm>
              <a:custGeom>
                <a:avLst/>
                <a:gdLst>
                  <a:gd name="T0" fmla="*/ 10 w 17"/>
                  <a:gd name="T1" fmla="*/ 13 h 13"/>
                  <a:gd name="T2" fmla="*/ 0 w 17"/>
                  <a:gd name="T3" fmla="*/ 6 h 13"/>
                  <a:gd name="T4" fmla="*/ 7 w 17"/>
                  <a:gd name="T5" fmla="*/ 0 h 13"/>
                  <a:gd name="T6" fmla="*/ 17 w 17"/>
                  <a:gd name="T7" fmla="*/ 6 h 13"/>
                  <a:gd name="T8" fmla="*/ 10 w 17"/>
                  <a:gd name="T9" fmla="*/ 13 h 13"/>
                  <a:gd name="T10" fmla="*/ 10 w 17"/>
                  <a:gd name="T11" fmla="*/ 13 h 13"/>
                  <a:gd name="T12" fmla="*/ 12 w 17"/>
                  <a:gd name="T13" fmla="*/ 7 h 13"/>
                  <a:gd name="T14" fmla="*/ 9 w 17"/>
                  <a:gd name="T15" fmla="*/ 3 h 13"/>
                  <a:gd name="T16" fmla="*/ 6 w 17"/>
                  <a:gd name="T17" fmla="*/ 6 h 13"/>
                  <a:gd name="T18" fmla="*/ 9 w 17"/>
                  <a:gd name="T19" fmla="*/ 9 h 13"/>
                  <a:gd name="T20" fmla="*/ 9 w 17"/>
                  <a:gd name="T21" fmla="*/ 9 h 13"/>
                  <a:gd name="T22" fmla="*/ 12 w 17"/>
                  <a:gd name="T23" fmla="*/ 7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 h="13">
                    <a:moveTo>
                      <a:pt x="10" y="13"/>
                    </a:moveTo>
                    <a:cubicBezTo>
                      <a:pt x="5" y="13"/>
                      <a:pt x="1" y="10"/>
                      <a:pt x="0" y="6"/>
                    </a:cubicBezTo>
                    <a:cubicBezTo>
                      <a:pt x="0" y="2"/>
                      <a:pt x="3" y="0"/>
                      <a:pt x="7" y="0"/>
                    </a:cubicBezTo>
                    <a:cubicBezTo>
                      <a:pt x="12" y="0"/>
                      <a:pt x="17" y="3"/>
                      <a:pt x="17" y="6"/>
                    </a:cubicBezTo>
                    <a:cubicBezTo>
                      <a:pt x="17" y="10"/>
                      <a:pt x="14" y="13"/>
                      <a:pt x="10" y="13"/>
                    </a:cubicBezTo>
                    <a:cubicBezTo>
                      <a:pt x="10" y="13"/>
                      <a:pt x="10" y="13"/>
                      <a:pt x="10" y="13"/>
                    </a:cubicBezTo>
                    <a:close/>
                    <a:moveTo>
                      <a:pt x="12" y="7"/>
                    </a:moveTo>
                    <a:cubicBezTo>
                      <a:pt x="12" y="5"/>
                      <a:pt x="11" y="4"/>
                      <a:pt x="9" y="3"/>
                    </a:cubicBezTo>
                    <a:cubicBezTo>
                      <a:pt x="7" y="3"/>
                      <a:pt x="6" y="5"/>
                      <a:pt x="6" y="6"/>
                    </a:cubicBezTo>
                    <a:cubicBezTo>
                      <a:pt x="6" y="8"/>
                      <a:pt x="7" y="9"/>
                      <a:pt x="9" y="9"/>
                    </a:cubicBezTo>
                    <a:cubicBezTo>
                      <a:pt x="9" y="9"/>
                      <a:pt x="9" y="9"/>
                      <a:pt x="9" y="9"/>
                    </a:cubicBezTo>
                    <a:cubicBezTo>
                      <a:pt x="10" y="9"/>
                      <a:pt x="12" y="8"/>
                      <a:pt x="12" y="7"/>
                    </a:cubicBezTo>
                    <a:close/>
                  </a:path>
                </a:pathLst>
              </a:custGeom>
              <a:solidFill>
                <a:srgbClr val="FF31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51">
                <a:extLst>
                  <a:ext uri="{FF2B5EF4-FFF2-40B4-BE49-F238E27FC236}">
                    <a16:creationId xmlns:a16="http://schemas.microsoft.com/office/drawing/2014/main" xmlns="" id="{56BE6D50-A756-402E-A7D6-CD313206A4AB}"/>
                  </a:ext>
                </a:extLst>
              </p:cNvPr>
              <p:cNvSpPr>
                <a:spLocks noEditPoints="1"/>
              </p:cNvSpPr>
              <p:nvPr/>
            </p:nvSpPr>
            <p:spPr bwMode="auto">
              <a:xfrm>
                <a:off x="3307819" y="441552"/>
                <a:ext cx="40803" cy="43718"/>
              </a:xfrm>
              <a:custGeom>
                <a:avLst/>
                <a:gdLst>
                  <a:gd name="T0" fmla="*/ 8 w 14"/>
                  <a:gd name="T1" fmla="*/ 15 h 15"/>
                  <a:gd name="T2" fmla="*/ 0 w 14"/>
                  <a:gd name="T3" fmla="*/ 7 h 15"/>
                  <a:gd name="T4" fmla="*/ 6 w 14"/>
                  <a:gd name="T5" fmla="*/ 1 h 15"/>
                  <a:gd name="T6" fmla="*/ 14 w 14"/>
                  <a:gd name="T7" fmla="*/ 10 h 15"/>
                  <a:gd name="T8" fmla="*/ 8 w 14"/>
                  <a:gd name="T9" fmla="*/ 15 h 15"/>
                  <a:gd name="T10" fmla="*/ 8 w 14"/>
                  <a:gd name="T11" fmla="*/ 7 h 15"/>
                  <a:gd name="T12" fmla="*/ 6 w 14"/>
                  <a:gd name="T13" fmla="*/ 8 h 15"/>
                  <a:gd name="T14" fmla="*/ 7 w 14"/>
                  <a:gd name="T15" fmla="*/ 11 h 15"/>
                  <a:gd name="T16" fmla="*/ 8 w 14"/>
                  <a:gd name="T17" fmla="*/ 11 h 15"/>
                  <a:gd name="T18" fmla="*/ 10 w 14"/>
                  <a:gd name="T19" fmla="*/ 10 h 15"/>
                  <a:gd name="T20" fmla="*/ 9 w 14"/>
                  <a:gd name="T21" fmla="*/ 7 h 15"/>
                  <a:gd name="T22" fmla="*/ 8 w 14"/>
                  <a:gd name="T23" fmla="*/ 7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15">
                    <a:moveTo>
                      <a:pt x="8" y="15"/>
                    </a:moveTo>
                    <a:cubicBezTo>
                      <a:pt x="3" y="15"/>
                      <a:pt x="0" y="12"/>
                      <a:pt x="0" y="7"/>
                    </a:cubicBezTo>
                    <a:cubicBezTo>
                      <a:pt x="1" y="4"/>
                      <a:pt x="1" y="0"/>
                      <a:pt x="6" y="1"/>
                    </a:cubicBezTo>
                    <a:cubicBezTo>
                      <a:pt x="10" y="1"/>
                      <a:pt x="14" y="5"/>
                      <a:pt x="14" y="10"/>
                    </a:cubicBezTo>
                    <a:cubicBezTo>
                      <a:pt x="14" y="13"/>
                      <a:pt x="12" y="15"/>
                      <a:pt x="8" y="15"/>
                    </a:cubicBezTo>
                    <a:close/>
                    <a:moveTo>
                      <a:pt x="8" y="7"/>
                    </a:moveTo>
                    <a:cubicBezTo>
                      <a:pt x="7" y="7"/>
                      <a:pt x="6" y="7"/>
                      <a:pt x="6" y="8"/>
                    </a:cubicBezTo>
                    <a:cubicBezTo>
                      <a:pt x="5" y="9"/>
                      <a:pt x="6" y="11"/>
                      <a:pt x="7" y="11"/>
                    </a:cubicBezTo>
                    <a:cubicBezTo>
                      <a:pt x="7" y="11"/>
                      <a:pt x="7" y="11"/>
                      <a:pt x="8" y="11"/>
                    </a:cubicBezTo>
                    <a:cubicBezTo>
                      <a:pt x="9" y="11"/>
                      <a:pt x="10" y="11"/>
                      <a:pt x="10" y="10"/>
                    </a:cubicBezTo>
                    <a:cubicBezTo>
                      <a:pt x="10" y="9"/>
                      <a:pt x="10" y="7"/>
                      <a:pt x="9" y="7"/>
                    </a:cubicBezTo>
                    <a:cubicBezTo>
                      <a:pt x="8" y="7"/>
                      <a:pt x="8" y="7"/>
                      <a:pt x="8" y="7"/>
                    </a:cubicBezTo>
                    <a:close/>
                  </a:path>
                </a:pathLst>
              </a:custGeom>
              <a:solidFill>
                <a:srgbClr val="FF31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52">
                <a:extLst>
                  <a:ext uri="{FF2B5EF4-FFF2-40B4-BE49-F238E27FC236}">
                    <a16:creationId xmlns:a16="http://schemas.microsoft.com/office/drawing/2014/main" xmlns="" id="{3AAB6319-4210-4044-B166-2D149F2C5922}"/>
                  </a:ext>
                </a:extLst>
              </p:cNvPr>
              <p:cNvSpPr>
                <a:spLocks noEditPoints="1"/>
              </p:cNvSpPr>
              <p:nvPr/>
            </p:nvSpPr>
            <p:spPr bwMode="auto">
              <a:xfrm>
                <a:off x="3495806" y="505672"/>
                <a:ext cx="52462" cy="42261"/>
              </a:xfrm>
              <a:custGeom>
                <a:avLst/>
                <a:gdLst>
                  <a:gd name="T0" fmla="*/ 11 w 18"/>
                  <a:gd name="T1" fmla="*/ 14 h 14"/>
                  <a:gd name="T2" fmla="*/ 6 w 18"/>
                  <a:gd name="T3" fmla="*/ 13 h 14"/>
                  <a:gd name="T4" fmla="*/ 1 w 18"/>
                  <a:gd name="T5" fmla="*/ 7 h 14"/>
                  <a:gd name="T6" fmla="*/ 8 w 18"/>
                  <a:gd name="T7" fmla="*/ 1 h 14"/>
                  <a:gd name="T8" fmla="*/ 13 w 18"/>
                  <a:gd name="T9" fmla="*/ 2 h 14"/>
                  <a:gd name="T10" fmla="*/ 18 w 18"/>
                  <a:gd name="T11" fmla="*/ 10 h 14"/>
                  <a:gd name="T12" fmla="*/ 18 w 18"/>
                  <a:gd name="T13" fmla="*/ 10 h 14"/>
                  <a:gd name="T14" fmla="*/ 11 w 18"/>
                  <a:gd name="T15" fmla="*/ 14 h 14"/>
                  <a:gd name="T16" fmla="*/ 10 w 18"/>
                  <a:gd name="T17" fmla="*/ 6 h 14"/>
                  <a:gd name="T18" fmla="*/ 6 w 18"/>
                  <a:gd name="T19" fmla="*/ 8 h 14"/>
                  <a:gd name="T20" fmla="*/ 9 w 18"/>
                  <a:gd name="T21" fmla="*/ 11 h 14"/>
                  <a:gd name="T22" fmla="*/ 13 w 18"/>
                  <a:gd name="T23" fmla="*/ 9 h 14"/>
                  <a:gd name="T24" fmla="*/ 10 w 18"/>
                  <a:gd name="T25"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 h="14">
                    <a:moveTo>
                      <a:pt x="11" y="14"/>
                    </a:moveTo>
                    <a:cubicBezTo>
                      <a:pt x="9" y="13"/>
                      <a:pt x="8" y="13"/>
                      <a:pt x="6" y="13"/>
                    </a:cubicBezTo>
                    <a:cubicBezTo>
                      <a:pt x="3" y="12"/>
                      <a:pt x="0" y="11"/>
                      <a:pt x="1" y="7"/>
                    </a:cubicBezTo>
                    <a:cubicBezTo>
                      <a:pt x="1" y="4"/>
                      <a:pt x="4" y="0"/>
                      <a:pt x="8" y="1"/>
                    </a:cubicBezTo>
                    <a:cubicBezTo>
                      <a:pt x="10" y="1"/>
                      <a:pt x="12" y="2"/>
                      <a:pt x="13" y="2"/>
                    </a:cubicBezTo>
                    <a:cubicBezTo>
                      <a:pt x="16" y="3"/>
                      <a:pt x="18" y="6"/>
                      <a:pt x="18" y="10"/>
                    </a:cubicBezTo>
                    <a:cubicBezTo>
                      <a:pt x="18" y="10"/>
                      <a:pt x="18" y="10"/>
                      <a:pt x="18" y="10"/>
                    </a:cubicBezTo>
                    <a:cubicBezTo>
                      <a:pt x="17" y="14"/>
                      <a:pt x="14" y="14"/>
                      <a:pt x="11" y="14"/>
                    </a:cubicBezTo>
                    <a:close/>
                    <a:moveTo>
                      <a:pt x="10" y="6"/>
                    </a:moveTo>
                    <a:cubicBezTo>
                      <a:pt x="8" y="6"/>
                      <a:pt x="6" y="6"/>
                      <a:pt x="6" y="8"/>
                    </a:cubicBezTo>
                    <a:cubicBezTo>
                      <a:pt x="6" y="11"/>
                      <a:pt x="7" y="11"/>
                      <a:pt x="9" y="11"/>
                    </a:cubicBezTo>
                    <a:cubicBezTo>
                      <a:pt x="10" y="11"/>
                      <a:pt x="13" y="12"/>
                      <a:pt x="13" y="9"/>
                    </a:cubicBezTo>
                    <a:cubicBezTo>
                      <a:pt x="14" y="7"/>
                      <a:pt x="12" y="6"/>
                      <a:pt x="10" y="6"/>
                    </a:cubicBezTo>
                    <a:close/>
                  </a:path>
                </a:pathLst>
              </a:custGeom>
              <a:solidFill>
                <a:srgbClr val="FF31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53">
                <a:extLst>
                  <a:ext uri="{FF2B5EF4-FFF2-40B4-BE49-F238E27FC236}">
                    <a16:creationId xmlns:a16="http://schemas.microsoft.com/office/drawing/2014/main" xmlns="" id="{D4BE67CF-AD77-41A9-A5EC-3B115C968109}"/>
                  </a:ext>
                </a:extLst>
              </p:cNvPr>
              <p:cNvSpPr>
                <a:spLocks noEditPoints="1"/>
              </p:cNvSpPr>
              <p:nvPr/>
            </p:nvSpPr>
            <p:spPr bwMode="auto">
              <a:xfrm>
                <a:off x="3596357" y="588736"/>
                <a:ext cx="43718" cy="37889"/>
              </a:xfrm>
              <a:custGeom>
                <a:avLst/>
                <a:gdLst>
                  <a:gd name="T0" fmla="*/ 15 w 15"/>
                  <a:gd name="T1" fmla="*/ 8 h 13"/>
                  <a:gd name="T2" fmla="*/ 6 w 15"/>
                  <a:gd name="T3" fmla="*/ 13 h 13"/>
                  <a:gd name="T4" fmla="*/ 1 w 15"/>
                  <a:gd name="T5" fmla="*/ 6 h 13"/>
                  <a:gd name="T6" fmla="*/ 8 w 15"/>
                  <a:gd name="T7" fmla="*/ 1 h 13"/>
                  <a:gd name="T8" fmla="*/ 15 w 15"/>
                  <a:gd name="T9" fmla="*/ 8 h 13"/>
                  <a:gd name="T10" fmla="*/ 7 w 15"/>
                  <a:gd name="T11" fmla="*/ 5 h 13"/>
                  <a:gd name="T12" fmla="*/ 6 w 15"/>
                  <a:gd name="T13" fmla="*/ 8 h 13"/>
                  <a:gd name="T14" fmla="*/ 6 w 15"/>
                  <a:gd name="T15" fmla="*/ 8 h 13"/>
                  <a:gd name="T16" fmla="*/ 8 w 15"/>
                  <a:gd name="T17" fmla="*/ 10 h 13"/>
                  <a:gd name="T18" fmla="*/ 8 w 15"/>
                  <a:gd name="T19" fmla="*/ 10 h 13"/>
                  <a:gd name="T20" fmla="*/ 10 w 15"/>
                  <a:gd name="T21" fmla="*/ 7 h 13"/>
                  <a:gd name="T22" fmla="*/ 10 w 15"/>
                  <a:gd name="T23" fmla="*/ 7 h 13"/>
                  <a:gd name="T24" fmla="*/ 7 w 15"/>
                  <a:gd name="T25" fmla="*/ 5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13">
                    <a:moveTo>
                      <a:pt x="15" y="8"/>
                    </a:moveTo>
                    <a:cubicBezTo>
                      <a:pt x="14" y="13"/>
                      <a:pt x="10" y="13"/>
                      <a:pt x="6" y="13"/>
                    </a:cubicBezTo>
                    <a:cubicBezTo>
                      <a:pt x="1" y="13"/>
                      <a:pt x="0" y="10"/>
                      <a:pt x="1" y="6"/>
                    </a:cubicBezTo>
                    <a:cubicBezTo>
                      <a:pt x="1" y="1"/>
                      <a:pt x="5" y="0"/>
                      <a:pt x="8" y="1"/>
                    </a:cubicBezTo>
                    <a:cubicBezTo>
                      <a:pt x="12" y="1"/>
                      <a:pt x="15" y="3"/>
                      <a:pt x="15" y="8"/>
                    </a:cubicBezTo>
                    <a:close/>
                    <a:moveTo>
                      <a:pt x="7" y="5"/>
                    </a:moveTo>
                    <a:cubicBezTo>
                      <a:pt x="6" y="6"/>
                      <a:pt x="5" y="7"/>
                      <a:pt x="6" y="8"/>
                    </a:cubicBezTo>
                    <a:cubicBezTo>
                      <a:pt x="6" y="8"/>
                      <a:pt x="6" y="8"/>
                      <a:pt x="6" y="8"/>
                    </a:cubicBezTo>
                    <a:cubicBezTo>
                      <a:pt x="6" y="9"/>
                      <a:pt x="7" y="10"/>
                      <a:pt x="8" y="10"/>
                    </a:cubicBezTo>
                    <a:cubicBezTo>
                      <a:pt x="8" y="10"/>
                      <a:pt x="8" y="10"/>
                      <a:pt x="8" y="10"/>
                    </a:cubicBezTo>
                    <a:cubicBezTo>
                      <a:pt x="10" y="10"/>
                      <a:pt x="10" y="9"/>
                      <a:pt x="10" y="7"/>
                    </a:cubicBezTo>
                    <a:cubicBezTo>
                      <a:pt x="10" y="7"/>
                      <a:pt x="10" y="7"/>
                      <a:pt x="10" y="7"/>
                    </a:cubicBezTo>
                    <a:cubicBezTo>
                      <a:pt x="10" y="6"/>
                      <a:pt x="8" y="5"/>
                      <a:pt x="7" y="5"/>
                    </a:cubicBezTo>
                    <a:close/>
                  </a:path>
                </a:pathLst>
              </a:custGeom>
              <a:solidFill>
                <a:srgbClr val="FF31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54">
                <a:extLst>
                  <a:ext uri="{FF2B5EF4-FFF2-40B4-BE49-F238E27FC236}">
                    <a16:creationId xmlns:a16="http://schemas.microsoft.com/office/drawing/2014/main" xmlns="" id="{9ACD76BF-1F9D-40DB-9818-6933C20BAC1B}"/>
                  </a:ext>
                </a:extLst>
              </p:cNvPr>
              <p:cNvSpPr>
                <a:spLocks noEditPoints="1"/>
              </p:cNvSpPr>
              <p:nvPr/>
            </p:nvSpPr>
            <p:spPr bwMode="auto">
              <a:xfrm>
                <a:off x="3401084" y="521702"/>
                <a:ext cx="42261" cy="37889"/>
              </a:xfrm>
              <a:custGeom>
                <a:avLst/>
                <a:gdLst>
                  <a:gd name="T0" fmla="*/ 8 w 14"/>
                  <a:gd name="T1" fmla="*/ 13 h 13"/>
                  <a:gd name="T2" fmla="*/ 0 w 14"/>
                  <a:gd name="T3" fmla="*/ 6 h 13"/>
                  <a:gd name="T4" fmla="*/ 7 w 14"/>
                  <a:gd name="T5" fmla="*/ 0 h 13"/>
                  <a:gd name="T6" fmla="*/ 14 w 14"/>
                  <a:gd name="T7" fmla="*/ 7 h 13"/>
                  <a:gd name="T8" fmla="*/ 14 w 14"/>
                  <a:gd name="T9" fmla="*/ 8 h 13"/>
                  <a:gd name="T10" fmla="*/ 9 w 14"/>
                  <a:gd name="T11" fmla="*/ 13 h 13"/>
                  <a:gd name="T12" fmla="*/ 8 w 14"/>
                  <a:gd name="T13" fmla="*/ 13 h 13"/>
                  <a:gd name="T14" fmla="*/ 9 w 14"/>
                  <a:gd name="T15" fmla="*/ 7 h 13"/>
                  <a:gd name="T16" fmla="*/ 7 w 14"/>
                  <a:gd name="T17" fmla="*/ 5 h 13"/>
                  <a:gd name="T18" fmla="*/ 6 w 14"/>
                  <a:gd name="T19" fmla="*/ 5 h 13"/>
                  <a:gd name="T20" fmla="*/ 5 w 14"/>
                  <a:gd name="T21" fmla="*/ 7 h 13"/>
                  <a:gd name="T22" fmla="*/ 7 w 14"/>
                  <a:gd name="T23" fmla="*/ 9 h 13"/>
                  <a:gd name="T24" fmla="*/ 8 w 14"/>
                  <a:gd name="T25" fmla="*/ 9 h 13"/>
                  <a:gd name="T26" fmla="*/ 9 w 14"/>
                  <a:gd name="T27" fmla="*/ 7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13">
                    <a:moveTo>
                      <a:pt x="8" y="13"/>
                    </a:moveTo>
                    <a:cubicBezTo>
                      <a:pt x="4" y="13"/>
                      <a:pt x="1" y="10"/>
                      <a:pt x="0" y="6"/>
                    </a:cubicBezTo>
                    <a:cubicBezTo>
                      <a:pt x="1" y="2"/>
                      <a:pt x="4" y="0"/>
                      <a:pt x="7" y="0"/>
                    </a:cubicBezTo>
                    <a:cubicBezTo>
                      <a:pt x="11" y="0"/>
                      <a:pt x="14" y="3"/>
                      <a:pt x="14" y="7"/>
                    </a:cubicBezTo>
                    <a:cubicBezTo>
                      <a:pt x="14" y="7"/>
                      <a:pt x="14" y="8"/>
                      <a:pt x="14" y="8"/>
                    </a:cubicBezTo>
                    <a:cubicBezTo>
                      <a:pt x="14" y="11"/>
                      <a:pt x="11" y="13"/>
                      <a:pt x="9" y="13"/>
                    </a:cubicBezTo>
                    <a:cubicBezTo>
                      <a:pt x="9" y="13"/>
                      <a:pt x="8" y="13"/>
                      <a:pt x="8" y="13"/>
                    </a:cubicBezTo>
                    <a:close/>
                    <a:moveTo>
                      <a:pt x="9" y="7"/>
                    </a:moveTo>
                    <a:cubicBezTo>
                      <a:pt x="9" y="6"/>
                      <a:pt x="8" y="5"/>
                      <a:pt x="7" y="5"/>
                    </a:cubicBezTo>
                    <a:cubicBezTo>
                      <a:pt x="7" y="5"/>
                      <a:pt x="7" y="5"/>
                      <a:pt x="6" y="5"/>
                    </a:cubicBezTo>
                    <a:cubicBezTo>
                      <a:pt x="5" y="5"/>
                      <a:pt x="5" y="6"/>
                      <a:pt x="5" y="7"/>
                    </a:cubicBezTo>
                    <a:cubicBezTo>
                      <a:pt x="5" y="8"/>
                      <a:pt x="6" y="9"/>
                      <a:pt x="7" y="9"/>
                    </a:cubicBezTo>
                    <a:cubicBezTo>
                      <a:pt x="7" y="9"/>
                      <a:pt x="8" y="9"/>
                      <a:pt x="8" y="9"/>
                    </a:cubicBezTo>
                    <a:cubicBezTo>
                      <a:pt x="9" y="9"/>
                      <a:pt x="10" y="8"/>
                      <a:pt x="9" y="7"/>
                    </a:cubicBezTo>
                    <a:close/>
                  </a:path>
                </a:pathLst>
              </a:custGeom>
              <a:solidFill>
                <a:srgbClr val="FF31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55">
                <a:extLst>
                  <a:ext uri="{FF2B5EF4-FFF2-40B4-BE49-F238E27FC236}">
                    <a16:creationId xmlns:a16="http://schemas.microsoft.com/office/drawing/2014/main" xmlns="" id="{8B4141FB-CE02-44FA-A8B9-449358BC3A07}"/>
                  </a:ext>
                </a:extLst>
              </p:cNvPr>
              <p:cNvSpPr>
                <a:spLocks/>
              </p:cNvSpPr>
              <p:nvPr/>
            </p:nvSpPr>
            <p:spPr bwMode="auto">
              <a:xfrm>
                <a:off x="3599272" y="499843"/>
                <a:ext cx="46632" cy="48090"/>
              </a:xfrm>
              <a:custGeom>
                <a:avLst/>
                <a:gdLst>
                  <a:gd name="T0" fmla="*/ 10 w 16"/>
                  <a:gd name="T1" fmla="*/ 5 h 16"/>
                  <a:gd name="T2" fmla="*/ 12 w 16"/>
                  <a:gd name="T3" fmla="*/ 14 h 16"/>
                  <a:gd name="T4" fmla="*/ 2 w 16"/>
                  <a:gd name="T5" fmla="*/ 11 h 16"/>
                  <a:gd name="T6" fmla="*/ 3 w 16"/>
                  <a:gd name="T7" fmla="*/ 2 h 16"/>
                  <a:gd name="T8" fmla="*/ 10 w 16"/>
                  <a:gd name="T9" fmla="*/ 6 h 16"/>
                  <a:gd name="T10" fmla="*/ 8 w 16"/>
                  <a:gd name="T11" fmla="*/ 6 h 16"/>
                  <a:gd name="T12" fmla="*/ 7 w 16"/>
                  <a:gd name="T13" fmla="*/ 10 h 16"/>
                  <a:gd name="T14" fmla="*/ 8 w 16"/>
                  <a:gd name="T15" fmla="*/ 10 h 16"/>
                  <a:gd name="T16" fmla="*/ 10 w 16"/>
                  <a:gd name="T17" fmla="*/ 7 h 16"/>
                  <a:gd name="T18" fmla="*/ 10 w 16"/>
                  <a:gd name="T19" fmla="*/ 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6">
                    <a:moveTo>
                      <a:pt x="10" y="5"/>
                    </a:moveTo>
                    <a:cubicBezTo>
                      <a:pt x="14" y="7"/>
                      <a:pt x="16" y="10"/>
                      <a:pt x="12" y="14"/>
                    </a:cubicBezTo>
                    <a:cubicBezTo>
                      <a:pt x="10" y="16"/>
                      <a:pt x="4" y="14"/>
                      <a:pt x="2" y="11"/>
                    </a:cubicBezTo>
                    <a:cubicBezTo>
                      <a:pt x="0" y="8"/>
                      <a:pt x="0" y="3"/>
                      <a:pt x="3" y="2"/>
                    </a:cubicBezTo>
                    <a:cubicBezTo>
                      <a:pt x="7" y="0"/>
                      <a:pt x="8" y="3"/>
                      <a:pt x="10" y="6"/>
                    </a:cubicBezTo>
                    <a:cubicBezTo>
                      <a:pt x="8" y="6"/>
                      <a:pt x="8" y="6"/>
                      <a:pt x="8" y="6"/>
                    </a:cubicBezTo>
                    <a:cubicBezTo>
                      <a:pt x="7" y="7"/>
                      <a:pt x="6" y="8"/>
                      <a:pt x="7" y="10"/>
                    </a:cubicBezTo>
                    <a:cubicBezTo>
                      <a:pt x="7" y="10"/>
                      <a:pt x="7" y="10"/>
                      <a:pt x="8" y="10"/>
                    </a:cubicBezTo>
                    <a:cubicBezTo>
                      <a:pt x="10" y="10"/>
                      <a:pt x="10" y="9"/>
                      <a:pt x="10" y="7"/>
                    </a:cubicBezTo>
                    <a:cubicBezTo>
                      <a:pt x="10" y="7"/>
                      <a:pt x="10" y="6"/>
                      <a:pt x="10" y="5"/>
                    </a:cubicBezTo>
                    <a:close/>
                  </a:path>
                </a:pathLst>
              </a:custGeom>
              <a:solidFill>
                <a:srgbClr val="FF31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56">
                <a:extLst>
                  <a:ext uri="{FF2B5EF4-FFF2-40B4-BE49-F238E27FC236}">
                    <a16:creationId xmlns:a16="http://schemas.microsoft.com/office/drawing/2014/main" xmlns="" id="{8A31F1BE-4A02-4827-8EB3-726B7974DBE7}"/>
                  </a:ext>
                </a:extLst>
              </p:cNvPr>
              <p:cNvSpPr>
                <a:spLocks noEditPoints="1"/>
              </p:cNvSpPr>
              <p:nvPr/>
            </p:nvSpPr>
            <p:spPr bwMode="auto">
              <a:xfrm>
                <a:off x="3234955" y="374518"/>
                <a:ext cx="46632" cy="40803"/>
              </a:xfrm>
              <a:custGeom>
                <a:avLst/>
                <a:gdLst>
                  <a:gd name="T0" fmla="*/ 7 w 16"/>
                  <a:gd name="T1" fmla="*/ 13 h 14"/>
                  <a:gd name="T2" fmla="*/ 0 w 16"/>
                  <a:gd name="T3" fmla="*/ 8 h 14"/>
                  <a:gd name="T4" fmla="*/ 8 w 16"/>
                  <a:gd name="T5" fmla="*/ 1 h 14"/>
                  <a:gd name="T6" fmla="*/ 15 w 16"/>
                  <a:gd name="T7" fmla="*/ 8 h 14"/>
                  <a:gd name="T8" fmla="*/ 7 w 16"/>
                  <a:gd name="T9" fmla="*/ 13 h 14"/>
                  <a:gd name="T10" fmla="*/ 8 w 16"/>
                  <a:gd name="T11" fmla="*/ 11 h 14"/>
                  <a:gd name="T12" fmla="*/ 11 w 16"/>
                  <a:gd name="T13" fmla="*/ 7 h 14"/>
                  <a:gd name="T14" fmla="*/ 9 w 16"/>
                  <a:gd name="T15" fmla="*/ 5 h 14"/>
                  <a:gd name="T16" fmla="*/ 8 w 16"/>
                  <a:gd name="T17" fmla="*/ 5 h 14"/>
                  <a:gd name="T18" fmla="*/ 5 w 16"/>
                  <a:gd name="T19" fmla="*/ 9 h 14"/>
                  <a:gd name="T20" fmla="*/ 8 w 16"/>
                  <a:gd name="T21" fmla="*/ 1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14">
                    <a:moveTo>
                      <a:pt x="7" y="13"/>
                    </a:moveTo>
                    <a:cubicBezTo>
                      <a:pt x="3" y="13"/>
                      <a:pt x="0" y="12"/>
                      <a:pt x="0" y="8"/>
                    </a:cubicBezTo>
                    <a:cubicBezTo>
                      <a:pt x="1" y="4"/>
                      <a:pt x="5" y="0"/>
                      <a:pt x="8" y="1"/>
                    </a:cubicBezTo>
                    <a:cubicBezTo>
                      <a:pt x="11" y="2"/>
                      <a:pt x="15" y="3"/>
                      <a:pt x="15" y="8"/>
                    </a:cubicBezTo>
                    <a:cubicBezTo>
                      <a:pt x="16" y="11"/>
                      <a:pt x="12" y="14"/>
                      <a:pt x="7" y="13"/>
                    </a:cubicBezTo>
                    <a:close/>
                    <a:moveTo>
                      <a:pt x="8" y="11"/>
                    </a:moveTo>
                    <a:cubicBezTo>
                      <a:pt x="9" y="10"/>
                      <a:pt x="11" y="9"/>
                      <a:pt x="11" y="7"/>
                    </a:cubicBezTo>
                    <a:cubicBezTo>
                      <a:pt x="10" y="6"/>
                      <a:pt x="10" y="5"/>
                      <a:pt x="9" y="5"/>
                    </a:cubicBezTo>
                    <a:cubicBezTo>
                      <a:pt x="9" y="5"/>
                      <a:pt x="8" y="5"/>
                      <a:pt x="8" y="5"/>
                    </a:cubicBezTo>
                    <a:cubicBezTo>
                      <a:pt x="7" y="6"/>
                      <a:pt x="5" y="7"/>
                      <a:pt x="5" y="9"/>
                    </a:cubicBezTo>
                    <a:cubicBezTo>
                      <a:pt x="5" y="10"/>
                      <a:pt x="7" y="10"/>
                      <a:pt x="8" y="11"/>
                    </a:cubicBezTo>
                    <a:close/>
                  </a:path>
                </a:pathLst>
              </a:custGeom>
              <a:solidFill>
                <a:srgbClr val="FF31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57">
                <a:extLst>
                  <a:ext uri="{FF2B5EF4-FFF2-40B4-BE49-F238E27FC236}">
                    <a16:creationId xmlns:a16="http://schemas.microsoft.com/office/drawing/2014/main" xmlns="" id="{639DDAEE-9EC5-497B-A2A8-F3E53EC26738}"/>
                  </a:ext>
                </a:extLst>
              </p:cNvPr>
              <p:cNvSpPr>
                <a:spLocks noEditPoints="1"/>
              </p:cNvSpPr>
              <p:nvPr/>
            </p:nvSpPr>
            <p:spPr bwMode="auto">
              <a:xfrm>
                <a:off x="3398169" y="426979"/>
                <a:ext cx="45175" cy="37889"/>
              </a:xfrm>
              <a:custGeom>
                <a:avLst/>
                <a:gdLst>
                  <a:gd name="T0" fmla="*/ 15 w 15"/>
                  <a:gd name="T1" fmla="*/ 10 h 13"/>
                  <a:gd name="T2" fmla="*/ 7 w 15"/>
                  <a:gd name="T3" fmla="*/ 13 h 13"/>
                  <a:gd name="T4" fmla="*/ 1 w 15"/>
                  <a:gd name="T5" fmla="*/ 5 h 13"/>
                  <a:gd name="T6" fmla="*/ 1 w 15"/>
                  <a:gd name="T7" fmla="*/ 5 h 13"/>
                  <a:gd name="T8" fmla="*/ 5 w 15"/>
                  <a:gd name="T9" fmla="*/ 0 h 13"/>
                  <a:gd name="T10" fmla="*/ 6 w 15"/>
                  <a:gd name="T11" fmla="*/ 0 h 13"/>
                  <a:gd name="T12" fmla="*/ 15 w 15"/>
                  <a:gd name="T13" fmla="*/ 10 h 13"/>
                  <a:gd name="T14" fmla="*/ 10 w 15"/>
                  <a:gd name="T15" fmla="*/ 8 h 13"/>
                  <a:gd name="T16" fmla="*/ 8 w 15"/>
                  <a:gd name="T17" fmla="*/ 4 h 13"/>
                  <a:gd name="T18" fmla="*/ 8 w 15"/>
                  <a:gd name="T19" fmla="*/ 4 h 13"/>
                  <a:gd name="T20" fmla="*/ 5 w 15"/>
                  <a:gd name="T21" fmla="*/ 6 h 13"/>
                  <a:gd name="T22" fmla="*/ 5 w 15"/>
                  <a:gd name="T23" fmla="*/ 6 h 13"/>
                  <a:gd name="T24" fmla="*/ 8 w 15"/>
                  <a:gd name="T25" fmla="*/ 9 h 13"/>
                  <a:gd name="T26" fmla="*/ 8 w 15"/>
                  <a:gd name="T27" fmla="*/ 9 h 13"/>
                  <a:gd name="T28" fmla="*/ 10 w 15"/>
                  <a:gd name="T29" fmla="*/ 8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 h="13">
                    <a:moveTo>
                      <a:pt x="15" y="10"/>
                    </a:moveTo>
                    <a:cubicBezTo>
                      <a:pt x="14" y="13"/>
                      <a:pt x="10" y="13"/>
                      <a:pt x="7" y="13"/>
                    </a:cubicBezTo>
                    <a:cubicBezTo>
                      <a:pt x="3" y="13"/>
                      <a:pt x="0" y="9"/>
                      <a:pt x="1" y="5"/>
                    </a:cubicBezTo>
                    <a:cubicBezTo>
                      <a:pt x="1" y="5"/>
                      <a:pt x="1" y="5"/>
                      <a:pt x="1" y="5"/>
                    </a:cubicBezTo>
                    <a:cubicBezTo>
                      <a:pt x="1" y="2"/>
                      <a:pt x="2" y="0"/>
                      <a:pt x="5" y="0"/>
                    </a:cubicBezTo>
                    <a:cubicBezTo>
                      <a:pt x="5" y="0"/>
                      <a:pt x="6" y="0"/>
                      <a:pt x="6" y="0"/>
                    </a:cubicBezTo>
                    <a:cubicBezTo>
                      <a:pt x="11" y="0"/>
                      <a:pt x="15" y="5"/>
                      <a:pt x="15" y="10"/>
                    </a:cubicBezTo>
                    <a:close/>
                    <a:moveTo>
                      <a:pt x="10" y="8"/>
                    </a:moveTo>
                    <a:cubicBezTo>
                      <a:pt x="11" y="6"/>
                      <a:pt x="10" y="5"/>
                      <a:pt x="8" y="4"/>
                    </a:cubicBezTo>
                    <a:cubicBezTo>
                      <a:pt x="8" y="4"/>
                      <a:pt x="8" y="4"/>
                      <a:pt x="8" y="4"/>
                    </a:cubicBezTo>
                    <a:cubicBezTo>
                      <a:pt x="7" y="4"/>
                      <a:pt x="6" y="5"/>
                      <a:pt x="5" y="6"/>
                    </a:cubicBezTo>
                    <a:cubicBezTo>
                      <a:pt x="5" y="6"/>
                      <a:pt x="5" y="6"/>
                      <a:pt x="5" y="6"/>
                    </a:cubicBezTo>
                    <a:cubicBezTo>
                      <a:pt x="5" y="8"/>
                      <a:pt x="6" y="9"/>
                      <a:pt x="8" y="9"/>
                    </a:cubicBezTo>
                    <a:cubicBezTo>
                      <a:pt x="8" y="9"/>
                      <a:pt x="8" y="9"/>
                      <a:pt x="8" y="9"/>
                    </a:cubicBezTo>
                    <a:cubicBezTo>
                      <a:pt x="9" y="10"/>
                      <a:pt x="10" y="9"/>
                      <a:pt x="10" y="8"/>
                    </a:cubicBezTo>
                    <a:close/>
                  </a:path>
                </a:pathLst>
              </a:custGeom>
              <a:solidFill>
                <a:srgbClr val="FF31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58">
                <a:extLst>
                  <a:ext uri="{FF2B5EF4-FFF2-40B4-BE49-F238E27FC236}">
                    <a16:creationId xmlns:a16="http://schemas.microsoft.com/office/drawing/2014/main" xmlns="" id="{CC9673A4-64EC-4C95-BFDB-93D3DE1879D8}"/>
                  </a:ext>
                </a:extLst>
              </p:cNvPr>
              <p:cNvSpPr>
                <a:spLocks noEditPoints="1"/>
              </p:cNvSpPr>
              <p:nvPr/>
            </p:nvSpPr>
            <p:spPr bwMode="auto">
              <a:xfrm>
                <a:off x="3420028" y="343915"/>
                <a:ext cx="43718" cy="39346"/>
              </a:xfrm>
              <a:custGeom>
                <a:avLst/>
                <a:gdLst>
                  <a:gd name="T0" fmla="*/ 8 w 15"/>
                  <a:gd name="T1" fmla="*/ 13 h 13"/>
                  <a:gd name="T2" fmla="*/ 1 w 15"/>
                  <a:gd name="T3" fmla="*/ 6 h 13"/>
                  <a:gd name="T4" fmla="*/ 5 w 15"/>
                  <a:gd name="T5" fmla="*/ 1 h 13"/>
                  <a:gd name="T6" fmla="*/ 7 w 15"/>
                  <a:gd name="T7" fmla="*/ 1 h 13"/>
                  <a:gd name="T8" fmla="*/ 14 w 15"/>
                  <a:gd name="T9" fmla="*/ 9 h 13"/>
                  <a:gd name="T10" fmla="*/ 8 w 15"/>
                  <a:gd name="T11" fmla="*/ 13 h 13"/>
                  <a:gd name="T12" fmla="*/ 8 w 15"/>
                  <a:gd name="T13" fmla="*/ 4 h 13"/>
                  <a:gd name="T14" fmla="*/ 5 w 15"/>
                  <a:gd name="T15" fmla="*/ 6 h 13"/>
                  <a:gd name="T16" fmla="*/ 7 w 15"/>
                  <a:gd name="T17" fmla="*/ 9 h 13"/>
                  <a:gd name="T18" fmla="*/ 9 w 15"/>
                  <a:gd name="T19" fmla="*/ 7 h 13"/>
                  <a:gd name="T20" fmla="*/ 8 w 15"/>
                  <a:gd name="T21" fmla="*/ 4 h 13"/>
                  <a:gd name="T22" fmla="*/ 8 w 15"/>
                  <a:gd name="T23" fmla="*/ 4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13">
                    <a:moveTo>
                      <a:pt x="8" y="13"/>
                    </a:moveTo>
                    <a:cubicBezTo>
                      <a:pt x="4" y="12"/>
                      <a:pt x="1" y="11"/>
                      <a:pt x="1" y="6"/>
                    </a:cubicBezTo>
                    <a:cubicBezTo>
                      <a:pt x="0" y="3"/>
                      <a:pt x="2" y="1"/>
                      <a:pt x="5" y="1"/>
                    </a:cubicBezTo>
                    <a:cubicBezTo>
                      <a:pt x="6" y="0"/>
                      <a:pt x="6" y="1"/>
                      <a:pt x="7" y="1"/>
                    </a:cubicBezTo>
                    <a:cubicBezTo>
                      <a:pt x="11" y="1"/>
                      <a:pt x="15" y="4"/>
                      <a:pt x="14" y="9"/>
                    </a:cubicBezTo>
                    <a:cubicBezTo>
                      <a:pt x="14" y="13"/>
                      <a:pt x="11" y="13"/>
                      <a:pt x="8" y="13"/>
                    </a:cubicBezTo>
                    <a:close/>
                    <a:moveTo>
                      <a:pt x="8" y="4"/>
                    </a:moveTo>
                    <a:cubicBezTo>
                      <a:pt x="6" y="4"/>
                      <a:pt x="5" y="5"/>
                      <a:pt x="5" y="6"/>
                    </a:cubicBezTo>
                    <a:cubicBezTo>
                      <a:pt x="5" y="8"/>
                      <a:pt x="6" y="9"/>
                      <a:pt x="7" y="9"/>
                    </a:cubicBezTo>
                    <a:cubicBezTo>
                      <a:pt x="9" y="9"/>
                      <a:pt x="9" y="8"/>
                      <a:pt x="9" y="7"/>
                    </a:cubicBezTo>
                    <a:cubicBezTo>
                      <a:pt x="10" y="6"/>
                      <a:pt x="9" y="4"/>
                      <a:pt x="8" y="4"/>
                    </a:cubicBezTo>
                    <a:cubicBezTo>
                      <a:pt x="8" y="4"/>
                      <a:pt x="8" y="4"/>
                      <a:pt x="8" y="4"/>
                    </a:cubicBezTo>
                    <a:close/>
                  </a:path>
                </a:pathLst>
              </a:custGeom>
              <a:solidFill>
                <a:srgbClr val="FF31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59">
                <a:extLst>
                  <a:ext uri="{FF2B5EF4-FFF2-40B4-BE49-F238E27FC236}">
                    <a16:creationId xmlns:a16="http://schemas.microsoft.com/office/drawing/2014/main" xmlns="" id="{16CDB37E-7B85-4290-9380-3F7B9CCAD994}"/>
                  </a:ext>
                </a:extLst>
              </p:cNvPr>
              <p:cNvSpPr>
                <a:spLocks/>
              </p:cNvSpPr>
              <p:nvPr/>
            </p:nvSpPr>
            <p:spPr bwMode="auto">
              <a:xfrm>
                <a:off x="3683793" y="579992"/>
                <a:ext cx="46632" cy="34974"/>
              </a:xfrm>
              <a:custGeom>
                <a:avLst/>
                <a:gdLst>
                  <a:gd name="T0" fmla="*/ 6 w 16"/>
                  <a:gd name="T1" fmla="*/ 0 h 12"/>
                  <a:gd name="T2" fmla="*/ 7 w 16"/>
                  <a:gd name="T3" fmla="*/ 4 h 12"/>
                  <a:gd name="T4" fmla="*/ 12 w 16"/>
                  <a:gd name="T5" fmla="*/ 6 h 12"/>
                  <a:gd name="T6" fmla="*/ 15 w 16"/>
                  <a:gd name="T7" fmla="*/ 4 h 12"/>
                  <a:gd name="T8" fmla="*/ 15 w 16"/>
                  <a:gd name="T9" fmla="*/ 9 h 12"/>
                  <a:gd name="T10" fmla="*/ 14 w 16"/>
                  <a:gd name="T11" fmla="*/ 9 h 12"/>
                  <a:gd name="T12" fmla="*/ 3 w 16"/>
                  <a:gd name="T13" fmla="*/ 9 h 12"/>
                  <a:gd name="T14" fmla="*/ 6 w 16"/>
                  <a:gd name="T15" fmla="*/ 0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12">
                    <a:moveTo>
                      <a:pt x="6" y="0"/>
                    </a:moveTo>
                    <a:cubicBezTo>
                      <a:pt x="8" y="1"/>
                      <a:pt x="6" y="3"/>
                      <a:pt x="7" y="4"/>
                    </a:cubicBezTo>
                    <a:cubicBezTo>
                      <a:pt x="7" y="8"/>
                      <a:pt x="9" y="9"/>
                      <a:pt x="12" y="6"/>
                    </a:cubicBezTo>
                    <a:cubicBezTo>
                      <a:pt x="13" y="5"/>
                      <a:pt x="12" y="1"/>
                      <a:pt x="15" y="4"/>
                    </a:cubicBezTo>
                    <a:cubicBezTo>
                      <a:pt x="16" y="5"/>
                      <a:pt x="16" y="7"/>
                      <a:pt x="15" y="9"/>
                    </a:cubicBezTo>
                    <a:cubicBezTo>
                      <a:pt x="15" y="9"/>
                      <a:pt x="15" y="9"/>
                      <a:pt x="14" y="9"/>
                    </a:cubicBezTo>
                    <a:cubicBezTo>
                      <a:pt x="11" y="12"/>
                      <a:pt x="6" y="12"/>
                      <a:pt x="3" y="9"/>
                    </a:cubicBezTo>
                    <a:cubicBezTo>
                      <a:pt x="0" y="7"/>
                      <a:pt x="1" y="4"/>
                      <a:pt x="6" y="0"/>
                    </a:cubicBezTo>
                    <a:close/>
                  </a:path>
                </a:pathLst>
              </a:custGeom>
              <a:solidFill>
                <a:srgbClr val="FF31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04" name="组合 103">
            <a:extLst>
              <a:ext uri="{FF2B5EF4-FFF2-40B4-BE49-F238E27FC236}">
                <a16:creationId xmlns:a16="http://schemas.microsoft.com/office/drawing/2014/main" xmlns="" id="{217BBADA-9B34-4B56-8831-AD3CAD9CC4B6}"/>
              </a:ext>
            </a:extLst>
          </p:cNvPr>
          <p:cNvGrpSpPr/>
          <p:nvPr/>
        </p:nvGrpSpPr>
        <p:grpSpPr>
          <a:xfrm flipH="1">
            <a:off x="2237271" y="631434"/>
            <a:ext cx="770630" cy="713136"/>
            <a:chOff x="2940588" y="1"/>
            <a:chExt cx="1113350" cy="1030286"/>
          </a:xfrm>
        </p:grpSpPr>
        <p:grpSp>
          <p:nvGrpSpPr>
            <p:cNvPr id="105" name="组合 104">
              <a:extLst>
                <a:ext uri="{FF2B5EF4-FFF2-40B4-BE49-F238E27FC236}">
                  <a16:creationId xmlns:a16="http://schemas.microsoft.com/office/drawing/2014/main" xmlns="" id="{7E493D1A-C785-40D4-95C4-8742F3CE9DC8}"/>
                </a:ext>
              </a:extLst>
            </p:cNvPr>
            <p:cNvGrpSpPr/>
            <p:nvPr/>
          </p:nvGrpSpPr>
          <p:grpSpPr>
            <a:xfrm>
              <a:off x="2940588" y="1"/>
              <a:ext cx="1113350" cy="1030286"/>
              <a:chOff x="2940588" y="1"/>
              <a:chExt cx="1113350" cy="1030286"/>
            </a:xfrm>
            <a:solidFill>
              <a:schemeClr val="tx1"/>
            </a:solidFill>
          </p:grpSpPr>
          <p:sp>
            <p:nvSpPr>
              <p:cNvPr id="122" name="Freeform 42">
                <a:extLst>
                  <a:ext uri="{FF2B5EF4-FFF2-40B4-BE49-F238E27FC236}">
                    <a16:creationId xmlns:a16="http://schemas.microsoft.com/office/drawing/2014/main" xmlns="" id="{83FDA4E2-4F8B-415D-BCF5-B09FCE44EE4F}"/>
                  </a:ext>
                </a:extLst>
              </p:cNvPr>
              <p:cNvSpPr>
                <a:spLocks noEditPoints="1"/>
              </p:cNvSpPr>
              <p:nvPr/>
            </p:nvSpPr>
            <p:spPr bwMode="auto">
              <a:xfrm>
                <a:off x="2940588" y="1"/>
                <a:ext cx="1113350" cy="1030286"/>
              </a:xfrm>
              <a:custGeom>
                <a:avLst/>
                <a:gdLst>
                  <a:gd name="T0" fmla="*/ 169 w 379"/>
                  <a:gd name="T1" fmla="*/ 78 h 350"/>
                  <a:gd name="T2" fmla="*/ 207 w 379"/>
                  <a:gd name="T3" fmla="*/ 54 h 350"/>
                  <a:gd name="T4" fmla="*/ 289 w 379"/>
                  <a:gd name="T5" fmla="*/ 5 h 350"/>
                  <a:gd name="T6" fmla="*/ 343 w 379"/>
                  <a:gd name="T7" fmla="*/ 70 h 350"/>
                  <a:gd name="T8" fmla="*/ 276 w 379"/>
                  <a:gd name="T9" fmla="*/ 157 h 350"/>
                  <a:gd name="T10" fmla="*/ 342 w 379"/>
                  <a:gd name="T11" fmla="*/ 217 h 350"/>
                  <a:gd name="T12" fmla="*/ 336 w 379"/>
                  <a:gd name="T13" fmla="*/ 317 h 350"/>
                  <a:gd name="T14" fmla="*/ 211 w 379"/>
                  <a:gd name="T15" fmla="*/ 262 h 350"/>
                  <a:gd name="T16" fmla="*/ 106 w 379"/>
                  <a:gd name="T17" fmla="*/ 343 h 350"/>
                  <a:gd name="T18" fmla="*/ 18 w 379"/>
                  <a:gd name="T19" fmla="*/ 288 h 350"/>
                  <a:gd name="T20" fmla="*/ 97 w 379"/>
                  <a:gd name="T21" fmla="*/ 178 h 350"/>
                  <a:gd name="T22" fmla="*/ 32 w 379"/>
                  <a:gd name="T23" fmla="*/ 113 h 350"/>
                  <a:gd name="T24" fmla="*/ 37 w 379"/>
                  <a:gd name="T25" fmla="*/ 16 h 350"/>
                  <a:gd name="T26" fmla="*/ 336 w 379"/>
                  <a:gd name="T27" fmla="*/ 310 h 350"/>
                  <a:gd name="T28" fmla="*/ 352 w 379"/>
                  <a:gd name="T29" fmla="*/ 230 h 350"/>
                  <a:gd name="T30" fmla="*/ 185 w 379"/>
                  <a:gd name="T31" fmla="*/ 98 h 350"/>
                  <a:gd name="T32" fmla="*/ 43 w 379"/>
                  <a:gd name="T33" fmla="*/ 19 h 350"/>
                  <a:gd name="T34" fmla="*/ 62 w 379"/>
                  <a:gd name="T35" fmla="*/ 134 h 350"/>
                  <a:gd name="T36" fmla="*/ 198 w 379"/>
                  <a:gd name="T37" fmla="*/ 246 h 350"/>
                  <a:gd name="T38" fmla="*/ 108 w 379"/>
                  <a:gd name="T39" fmla="*/ 188 h 350"/>
                  <a:gd name="T40" fmla="*/ 23 w 379"/>
                  <a:gd name="T41" fmla="*/ 282 h 350"/>
                  <a:gd name="T42" fmla="*/ 106 w 379"/>
                  <a:gd name="T43" fmla="*/ 338 h 350"/>
                  <a:gd name="T44" fmla="*/ 181 w 379"/>
                  <a:gd name="T45" fmla="*/ 262 h 350"/>
                  <a:gd name="T46" fmla="*/ 121 w 379"/>
                  <a:gd name="T47" fmla="*/ 242 h 350"/>
                  <a:gd name="T48" fmla="*/ 108 w 379"/>
                  <a:gd name="T49" fmla="*/ 188 h 350"/>
                  <a:gd name="T50" fmla="*/ 312 w 379"/>
                  <a:gd name="T51" fmla="*/ 106 h 350"/>
                  <a:gd name="T52" fmla="*/ 290 w 379"/>
                  <a:gd name="T53" fmla="*/ 12 h 350"/>
                  <a:gd name="T54" fmla="*/ 193 w 379"/>
                  <a:gd name="T55" fmla="*/ 82 h 350"/>
                  <a:gd name="T56" fmla="*/ 234 w 379"/>
                  <a:gd name="T57" fmla="*/ 80 h 350"/>
                  <a:gd name="T58" fmla="*/ 276 w 379"/>
                  <a:gd name="T59" fmla="*/ 142 h 350"/>
                  <a:gd name="T60" fmla="*/ 130 w 379"/>
                  <a:gd name="T61" fmla="*/ 208 h 350"/>
                  <a:gd name="T62" fmla="*/ 123 w 379"/>
                  <a:gd name="T63" fmla="*/ 201 h 350"/>
                  <a:gd name="T64" fmla="*/ 105 w 379"/>
                  <a:gd name="T65" fmla="*/ 216 h 350"/>
                  <a:gd name="T66" fmla="*/ 152 w 379"/>
                  <a:gd name="T67" fmla="*/ 262 h 350"/>
                  <a:gd name="T68" fmla="*/ 185 w 379"/>
                  <a:gd name="T69" fmla="*/ 247 h 350"/>
                  <a:gd name="T70" fmla="*/ 131 w 379"/>
                  <a:gd name="T71" fmla="*/ 206 h 350"/>
                  <a:gd name="T72" fmla="*/ 266 w 379"/>
                  <a:gd name="T73" fmla="*/ 147 h 350"/>
                  <a:gd name="T74" fmla="*/ 259 w 379"/>
                  <a:gd name="T75" fmla="*/ 110 h 350"/>
                  <a:gd name="T76" fmla="*/ 205 w 379"/>
                  <a:gd name="T77" fmla="*/ 81 h 350"/>
                  <a:gd name="T78" fmla="*/ 232 w 379"/>
                  <a:gd name="T79" fmla="*/ 125 h 350"/>
                  <a:gd name="T80" fmla="*/ 240 w 379"/>
                  <a:gd name="T81" fmla="*/ 132 h 350"/>
                  <a:gd name="T82" fmla="*/ 242 w 379"/>
                  <a:gd name="T83" fmla="*/ 122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79" h="350">
                    <a:moveTo>
                      <a:pt x="72" y="3"/>
                    </a:moveTo>
                    <a:cubicBezTo>
                      <a:pt x="84" y="3"/>
                      <a:pt x="93" y="10"/>
                      <a:pt x="101" y="17"/>
                    </a:cubicBezTo>
                    <a:cubicBezTo>
                      <a:pt x="125" y="36"/>
                      <a:pt x="148" y="56"/>
                      <a:pt x="169" y="78"/>
                    </a:cubicBezTo>
                    <a:cubicBezTo>
                      <a:pt x="171" y="80"/>
                      <a:pt x="173" y="81"/>
                      <a:pt x="174" y="83"/>
                    </a:cubicBezTo>
                    <a:cubicBezTo>
                      <a:pt x="177" y="85"/>
                      <a:pt x="179" y="84"/>
                      <a:pt x="181" y="82"/>
                    </a:cubicBezTo>
                    <a:cubicBezTo>
                      <a:pt x="190" y="72"/>
                      <a:pt x="198" y="63"/>
                      <a:pt x="207" y="54"/>
                    </a:cubicBezTo>
                    <a:cubicBezTo>
                      <a:pt x="209" y="51"/>
                      <a:pt x="212" y="48"/>
                      <a:pt x="214" y="46"/>
                    </a:cubicBezTo>
                    <a:cubicBezTo>
                      <a:pt x="227" y="30"/>
                      <a:pt x="242" y="17"/>
                      <a:pt x="258" y="7"/>
                    </a:cubicBezTo>
                    <a:cubicBezTo>
                      <a:pt x="268" y="0"/>
                      <a:pt x="278" y="2"/>
                      <a:pt x="289" y="5"/>
                    </a:cubicBezTo>
                    <a:cubicBezTo>
                      <a:pt x="309" y="13"/>
                      <a:pt x="324" y="26"/>
                      <a:pt x="337" y="43"/>
                    </a:cubicBezTo>
                    <a:cubicBezTo>
                      <a:pt x="341" y="47"/>
                      <a:pt x="343" y="53"/>
                      <a:pt x="345" y="58"/>
                    </a:cubicBezTo>
                    <a:cubicBezTo>
                      <a:pt x="346" y="62"/>
                      <a:pt x="345" y="66"/>
                      <a:pt x="343" y="70"/>
                    </a:cubicBezTo>
                    <a:cubicBezTo>
                      <a:pt x="336" y="85"/>
                      <a:pt x="326" y="99"/>
                      <a:pt x="314" y="110"/>
                    </a:cubicBezTo>
                    <a:cubicBezTo>
                      <a:pt x="306" y="118"/>
                      <a:pt x="299" y="127"/>
                      <a:pt x="293" y="137"/>
                    </a:cubicBezTo>
                    <a:cubicBezTo>
                      <a:pt x="288" y="144"/>
                      <a:pt x="282" y="151"/>
                      <a:pt x="276" y="157"/>
                    </a:cubicBezTo>
                    <a:cubicBezTo>
                      <a:pt x="270" y="164"/>
                      <a:pt x="270" y="165"/>
                      <a:pt x="277" y="171"/>
                    </a:cubicBezTo>
                    <a:cubicBezTo>
                      <a:pt x="286" y="177"/>
                      <a:pt x="295" y="183"/>
                      <a:pt x="303" y="189"/>
                    </a:cubicBezTo>
                    <a:cubicBezTo>
                      <a:pt x="317" y="198"/>
                      <a:pt x="330" y="206"/>
                      <a:pt x="342" y="217"/>
                    </a:cubicBezTo>
                    <a:cubicBezTo>
                      <a:pt x="352" y="225"/>
                      <a:pt x="362" y="232"/>
                      <a:pt x="369" y="242"/>
                    </a:cubicBezTo>
                    <a:cubicBezTo>
                      <a:pt x="378" y="254"/>
                      <a:pt x="378" y="270"/>
                      <a:pt x="370" y="282"/>
                    </a:cubicBezTo>
                    <a:cubicBezTo>
                      <a:pt x="360" y="295"/>
                      <a:pt x="349" y="307"/>
                      <a:pt x="336" y="317"/>
                    </a:cubicBezTo>
                    <a:cubicBezTo>
                      <a:pt x="326" y="324"/>
                      <a:pt x="314" y="326"/>
                      <a:pt x="301" y="324"/>
                    </a:cubicBezTo>
                    <a:cubicBezTo>
                      <a:pt x="283" y="322"/>
                      <a:pt x="271" y="311"/>
                      <a:pt x="258" y="301"/>
                    </a:cubicBezTo>
                    <a:cubicBezTo>
                      <a:pt x="242" y="288"/>
                      <a:pt x="226" y="275"/>
                      <a:pt x="211" y="262"/>
                    </a:cubicBezTo>
                    <a:cubicBezTo>
                      <a:pt x="203" y="256"/>
                      <a:pt x="203" y="256"/>
                      <a:pt x="196" y="262"/>
                    </a:cubicBezTo>
                    <a:cubicBezTo>
                      <a:pt x="179" y="276"/>
                      <a:pt x="165" y="292"/>
                      <a:pt x="149" y="306"/>
                    </a:cubicBezTo>
                    <a:cubicBezTo>
                      <a:pt x="135" y="319"/>
                      <a:pt x="121" y="332"/>
                      <a:pt x="106" y="343"/>
                    </a:cubicBezTo>
                    <a:cubicBezTo>
                      <a:pt x="99" y="348"/>
                      <a:pt x="91" y="350"/>
                      <a:pt x="82" y="349"/>
                    </a:cubicBezTo>
                    <a:cubicBezTo>
                      <a:pt x="71" y="348"/>
                      <a:pt x="60" y="343"/>
                      <a:pt x="52" y="335"/>
                    </a:cubicBezTo>
                    <a:cubicBezTo>
                      <a:pt x="37" y="322"/>
                      <a:pt x="24" y="307"/>
                      <a:pt x="18" y="288"/>
                    </a:cubicBezTo>
                    <a:cubicBezTo>
                      <a:pt x="14" y="278"/>
                      <a:pt x="16" y="266"/>
                      <a:pt x="23" y="258"/>
                    </a:cubicBezTo>
                    <a:cubicBezTo>
                      <a:pt x="42" y="235"/>
                      <a:pt x="63" y="214"/>
                      <a:pt x="85" y="193"/>
                    </a:cubicBezTo>
                    <a:cubicBezTo>
                      <a:pt x="90" y="189"/>
                      <a:pt x="94" y="184"/>
                      <a:pt x="97" y="178"/>
                    </a:cubicBezTo>
                    <a:cubicBezTo>
                      <a:pt x="98" y="175"/>
                      <a:pt x="97" y="171"/>
                      <a:pt x="95" y="170"/>
                    </a:cubicBezTo>
                    <a:cubicBezTo>
                      <a:pt x="85" y="161"/>
                      <a:pt x="75" y="151"/>
                      <a:pt x="65" y="143"/>
                    </a:cubicBezTo>
                    <a:cubicBezTo>
                      <a:pt x="53" y="134"/>
                      <a:pt x="42" y="124"/>
                      <a:pt x="32" y="113"/>
                    </a:cubicBezTo>
                    <a:cubicBezTo>
                      <a:pt x="27" y="108"/>
                      <a:pt x="19" y="105"/>
                      <a:pt x="14" y="98"/>
                    </a:cubicBezTo>
                    <a:cubicBezTo>
                      <a:pt x="4" y="85"/>
                      <a:pt x="0" y="71"/>
                      <a:pt x="8" y="55"/>
                    </a:cubicBezTo>
                    <a:cubicBezTo>
                      <a:pt x="15" y="40"/>
                      <a:pt x="24" y="27"/>
                      <a:pt x="37" y="16"/>
                    </a:cubicBezTo>
                    <a:cubicBezTo>
                      <a:pt x="47" y="8"/>
                      <a:pt x="59" y="3"/>
                      <a:pt x="72" y="3"/>
                    </a:cubicBezTo>
                    <a:close/>
                    <a:moveTo>
                      <a:pt x="303" y="318"/>
                    </a:moveTo>
                    <a:cubicBezTo>
                      <a:pt x="318" y="319"/>
                      <a:pt x="330" y="316"/>
                      <a:pt x="336" y="310"/>
                    </a:cubicBezTo>
                    <a:cubicBezTo>
                      <a:pt x="344" y="302"/>
                      <a:pt x="351" y="295"/>
                      <a:pt x="359" y="287"/>
                    </a:cubicBezTo>
                    <a:cubicBezTo>
                      <a:pt x="379" y="266"/>
                      <a:pt x="374" y="252"/>
                      <a:pt x="356" y="234"/>
                    </a:cubicBezTo>
                    <a:cubicBezTo>
                      <a:pt x="355" y="233"/>
                      <a:pt x="354" y="231"/>
                      <a:pt x="352" y="230"/>
                    </a:cubicBezTo>
                    <a:cubicBezTo>
                      <a:pt x="326" y="210"/>
                      <a:pt x="299" y="191"/>
                      <a:pt x="271" y="172"/>
                    </a:cubicBezTo>
                    <a:cubicBezTo>
                      <a:pt x="259" y="164"/>
                      <a:pt x="248" y="155"/>
                      <a:pt x="238" y="144"/>
                    </a:cubicBezTo>
                    <a:cubicBezTo>
                      <a:pt x="222" y="128"/>
                      <a:pt x="204" y="112"/>
                      <a:pt x="185" y="98"/>
                    </a:cubicBezTo>
                    <a:cubicBezTo>
                      <a:pt x="177" y="93"/>
                      <a:pt x="169" y="86"/>
                      <a:pt x="162" y="79"/>
                    </a:cubicBezTo>
                    <a:cubicBezTo>
                      <a:pt x="141" y="58"/>
                      <a:pt x="119" y="38"/>
                      <a:pt x="95" y="20"/>
                    </a:cubicBezTo>
                    <a:cubicBezTo>
                      <a:pt x="80" y="7"/>
                      <a:pt x="58" y="6"/>
                      <a:pt x="43" y="19"/>
                    </a:cubicBezTo>
                    <a:cubicBezTo>
                      <a:pt x="29" y="30"/>
                      <a:pt x="18" y="44"/>
                      <a:pt x="12" y="61"/>
                    </a:cubicBezTo>
                    <a:cubicBezTo>
                      <a:pt x="6" y="75"/>
                      <a:pt x="11" y="88"/>
                      <a:pt x="22" y="98"/>
                    </a:cubicBezTo>
                    <a:cubicBezTo>
                      <a:pt x="35" y="110"/>
                      <a:pt x="48" y="122"/>
                      <a:pt x="62" y="134"/>
                    </a:cubicBezTo>
                    <a:cubicBezTo>
                      <a:pt x="76" y="146"/>
                      <a:pt x="90" y="159"/>
                      <a:pt x="105" y="171"/>
                    </a:cubicBezTo>
                    <a:cubicBezTo>
                      <a:pt x="116" y="180"/>
                      <a:pt x="128" y="189"/>
                      <a:pt x="140" y="199"/>
                    </a:cubicBezTo>
                    <a:cubicBezTo>
                      <a:pt x="159" y="215"/>
                      <a:pt x="178" y="231"/>
                      <a:pt x="198" y="246"/>
                    </a:cubicBezTo>
                    <a:cubicBezTo>
                      <a:pt x="220" y="263"/>
                      <a:pt x="241" y="281"/>
                      <a:pt x="263" y="299"/>
                    </a:cubicBezTo>
                    <a:cubicBezTo>
                      <a:pt x="275" y="309"/>
                      <a:pt x="288" y="320"/>
                      <a:pt x="303" y="318"/>
                    </a:cubicBezTo>
                    <a:close/>
                    <a:moveTo>
                      <a:pt x="108" y="188"/>
                    </a:moveTo>
                    <a:cubicBezTo>
                      <a:pt x="101" y="184"/>
                      <a:pt x="101" y="184"/>
                      <a:pt x="98" y="188"/>
                    </a:cubicBezTo>
                    <a:cubicBezTo>
                      <a:pt x="74" y="210"/>
                      <a:pt x="51" y="233"/>
                      <a:pt x="30" y="258"/>
                    </a:cubicBezTo>
                    <a:cubicBezTo>
                      <a:pt x="24" y="265"/>
                      <a:pt x="22" y="273"/>
                      <a:pt x="23" y="282"/>
                    </a:cubicBezTo>
                    <a:cubicBezTo>
                      <a:pt x="28" y="307"/>
                      <a:pt x="46" y="324"/>
                      <a:pt x="65" y="338"/>
                    </a:cubicBezTo>
                    <a:cubicBezTo>
                      <a:pt x="72" y="343"/>
                      <a:pt x="82" y="344"/>
                      <a:pt x="90" y="344"/>
                    </a:cubicBezTo>
                    <a:cubicBezTo>
                      <a:pt x="96" y="343"/>
                      <a:pt x="101" y="342"/>
                      <a:pt x="106" y="338"/>
                    </a:cubicBezTo>
                    <a:cubicBezTo>
                      <a:pt x="135" y="316"/>
                      <a:pt x="161" y="289"/>
                      <a:pt x="188" y="263"/>
                    </a:cubicBezTo>
                    <a:cubicBezTo>
                      <a:pt x="190" y="261"/>
                      <a:pt x="192" y="259"/>
                      <a:pt x="190" y="255"/>
                    </a:cubicBezTo>
                    <a:cubicBezTo>
                      <a:pt x="187" y="258"/>
                      <a:pt x="184" y="260"/>
                      <a:pt x="181" y="262"/>
                    </a:cubicBezTo>
                    <a:cubicBezTo>
                      <a:pt x="165" y="276"/>
                      <a:pt x="159" y="276"/>
                      <a:pt x="144" y="262"/>
                    </a:cubicBezTo>
                    <a:cubicBezTo>
                      <a:pt x="143" y="261"/>
                      <a:pt x="142" y="261"/>
                      <a:pt x="142" y="260"/>
                    </a:cubicBezTo>
                    <a:cubicBezTo>
                      <a:pt x="136" y="254"/>
                      <a:pt x="129" y="248"/>
                      <a:pt x="121" y="242"/>
                    </a:cubicBezTo>
                    <a:cubicBezTo>
                      <a:pt x="112" y="235"/>
                      <a:pt x="104" y="226"/>
                      <a:pt x="99" y="216"/>
                    </a:cubicBezTo>
                    <a:cubicBezTo>
                      <a:pt x="95" y="211"/>
                      <a:pt x="95" y="205"/>
                      <a:pt x="99" y="200"/>
                    </a:cubicBezTo>
                    <a:cubicBezTo>
                      <a:pt x="102" y="196"/>
                      <a:pt x="105" y="192"/>
                      <a:pt x="108" y="188"/>
                    </a:cubicBezTo>
                    <a:close/>
                    <a:moveTo>
                      <a:pt x="270" y="154"/>
                    </a:moveTo>
                    <a:cubicBezTo>
                      <a:pt x="277" y="150"/>
                      <a:pt x="283" y="144"/>
                      <a:pt x="287" y="138"/>
                    </a:cubicBezTo>
                    <a:cubicBezTo>
                      <a:pt x="294" y="126"/>
                      <a:pt x="302" y="116"/>
                      <a:pt x="312" y="106"/>
                    </a:cubicBezTo>
                    <a:cubicBezTo>
                      <a:pt x="321" y="96"/>
                      <a:pt x="329" y="85"/>
                      <a:pt x="336" y="74"/>
                    </a:cubicBezTo>
                    <a:cubicBezTo>
                      <a:pt x="341" y="66"/>
                      <a:pt x="341" y="57"/>
                      <a:pt x="335" y="50"/>
                    </a:cubicBezTo>
                    <a:cubicBezTo>
                      <a:pt x="324" y="33"/>
                      <a:pt x="308" y="21"/>
                      <a:pt x="290" y="12"/>
                    </a:cubicBezTo>
                    <a:cubicBezTo>
                      <a:pt x="278" y="7"/>
                      <a:pt x="264" y="8"/>
                      <a:pt x="253" y="16"/>
                    </a:cubicBezTo>
                    <a:cubicBezTo>
                      <a:pt x="231" y="33"/>
                      <a:pt x="212" y="53"/>
                      <a:pt x="195" y="75"/>
                    </a:cubicBezTo>
                    <a:cubicBezTo>
                      <a:pt x="193" y="77"/>
                      <a:pt x="191" y="79"/>
                      <a:pt x="193" y="82"/>
                    </a:cubicBezTo>
                    <a:cubicBezTo>
                      <a:pt x="195" y="82"/>
                      <a:pt x="197" y="81"/>
                      <a:pt x="199" y="80"/>
                    </a:cubicBezTo>
                    <a:cubicBezTo>
                      <a:pt x="213" y="67"/>
                      <a:pt x="214" y="67"/>
                      <a:pt x="232" y="78"/>
                    </a:cubicBezTo>
                    <a:cubicBezTo>
                      <a:pt x="233" y="79"/>
                      <a:pt x="234" y="79"/>
                      <a:pt x="234" y="80"/>
                    </a:cubicBezTo>
                    <a:cubicBezTo>
                      <a:pt x="248" y="89"/>
                      <a:pt x="258" y="102"/>
                      <a:pt x="270" y="114"/>
                    </a:cubicBezTo>
                    <a:cubicBezTo>
                      <a:pt x="274" y="118"/>
                      <a:pt x="276" y="122"/>
                      <a:pt x="278" y="128"/>
                    </a:cubicBezTo>
                    <a:cubicBezTo>
                      <a:pt x="280" y="132"/>
                      <a:pt x="279" y="138"/>
                      <a:pt x="276" y="142"/>
                    </a:cubicBezTo>
                    <a:cubicBezTo>
                      <a:pt x="274" y="145"/>
                      <a:pt x="270" y="148"/>
                      <a:pt x="270" y="154"/>
                    </a:cubicBezTo>
                    <a:close/>
                    <a:moveTo>
                      <a:pt x="131" y="206"/>
                    </a:moveTo>
                    <a:cubicBezTo>
                      <a:pt x="131" y="206"/>
                      <a:pt x="130" y="207"/>
                      <a:pt x="130" y="208"/>
                    </a:cubicBezTo>
                    <a:cubicBezTo>
                      <a:pt x="127" y="212"/>
                      <a:pt x="124" y="215"/>
                      <a:pt x="119" y="213"/>
                    </a:cubicBezTo>
                    <a:cubicBezTo>
                      <a:pt x="117" y="212"/>
                      <a:pt x="115" y="211"/>
                      <a:pt x="115" y="208"/>
                    </a:cubicBezTo>
                    <a:cubicBezTo>
                      <a:pt x="116" y="204"/>
                      <a:pt x="116" y="199"/>
                      <a:pt x="123" y="201"/>
                    </a:cubicBezTo>
                    <a:cubicBezTo>
                      <a:pt x="124" y="201"/>
                      <a:pt x="124" y="199"/>
                      <a:pt x="124" y="198"/>
                    </a:cubicBezTo>
                    <a:cubicBezTo>
                      <a:pt x="123" y="195"/>
                      <a:pt x="116" y="191"/>
                      <a:pt x="113" y="193"/>
                    </a:cubicBezTo>
                    <a:cubicBezTo>
                      <a:pt x="104" y="197"/>
                      <a:pt x="101" y="208"/>
                      <a:pt x="105" y="216"/>
                    </a:cubicBezTo>
                    <a:cubicBezTo>
                      <a:pt x="105" y="217"/>
                      <a:pt x="105" y="217"/>
                      <a:pt x="106" y="217"/>
                    </a:cubicBezTo>
                    <a:cubicBezTo>
                      <a:pt x="109" y="224"/>
                      <a:pt x="114" y="230"/>
                      <a:pt x="120" y="235"/>
                    </a:cubicBezTo>
                    <a:cubicBezTo>
                      <a:pt x="131" y="243"/>
                      <a:pt x="142" y="252"/>
                      <a:pt x="152" y="262"/>
                    </a:cubicBezTo>
                    <a:cubicBezTo>
                      <a:pt x="157" y="267"/>
                      <a:pt x="164" y="269"/>
                      <a:pt x="170" y="265"/>
                    </a:cubicBezTo>
                    <a:cubicBezTo>
                      <a:pt x="176" y="262"/>
                      <a:pt x="180" y="258"/>
                      <a:pt x="185" y="253"/>
                    </a:cubicBezTo>
                    <a:cubicBezTo>
                      <a:pt x="187" y="251"/>
                      <a:pt x="188" y="249"/>
                      <a:pt x="185" y="247"/>
                    </a:cubicBezTo>
                    <a:cubicBezTo>
                      <a:pt x="173" y="238"/>
                      <a:pt x="164" y="227"/>
                      <a:pt x="148" y="224"/>
                    </a:cubicBezTo>
                    <a:cubicBezTo>
                      <a:pt x="144" y="224"/>
                      <a:pt x="141" y="221"/>
                      <a:pt x="141" y="217"/>
                    </a:cubicBezTo>
                    <a:cubicBezTo>
                      <a:pt x="141" y="211"/>
                      <a:pt x="137" y="209"/>
                      <a:pt x="131" y="206"/>
                    </a:cubicBezTo>
                    <a:close/>
                    <a:moveTo>
                      <a:pt x="240" y="132"/>
                    </a:moveTo>
                    <a:cubicBezTo>
                      <a:pt x="244" y="140"/>
                      <a:pt x="253" y="142"/>
                      <a:pt x="259" y="147"/>
                    </a:cubicBezTo>
                    <a:cubicBezTo>
                      <a:pt x="261" y="149"/>
                      <a:pt x="264" y="149"/>
                      <a:pt x="266" y="147"/>
                    </a:cubicBezTo>
                    <a:cubicBezTo>
                      <a:pt x="274" y="142"/>
                      <a:pt x="276" y="131"/>
                      <a:pt x="271" y="123"/>
                    </a:cubicBezTo>
                    <a:cubicBezTo>
                      <a:pt x="271" y="122"/>
                      <a:pt x="270" y="121"/>
                      <a:pt x="270" y="121"/>
                    </a:cubicBezTo>
                    <a:cubicBezTo>
                      <a:pt x="267" y="117"/>
                      <a:pt x="264" y="113"/>
                      <a:pt x="259" y="110"/>
                    </a:cubicBezTo>
                    <a:cubicBezTo>
                      <a:pt x="257" y="108"/>
                      <a:pt x="254" y="106"/>
                      <a:pt x="252" y="104"/>
                    </a:cubicBezTo>
                    <a:cubicBezTo>
                      <a:pt x="245" y="94"/>
                      <a:pt x="236" y="86"/>
                      <a:pt x="225" y="80"/>
                    </a:cubicBezTo>
                    <a:cubicBezTo>
                      <a:pt x="217" y="75"/>
                      <a:pt x="213" y="75"/>
                      <a:pt x="205" y="81"/>
                    </a:cubicBezTo>
                    <a:cubicBezTo>
                      <a:pt x="203" y="83"/>
                      <a:pt x="201" y="84"/>
                      <a:pt x="199" y="86"/>
                    </a:cubicBezTo>
                    <a:cubicBezTo>
                      <a:pt x="195" y="88"/>
                      <a:pt x="194" y="91"/>
                      <a:pt x="198" y="94"/>
                    </a:cubicBezTo>
                    <a:cubicBezTo>
                      <a:pt x="209" y="105"/>
                      <a:pt x="221" y="115"/>
                      <a:pt x="232" y="125"/>
                    </a:cubicBezTo>
                    <a:cubicBezTo>
                      <a:pt x="237" y="123"/>
                      <a:pt x="235" y="116"/>
                      <a:pt x="241" y="117"/>
                    </a:cubicBezTo>
                    <a:cubicBezTo>
                      <a:pt x="245" y="119"/>
                      <a:pt x="248" y="123"/>
                      <a:pt x="249" y="128"/>
                    </a:cubicBezTo>
                    <a:cubicBezTo>
                      <a:pt x="248" y="133"/>
                      <a:pt x="243" y="130"/>
                      <a:pt x="240" y="132"/>
                    </a:cubicBezTo>
                    <a:close/>
                    <a:moveTo>
                      <a:pt x="242" y="127"/>
                    </a:moveTo>
                    <a:cubicBezTo>
                      <a:pt x="244" y="127"/>
                      <a:pt x="244" y="126"/>
                      <a:pt x="244" y="125"/>
                    </a:cubicBezTo>
                    <a:cubicBezTo>
                      <a:pt x="244" y="124"/>
                      <a:pt x="243" y="123"/>
                      <a:pt x="242" y="122"/>
                    </a:cubicBezTo>
                    <a:cubicBezTo>
                      <a:pt x="241" y="121"/>
                      <a:pt x="240" y="122"/>
                      <a:pt x="239" y="123"/>
                    </a:cubicBezTo>
                    <a:cubicBezTo>
                      <a:pt x="239" y="125"/>
                      <a:pt x="241" y="126"/>
                      <a:pt x="242"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44">
                <a:extLst>
                  <a:ext uri="{FF2B5EF4-FFF2-40B4-BE49-F238E27FC236}">
                    <a16:creationId xmlns:a16="http://schemas.microsoft.com/office/drawing/2014/main" xmlns="" id="{834A03A4-05B3-4C15-8047-4DD4203FE2A8}"/>
                  </a:ext>
                </a:extLst>
              </p:cNvPr>
              <p:cNvSpPr>
                <a:spLocks/>
              </p:cNvSpPr>
              <p:nvPr/>
            </p:nvSpPr>
            <p:spPr bwMode="auto">
              <a:xfrm>
                <a:off x="3383596" y="677629"/>
                <a:ext cx="36432" cy="32060"/>
              </a:xfrm>
              <a:custGeom>
                <a:avLst/>
                <a:gdLst>
                  <a:gd name="T0" fmla="*/ 12 w 12"/>
                  <a:gd name="T1" fmla="*/ 7 h 11"/>
                  <a:gd name="T2" fmla="*/ 6 w 12"/>
                  <a:gd name="T3" fmla="*/ 11 h 11"/>
                  <a:gd name="T4" fmla="*/ 0 w 12"/>
                  <a:gd name="T5" fmla="*/ 7 h 11"/>
                  <a:gd name="T6" fmla="*/ 5 w 12"/>
                  <a:gd name="T7" fmla="*/ 0 h 11"/>
                  <a:gd name="T8" fmla="*/ 12 w 12"/>
                  <a:gd name="T9" fmla="*/ 7 h 11"/>
                </a:gdLst>
                <a:ahLst/>
                <a:cxnLst>
                  <a:cxn ang="0">
                    <a:pos x="T0" y="T1"/>
                  </a:cxn>
                  <a:cxn ang="0">
                    <a:pos x="T2" y="T3"/>
                  </a:cxn>
                  <a:cxn ang="0">
                    <a:pos x="T4" y="T5"/>
                  </a:cxn>
                  <a:cxn ang="0">
                    <a:pos x="T6" y="T7"/>
                  </a:cxn>
                  <a:cxn ang="0">
                    <a:pos x="T8" y="T9"/>
                  </a:cxn>
                </a:cxnLst>
                <a:rect l="0" t="0" r="r" b="b"/>
                <a:pathLst>
                  <a:path w="12" h="11">
                    <a:moveTo>
                      <a:pt x="12" y="7"/>
                    </a:moveTo>
                    <a:cubicBezTo>
                      <a:pt x="12" y="10"/>
                      <a:pt x="9" y="11"/>
                      <a:pt x="6" y="11"/>
                    </a:cubicBezTo>
                    <a:cubicBezTo>
                      <a:pt x="3" y="11"/>
                      <a:pt x="0" y="11"/>
                      <a:pt x="0" y="7"/>
                    </a:cubicBezTo>
                    <a:cubicBezTo>
                      <a:pt x="0" y="3"/>
                      <a:pt x="1" y="0"/>
                      <a:pt x="5" y="0"/>
                    </a:cubicBezTo>
                    <a:cubicBezTo>
                      <a:pt x="9" y="0"/>
                      <a:pt x="12" y="3"/>
                      <a:pt x="1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45">
                <a:extLst>
                  <a:ext uri="{FF2B5EF4-FFF2-40B4-BE49-F238E27FC236}">
                    <a16:creationId xmlns:a16="http://schemas.microsoft.com/office/drawing/2014/main" xmlns="" id="{58A6BC74-1B0C-40BF-ABAD-2A6514E2D7F5}"/>
                  </a:ext>
                </a:extLst>
              </p:cNvPr>
              <p:cNvSpPr>
                <a:spLocks/>
              </p:cNvSpPr>
              <p:nvPr/>
            </p:nvSpPr>
            <p:spPr bwMode="auto">
              <a:xfrm>
                <a:off x="3542438" y="262309"/>
                <a:ext cx="43718" cy="40803"/>
              </a:xfrm>
              <a:custGeom>
                <a:avLst/>
                <a:gdLst>
                  <a:gd name="T0" fmla="*/ 6 w 15"/>
                  <a:gd name="T1" fmla="*/ 0 h 14"/>
                  <a:gd name="T2" fmla="*/ 14 w 15"/>
                  <a:gd name="T3" fmla="*/ 7 h 14"/>
                  <a:gd name="T4" fmla="*/ 7 w 15"/>
                  <a:gd name="T5" fmla="*/ 13 h 14"/>
                  <a:gd name="T6" fmla="*/ 7 w 15"/>
                  <a:gd name="T7" fmla="*/ 13 h 14"/>
                  <a:gd name="T8" fmla="*/ 1 w 15"/>
                  <a:gd name="T9" fmla="*/ 6 h 14"/>
                  <a:gd name="T10" fmla="*/ 6 w 15"/>
                  <a:gd name="T11" fmla="*/ 0 h 14"/>
                </a:gdLst>
                <a:ahLst/>
                <a:cxnLst>
                  <a:cxn ang="0">
                    <a:pos x="T0" y="T1"/>
                  </a:cxn>
                  <a:cxn ang="0">
                    <a:pos x="T2" y="T3"/>
                  </a:cxn>
                  <a:cxn ang="0">
                    <a:pos x="T4" y="T5"/>
                  </a:cxn>
                  <a:cxn ang="0">
                    <a:pos x="T6" y="T7"/>
                  </a:cxn>
                  <a:cxn ang="0">
                    <a:pos x="T8" y="T9"/>
                  </a:cxn>
                  <a:cxn ang="0">
                    <a:pos x="T10" y="T11"/>
                  </a:cxn>
                </a:cxnLst>
                <a:rect l="0" t="0" r="r" b="b"/>
                <a:pathLst>
                  <a:path w="15" h="14">
                    <a:moveTo>
                      <a:pt x="6" y="0"/>
                    </a:moveTo>
                    <a:cubicBezTo>
                      <a:pt x="11" y="0"/>
                      <a:pt x="15" y="3"/>
                      <a:pt x="14" y="7"/>
                    </a:cubicBezTo>
                    <a:cubicBezTo>
                      <a:pt x="14" y="11"/>
                      <a:pt x="11" y="14"/>
                      <a:pt x="7" y="13"/>
                    </a:cubicBezTo>
                    <a:cubicBezTo>
                      <a:pt x="7" y="13"/>
                      <a:pt x="7" y="13"/>
                      <a:pt x="7" y="13"/>
                    </a:cubicBezTo>
                    <a:cubicBezTo>
                      <a:pt x="2" y="13"/>
                      <a:pt x="0" y="10"/>
                      <a:pt x="1" y="6"/>
                    </a:cubicBezTo>
                    <a:cubicBezTo>
                      <a:pt x="1" y="2"/>
                      <a:pt x="3"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06" name="组合 105">
              <a:extLst>
                <a:ext uri="{FF2B5EF4-FFF2-40B4-BE49-F238E27FC236}">
                  <a16:creationId xmlns:a16="http://schemas.microsoft.com/office/drawing/2014/main" xmlns="" id="{1E5A546E-54D4-47B7-A86C-9191DAE824CC}"/>
                </a:ext>
              </a:extLst>
            </p:cNvPr>
            <p:cNvGrpSpPr/>
            <p:nvPr/>
          </p:nvGrpSpPr>
          <p:grpSpPr>
            <a:xfrm>
              <a:off x="3178122" y="190903"/>
              <a:ext cx="606222" cy="571248"/>
              <a:chOff x="3178122" y="190903"/>
              <a:chExt cx="606222" cy="571248"/>
            </a:xfrm>
          </p:grpSpPr>
          <p:sp>
            <p:nvSpPr>
              <p:cNvPr id="107" name="Freeform 43">
                <a:extLst>
                  <a:ext uri="{FF2B5EF4-FFF2-40B4-BE49-F238E27FC236}">
                    <a16:creationId xmlns:a16="http://schemas.microsoft.com/office/drawing/2014/main" xmlns="" id="{8788ECB7-B90D-446B-BCCA-9EAB78D2A1CF}"/>
                  </a:ext>
                </a:extLst>
              </p:cNvPr>
              <p:cNvSpPr>
                <a:spLocks/>
              </p:cNvSpPr>
              <p:nvPr/>
            </p:nvSpPr>
            <p:spPr bwMode="auto">
              <a:xfrm>
                <a:off x="3178122" y="190903"/>
                <a:ext cx="606222" cy="571248"/>
              </a:xfrm>
              <a:custGeom>
                <a:avLst/>
                <a:gdLst>
                  <a:gd name="T0" fmla="*/ 116 w 206"/>
                  <a:gd name="T1" fmla="*/ 166 h 194"/>
                  <a:gd name="T2" fmla="*/ 95 w 206"/>
                  <a:gd name="T3" fmla="*/ 152 h 194"/>
                  <a:gd name="T4" fmla="*/ 37 w 206"/>
                  <a:gd name="T5" fmla="*/ 107 h 194"/>
                  <a:gd name="T6" fmla="*/ 8 w 206"/>
                  <a:gd name="T7" fmla="*/ 81 h 194"/>
                  <a:gd name="T8" fmla="*/ 1 w 206"/>
                  <a:gd name="T9" fmla="*/ 69 h 194"/>
                  <a:gd name="T10" fmla="*/ 4 w 206"/>
                  <a:gd name="T11" fmla="*/ 60 h 194"/>
                  <a:gd name="T12" fmla="*/ 45 w 206"/>
                  <a:gd name="T13" fmla="*/ 16 h 194"/>
                  <a:gd name="T14" fmla="*/ 77 w 206"/>
                  <a:gd name="T15" fmla="*/ 14 h 194"/>
                  <a:gd name="T16" fmla="*/ 142 w 206"/>
                  <a:gd name="T17" fmla="*/ 74 h 194"/>
                  <a:gd name="T18" fmla="*/ 188 w 206"/>
                  <a:gd name="T19" fmla="*/ 112 h 194"/>
                  <a:gd name="T20" fmla="*/ 202 w 206"/>
                  <a:gd name="T21" fmla="*/ 126 h 194"/>
                  <a:gd name="T22" fmla="*/ 203 w 206"/>
                  <a:gd name="T23" fmla="*/ 141 h 194"/>
                  <a:gd name="T24" fmla="*/ 202 w 206"/>
                  <a:gd name="T25" fmla="*/ 144 h 194"/>
                  <a:gd name="T26" fmla="*/ 165 w 206"/>
                  <a:gd name="T27" fmla="*/ 190 h 194"/>
                  <a:gd name="T28" fmla="*/ 149 w 206"/>
                  <a:gd name="T29" fmla="*/ 192 h 194"/>
                  <a:gd name="T30" fmla="*/ 116 w 206"/>
                  <a:gd name="T31" fmla="*/ 166 h 194"/>
                  <a:gd name="T32" fmla="*/ 127 w 206"/>
                  <a:gd name="T33" fmla="*/ 172 h 194"/>
                  <a:gd name="T34" fmla="*/ 144 w 206"/>
                  <a:gd name="T35" fmla="*/ 185 h 194"/>
                  <a:gd name="T36" fmla="*/ 162 w 206"/>
                  <a:gd name="T37" fmla="*/ 184 h 194"/>
                  <a:gd name="T38" fmla="*/ 197 w 206"/>
                  <a:gd name="T39" fmla="*/ 142 h 194"/>
                  <a:gd name="T40" fmla="*/ 196 w 206"/>
                  <a:gd name="T41" fmla="*/ 127 h 194"/>
                  <a:gd name="T42" fmla="*/ 182 w 206"/>
                  <a:gd name="T43" fmla="*/ 113 h 194"/>
                  <a:gd name="T44" fmla="*/ 129 w 206"/>
                  <a:gd name="T45" fmla="*/ 69 h 194"/>
                  <a:gd name="T46" fmla="*/ 70 w 206"/>
                  <a:gd name="T47" fmla="*/ 16 h 194"/>
                  <a:gd name="T48" fmla="*/ 51 w 206"/>
                  <a:gd name="T49" fmla="*/ 17 h 194"/>
                  <a:gd name="T50" fmla="*/ 13 w 206"/>
                  <a:gd name="T51" fmla="*/ 60 h 194"/>
                  <a:gd name="T52" fmla="*/ 13 w 206"/>
                  <a:gd name="T53" fmla="*/ 79 h 194"/>
                  <a:gd name="T54" fmla="*/ 38 w 206"/>
                  <a:gd name="T55" fmla="*/ 102 h 194"/>
                  <a:gd name="T56" fmla="*/ 90 w 206"/>
                  <a:gd name="T57" fmla="*/ 144 h 194"/>
                  <a:gd name="T58" fmla="*/ 116 w 206"/>
                  <a:gd name="T59" fmla="*/ 166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06" h="194">
                    <a:moveTo>
                      <a:pt x="116" y="166"/>
                    </a:moveTo>
                    <a:cubicBezTo>
                      <a:pt x="107" y="164"/>
                      <a:pt x="101" y="158"/>
                      <a:pt x="95" y="152"/>
                    </a:cubicBezTo>
                    <a:cubicBezTo>
                      <a:pt x="76" y="137"/>
                      <a:pt x="56" y="123"/>
                      <a:pt x="37" y="107"/>
                    </a:cubicBezTo>
                    <a:cubicBezTo>
                      <a:pt x="27" y="99"/>
                      <a:pt x="19" y="88"/>
                      <a:pt x="8" y="81"/>
                    </a:cubicBezTo>
                    <a:cubicBezTo>
                      <a:pt x="5" y="78"/>
                      <a:pt x="2" y="73"/>
                      <a:pt x="1" y="69"/>
                    </a:cubicBezTo>
                    <a:cubicBezTo>
                      <a:pt x="0" y="66"/>
                      <a:pt x="1" y="62"/>
                      <a:pt x="4" y="60"/>
                    </a:cubicBezTo>
                    <a:cubicBezTo>
                      <a:pt x="19" y="47"/>
                      <a:pt x="32" y="31"/>
                      <a:pt x="45" y="16"/>
                    </a:cubicBezTo>
                    <a:cubicBezTo>
                      <a:pt x="57" y="1"/>
                      <a:pt x="63" y="0"/>
                      <a:pt x="77" y="14"/>
                    </a:cubicBezTo>
                    <a:cubicBezTo>
                      <a:pt x="97" y="35"/>
                      <a:pt x="120" y="54"/>
                      <a:pt x="142" y="74"/>
                    </a:cubicBezTo>
                    <a:cubicBezTo>
                      <a:pt x="157" y="88"/>
                      <a:pt x="173" y="99"/>
                      <a:pt x="188" y="112"/>
                    </a:cubicBezTo>
                    <a:cubicBezTo>
                      <a:pt x="193" y="116"/>
                      <a:pt x="198" y="121"/>
                      <a:pt x="202" y="126"/>
                    </a:cubicBezTo>
                    <a:cubicBezTo>
                      <a:pt x="205" y="130"/>
                      <a:pt x="206" y="137"/>
                      <a:pt x="203" y="141"/>
                    </a:cubicBezTo>
                    <a:cubicBezTo>
                      <a:pt x="203" y="143"/>
                      <a:pt x="203" y="144"/>
                      <a:pt x="202" y="144"/>
                    </a:cubicBezTo>
                    <a:cubicBezTo>
                      <a:pt x="191" y="161"/>
                      <a:pt x="180" y="177"/>
                      <a:pt x="165" y="190"/>
                    </a:cubicBezTo>
                    <a:cubicBezTo>
                      <a:pt x="161" y="194"/>
                      <a:pt x="154" y="194"/>
                      <a:pt x="149" y="192"/>
                    </a:cubicBezTo>
                    <a:cubicBezTo>
                      <a:pt x="137" y="185"/>
                      <a:pt x="125" y="178"/>
                      <a:pt x="116" y="166"/>
                    </a:cubicBezTo>
                    <a:cubicBezTo>
                      <a:pt x="120" y="167"/>
                      <a:pt x="124" y="169"/>
                      <a:pt x="127" y="172"/>
                    </a:cubicBezTo>
                    <a:cubicBezTo>
                      <a:pt x="133" y="176"/>
                      <a:pt x="139" y="181"/>
                      <a:pt x="144" y="185"/>
                    </a:cubicBezTo>
                    <a:cubicBezTo>
                      <a:pt x="151" y="189"/>
                      <a:pt x="156" y="189"/>
                      <a:pt x="162" y="184"/>
                    </a:cubicBezTo>
                    <a:cubicBezTo>
                      <a:pt x="176" y="172"/>
                      <a:pt x="188" y="158"/>
                      <a:pt x="197" y="142"/>
                    </a:cubicBezTo>
                    <a:cubicBezTo>
                      <a:pt x="200" y="137"/>
                      <a:pt x="200" y="132"/>
                      <a:pt x="196" y="127"/>
                    </a:cubicBezTo>
                    <a:cubicBezTo>
                      <a:pt x="193" y="122"/>
                      <a:pt x="188" y="117"/>
                      <a:pt x="182" y="113"/>
                    </a:cubicBezTo>
                    <a:cubicBezTo>
                      <a:pt x="164" y="99"/>
                      <a:pt x="146" y="85"/>
                      <a:pt x="129" y="69"/>
                    </a:cubicBezTo>
                    <a:cubicBezTo>
                      <a:pt x="110" y="51"/>
                      <a:pt x="88" y="35"/>
                      <a:pt x="70" y="16"/>
                    </a:cubicBezTo>
                    <a:cubicBezTo>
                      <a:pt x="63" y="8"/>
                      <a:pt x="58" y="9"/>
                      <a:pt x="51" y="17"/>
                    </a:cubicBezTo>
                    <a:cubicBezTo>
                      <a:pt x="39" y="32"/>
                      <a:pt x="26" y="46"/>
                      <a:pt x="13" y="60"/>
                    </a:cubicBezTo>
                    <a:cubicBezTo>
                      <a:pt x="5" y="68"/>
                      <a:pt x="5" y="72"/>
                      <a:pt x="13" y="79"/>
                    </a:cubicBezTo>
                    <a:cubicBezTo>
                      <a:pt x="21" y="87"/>
                      <a:pt x="30" y="95"/>
                      <a:pt x="38" y="102"/>
                    </a:cubicBezTo>
                    <a:cubicBezTo>
                      <a:pt x="55" y="117"/>
                      <a:pt x="73" y="129"/>
                      <a:pt x="90" y="144"/>
                    </a:cubicBezTo>
                    <a:cubicBezTo>
                      <a:pt x="99" y="152"/>
                      <a:pt x="109" y="157"/>
                      <a:pt x="116" y="166"/>
                    </a:cubicBezTo>
                    <a:close/>
                  </a:path>
                </a:pathLst>
              </a:custGeom>
              <a:solidFill>
                <a:srgbClr val="FF31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46">
                <a:extLst>
                  <a:ext uri="{FF2B5EF4-FFF2-40B4-BE49-F238E27FC236}">
                    <a16:creationId xmlns:a16="http://schemas.microsoft.com/office/drawing/2014/main" xmlns="" id="{20ADD690-3190-4BD2-9634-61EA35C9E485}"/>
                  </a:ext>
                </a:extLst>
              </p:cNvPr>
              <p:cNvSpPr>
                <a:spLocks noEditPoints="1"/>
              </p:cNvSpPr>
              <p:nvPr/>
            </p:nvSpPr>
            <p:spPr bwMode="auto">
              <a:xfrm>
                <a:off x="3325306" y="268138"/>
                <a:ext cx="49547" cy="46632"/>
              </a:xfrm>
              <a:custGeom>
                <a:avLst/>
                <a:gdLst>
                  <a:gd name="T0" fmla="*/ 17 w 17"/>
                  <a:gd name="T1" fmla="*/ 8 h 16"/>
                  <a:gd name="T2" fmla="*/ 10 w 17"/>
                  <a:gd name="T3" fmla="*/ 15 h 16"/>
                  <a:gd name="T4" fmla="*/ 0 w 17"/>
                  <a:gd name="T5" fmla="*/ 8 h 16"/>
                  <a:gd name="T6" fmla="*/ 0 w 17"/>
                  <a:gd name="T7" fmla="*/ 8 h 16"/>
                  <a:gd name="T8" fmla="*/ 8 w 17"/>
                  <a:gd name="T9" fmla="*/ 0 h 16"/>
                  <a:gd name="T10" fmla="*/ 17 w 17"/>
                  <a:gd name="T11" fmla="*/ 8 h 16"/>
                  <a:gd name="T12" fmla="*/ 10 w 17"/>
                  <a:gd name="T13" fmla="*/ 11 h 16"/>
                  <a:gd name="T14" fmla="*/ 13 w 17"/>
                  <a:gd name="T15" fmla="*/ 7 h 16"/>
                  <a:gd name="T16" fmla="*/ 10 w 17"/>
                  <a:gd name="T17" fmla="*/ 5 h 16"/>
                  <a:gd name="T18" fmla="*/ 6 w 17"/>
                  <a:gd name="T19" fmla="*/ 8 h 16"/>
                  <a:gd name="T20" fmla="*/ 10 w 17"/>
                  <a:gd name="T21" fmla="*/ 1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 h="16">
                    <a:moveTo>
                      <a:pt x="17" y="8"/>
                    </a:moveTo>
                    <a:cubicBezTo>
                      <a:pt x="17" y="12"/>
                      <a:pt x="15" y="15"/>
                      <a:pt x="10" y="15"/>
                    </a:cubicBezTo>
                    <a:cubicBezTo>
                      <a:pt x="5" y="16"/>
                      <a:pt x="1" y="12"/>
                      <a:pt x="0" y="8"/>
                    </a:cubicBezTo>
                    <a:cubicBezTo>
                      <a:pt x="0" y="8"/>
                      <a:pt x="0" y="8"/>
                      <a:pt x="0" y="8"/>
                    </a:cubicBezTo>
                    <a:cubicBezTo>
                      <a:pt x="0" y="4"/>
                      <a:pt x="3" y="0"/>
                      <a:pt x="8" y="0"/>
                    </a:cubicBezTo>
                    <a:cubicBezTo>
                      <a:pt x="12" y="0"/>
                      <a:pt x="16" y="3"/>
                      <a:pt x="17" y="8"/>
                    </a:cubicBezTo>
                    <a:close/>
                    <a:moveTo>
                      <a:pt x="10" y="11"/>
                    </a:moveTo>
                    <a:cubicBezTo>
                      <a:pt x="11" y="11"/>
                      <a:pt x="13" y="10"/>
                      <a:pt x="13" y="7"/>
                    </a:cubicBezTo>
                    <a:cubicBezTo>
                      <a:pt x="13" y="6"/>
                      <a:pt x="12" y="5"/>
                      <a:pt x="10" y="5"/>
                    </a:cubicBezTo>
                    <a:cubicBezTo>
                      <a:pt x="8" y="5"/>
                      <a:pt x="6" y="5"/>
                      <a:pt x="6" y="8"/>
                    </a:cubicBezTo>
                    <a:cubicBezTo>
                      <a:pt x="6" y="10"/>
                      <a:pt x="7" y="11"/>
                      <a:pt x="10" y="11"/>
                    </a:cubicBezTo>
                    <a:close/>
                  </a:path>
                </a:pathLst>
              </a:custGeom>
              <a:solidFill>
                <a:srgbClr val="FF31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47">
                <a:extLst>
                  <a:ext uri="{FF2B5EF4-FFF2-40B4-BE49-F238E27FC236}">
                    <a16:creationId xmlns:a16="http://schemas.microsoft.com/office/drawing/2014/main" xmlns="" id="{849C4306-85BE-4E85-AC57-910C861BE8DA}"/>
                  </a:ext>
                </a:extLst>
              </p:cNvPr>
              <p:cNvSpPr>
                <a:spLocks noEditPoints="1"/>
              </p:cNvSpPr>
              <p:nvPr/>
            </p:nvSpPr>
            <p:spPr bwMode="auto">
              <a:xfrm>
                <a:off x="3577413" y="663056"/>
                <a:ext cx="48090" cy="46632"/>
              </a:xfrm>
              <a:custGeom>
                <a:avLst/>
                <a:gdLst>
                  <a:gd name="T0" fmla="*/ 16 w 16"/>
                  <a:gd name="T1" fmla="*/ 9 h 16"/>
                  <a:gd name="T2" fmla="*/ 8 w 16"/>
                  <a:gd name="T3" fmla="*/ 15 h 16"/>
                  <a:gd name="T4" fmla="*/ 1 w 16"/>
                  <a:gd name="T5" fmla="*/ 8 h 16"/>
                  <a:gd name="T6" fmla="*/ 6 w 16"/>
                  <a:gd name="T7" fmla="*/ 1 h 16"/>
                  <a:gd name="T8" fmla="*/ 6 w 16"/>
                  <a:gd name="T9" fmla="*/ 1 h 16"/>
                  <a:gd name="T10" fmla="*/ 16 w 16"/>
                  <a:gd name="T11" fmla="*/ 9 h 16"/>
                  <a:gd name="T12" fmla="*/ 10 w 16"/>
                  <a:gd name="T13" fmla="*/ 8 h 16"/>
                  <a:gd name="T14" fmla="*/ 7 w 16"/>
                  <a:gd name="T15" fmla="*/ 6 h 16"/>
                  <a:gd name="T16" fmla="*/ 5 w 16"/>
                  <a:gd name="T17" fmla="*/ 8 h 16"/>
                  <a:gd name="T18" fmla="*/ 5 w 16"/>
                  <a:gd name="T19" fmla="*/ 8 h 16"/>
                  <a:gd name="T20" fmla="*/ 8 w 16"/>
                  <a:gd name="T21" fmla="*/ 11 h 16"/>
                  <a:gd name="T22" fmla="*/ 10 w 16"/>
                  <a:gd name="T23" fmla="*/ 8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 h="16">
                    <a:moveTo>
                      <a:pt x="16" y="9"/>
                    </a:moveTo>
                    <a:cubicBezTo>
                      <a:pt x="15" y="14"/>
                      <a:pt x="12" y="15"/>
                      <a:pt x="8" y="15"/>
                    </a:cubicBezTo>
                    <a:cubicBezTo>
                      <a:pt x="5" y="16"/>
                      <a:pt x="1" y="12"/>
                      <a:pt x="1" y="8"/>
                    </a:cubicBezTo>
                    <a:cubicBezTo>
                      <a:pt x="0" y="4"/>
                      <a:pt x="3" y="1"/>
                      <a:pt x="6" y="1"/>
                    </a:cubicBezTo>
                    <a:cubicBezTo>
                      <a:pt x="6" y="1"/>
                      <a:pt x="6" y="1"/>
                      <a:pt x="6" y="1"/>
                    </a:cubicBezTo>
                    <a:cubicBezTo>
                      <a:pt x="9" y="0"/>
                      <a:pt x="16" y="6"/>
                      <a:pt x="16" y="9"/>
                    </a:cubicBezTo>
                    <a:close/>
                    <a:moveTo>
                      <a:pt x="10" y="8"/>
                    </a:moveTo>
                    <a:cubicBezTo>
                      <a:pt x="10" y="7"/>
                      <a:pt x="9" y="6"/>
                      <a:pt x="7" y="6"/>
                    </a:cubicBezTo>
                    <a:cubicBezTo>
                      <a:pt x="6" y="6"/>
                      <a:pt x="5" y="7"/>
                      <a:pt x="5" y="8"/>
                    </a:cubicBezTo>
                    <a:cubicBezTo>
                      <a:pt x="5" y="8"/>
                      <a:pt x="5" y="8"/>
                      <a:pt x="5" y="8"/>
                    </a:cubicBezTo>
                    <a:cubicBezTo>
                      <a:pt x="5" y="9"/>
                      <a:pt x="6" y="11"/>
                      <a:pt x="8" y="11"/>
                    </a:cubicBezTo>
                    <a:cubicBezTo>
                      <a:pt x="9" y="11"/>
                      <a:pt x="10" y="10"/>
                      <a:pt x="10" y="8"/>
                    </a:cubicBezTo>
                    <a:close/>
                  </a:path>
                </a:pathLst>
              </a:custGeom>
              <a:solidFill>
                <a:srgbClr val="FF31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48">
                <a:extLst>
                  <a:ext uri="{FF2B5EF4-FFF2-40B4-BE49-F238E27FC236}">
                    <a16:creationId xmlns:a16="http://schemas.microsoft.com/office/drawing/2014/main" xmlns="" id="{6DF55030-C32C-4FD0-AC70-2479D2F9F4BC}"/>
                  </a:ext>
                </a:extLst>
              </p:cNvPr>
              <p:cNvSpPr>
                <a:spLocks noEditPoints="1"/>
              </p:cNvSpPr>
              <p:nvPr/>
            </p:nvSpPr>
            <p:spPr bwMode="auto">
              <a:xfrm>
                <a:off x="3313648" y="349744"/>
                <a:ext cx="49547" cy="39346"/>
              </a:xfrm>
              <a:custGeom>
                <a:avLst/>
                <a:gdLst>
                  <a:gd name="T0" fmla="*/ 10 w 17"/>
                  <a:gd name="T1" fmla="*/ 13 h 13"/>
                  <a:gd name="T2" fmla="*/ 1 w 17"/>
                  <a:gd name="T3" fmla="*/ 9 h 13"/>
                  <a:gd name="T4" fmla="*/ 2 w 17"/>
                  <a:gd name="T5" fmla="*/ 3 h 13"/>
                  <a:gd name="T6" fmla="*/ 9 w 17"/>
                  <a:gd name="T7" fmla="*/ 2 h 13"/>
                  <a:gd name="T8" fmla="*/ 17 w 17"/>
                  <a:gd name="T9" fmla="*/ 8 h 13"/>
                  <a:gd name="T10" fmla="*/ 10 w 17"/>
                  <a:gd name="T11" fmla="*/ 13 h 13"/>
                  <a:gd name="T12" fmla="*/ 10 w 17"/>
                  <a:gd name="T13" fmla="*/ 9 h 13"/>
                  <a:gd name="T14" fmla="*/ 11 w 17"/>
                  <a:gd name="T15" fmla="*/ 7 h 13"/>
                  <a:gd name="T16" fmla="*/ 9 w 17"/>
                  <a:gd name="T17" fmla="*/ 5 h 13"/>
                  <a:gd name="T18" fmla="*/ 7 w 17"/>
                  <a:gd name="T19" fmla="*/ 6 h 13"/>
                  <a:gd name="T20" fmla="*/ 7 w 17"/>
                  <a:gd name="T21" fmla="*/ 7 h 13"/>
                  <a:gd name="T22" fmla="*/ 10 w 17"/>
                  <a:gd name="T23"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 h="13">
                    <a:moveTo>
                      <a:pt x="10" y="13"/>
                    </a:moveTo>
                    <a:cubicBezTo>
                      <a:pt x="6" y="12"/>
                      <a:pt x="3" y="12"/>
                      <a:pt x="1" y="9"/>
                    </a:cubicBezTo>
                    <a:cubicBezTo>
                      <a:pt x="0" y="7"/>
                      <a:pt x="0" y="5"/>
                      <a:pt x="2" y="3"/>
                    </a:cubicBezTo>
                    <a:cubicBezTo>
                      <a:pt x="3" y="1"/>
                      <a:pt x="6" y="0"/>
                      <a:pt x="9" y="2"/>
                    </a:cubicBezTo>
                    <a:cubicBezTo>
                      <a:pt x="12" y="3"/>
                      <a:pt x="16" y="3"/>
                      <a:pt x="17" y="8"/>
                    </a:cubicBezTo>
                    <a:cubicBezTo>
                      <a:pt x="17" y="13"/>
                      <a:pt x="12" y="12"/>
                      <a:pt x="10" y="13"/>
                    </a:cubicBezTo>
                    <a:close/>
                    <a:moveTo>
                      <a:pt x="10" y="9"/>
                    </a:moveTo>
                    <a:cubicBezTo>
                      <a:pt x="10" y="8"/>
                      <a:pt x="12" y="9"/>
                      <a:pt x="11" y="7"/>
                    </a:cubicBezTo>
                    <a:cubicBezTo>
                      <a:pt x="11" y="6"/>
                      <a:pt x="10" y="6"/>
                      <a:pt x="9" y="5"/>
                    </a:cubicBezTo>
                    <a:cubicBezTo>
                      <a:pt x="8" y="5"/>
                      <a:pt x="7" y="5"/>
                      <a:pt x="7" y="6"/>
                    </a:cubicBezTo>
                    <a:cubicBezTo>
                      <a:pt x="7" y="6"/>
                      <a:pt x="7" y="6"/>
                      <a:pt x="7" y="7"/>
                    </a:cubicBezTo>
                    <a:cubicBezTo>
                      <a:pt x="7" y="9"/>
                      <a:pt x="8" y="9"/>
                      <a:pt x="10" y="9"/>
                    </a:cubicBezTo>
                    <a:close/>
                  </a:path>
                </a:pathLst>
              </a:custGeom>
              <a:solidFill>
                <a:srgbClr val="FF31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49">
                <a:extLst>
                  <a:ext uri="{FF2B5EF4-FFF2-40B4-BE49-F238E27FC236}">
                    <a16:creationId xmlns:a16="http://schemas.microsoft.com/office/drawing/2014/main" xmlns="" id="{2C58E879-86A7-48F1-902B-6FAD6254245E}"/>
                  </a:ext>
                </a:extLst>
              </p:cNvPr>
              <p:cNvSpPr>
                <a:spLocks noEditPoints="1"/>
              </p:cNvSpPr>
              <p:nvPr/>
            </p:nvSpPr>
            <p:spPr bwMode="auto">
              <a:xfrm>
                <a:off x="3501635" y="424065"/>
                <a:ext cx="46632" cy="37889"/>
              </a:xfrm>
              <a:custGeom>
                <a:avLst/>
                <a:gdLst>
                  <a:gd name="T0" fmla="*/ 7 w 16"/>
                  <a:gd name="T1" fmla="*/ 13 h 13"/>
                  <a:gd name="T2" fmla="*/ 0 w 16"/>
                  <a:gd name="T3" fmla="*/ 6 h 13"/>
                  <a:gd name="T4" fmla="*/ 0 w 16"/>
                  <a:gd name="T5" fmla="*/ 5 h 13"/>
                  <a:gd name="T6" fmla="*/ 5 w 16"/>
                  <a:gd name="T7" fmla="*/ 0 h 13"/>
                  <a:gd name="T8" fmla="*/ 6 w 16"/>
                  <a:gd name="T9" fmla="*/ 0 h 13"/>
                  <a:gd name="T10" fmla="*/ 16 w 16"/>
                  <a:gd name="T11" fmla="*/ 8 h 13"/>
                  <a:gd name="T12" fmla="*/ 7 w 16"/>
                  <a:gd name="T13" fmla="*/ 13 h 13"/>
                  <a:gd name="T14" fmla="*/ 8 w 16"/>
                  <a:gd name="T15" fmla="*/ 9 h 13"/>
                  <a:gd name="T16" fmla="*/ 10 w 16"/>
                  <a:gd name="T17" fmla="*/ 6 h 13"/>
                  <a:gd name="T18" fmla="*/ 10 w 16"/>
                  <a:gd name="T19" fmla="*/ 6 h 13"/>
                  <a:gd name="T20" fmla="*/ 7 w 16"/>
                  <a:gd name="T21" fmla="*/ 4 h 13"/>
                  <a:gd name="T22" fmla="*/ 5 w 16"/>
                  <a:gd name="T23" fmla="*/ 6 h 13"/>
                  <a:gd name="T24" fmla="*/ 8 w 16"/>
                  <a:gd name="T25"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 h="13">
                    <a:moveTo>
                      <a:pt x="7" y="13"/>
                    </a:moveTo>
                    <a:cubicBezTo>
                      <a:pt x="3" y="13"/>
                      <a:pt x="0" y="10"/>
                      <a:pt x="0" y="6"/>
                    </a:cubicBezTo>
                    <a:cubicBezTo>
                      <a:pt x="0" y="6"/>
                      <a:pt x="0" y="6"/>
                      <a:pt x="0" y="5"/>
                    </a:cubicBezTo>
                    <a:cubicBezTo>
                      <a:pt x="0" y="3"/>
                      <a:pt x="2" y="0"/>
                      <a:pt x="5" y="0"/>
                    </a:cubicBezTo>
                    <a:cubicBezTo>
                      <a:pt x="5" y="0"/>
                      <a:pt x="6" y="0"/>
                      <a:pt x="6" y="0"/>
                    </a:cubicBezTo>
                    <a:cubicBezTo>
                      <a:pt x="11" y="0"/>
                      <a:pt x="16" y="5"/>
                      <a:pt x="16" y="8"/>
                    </a:cubicBezTo>
                    <a:cubicBezTo>
                      <a:pt x="15" y="11"/>
                      <a:pt x="12" y="13"/>
                      <a:pt x="7" y="13"/>
                    </a:cubicBezTo>
                    <a:close/>
                    <a:moveTo>
                      <a:pt x="8" y="9"/>
                    </a:moveTo>
                    <a:cubicBezTo>
                      <a:pt x="9" y="9"/>
                      <a:pt x="11" y="8"/>
                      <a:pt x="10" y="6"/>
                    </a:cubicBezTo>
                    <a:cubicBezTo>
                      <a:pt x="10" y="6"/>
                      <a:pt x="10" y="6"/>
                      <a:pt x="10" y="6"/>
                    </a:cubicBezTo>
                    <a:cubicBezTo>
                      <a:pt x="10" y="4"/>
                      <a:pt x="9" y="4"/>
                      <a:pt x="7" y="4"/>
                    </a:cubicBezTo>
                    <a:cubicBezTo>
                      <a:pt x="6" y="4"/>
                      <a:pt x="5" y="5"/>
                      <a:pt x="5" y="6"/>
                    </a:cubicBezTo>
                    <a:cubicBezTo>
                      <a:pt x="5" y="8"/>
                      <a:pt x="7" y="9"/>
                      <a:pt x="8" y="9"/>
                    </a:cubicBezTo>
                    <a:close/>
                  </a:path>
                </a:pathLst>
              </a:custGeom>
              <a:solidFill>
                <a:srgbClr val="FF31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50">
                <a:extLst>
                  <a:ext uri="{FF2B5EF4-FFF2-40B4-BE49-F238E27FC236}">
                    <a16:creationId xmlns:a16="http://schemas.microsoft.com/office/drawing/2014/main" xmlns="" id="{F9E8F310-6816-4A6A-A9F2-D52F1D9B0464}"/>
                  </a:ext>
                </a:extLst>
              </p:cNvPr>
              <p:cNvSpPr>
                <a:spLocks noEditPoints="1"/>
              </p:cNvSpPr>
              <p:nvPr/>
            </p:nvSpPr>
            <p:spPr bwMode="auto">
              <a:xfrm>
                <a:off x="3495806" y="597479"/>
                <a:ext cx="49547" cy="37889"/>
              </a:xfrm>
              <a:custGeom>
                <a:avLst/>
                <a:gdLst>
                  <a:gd name="T0" fmla="*/ 10 w 17"/>
                  <a:gd name="T1" fmla="*/ 13 h 13"/>
                  <a:gd name="T2" fmla="*/ 0 w 17"/>
                  <a:gd name="T3" fmla="*/ 6 h 13"/>
                  <a:gd name="T4" fmla="*/ 7 w 17"/>
                  <a:gd name="T5" fmla="*/ 0 h 13"/>
                  <a:gd name="T6" fmla="*/ 17 w 17"/>
                  <a:gd name="T7" fmla="*/ 6 h 13"/>
                  <a:gd name="T8" fmla="*/ 10 w 17"/>
                  <a:gd name="T9" fmla="*/ 13 h 13"/>
                  <a:gd name="T10" fmla="*/ 10 w 17"/>
                  <a:gd name="T11" fmla="*/ 13 h 13"/>
                  <a:gd name="T12" fmla="*/ 12 w 17"/>
                  <a:gd name="T13" fmla="*/ 7 h 13"/>
                  <a:gd name="T14" fmla="*/ 9 w 17"/>
                  <a:gd name="T15" fmla="*/ 3 h 13"/>
                  <a:gd name="T16" fmla="*/ 6 w 17"/>
                  <a:gd name="T17" fmla="*/ 6 h 13"/>
                  <a:gd name="T18" fmla="*/ 9 w 17"/>
                  <a:gd name="T19" fmla="*/ 9 h 13"/>
                  <a:gd name="T20" fmla="*/ 9 w 17"/>
                  <a:gd name="T21" fmla="*/ 9 h 13"/>
                  <a:gd name="T22" fmla="*/ 12 w 17"/>
                  <a:gd name="T23" fmla="*/ 7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 h="13">
                    <a:moveTo>
                      <a:pt x="10" y="13"/>
                    </a:moveTo>
                    <a:cubicBezTo>
                      <a:pt x="5" y="13"/>
                      <a:pt x="1" y="10"/>
                      <a:pt x="0" y="6"/>
                    </a:cubicBezTo>
                    <a:cubicBezTo>
                      <a:pt x="0" y="2"/>
                      <a:pt x="3" y="0"/>
                      <a:pt x="7" y="0"/>
                    </a:cubicBezTo>
                    <a:cubicBezTo>
                      <a:pt x="12" y="0"/>
                      <a:pt x="17" y="3"/>
                      <a:pt x="17" y="6"/>
                    </a:cubicBezTo>
                    <a:cubicBezTo>
                      <a:pt x="17" y="10"/>
                      <a:pt x="14" y="13"/>
                      <a:pt x="10" y="13"/>
                    </a:cubicBezTo>
                    <a:cubicBezTo>
                      <a:pt x="10" y="13"/>
                      <a:pt x="10" y="13"/>
                      <a:pt x="10" y="13"/>
                    </a:cubicBezTo>
                    <a:close/>
                    <a:moveTo>
                      <a:pt x="12" y="7"/>
                    </a:moveTo>
                    <a:cubicBezTo>
                      <a:pt x="12" y="5"/>
                      <a:pt x="11" y="4"/>
                      <a:pt x="9" y="3"/>
                    </a:cubicBezTo>
                    <a:cubicBezTo>
                      <a:pt x="7" y="3"/>
                      <a:pt x="6" y="5"/>
                      <a:pt x="6" y="6"/>
                    </a:cubicBezTo>
                    <a:cubicBezTo>
                      <a:pt x="6" y="8"/>
                      <a:pt x="7" y="9"/>
                      <a:pt x="9" y="9"/>
                    </a:cubicBezTo>
                    <a:cubicBezTo>
                      <a:pt x="9" y="9"/>
                      <a:pt x="9" y="9"/>
                      <a:pt x="9" y="9"/>
                    </a:cubicBezTo>
                    <a:cubicBezTo>
                      <a:pt x="10" y="9"/>
                      <a:pt x="12" y="8"/>
                      <a:pt x="12" y="7"/>
                    </a:cubicBezTo>
                    <a:close/>
                  </a:path>
                </a:pathLst>
              </a:custGeom>
              <a:solidFill>
                <a:srgbClr val="FF31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51">
                <a:extLst>
                  <a:ext uri="{FF2B5EF4-FFF2-40B4-BE49-F238E27FC236}">
                    <a16:creationId xmlns:a16="http://schemas.microsoft.com/office/drawing/2014/main" xmlns="" id="{6D59CF26-9237-4A45-9065-B2C4347EAC21}"/>
                  </a:ext>
                </a:extLst>
              </p:cNvPr>
              <p:cNvSpPr>
                <a:spLocks noEditPoints="1"/>
              </p:cNvSpPr>
              <p:nvPr/>
            </p:nvSpPr>
            <p:spPr bwMode="auto">
              <a:xfrm>
                <a:off x="3307819" y="441552"/>
                <a:ext cx="40803" cy="43718"/>
              </a:xfrm>
              <a:custGeom>
                <a:avLst/>
                <a:gdLst>
                  <a:gd name="T0" fmla="*/ 8 w 14"/>
                  <a:gd name="T1" fmla="*/ 15 h 15"/>
                  <a:gd name="T2" fmla="*/ 0 w 14"/>
                  <a:gd name="T3" fmla="*/ 7 h 15"/>
                  <a:gd name="T4" fmla="*/ 6 w 14"/>
                  <a:gd name="T5" fmla="*/ 1 h 15"/>
                  <a:gd name="T6" fmla="*/ 14 w 14"/>
                  <a:gd name="T7" fmla="*/ 10 h 15"/>
                  <a:gd name="T8" fmla="*/ 8 w 14"/>
                  <a:gd name="T9" fmla="*/ 15 h 15"/>
                  <a:gd name="T10" fmla="*/ 8 w 14"/>
                  <a:gd name="T11" fmla="*/ 7 h 15"/>
                  <a:gd name="T12" fmla="*/ 6 w 14"/>
                  <a:gd name="T13" fmla="*/ 8 h 15"/>
                  <a:gd name="T14" fmla="*/ 7 w 14"/>
                  <a:gd name="T15" fmla="*/ 11 h 15"/>
                  <a:gd name="T16" fmla="*/ 8 w 14"/>
                  <a:gd name="T17" fmla="*/ 11 h 15"/>
                  <a:gd name="T18" fmla="*/ 10 w 14"/>
                  <a:gd name="T19" fmla="*/ 10 h 15"/>
                  <a:gd name="T20" fmla="*/ 9 w 14"/>
                  <a:gd name="T21" fmla="*/ 7 h 15"/>
                  <a:gd name="T22" fmla="*/ 8 w 14"/>
                  <a:gd name="T23" fmla="*/ 7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15">
                    <a:moveTo>
                      <a:pt x="8" y="15"/>
                    </a:moveTo>
                    <a:cubicBezTo>
                      <a:pt x="3" y="15"/>
                      <a:pt x="0" y="12"/>
                      <a:pt x="0" y="7"/>
                    </a:cubicBezTo>
                    <a:cubicBezTo>
                      <a:pt x="1" y="4"/>
                      <a:pt x="1" y="0"/>
                      <a:pt x="6" y="1"/>
                    </a:cubicBezTo>
                    <a:cubicBezTo>
                      <a:pt x="10" y="1"/>
                      <a:pt x="14" y="5"/>
                      <a:pt x="14" y="10"/>
                    </a:cubicBezTo>
                    <a:cubicBezTo>
                      <a:pt x="14" y="13"/>
                      <a:pt x="12" y="15"/>
                      <a:pt x="8" y="15"/>
                    </a:cubicBezTo>
                    <a:close/>
                    <a:moveTo>
                      <a:pt x="8" y="7"/>
                    </a:moveTo>
                    <a:cubicBezTo>
                      <a:pt x="7" y="7"/>
                      <a:pt x="6" y="7"/>
                      <a:pt x="6" y="8"/>
                    </a:cubicBezTo>
                    <a:cubicBezTo>
                      <a:pt x="5" y="9"/>
                      <a:pt x="6" y="11"/>
                      <a:pt x="7" y="11"/>
                    </a:cubicBezTo>
                    <a:cubicBezTo>
                      <a:pt x="7" y="11"/>
                      <a:pt x="7" y="11"/>
                      <a:pt x="8" y="11"/>
                    </a:cubicBezTo>
                    <a:cubicBezTo>
                      <a:pt x="9" y="11"/>
                      <a:pt x="10" y="11"/>
                      <a:pt x="10" y="10"/>
                    </a:cubicBezTo>
                    <a:cubicBezTo>
                      <a:pt x="10" y="9"/>
                      <a:pt x="10" y="7"/>
                      <a:pt x="9" y="7"/>
                    </a:cubicBezTo>
                    <a:cubicBezTo>
                      <a:pt x="8" y="7"/>
                      <a:pt x="8" y="7"/>
                      <a:pt x="8" y="7"/>
                    </a:cubicBezTo>
                    <a:close/>
                  </a:path>
                </a:pathLst>
              </a:custGeom>
              <a:solidFill>
                <a:srgbClr val="FF31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52">
                <a:extLst>
                  <a:ext uri="{FF2B5EF4-FFF2-40B4-BE49-F238E27FC236}">
                    <a16:creationId xmlns:a16="http://schemas.microsoft.com/office/drawing/2014/main" xmlns="" id="{B536CB50-AF8C-47ED-B019-AB3752265BDF}"/>
                  </a:ext>
                </a:extLst>
              </p:cNvPr>
              <p:cNvSpPr>
                <a:spLocks noEditPoints="1"/>
              </p:cNvSpPr>
              <p:nvPr/>
            </p:nvSpPr>
            <p:spPr bwMode="auto">
              <a:xfrm>
                <a:off x="3495806" y="505672"/>
                <a:ext cx="52462" cy="42261"/>
              </a:xfrm>
              <a:custGeom>
                <a:avLst/>
                <a:gdLst>
                  <a:gd name="T0" fmla="*/ 11 w 18"/>
                  <a:gd name="T1" fmla="*/ 14 h 14"/>
                  <a:gd name="T2" fmla="*/ 6 w 18"/>
                  <a:gd name="T3" fmla="*/ 13 h 14"/>
                  <a:gd name="T4" fmla="*/ 1 w 18"/>
                  <a:gd name="T5" fmla="*/ 7 h 14"/>
                  <a:gd name="T6" fmla="*/ 8 w 18"/>
                  <a:gd name="T7" fmla="*/ 1 h 14"/>
                  <a:gd name="T8" fmla="*/ 13 w 18"/>
                  <a:gd name="T9" fmla="*/ 2 h 14"/>
                  <a:gd name="T10" fmla="*/ 18 w 18"/>
                  <a:gd name="T11" fmla="*/ 10 h 14"/>
                  <a:gd name="T12" fmla="*/ 18 w 18"/>
                  <a:gd name="T13" fmla="*/ 10 h 14"/>
                  <a:gd name="T14" fmla="*/ 11 w 18"/>
                  <a:gd name="T15" fmla="*/ 14 h 14"/>
                  <a:gd name="T16" fmla="*/ 10 w 18"/>
                  <a:gd name="T17" fmla="*/ 6 h 14"/>
                  <a:gd name="T18" fmla="*/ 6 w 18"/>
                  <a:gd name="T19" fmla="*/ 8 h 14"/>
                  <a:gd name="T20" fmla="*/ 9 w 18"/>
                  <a:gd name="T21" fmla="*/ 11 h 14"/>
                  <a:gd name="T22" fmla="*/ 13 w 18"/>
                  <a:gd name="T23" fmla="*/ 9 h 14"/>
                  <a:gd name="T24" fmla="*/ 10 w 18"/>
                  <a:gd name="T25"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 h="14">
                    <a:moveTo>
                      <a:pt x="11" y="14"/>
                    </a:moveTo>
                    <a:cubicBezTo>
                      <a:pt x="9" y="13"/>
                      <a:pt x="8" y="13"/>
                      <a:pt x="6" y="13"/>
                    </a:cubicBezTo>
                    <a:cubicBezTo>
                      <a:pt x="3" y="12"/>
                      <a:pt x="0" y="11"/>
                      <a:pt x="1" y="7"/>
                    </a:cubicBezTo>
                    <a:cubicBezTo>
                      <a:pt x="1" y="4"/>
                      <a:pt x="4" y="0"/>
                      <a:pt x="8" y="1"/>
                    </a:cubicBezTo>
                    <a:cubicBezTo>
                      <a:pt x="10" y="1"/>
                      <a:pt x="12" y="2"/>
                      <a:pt x="13" y="2"/>
                    </a:cubicBezTo>
                    <a:cubicBezTo>
                      <a:pt x="16" y="3"/>
                      <a:pt x="18" y="6"/>
                      <a:pt x="18" y="10"/>
                    </a:cubicBezTo>
                    <a:cubicBezTo>
                      <a:pt x="18" y="10"/>
                      <a:pt x="18" y="10"/>
                      <a:pt x="18" y="10"/>
                    </a:cubicBezTo>
                    <a:cubicBezTo>
                      <a:pt x="17" y="14"/>
                      <a:pt x="14" y="14"/>
                      <a:pt x="11" y="14"/>
                    </a:cubicBezTo>
                    <a:close/>
                    <a:moveTo>
                      <a:pt x="10" y="6"/>
                    </a:moveTo>
                    <a:cubicBezTo>
                      <a:pt x="8" y="6"/>
                      <a:pt x="6" y="6"/>
                      <a:pt x="6" y="8"/>
                    </a:cubicBezTo>
                    <a:cubicBezTo>
                      <a:pt x="6" y="11"/>
                      <a:pt x="7" y="11"/>
                      <a:pt x="9" y="11"/>
                    </a:cubicBezTo>
                    <a:cubicBezTo>
                      <a:pt x="10" y="11"/>
                      <a:pt x="13" y="12"/>
                      <a:pt x="13" y="9"/>
                    </a:cubicBezTo>
                    <a:cubicBezTo>
                      <a:pt x="14" y="7"/>
                      <a:pt x="12" y="6"/>
                      <a:pt x="10" y="6"/>
                    </a:cubicBezTo>
                    <a:close/>
                  </a:path>
                </a:pathLst>
              </a:custGeom>
              <a:solidFill>
                <a:srgbClr val="FF31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53">
                <a:extLst>
                  <a:ext uri="{FF2B5EF4-FFF2-40B4-BE49-F238E27FC236}">
                    <a16:creationId xmlns:a16="http://schemas.microsoft.com/office/drawing/2014/main" xmlns="" id="{B6FDE691-AFC7-4C86-A8B8-2461DFF657FB}"/>
                  </a:ext>
                </a:extLst>
              </p:cNvPr>
              <p:cNvSpPr>
                <a:spLocks noEditPoints="1"/>
              </p:cNvSpPr>
              <p:nvPr/>
            </p:nvSpPr>
            <p:spPr bwMode="auto">
              <a:xfrm>
                <a:off x="3596357" y="588736"/>
                <a:ext cx="43718" cy="37889"/>
              </a:xfrm>
              <a:custGeom>
                <a:avLst/>
                <a:gdLst>
                  <a:gd name="T0" fmla="*/ 15 w 15"/>
                  <a:gd name="T1" fmla="*/ 8 h 13"/>
                  <a:gd name="T2" fmla="*/ 6 w 15"/>
                  <a:gd name="T3" fmla="*/ 13 h 13"/>
                  <a:gd name="T4" fmla="*/ 1 w 15"/>
                  <a:gd name="T5" fmla="*/ 6 h 13"/>
                  <a:gd name="T6" fmla="*/ 8 w 15"/>
                  <a:gd name="T7" fmla="*/ 1 h 13"/>
                  <a:gd name="T8" fmla="*/ 15 w 15"/>
                  <a:gd name="T9" fmla="*/ 8 h 13"/>
                  <a:gd name="T10" fmla="*/ 7 w 15"/>
                  <a:gd name="T11" fmla="*/ 5 h 13"/>
                  <a:gd name="T12" fmla="*/ 6 w 15"/>
                  <a:gd name="T13" fmla="*/ 8 h 13"/>
                  <a:gd name="T14" fmla="*/ 6 w 15"/>
                  <a:gd name="T15" fmla="*/ 8 h 13"/>
                  <a:gd name="T16" fmla="*/ 8 w 15"/>
                  <a:gd name="T17" fmla="*/ 10 h 13"/>
                  <a:gd name="T18" fmla="*/ 8 w 15"/>
                  <a:gd name="T19" fmla="*/ 10 h 13"/>
                  <a:gd name="T20" fmla="*/ 10 w 15"/>
                  <a:gd name="T21" fmla="*/ 7 h 13"/>
                  <a:gd name="T22" fmla="*/ 10 w 15"/>
                  <a:gd name="T23" fmla="*/ 7 h 13"/>
                  <a:gd name="T24" fmla="*/ 7 w 15"/>
                  <a:gd name="T25" fmla="*/ 5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13">
                    <a:moveTo>
                      <a:pt x="15" y="8"/>
                    </a:moveTo>
                    <a:cubicBezTo>
                      <a:pt x="14" y="13"/>
                      <a:pt x="10" y="13"/>
                      <a:pt x="6" y="13"/>
                    </a:cubicBezTo>
                    <a:cubicBezTo>
                      <a:pt x="1" y="13"/>
                      <a:pt x="0" y="10"/>
                      <a:pt x="1" y="6"/>
                    </a:cubicBezTo>
                    <a:cubicBezTo>
                      <a:pt x="1" y="1"/>
                      <a:pt x="5" y="0"/>
                      <a:pt x="8" y="1"/>
                    </a:cubicBezTo>
                    <a:cubicBezTo>
                      <a:pt x="12" y="1"/>
                      <a:pt x="15" y="3"/>
                      <a:pt x="15" y="8"/>
                    </a:cubicBezTo>
                    <a:close/>
                    <a:moveTo>
                      <a:pt x="7" y="5"/>
                    </a:moveTo>
                    <a:cubicBezTo>
                      <a:pt x="6" y="6"/>
                      <a:pt x="5" y="7"/>
                      <a:pt x="6" y="8"/>
                    </a:cubicBezTo>
                    <a:cubicBezTo>
                      <a:pt x="6" y="8"/>
                      <a:pt x="6" y="8"/>
                      <a:pt x="6" y="8"/>
                    </a:cubicBezTo>
                    <a:cubicBezTo>
                      <a:pt x="6" y="9"/>
                      <a:pt x="7" y="10"/>
                      <a:pt x="8" y="10"/>
                    </a:cubicBezTo>
                    <a:cubicBezTo>
                      <a:pt x="8" y="10"/>
                      <a:pt x="8" y="10"/>
                      <a:pt x="8" y="10"/>
                    </a:cubicBezTo>
                    <a:cubicBezTo>
                      <a:pt x="10" y="10"/>
                      <a:pt x="10" y="9"/>
                      <a:pt x="10" y="7"/>
                    </a:cubicBezTo>
                    <a:cubicBezTo>
                      <a:pt x="10" y="7"/>
                      <a:pt x="10" y="7"/>
                      <a:pt x="10" y="7"/>
                    </a:cubicBezTo>
                    <a:cubicBezTo>
                      <a:pt x="10" y="6"/>
                      <a:pt x="8" y="5"/>
                      <a:pt x="7" y="5"/>
                    </a:cubicBezTo>
                    <a:close/>
                  </a:path>
                </a:pathLst>
              </a:custGeom>
              <a:solidFill>
                <a:srgbClr val="FF31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54">
                <a:extLst>
                  <a:ext uri="{FF2B5EF4-FFF2-40B4-BE49-F238E27FC236}">
                    <a16:creationId xmlns:a16="http://schemas.microsoft.com/office/drawing/2014/main" xmlns="" id="{1A8C10B9-FDDB-427D-A3AE-C9A0E3C7EB63}"/>
                  </a:ext>
                </a:extLst>
              </p:cNvPr>
              <p:cNvSpPr>
                <a:spLocks noEditPoints="1"/>
              </p:cNvSpPr>
              <p:nvPr/>
            </p:nvSpPr>
            <p:spPr bwMode="auto">
              <a:xfrm>
                <a:off x="3401084" y="521702"/>
                <a:ext cx="42261" cy="37889"/>
              </a:xfrm>
              <a:custGeom>
                <a:avLst/>
                <a:gdLst>
                  <a:gd name="T0" fmla="*/ 8 w 14"/>
                  <a:gd name="T1" fmla="*/ 13 h 13"/>
                  <a:gd name="T2" fmla="*/ 0 w 14"/>
                  <a:gd name="T3" fmla="*/ 6 h 13"/>
                  <a:gd name="T4" fmla="*/ 7 w 14"/>
                  <a:gd name="T5" fmla="*/ 0 h 13"/>
                  <a:gd name="T6" fmla="*/ 14 w 14"/>
                  <a:gd name="T7" fmla="*/ 7 h 13"/>
                  <a:gd name="T8" fmla="*/ 14 w 14"/>
                  <a:gd name="T9" fmla="*/ 8 h 13"/>
                  <a:gd name="T10" fmla="*/ 9 w 14"/>
                  <a:gd name="T11" fmla="*/ 13 h 13"/>
                  <a:gd name="T12" fmla="*/ 8 w 14"/>
                  <a:gd name="T13" fmla="*/ 13 h 13"/>
                  <a:gd name="T14" fmla="*/ 9 w 14"/>
                  <a:gd name="T15" fmla="*/ 7 h 13"/>
                  <a:gd name="T16" fmla="*/ 7 w 14"/>
                  <a:gd name="T17" fmla="*/ 5 h 13"/>
                  <a:gd name="T18" fmla="*/ 6 w 14"/>
                  <a:gd name="T19" fmla="*/ 5 h 13"/>
                  <a:gd name="T20" fmla="*/ 5 w 14"/>
                  <a:gd name="T21" fmla="*/ 7 h 13"/>
                  <a:gd name="T22" fmla="*/ 7 w 14"/>
                  <a:gd name="T23" fmla="*/ 9 h 13"/>
                  <a:gd name="T24" fmla="*/ 8 w 14"/>
                  <a:gd name="T25" fmla="*/ 9 h 13"/>
                  <a:gd name="T26" fmla="*/ 9 w 14"/>
                  <a:gd name="T27" fmla="*/ 7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13">
                    <a:moveTo>
                      <a:pt x="8" y="13"/>
                    </a:moveTo>
                    <a:cubicBezTo>
                      <a:pt x="4" y="13"/>
                      <a:pt x="1" y="10"/>
                      <a:pt x="0" y="6"/>
                    </a:cubicBezTo>
                    <a:cubicBezTo>
                      <a:pt x="1" y="2"/>
                      <a:pt x="4" y="0"/>
                      <a:pt x="7" y="0"/>
                    </a:cubicBezTo>
                    <a:cubicBezTo>
                      <a:pt x="11" y="0"/>
                      <a:pt x="14" y="3"/>
                      <a:pt x="14" y="7"/>
                    </a:cubicBezTo>
                    <a:cubicBezTo>
                      <a:pt x="14" y="7"/>
                      <a:pt x="14" y="8"/>
                      <a:pt x="14" y="8"/>
                    </a:cubicBezTo>
                    <a:cubicBezTo>
                      <a:pt x="14" y="11"/>
                      <a:pt x="11" y="13"/>
                      <a:pt x="9" y="13"/>
                    </a:cubicBezTo>
                    <a:cubicBezTo>
                      <a:pt x="9" y="13"/>
                      <a:pt x="8" y="13"/>
                      <a:pt x="8" y="13"/>
                    </a:cubicBezTo>
                    <a:close/>
                    <a:moveTo>
                      <a:pt x="9" y="7"/>
                    </a:moveTo>
                    <a:cubicBezTo>
                      <a:pt x="9" y="6"/>
                      <a:pt x="8" y="5"/>
                      <a:pt x="7" y="5"/>
                    </a:cubicBezTo>
                    <a:cubicBezTo>
                      <a:pt x="7" y="5"/>
                      <a:pt x="7" y="5"/>
                      <a:pt x="6" y="5"/>
                    </a:cubicBezTo>
                    <a:cubicBezTo>
                      <a:pt x="5" y="5"/>
                      <a:pt x="5" y="6"/>
                      <a:pt x="5" y="7"/>
                    </a:cubicBezTo>
                    <a:cubicBezTo>
                      <a:pt x="5" y="8"/>
                      <a:pt x="6" y="9"/>
                      <a:pt x="7" y="9"/>
                    </a:cubicBezTo>
                    <a:cubicBezTo>
                      <a:pt x="7" y="9"/>
                      <a:pt x="8" y="9"/>
                      <a:pt x="8" y="9"/>
                    </a:cubicBezTo>
                    <a:cubicBezTo>
                      <a:pt x="9" y="9"/>
                      <a:pt x="10" y="8"/>
                      <a:pt x="9" y="7"/>
                    </a:cubicBezTo>
                    <a:close/>
                  </a:path>
                </a:pathLst>
              </a:custGeom>
              <a:solidFill>
                <a:srgbClr val="FF31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55">
                <a:extLst>
                  <a:ext uri="{FF2B5EF4-FFF2-40B4-BE49-F238E27FC236}">
                    <a16:creationId xmlns:a16="http://schemas.microsoft.com/office/drawing/2014/main" xmlns="" id="{0266F4AD-9160-49E0-90E3-F06D382ABE7C}"/>
                  </a:ext>
                </a:extLst>
              </p:cNvPr>
              <p:cNvSpPr>
                <a:spLocks/>
              </p:cNvSpPr>
              <p:nvPr/>
            </p:nvSpPr>
            <p:spPr bwMode="auto">
              <a:xfrm>
                <a:off x="3599272" y="499843"/>
                <a:ext cx="46632" cy="48090"/>
              </a:xfrm>
              <a:custGeom>
                <a:avLst/>
                <a:gdLst>
                  <a:gd name="T0" fmla="*/ 10 w 16"/>
                  <a:gd name="T1" fmla="*/ 5 h 16"/>
                  <a:gd name="T2" fmla="*/ 12 w 16"/>
                  <a:gd name="T3" fmla="*/ 14 h 16"/>
                  <a:gd name="T4" fmla="*/ 2 w 16"/>
                  <a:gd name="T5" fmla="*/ 11 h 16"/>
                  <a:gd name="T6" fmla="*/ 3 w 16"/>
                  <a:gd name="T7" fmla="*/ 2 h 16"/>
                  <a:gd name="T8" fmla="*/ 10 w 16"/>
                  <a:gd name="T9" fmla="*/ 6 h 16"/>
                  <a:gd name="T10" fmla="*/ 8 w 16"/>
                  <a:gd name="T11" fmla="*/ 6 h 16"/>
                  <a:gd name="T12" fmla="*/ 7 w 16"/>
                  <a:gd name="T13" fmla="*/ 10 h 16"/>
                  <a:gd name="T14" fmla="*/ 8 w 16"/>
                  <a:gd name="T15" fmla="*/ 10 h 16"/>
                  <a:gd name="T16" fmla="*/ 10 w 16"/>
                  <a:gd name="T17" fmla="*/ 7 h 16"/>
                  <a:gd name="T18" fmla="*/ 10 w 16"/>
                  <a:gd name="T19" fmla="*/ 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6">
                    <a:moveTo>
                      <a:pt x="10" y="5"/>
                    </a:moveTo>
                    <a:cubicBezTo>
                      <a:pt x="14" y="7"/>
                      <a:pt x="16" y="10"/>
                      <a:pt x="12" y="14"/>
                    </a:cubicBezTo>
                    <a:cubicBezTo>
                      <a:pt x="10" y="16"/>
                      <a:pt x="4" y="14"/>
                      <a:pt x="2" y="11"/>
                    </a:cubicBezTo>
                    <a:cubicBezTo>
                      <a:pt x="0" y="8"/>
                      <a:pt x="0" y="3"/>
                      <a:pt x="3" y="2"/>
                    </a:cubicBezTo>
                    <a:cubicBezTo>
                      <a:pt x="7" y="0"/>
                      <a:pt x="8" y="3"/>
                      <a:pt x="10" y="6"/>
                    </a:cubicBezTo>
                    <a:cubicBezTo>
                      <a:pt x="8" y="6"/>
                      <a:pt x="8" y="6"/>
                      <a:pt x="8" y="6"/>
                    </a:cubicBezTo>
                    <a:cubicBezTo>
                      <a:pt x="7" y="7"/>
                      <a:pt x="6" y="8"/>
                      <a:pt x="7" y="10"/>
                    </a:cubicBezTo>
                    <a:cubicBezTo>
                      <a:pt x="7" y="10"/>
                      <a:pt x="7" y="10"/>
                      <a:pt x="8" y="10"/>
                    </a:cubicBezTo>
                    <a:cubicBezTo>
                      <a:pt x="10" y="10"/>
                      <a:pt x="10" y="9"/>
                      <a:pt x="10" y="7"/>
                    </a:cubicBezTo>
                    <a:cubicBezTo>
                      <a:pt x="10" y="7"/>
                      <a:pt x="10" y="6"/>
                      <a:pt x="10" y="5"/>
                    </a:cubicBezTo>
                    <a:close/>
                  </a:path>
                </a:pathLst>
              </a:custGeom>
              <a:solidFill>
                <a:srgbClr val="FF31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56">
                <a:extLst>
                  <a:ext uri="{FF2B5EF4-FFF2-40B4-BE49-F238E27FC236}">
                    <a16:creationId xmlns:a16="http://schemas.microsoft.com/office/drawing/2014/main" xmlns="" id="{94B0F4D0-A50B-45BE-95CF-F388769B07A0}"/>
                  </a:ext>
                </a:extLst>
              </p:cNvPr>
              <p:cNvSpPr>
                <a:spLocks noEditPoints="1"/>
              </p:cNvSpPr>
              <p:nvPr/>
            </p:nvSpPr>
            <p:spPr bwMode="auto">
              <a:xfrm>
                <a:off x="3234955" y="374518"/>
                <a:ext cx="46632" cy="40803"/>
              </a:xfrm>
              <a:custGeom>
                <a:avLst/>
                <a:gdLst>
                  <a:gd name="T0" fmla="*/ 7 w 16"/>
                  <a:gd name="T1" fmla="*/ 13 h 14"/>
                  <a:gd name="T2" fmla="*/ 0 w 16"/>
                  <a:gd name="T3" fmla="*/ 8 h 14"/>
                  <a:gd name="T4" fmla="*/ 8 w 16"/>
                  <a:gd name="T5" fmla="*/ 1 h 14"/>
                  <a:gd name="T6" fmla="*/ 15 w 16"/>
                  <a:gd name="T7" fmla="*/ 8 h 14"/>
                  <a:gd name="T8" fmla="*/ 7 w 16"/>
                  <a:gd name="T9" fmla="*/ 13 h 14"/>
                  <a:gd name="T10" fmla="*/ 8 w 16"/>
                  <a:gd name="T11" fmla="*/ 11 h 14"/>
                  <a:gd name="T12" fmla="*/ 11 w 16"/>
                  <a:gd name="T13" fmla="*/ 7 h 14"/>
                  <a:gd name="T14" fmla="*/ 9 w 16"/>
                  <a:gd name="T15" fmla="*/ 5 h 14"/>
                  <a:gd name="T16" fmla="*/ 8 w 16"/>
                  <a:gd name="T17" fmla="*/ 5 h 14"/>
                  <a:gd name="T18" fmla="*/ 5 w 16"/>
                  <a:gd name="T19" fmla="*/ 9 h 14"/>
                  <a:gd name="T20" fmla="*/ 8 w 16"/>
                  <a:gd name="T21" fmla="*/ 1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14">
                    <a:moveTo>
                      <a:pt x="7" y="13"/>
                    </a:moveTo>
                    <a:cubicBezTo>
                      <a:pt x="3" y="13"/>
                      <a:pt x="0" y="12"/>
                      <a:pt x="0" y="8"/>
                    </a:cubicBezTo>
                    <a:cubicBezTo>
                      <a:pt x="1" y="4"/>
                      <a:pt x="5" y="0"/>
                      <a:pt x="8" y="1"/>
                    </a:cubicBezTo>
                    <a:cubicBezTo>
                      <a:pt x="11" y="2"/>
                      <a:pt x="15" y="3"/>
                      <a:pt x="15" y="8"/>
                    </a:cubicBezTo>
                    <a:cubicBezTo>
                      <a:pt x="16" y="11"/>
                      <a:pt x="12" y="14"/>
                      <a:pt x="7" y="13"/>
                    </a:cubicBezTo>
                    <a:close/>
                    <a:moveTo>
                      <a:pt x="8" y="11"/>
                    </a:moveTo>
                    <a:cubicBezTo>
                      <a:pt x="9" y="10"/>
                      <a:pt x="11" y="9"/>
                      <a:pt x="11" y="7"/>
                    </a:cubicBezTo>
                    <a:cubicBezTo>
                      <a:pt x="10" y="6"/>
                      <a:pt x="10" y="5"/>
                      <a:pt x="9" y="5"/>
                    </a:cubicBezTo>
                    <a:cubicBezTo>
                      <a:pt x="9" y="5"/>
                      <a:pt x="8" y="5"/>
                      <a:pt x="8" y="5"/>
                    </a:cubicBezTo>
                    <a:cubicBezTo>
                      <a:pt x="7" y="6"/>
                      <a:pt x="5" y="7"/>
                      <a:pt x="5" y="9"/>
                    </a:cubicBezTo>
                    <a:cubicBezTo>
                      <a:pt x="5" y="10"/>
                      <a:pt x="7" y="10"/>
                      <a:pt x="8" y="11"/>
                    </a:cubicBezTo>
                    <a:close/>
                  </a:path>
                </a:pathLst>
              </a:custGeom>
              <a:solidFill>
                <a:srgbClr val="FF31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57">
                <a:extLst>
                  <a:ext uri="{FF2B5EF4-FFF2-40B4-BE49-F238E27FC236}">
                    <a16:creationId xmlns:a16="http://schemas.microsoft.com/office/drawing/2014/main" xmlns="" id="{AC9F6EB6-57EA-443D-8C03-8F3722027CFB}"/>
                  </a:ext>
                </a:extLst>
              </p:cNvPr>
              <p:cNvSpPr>
                <a:spLocks noEditPoints="1"/>
              </p:cNvSpPr>
              <p:nvPr/>
            </p:nvSpPr>
            <p:spPr bwMode="auto">
              <a:xfrm>
                <a:off x="3398169" y="426979"/>
                <a:ext cx="45175" cy="37889"/>
              </a:xfrm>
              <a:custGeom>
                <a:avLst/>
                <a:gdLst>
                  <a:gd name="T0" fmla="*/ 15 w 15"/>
                  <a:gd name="T1" fmla="*/ 10 h 13"/>
                  <a:gd name="T2" fmla="*/ 7 w 15"/>
                  <a:gd name="T3" fmla="*/ 13 h 13"/>
                  <a:gd name="T4" fmla="*/ 1 w 15"/>
                  <a:gd name="T5" fmla="*/ 5 h 13"/>
                  <a:gd name="T6" fmla="*/ 1 w 15"/>
                  <a:gd name="T7" fmla="*/ 5 h 13"/>
                  <a:gd name="T8" fmla="*/ 5 w 15"/>
                  <a:gd name="T9" fmla="*/ 0 h 13"/>
                  <a:gd name="T10" fmla="*/ 6 w 15"/>
                  <a:gd name="T11" fmla="*/ 0 h 13"/>
                  <a:gd name="T12" fmla="*/ 15 w 15"/>
                  <a:gd name="T13" fmla="*/ 10 h 13"/>
                  <a:gd name="T14" fmla="*/ 10 w 15"/>
                  <a:gd name="T15" fmla="*/ 8 h 13"/>
                  <a:gd name="T16" fmla="*/ 8 w 15"/>
                  <a:gd name="T17" fmla="*/ 4 h 13"/>
                  <a:gd name="T18" fmla="*/ 8 w 15"/>
                  <a:gd name="T19" fmla="*/ 4 h 13"/>
                  <a:gd name="T20" fmla="*/ 5 w 15"/>
                  <a:gd name="T21" fmla="*/ 6 h 13"/>
                  <a:gd name="T22" fmla="*/ 5 w 15"/>
                  <a:gd name="T23" fmla="*/ 6 h 13"/>
                  <a:gd name="T24" fmla="*/ 8 w 15"/>
                  <a:gd name="T25" fmla="*/ 9 h 13"/>
                  <a:gd name="T26" fmla="*/ 8 w 15"/>
                  <a:gd name="T27" fmla="*/ 9 h 13"/>
                  <a:gd name="T28" fmla="*/ 10 w 15"/>
                  <a:gd name="T29" fmla="*/ 8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 h="13">
                    <a:moveTo>
                      <a:pt x="15" y="10"/>
                    </a:moveTo>
                    <a:cubicBezTo>
                      <a:pt x="14" y="13"/>
                      <a:pt x="10" y="13"/>
                      <a:pt x="7" y="13"/>
                    </a:cubicBezTo>
                    <a:cubicBezTo>
                      <a:pt x="3" y="13"/>
                      <a:pt x="0" y="9"/>
                      <a:pt x="1" y="5"/>
                    </a:cubicBezTo>
                    <a:cubicBezTo>
                      <a:pt x="1" y="5"/>
                      <a:pt x="1" y="5"/>
                      <a:pt x="1" y="5"/>
                    </a:cubicBezTo>
                    <a:cubicBezTo>
                      <a:pt x="1" y="2"/>
                      <a:pt x="2" y="0"/>
                      <a:pt x="5" y="0"/>
                    </a:cubicBezTo>
                    <a:cubicBezTo>
                      <a:pt x="5" y="0"/>
                      <a:pt x="6" y="0"/>
                      <a:pt x="6" y="0"/>
                    </a:cubicBezTo>
                    <a:cubicBezTo>
                      <a:pt x="11" y="0"/>
                      <a:pt x="15" y="5"/>
                      <a:pt x="15" y="10"/>
                    </a:cubicBezTo>
                    <a:close/>
                    <a:moveTo>
                      <a:pt x="10" y="8"/>
                    </a:moveTo>
                    <a:cubicBezTo>
                      <a:pt x="11" y="6"/>
                      <a:pt x="10" y="5"/>
                      <a:pt x="8" y="4"/>
                    </a:cubicBezTo>
                    <a:cubicBezTo>
                      <a:pt x="8" y="4"/>
                      <a:pt x="8" y="4"/>
                      <a:pt x="8" y="4"/>
                    </a:cubicBezTo>
                    <a:cubicBezTo>
                      <a:pt x="7" y="4"/>
                      <a:pt x="6" y="5"/>
                      <a:pt x="5" y="6"/>
                    </a:cubicBezTo>
                    <a:cubicBezTo>
                      <a:pt x="5" y="6"/>
                      <a:pt x="5" y="6"/>
                      <a:pt x="5" y="6"/>
                    </a:cubicBezTo>
                    <a:cubicBezTo>
                      <a:pt x="5" y="8"/>
                      <a:pt x="6" y="9"/>
                      <a:pt x="8" y="9"/>
                    </a:cubicBezTo>
                    <a:cubicBezTo>
                      <a:pt x="8" y="9"/>
                      <a:pt x="8" y="9"/>
                      <a:pt x="8" y="9"/>
                    </a:cubicBezTo>
                    <a:cubicBezTo>
                      <a:pt x="9" y="10"/>
                      <a:pt x="10" y="9"/>
                      <a:pt x="10" y="8"/>
                    </a:cubicBezTo>
                    <a:close/>
                  </a:path>
                </a:pathLst>
              </a:custGeom>
              <a:solidFill>
                <a:srgbClr val="FF31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58">
                <a:extLst>
                  <a:ext uri="{FF2B5EF4-FFF2-40B4-BE49-F238E27FC236}">
                    <a16:creationId xmlns:a16="http://schemas.microsoft.com/office/drawing/2014/main" xmlns="" id="{DAECCBDB-23F8-438D-819B-3A4C2801B9C9}"/>
                  </a:ext>
                </a:extLst>
              </p:cNvPr>
              <p:cNvSpPr>
                <a:spLocks noEditPoints="1"/>
              </p:cNvSpPr>
              <p:nvPr/>
            </p:nvSpPr>
            <p:spPr bwMode="auto">
              <a:xfrm>
                <a:off x="3420028" y="343915"/>
                <a:ext cx="43718" cy="39346"/>
              </a:xfrm>
              <a:custGeom>
                <a:avLst/>
                <a:gdLst>
                  <a:gd name="T0" fmla="*/ 8 w 15"/>
                  <a:gd name="T1" fmla="*/ 13 h 13"/>
                  <a:gd name="T2" fmla="*/ 1 w 15"/>
                  <a:gd name="T3" fmla="*/ 6 h 13"/>
                  <a:gd name="T4" fmla="*/ 5 w 15"/>
                  <a:gd name="T5" fmla="*/ 1 h 13"/>
                  <a:gd name="T6" fmla="*/ 7 w 15"/>
                  <a:gd name="T7" fmla="*/ 1 h 13"/>
                  <a:gd name="T8" fmla="*/ 14 w 15"/>
                  <a:gd name="T9" fmla="*/ 9 h 13"/>
                  <a:gd name="T10" fmla="*/ 8 w 15"/>
                  <a:gd name="T11" fmla="*/ 13 h 13"/>
                  <a:gd name="T12" fmla="*/ 8 w 15"/>
                  <a:gd name="T13" fmla="*/ 4 h 13"/>
                  <a:gd name="T14" fmla="*/ 5 w 15"/>
                  <a:gd name="T15" fmla="*/ 6 h 13"/>
                  <a:gd name="T16" fmla="*/ 7 w 15"/>
                  <a:gd name="T17" fmla="*/ 9 h 13"/>
                  <a:gd name="T18" fmla="*/ 9 w 15"/>
                  <a:gd name="T19" fmla="*/ 7 h 13"/>
                  <a:gd name="T20" fmla="*/ 8 w 15"/>
                  <a:gd name="T21" fmla="*/ 4 h 13"/>
                  <a:gd name="T22" fmla="*/ 8 w 15"/>
                  <a:gd name="T23" fmla="*/ 4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13">
                    <a:moveTo>
                      <a:pt x="8" y="13"/>
                    </a:moveTo>
                    <a:cubicBezTo>
                      <a:pt x="4" y="12"/>
                      <a:pt x="1" y="11"/>
                      <a:pt x="1" y="6"/>
                    </a:cubicBezTo>
                    <a:cubicBezTo>
                      <a:pt x="0" y="3"/>
                      <a:pt x="2" y="1"/>
                      <a:pt x="5" y="1"/>
                    </a:cubicBezTo>
                    <a:cubicBezTo>
                      <a:pt x="6" y="0"/>
                      <a:pt x="6" y="1"/>
                      <a:pt x="7" y="1"/>
                    </a:cubicBezTo>
                    <a:cubicBezTo>
                      <a:pt x="11" y="1"/>
                      <a:pt x="15" y="4"/>
                      <a:pt x="14" y="9"/>
                    </a:cubicBezTo>
                    <a:cubicBezTo>
                      <a:pt x="14" y="13"/>
                      <a:pt x="11" y="13"/>
                      <a:pt x="8" y="13"/>
                    </a:cubicBezTo>
                    <a:close/>
                    <a:moveTo>
                      <a:pt x="8" y="4"/>
                    </a:moveTo>
                    <a:cubicBezTo>
                      <a:pt x="6" y="4"/>
                      <a:pt x="5" y="5"/>
                      <a:pt x="5" y="6"/>
                    </a:cubicBezTo>
                    <a:cubicBezTo>
                      <a:pt x="5" y="8"/>
                      <a:pt x="6" y="9"/>
                      <a:pt x="7" y="9"/>
                    </a:cubicBezTo>
                    <a:cubicBezTo>
                      <a:pt x="9" y="9"/>
                      <a:pt x="9" y="8"/>
                      <a:pt x="9" y="7"/>
                    </a:cubicBezTo>
                    <a:cubicBezTo>
                      <a:pt x="10" y="6"/>
                      <a:pt x="9" y="4"/>
                      <a:pt x="8" y="4"/>
                    </a:cubicBezTo>
                    <a:cubicBezTo>
                      <a:pt x="8" y="4"/>
                      <a:pt x="8" y="4"/>
                      <a:pt x="8" y="4"/>
                    </a:cubicBezTo>
                    <a:close/>
                  </a:path>
                </a:pathLst>
              </a:custGeom>
              <a:solidFill>
                <a:srgbClr val="FF31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59">
                <a:extLst>
                  <a:ext uri="{FF2B5EF4-FFF2-40B4-BE49-F238E27FC236}">
                    <a16:creationId xmlns:a16="http://schemas.microsoft.com/office/drawing/2014/main" xmlns="" id="{5873C91D-60B9-4A5F-98CC-3E731DB1B24F}"/>
                  </a:ext>
                </a:extLst>
              </p:cNvPr>
              <p:cNvSpPr>
                <a:spLocks/>
              </p:cNvSpPr>
              <p:nvPr/>
            </p:nvSpPr>
            <p:spPr bwMode="auto">
              <a:xfrm>
                <a:off x="3683793" y="579992"/>
                <a:ext cx="46632" cy="34974"/>
              </a:xfrm>
              <a:custGeom>
                <a:avLst/>
                <a:gdLst>
                  <a:gd name="T0" fmla="*/ 6 w 16"/>
                  <a:gd name="T1" fmla="*/ 0 h 12"/>
                  <a:gd name="T2" fmla="*/ 7 w 16"/>
                  <a:gd name="T3" fmla="*/ 4 h 12"/>
                  <a:gd name="T4" fmla="*/ 12 w 16"/>
                  <a:gd name="T5" fmla="*/ 6 h 12"/>
                  <a:gd name="T6" fmla="*/ 15 w 16"/>
                  <a:gd name="T7" fmla="*/ 4 h 12"/>
                  <a:gd name="T8" fmla="*/ 15 w 16"/>
                  <a:gd name="T9" fmla="*/ 9 h 12"/>
                  <a:gd name="T10" fmla="*/ 14 w 16"/>
                  <a:gd name="T11" fmla="*/ 9 h 12"/>
                  <a:gd name="T12" fmla="*/ 3 w 16"/>
                  <a:gd name="T13" fmla="*/ 9 h 12"/>
                  <a:gd name="T14" fmla="*/ 6 w 16"/>
                  <a:gd name="T15" fmla="*/ 0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12">
                    <a:moveTo>
                      <a:pt x="6" y="0"/>
                    </a:moveTo>
                    <a:cubicBezTo>
                      <a:pt x="8" y="1"/>
                      <a:pt x="6" y="3"/>
                      <a:pt x="7" y="4"/>
                    </a:cubicBezTo>
                    <a:cubicBezTo>
                      <a:pt x="7" y="8"/>
                      <a:pt x="9" y="9"/>
                      <a:pt x="12" y="6"/>
                    </a:cubicBezTo>
                    <a:cubicBezTo>
                      <a:pt x="13" y="5"/>
                      <a:pt x="12" y="1"/>
                      <a:pt x="15" y="4"/>
                    </a:cubicBezTo>
                    <a:cubicBezTo>
                      <a:pt x="16" y="5"/>
                      <a:pt x="16" y="7"/>
                      <a:pt x="15" y="9"/>
                    </a:cubicBezTo>
                    <a:cubicBezTo>
                      <a:pt x="15" y="9"/>
                      <a:pt x="15" y="9"/>
                      <a:pt x="14" y="9"/>
                    </a:cubicBezTo>
                    <a:cubicBezTo>
                      <a:pt x="11" y="12"/>
                      <a:pt x="6" y="12"/>
                      <a:pt x="3" y="9"/>
                    </a:cubicBezTo>
                    <a:cubicBezTo>
                      <a:pt x="0" y="7"/>
                      <a:pt x="1" y="4"/>
                      <a:pt x="6" y="0"/>
                    </a:cubicBezTo>
                    <a:close/>
                  </a:path>
                </a:pathLst>
              </a:custGeom>
              <a:solidFill>
                <a:srgbClr val="FF31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125" name="文本框 124">
            <a:extLst>
              <a:ext uri="{FF2B5EF4-FFF2-40B4-BE49-F238E27FC236}">
                <a16:creationId xmlns:a16="http://schemas.microsoft.com/office/drawing/2014/main" xmlns="" id="{F63C21BD-9143-470B-BAB5-0A292836DC42}"/>
              </a:ext>
            </a:extLst>
          </p:cNvPr>
          <p:cNvSpPr txBox="1"/>
          <p:nvPr/>
        </p:nvSpPr>
        <p:spPr>
          <a:xfrm>
            <a:off x="464457" y="5294908"/>
            <a:ext cx="7905513" cy="644022"/>
          </a:xfrm>
          <a:prstGeom prst="rect">
            <a:avLst/>
          </a:prstGeom>
          <a:noFill/>
        </p:spPr>
        <p:txBody>
          <a:bodyPr wrap="square" rtlCol="0">
            <a:spAutoFit/>
          </a:bodyPr>
          <a:lstStyle/>
          <a:p>
            <a:pPr algn="r">
              <a:lnSpc>
                <a:spcPct val="120000"/>
              </a:lnSpc>
            </a:pPr>
            <a:r>
              <a:rPr lang="en-US" altLang="zh-CN" sz="1600">
                <a:latin typeface="851tegakizatsu" panose="02000600000000000000" pitchFamily="2" charset="-122"/>
                <a:ea typeface="851tegakizatsu" panose="02000600000000000000" pitchFamily="2" charset="-122"/>
                <a:cs typeface="851tegakizatsu" panose="02000600000000000000" pitchFamily="2" charset="-122"/>
              </a:rPr>
              <a:t>Maecenas porttitor congue massa. Fusce posuere, magna sed pulvinar ultricies, purus lectus malesuada libero, sit</a:t>
            </a:r>
          </a:p>
        </p:txBody>
      </p:sp>
    </p:spTree>
    <p:extLst>
      <p:ext uri="{BB962C8B-B14F-4D97-AF65-F5344CB8AC3E}">
        <p14:creationId xmlns:p14="http://schemas.microsoft.com/office/powerpoint/2010/main" val="207602665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invX="1"/>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1AB9283D-B332-41AD-A72B-909D1AC80F6F}"/>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8" name="组合 37">
            <a:extLst>
              <a:ext uri="{FF2B5EF4-FFF2-40B4-BE49-F238E27FC236}">
                <a16:creationId xmlns:a16="http://schemas.microsoft.com/office/drawing/2014/main" xmlns="" id="{63D67073-3A0D-402D-9A0E-FEF42C34166E}"/>
              </a:ext>
            </a:extLst>
          </p:cNvPr>
          <p:cNvGrpSpPr/>
          <p:nvPr/>
        </p:nvGrpSpPr>
        <p:grpSpPr>
          <a:xfrm>
            <a:off x="8952284" y="1890347"/>
            <a:ext cx="1933604" cy="3076188"/>
            <a:chOff x="5753100" y="1560945"/>
            <a:chExt cx="2540000" cy="4040909"/>
          </a:xfrm>
        </p:grpSpPr>
        <p:grpSp>
          <p:nvGrpSpPr>
            <p:cNvPr id="25" name="Group 12">
              <a:extLst>
                <a:ext uri="{FF2B5EF4-FFF2-40B4-BE49-F238E27FC236}">
                  <a16:creationId xmlns:a16="http://schemas.microsoft.com/office/drawing/2014/main" xmlns="" id="{6662B6A0-7E9A-4409-94BD-083B5ED1FABC}"/>
                </a:ext>
              </a:extLst>
            </p:cNvPr>
            <p:cNvGrpSpPr>
              <a:grpSpLocks noChangeAspect="1"/>
            </p:cNvGrpSpPr>
            <p:nvPr/>
          </p:nvGrpSpPr>
          <p:grpSpPr bwMode="auto">
            <a:xfrm>
              <a:off x="5930900" y="1713689"/>
              <a:ext cx="2184400" cy="3735422"/>
              <a:chOff x="-1" y="-1"/>
              <a:chExt cx="438" cy="749"/>
            </a:xfrm>
          </p:grpSpPr>
          <p:sp>
            <p:nvSpPr>
              <p:cNvPr id="27" name="Freeform 13">
                <a:extLst>
                  <a:ext uri="{FF2B5EF4-FFF2-40B4-BE49-F238E27FC236}">
                    <a16:creationId xmlns:a16="http://schemas.microsoft.com/office/drawing/2014/main" xmlns="" id="{9C9CB2C5-982D-4031-A8AA-D35BC13243B4}"/>
                  </a:ext>
                </a:extLst>
              </p:cNvPr>
              <p:cNvSpPr>
                <a:spLocks noEditPoints="1"/>
              </p:cNvSpPr>
              <p:nvPr/>
            </p:nvSpPr>
            <p:spPr bwMode="auto">
              <a:xfrm>
                <a:off x="-1" y="-1"/>
                <a:ext cx="438" cy="749"/>
              </a:xfrm>
              <a:custGeom>
                <a:avLst/>
                <a:gdLst>
                  <a:gd name="T0" fmla="*/ 167 w 216"/>
                  <a:gd name="T1" fmla="*/ 103 h 371"/>
                  <a:gd name="T2" fmla="*/ 150 w 216"/>
                  <a:gd name="T3" fmla="*/ 95 h 371"/>
                  <a:gd name="T4" fmla="*/ 139 w 216"/>
                  <a:gd name="T5" fmla="*/ 156 h 371"/>
                  <a:gd name="T6" fmla="*/ 187 w 216"/>
                  <a:gd name="T7" fmla="*/ 209 h 371"/>
                  <a:gd name="T8" fmla="*/ 180 w 216"/>
                  <a:gd name="T9" fmla="*/ 301 h 371"/>
                  <a:gd name="T10" fmla="*/ 142 w 216"/>
                  <a:gd name="T11" fmla="*/ 315 h 371"/>
                  <a:gd name="T12" fmla="*/ 86 w 216"/>
                  <a:gd name="T13" fmla="*/ 357 h 371"/>
                  <a:gd name="T14" fmla="*/ 57 w 216"/>
                  <a:gd name="T15" fmla="*/ 236 h 371"/>
                  <a:gd name="T16" fmla="*/ 53 w 216"/>
                  <a:gd name="T17" fmla="*/ 191 h 371"/>
                  <a:gd name="T18" fmla="*/ 35 w 216"/>
                  <a:gd name="T19" fmla="*/ 127 h 371"/>
                  <a:gd name="T20" fmla="*/ 31 w 216"/>
                  <a:gd name="T21" fmla="*/ 106 h 371"/>
                  <a:gd name="T22" fmla="*/ 17 w 216"/>
                  <a:gd name="T23" fmla="*/ 120 h 371"/>
                  <a:gd name="T24" fmla="*/ 29 w 216"/>
                  <a:gd name="T25" fmla="*/ 151 h 371"/>
                  <a:gd name="T26" fmla="*/ 21 w 216"/>
                  <a:gd name="T27" fmla="*/ 151 h 371"/>
                  <a:gd name="T28" fmla="*/ 37 w 216"/>
                  <a:gd name="T29" fmla="*/ 92 h 371"/>
                  <a:gd name="T30" fmla="*/ 23 w 216"/>
                  <a:gd name="T31" fmla="*/ 80 h 371"/>
                  <a:gd name="T32" fmla="*/ 11 w 216"/>
                  <a:gd name="T33" fmla="*/ 96 h 371"/>
                  <a:gd name="T34" fmla="*/ 33 w 216"/>
                  <a:gd name="T35" fmla="*/ 76 h 371"/>
                  <a:gd name="T36" fmla="*/ 52 w 216"/>
                  <a:gd name="T37" fmla="*/ 72 h 371"/>
                  <a:gd name="T38" fmla="*/ 40 w 216"/>
                  <a:gd name="T39" fmla="*/ 64 h 371"/>
                  <a:gd name="T40" fmla="*/ 28 w 216"/>
                  <a:gd name="T41" fmla="*/ 56 h 371"/>
                  <a:gd name="T42" fmla="*/ 71 w 216"/>
                  <a:gd name="T43" fmla="*/ 59 h 371"/>
                  <a:gd name="T44" fmla="*/ 61 w 216"/>
                  <a:gd name="T45" fmla="*/ 53 h 371"/>
                  <a:gd name="T46" fmla="*/ 50 w 216"/>
                  <a:gd name="T47" fmla="*/ 48 h 371"/>
                  <a:gd name="T48" fmla="*/ 73 w 216"/>
                  <a:gd name="T49" fmla="*/ 26 h 371"/>
                  <a:gd name="T50" fmla="*/ 82 w 216"/>
                  <a:gd name="T51" fmla="*/ 25 h 371"/>
                  <a:gd name="T52" fmla="*/ 73 w 216"/>
                  <a:gd name="T53" fmla="*/ 45 h 371"/>
                  <a:gd name="T54" fmla="*/ 89 w 216"/>
                  <a:gd name="T55" fmla="*/ 47 h 371"/>
                  <a:gd name="T56" fmla="*/ 106 w 216"/>
                  <a:gd name="T57" fmla="*/ 45 h 371"/>
                  <a:gd name="T58" fmla="*/ 94 w 216"/>
                  <a:gd name="T59" fmla="*/ 56 h 371"/>
                  <a:gd name="T60" fmla="*/ 117 w 216"/>
                  <a:gd name="T61" fmla="*/ 51 h 371"/>
                  <a:gd name="T62" fmla="*/ 161 w 216"/>
                  <a:gd name="T63" fmla="*/ 80 h 371"/>
                  <a:gd name="T64" fmla="*/ 151 w 216"/>
                  <a:gd name="T65" fmla="*/ 73 h 371"/>
                  <a:gd name="T66" fmla="*/ 132 w 216"/>
                  <a:gd name="T67" fmla="*/ 60 h 371"/>
                  <a:gd name="T68" fmla="*/ 118 w 216"/>
                  <a:gd name="T69" fmla="*/ 54 h 371"/>
                  <a:gd name="T70" fmla="*/ 166 w 216"/>
                  <a:gd name="T71" fmla="*/ 98 h 371"/>
                  <a:gd name="T72" fmla="*/ 175 w 216"/>
                  <a:gd name="T73" fmla="*/ 283 h 371"/>
                  <a:gd name="T74" fmla="*/ 139 w 216"/>
                  <a:gd name="T75" fmla="*/ 187 h 371"/>
                  <a:gd name="T76" fmla="*/ 67 w 216"/>
                  <a:gd name="T77" fmla="*/ 196 h 371"/>
                  <a:gd name="T78" fmla="*/ 73 w 216"/>
                  <a:gd name="T79" fmla="*/ 228 h 371"/>
                  <a:gd name="T80" fmla="*/ 101 w 216"/>
                  <a:gd name="T81" fmla="*/ 294 h 371"/>
                  <a:gd name="T82" fmla="*/ 122 w 216"/>
                  <a:gd name="T83" fmla="*/ 297 h 371"/>
                  <a:gd name="T84" fmla="*/ 140 w 216"/>
                  <a:gd name="T85" fmla="*/ 288 h 371"/>
                  <a:gd name="T86" fmla="*/ 151 w 216"/>
                  <a:gd name="T87" fmla="*/ 285 h 371"/>
                  <a:gd name="T88" fmla="*/ 123 w 216"/>
                  <a:gd name="T89" fmla="*/ 162 h 371"/>
                  <a:gd name="T90" fmla="*/ 44 w 216"/>
                  <a:gd name="T91" fmla="*/ 95 h 371"/>
                  <a:gd name="T92" fmla="*/ 149 w 216"/>
                  <a:gd name="T93" fmla="*/ 208 h 371"/>
                  <a:gd name="T94" fmla="*/ 147 w 216"/>
                  <a:gd name="T95" fmla="*/ 180 h 371"/>
                  <a:gd name="T96" fmla="*/ 151 w 216"/>
                  <a:gd name="T97" fmla="*/ 204 h 371"/>
                  <a:gd name="T98" fmla="*/ 125 w 216"/>
                  <a:gd name="T99" fmla="*/ 358 h 371"/>
                  <a:gd name="T100" fmla="*/ 108 w 216"/>
                  <a:gd name="T101" fmla="*/ 301 h 371"/>
                  <a:gd name="T102" fmla="*/ 162 w 216"/>
                  <a:gd name="T103" fmla="*/ 332 h 371"/>
                  <a:gd name="T104" fmla="*/ 187 w 216"/>
                  <a:gd name="T105" fmla="*/ 334 h 371"/>
                  <a:gd name="T106" fmla="*/ 146 w 216"/>
                  <a:gd name="T107" fmla="*/ 291 h 371"/>
                  <a:gd name="T108" fmla="*/ 43 w 216"/>
                  <a:gd name="T109" fmla="*/ 192 h 371"/>
                  <a:gd name="T110" fmla="*/ 73 w 216"/>
                  <a:gd name="T111" fmla="*/ 219 h 371"/>
                  <a:gd name="T112" fmla="*/ 79 w 216"/>
                  <a:gd name="T113" fmla="*/ 201 h 371"/>
                  <a:gd name="T114" fmla="*/ 153 w 216"/>
                  <a:gd name="T115" fmla="*/ 338 h 371"/>
                  <a:gd name="T116" fmla="*/ 76 w 216"/>
                  <a:gd name="T117" fmla="*/ 49 h 371"/>
                  <a:gd name="T118" fmla="*/ 67 w 216"/>
                  <a:gd name="T119" fmla="*/ 57 h 371"/>
                  <a:gd name="T120" fmla="*/ 27 w 216"/>
                  <a:gd name="T121" fmla="*/ 102 h 371"/>
                  <a:gd name="T122" fmla="*/ 76 w 216"/>
                  <a:gd name="T123" fmla="*/ 63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16" h="371">
                    <a:moveTo>
                      <a:pt x="171" y="129"/>
                    </a:moveTo>
                    <a:cubicBezTo>
                      <a:pt x="172" y="128"/>
                      <a:pt x="173" y="128"/>
                      <a:pt x="173" y="127"/>
                    </a:cubicBezTo>
                    <a:cubicBezTo>
                      <a:pt x="174" y="126"/>
                      <a:pt x="175" y="126"/>
                      <a:pt x="175" y="125"/>
                    </a:cubicBezTo>
                    <a:cubicBezTo>
                      <a:pt x="179" y="121"/>
                      <a:pt x="178" y="117"/>
                      <a:pt x="173" y="115"/>
                    </a:cubicBezTo>
                    <a:cubicBezTo>
                      <a:pt x="167" y="118"/>
                      <a:pt x="167" y="118"/>
                      <a:pt x="167" y="118"/>
                    </a:cubicBezTo>
                    <a:cubicBezTo>
                      <a:pt x="166" y="116"/>
                      <a:pt x="167" y="114"/>
                      <a:pt x="168" y="113"/>
                    </a:cubicBezTo>
                    <a:cubicBezTo>
                      <a:pt x="170" y="112"/>
                      <a:pt x="171" y="110"/>
                      <a:pt x="171" y="108"/>
                    </a:cubicBezTo>
                    <a:cubicBezTo>
                      <a:pt x="171" y="106"/>
                      <a:pt x="169" y="104"/>
                      <a:pt x="167" y="103"/>
                    </a:cubicBezTo>
                    <a:cubicBezTo>
                      <a:pt x="163" y="107"/>
                      <a:pt x="163" y="107"/>
                      <a:pt x="163" y="107"/>
                    </a:cubicBezTo>
                    <a:cubicBezTo>
                      <a:pt x="161" y="106"/>
                      <a:pt x="161" y="104"/>
                      <a:pt x="162" y="103"/>
                    </a:cubicBezTo>
                    <a:cubicBezTo>
                      <a:pt x="162" y="102"/>
                      <a:pt x="162" y="102"/>
                      <a:pt x="163" y="102"/>
                    </a:cubicBezTo>
                    <a:cubicBezTo>
                      <a:pt x="164" y="100"/>
                      <a:pt x="165" y="97"/>
                      <a:pt x="164" y="95"/>
                    </a:cubicBezTo>
                    <a:cubicBezTo>
                      <a:pt x="163" y="92"/>
                      <a:pt x="160" y="91"/>
                      <a:pt x="157" y="91"/>
                    </a:cubicBezTo>
                    <a:cubicBezTo>
                      <a:pt x="157" y="93"/>
                      <a:pt x="156" y="94"/>
                      <a:pt x="156" y="96"/>
                    </a:cubicBezTo>
                    <a:cubicBezTo>
                      <a:pt x="156" y="99"/>
                      <a:pt x="154" y="100"/>
                      <a:pt x="153" y="100"/>
                    </a:cubicBezTo>
                    <a:cubicBezTo>
                      <a:pt x="150" y="99"/>
                      <a:pt x="149" y="97"/>
                      <a:pt x="150" y="95"/>
                    </a:cubicBezTo>
                    <a:cubicBezTo>
                      <a:pt x="150" y="93"/>
                      <a:pt x="151" y="92"/>
                      <a:pt x="152" y="90"/>
                    </a:cubicBezTo>
                    <a:cubicBezTo>
                      <a:pt x="152" y="90"/>
                      <a:pt x="153" y="89"/>
                      <a:pt x="153" y="89"/>
                    </a:cubicBezTo>
                    <a:cubicBezTo>
                      <a:pt x="151" y="85"/>
                      <a:pt x="146" y="84"/>
                      <a:pt x="144" y="88"/>
                    </a:cubicBezTo>
                    <a:cubicBezTo>
                      <a:pt x="143" y="89"/>
                      <a:pt x="143" y="90"/>
                      <a:pt x="143" y="92"/>
                    </a:cubicBezTo>
                    <a:cubicBezTo>
                      <a:pt x="145" y="98"/>
                      <a:pt x="147" y="105"/>
                      <a:pt x="148" y="112"/>
                    </a:cubicBezTo>
                    <a:cubicBezTo>
                      <a:pt x="150" y="124"/>
                      <a:pt x="147" y="137"/>
                      <a:pt x="140" y="147"/>
                    </a:cubicBezTo>
                    <a:cubicBezTo>
                      <a:pt x="139" y="148"/>
                      <a:pt x="139" y="149"/>
                      <a:pt x="138" y="150"/>
                    </a:cubicBezTo>
                    <a:cubicBezTo>
                      <a:pt x="137" y="152"/>
                      <a:pt x="137" y="154"/>
                      <a:pt x="139" y="156"/>
                    </a:cubicBezTo>
                    <a:cubicBezTo>
                      <a:pt x="143" y="160"/>
                      <a:pt x="147" y="164"/>
                      <a:pt x="150" y="169"/>
                    </a:cubicBezTo>
                    <a:cubicBezTo>
                      <a:pt x="151" y="170"/>
                      <a:pt x="151" y="170"/>
                      <a:pt x="152" y="171"/>
                    </a:cubicBezTo>
                    <a:cubicBezTo>
                      <a:pt x="153" y="170"/>
                      <a:pt x="154" y="169"/>
                      <a:pt x="155" y="168"/>
                    </a:cubicBezTo>
                    <a:cubicBezTo>
                      <a:pt x="162" y="161"/>
                      <a:pt x="170" y="157"/>
                      <a:pt x="178" y="154"/>
                    </a:cubicBezTo>
                    <a:cubicBezTo>
                      <a:pt x="187" y="152"/>
                      <a:pt x="197" y="154"/>
                      <a:pt x="205" y="159"/>
                    </a:cubicBezTo>
                    <a:cubicBezTo>
                      <a:pt x="208" y="160"/>
                      <a:pt x="210" y="163"/>
                      <a:pt x="211" y="166"/>
                    </a:cubicBezTo>
                    <a:cubicBezTo>
                      <a:pt x="216" y="175"/>
                      <a:pt x="215" y="186"/>
                      <a:pt x="209" y="195"/>
                    </a:cubicBezTo>
                    <a:cubicBezTo>
                      <a:pt x="204" y="202"/>
                      <a:pt x="196" y="207"/>
                      <a:pt x="187" y="209"/>
                    </a:cubicBezTo>
                    <a:cubicBezTo>
                      <a:pt x="182" y="210"/>
                      <a:pt x="177" y="211"/>
                      <a:pt x="172" y="211"/>
                    </a:cubicBezTo>
                    <a:cubicBezTo>
                      <a:pt x="171" y="212"/>
                      <a:pt x="170" y="212"/>
                      <a:pt x="169" y="212"/>
                    </a:cubicBezTo>
                    <a:cubicBezTo>
                      <a:pt x="169" y="213"/>
                      <a:pt x="169" y="213"/>
                      <a:pt x="169" y="214"/>
                    </a:cubicBezTo>
                    <a:cubicBezTo>
                      <a:pt x="173" y="227"/>
                      <a:pt x="176" y="240"/>
                      <a:pt x="178" y="253"/>
                    </a:cubicBezTo>
                    <a:cubicBezTo>
                      <a:pt x="178" y="257"/>
                      <a:pt x="179" y="261"/>
                      <a:pt x="179" y="265"/>
                    </a:cubicBezTo>
                    <a:cubicBezTo>
                      <a:pt x="180" y="271"/>
                      <a:pt x="179" y="277"/>
                      <a:pt x="178" y="283"/>
                    </a:cubicBezTo>
                    <a:cubicBezTo>
                      <a:pt x="177" y="286"/>
                      <a:pt x="175" y="289"/>
                      <a:pt x="174" y="293"/>
                    </a:cubicBezTo>
                    <a:cubicBezTo>
                      <a:pt x="176" y="295"/>
                      <a:pt x="178" y="298"/>
                      <a:pt x="180" y="301"/>
                    </a:cubicBezTo>
                    <a:cubicBezTo>
                      <a:pt x="185" y="306"/>
                      <a:pt x="189" y="312"/>
                      <a:pt x="191" y="319"/>
                    </a:cubicBezTo>
                    <a:cubicBezTo>
                      <a:pt x="194" y="325"/>
                      <a:pt x="194" y="332"/>
                      <a:pt x="191" y="338"/>
                    </a:cubicBezTo>
                    <a:cubicBezTo>
                      <a:pt x="190" y="341"/>
                      <a:pt x="189" y="344"/>
                      <a:pt x="187" y="347"/>
                    </a:cubicBezTo>
                    <a:cubicBezTo>
                      <a:pt x="185" y="351"/>
                      <a:pt x="181" y="354"/>
                      <a:pt x="176" y="354"/>
                    </a:cubicBezTo>
                    <a:cubicBezTo>
                      <a:pt x="169" y="354"/>
                      <a:pt x="162" y="351"/>
                      <a:pt x="157" y="346"/>
                    </a:cubicBezTo>
                    <a:cubicBezTo>
                      <a:pt x="153" y="342"/>
                      <a:pt x="150" y="338"/>
                      <a:pt x="148" y="334"/>
                    </a:cubicBezTo>
                    <a:cubicBezTo>
                      <a:pt x="146" y="330"/>
                      <a:pt x="144" y="325"/>
                      <a:pt x="143" y="321"/>
                    </a:cubicBezTo>
                    <a:cubicBezTo>
                      <a:pt x="143" y="319"/>
                      <a:pt x="142" y="317"/>
                      <a:pt x="142" y="315"/>
                    </a:cubicBezTo>
                    <a:cubicBezTo>
                      <a:pt x="138" y="315"/>
                      <a:pt x="135" y="315"/>
                      <a:pt x="131" y="315"/>
                    </a:cubicBezTo>
                    <a:cubicBezTo>
                      <a:pt x="132" y="318"/>
                      <a:pt x="132" y="320"/>
                      <a:pt x="132" y="322"/>
                    </a:cubicBezTo>
                    <a:cubicBezTo>
                      <a:pt x="132" y="324"/>
                      <a:pt x="132" y="325"/>
                      <a:pt x="132" y="327"/>
                    </a:cubicBezTo>
                    <a:cubicBezTo>
                      <a:pt x="132" y="334"/>
                      <a:pt x="132" y="341"/>
                      <a:pt x="131" y="348"/>
                    </a:cubicBezTo>
                    <a:cubicBezTo>
                      <a:pt x="130" y="358"/>
                      <a:pt x="124" y="366"/>
                      <a:pt x="115" y="369"/>
                    </a:cubicBezTo>
                    <a:cubicBezTo>
                      <a:pt x="111" y="371"/>
                      <a:pt x="106" y="371"/>
                      <a:pt x="102" y="369"/>
                    </a:cubicBezTo>
                    <a:cubicBezTo>
                      <a:pt x="99" y="368"/>
                      <a:pt x="96" y="367"/>
                      <a:pt x="93" y="365"/>
                    </a:cubicBezTo>
                    <a:cubicBezTo>
                      <a:pt x="90" y="364"/>
                      <a:pt x="87" y="361"/>
                      <a:pt x="86" y="357"/>
                    </a:cubicBezTo>
                    <a:cubicBezTo>
                      <a:pt x="83" y="349"/>
                      <a:pt x="82" y="340"/>
                      <a:pt x="83" y="331"/>
                    </a:cubicBezTo>
                    <a:cubicBezTo>
                      <a:pt x="83" y="327"/>
                      <a:pt x="84" y="323"/>
                      <a:pt x="87" y="319"/>
                    </a:cubicBezTo>
                    <a:cubicBezTo>
                      <a:pt x="89" y="316"/>
                      <a:pt x="91" y="312"/>
                      <a:pt x="93" y="308"/>
                    </a:cubicBezTo>
                    <a:cubicBezTo>
                      <a:pt x="87" y="308"/>
                      <a:pt x="84" y="304"/>
                      <a:pt x="81" y="301"/>
                    </a:cubicBezTo>
                    <a:cubicBezTo>
                      <a:pt x="73" y="291"/>
                      <a:pt x="67" y="280"/>
                      <a:pt x="65" y="267"/>
                    </a:cubicBezTo>
                    <a:cubicBezTo>
                      <a:pt x="64" y="260"/>
                      <a:pt x="62" y="253"/>
                      <a:pt x="62" y="246"/>
                    </a:cubicBezTo>
                    <a:cubicBezTo>
                      <a:pt x="61" y="242"/>
                      <a:pt x="61" y="239"/>
                      <a:pt x="61" y="235"/>
                    </a:cubicBezTo>
                    <a:cubicBezTo>
                      <a:pt x="60" y="235"/>
                      <a:pt x="58" y="236"/>
                      <a:pt x="57" y="236"/>
                    </a:cubicBezTo>
                    <a:cubicBezTo>
                      <a:pt x="49" y="240"/>
                      <a:pt x="41" y="238"/>
                      <a:pt x="34" y="233"/>
                    </a:cubicBezTo>
                    <a:cubicBezTo>
                      <a:pt x="34" y="233"/>
                      <a:pt x="33" y="232"/>
                      <a:pt x="32" y="232"/>
                    </a:cubicBezTo>
                    <a:cubicBezTo>
                      <a:pt x="27" y="229"/>
                      <a:pt x="23" y="224"/>
                      <a:pt x="21" y="217"/>
                    </a:cubicBezTo>
                    <a:cubicBezTo>
                      <a:pt x="20" y="214"/>
                      <a:pt x="20" y="211"/>
                      <a:pt x="21" y="208"/>
                    </a:cubicBezTo>
                    <a:cubicBezTo>
                      <a:pt x="21" y="205"/>
                      <a:pt x="22" y="201"/>
                      <a:pt x="24" y="198"/>
                    </a:cubicBezTo>
                    <a:cubicBezTo>
                      <a:pt x="26" y="195"/>
                      <a:pt x="29" y="192"/>
                      <a:pt x="32" y="191"/>
                    </a:cubicBezTo>
                    <a:cubicBezTo>
                      <a:pt x="36" y="190"/>
                      <a:pt x="39" y="190"/>
                      <a:pt x="43" y="190"/>
                    </a:cubicBezTo>
                    <a:cubicBezTo>
                      <a:pt x="46" y="191"/>
                      <a:pt x="50" y="191"/>
                      <a:pt x="53" y="191"/>
                    </a:cubicBezTo>
                    <a:cubicBezTo>
                      <a:pt x="55" y="192"/>
                      <a:pt x="58" y="193"/>
                      <a:pt x="60" y="194"/>
                    </a:cubicBezTo>
                    <a:cubicBezTo>
                      <a:pt x="61" y="194"/>
                      <a:pt x="62" y="194"/>
                      <a:pt x="62" y="194"/>
                    </a:cubicBezTo>
                    <a:cubicBezTo>
                      <a:pt x="63" y="192"/>
                      <a:pt x="63" y="190"/>
                      <a:pt x="64" y="187"/>
                    </a:cubicBezTo>
                    <a:cubicBezTo>
                      <a:pt x="65" y="181"/>
                      <a:pt x="66" y="175"/>
                      <a:pt x="68" y="169"/>
                    </a:cubicBezTo>
                    <a:cubicBezTo>
                      <a:pt x="69" y="166"/>
                      <a:pt x="69" y="165"/>
                      <a:pt x="65" y="164"/>
                    </a:cubicBezTo>
                    <a:cubicBezTo>
                      <a:pt x="62" y="162"/>
                      <a:pt x="59" y="161"/>
                      <a:pt x="56" y="160"/>
                    </a:cubicBezTo>
                    <a:cubicBezTo>
                      <a:pt x="48" y="156"/>
                      <a:pt x="42" y="149"/>
                      <a:pt x="39" y="141"/>
                    </a:cubicBezTo>
                    <a:cubicBezTo>
                      <a:pt x="38" y="136"/>
                      <a:pt x="36" y="132"/>
                      <a:pt x="35" y="127"/>
                    </a:cubicBezTo>
                    <a:cubicBezTo>
                      <a:pt x="34" y="123"/>
                      <a:pt x="34" y="118"/>
                      <a:pt x="36" y="114"/>
                    </a:cubicBezTo>
                    <a:cubicBezTo>
                      <a:pt x="37" y="109"/>
                      <a:pt x="38" y="104"/>
                      <a:pt x="40" y="99"/>
                    </a:cubicBezTo>
                    <a:cubicBezTo>
                      <a:pt x="41" y="96"/>
                      <a:pt x="40" y="95"/>
                      <a:pt x="37" y="94"/>
                    </a:cubicBezTo>
                    <a:cubicBezTo>
                      <a:pt x="34" y="93"/>
                      <a:pt x="30" y="93"/>
                      <a:pt x="27" y="96"/>
                    </a:cubicBezTo>
                    <a:cubicBezTo>
                      <a:pt x="27" y="96"/>
                      <a:pt x="26" y="98"/>
                      <a:pt x="25" y="99"/>
                    </a:cubicBezTo>
                    <a:cubicBezTo>
                      <a:pt x="27" y="99"/>
                      <a:pt x="28" y="99"/>
                      <a:pt x="28" y="100"/>
                    </a:cubicBezTo>
                    <a:cubicBezTo>
                      <a:pt x="29" y="100"/>
                      <a:pt x="30" y="101"/>
                      <a:pt x="31" y="101"/>
                    </a:cubicBezTo>
                    <a:cubicBezTo>
                      <a:pt x="32" y="102"/>
                      <a:pt x="32" y="105"/>
                      <a:pt x="31" y="106"/>
                    </a:cubicBezTo>
                    <a:cubicBezTo>
                      <a:pt x="30" y="108"/>
                      <a:pt x="27" y="107"/>
                      <a:pt x="26" y="106"/>
                    </a:cubicBezTo>
                    <a:cubicBezTo>
                      <a:pt x="25" y="105"/>
                      <a:pt x="24" y="104"/>
                      <a:pt x="24" y="103"/>
                    </a:cubicBezTo>
                    <a:cubicBezTo>
                      <a:pt x="18" y="104"/>
                      <a:pt x="15" y="108"/>
                      <a:pt x="17" y="115"/>
                    </a:cubicBezTo>
                    <a:cubicBezTo>
                      <a:pt x="19" y="115"/>
                      <a:pt x="21" y="116"/>
                      <a:pt x="23" y="117"/>
                    </a:cubicBezTo>
                    <a:cubicBezTo>
                      <a:pt x="24" y="117"/>
                      <a:pt x="25" y="119"/>
                      <a:pt x="24" y="120"/>
                    </a:cubicBezTo>
                    <a:cubicBezTo>
                      <a:pt x="24" y="120"/>
                      <a:pt x="24" y="120"/>
                      <a:pt x="24" y="120"/>
                    </a:cubicBezTo>
                    <a:cubicBezTo>
                      <a:pt x="23" y="122"/>
                      <a:pt x="22" y="122"/>
                      <a:pt x="21" y="121"/>
                    </a:cubicBezTo>
                    <a:cubicBezTo>
                      <a:pt x="19" y="121"/>
                      <a:pt x="18" y="121"/>
                      <a:pt x="17" y="120"/>
                    </a:cubicBezTo>
                    <a:cubicBezTo>
                      <a:pt x="14" y="124"/>
                      <a:pt x="14" y="130"/>
                      <a:pt x="17" y="134"/>
                    </a:cubicBezTo>
                    <a:cubicBezTo>
                      <a:pt x="17" y="136"/>
                      <a:pt x="19" y="136"/>
                      <a:pt x="21" y="136"/>
                    </a:cubicBezTo>
                    <a:cubicBezTo>
                      <a:pt x="22" y="135"/>
                      <a:pt x="25" y="135"/>
                      <a:pt x="26" y="137"/>
                    </a:cubicBezTo>
                    <a:cubicBezTo>
                      <a:pt x="25" y="138"/>
                      <a:pt x="24" y="138"/>
                      <a:pt x="23" y="138"/>
                    </a:cubicBezTo>
                    <a:cubicBezTo>
                      <a:pt x="21" y="139"/>
                      <a:pt x="20" y="141"/>
                      <a:pt x="20" y="143"/>
                    </a:cubicBezTo>
                    <a:cubicBezTo>
                      <a:pt x="21" y="146"/>
                      <a:pt x="22" y="149"/>
                      <a:pt x="24" y="151"/>
                    </a:cubicBezTo>
                    <a:cubicBezTo>
                      <a:pt x="25" y="153"/>
                      <a:pt x="27" y="153"/>
                      <a:pt x="29" y="152"/>
                    </a:cubicBezTo>
                    <a:cubicBezTo>
                      <a:pt x="29" y="151"/>
                      <a:pt x="29" y="151"/>
                      <a:pt x="29" y="151"/>
                    </a:cubicBezTo>
                    <a:cubicBezTo>
                      <a:pt x="31" y="150"/>
                      <a:pt x="32" y="149"/>
                      <a:pt x="33" y="151"/>
                    </a:cubicBezTo>
                    <a:cubicBezTo>
                      <a:pt x="34" y="152"/>
                      <a:pt x="33" y="153"/>
                      <a:pt x="31" y="154"/>
                    </a:cubicBezTo>
                    <a:cubicBezTo>
                      <a:pt x="29" y="156"/>
                      <a:pt x="28" y="158"/>
                      <a:pt x="29" y="162"/>
                    </a:cubicBezTo>
                    <a:cubicBezTo>
                      <a:pt x="30" y="165"/>
                      <a:pt x="33" y="167"/>
                      <a:pt x="36" y="166"/>
                    </a:cubicBezTo>
                    <a:cubicBezTo>
                      <a:pt x="38" y="166"/>
                      <a:pt x="40" y="166"/>
                      <a:pt x="42" y="166"/>
                    </a:cubicBezTo>
                    <a:cubicBezTo>
                      <a:pt x="40" y="169"/>
                      <a:pt x="36" y="169"/>
                      <a:pt x="32" y="168"/>
                    </a:cubicBezTo>
                    <a:cubicBezTo>
                      <a:pt x="27" y="166"/>
                      <a:pt x="26" y="161"/>
                      <a:pt x="26" y="156"/>
                    </a:cubicBezTo>
                    <a:cubicBezTo>
                      <a:pt x="24" y="154"/>
                      <a:pt x="22" y="152"/>
                      <a:pt x="21" y="151"/>
                    </a:cubicBezTo>
                    <a:cubicBezTo>
                      <a:pt x="19" y="148"/>
                      <a:pt x="18" y="145"/>
                      <a:pt x="18" y="142"/>
                    </a:cubicBezTo>
                    <a:cubicBezTo>
                      <a:pt x="19" y="140"/>
                      <a:pt x="18" y="138"/>
                      <a:pt x="16" y="137"/>
                    </a:cubicBezTo>
                    <a:cubicBezTo>
                      <a:pt x="12" y="133"/>
                      <a:pt x="11" y="126"/>
                      <a:pt x="14" y="121"/>
                    </a:cubicBezTo>
                    <a:cubicBezTo>
                      <a:pt x="15" y="119"/>
                      <a:pt x="15" y="117"/>
                      <a:pt x="14" y="115"/>
                    </a:cubicBezTo>
                    <a:cubicBezTo>
                      <a:pt x="13" y="110"/>
                      <a:pt x="15" y="104"/>
                      <a:pt x="20" y="102"/>
                    </a:cubicBezTo>
                    <a:cubicBezTo>
                      <a:pt x="22" y="101"/>
                      <a:pt x="23" y="99"/>
                      <a:pt x="24" y="97"/>
                    </a:cubicBezTo>
                    <a:cubicBezTo>
                      <a:pt x="24" y="96"/>
                      <a:pt x="25" y="94"/>
                      <a:pt x="27" y="93"/>
                    </a:cubicBezTo>
                    <a:cubicBezTo>
                      <a:pt x="30" y="91"/>
                      <a:pt x="34" y="91"/>
                      <a:pt x="37" y="92"/>
                    </a:cubicBezTo>
                    <a:cubicBezTo>
                      <a:pt x="39" y="93"/>
                      <a:pt x="40" y="93"/>
                      <a:pt x="42" y="94"/>
                    </a:cubicBezTo>
                    <a:cubicBezTo>
                      <a:pt x="45" y="92"/>
                      <a:pt x="46" y="88"/>
                      <a:pt x="45" y="84"/>
                    </a:cubicBezTo>
                    <a:cubicBezTo>
                      <a:pt x="44" y="82"/>
                      <a:pt x="44" y="81"/>
                      <a:pt x="42" y="80"/>
                    </a:cubicBezTo>
                    <a:cubicBezTo>
                      <a:pt x="40" y="78"/>
                      <a:pt x="38" y="79"/>
                      <a:pt x="37" y="82"/>
                    </a:cubicBezTo>
                    <a:cubicBezTo>
                      <a:pt x="37" y="83"/>
                      <a:pt x="38" y="85"/>
                      <a:pt x="36" y="85"/>
                    </a:cubicBezTo>
                    <a:cubicBezTo>
                      <a:pt x="34" y="85"/>
                      <a:pt x="34" y="83"/>
                      <a:pt x="34" y="81"/>
                    </a:cubicBezTo>
                    <a:cubicBezTo>
                      <a:pt x="34" y="81"/>
                      <a:pt x="34" y="80"/>
                      <a:pt x="34" y="80"/>
                    </a:cubicBezTo>
                    <a:cubicBezTo>
                      <a:pt x="30" y="76"/>
                      <a:pt x="26" y="76"/>
                      <a:pt x="23" y="80"/>
                    </a:cubicBezTo>
                    <a:cubicBezTo>
                      <a:pt x="23" y="81"/>
                      <a:pt x="24" y="82"/>
                      <a:pt x="24" y="83"/>
                    </a:cubicBezTo>
                    <a:cubicBezTo>
                      <a:pt x="24" y="85"/>
                      <a:pt x="24" y="86"/>
                      <a:pt x="23" y="86"/>
                    </a:cubicBezTo>
                    <a:cubicBezTo>
                      <a:pt x="22" y="87"/>
                      <a:pt x="21" y="86"/>
                      <a:pt x="20" y="86"/>
                    </a:cubicBezTo>
                    <a:cubicBezTo>
                      <a:pt x="19" y="85"/>
                      <a:pt x="18" y="84"/>
                      <a:pt x="18" y="82"/>
                    </a:cubicBezTo>
                    <a:cubicBezTo>
                      <a:pt x="14" y="82"/>
                      <a:pt x="10" y="85"/>
                      <a:pt x="9" y="88"/>
                    </a:cubicBezTo>
                    <a:cubicBezTo>
                      <a:pt x="9" y="90"/>
                      <a:pt x="8" y="92"/>
                      <a:pt x="10" y="93"/>
                    </a:cubicBezTo>
                    <a:cubicBezTo>
                      <a:pt x="12" y="93"/>
                      <a:pt x="12" y="95"/>
                      <a:pt x="11" y="96"/>
                    </a:cubicBezTo>
                    <a:cubicBezTo>
                      <a:pt x="11" y="96"/>
                      <a:pt x="11" y="96"/>
                      <a:pt x="11" y="96"/>
                    </a:cubicBezTo>
                    <a:cubicBezTo>
                      <a:pt x="7" y="95"/>
                      <a:pt x="5" y="96"/>
                      <a:pt x="4" y="100"/>
                    </a:cubicBezTo>
                    <a:cubicBezTo>
                      <a:pt x="2" y="106"/>
                      <a:pt x="4" y="112"/>
                      <a:pt x="9" y="115"/>
                    </a:cubicBezTo>
                    <a:cubicBezTo>
                      <a:pt x="7" y="115"/>
                      <a:pt x="4" y="114"/>
                      <a:pt x="3" y="112"/>
                    </a:cubicBezTo>
                    <a:cubicBezTo>
                      <a:pt x="0" y="106"/>
                      <a:pt x="0" y="99"/>
                      <a:pt x="5" y="94"/>
                    </a:cubicBezTo>
                    <a:cubicBezTo>
                      <a:pt x="6" y="94"/>
                      <a:pt x="6" y="93"/>
                      <a:pt x="6" y="91"/>
                    </a:cubicBezTo>
                    <a:cubicBezTo>
                      <a:pt x="6" y="86"/>
                      <a:pt x="10" y="81"/>
                      <a:pt x="15" y="80"/>
                    </a:cubicBezTo>
                    <a:cubicBezTo>
                      <a:pt x="18" y="80"/>
                      <a:pt x="21" y="79"/>
                      <a:pt x="23" y="77"/>
                    </a:cubicBezTo>
                    <a:cubicBezTo>
                      <a:pt x="26" y="75"/>
                      <a:pt x="30" y="74"/>
                      <a:pt x="33" y="76"/>
                    </a:cubicBezTo>
                    <a:cubicBezTo>
                      <a:pt x="35" y="78"/>
                      <a:pt x="37" y="78"/>
                      <a:pt x="39" y="78"/>
                    </a:cubicBezTo>
                    <a:cubicBezTo>
                      <a:pt x="42" y="77"/>
                      <a:pt x="44" y="79"/>
                      <a:pt x="46" y="82"/>
                    </a:cubicBezTo>
                    <a:cubicBezTo>
                      <a:pt x="47" y="83"/>
                      <a:pt x="47" y="84"/>
                      <a:pt x="48" y="85"/>
                    </a:cubicBezTo>
                    <a:cubicBezTo>
                      <a:pt x="50" y="82"/>
                      <a:pt x="52" y="79"/>
                      <a:pt x="55" y="77"/>
                    </a:cubicBezTo>
                    <a:cubicBezTo>
                      <a:pt x="57" y="75"/>
                      <a:pt x="58" y="73"/>
                      <a:pt x="58" y="71"/>
                    </a:cubicBezTo>
                    <a:cubicBezTo>
                      <a:pt x="59" y="69"/>
                      <a:pt x="59" y="68"/>
                      <a:pt x="56" y="67"/>
                    </a:cubicBezTo>
                    <a:cubicBezTo>
                      <a:pt x="56" y="68"/>
                      <a:pt x="55" y="69"/>
                      <a:pt x="55" y="70"/>
                    </a:cubicBezTo>
                    <a:cubicBezTo>
                      <a:pt x="55" y="71"/>
                      <a:pt x="54" y="72"/>
                      <a:pt x="52" y="72"/>
                    </a:cubicBezTo>
                    <a:cubicBezTo>
                      <a:pt x="51" y="72"/>
                      <a:pt x="50" y="71"/>
                      <a:pt x="50" y="71"/>
                    </a:cubicBezTo>
                    <a:cubicBezTo>
                      <a:pt x="49" y="69"/>
                      <a:pt x="49" y="68"/>
                      <a:pt x="50" y="67"/>
                    </a:cubicBezTo>
                    <a:cubicBezTo>
                      <a:pt x="51" y="66"/>
                      <a:pt x="52" y="65"/>
                      <a:pt x="52" y="64"/>
                    </a:cubicBezTo>
                    <a:cubicBezTo>
                      <a:pt x="52" y="62"/>
                      <a:pt x="50" y="61"/>
                      <a:pt x="48" y="61"/>
                    </a:cubicBezTo>
                    <a:cubicBezTo>
                      <a:pt x="46" y="62"/>
                      <a:pt x="45" y="62"/>
                      <a:pt x="45" y="65"/>
                    </a:cubicBezTo>
                    <a:cubicBezTo>
                      <a:pt x="45" y="65"/>
                      <a:pt x="44" y="65"/>
                      <a:pt x="44" y="66"/>
                    </a:cubicBezTo>
                    <a:cubicBezTo>
                      <a:pt x="44" y="67"/>
                      <a:pt x="43" y="68"/>
                      <a:pt x="41" y="68"/>
                    </a:cubicBezTo>
                    <a:cubicBezTo>
                      <a:pt x="40" y="68"/>
                      <a:pt x="39" y="66"/>
                      <a:pt x="40" y="64"/>
                    </a:cubicBezTo>
                    <a:cubicBezTo>
                      <a:pt x="41" y="63"/>
                      <a:pt x="41" y="62"/>
                      <a:pt x="42" y="61"/>
                    </a:cubicBezTo>
                    <a:cubicBezTo>
                      <a:pt x="41" y="59"/>
                      <a:pt x="38" y="58"/>
                      <a:pt x="36" y="59"/>
                    </a:cubicBezTo>
                    <a:cubicBezTo>
                      <a:pt x="35" y="61"/>
                      <a:pt x="35" y="64"/>
                      <a:pt x="31" y="64"/>
                    </a:cubicBezTo>
                    <a:cubicBezTo>
                      <a:pt x="31" y="59"/>
                      <a:pt x="31" y="59"/>
                      <a:pt x="31" y="59"/>
                    </a:cubicBezTo>
                    <a:cubicBezTo>
                      <a:pt x="26" y="57"/>
                      <a:pt x="23" y="58"/>
                      <a:pt x="22" y="63"/>
                    </a:cubicBezTo>
                    <a:cubicBezTo>
                      <a:pt x="21" y="65"/>
                      <a:pt x="21" y="66"/>
                      <a:pt x="21" y="68"/>
                    </a:cubicBezTo>
                    <a:cubicBezTo>
                      <a:pt x="19" y="65"/>
                      <a:pt x="19" y="62"/>
                      <a:pt x="21" y="59"/>
                    </a:cubicBezTo>
                    <a:cubicBezTo>
                      <a:pt x="22" y="57"/>
                      <a:pt x="25" y="55"/>
                      <a:pt x="28" y="56"/>
                    </a:cubicBezTo>
                    <a:cubicBezTo>
                      <a:pt x="31" y="56"/>
                      <a:pt x="35" y="56"/>
                      <a:pt x="38" y="57"/>
                    </a:cubicBezTo>
                    <a:cubicBezTo>
                      <a:pt x="40" y="58"/>
                      <a:pt x="43" y="59"/>
                      <a:pt x="45" y="60"/>
                    </a:cubicBezTo>
                    <a:cubicBezTo>
                      <a:pt x="46" y="60"/>
                      <a:pt x="46" y="60"/>
                      <a:pt x="47" y="59"/>
                    </a:cubicBezTo>
                    <a:cubicBezTo>
                      <a:pt x="49" y="59"/>
                      <a:pt x="52" y="60"/>
                      <a:pt x="53" y="62"/>
                    </a:cubicBezTo>
                    <a:cubicBezTo>
                      <a:pt x="54" y="63"/>
                      <a:pt x="55" y="64"/>
                      <a:pt x="57" y="65"/>
                    </a:cubicBezTo>
                    <a:cubicBezTo>
                      <a:pt x="59" y="66"/>
                      <a:pt x="61" y="69"/>
                      <a:pt x="61" y="72"/>
                    </a:cubicBezTo>
                    <a:cubicBezTo>
                      <a:pt x="64" y="70"/>
                      <a:pt x="67" y="69"/>
                      <a:pt x="70" y="66"/>
                    </a:cubicBezTo>
                    <a:cubicBezTo>
                      <a:pt x="72" y="65"/>
                      <a:pt x="73" y="61"/>
                      <a:pt x="71" y="59"/>
                    </a:cubicBezTo>
                    <a:cubicBezTo>
                      <a:pt x="71" y="59"/>
                      <a:pt x="71" y="59"/>
                      <a:pt x="71" y="58"/>
                    </a:cubicBezTo>
                    <a:cubicBezTo>
                      <a:pt x="70" y="59"/>
                      <a:pt x="70" y="60"/>
                      <a:pt x="69" y="61"/>
                    </a:cubicBezTo>
                    <a:cubicBezTo>
                      <a:pt x="68" y="62"/>
                      <a:pt x="66" y="62"/>
                      <a:pt x="64" y="61"/>
                    </a:cubicBezTo>
                    <a:cubicBezTo>
                      <a:pt x="63" y="61"/>
                      <a:pt x="62" y="59"/>
                      <a:pt x="62" y="58"/>
                    </a:cubicBezTo>
                    <a:cubicBezTo>
                      <a:pt x="63" y="57"/>
                      <a:pt x="64" y="56"/>
                      <a:pt x="65" y="55"/>
                    </a:cubicBezTo>
                    <a:cubicBezTo>
                      <a:pt x="65" y="54"/>
                      <a:pt x="66" y="54"/>
                      <a:pt x="67" y="54"/>
                    </a:cubicBezTo>
                    <a:cubicBezTo>
                      <a:pt x="66" y="50"/>
                      <a:pt x="65" y="50"/>
                      <a:pt x="61" y="50"/>
                    </a:cubicBezTo>
                    <a:cubicBezTo>
                      <a:pt x="61" y="51"/>
                      <a:pt x="61" y="52"/>
                      <a:pt x="61" y="53"/>
                    </a:cubicBezTo>
                    <a:cubicBezTo>
                      <a:pt x="61" y="55"/>
                      <a:pt x="59" y="56"/>
                      <a:pt x="57" y="56"/>
                    </a:cubicBezTo>
                    <a:cubicBezTo>
                      <a:pt x="57" y="56"/>
                      <a:pt x="57" y="56"/>
                      <a:pt x="57" y="56"/>
                    </a:cubicBezTo>
                    <a:cubicBezTo>
                      <a:pt x="55" y="55"/>
                      <a:pt x="55" y="53"/>
                      <a:pt x="55" y="51"/>
                    </a:cubicBezTo>
                    <a:cubicBezTo>
                      <a:pt x="56" y="51"/>
                      <a:pt x="56" y="50"/>
                      <a:pt x="57" y="49"/>
                    </a:cubicBezTo>
                    <a:cubicBezTo>
                      <a:pt x="55" y="48"/>
                      <a:pt x="53" y="48"/>
                      <a:pt x="52" y="50"/>
                    </a:cubicBezTo>
                    <a:cubicBezTo>
                      <a:pt x="51" y="51"/>
                      <a:pt x="50" y="53"/>
                      <a:pt x="50" y="55"/>
                    </a:cubicBezTo>
                    <a:cubicBezTo>
                      <a:pt x="48" y="53"/>
                      <a:pt x="48" y="50"/>
                      <a:pt x="50" y="49"/>
                    </a:cubicBezTo>
                    <a:cubicBezTo>
                      <a:pt x="50" y="48"/>
                      <a:pt x="50" y="48"/>
                      <a:pt x="50" y="48"/>
                    </a:cubicBezTo>
                    <a:cubicBezTo>
                      <a:pt x="51" y="46"/>
                      <a:pt x="54" y="45"/>
                      <a:pt x="57" y="46"/>
                    </a:cubicBezTo>
                    <a:cubicBezTo>
                      <a:pt x="59" y="47"/>
                      <a:pt x="61" y="47"/>
                      <a:pt x="62" y="47"/>
                    </a:cubicBezTo>
                    <a:cubicBezTo>
                      <a:pt x="65" y="48"/>
                      <a:pt x="68" y="49"/>
                      <a:pt x="69" y="52"/>
                    </a:cubicBezTo>
                    <a:cubicBezTo>
                      <a:pt x="70" y="52"/>
                      <a:pt x="70" y="53"/>
                      <a:pt x="71" y="54"/>
                    </a:cubicBezTo>
                    <a:cubicBezTo>
                      <a:pt x="72" y="52"/>
                      <a:pt x="72" y="49"/>
                      <a:pt x="71" y="46"/>
                    </a:cubicBezTo>
                    <a:cubicBezTo>
                      <a:pt x="69" y="43"/>
                      <a:pt x="70" y="40"/>
                      <a:pt x="72" y="38"/>
                    </a:cubicBezTo>
                    <a:cubicBezTo>
                      <a:pt x="73" y="35"/>
                      <a:pt x="73" y="33"/>
                      <a:pt x="73" y="30"/>
                    </a:cubicBezTo>
                    <a:cubicBezTo>
                      <a:pt x="73" y="29"/>
                      <a:pt x="73" y="28"/>
                      <a:pt x="73" y="26"/>
                    </a:cubicBezTo>
                    <a:cubicBezTo>
                      <a:pt x="74" y="23"/>
                      <a:pt x="75" y="19"/>
                      <a:pt x="75" y="16"/>
                    </a:cubicBezTo>
                    <a:cubicBezTo>
                      <a:pt x="76" y="8"/>
                      <a:pt x="82" y="1"/>
                      <a:pt x="90" y="0"/>
                    </a:cubicBezTo>
                    <a:cubicBezTo>
                      <a:pt x="88" y="1"/>
                      <a:pt x="88" y="2"/>
                      <a:pt x="87" y="2"/>
                    </a:cubicBezTo>
                    <a:cubicBezTo>
                      <a:pt x="83" y="5"/>
                      <a:pt x="79" y="8"/>
                      <a:pt x="77" y="13"/>
                    </a:cubicBezTo>
                    <a:cubicBezTo>
                      <a:pt x="76" y="15"/>
                      <a:pt x="76" y="18"/>
                      <a:pt x="77" y="20"/>
                    </a:cubicBezTo>
                    <a:cubicBezTo>
                      <a:pt x="78" y="21"/>
                      <a:pt x="80" y="21"/>
                      <a:pt x="81" y="21"/>
                    </a:cubicBezTo>
                    <a:cubicBezTo>
                      <a:pt x="82" y="22"/>
                      <a:pt x="83" y="23"/>
                      <a:pt x="83" y="24"/>
                    </a:cubicBezTo>
                    <a:cubicBezTo>
                      <a:pt x="83" y="25"/>
                      <a:pt x="83" y="25"/>
                      <a:pt x="82" y="25"/>
                    </a:cubicBezTo>
                    <a:cubicBezTo>
                      <a:pt x="81" y="27"/>
                      <a:pt x="80" y="27"/>
                      <a:pt x="79" y="26"/>
                    </a:cubicBezTo>
                    <a:cubicBezTo>
                      <a:pt x="78" y="25"/>
                      <a:pt x="77" y="25"/>
                      <a:pt x="77" y="24"/>
                    </a:cubicBezTo>
                    <a:cubicBezTo>
                      <a:pt x="75" y="27"/>
                      <a:pt x="74" y="30"/>
                      <a:pt x="75" y="32"/>
                    </a:cubicBezTo>
                    <a:cubicBezTo>
                      <a:pt x="77" y="33"/>
                      <a:pt x="78" y="33"/>
                      <a:pt x="79" y="33"/>
                    </a:cubicBezTo>
                    <a:cubicBezTo>
                      <a:pt x="80" y="33"/>
                      <a:pt x="81" y="35"/>
                      <a:pt x="81" y="36"/>
                    </a:cubicBezTo>
                    <a:cubicBezTo>
                      <a:pt x="81" y="38"/>
                      <a:pt x="80" y="39"/>
                      <a:pt x="78" y="38"/>
                    </a:cubicBezTo>
                    <a:cubicBezTo>
                      <a:pt x="77" y="38"/>
                      <a:pt x="76" y="37"/>
                      <a:pt x="75" y="36"/>
                    </a:cubicBezTo>
                    <a:cubicBezTo>
                      <a:pt x="73" y="39"/>
                      <a:pt x="72" y="42"/>
                      <a:pt x="73" y="45"/>
                    </a:cubicBezTo>
                    <a:cubicBezTo>
                      <a:pt x="75" y="44"/>
                      <a:pt x="78" y="42"/>
                      <a:pt x="81" y="45"/>
                    </a:cubicBezTo>
                    <a:cubicBezTo>
                      <a:pt x="82" y="46"/>
                      <a:pt x="83" y="48"/>
                      <a:pt x="82" y="49"/>
                    </a:cubicBezTo>
                    <a:cubicBezTo>
                      <a:pt x="80" y="52"/>
                      <a:pt x="77" y="51"/>
                      <a:pt x="74" y="50"/>
                    </a:cubicBezTo>
                    <a:cubicBezTo>
                      <a:pt x="73" y="54"/>
                      <a:pt x="74" y="58"/>
                      <a:pt x="76" y="60"/>
                    </a:cubicBezTo>
                    <a:cubicBezTo>
                      <a:pt x="79" y="64"/>
                      <a:pt x="82" y="61"/>
                      <a:pt x="85" y="62"/>
                    </a:cubicBezTo>
                    <a:cubicBezTo>
                      <a:pt x="85" y="60"/>
                      <a:pt x="85" y="59"/>
                      <a:pt x="84" y="58"/>
                    </a:cubicBezTo>
                    <a:cubicBezTo>
                      <a:pt x="82" y="55"/>
                      <a:pt x="83" y="51"/>
                      <a:pt x="86" y="48"/>
                    </a:cubicBezTo>
                    <a:cubicBezTo>
                      <a:pt x="87" y="48"/>
                      <a:pt x="88" y="48"/>
                      <a:pt x="89" y="47"/>
                    </a:cubicBezTo>
                    <a:cubicBezTo>
                      <a:pt x="90" y="47"/>
                      <a:pt x="91" y="46"/>
                      <a:pt x="91" y="45"/>
                    </a:cubicBezTo>
                    <a:cubicBezTo>
                      <a:pt x="93" y="41"/>
                      <a:pt x="97" y="39"/>
                      <a:pt x="101" y="41"/>
                    </a:cubicBezTo>
                    <a:cubicBezTo>
                      <a:pt x="101" y="41"/>
                      <a:pt x="101" y="41"/>
                      <a:pt x="101" y="41"/>
                    </a:cubicBezTo>
                    <a:cubicBezTo>
                      <a:pt x="103" y="41"/>
                      <a:pt x="104" y="40"/>
                      <a:pt x="105" y="40"/>
                    </a:cubicBezTo>
                    <a:cubicBezTo>
                      <a:pt x="108" y="37"/>
                      <a:pt x="113" y="38"/>
                      <a:pt x="116" y="42"/>
                    </a:cubicBezTo>
                    <a:cubicBezTo>
                      <a:pt x="116" y="42"/>
                      <a:pt x="116" y="43"/>
                      <a:pt x="116" y="43"/>
                    </a:cubicBezTo>
                    <a:cubicBezTo>
                      <a:pt x="114" y="41"/>
                      <a:pt x="112" y="40"/>
                      <a:pt x="109" y="41"/>
                    </a:cubicBezTo>
                    <a:cubicBezTo>
                      <a:pt x="106" y="41"/>
                      <a:pt x="105" y="42"/>
                      <a:pt x="106" y="45"/>
                    </a:cubicBezTo>
                    <a:cubicBezTo>
                      <a:pt x="106" y="46"/>
                      <a:pt x="106" y="47"/>
                      <a:pt x="106" y="47"/>
                    </a:cubicBezTo>
                    <a:cubicBezTo>
                      <a:pt x="106" y="48"/>
                      <a:pt x="105" y="49"/>
                      <a:pt x="105" y="49"/>
                    </a:cubicBezTo>
                    <a:cubicBezTo>
                      <a:pt x="104" y="49"/>
                      <a:pt x="103" y="49"/>
                      <a:pt x="102" y="48"/>
                    </a:cubicBezTo>
                    <a:cubicBezTo>
                      <a:pt x="102" y="47"/>
                      <a:pt x="102" y="45"/>
                      <a:pt x="101" y="44"/>
                    </a:cubicBezTo>
                    <a:cubicBezTo>
                      <a:pt x="97" y="42"/>
                      <a:pt x="94" y="43"/>
                      <a:pt x="93" y="49"/>
                    </a:cubicBezTo>
                    <a:cubicBezTo>
                      <a:pt x="93" y="49"/>
                      <a:pt x="94" y="49"/>
                      <a:pt x="94" y="50"/>
                    </a:cubicBezTo>
                    <a:cubicBezTo>
                      <a:pt x="95" y="50"/>
                      <a:pt x="95" y="50"/>
                      <a:pt x="95" y="51"/>
                    </a:cubicBezTo>
                    <a:cubicBezTo>
                      <a:pt x="96" y="52"/>
                      <a:pt x="95" y="54"/>
                      <a:pt x="94" y="56"/>
                    </a:cubicBezTo>
                    <a:cubicBezTo>
                      <a:pt x="92" y="56"/>
                      <a:pt x="90" y="55"/>
                      <a:pt x="90" y="53"/>
                    </a:cubicBezTo>
                    <a:cubicBezTo>
                      <a:pt x="89" y="52"/>
                      <a:pt x="89" y="51"/>
                      <a:pt x="89" y="50"/>
                    </a:cubicBezTo>
                    <a:cubicBezTo>
                      <a:pt x="87" y="51"/>
                      <a:pt x="85" y="53"/>
                      <a:pt x="86" y="56"/>
                    </a:cubicBezTo>
                    <a:cubicBezTo>
                      <a:pt x="86" y="58"/>
                      <a:pt x="87" y="60"/>
                      <a:pt x="90" y="60"/>
                    </a:cubicBezTo>
                    <a:cubicBezTo>
                      <a:pt x="92" y="61"/>
                      <a:pt x="95" y="61"/>
                      <a:pt x="98" y="61"/>
                    </a:cubicBezTo>
                    <a:cubicBezTo>
                      <a:pt x="101" y="62"/>
                      <a:pt x="103" y="62"/>
                      <a:pt x="106" y="62"/>
                    </a:cubicBezTo>
                    <a:cubicBezTo>
                      <a:pt x="107" y="60"/>
                      <a:pt x="107" y="58"/>
                      <a:pt x="108" y="56"/>
                    </a:cubicBezTo>
                    <a:cubicBezTo>
                      <a:pt x="110" y="52"/>
                      <a:pt x="114" y="50"/>
                      <a:pt x="117" y="51"/>
                    </a:cubicBezTo>
                    <a:cubicBezTo>
                      <a:pt x="119" y="51"/>
                      <a:pt x="121" y="51"/>
                      <a:pt x="123" y="51"/>
                    </a:cubicBezTo>
                    <a:cubicBezTo>
                      <a:pt x="127" y="49"/>
                      <a:pt x="133" y="51"/>
                      <a:pt x="135" y="56"/>
                    </a:cubicBezTo>
                    <a:cubicBezTo>
                      <a:pt x="136" y="56"/>
                      <a:pt x="136" y="57"/>
                      <a:pt x="137" y="57"/>
                    </a:cubicBezTo>
                    <a:cubicBezTo>
                      <a:pt x="137" y="57"/>
                      <a:pt x="138" y="57"/>
                      <a:pt x="138" y="57"/>
                    </a:cubicBezTo>
                    <a:cubicBezTo>
                      <a:pt x="142" y="58"/>
                      <a:pt x="145" y="60"/>
                      <a:pt x="145" y="64"/>
                    </a:cubicBezTo>
                    <a:cubicBezTo>
                      <a:pt x="148" y="66"/>
                      <a:pt x="153" y="66"/>
                      <a:pt x="155" y="70"/>
                    </a:cubicBezTo>
                    <a:cubicBezTo>
                      <a:pt x="158" y="70"/>
                      <a:pt x="161" y="71"/>
                      <a:pt x="162" y="74"/>
                    </a:cubicBezTo>
                    <a:cubicBezTo>
                      <a:pt x="163" y="76"/>
                      <a:pt x="162" y="79"/>
                      <a:pt x="161" y="80"/>
                    </a:cubicBezTo>
                    <a:cubicBezTo>
                      <a:pt x="160" y="80"/>
                      <a:pt x="160" y="80"/>
                      <a:pt x="160" y="80"/>
                    </a:cubicBezTo>
                    <a:cubicBezTo>
                      <a:pt x="160" y="79"/>
                      <a:pt x="160" y="78"/>
                      <a:pt x="160" y="77"/>
                    </a:cubicBezTo>
                    <a:cubicBezTo>
                      <a:pt x="160" y="75"/>
                      <a:pt x="160" y="74"/>
                      <a:pt x="158" y="73"/>
                    </a:cubicBezTo>
                    <a:cubicBezTo>
                      <a:pt x="157" y="72"/>
                      <a:pt x="155" y="73"/>
                      <a:pt x="155" y="74"/>
                    </a:cubicBezTo>
                    <a:cubicBezTo>
                      <a:pt x="155" y="74"/>
                      <a:pt x="154" y="74"/>
                      <a:pt x="154" y="74"/>
                    </a:cubicBezTo>
                    <a:cubicBezTo>
                      <a:pt x="154" y="75"/>
                      <a:pt x="153" y="76"/>
                      <a:pt x="152" y="75"/>
                    </a:cubicBezTo>
                    <a:cubicBezTo>
                      <a:pt x="152" y="75"/>
                      <a:pt x="152" y="75"/>
                      <a:pt x="151" y="75"/>
                    </a:cubicBezTo>
                    <a:cubicBezTo>
                      <a:pt x="151" y="74"/>
                      <a:pt x="151" y="74"/>
                      <a:pt x="151" y="73"/>
                    </a:cubicBezTo>
                    <a:cubicBezTo>
                      <a:pt x="153" y="72"/>
                      <a:pt x="152" y="70"/>
                      <a:pt x="151" y="69"/>
                    </a:cubicBezTo>
                    <a:cubicBezTo>
                      <a:pt x="149" y="67"/>
                      <a:pt x="147" y="67"/>
                      <a:pt x="145" y="68"/>
                    </a:cubicBezTo>
                    <a:cubicBezTo>
                      <a:pt x="144" y="68"/>
                      <a:pt x="143" y="69"/>
                      <a:pt x="142" y="69"/>
                    </a:cubicBezTo>
                    <a:cubicBezTo>
                      <a:pt x="142" y="66"/>
                      <a:pt x="144" y="63"/>
                      <a:pt x="141" y="61"/>
                    </a:cubicBezTo>
                    <a:cubicBezTo>
                      <a:pt x="140" y="60"/>
                      <a:pt x="138" y="59"/>
                      <a:pt x="137" y="59"/>
                    </a:cubicBezTo>
                    <a:cubicBezTo>
                      <a:pt x="136" y="60"/>
                      <a:pt x="136" y="61"/>
                      <a:pt x="136" y="62"/>
                    </a:cubicBezTo>
                    <a:cubicBezTo>
                      <a:pt x="135" y="64"/>
                      <a:pt x="134" y="65"/>
                      <a:pt x="132" y="64"/>
                    </a:cubicBezTo>
                    <a:cubicBezTo>
                      <a:pt x="131" y="64"/>
                      <a:pt x="130" y="62"/>
                      <a:pt x="132" y="60"/>
                    </a:cubicBezTo>
                    <a:cubicBezTo>
                      <a:pt x="132" y="60"/>
                      <a:pt x="132" y="59"/>
                      <a:pt x="132" y="59"/>
                    </a:cubicBezTo>
                    <a:cubicBezTo>
                      <a:pt x="134" y="56"/>
                      <a:pt x="133" y="55"/>
                      <a:pt x="131" y="53"/>
                    </a:cubicBezTo>
                    <a:cubicBezTo>
                      <a:pt x="128" y="52"/>
                      <a:pt x="125" y="52"/>
                      <a:pt x="123" y="53"/>
                    </a:cubicBezTo>
                    <a:cubicBezTo>
                      <a:pt x="123" y="54"/>
                      <a:pt x="123" y="55"/>
                      <a:pt x="123" y="56"/>
                    </a:cubicBezTo>
                    <a:cubicBezTo>
                      <a:pt x="123" y="56"/>
                      <a:pt x="123" y="57"/>
                      <a:pt x="123" y="58"/>
                    </a:cubicBezTo>
                    <a:cubicBezTo>
                      <a:pt x="123" y="60"/>
                      <a:pt x="121" y="61"/>
                      <a:pt x="120" y="61"/>
                    </a:cubicBezTo>
                    <a:cubicBezTo>
                      <a:pt x="119" y="61"/>
                      <a:pt x="118" y="59"/>
                      <a:pt x="118" y="57"/>
                    </a:cubicBezTo>
                    <a:cubicBezTo>
                      <a:pt x="118" y="56"/>
                      <a:pt x="118" y="55"/>
                      <a:pt x="118" y="54"/>
                    </a:cubicBezTo>
                    <a:cubicBezTo>
                      <a:pt x="113" y="52"/>
                      <a:pt x="110" y="54"/>
                      <a:pt x="109" y="62"/>
                    </a:cubicBezTo>
                    <a:cubicBezTo>
                      <a:pt x="112" y="64"/>
                      <a:pt x="115" y="66"/>
                      <a:pt x="118" y="66"/>
                    </a:cubicBezTo>
                    <a:cubicBezTo>
                      <a:pt x="126" y="70"/>
                      <a:pt x="133" y="76"/>
                      <a:pt x="138" y="84"/>
                    </a:cubicBezTo>
                    <a:cubicBezTo>
                      <a:pt x="139" y="85"/>
                      <a:pt x="140" y="86"/>
                      <a:pt x="140" y="87"/>
                    </a:cubicBezTo>
                    <a:cubicBezTo>
                      <a:pt x="141" y="87"/>
                      <a:pt x="141" y="87"/>
                      <a:pt x="142" y="86"/>
                    </a:cubicBezTo>
                    <a:cubicBezTo>
                      <a:pt x="144" y="82"/>
                      <a:pt x="151" y="83"/>
                      <a:pt x="154" y="86"/>
                    </a:cubicBezTo>
                    <a:cubicBezTo>
                      <a:pt x="155" y="87"/>
                      <a:pt x="156" y="88"/>
                      <a:pt x="158" y="89"/>
                    </a:cubicBezTo>
                    <a:cubicBezTo>
                      <a:pt x="164" y="90"/>
                      <a:pt x="165" y="92"/>
                      <a:pt x="166" y="98"/>
                    </a:cubicBezTo>
                    <a:cubicBezTo>
                      <a:pt x="166" y="100"/>
                      <a:pt x="167" y="101"/>
                      <a:pt x="168" y="102"/>
                    </a:cubicBezTo>
                    <a:cubicBezTo>
                      <a:pt x="171" y="103"/>
                      <a:pt x="173" y="106"/>
                      <a:pt x="173" y="109"/>
                    </a:cubicBezTo>
                    <a:cubicBezTo>
                      <a:pt x="173" y="111"/>
                      <a:pt x="174" y="113"/>
                      <a:pt x="176" y="114"/>
                    </a:cubicBezTo>
                    <a:cubicBezTo>
                      <a:pt x="178" y="115"/>
                      <a:pt x="180" y="118"/>
                      <a:pt x="179" y="121"/>
                    </a:cubicBezTo>
                    <a:cubicBezTo>
                      <a:pt x="179" y="125"/>
                      <a:pt x="177" y="128"/>
                      <a:pt x="173" y="129"/>
                    </a:cubicBezTo>
                    <a:cubicBezTo>
                      <a:pt x="173" y="129"/>
                      <a:pt x="173" y="129"/>
                      <a:pt x="171" y="129"/>
                    </a:cubicBezTo>
                    <a:close/>
                    <a:moveTo>
                      <a:pt x="172" y="291"/>
                    </a:moveTo>
                    <a:cubicBezTo>
                      <a:pt x="173" y="288"/>
                      <a:pt x="174" y="286"/>
                      <a:pt x="175" y="283"/>
                    </a:cubicBezTo>
                    <a:cubicBezTo>
                      <a:pt x="177" y="276"/>
                      <a:pt x="178" y="269"/>
                      <a:pt x="177" y="262"/>
                    </a:cubicBezTo>
                    <a:cubicBezTo>
                      <a:pt x="175" y="248"/>
                      <a:pt x="172" y="234"/>
                      <a:pt x="169" y="221"/>
                    </a:cubicBezTo>
                    <a:cubicBezTo>
                      <a:pt x="168" y="218"/>
                      <a:pt x="166" y="215"/>
                      <a:pt x="165" y="212"/>
                    </a:cubicBezTo>
                    <a:cubicBezTo>
                      <a:pt x="161" y="211"/>
                      <a:pt x="157" y="211"/>
                      <a:pt x="152" y="211"/>
                    </a:cubicBezTo>
                    <a:cubicBezTo>
                      <a:pt x="150" y="211"/>
                      <a:pt x="147" y="210"/>
                      <a:pt x="144" y="208"/>
                    </a:cubicBezTo>
                    <a:cubicBezTo>
                      <a:pt x="143" y="203"/>
                      <a:pt x="142" y="198"/>
                      <a:pt x="140" y="194"/>
                    </a:cubicBezTo>
                    <a:cubicBezTo>
                      <a:pt x="142" y="192"/>
                      <a:pt x="141" y="189"/>
                      <a:pt x="140" y="188"/>
                    </a:cubicBezTo>
                    <a:cubicBezTo>
                      <a:pt x="139" y="187"/>
                      <a:pt x="139" y="187"/>
                      <a:pt x="139" y="187"/>
                    </a:cubicBezTo>
                    <a:cubicBezTo>
                      <a:pt x="141" y="187"/>
                      <a:pt x="143" y="185"/>
                      <a:pt x="143" y="183"/>
                    </a:cubicBezTo>
                    <a:cubicBezTo>
                      <a:pt x="143" y="182"/>
                      <a:pt x="143" y="181"/>
                      <a:pt x="144" y="180"/>
                    </a:cubicBezTo>
                    <a:cubicBezTo>
                      <a:pt x="146" y="178"/>
                      <a:pt x="148" y="175"/>
                      <a:pt x="150" y="173"/>
                    </a:cubicBezTo>
                    <a:cubicBezTo>
                      <a:pt x="146" y="166"/>
                      <a:pt x="141" y="161"/>
                      <a:pt x="135" y="156"/>
                    </a:cubicBezTo>
                    <a:cubicBezTo>
                      <a:pt x="130" y="161"/>
                      <a:pt x="124" y="165"/>
                      <a:pt x="118" y="168"/>
                    </a:cubicBezTo>
                    <a:cubicBezTo>
                      <a:pt x="114" y="170"/>
                      <a:pt x="109" y="171"/>
                      <a:pt x="105" y="172"/>
                    </a:cubicBezTo>
                    <a:cubicBezTo>
                      <a:pt x="94" y="172"/>
                      <a:pt x="83" y="171"/>
                      <a:pt x="72" y="167"/>
                    </a:cubicBezTo>
                    <a:cubicBezTo>
                      <a:pt x="68" y="173"/>
                      <a:pt x="65" y="190"/>
                      <a:pt x="67" y="196"/>
                    </a:cubicBezTo>
                    <a:cubicBezTo>
                      <a:pt x="70" y="196"/>
                      <a:pt x="73" y="197"/>
                      <a:pt x="76" y="197"/>
                    </a:cubicBezTo>
                    <a:cubicBezTo>
                      <a:pt x="80" y="197"/>
                      <a:pt x="80" y="197"/>
                      <a:pt x="81" y="200"/>
                    </a:cubicBezTo>
                    <a:cubicBezTo>
                      <a:pt x="82" y="202"/>
                      <a:pt x="82" y="205"/>
                      <a:pt x="83" y="207"/>
                    </a:cubicBezTo>
                    <a:cubicBezTo>
                      <a:pt x="82" y="209"/>
                      <a:pt x="82" y="211"/>
                      <a:pt x="84" y="212"/>
                    </a:cubicBezTo>
                    <a:cubicBezTo>
                      <a:pt x="84" y="212"/>
                      <a:pt x="84" y="212"/>
                      <a:pt x="84" y="212"/>
                    </a:cubicBezTo>
                    <a:cubicBezTo>
                      <a:pt x="82" y="215"/>
                      <a:pt x="80" y="217"/>
                      <a:pt x="82" y="220"/>
                    </a:cubicBezTo>
                    <a:cubicBezTo>
                      <a:pt x="81" y="221"/>
                      <a:pt x="79" y="221"/>
                      <a:pt x="79" y="223"/>
                    </a:cubicBezTo>
                    <a:cubicBezTo>
                      <a:pt x="77" y="225"/>
                      <a:pt x="75" y="227"/>
                      <a:pt x="73" y="228"/>
                    </a:cubicBezTo>
                    <a:cubicBezTo>
                      <a:pt x="71" y="229"/>
                      <a:pt x="69" y="230"/>
                      <a:pt x="67" y="231"/>
                    </a:cubicBezTo>
                    <a:cubicBezTo>
                      <a:pt x="65" y="232"/>
                      <a:pt x="64" y="234"/>
                      <a:pt x="64" y="237"/>
                    </a:cubicBezTo>
                    <a:cubicBezTo>
                      <a:pt x="64" y="241"/>
                      <a:pt x="64" y="245"/>
                      <a:pt x="64" y="249"/>
                    </a:cubicBezTo>
                    <a:cubicBezTo>
                      <a:pt x="65" y="254"/>
                      <a:pt x="67" y="260"/>
                      <a:pt x="67" y="265"/>
                    </a:cubicBezTo>
                    <a:cubicBezTo>
                      <a:pt x="69" y="275"/>
                      <a:pt x="72" y="284"/>
                      <a:pt x="77" y="292"/>
                    </a:cubicBezTo>
                    <a:cubicBezTo>
                      <a:pt x="81" y="299"/>
                      <a:pt x="87" y="304"/>
                      <a:pt x="94" y="307"/>
                    </a:cubicBezTo>
                    <a:cubicBezTo>
                      <a:pt x="95" y="305"/>
                      <a:pt x="96" y="304"/>
                      <a:pt x="98" y="302"/>
                    </a:cubicBezTo>
                    <a:cubicBezTo>
                      <a:pt x="100" y="300"/>
                      <a:pt x="101" y="297"/>
                      <a:pt x="101" y="294"/>
                    </a:cubicBezTo>
                    <a:cubicBezTo>
                      <a:pt x="101" y="294"/>
                      <a:pt x="102" y="294"/>
                      <a:pt x="102" y="294"/>
                    </a:cubicBezTo>
                    <a:cubicBezTo>
                      <a:pt x="104" y="297"/>
                      <a:pt x="104" y="297"/>
                      <a:pt x="104" y="297"/>
                    </a:cubicBezTo>
                    <a:cubicBezTo>
                      <a:pt x="107" y="298"/>
                      <a:pt x="105" y="295"/>
                      <a:pt x="107" y="294"/>
                    </a:cubicBezTo>
                    <a:cubicBezTo>
                      <a:pt x="109" y="296"/>
                      <a:pt x="110" y="298"/>
                      <a:pt x="113" y="296"/>
                    </a:cubicBezTo>
                    <a:cubicBezTo>
                      <a:pt x="114" y="293"/>
                      <a:pt x="114" y="293"/>
                      <a:pt x="114" y="293"/>
                    </a:cubicBezTo>
                    <a:cubicBezTo>
                      <a:pt x="116" y="293"/>
                      <a:pt x="115" y="296"/>
                      <a:pt x="116" y="296"/>
                    </a:cubicBezTo>
                    <a:cubicBezTo>
                      <a:pt x="120" y="298"/>
                      <a:pt x="119" y="294"/>
                      <a:pt x="120" y="292"/>
                    </a:cubicBezTo>
                    <a:cubicBezTo>
                      <a:pt x="122" y="294"/>
                      <a:pt x="122" y="294"/>
                      <a:pt x="122" y="297"/>
                    </a:cubicBezTo>
                    <a:cubicBezTo>
                      <a:pt x="125" y="298"/>
                      <a:pt x="127" y="300"/>
                      <a:pt x="128" y="303"/>
                    </a:cubicBezTo>
                    <a:cubicBezTo>
                      <a:pt x="129" y="305"/>
                      <a:pt x="129" y="307"/>
                      <a:pt x="130" y="309"/>
                    </a:cubicBezTo>
                    <a:cubicBezTo>
                      <a:pt x="130" y="310"/>
                      <a:pt x="131" y="311"/>
                      <a:pt x="132" y="312"/>
                    </a:cubicBezTo>
                    <a:cubicBezTo>
                      <a:pt x="135" y="313"/>
                      <a:pt x="138" y="312"/>
                      <a:pt x="141" y="311"/>
                    </a:cubicBezTo>
                    <a:cubicBezTo>
                      <a:pt x="140" y="307"/>
                      <a:pt x="140" y="303"/>
                      <a:pt x="139" y="299"/>
                    </a:cubicBezTo>
                    <a:cubicBezTo>
                      <a:pt x="138" y="297"/>
                      <a:pt x="138" y="295"/>
                      <a:pt x="139" y="294"/>
                    </a:cubicBezTo>
                    <a:cubicBezTo>
                      <a:pt x="140" y="293"/>
                      <a:pt x="140" y="293"/>
                      <a:pt x="141" y="292"/>
                    </a:cubicBezTo>
                    <a:cubicBezTo>
                      <a:pt x="141" y="290"/>
                      <a:pt x="139" y="289"/>
                      <a:pt x="140" y="288"/>
                    </a:cubicBezTo>
                    <a:cubicBezTo>
                      <a:pt x="140" y="288"/>
                      <a:pt x="141" y="288"/>
                      <a:pt x="142" y="288"/>
                    </a:cubicBezTo>
                    <a:cubicBezTo>
                      <a:pt x="142" y="289"/>
                      <a:pt x="143" y="289"/>
                      <a:pt x="144" y="288"/>
                    </a:cubicBezTo>
                    <a:cubicBezTo>
                      <a:pt x="144" y="288"/>
                      <a:pt x="144" y="288"/>
                      <a:pt x="144" y="288"/>
                    </a:cubicBezTo>
                    <a:cubicBezTo>
                      <a:pt x="145" y="288"/>
                      <a:pt x="144" y="287"/>
                      <a:pt x="144" y="286"/>
                    </a:cubicBezTo>
                    <a:cubicBezTo>
                      <a:pt x="144" y="285"/>
                      <a:pt x="144" y="285"/>
                      <a:pt x="144" y="284"/>
                    </a:cubicBezTo>
                    <a:cubicBezTo>
                      <a:pt x="144" y="283"/>
                      <a:pt x="144" y="283"/>
                      <a:pt x="144" y="283"/>
                    </a:cubicBezTo>
                    <a:cubicBezTo>
                      <a:pt x="148" y="286"/>
                      <a:pt x="148" y="286"/>
                      <a:pt x="148" y="286"/>
                    </a:cubicBezTo>
                    <a:cubicBezTo>
                      <a:pt x="151" y="285"/>
                      <a:pt x="151" y="285"/>
                      <a:pt x="151" y="285"/>
                    </a:cubicBezTo>
                    <a:cubicBezTo>
                      <a:pt x="151" y="283"/>
                      <a:pt x="150" y="282"/>
                      <a:pt x="152" y="280"/>
                    </a:cubicBezTo>
                    <a:cubicBezTo>
                      <a:pt x="154" y="284"/>
                      <a:pt x="154" y="284"/>
                      <a:pt x="154" y="284"/>
                    </a:cubicBezTo>
                    <a:cubicBezTo>
                      <a:pt x="158" y="284"/>
                      <a:pt x="156" y="281"/>
                      <a:pt x="158" y="279"/>
                    </a:cubicBezTo>
                    <a:cubicBezTo>
                      <a:pt x="160" y="285"/>
                      <a:pt x="166" y="287"/>
                      <a:pt x="172" y="291"/>
                    </a:cubicBezTo>
                    <a:close/>
                    <a:moveTo>
                      <a:pt x="99" y="170"/>
                    </a:moveTo>
                    <a:cubicBezTo>
                      <a:pt x="103" y="170"/>
                      <a:pt x="107" y="169"/>
                      <a:pt x="111" y="168"/>
                    </a:cubicBezTo>
                    <a:cubicBezTo>
                      <a:pt x="115" y="167"/>
                      <a:pt x="119" y="165"/>
                      <a:pt x="123" y="163"/>
                    </a:cubicBezTo>
                    <a:cubicBezTo>
                      <a:pt x="123" y="163"/>
                      <a:pt x="123" y="162"/>
                      <a:pt x="123" y="162"/>
                    </a:cubicBezTo>
                    <a:cubicBezTo>
                      <a:pt x="125" y="161"/>
                      <a:pt x="126" y="159"/>
                      <a:pt x="128" y="158"/>
                    </a:cubicBezTo>
                    <a:cubicBezTo>
                      <a:pt x="136" y="151"/>
                      <a:pt x="142" y="142"/>
                      <a:pt x="145" y="133"/>
                    </a:cubicBezTo>
                    <a:cubicBezTo>
                      <a:pt x="147" y="124"/>
                      <a:pt x="147" y="116"/>
                      <a:pt x="145" y="108"/>
                    </a:cubicBezTo>
                    <a:cubicBezTo>
                      <a:pt x="144" y="102"/>
                      <a:pt x="142" y="97"/>
                      <a:pt x="140" y="91"/>
                    </a:cubicBezTo>
                    <a:cubicBezTo>
                      <a:pt x="137" y="84"/>
                      <a:pt x="132" y="77"/>
                      <a:pt x="125" y="73"/>
                    </a:cubicBezTo>
                    <a:cubicBezTo>
                      <a:pt x="116" y="66"/>
                      <a:pt x="104" y="62"/>
                      <a:pt x="92" y="63"/>
                    </a:cubicBezTo>
                    <a:cubicBezTo>
                      <a:pt x="86" y="63"/>
                      <a:pt x="81" y="64"/>
                      <a:pt x="75" y="66"/>
                    </a:cubicBezTo>
                    <a:cubicBezTo>
                      <a:pt x="62" y="72"/>
                      <a:pt x="51" y="82"/>
                      <a:pt x="44" y="95"/>
                    </a:cubicBezTo>
                    <a:cubicBezTo>
                      <a:pt x="42" y="99"/>
                      <a:pt x="40" y="104"/>
                      <a:pt x="39" y="109"/>
                    </a:cubicBezTo>
                    <a:cubicBezTo>
                      <a:pt x="35" y="119"/>
                      <a:pt x="36" y="131"/>
                      <a:pt x="41" y="140"/>
                    </a:cubicBezTo>
                    <a:cubicBezTo>
                      <a:pt x="43" y="145"/>
                      <a:pt x="46" y="149"/>
                      <a:pt x="50" y="153"/>
                    </a:cubicBezTo>
                    <a:cubicBezTo>
                      <a:pt x="52" y="155"/>
                      <a:pt x="55" y="157"/>
                      <a:pt x="58" y="159"/>
                    </a:cubicBezTo>
                    <a:cubicBezTo>
                      <a:pt x="63" y="161"/>
                      <a:pt x="67" y="163"/>
                      <a:pt x="72" y="165"/>
                    </a:cubicBezTo>
                    <a:cubicBezTo>
                      <a:pt x="74" y="166"/>
                      <a:pt x="76" y="167"/>
                      <a:pt x="78" y="167"/>
                    </a:cubicBezTo>
                    <a:cubicBezTo>
                      <a:pt x="85" y="168"/>
                      <a:pt x="92" y="169"/>
                      <a:pt x="99" y="170"/>
                    </a:cubicBezTo>
                    <a:close/>
                    <a:moveTo>
                      <a:pt x="149" y="208"/>
                    </a:moveTo>
                    <a:cubicBezTo>
                      <a:pt x="150" y="208"/>
                      <a:pt x="150" y="208"/>
                      <a:pt x="151" y="208"/>
                    </a:cubicBezTo>
                    <a:cubicBezTo>
                      <a:pt x="163" y="210"/>
                      <a:pt x="176" y="210"/>
                      <a:pt x="188" y="207"/>
                    </a:cubicBezTo>
                    <a:cubicBezTo>
                      <a:pt x="194" y="205"/>
                      <a:pt x="199" y="202"/>
                      <a:pt x="203" y="198"/>
                    </a:cubicBezTo>
                    <a:cubicBezTo>
                      <a:pt x="210" y="192"/>
                      <a:pt x="213" y="183"/>
                      <a:pt x="211" y="174"/>
                    </a:cubicBezTo>
                    <a:cubicBezTo>
                      <a:pt x="211" y="171"/>
                      <a:pt x="210" y="169"/>
                      <a:pt x="209" y="166"/>
                    </a:cubicBezTo>
                    <a:cubicBezTo>
                      <a:pt x="207" y="162"/>
                      <a:pt x="203" y="159"/>
                      <a:pt x="198" y="158"/>
                    </a:cubicBezTo>
                    <a:cubicBezTo>
                      <a:pt x="188" y="155"/>
                      <a:pt x="178" y="155"/>
                      <a:pt x="170" y="160"/>
                    </a:cubicBezTo>
                    <a:cubicBezTo>
                      <a:pt x="161" y="165"/>
                      <a:pt x="153" y="172"/>
                      <a:pt x="147" y="180"/>
                    </a:cubicBezTo>
                    <a:cubicBezTo>
                      <a:pt x="144" y="184"/>
                      <a:pt x="144" y="185"/>
                      <a:pt x="147" y="188"/>
                    </a:cubicBezTo>
                    <a:cubicBezTo>
                      <a:pt x="144" y="190"/>
                      <a:pt x="143" y="191"/>
                      <a:pt x="144" y="193"/>
                    </a:cubicBezTo>
                    <a:cubicBezTo>
                      <a:pt x="147" y="195"/>
                      <a:pt x="147" y="195"/>
                      <a:pt x="147" y="195"/>
                    </a:cubicBezTo>
                    <a:cubicBezTo>
                      <a:pt x="145" y="196"/>
                      <a:pt x="143" y="196"/>
                      <a:pt x="145" y="199"/>
                    </a:cubicBezTo>
                    <a:cubicBezTo>
                      <a:pt x="146" y="199"/>
                      <a:pt x="148" y="198"/>
                      <a:pt x="149" y="200"/>
                    </a:cubicBezTo>
                    <a:cubicBezTo>
                      <a:pt x="145" y="202"/>
                      <a:pt x="145" y="202"/>
                      <a:pt x="145" y="202"/>
                    </a:cubicBezTo>
                    <a:cubicBezTo>
                      <a:pt x="146" y="205"/>
                      <a:pt x="146" y="205"/>
                      <a:pt x="146" y="205"/>
                    </a:cubicBezTo>
                    <a:cubicBezTo>
                      <a:pt x="148" y="205"/>
                      <a:pt x="149" y="202"/>
                      <a:pt x="151" y="204"/>
                    </a:cubicBezTo>
                    <a:lnTo>
                      <a:pt x="149" y="208"/>
                    </a:lnTo>
                    <a:close/>
                    <a:moveTo>
                      <a:pt x="101" y="303"/>
                    </a:moveTo>
                    <a:cubicBezTo>
                      <a:pt x="95" y="309"/>
                      <a:pt x="91" y="316"/>
                      <a:pt x="88" y="323"/>
                    </a:cubicBezTo>
                    <a:cubicBezTo>
                      <a:pt x="86" y="326"/>
                      <a:pt x="85" y="329"/>
                      <a:pt x="85" y="332"/>
                    </a:cubicBezTo>
                    <a:cubicBezTo>
                      <a:pt x="85" y="340"/>
                      <a:pt x="85" y="347"/>
                      <a:pt x="88" y="355"/>
                    </a:cubicBezTo>
                    <a:cubicBezTo>
                      <a:pt x="89" y="359"/>
                      <a:pt x="92" y="362"/>
                      <a:pt x="95" y="364"/>
                    </a:cubicBezTo>
                    <a:cubicBezTo>
                      <a:pt x="97" y="365"/>
                      <a:pt x="100" y="366"/>
                      <a:pt x="102" y="367"/>
                    </a:cubicBezTo>
                    <a:cubicBezTo>
                      <a:pt x="110" y="370"/>
                      <a:pt x="120" y="366"/>
                      <a:pt x="125" y="358"/>
                    </a:cubicBezTo>
                    <a:cubicBezTo>
                      <a:pt x="127" y="355"/>
                      <a:pt x="128" y="351"/>
                      <a:pt x="128" y="348"/>
                    </a:cubicBezTo>
                    <a:cubicBezTo>
                      <a:pt x="129" y="342"/>
                      <a:pt x="129" y="336"/>
                      <a:pt x="130" y="331"/>
                    </a:cubicBezTo>
                    <a:cubicBezTo>
                      <a:pt x="130" y="323"/>
                      <a:pt x="129" y="315"/>
                      <a:pt x="127" y="308"/>
                    </a:cubicBezTo>
                    <a:cubicBezTo>
                      <a:pt x="126" y="305"/>
                      <a:pt x="125" y="303"/>
                      <a:pt x="124" y="301"/>
                    </a:cubicBezTo>
                    <a:cubicBezTo>
                      <a:pt x="123" y="300"/>
                      <a:pt x="123" y="299"/>
                      <a:pt x="122" y="299"/>
                    </a:cubicBezTo>
                    <a:cubicBezTo>
                      <a:pt x="120" y="300"/>
                      <a:pt x="117" y="298"/>
                      <a:pt x="115" y="300"/>
                    </a:cubicBezTo>
                    <a:cubicBezTo>
                      <a:pt x="115" y="300"/>
                      <a:pt x="114" y="300"/>
                      <a:pt x="114" y="300"/>
                    </a:cubicBezTo>
                    <a:cubicBezTo>
                      <a:pt x="111" y="298"/>
                      <a:pt x="110" y="300"/>
                      <a:pt x="108" y="301"/>
                    </a:cubicBezTo>
                    <a:cubicBezTo>
                      <a:pt x="107" y="301"/>
                      <a:pt x="106" y="301"/>
                      <a:pt x="105" y="300"/>
                    </a:cubicBezTo>
                    <a:cubicBezTo>
                      <a:pt x="105" y="301"/>
                      <a:pt x="104" y="303"/>
                      <a:pt x="104" y="304"/>
                    </a:cubicBezTo>
                    <a:lnTo>
                      <a:pt x="101" y="303"/>
                    </a:lnTo>
                    <a:close/>
                    <a:moveTo>
                      <a:pt x="151" y="328"/>
                    </a:moveTo>
                    <a:cubicBezTo>
                      <a:pt x="154" y="326"/>
                      <a:pt x="154" y="326"/>
                      <a:pt x="154" y="326"/>
                    </a:cubicBezTo>
                    <a:cubicBezTo>
                      <a:pt x="155" y="330"/>
                      <a:pt x="155" y="330"/>
                      <a:pt x="155" y="330"/>
                    </a:cubicBezTo>
                    <a:cubicBezTo>
                      <a:pt x="158" y="329"/>
                      <a:pt x="158" y="329"/>
                      <a:pt x="158" y="329"/>
                    </a:cubicBezTo>
                    <a:cubicBezTo>
                      <a:pt x="159" y="331"/>
                      <a:pt x="160" y="333"/>
                      <a:pt x="162" y="332"/>
                    </a:cubicBezTo>
                    <a:cubicBezTo>
                      <a:pt x="164" y="329"/>
                      <a:pt x="164" y="329"/>
                      <a:pt x="164" y="329"/>
                    </a:cubicBezTo>
                    <a:cubicBezTo>
                      <a:pt x="166" y="330"/>
                      <a:pt x="164" y="334"/>
                      <a:pt x="168" y="333"/>
                    </a:cubicBezTo>
                    <a:cubicBezTo>
                      <a:pt x="170" y="325"/>
                      <a:pt x="170" y="325"/>
                      <a:pt x="170" y="325"/>
                    </a:cubicBezTo>
                    <a:cubicBezTo>
                      <a:pt x="174" y="328"/>
                      <a:pt x="170" y="332"/>
                      <a:pt x="172" y="334"/>
                    </a:cubicBezTo>
                    <a:cubicBezTo>
                      <a:pt x="175" y="336"/>
                      <a:pt x="173" y="332"/>
                      <a:pt x="175" y="332"/>
                    </a:cubicBezTo>
                    <a:cubicBezTo>
                      <a:pt x="177" y="336"/>
                      <a:pt x="177" y="336"/>
                      <a:pt x="177" y="336"/>
                    </a:cubicBezTo>
                    <a:cubicBezTo>
                      <a:pt x="180" y="334"/>
                      <a:pt x="180" y="334"/>
                      <a:pt x="180" y="334"/>
                    </a:cubicBezTo>
                    <a:cubicBezTo>
                      <a:pt x="182" y="336"/>
                      <a:pt x="185" y="335"/>
                      <a:pt x="187" y="334"/>
                    </a:cubicBezTo>
                    <a:cubicBezTo>
                      <a:pt x="190" y="334"/>
                      <a:pt x="190" y="334"/>
                      <a:pt x="191" y="331"/>
                    </a:cubicBezTo>
                    <a:cubicBezTo>
                      <a:pt x="191" y="326"/>
                      <a:pt x="190" y="322"/>
                      <a:pt x="188" y="318"/>
                    </a:cubicBezTo>
                    <a:cubicBezTo>
                      <a:pt x="187" y="313"/>
                      <a:pt x="184" y="309"/>
                      <a:pt x="181" y="305"/>
                    </a:cubicBezTo>
                    <a:cubicBezTo>
                      <a:pt x="176" y="298"/>
                      <a:pt x="169" y="291"/>
                      <a:pt x="161" y="287"/>
                    </a:cubicBezTo>
                    <a:cubicBezTo>
                      <a:pt x="157" y="285"/>
                      <a:pt x="156" y="286"/>
                      <a:pt x="154" y="289"/>
                    </a:cubicBezTo>
                    <a:cubicBezTo>
                      <a:pt x="152" y="288"/>
                      <a:pt x="151" y="287"/>
                      <a:pt x="150" y="289"/>
                    </a:cubicBezTo>
                    <a:cubicBezTo>
                      <a:pt x="150" y="292"/>
                      <a:pt x="150" y="292"/>
                      <a:pt x="150" y="292"/>
                    </a:cubicBezTo>
                    <a:cubicBezTo>
                      <a:pt x="148" y="291"/>
                      <a:pt x="147" y="290"/>
                      <a:pt x="146" y="291"/>
                    </a:cubicBezTo>
                    <a:cubicBezTo>
                      <a:pt x="144" y="291"/>
                      <a:pt x="146" y="293"/>
                      <a:pt x="145" y="294"/>
                    </a:cubicBezTo>
                    <a:cubicBezTo>
                      <a:pt x="142" y="295"/>
                      <a:pt x="141" y="295"/>
                      <a:pt x="141" y="299"/>
                    </a:cubicBezTo>
                    <a:cubicBezTo>
                      <a:pt x="143" y="306"/>
                      <a:pt x="144" y="314"/>
                      <a:pt x="146" y="321"/>
                    </a:cubicBezTo>
                    <a:cubicBezTo>
                      <a:pt x="146" y="325"/>
                      <a:pt x="148" y="327"/>
                      <a:pt x="151" y="328"/>
                    </a:cubicBezTo>
                    <a:close/>
                    <a:moveTo>
                      <a:pt x="79" y="201"/>
                    </a:moveTo>
                    <a:cubicBezTo>
                      <a:pt x="77" y="200"/>
                      <a:pt x="75" y="200"/>
                      <a:pt x="74" y="199"/>
                    </a:cubicBezTo>
                    <a:cubicBezTo>
                      <a:pt x="71" y="199"/>
                      <a:pt x="67" y="198"/>
                      <a:pt x="64" y="197"/>
                    </a:cubicBezTo>
                    <a:cubicBezTo>
                      <a:pt x="57" y="194"/>
                      <a:pt x="50" y="193"/>
                      <a:pt x="43" y="192"/>
                    </a:cubicBezTo>
                    <a:cubicBezTo>
                      <a:pt x="33" y="191"/>
                      <a:pt x="25" y="197"/>
                      <a:pt x="23" y="206"/>
                    </a:cubicBezTo>
                    <a:cubicBezTo>
                      <a:pt x="23" y="206"/>
                      <a:pt x="23" y="206"/>
                      <a:pt x="23" y="206"/>
                    </a:cubicBezTo>
                    <a:cubicBezTo>
                      <a:pt x="22" y="210"/>
                      <a:pt x="22" y="214"/>
                      <a:pt x="23" y="217"/>
                    </a:cubicBezTo>
                    <a:cubicBezTo>
                      <a:pt x="25" y="222"/>
                      <a:pt x="28" y="227"/>
                      <a:pt x="33" y="230"/>
                    </a:cubicBezTo>
                    <a:cubicBezTo>
                      <a:pt x="39" y="234"/>
                      <a:pt x="46" y="237"/>
                      <a:pt x="53" y="235"/>
                    </a:cubicBezTo>
                    <a:cubicBezTo>
                      <a:pt x="62" y="232"/>
                      <a:pt x="69" y="228"/>
                      <a:pt x="76" y="222"/>
                    </a:cubicBezTo>
                    <a:cubicBezTo>
                      <a:pt x="76" y="222"/>
                      <a:pt x="76" y="221"/>
                      <a:pt x="76" y="221"/>
                    </a:cubicBezTo>
                    <a:cubicBezTo>
                      <a:pt x="73" y="219"/>
                      <a:pt x="73" y="219"/>
                      <a:pt x="73" y="219"/>
                    </a:cubicBezTo>
                    <a:cubicBezTo>
                      <a:pt x="79" y="218"/>
                      <a:pt x="79" y="218"/>
                      <a:pt x="79" y="215"/>
                    </a:cubicBezTo>
                    <a:cubicBezTo>
                      <a:pt x="76" y="213"/>
                      <a:pt x="76" y="213"/>
                      <a:pt x="76" y="213"/>
                    </a:cubicBezTo>
                    <a:cubicBezTo>
                      <a:pt x="80" y="211"/>
                      <a:pt x="80" y="211"/>
                      <a:pt x="80" y="209"/>
                    </a:cubicBezTo>
                    <a:cubicBezTo>
                      <a:pt x="77" y="208"/>
                      <a:pt x="77" y="208"/>
                      <a:pt x="77" y="208"/>
                    </a:cubicBezTo>
                    <a:cubicBezTo>
                      <a:pt x="77" y="207"/>
                      <a:pt x="77" y="207"/>
                      <a:pt x="77" y="207"/>
                    </a:cubicBezTo>
                    <a:cubicBezTo>
                      <a:pt x="80" y="206"/>
                      <a:pt x="80" y="206"/>
                      <a:pt x="80" y="206"/>
                    </a:cubicBezTo>
                    <a:cubicBezTo>
                      <a:pt x="77" y="205"/>
                      <a:pt x="77" y="205"/>
                      <a:pt x="77" y="205"/>
                    </a:cubicBezTo>
                    <a:lnTo>
                      <a:pt x="79" y="201"/>
                    </a:lnTo>
                    <a:close/>
                    <a:moveTo>
                      <a:pt x="175" y="341"/>
                    </a:moveTo>
                    <a:cubicBezTo>
                      <a:pt x="174" y="337"/>
                      <a:pt x="172" y="337"/>
                      <a:pt x="170" y="338"/>
                    </a:cubicBezTo>
                    <a:cubicBezTo>
                      <a:pt x="168" y="336"/>
                      <a:pt x="168" y="336"/>
                      <a:pt x="165" y="335"/>
                    </a:cubicBezTo>
                    <a:cubicBezTo>
                      <a:pt x="161" y="335"/>
                      <a:pt x="158" y="334"/>
                      <a:pt x="155" y="333"/>
                    </a:cubicBezTo>
                    <a:cubicBezTo>
                      <a:pt x="155" y="333"/>
                      <a:pt x="155" y="333"/>
                      <a:pt x="154" y="333"/>
                    </a:cubicBezTo>
                    <a:cubicBezTo>
                      <a:pt x="154" y="334"/>
                      <a:pt x="153" y="334"/>
                      <a:pt x="153" y="334"/>
                    </a:cubicBezTo>
                    <a:cubicBezTo>
                      <a:pt x="151" y="331"/>
                      <a:pt x="151" y="331"/>
                      <a:pt x="149" y="331"/>
                    </a:cubicBezTo>
                    <a:cubicBezTo>
                      <a:pt x="149" y="333"/>
                      <a:pt x="151" y="336"/>
                      <a:pt x="153" y="338"/>
                    </a:cubicBezTo>
                    <a:cubicBezTo>
                      <a:pt x="158" y="346"/>
                      <a:pt x="166" y="351"/>
                      <a:pt x="175" y="352"/>
                    </a:cubicBezTo>
                    <a:cubicBezTo>
                      <a:pt x="181" y="352"/>
                      <a:pt x="186" y="348"/>
                      <a:pt x="187" y="342"/>
                    </a:cubicBezTo>
                    <a:cubicBezTo>
                      <a:pt x="187" y="340"/>
                      <a:pt x="185" y="338"/>
                      <a:pt x="184" y="337"/>
                    </a:cubicBezTo>
                    <a:cubicBezTo>
                      <a:pt x="182" y="337"/>
                      <a:pt x="182" y="339"/>
                      <a:pt x="181" y="340"/>
                    </a:cubicBezTo>
                    <a:cubicBezTo>
                      <a:pt x="181" y="340"/>
                      <a:pt x="181" y="340"/>
                      <a:pt x="181" y="340"/>
                    </a:cubicBezTo>
                    <a:cubicBezTo>
                      <a:pt x="178" y="337"/>
                      <a:pt x="178" y="337"/>
                      <a:pt x="175" y="341"/>
                    </a:cubicBezTo>
                    <a:close/>
                    <a:moveTo>
                      <a:pt x="75" y="48"/>
                    </a:moveTo>
                    <a:cubicBezTo>
                      <a:pt x="75" y="48"/>
                      <a:pt x="76" y="49"/>
                      <a:pt x="76" y="49"/>
                    </a:cubicBezTo>
                    <a:cubicBezTo>
                      <a:pt x="78" y="50"/>
                      <a:pt x="79" y="50"/>
                      <a:pt x="80" y="48"/>
                    </a:cubicBezTo>
                    <a:cubicBezTo>
                      <a:pt x="80" y="48"/>
                      <a:pt x="80" y="48"/>
                      <a:pt x="80" y="48"/>
                    </a:cubicBezTo>
                    <a:cubicBezTo>
                      <a:pt x="80" y="48"/>
                      <a:pt x="80" y="47"/>
                      <a:pt x="80" y="46"/>
                    </a:cubicBezTo>
                    <a:cubicBezTo>
                      <a:pt x="79" y="45"/>
                      <a:pt x="77" y="45"/>
                      <a:pt x="76" y="46"/>
                    </a:cubicBezTo>
                    <a:cubicBezTo>
                      <a:pt x="76" y="46"/>
                      <a:pt x="76" y="46"/>
                      <a:pt x="76" y="46"/>
                    </a:cubicBezTo>
                    <a:cubicBezTo>
                      <a:pt x="76" y="46"/>
                      <a:pt x="75" y="47"/>
                      <a:pt x="75" y="48"/>
                    </a:cubicBezTo>
                    <a:close/>
                    <a:moveTo>
                      <a:pt x="65" y="59"/>
                    </a:moveTo>
                    <a:cubicBezTo>
                      <a:pt x="68" y="59"/>
                      <a:pt x="68" y="59"/>
                      <a:pt x="67" y="57"/>
                    </a:cubicBezTo>
                    <a:cubicBezTo>
                      <a:pt x="65" y="57"/>
                      <a:pt x="65" y="57"/>
                      <a:pt x="65" y="59"/>
                    </a:cubicBezTo>
                    <a:close/>
                    <a:moveTo>
                      <a:pt x="153" y="97"/>
                    </a:moveTo>
                    <a:cubicBezTo>
                      <a:pt x="155" y="95"/>
                      <a:pt x="155" y="95"/>
                      <a:pt x="154" y="92"/>
                    </a:cubicBezTo>
                    <a:cubicBezTo>
                      <a:pt x="152" y="95"/>
                      <a:pt x="152" y="95"/>
                      <a:pt x="153" y="97"/>
                    </a:cubicBezTo>
                    <a:close/>
                    <a:moveTo>
                      <a:pt x="27" y="102"/>
                    </a:moveTo>
                    <a:cubicBezTo>
                      <a:pt x="27" y="102"/>
                      <a:pt x="27" y="102"/>
                      <a:pt x="27" y="102"/>
                    </a:cubicBezTo>
                    <a:cubicBezTo>
                      <a:pt x="29" y="106"/>
                      <a:pt x="29" y="106"/>
                      <a:pt x="29" y="106"/>
                    </a:cubicBezTo>
                    <a:cubicBezTo>
                      <a:pt x="30" y="103"/>
                      <a:pt x="30" y="103"/>
                      <a:pt x="27" y="102"/>
                    </a:cubicBezTo>
                    <a:close/>
                    <a:moveTo>
                      <a:pt x="53" y="67"/>
                    </a:moveTo>
                    <a:cubicBezTo>
                      <a:pt x="53" y="67"/>
                      <a:pt x="53" y="67"/>
                      <a:pt x="53" y="67"/>
                    </a:cubicBezTo>
                    <a:cubicBezTo>
                      <a:pt x="52" y="68"/>
                      <a:pt x="52" y="68"/>
                      <a:pt x="52" y="69"/>
                    </a:cubicBezTo>
                    <a:cubicBezTo>
                      <a:pt x="52" y="69"/>
                      <a:pt x="52" y="69"/>
                      <a:pt x="53" y="70"/>
                    </a:cubicBezTo>
                    <a:lnTo>
                      <a:pt x="53" y="67"/>
                    </a:lnTo>
                    <a:close/>
                    <a:moveTo>
                      <a:pt x="74" y="64"/>
                    </a:moveTo>
                    <a:cubicBezTo>
                      <a:pt x="75" y="64"/>
                      <a:pt x="75" y="64"/>
                      <a:pt x="75" y="64"/>
                    </a:cubicBezTo>
                    <a:cubicBezTo>
                      <a:pt x="76" y="63"/>
                      <a:pt x="76" y="63"/>
                      <a:pt x="76" y="63"/>
                    </a:cubicBezTo>
                    <a:cubicBezTo>
                      <a:pt x="75" y="62"/>
                      <a:pt x="75" y="62"/>
                      <a:pt x="75" y="62"/>
                    </a:cubicBezTo>
                    <a:lnTo>
                      <a:pt x="74" y="64"/>
                    </a:lnTo>
                    <a:close/>
                    <a:moveTo>
                      <a:pt x="93" y="51"/>
                    </a:moveTo>
                    <a:cubicBezTo>
                      <a:pt x="92" y="51"/>
                      <a:pt x="92" y="51"/>
                      <a:pt x="92" y="51"/>
                    </a:cubicBezTo>
                    <a:cubicBezTo>
                      <a:pt x="92" y="53"/>
                      <a:pt x="92" y="53"/>
                      <a:pt x="92" y="53"/>
                    </a:cubicBezTo>
                    <a:cubicBezTo>
                      <a:pt x="93" y="53"/>
                      <a:pt x="93" y="53"/>
                      <a:pt x="93" y="53"/>
                    </a:cubicBezTo>
                    <a:lnTo>
                      <a:pt x="93" y="5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14">
                <a:extLst>
                  <a:ext uri="{FF2B5EF4-FFF2-40B4-BE49-F238E27FC236}">
                    <a16:creationId xmlns:a16="http://schemas.microsoft.com/office/drawing/2014/main" xmlns="" id="{AF144F7F-A3C9-4BEE-BB94-1E28EA1ACFDE}"/>
                  </a:ext>
                </a:extLst>
              </p:cNvPr>
              <p:cNvSpPr>
                <a:spLocks/>
              </p:cNvSpPr>
              <p:nvPr/>
            </p:nvSpPr>
            <p:spPr bwMode="auto">
              <a:xfrm>
                <a:off x="161" y="365"/>
                <a:ext cx="91" cy="131"/>
              </a:xfrm>
              <a:custGeom>
                <a:avLst/>
                <a:gdLst>
                  <a:gd name="T0" fmla="*/ 31 w 45"/>
                  <a:gd name="T1" fmla="*/ 31 h 65"/>
                  <a:gd name="T2" fmla="*/ 35 w 45"/>
                  <a:gd name="T3" fmla="*/ 37 h 65"/>
                  <a:gd name="T4" fmla="*/ 38 w 45"/>
                  <a:gd name="T5" fmla="*/ 41 h 65"/>
                  <a:gd name="T6" fmla="*/ 37 w 45"/>
                  <a:gd name="T7" fmla="*/ 44 h 65"/>
                  <a:gd name="T8" fmla="*/ 38 w 45"/>
                  <a:gd name="T9" fmla="*/ 47 h 65"/>
                  <a:gd name="T10" fmla="*/ 42 w 45"/>
                  <a:gd name="T11" fmla="*/ 45 h 65"/>
                  <a:gd name="T12" fmla="*/ 43 w 45"/>
                  <a:gd name="T13" fmla="*/ 46 h 65"/>
                  <a:gd name="T14" fmla="*/ 40 w 45"/>
                  <a:gd name="T15" fmla="*/ 49 h 65"/>
                  <a:gd name="T16" fmla="*/ 45 w 45"/>
                  <a:gd name="T17" fmla="*/ 63 h 65"/>
                  <a:gd name="T18" fmla="*/ 42 w 45"/>
                  <a:gd name="T19" fmla="*/ 61 h 65"/>
                  <a:gd name="T20" fmla="*/ 40 w 45"/>
                  <a:gd name="T21" fmla="*/ 57 h 65"/>
                  <a:gd name="T22" fmla="*/ 35 w 45"/>
                  <a:gd name="T23" fmla="*/ 58 h 65"/>
                  <a:gd name="T24" fmla="*/ 34 w 45"/>
                  <a:gd name="T25" fmla="*/ 57 h 65"/>
                  <a:gd name="T26" fmla="*/ 37 w 45"/>
                  <a:gd name="T27" fmla="*/ 56 h 65"/>
                  <a:gd name="T28" fmla="*/ 39 w 45"/>
                  <a:gd name="T29" fmla="*/ 55 h 65"/>
                  <a:gd name="T30" fmla="*/ 37 w 45"/>
                  <a:gd name="T31" fmla="*/ 51 h 65"/>
                  <a:gd name="T32" fmla="*/ 29 w 45"/>
                  <a:gd name="T33" fmla="*/ 55 h 65"/>
                  <a:gd name="T34" fmla="*/ 34 w 45"/>
                  <a:gd name="T35" fmla="*/ 50 h 65"/>
                  <a:gd name="T36" fmla="*/ 34 w 45"/>
                  <a:gd name="T37" fmla="*/ 46 h 65"/>
                  <a:gd name="T38" fmla="*/ 30 w 45"/>
                  <a:gd name="T39" fmla="*/ 47 h 65"/>
                  <a:gd name="T40" fmla="*/ 32 w 45"/>
                  <a:gd name="T41" fmla="*/ 44 h 65"/>
                  <a:gd name="T42" fmla="*/ 32 w 45"/>
                  <a:gd name="T43" fmla="*/ 42 h 65"/>
                  <a:gd name="T44" fmla="*/ 30 w 45"/>
                  <a:gd name="T45" fmla="*/ 42 h 65"/>
                  <a:gd name="T46" fmla="*/ 29 w 45"/>
                  <a:gd name="T47" fmla="*/ 42 h 65"/>
                  <a:gd name="T48" fmla="*/ 25 w 45"/>
                  <a:gd name="T49" fmla="*/ 37 h 65"/>
                  <a:gd name="T50" fmla="*/ 25 w 45"/>
                  <a:gd name="T51" fmla="*/ 31 h 65"/>
                  <a:gd name="T52" fmla="*/ 18 w 45"/>
                  <a:gd name="T53" fmla="*/ 35 h 65"/>
                  <a:gd name="T54" fmla="*/ 22 w 45"/>
                  <a:gd name="T55" fmla="*/ 30 h 65"/>
                  <a:gd name="T56" fmla="*/ 22 w 45"/>
                  <a:gd name="T57" fmla="*/ 27 h 65"/>
                  <a:gd name="T58" fmla="*/ 18 w 45"/>
                  <a:gd name="T59" fmla="*/ 28 h 65"/>
                  <a:gd name="T60" fmla="*/ 20 w 45"/>
                  <a:gd name="T61" fmla="*/ 24 h 65"/>
                  <a:gd name="T62" fmla="*/ 16 w 45"/>
                  <a:gd name="T63" fmla="*/ 21 h 65"/>
                  <a:gd name="T64" fmla="*/ 16 w 45"/>
                  <a:gd name="T65" fmla="*/ 21 h 65"/>
                  <a:gd name="T66" fmla="*/ 16 w 45"/>
                  <a:gd name="T67" fmla="*/ 18 h 65"/>
                  <a:gd name="T68" fmla="*/ 13 w 45"/>
                  <a:gd name="T69" fmla="*/ 17 h 65"/>
                  <a:gd name="T70" fmla="*/ 10 w 45"/>
                  <a:gd name="T71" fmla="*/ 17 h 65"/>
                  <a:gd name="T72" fmla="*/ 10 w 45"/>
                  <a:gd name="T73" fmla="*/ 17 h 65"/>
                  <a:gd name="T74" fmla="*/ 12 w 45"/>
                  <a:gd name="T75" fmla="*/ 14 h 65"/>
                  <a:gd name="T76" fmla="*/ 9 w 45"/>
                  <a:gd name="T77" fmla="*/ 11 h 65"/>
                  <a:gd name="T78" fmla="*/ 3 w 45"/>
                  <a:gd name="T79" fmla="*/ 13 h 65"/>
                  <a:gd name="T80" fmla="*/ 6 w 45"/>
                  <a:gd name="T81" fmla="*/ 9 h 65"/>
                  <a:gd name="T82" fmla="*/ 1 w 45"/>
                  <a:gd name="T83" fmla="*/ 7 h 65"/>
                  <a:gd name="T84" fmla="*/ 0 w 45"/>
                  <a:gd name="T85" fmla="*/ 1 h 65"/>
                  <a:gd name="T86" fmla="*/ 3 w 45"/>
                  <a:gd name="T87" fmla="*/ 2 h 65"/>
                  <a:gd name="T88" fmla="*/ 7 w 45"/>
                  <a:gd name="T89" fmla="*/ 0 h 65"/>
                  <a:gd name="T90" fmla="*/ 7 w 45"/>
                  <a:gd name="T91" fmla="*/ 1 h 65"/>
                  <a:gd name="T92" fmla="*/ 6 w 45"/>
                  <a:gd name="T93" fmla="*/ 2 h 65"/>
                  <a:gd name="T94" fmla="*/ 5 w 45"/>
                  <a:gd name="T95" fmla="*/ 4 h 65"/>
                  <a:gd name="T96" fmla="*/ 10 w 45"/>
                  <a:gd name="T97" fmla="*/ 5 h 65"/>
                  <a:gd name="T98" fmla="*/ 11 w 45"/>
                  <a:gd name="T99" fmla="*/ 10 h 65"/>
                  <a:gd name="T100" fmla="*/ 15 w 45"/>
                  <a:gd name="T101" fmla="*/ 11 h 65"/>
                  <a:gd name="T102" fmla="*/ 16 w 45"/>
                  <a:gd name="T103" fmla="*/ 15 h 65"/>
                  <a:gd name="T104" fmla="*/ 20 w 45"/>
                  <a:gd name="T105" fmla="*/ 16 h 65"/>
                  <a:gd name="T106" fmla="*/ 24 w 45"/>
                  <a:gd name="T107" fmla="*/ 21 h 65"/>
                  <a:gd name="T108" fmla="*/ 25 w 45"/>
                  <a:gd name="T109" fmla="*/ 26 h 65"/>
                  <a:gd name="T110" fmla="*/ 29 w 45"/>
                  <a:gd name="T111" fmla="*/ 24 h 65"/>
                  <a:gd name="T112" fmla="*/ 27 w 45"/>
                  <a:gd name="T113" fmla="*/ 29 h 65"/>
                  <a:gd name="T114" fmla="*/ 31 w 45"/>
                  <a:gd name="T115" fmla="*/ 3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5" h="65">
                    <a:moveTo>
                      <a:pt x="31" y="31"/>
                    </a:moveTo>
                    <a:cubicBezTo>
                      <a:pt x="31" y="36"/>
                      <a:pt x="31" y="36"/>
                      <a:pt x="35" y="37"/>
                    </a:cubicBezTo>
                    <a:cubicBezTo>
                      <a:pt x="33" y="42"/>
                      <a:pt x="34" y="41"/>
                      <a:pt x="38" y="41"/>
                    </a:cubicBezTo>
                    <a:cubicBezTo>
                      <a:pt x="38" y="42"/>
                      <a:pt x="37" y="43"/>
                      <a:pt x="37" y="44"/>
                    </a:cubicBezTo>
                    <a:cubicBezTo>
                      <a:pt x="37" y="45"/>
                      <a:pt x="37" y="46"/>
                      <a:pt x="38" y="47"/>
                    </a:cubicBezTo>
                    <a:cubicBezTo>
                      <a:pt x="39" y="46"/>
                      <a:pt x="41" y="46"/>
                      <a:pt x="42" y="45"/>
                    </a:cubicBezTo>
                    <a:cubicBezTo>
                      <a:pt x="42" y="45"/>
                      <a:pt x="42" y="45"/>
                      <a:pt x="43" y="46"/>
                    </a:cubicBezTo>
                    <a:cubicBezTo>
                      <a:pt x="40" y="49"/>
                      <a:pt x="40" y="49"/>
                      <a:pt x="40" y="49"/>
                    </a:cubicBezTo>
                    <a:cubicBezTo>
                      <a:pt x="41" y="54"/>
                      <a:pt x="43" y="59"/>
                      <a:pt x="45" y="63"/>
                    </a:cubicBezTo>
                    <a:cubicBezTo>
                      <a:pt x="42" y="65"/>
                      <a:pt x="43" y="62"/>
                      <a:pt x="42" y="61"/>
                    </a:cubicBezTo>
                    <a:cubicBezTo>
                      <a:pt x="41" y="60"/>
                      <a:pt x="41" y="59"/>
                      <a:pt x="40" y="57"/>
                    </a:cubicBezTo>
                    <a:cubicBezTo>
                      <a:pt x="35" y="58"/>
                      <a:pt x="35" y="58"/>
                      <a:pt x="35" y="58"/>
                    </a:cubicBezTo>
                    <a:cubicBezTo>
                      <a:pt x="34" y="57"/>
                      <a:pt x="34" y="57"/>
                      <a:pt x="34" y="57"/>
                    </a:cubicBezTo>
                    <a:cubicBezTo>
                      <a:pt x="35" y="57"/>
                      <a:pt x="36" y="56"/>
                      <a:pt x="37" y="56"/>
                    </a:cubicBezTo>
                    <a:cubicBezTo>
                      <a:pt x="37" y="56"/>
                      <a:pt x="38" y="55"/>
                      <a:pt x="39" y="55"/>
                    </a:cubicBezTo>
                    <a:cubicBezTo>
                      <a:pt x="37" y="51"/>
                      <a:pt x="37" y="51"/>
                      <a:pt x="37" y="51"/>
                    </a:cubicBezTo>
                    <a:cubicBezTo>
                      <a:pt x="34" y="51"/>
                      <a:pt x="33" y="56"/>
                      <a:pt x="29" y="55"/>
                    </a:cubicBezTo>
                    <a:cubicBezTo>
                      <a:pt x="31" y="53"/>
                      <a:pt x="33" y="51"/>
                      <a:pt x="34" y="50"/>
                    </a:cubicBezTo>
                    <a:cubicBezTo>
                      <a:pt x="36" y="49"/>
                      <a:pt x="36" y="48"/>
                      <a:pt x="34" y="46"/>
                    </a:cubicBezTo>
                    <a:cubicBezTo>
                      <a:pt x="30" y="47"/>
                      <a:pt x="30" y="47"/>
                      <a:pt x="30" y="47"/>
                    </a:cubicBezTo>
                    <a:cubicBezTo>
                      <a:pt x="31" y="46"/>
                      <a:pt x="31" y="45"/>
                      <a:pt x="32" y="44"/>
                    </a:cubicBezTo>
                    <a:cubicBezTo>
                      <a:pt x="32" y="44"/>
                      <a:pt x="33" y="43"/>
                      <a:pt x="32" y="42"/>
                    </a:cubicBezTo>
                    <a:cubicBezTo>
                      <a:pt x="32" y="41"/>
                      <a:pt x="31" y="41"/>
                      <a:pt x="30" y="42"/>
                    </a:cubicBezTo>
                    <a:cubicBezTo>
                      <a:pt x="30" y="42"/>
                      <a:pt x="29" y="42"/>
                      <a:pt x="29" y="42"/>
                    </a:cubicBezTo>
                    <a:cubicBezTo>
                      <a:pt x="31" y="37"/>
                      <a:pt x="31" y="37"/>
                      <a:pt x="25" y="37"/>
                    </a:cubicBezTo>
                    <a:cubicBezTo>
                      <a:pt x="26" y="35"/>
                      <a:pt x="29" y="32"/>
                      <a:pt x="25" y="31"/>
                    </a:cubicBezTo>
                    <a:cubicBezTo>
                      <a:pt x="23" y="32"/>
                      <a:pt x="21" y="34"/>
                      <a:pt x="18" y="35"/>
                    </a:cubicBezTo>
                    <a:cubicBezTo>
                      <a:pt x="18" y="32"/>
                      <a:pt x="20" y="32"/>
                      <a:pt x="22" y="30"/>
                    </a:cubicBezTo>
                    <a:cubicBezTo>
                      <a:pt x="23" y="29"/>
                      <a:pt x="23" y="29"/>
                      <a:pt x="22" y="27"/>
                    </a:cubicBezTo>
                    <a:cubicBezTo>
                      <a:pt x="18" y="28"/>
                      <a:pt x="18" y="28"/>
                      <a:pt x="18" y="28"/>
                    </a:cubicBezTo>
                    <a:cubicBezTo>
                      <a:pt x="17" y="26"/>
                      <a:pt x="20" y="25"/>
                      <a:pt x="20" y="24"/>
                    </a:cubicBezTo>
                    <a:cubicBezTo>
                      <a:pt x="20" y="22"/>
                      <a:pt x="18" y="21"/>
                      <a:pt x="16" y="21"/>
                    </a:cubicBezTo>
                    <a:cubicBezTo>
                      <a:pt x="16" y="21"/>
                      <a:pt x="16" y="21"/>
                      <a:pt x="16" y="21"/>
                    </a:cubicBezTo>
                    <a:cubicBezTo>
                      <a:pt x="16" y="20"/>
                      <a:pt x="16" y="19"/>
                      <a:pt x="16" y="18"/>
                    </a:cubicBezTo>
                    <a:cubicBezTo>
                      <a:pt x="15" y="17"/>
                      <a:pt x="14" y="16"/>
                      <a:pt x="13" y="17"/>
                    </a:cubicBezTo>
                    <a:cubicBezTo>
                      <a:pt x="12" y="17"/>
                      <a:pt x="11" y="17"/>
                      <a:pt x="10" y="17"/>
                    </a:cubicBezTo>
                    <a:cubicBezTo>
                      <a:pt x="10" y="17"/>
                      <a:pt x="10" y="17"/>
                      <a:pt x="10" y="17"/>
                    </a:cubicBezTo>
                    <a:cubicBezTo>
                      <a:pt x="12" y="14"/>
                      <a:pt x="12" y="14"/>
                      <a:pt x="12" y="14"/>
                    </a:cubicBezTo>
                    <a:cubicBezTo>
                      <a:pt x="9" y="11"/>
                      <a:pt x="9" y="11"/>
                      <a:pt x="9" y="11"/>
                    </a:cubicBezTo>
                    <a:cubicBezTo>
                      <a:pt x="7" y="11"/>
                      <a:pt x="6" y="14"/>
                      <a:pt x="3" y="13"/>
                    </a:cubicBezTo>
                    <a:cubicBezTo>
                      <a:pt x="6" y="9"/>
                      <a:pt x="6" y="9"/>
                      <a:pt x="6" y="9"/>
                    </a:cubicBezTo>
                    <a:cubicBezTo>
                      <a:pt x="5" y="6"/>
                      <a:pt x="3" y="6"/>
                      <a:pt x="1" y="7"/>
                    </a:cubicBezTo>
                    <a:cubicBezTo>
                      <a:pt x="0" y="1"/>
                      <a:pt x="0" y="1"/>
                      <a:pt x="0" y="1"/>
                    </a:cubicBezTo>
                    <a:cubicBezTo>
                      <a:pt x="3" y="2"/>
                      <a:pt x="3" y="2"/>
                      <a:pt x="3" y="2"/>
                    </a:cubicBezTo>
                    <a:cubicBezTo>
                      <a:pt x="7" y="0"/>
                      <a:pt x="7" y="0"/>
                      <a:pt x="7" y="0"/>
                    </a:cubicBezTo>
                    <a:cubicBezTo>
                      <a:pt x="7" y="1"/>
                      <a:pt x="7" y="1"/>
                      <a:pt x="7" y="1"/>
                    </a:cubicBezTo>
                    <a:cubicBezTo>
                      <a:pt x="7" y="1"/>
                      <a:pt x="6" y="2"/>
                      <a:pt x="6" y="2"/>
                    </a:cubicBezTo>
                    <a:cubicBezTo>
                      <a:pt x="6" y="3"/>
                      <a:pt x="5" y="3"/>
                      <a:pt x="5" y="4"/>
                    </a:cubicBezTo>
                    <a:cubicBezTo>
                      <a:pt x="6" y="5"/>
                      <a:pt x="8" y="7"/>
                      <a:pt x="10" y="5"/>
                    </a:cubicBezTo>
                    <a:cubicBezTo>
                      <a:pt x="10" y="7"/>
                      <a:pt x="11" y="8"/>
                      <a:pt x="11" y="10"/>
                    </a:cubicBezTo>
                    <a:cubicBezTo>
                      <a:pt x="12" y="10"/>
                      <a:pt x="14" y="11"/>
                      <a:pt x="15" y="11"/>
                    </a:cubicBezTo>
                    <a:cubicBezTo>
                      <a:pt x="15" y="12"/>
                      <a:pt x="16" y="14"/>
                      <a:pt x="16" y="15"/>
                    </a:cubicBezTo>
                    <a:cubicBezTo>
                      <a:pt x="17" y="16"/>
                      <a:pt x="19" y="16"/>
                      <a:pt x="20" y="16"/>
                    </a:cubicBezTo>
                    <a:cubicBezTo>
                      <a:pt x="20" y="20"/>
                      <a:pt x="19" y="21"/>
                      <a:pt x="24" y="21"/>
                    </a:cubicBezTo>
                    <a:cubicBezTo>
                      <a:pt x="24" y="23"/>
                      <a:pt x="24" y="24"/>
                      <a:pt x="25" y="26"/>
                    </a:cubicBezTo>
                    <a:cubicBezTo>
                      <a:pt x="29" y="24"/>
                      <a:pt x="29" y="24"/>
                      <a:pt x="29" y="24"/>
                    </a:cubicBezTo>
                    <a:cubicBezTo>
                      <a:pt x="30" y="26"/>
                      <a:pt x="28" y="27"/>
                      <a:pt x="27" y="29"/>
                    </a:cubicBezTo>
                    <a:cubicBezTo>
                      <a:pt x="27" y="31"/>
                      <a:pt x="29" y="31"/>
                      <a:pt x="31" y="3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15">
                <a:extLst>
                  <a:ext uri="{FF2B5EF4-FFF2-40B4-BE49-F238E27FC236}">
                    <a16:creationId xmlns:a16="http://schemas.microsoft.com/office/drawing/2014/main" xmlns="" id="{5BA2351B-EA8C-414A-9FE8-D923DEDAEA2C}"/>
                  </a:ext>
                </a:extLst>
              </p:cNvPr>
              <p:cNvSpPr>
                <a:spLocks/>
              </p:cNvSpPr>
              <p:nvPr/>
            </p:nvSpPr>
            <p:spPr bwMode="auto">
              <a:xfrm>
                <a:off x="206" y="498"/>
                <a:ext cx="111" cy="91"/>
              </a:xfrm>
              <a:custGeom>
                <a:avLst/>
                <a:gdLst>
                  <a:gd name="T0" fmla="*/ 54 w 55"/>
                  <a:gd name="T1" fmla="*/ 0 h 45"/>
                  <a:gd name="T2" fmla="*/ 53 w 55"/>
                  <a:gd name="T3" fmla="*/ 6 h 45"/>
                  <a:gd name="T4" fmla="*/ 55 w 55"/>
                  <a:gd name="T5" fmla="*/ 10 h 45"/>
                  <a:gd name="T6" fmla="*/ 51 w 55"/>
                  <a:gd name="T7" fmla="*/ 15 h 45"/>
                  <a:gd name="T8" fmla="*/ 48 w 55"/>
                  <a:gd name="T9" fmla="*/ 14 h 45"/>
                  <a:gd name="T10" fmla="*/ 45 w 55"/>
                  <a:gd name="T11" fmla="*/ 17 h 45"/>
                  <a:gd name="T12" fmla="*/ 50 w 55"/>
                  <a:gd name="T13" fmla="*/ 20 h 45"/>
                  <a:gd name="T14" fmla="*/ 46 w 55"/>
                  <a:gd name="T15" fmla="*/ 20 h 45"/>
                  <a:gd name="T16" fmla="*/ 46 w 55"/>
                  <a:gd name="T17" fmla="*/ 20 h 45"/>
                  <a:gd name="T18" fmla="*/ 41 w 55"/>
                  <a:gd name="T19" fmla="*/ 20 h 45"/>
                  <a:gd name="T20" fmla="*/ 39 w 55"/>
                  <a:gd name="T21" fmla="*/ 25 h 45"/>
                  <a:gd name="T22" fmla="*/ 33 w 55"/>
                  <a:gd name="T23" fmla="*/ 29 h 45"/>
                  <a:gd name="T24" fmla="*/ 26 w 55"/>
                  <a:gd name="T25" fmla="*/ 34 h 45"/>
                  <a:gd name="T26" fmla="*/ 20 w 55"/>
                  <a:gd name="T27" fmla="*/ 36 h 45"/>
                  <a:gd name="T28" fmla="*/ 21 w 55"/>
                  <a:gd name="T29" fmla="*/ 41 h 45"/>
                  <a:gd name="T30" fmla="*/ 20 w 55"/>
                  <a:gd name="T31" fmla="*/ 41 h 45"/>
                  <a:gd name="T32" fmla="*/ 17 w 55"/>
                  <a:gd name="T33" fmla="*/ 37 h 45"/>
                  <a:gd name="T34" fmla="*/ 13 w 55"/>
                  <a:gd name="T35" fmla="*/ 41 h 45"/>
                  <a:gd name="T36" fmla="*/ 10 w 55"/>
                  <a:gd name="T37" fmla="*/ 41 h 45"/>
                  <a:gd name="T38" fmla="*/ 9 w 55"/>
                  <a:gd name="T39" fmla="*/ 45 h 45"/>
                  <a:gd name="T40" fmla="*/ 3 w 55"/>
                  <a:gd name="T41" fmla="*/ 42 h 45"/>
                  <a:gd name="T42" fmla="*/ 1 w 55"/>
                  <a:gd name="T43" fmla="*/ 40 h 45"/>
                  <a:gd name="T44" fmla="*/ 5 w 55"/>
                  <a:gd name="T45" fmla="*/ 39 h 45"/>
                  <a:gd name="T46" fmla="*/ 5 w 55"/>
                  <a:gd name="T47" fmla="*/ 36 h 45"/>
                  <a:gd name="T48" fmla="*/ 9 w 55"/>
                  <a:gd name="T49" fmla="*/ 39 h 45"/>
                  <a:gd name="T50" fmla="*/ 9 w 55"/>
                  <a:gd name="T51" fmla="*/ 35 h 45"/>
                  <a:gd name="T52" fmla="*/ 16 w 55"/>
                  <a:gd name="T53" fmla="*/ 34 h 45"/>
                  <a:gd name="T54" fmla="*/ 14 w 55"/>
                  <a:gd name="T55" fmla="*/ 26 h 45"/>
                  <a:gd name="T56" fmla="*/ 18 w 55"/>
                  <a:gd name="T57" fmla="*/ 33 h 45"/>
                  <a:gd name="T58" fmla="*/ 22 w 55"/>
                  <a:gd name="T59" fmla="*/ 32 h 45"/>
                  <a:gd name="T60" fmla="*/ 21 w 55"/>
                  <a:gd name="T61" fmla="*/ 27 h 45"/>
                  <a:gd name="T62" fmla="*/ 22 w 55"/>
                  <a:gd name="T63" fmla="*/ 27 h 45"/>
                  <a:gd name="T64" fmla="*/ 25 w 55"/>
                  <a:gd name="T65" fmla="*/ 30 h 45"/>
                  <a:gd name="T66" fmla="*/ 29 w 55"/>
                  <a:gd name="T67" fmla="*/ 28 h 45"/>
                  <a:gd name="T68" fmla="*/ 28 w 55"/>
                  <a:gd name="T69" fmla="*/ 22 h 45"/>
                  <a:gd name="T70" fmla="*/ 31 w 55"/>
                  <a:gd name="T71" fmla="*/ 25 h 45"/>
                  <a:gd name="T72" fmla="*/ 34 w 55"/>
                  <a:gd name="T73" fmla="*/ 19 h 45"/>
                  <a:gd name="T74" fmla="*/ 38 w 55"/>
                  <a:gd name="T75" fmla="*/ 20 h 45"/>
                  <a:gd name="T76" fmla="*/ 42 w 55"/>
                  <a:gd name="T77" fmla="*/ 17 h 45"/>
                  <a:gd name="T78" fmla="*/ 37 w 55"/>
                  <a:gd name="T79" fmla="*/ 10 h 45"/>
                  <a:gd name="T80" fmla="*/ 43 w 55"/>
                  <a:gd name="T81" fmla="*/ 14 h 45"/>
                  <a:gd name="T82" fmla="*/ 47 w 55"/>
                  <a:gd name="T83" fmla="*/ 10 h 45"/>
                  <a:gd name="T84" fmla="*/ 51 w 55"/>
                  <a:gd name="T85" fmla="*/ 5 h 45"/>
                  <a:gd name="T86" fmla="*/ 54 w 55"/>
                  <a:gd name="T87"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5" h="45">
                    <a:moveTo>
                      <a:pt x="54" y="0"/>
                    </a:moveTo>
                    <a:cubicBezTo>
                      <a:pt x="55" y="3"/>
                      <a:pt x="53" y="4"/>
                      <a:pt x="53" y="6"/>
                    </a:cubicBezTo>
                    <a:cubicBezTo>
                      <a:pt x="55" y="10"/>
                      <a:pt x="55" y="10"/>
                      <a:pt x="55" y="10"/>
                    </a:cubicBezTo>
                    <a:cubicBezTo>
                      <a:pt x="50" y="9"/>
                      <a:pt x="50" y="9"/>
                      <a:pt x="51" y="15"/>
                    </a:cubicBezTo>
                    <a:cubicBezTo>
                      <a:pt x="48" y="14"/>
                      <a:pt x="48" y="14"/>
                      <a:pt x="48" y="14"/>
                    </a:cubicBezTo>
                    <a:cubicBezTo>
                      <a:pt x="45" y="17"/>
                      <a:pt x="45" y="17"/>
                      <a:pt x="45" y="17"/>
                    </a:cubicBezTo>
                    <a:cubicBezTo>
                      <a:pt x="50" y="20"/>
                      <a:pt x="50" y="20"/>
                      <a:pt x="50" y="20"/>
                    </a:cubicBezTo>
                    <a:cubicBezTo>
                      <a:pt x="49" y="21"/>
                      <a:pt x="47" y="21"/>
                      <a:pt x="46" y="20"/>
                    </a:cubicBezTo>
                    <a:cubicBezTo>
                      <a:pt x="46" y="20"/>
                      <a:pt x="46" y="20"/>
                      <a:pt x="46" y="20"/>
                    </a:cubicBezTo>
                    <a:cubicBezTo>
                      <a:pt x="44" y="19"/>
                      <a:pt x="43" y="19"/>
                      <a:pt x="41" y="20"/>
                    </a:cubicBezTo>
                    <a:cubicBezTo>
                      <a:pt x="40" y="22"/>
                      <a:pt x="39" y="23"/>
                      <a:pt x="39" y="25"/>
                    </a:cubicBezTo>
                    <a:cubicBezTo>
                      <a:pt x="35" y="25"/>
                      <a:pt x="34" y="25"/>
                      <a:pt x="33" y="29"/>
                    </a:cubicBezTo>
                    <a:cubicBezTo>
                      <a:pt x="30" y="30"/>
                      <a:pt x="27" y="30"/>
                      <a:pt x="26" y="34"/>
                    </a:cubicBezTo>
                    <a:cubicBezTo>
                      <a:pt x="24" y="33"/>
                      <a:pt x="21" y="34"/>
                      <a:pt x="20" y="36"/>
                    </a:cubicBezTo>
                    <a:cubicBezTo>
                      <a:pt x="21" y="41"/>
                      <a:pt x="21" y="41"/>
                      <a:pt x="21" y="41"/>
                    </a:cubicBezTo>
                    <a:cubicBezTo>
                      <a:pt x="20" y="41"/>
                      <a:pt x="20" y="41"/>
                      <a:pt x="20" y="41"/>
                    </a:cubicBezTo>
                    <a:cubicBezTo>
                      <a:pt x="17" y="37"/>
                      <a:pt x="17" y="37"/>
                      <a:pt x="17" y="37"/>
                    </a:cubicBezTo>
                    <a:cubicBezTo>
                      <a:pt x="15" y="37"/>
                      <a:pt x="13" y="39"/>
                      <a:pt x="13" y="41"/>
                    </a:cubicBezTo>
                    <a:cubicBezTo>
                      <a:pt x="10" y="41"/>
                      <a:pt x="10" y="41"/>
                      <a:pt x="10" y="41"/>
                    </a:cubicBezTo>
                    <a:cubicBezTo>
                      <a:pt x="9" y="45"/>
                      <a:pt x="9" y="45"/>
                      <a:pt x="9" y="45"/>
                    </a:cubicBezTo>
                    <a:cubicBezTo>
                      <a:pt x="7" y="43"/>
                      <a:pt x="5" y="42"/>
                      <a:pt x="3" y="42"/>
                    </a:cubicBezTo>
                    <a:cubicBezTo>
                      <a:pt x="2" y="42"/>
                      <a:pt x="0" y="42"/>
                      <a:pt x="1" y="40"/>
                    </a:cubicBezTo>
                    <a:cubicBezTo>
                      <a:pt x="5" y="39"/>
                      <a:pt x="5" y="39"/>
                      <a:pt x="5" y="39"/>
                    </a:cubicBezTo>
                    <a:cubicBezTo>
                      <a:pt x="5" y="36"/>
                      <a:pt x="5" y="36"/>
                      <a:pt x="5" y="36"/>
                    </a:cubicBezTo>
                    <a:cubicBezTo>
                      <a:pt x="9" y="39"/>
                      <a:pt x="9" y="39"/>
                      <a:pt x="9" y="39"/>
                    </a:cubicBezTo>
                    <a:cubicBezTo>
                      <a:pt x="9" y="35"/>
                      <a:pt x="9" y="35"/>
                      <a:pt x="9" y="35"/>
                    </a:cubicBezTo>
                    <a:cubicBezTo>
                      <a:pt x="12" y="36"/>
                      <a:pt x="14" y="37"/>
                      <a:pt x="16" y="34"/>
                    </a:cubicBezTo>
                    <a:cubicBezTo>
                      <a:pt x="15" y="32"/>
                      <a:pt x="13" y="30"/>
                      <a:pt x="14" y="26"/>
                    </a:cubicBezTo>
                    <a:cubicBezTo>
                      <a:pt x="18" y="33"/>
                      <a:pt x="18" y="33"/>
                      <a:pt x="18" y="33"/>
                    </a:cubicBezTo>
                    <a:cubicBezTo>
                      <a:pt x="22" y="32"/>
                      <a:pt x="22" y="32"/>
                      <a:pt x="22" y="32"/>
                    </a:cubicBezTo>
                    <a:cubicBezTo>
                      <a:pt x="21" y="27"/>
                      <a:pt x="21" y="27"/>
                      <a:pt x="21" y="27"/>
                    </a:cubicBezTo>
                    <a:cubicBezTo>
                      <a:pt x="22" y="27"/>
                      <a:pt x="22" y="27"/>
                      <a:pt x="22" y="27"/>
                    </a:cubicBezTo>
                    <a:cubicBezTo>
                      <a:pt x="25" y="30"/>
                      <a:pt x="25" y="30"/>
                      <a:pt x="25" y="30"/>
                    </a:cubicBezTo>
                    <a:cubicBezTo>
                      <a:pt x="29" y="28"/>
                      <a:pt x="29" y="28"/>
                      <a:pt x="29" y="28"/>
                    </a:cubicBezTo>
                    <a:cubicBezTo>
                      <a:pt x="28" y="22"/>
                      <a:pt x="28" y="22"/>
                      <a:pt x="28" y="22"/>
                    </a:cubicBezTo>
                    <a:cubicBezTo>
                      <a:pt x="30" y="23"/>
                      <a:pt x="31" y="24"/>
                      <a:pt x="31" y="25"/>
                    </a:cubicBezTo>
                    <a:cubicBezTo>
                      <a:pt x="35" y="24"/>
                      <a:pt x="35" y="22"/>
                      <a:pt x="34" y="19"/>
                    </a:cubicBezTo>
                    <a:cubicBezTo>
                      <a:pt x="38" y="20"/>
                      <a:pt x="38" y="20"/>
                      <a:pt x="38" y="20"/>
                    </a:cubicBezTo>
                    <a:cubicBezTo>
                      <a:pt x="42" y="17"/>
                      <a:pt x="42" y="17"/>
                      <a:pt x="42" y="17"/>
                    </a:cubicBezTo>
                    <a:cubicBezTo>
                      <a:pt x="37" y="10"/>
                      <a:pt x="37" y="10"/>
                      <a:pt x="37" y="10"/>
                    </a:cubicBezTo>
                    <a:cubicBezTo>
                      <a:pt x="41" y="9"/>
                      <a:pt x="41" y="14"/>
                      <a:pt x="43" y="14"/>
                    </a:cubicBezTo>
                    <a:cubicBezTo>
                      <a:pt x="46" y="14"/>
                      <a:pt x="45" y="10"/>
                      <a:pt x="47" y="10"/>
                    </a:cubicBezTo>
                    <a:cubicBezTo>
                      <a:pt x="48" y="9"/>
                      <a:pt x="50" y="7"/>
                      <a:pt x="51" y="5"/>
                    </a:cubicBezTo>
                    <a:cubicBezTo>
                      <a:pt x="51" y="3"/>
                      <a:pt x="53" y="2"/>
                      <a:pt x="54" y="0"/>
                    </a:cubicBezTo>
                    <a:close/>
                  </a:path>
                </a:pathLst>
              </a:custGeom>
              <a:solidFill>
                <a:srgbClr val="FF31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16">
                <a:extLst>
                  <a:ext uri="{FF2B5EF4-FFF2-40B4-BE49-F238E27FC236}">
                    <a16:creationId xmlns:a16="http://schemas.microsoft.com/office/drawing/2014/main" xmlns="" id="{9A007681-3885-4F97-89AB-8AC92C53104C}"/>
                  </a:ext>
                </a:extLst>
              </p:cNvPr>
              <p:cNvSpPr>
                <a:spLocks/>
              </p:cNvSpPr>
              <p:nvPr/>
            </p:nvSpPr>
            <p:spPr bwMode="auto">
              <a:xfrm>
                <a:off x="121" y="245"/>
                <a:ext cx="136" cy="63"/>
              </a:xfrm>
              <a:custGeom>
                <a:avLst/>
                <a:gdLst>
                  <a:gd name="T0" fmla="*/ 65 w 67"/>
                  <a:gd name="T1" fmla="*/ 0 h 31"/>
                  <a:gd name="T2" fmla="*/ 66 w 67"/>
                  <a:gd name="T3" fmla="*/ 3 h 31"/>
                  <a:gd name="T4" fmla="*/ 66 w 67"/>
                  <a:gd name="T5" fmla="*/ 10 h 31"/>
                  <a:gd name="T6" fmla="*/ 67 w 67"/>
                  <a:gd name="T7" fmla="*/ 12 h 31"/>
                  <a:gd name="T8" fmla="*/ 63 w 67"/>
                  <a:gd name="T9" fmla="*/ 9 h 31"/>
                  <a:gd name="T10" fmla="*/ 59 w 67"/>
                  <a:gd name="T11" fmla="*/ 14 h 31"/>
                  <a:gd name="T12" fmla="*/ 60 w 67"/>
                  <a:gd name="T13" fmla="*/ 16 h 31"/>
                  <a:gd name="T14" fmla="*/ 56 w 67"/>
                  <a:gd name="T15" fmla="*/ 16 h 31"/>
                  <a:gd name="T16" fmla="*/ 53 w 67"/>
                  <a:gd name="T17" fmla="*/ 19 h 31"/>
                  <a:gd name="T18" fmla="*/ 54 w 67"/>
                  <a:gd name="T19" fmla="*/ 22 h 31"/>
                  <a:gd name="T20" fmla="*/ 50 w 67"/>
                  <a:gd name="T21" fmla="*/ 20 h 31"/>
                  <a:gd name="T22" fmla="*/ 45 w 67"/>
                  <a:gd name="T23" fmla="*/ 23 h 31"/>
                  <a:gd name="T24" fmla="*/ 47 w 67"/>
                  <a:gd name="T25" fmla="*/ 28 h 31"/>
                  <a:gd name="T26" fmla="*/ 40 w 67"/>
                  <a:gd name="T27" fmla="*/ 25 h 31"/>
                  <a:gd name="T28" fmla="*/ 39 w 67"/>
                  <a:gd name="T29" fmla="*/ 31 h 31"/>
                  <a:gd name="T30" fmla="*/ 37 w 67"/>
                  <a:gd name="T31" fmla="*/ 26 h 31"/>
                  <a:gd name="T32" fmla="*/ 32 w 67"/>
                  <a:gd name="T33" fmla="*/ 29 h 31"/>
                  <a:gd name="T34" fmla="*/ 26 w 67"/>
                  <a:gd name="T35" fmla="*/ 29 h 31"/>
                  <a:gd name="T36" fmla="*/ 20 w 67"/>
                  <a:gd name="T37" fmla="*/ 26 h 31"/>
                  <a:gd name="T38" fmla="*/ 18 w 67"/>
                  <a:gd name="T39" fmla="*/ 30 h 31"/>
                  <a:gd name="T40" fmla="*/ 17 w 67"/>
                  <a:gd name="T41" fmla="*/ 30 h 31"/>
                  <a:gd name="T42" fmla="*/ 17 w 67"/>
                  <a:gd name="T43" fmla="*/ 26 h 31"/>
                  <a:gd name="T44" fmla="*/ 8 w 67"/>
                  <a:gd name="T45" fmla="*/ 25 h 31"/>
                  <a:gd name="T46" fmla="*/ 2 w 67"/>
                  <a:gd name="T47" fmla="*/ 21 h 31"/>
                  <a:gd name="T48" fmla="*/ 0 w 67"/>
                  <a:gd name="T49" fmla="*/ 14 h 31"/>
                  <a:gd name="T50" fmla="*/ 5 w 67"/>
                  <a:gd name="T51" fmla="*/ 15 h 31"/>
                  <a:gd name="T52" fmla="*/ 8 w 67"/>
                  <a:gd name="T53" fmla="*/ 19 h 31"/>
                  <a:gd name="T54" fmla="*/ 11 w 67"/>
                  <a:gd name="T55" fmla="*/ 17 h 31"/>
                  <a:gd name="T56" fmla="*/ 12 w 67"/>
                  <a:gd name="T57" fmla="*/ 21 h 31"/>
                  <a:gd name="T58" fmla="*/ 16 w 67"/>
                  <a:gd name="T59" fmla="*/ 23 h 31"/>
                  <a:gd name="T60" fmla="*/ 19 w 67"/>
                  <a:gd name="T61" fmla="*/ 16 h 31"/>
                  <a:gd name="T62" fmla="*/ 20 w 67"/>
                  <a:gd name="T63" fmla="*/ 24 h 31"/>
                  <a:gd name="T64" fmla="*/ 23 w 67"/>
                  <a:gd name="T65" fmla="*/ 25 h 31"/>
                  <a:gd name="T66" fmla="*/ 24 w 67"/>
                  <a:gd name="T67" fmla="*/ 21 h 31"/>
                  <a:gd name="T68" fmla="*/ 25 w 67"/>
                  <a:gd name="T69" fmla="*/ 21 h 31"/>
                  <a:gd name="T70" fmla="*/ 26 w 67"/>
                  <a:gd name="T71" fmla="*/ 25 h 31"/>
                  <a:gd name="T72" fmla="*/ 31 w 67"/>
                  <a:gd name="T73" fmla="*/ 22 h 31"/>
                  <a:gd name="T74" fmla="*/ 32 w 67"/>
                  <a:gd name="T75" fmla="*/ 23 h 31"/>
                  <a:gd name="T76" fmla="*/ 34 w 67"/>
                  <a:gd name="T77" fmla="*/ 24 h 31"/>
                  <a:gd name="T78" fmla="*/ 35 w 67"/>
                  <a:gd name="T79" fmla="*/ 22 h 31"/>
                  <a:gd name="T80" fmla="*/ 34 w 67"/>
                  <a:gd name="T81" fmla="*/ 18 h 31"/>
                  <a:gd name="T82" fmla="*/ 35 w 67"/>
                  <a:gd name="T83" fmla="*/ 18 h 31"/>
                  <a:gd name="T84" fmla="*/ 38 w 67"/>
                  <a:gd name="T85" fmla="*/ 23 h 31"/>
                  <a:gd name="T86" fmla="*/ 42 w 67"/>
                  <a:gd name="T87" fmla="*/ 18 h 31"/>
                  <a:gd name="T88" fmla="*/ 45 w 67"/>
                  <a:gd name="T89" fmla="*/ 20 h 31"/>
                  <a:gd name="T90" fmla="*/ 47 w 67"/>
                  <a:gd name="T91" fmla="*/ 19 h 31"/>
                  <a:gd name="T92" fmla="*/ 52 w 67"/>
                  <a:gd name="T93" fmla="*/ 16 h 31"/>
                  <a:gd name="T94" fmla="*/ 56 w 67"/>
                  <a:gd name="T95" fmla="*/ 12 h 31"/>
                  <a:gd name="T96" fmla="*/ 60 w 67"/>
                  <a:gd name="T97" fmla="*/ 9 h 31"/>
                  <a:gd name="T98" fmla="*/ 62 w 67"/>
                  <a:gd name="T99" fmla="*/ 4 h 31"/>
                  <a:gd name="T100" fmla="*/ 65 w 67"/>
                  <a:gd name="T101"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7" h="31">
                    <a:moveTo>
                      <a:pt x="65" y="0"/>
                    </a:moveTo>
                    <a:cubicBezTo>
                      <a:pt x="65" y="1"/>
                      <a:pt x="66" y="2"/>
                      <a:pt x="66" y="3"/>
                    </a:cubicBezTo>
                    <a:cubicBezTo>
                      <a:pt x="64" y="5"/>
                      <a:pt x="65" y="8"/>
                      <a:pt x="66" y="10"/>
                    </a:cubicBezTo>
                    <a:cubicBezTo>
                      <a:pt x="67" y="10"/>
                      <a:pt x="66" y="11"/>
                      <a:pt x="67" y="12"/>
                    </a:cubicBezTo>
                    <a:cubicBezTo>
                      <a:pt x="63" y="9"/>
                      <a:pt x="63" y="9"/>
                      <a:pt x="63" y="9"/>
                    </a:cubicBezTo>
                    <a:cubicBezTo>
                      <a:pt x="59" y="14"/>
                      <a:pt x="59" y="14"/>
                      <a:pt x="59" y="14"/>
                    </a:cubicBezTo>
                    <a:cubicBezTo>
                      <a:pt x="60" y="16"/>
                      <a:pt x="60" y="16"/>
                      <a:pt x="60" y="16"/>
                    </a:cubicBezTo>
                    <a:cubicBezTo>
                      <a:pt x="59" y="18"/>
                      <a:pt x="58" y="16"/>
                      <a:pt x="56" y="16"/>
                    </a:cubicBezTo>
                    <a:cubicBezTo>
                      <a:pt x="53" y="19"/>
                      <a:pt x="53" y="19"/>
                      <a:pt x="53" y="19"/>
                    </a:cubicBezTo>
                    <a:cubicBezTo>
                      <a:pt x="54" y="22"/>
                      <a:pt x="54" y="22"/>
                      <a:pt x="54" y="22"/>
                    </a:cubicBezTo>
                    <a:cubicBezTo>
                      <a:pt x="52" y="23"/>
                      <a:pt x="52" y="20"/>
                      <a:pt x="50" y="20"/>
                    </a:cubicBezTo>
                    <a:cubicBezTo>
                      <a:pt x="45" y="23"/>
                      <a:pt x="45" y="23"/>
                      <a:pt x="45" y="23"/>
                    </a:cubicBezTo>
                    <a:cubicBezTo>
                      <a:pt x="47" y="28"/>
                      <a:pt x="47" y="28"/>
                      <a:pt x="47" y="28"/>
                    </a:cubicBezTo>
                    <a:cubicBezTo>
                      <a:pt x="44" y="27"/>
                      <a:pt x="43" y="22"/>
                      <a:pt x="40" y="25"/>
                    </a:cubicBezTo>
                    <a:cubicBezTo>
                      <a:pt x="38" y="27"/>
                      <a:pt x="41" y="29"/>
                      <a:pt x="39" y="31"/>
                    </a:cubicBezTo>
                    <a:cubicBezTo>
                      <a:pt x="37" y="30"/>
                      <a:pt x="38" y="28"/>
                      <a:pt x="37" y="26"/>
                    </a:cubicBezTo>
                    <a:cubicBezTo>
                      <a:pt x="35" y="26"/>
                      <a:pt x="33" y="27"/>
                      <a:pt x="32" y="29"/>
                    </a:cubicBezTo>
                    <a:cubicBezTo>
                      <a:pt x="30" y="27"/>
                      <a:pt x="27" y="27"/>
                      <a:pt x="26" y="29"/>
                    </a:cubicBezTo>
                    <a:cubicBezTo>
                      <a:pt x="20" y="26"/>
                      <a:pt x="20" y="26"/>
                      <a:pt x="20" y="26"/>
                    </a:cubicBezTo>
                    <a:cubicBezTo>
                      <a:pt x="18" y="30"/>
                      <a:pt x="18" y="30"/>
                      <a:pt x="18" y="30"/>
                    </a:cubicBezTo>
                    <a:cubicBezTo>
                      <a:pt x="17" y="30"/>
                      <a:pt x="17" y="30"/>
                      <a:pt x="17" y="30"/>
                    </a:cubicBezTo>
                    <a:cubicBezTo>
                      <a:pt x="17" y="26"/>
                      <a:pt x="17" y="26"/>
                      <a:pt x="17" y="26"/>
                    </a:cubicBezTo>
                    <a:cubicBezTo>
                      <a:pt x="14" y="25"/>
                      <a:pt x="11" y="22"/>
                      <a:pt x="8" y="25"/>
                    </a:cubicBezTo>
                    <a:cubicBezTo>
                      <a:pt x="7" y="20"/>
                      <a:pt x="6" y="20"/>
                      <a:pt x="2" y="21"/>
                    </a:cubicBezTo>
                    <a:cubicBezTo>
                      <a:pt x="0" y="14"/>
                      <a:pt x="0" y="14"/>
                      <a:pt x="0" y="14"/>
                    </a:cubicBezTo>
                    <a:cubicBezTo>
                      <a:pt x="5" y="15"/>
                      <a:pt x="5" y="15"/>
                      <a:pt x="5" y="15"/>
                    </a:cubicBezTo>
                    <a:cubicBezTo>
                      <a:pt x="5" y="17"/>
                      <a:pt x="5" y="19"/>
                      <a:pt x="8" y="19"/>
                    </a:cubicBezTo>
                    <a:cubicBezTo>
                      <a:pt x="11" y="17"/>
                      <a:pt x="11" y="17"/>
                      <a:pt x="11" y="17"/>
                    </a:cubicBezTo>
                    <a:cubicBezTo>
                      <a:pt x="12" y="21"/>
                      <a:pt x="12" y="21"/>
                      <a:pt x="12" y="21"/>
                    </a:cubicBezTo>
                    <a:cubicBezTo>
                      <a:pt x="16" y="23"/>
                      <a:pt x="16" y="23"/>
                      <a:pt x="16" y="23"/>
                    </a:cubicBezTo>
                    <a:cubicBezTo>
                      <a:pt x="18" y="21"/>
                      <a:pt x="17" y="18"/>
                      <a:pt x="19" y="16"/>
                    </a:cubicBezTo>
                    <a:cubicBezTo>
                      <a:pt x="21" y="19"/>
                      <a:pt x="19" y="21"/>
                      <a:pt x="20" y="24"/>
                    </a:cubicBezTo>
                    <a:cubicBezTo>
                      <a:pt x="23" y="25"/>
                      <a:pt x="23" y="25"/>
                      <a:pt x="23" y="25"/>
                    </a:cubicBezTo>
                    <a:cubicBezTo>
                      <a:pt x="24" y="21"/>
                      <a:pt x="24" y="21"/>
                      <a:pt x="24" y="21"/>
                    </a:cubicBezTo>
                    <a:cubicBezTo>
                      <a:pt x="25" y="21"/>
                      <a:pt x="25" y="21"/>
                      <a:pt x="25" y="21"/>
                    </a:cubicBezTo>
                    <a:cubicBezTo>
                      <a:pt x="25" y="22"/>
                      <a:pt x="26" y="24"/>
                      <a:pt x="26" y="25"/>
                    </a:cubicBezTo>
                    <a:cubicBezTo>
                      <a:pt x="29" y="25"/>
                      <a:pt x="29" y="25"/>
                      <a:pt x="31" y="22"/>
                    </a:cubicBezTo>
                    <a:cubicBezTo>
                      <a:pt x="31" y="22"/>
                      <a:pt x="32" y="23"/>
                      <a:pt x="32" y="23"/>
                    </a:cubicBezTo>
                    <a:cubicBezTo>
                      <a:pt x="33" y="24"/>
                      <a:pt x="34" y="24"/>
                      <a:pt x="34" y="24"/>
                    </a:cubicBezTo>
                    <a:cubicBezTo>
                      <a:pt x="35" y="23"/>
                      <a:pt x="35" y="23"/>
                      <a:pt x="35" y="22"/>
                    </a:cubicBezTo>
                    <a:cubicBezTo>
                      <a:pt x="35" y="20"/>
                      <a:pt x="35" y="19"/>
                      <a:pt x="34" y="18"/>
                    </a:cubicBezTo>
                    <a:cubicBezTo>
                      <a:pt x="34" y="18"/>
                      <a:pt x="34" y="18"/>
                      <a:pt x="35" y="18"/>
                    </a:cubicBezTo>
                    <a:cubicBezTo>
                      <a:pt x="37" y="18"/>
                      <a:pt x="37" y="21"/>
                      <a:pt x="38" y="23"/>
                    </a:cubicBezTo>
                    <a:cubicBezTo>
                      <a:pt x="41" y="22"/>
                      <a:pt x="41" y="22"/>
                      <a:pt x="42" y="18"/>
                    </a:cubicBezTo>
                    <a:cubicBezTo>
                      <a:pt x="45" y="20"/>
                      <a:pt x="45" y="20"/>
                      <a:pt x="45" y="20"/>
                    </a:cubicBezTo>
                    <a:cubicBezTo>
                      <a:pt x="45" y="20"/>
                      <a:pt x="46" y="20"/>
                      <a:pt x="47" y="19"/>
                    </a:cubicBezTo>
                    <a:cubicBezTo>
                      <a:pt x="48" y="18"/>
                      <a:pt x="50" y="17"/>
                      <a:pt x="52" y="16"/>
                    </a:cubicBezTo>
                    <a:cubicBezTo>
                      <a:pt x="54" y="16"/>
                      <a:pt x="55" y="13"/>
                      <a:pt x="56" y="12"/>
                    </a:cubicBezTo>
                    <a:cubicBezTo>
                      <a:pt x="58" y="11"/>
                      <a:pt x="59" y="10"/>
                      <a:pt x="60" y="9"/>
                    </a:cubicBezTo>
                    <a:cubicBezTo>
                      <a:pt x="61" y="7"/>
                      <a:pt x="60" y="6"/>
                      <a:pt x="62" y="4"/>
                    </a:cubicBezTo>
                    <a:cubicBezTo>
                      <a:pt x="63" y="4"/>
                      <a:pt x="64" y="2"/>
                      <a:pt x="65"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17">
                <a:extLst>
                  <a:ext uri="{FF2B5EF4-FFF2-40B4-BE49-F238E27FC236}">
                    <a16:creationId xmlns:a16="http://schemas.microsoft.com/office/drawing/2014/main" xmlns="" id="{AF854B3F-F8BA-4598-BE66-1C1BAAFA97B5}"/>
                  </a:ext>
                </a:extLst>
              </p:cNvPr>
              <p:cNvSpPr>
                <a:spLocks noEditPoints="1"/>
              </p:cNvSpPr>
              <p:nvPr/>
            </p:nvSpPr>
            <p:spPr bwMode="auto">
              <a:xfrm>
                <a:off x="100" y="187"/>
                <a:ext cx="65" cy="69"/>
              </a:xfrm>
              <a:custGeom>
                <a:avLst/>
                <a:gdLst>
                  <a:gd name="T0" fmla="*/ 32 w 32"/>
                  <a:gd name="T1" fmla="*/ 16 h 34"/>
                  <a:gd name="T2" fmla="*/ 24 w 32"/>
                  <a:gd name="T3" fmla="*/ 31 h 34"/>
                  <a:gd name="T4" fmla="*/ 6 w 32"/>
                  <a:gd name="T5" fmla="*/ 26 h 34"/>
                  <a:gd name="T6" fmla="*/ 5 w 32"/>
                  <a:gd name="T7" fmla="*/ 23 h 34"/>
                  <a:gd name="T8" fmla="*/ 9 w 32"/>
                  <a:gd name="T9" fmla="*/ 3 h 34"/>
                  <a:gd name="T10" fmla="*/ 21 w 32"/>
                  <a:gd name="T11" fmla="*/ 3 h 34"/>
                  <a:gd name="T12" fmla="*/ 29 w 32"/>
                  <a:gd name="T13" fmla="*/ 9 h 34"/>
                  <a:gd name="T14" fmla="*/ 32 w 32"/>
                  <a:gd name="T15" fmla="*/ 16 h 34"/>
                  <a:gd name="T16" fmla="*/ 30 w 32"/>
                  <a:gd name="T17" fmla="*/ 16 h 34"/>
                  <a:gd name="T18" fmla="*/ 27 w 32"/>
                  <a:gd name="T19" fmla="*/ 9 h 34"/>
                  <a:gd name="T20" fmla="*/ 19 w 32"/>
                  <a:gd name="T21" fmla="*/ 4 h 34"/>
                  <a:gd name="T22" fmla="*/ 15 w 32"/>
                  <a:gd name="T23" fmla="*/ 3 h 34"/>
                  <a:gd name="T24" fmla="*/ 5 w 32"/>
                  <a:gd name="T25" fmla="*/ 19 h 34"/>
                  <a:gd name="T26" fmla="*/ 5 w 32"/>
                  <a:gd name="T27" fmla="*/ 19 h 34"/>
                  <a:gd name="T28" fmla="*/ 8 w 32"/>
                  <a:gd name="T29" fmla="*/ 26 h 34"/>
                  <a:gd name="T30" fmla="*/ 23 w 32"/>
                  <a:gd name="T31" fmla="*/ 29 h 34"/>
                  <a:gd name="T32" fmla="*/ 30 w 32"/>
                  <a:gd name="T33" fmla="*/ 16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 h="34">
                    <a:moveTo>
                      <a:pt x="32" y="16"/>
                    </a:moveTo>
                    <a:cubicBezTo>
                      <a:pt x="32" y="22"/>
                      <a:pt x="29" y="28"/>
                      <a:pt x="24" y="31"/>
                    </a:cubicBezTo>
                    <a:cubicBezTo>
                      <a:pt x="18" y="34"/>
                      <a:pt x="10" y="32"/>
                      <a:pt x="6" y="26"/>
                    </a:cubicBezTo>
                    <a:cubicBezTo>
                      <a:pt x="6" y="25"/>
                      <a:pt x="5" y="24"/>
                      <a:pt x="5" y="23"/>
                    </a:cubicBezTo>
                    <a:cubicBezTo>
                      <a:pt x="0" y="15"/>
                      <a:pt x="3" y="8"/>
                      <a:pt x="9" y="3"/>
                    </a:cubicBezTo>
                    <a:cubicBezTo>
                      <a:pt x="13" y="0"/>
                      <a:pt x="18" y="0"/>
                      <a:pt x="21" y="3"/>
                    </a:cubicBezTo>
                    <a:cubicBezTo>
                      <a:pt x="24" y="4"/>
                      <a:pt x="27" y="6"/>
                      <a:pt x="29" y="9"/>
                    </a:cubicBezTo>
                    <a:cubicBezTo>
                      <a:pt x="31" y="10"/>
                      <a:pt x="32" y="13"/>
                      <a:pt x="32" y="16"/>
                    </a:cubicBezTo>
                    <a:close/>
                    <a:moveTo>
                      <a:pt x="30" y="16"/>
                    </a:moveTo>
                    <a:cubicBezTo>
                      <a:pt x="30" y="13"/>
                      <a:pt x="29" y="11"/>
                      <a:pt x="27" y="9"/>
                    </a:cubicBezTo>
                    <a:cubicBezTo>
                      <a:pt x="25" y="7"/>
                      <a:pt x="22" y="5"/>
                      <a:pt x="19" y="4"/>
                    </a:cubicBezTo>
                    <a:cubicBezTo>
                      <a:pt x="18" y="3"/>
                      <a:pt x="16" y="3"/>
                      <a:pt x="15" y="3"/>
                    </a:cubicBezTo>
                    <a:cubicBezTo>
                      <a:pt x="8" y="5"/>
                      <a:pt x="3" y="12"/>
                      <a:pt x="5" y="19"/>
                    </a:cubicBezTo>
                    <a:cubicBezTo>
                      <a:pt x="5" y="19"/>
                      <a:pt x="5" y="19"/>
                      <a:pt x="5" y="19"/>
                    </a:cubicBezTo>
                    <a:cubicBezTo>
                      <a:pt x="6" y="22"/>
                      <a:pt x="7" y="24"/>
                      <a:pt x="8" y="26"/>
                    </a:cubicBezTo>
                    <a:cubicBezTo>
                      <a:pt x="12" y="30"/>
                      <a:pt x="18" y="31"/>
                      <a:pt x="23" y="29"/>
                    </a:cubicBezTo>
                    <a:cubicBezTo>
                      <a:pt x="27" y="26"/>
                      <a:pt x="30" y="21"/>
                      <a:pt x="30" y="1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18">
                <a:extLst>
                  <a:ext uri="{FF2B5EF4-FFF2-40B4-BE49-F238E27FC236}">
                    <a16:creationId xmlns:a16="http://schemas.microsoft.com/office/drawing/2014/main" xmlns="" id="{F5924766-0BE3-4799-B8F9-8679D88CA10E}"/>
                  </a:ext>
                </a:extLst>
              </p:cNvPr>
              <p:cNvSpPr>
                <a:spLocks noEditPoints="1"/>
              </p:cNvSpPr>
              <p:nvPr/>
            </p:nvSpPr>
            <p:spPr bwMode="auto">
              <a:xfrm>
                <a:off x="181" y="179"/>
                <a:ext cx="61" cy="60"/>
              </a:xfrm>
              <a:custGeom>
                <a:avLst/>
                <a:gdLst>
                  <a:gd name="T0" fmla="*/ 0 w 30"/>
                  <a:gd name="T1" fmla="*/ 15 h 30"/>
                  <a:gd name="T2" fmla="*/ 15 w 30"/>
                  <a:gd name="T3" fmla="*/ 1 h 30"/>
                  <a:gd name="T4" fmla="*/ 22 w 30"/>
                  <a:gd name="T5" fmla="*/ 3 h 30"/>
                  <a:gd name="T6" fmla="*/ 26 w 30"/>
                  <a:gd name="T7" fmla="*/ 22 h 30"/>
                  <a:gd name="T8" fmla="*/ 23 w 30"/>
                  <a:gd name="T9" fmla="*/ 25 h 30"/>
                  <a:gd name="T10" fmla="*/ 17 w 30"/>
                  <a:gd name="T11" fmla="*/ 30 h 30"/>
                  <a:gd name="T12" fmla="*/ 5 w 30"/>
                  <a:gd name="T13" fmla="*/ 25 h 30"/>
                  <a:gd name="T14" fmla="*/ 0 w 30"/>
                  <a:gd name="T15" fmla="*/ 15 h 30"/>
                  <a:gd name="T16" fmla="*/ 26 w 30"/>
                  <a:gd name="T17" fmla="*/ 13 h 30"/>
                  <a:gd name="T18" fmla="*/ 24 w 30"/>
                  <a:gd name="T19" fmla="*/ 8 h 30"/>
                  <a:gd name="T20" fmla="*/ 7 w 30"/>
                  <a:gd name="T21" fmla="*/ 5 h 30"/>
                  <a:gd name="T22" fmla="*/ 6 w 30"/>
                  <a:gd name="T23" fmla="*/ 6 h 30"/>
                  <a:gd name="T24" fmla="*/ 4 w 30"/>
                  <a:gd name="T25" fmla="*/ 8 h 30"/>
                  <a:gd name="T26" fmla="*/ 7 w 30"/>
                  <a:gd name="T27" fmla="*/ 24 h 30"/>
                  <a:gd name="T28" fmla="*/ 18 w 30"/>
                  <a:gd name="T29" fmla="*/ 27 h 30"/>
                  <a:gd name="T30" fmla="*/ 26 w 30"/>
                  <a:gd name="T31" fmla="*/ 1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 h="30">
                    <a:moveTo>
                      <a:pt x="0" y="15"/>
                    </a:moveTo>
                    <a:cubicBezTo>
                      <a:pt x="1" y="6"/>
                      <a:pt x="6" y="0"/>
                      <a:pt x="15" y="1"/>
                    </a:cubicBezTo>
                    <a:cubicBezTo>
                      <a:pt x="18" y="1"/>
                      <a:pt x="20" y="2"/>
                      <a:pt x="22" y="3"/>
                    </a:cubicBezTo>
                    <a:cubicBezTo>
                      <a:pt x="28" y="7"/>
                      <a:pt x="30" y="16"/>
                      <a:pt x="26" y="22"/>
                    </a:cubicBezTo>
                    <a:cubicBezTo>
                      <a:pt x="25" y="23"/>
                      <a:pt x="24" y="24"/>
                      <a:pt x="23" y="25"/>
                    </a:cubicBezTo>
                    <a:cubicBezTo>
                      <a:pt x="21" y="27"/>
                      <a:pt x="19" y="29"/>
                      <a:pt x="17" y="30"/>
                    </a:cubicBezTo>
                    <a:cubicBezTo>
                      <a:pt x="12" y="30"/>
                      <a:pt x="8" y="29"/>
                      <a:pt x="5" y="25"/>
                    </a:cubicBezTo>
                    <a:cubicBezTo>
                      <a:pt x="2" y="23"/>
                      <a:pt x="1" y="19"/>
                      <a:pt x="0" y="15"/>
                    </a:cubicBezTo>
                    <a:close/>
                    <a:moveTo>
                      <a:pt x="26" y="13"/>
                    </a:moveTo>
                    <a:cubicBezTo>
                      <a:pt x="27" y="12"/>
                      <a:pt x="25" y="10"/>
                      <a:pt x="24" y="8"/>
                    </a:cubicBezTo>
                    <a:cubicBezTo>
                      <a:pt x="21" y="3"/>
                      <a:pt x="13" y="1"/>
                      <a:pt x="7" y="5"/>
                    </a:cubicBezTo>
                    <a:cubicBezTo>
                      <a:pt x="7" y="5"/>
                      <a:pt x="6" y="5"/>
                      <a:pt x="6" y="6"/>
                    </a:cubicBezTo>
                    <a:cubicBezTo>
                      <a:pt x="5" y="6"/>
                      <a:pt x="5" y="7"/>
                      <a:pt x="4" y="8"/>
                    </a:cubicBezTo>
                    <a:cubicBezTo>
                      <a:pt x="2" y="15"/>
                      <a:pt x="1" y="18"/>
                      <a:pt x="7" y="24"/>
                    </a:cubicBezTo>
                    <a:cubicBezTo>
                      <a:pt x="9" y="27"/>
                      <a:pt x="14" y="28"/>
                      <a:pt x="18" y="27"/>
                    </a:cubicBezTo>
                    <a:cubicBezTo>
                      <a:pt x="23" y="24"/>
                      <a:pt x="26" y="19"/>
                      <a:pt x="26" y="1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19">
                <a:extLst>
                  <a:ext uri="{FF2B5EF4-FFF2-40B4-BE49-F238E27FC236}">
                    <a16:creationId xmlns:a16="http://schemas.microsoft.com/office/drawing/2014/main" xmlns="" id="{1095DA3D-44D4-4E5C-A7C6-C3D3FCC13C14}"/>
                  </a:ext>
                </a:extLst>
              </p:cNvPr>
              <p:cNvSpPr>
                <a:spLocks noEditPoints="1"/>
              </p:cNvSpPr>
              <p:nvPr/>
            </p:nvSpPr>
            <p:spPr bwMode="auto">
              <a:xfrm>
                <a:off x="58" y="401"/>
                <a:ext cx="44" cy="54"/>
              </a:xfrm>
              <a:custGeom>
                <a:avLst/>
                <a:gdLst>
                  <a:gd name="T0" fmla="*/ 13 w 22"/>
                  <a:gd name="T1" fmla="*/ 23 h 27"/>
                  <a:gd name="T2" fmla="*/ 8 w 22"/>
                  <a:gd name="T3" fmla="*/ 27 h 27"/>
                  <a:gd name="T4" fmla="*/ 8 w 22"/>
                  <a:gd name="T5" fmla="*/ 25 h 27"/>
                  <a:gd name="T6" fmla="*/ 5 w 22"/>
                  <a:gd name="T7" fmla="*/ 21 h 27"/>
                  <a:gd name="T8" fmla="*/ 1 w 22"/>
                  <a:gd name="T9" fmla="*/ 18 h 27"/>
                  <a:gd name="T10" fmla="*/ 5 w 22"/>
                  <a:gd name="T11" fmla="*/ 16 h 27"/>
                  <a:gd name="T12" fmla="*/ 0 w 22"/>
                  <a:gd name="T13" fmla="*/ 9 h 27"/>
                  <a:gd name="T14" fmla="*/ 5 w 22"/>
                  <a:gd name="T15" fmla="*/ 6 h 27"/>
                  <a:gd name="T16" fmla="*/ 5 w 22"/>
                  <a:gd name="T17" fmla="*/ 2 h 27"/>
                  <a:gd name="T18" fmla="*/ 9 w 22"/>
                  <a:gd name="T19" fmla="*/ 5 h 27"/>
                  <a:gd name="T20" fmla="*/ 8 w 22"/>
                  <a:gd name="T21" fmla="*/ 0 h 27"/>
                  <a:gd name="T22" fmla="*/ 14 w 22"/>
                  <a:gd name="T23" fmla="*/ 2 h 27"/>
                  <a:gd name="T24" fmla="*/ 20 w 22"/>
                  <a:gd name="T25" fmla="*/ 8 h 27"/>
                  <a:gd name="T26" fmla="*/ 18 w 22"/>
                  <a:gd name="T27" fmla="*/ 11 h 27"/>
                  <a:gd name="T28" fmla="*/ 22 w 22"/>
                  <a:gd name="T29" fmla="*/ 11 h 27"/>
                  <a:gd name="T30" fmla="*/ 20 w 22"/>
                  <a:gd name="T31" fmla="*/ 15 h 27"/>
                  <a:gd name="T32" fmla="*/ 22 w 22"/>
                  <a:gd name="T33" fmla="*/ 19 h 27"/>
                  <a:gd name="T34" fmla="*/ 19 w 22"/>
                  <a:gd name="T35" fmla="*/ 22 h 27"/>
                  <a:gd name="T36" fmla="*/ 20 w 22"/>
                  <a:gd name="T37" fmla="*/ 25 h 27"/>
                  <a:gd name="T38" fmla="*/ 16 w 22"/>
                  <a:gd name="T39" fmla="*/ 27 h 27"/>
                  <a:gd name="T40" fmla="*/ 13 w 22"/>
                  <a:gd name="T41" fmla="*/ 23 h 27"/>
                  <a:gd name="T42" fmla="*/ 12 w 22"/>
                  <a:gd name="T43" fmla="*/ 16 h 27"/>
                  <a:gd name="T44" fmla="*/ 19 w 22"/>
                  <a:gd name="T45" fmla="*/ 19 h 27"/>
                  <a:gd name="T46" fmla="*/ 14 w 22"/>
                  <a:gd name="T47" fmla="*/ 15 h 27"/>
                  <a:gd name="T48" fmla="*/ 16 w 22"/>
                  <a:gd name="T49" fmla="*/ 12 h 27"/>
                  <a:gd name="T50" fmla="*/ 12 w 22"/>
                  <a:gd name="T51" fmla="*/ 11 h 27"/>
                  <a:gd name="T52" fmla="*/ 15 w 22"/>
                  <a:gd name="T53" fmla="*/ 9 h 27"/>
                  <a:gd name="T54" fmla="*/ 13 w 22"/>
                  <a:gd name="T55" fmla="*/ 5 h 27"/>
                  <a:gd name="T56" fmla="*/ 9 w 22"/>
                  <a:gd name="T57" fmla="*/ 11 h 27"/>
                  <a:gd name="T58" fmla="*/ 4 w 22"/>
                  <a:gd name="T59" fmla="*/ 11 h 27"/>
                  <a:gd name="T60" fmla="*/ 9 w 22"/>
                  <a:gd name="T61" fmla="*/ 15 h 27"/>
                  <a:gd name="T62" fmla="*/ 9 w 22"/>
                  <a:gd name="T63" fmla="*/ 17 h 27"/>
                  <a:gd name="T64" fmla="*/ 12 w 22"/>
                  <a:gd name="T65" fmla="*/ 16 h 27"/>
                  <a:gd name="T66" fmla="*/ 12 w 22"/>
                  <a:gd name="T67" fmla="*/ 19 h 27"/>
                  <a:gd name="T68" fmla="*/ 10 w 22"/>
                  <a:gd name="T69" fmla="*/ 21 h 27"/>
                  <a:gd name="T70" fmla="*/ 11 w 22"/>
                  <a:gd name="T71" fmla="*/ 22 h 27"/>
                  <a:gd name="T72" fmla="*/ 12 w 22"/>
                  <a:gd name="T73"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 h="27">
                    <a:moveTo>
                      <a:pt x="13" y="23"/>
                    </a:moveTo>
                    <a:cubicBezTo>
                      <a:pt x="8" y="27"/>
                      <a:pt x="8" y="27"/>
                      <a:pt x="8" y="27"/>
                    </a:cubicBezTo>
                    <a:cubicBezTo>
                      <a:pt x="8" y="26"/>
                      <a:pt x="8" y="25"/>
                      <a:pt x="8" y="25"/>
                    </a:cubicBezTo>
                    <a:cubicBezTo>
                      <a:pt x="8" y="22"/>
                      <a:pt x="8" y="21"/>
                      <a:pt x="5" y="21"/>
                    </a:cubicBezTo>
                    <a:cubicBezTo>
                      <a:pt x="4" y="21"/>
                      <a:pt x="2" y="19"/>
                      <a:pt x="1" y="18"/>
                    </a:cubicBezTo>
                    <a:cubicBezTo>
                      <a:pt x="5" y="16"/>
                      <a:pt x="5" y="16"/>
                      <a:pt x="5" y="16"/>
                    </a:cubicBezTo>
                    <a:cubicBezTo>
                      <a:pt x="0" y="9"/>
                      <a:pt x="0" y="9"/>
                      <a:pt x="0" y="9"/>
                    </a:cubicBezTo>
                    <a:cubicBezTo>
                      <a:pt x="5" y="6"/>
                      <a:pt x="5" y="6"/>
                      <a:pt x="5" y="6"/>
                    </a:cubicBezTo>
                    <a:cubicBezTo>
                      <a:pt x="5" y="2"/>
                      <a:pt x="5" y="2"/>
                      <a:pt x="5" y="2"/>
                    </a:cubicBezTo>
                    <a:cubicBezTo>
                      <a:pt x="9" y="5"/>
                      <a:pt x="9" y="5"/>
                      <a:pt x="9" y="5"/>
                    </a:cubicBezTo>
                    <a:cubicBezTo>
                      <a:pt x="8" y="0"/>
                      <a:pt x="8" y="0"/>
                      <a:pt x="8" y="0"/>
                    </a:cubicBezTo>
                    <a:cubicBezTo>
                      <a:pt x="10" y="2"/>
                      <a:pt x="12" y="3"/>
                      <a:pt x="14" y="2"/>
                    </a:cubicBezTo>
                    <a:cubicBezTo>
                      <a:pt x="16" y="4"/>
                      <a:pt x="14" y="9"/>
                      <a:pt x="20" y="8"/>
                    </a:cubicBezTo>
                    <a:cubicBezTo>
                      <a:pt x="18" y="11"/>
                      <a:pt x="18" y="11"/>
                      <a:pt x="18" y="11"/>
                    </a:cubicBezTo>
                    <a:cubicBezTo>
                      <a:pt x="22" y="11"/>
                      <a:pt x="22" y="11"/>
                      <a:pt x="22" y="11"/>
                    </a:cubicBezTo>
                    <a:cubicBezTo>
                      <a:pt x="20" y="15"/>
                      <a:pt x="20" y="15"/>
                      <a:pt x="20" y="15"/>
                    </a:cubicBezTo>
                    <a:cubicBezTo>
                      <a:pt x="22" y="19"/>
                      <a:pt x="22" y="19"/>
                      <a:pt x="22" y="19"/>
                    </a:cubicBezTo>
                    <a:cubicBezTo>
                      <a:pt x="19" y="22"/>
                      <a:pt x="19" y="22"/>
                      <a:pt x="19" y="22"/>
                    </a:cubicBezTo>
                    <a:cubicBezTo>
                      <a:pt x="20" y="25"/>
                      <a:pt x="20" y="25"/>
                      <a:pt x="20" y="25"/>
                    </a:cubicBezTo>
                    <a:cubicBezTo>
                      <a:pt x="16" y="27"/>
                      <a:pt x="16" y="27"/>
                      <a:pt x="16" y="27"/>
                    </a:cubicBezTo>
                    <a:lnTo>
                      <a:pt x="13" y="23"/>
                    </a:lnTo>
                    <a:close/>
                    <a:moveTo>
                      <a:pt x="12" y="16"/>
                    </a:moveTo>
                    <a:cubicBezTo>
                      <a:pt x="14" y="20"/>
                      <a:pt x="15" y="21"/>
                      <a:pt x="19" y="19"/>
                    </a:cubicBezTo>
                    <a:cubicBezTo>
                      <a:pt x="19" y="15"/>
                      <a:pt x="17" y="15"/>
                      <a:pt x="14" y="15"/>
                    </a:cubicBezTo>
                    <a:cubicBezTo>
                      <a:pt x="16" y="12"/>
                      <a:pt x="16" y="12"/>
                      <a:pt x="16" y="12"/>
                    </a:cubicBezTo>
                    <a:cubicBezTo>
                      <a:pt x="14" y="12"/>
                      <a:pt x="13" y="14"/>
                      <a:pt x="12" y="11"/>
                    </a:cubicBezTo>
                    <a:cubicBezTo>
                      <a:pt x="15" y="9"/>
                      <a:pt x="15" y="9"/>
                      <a:pt x="15" y="9"/>
                    </a:cubicBezTo>
                    <a:cubicBezTo>
                      <a:pt x="13" y="5"/>
                      <a:pt x="13" y="5"/>
                      <a:pt x="13" y="5"/>
                    </a:cubicBezTo>
                    <a:cubicBezTo>
                      <a:pt x="11" y="7"/>
                      <a:pt x="9" y="8"/>
                      <a:pt x="9" y="11"/>
                    </a:cubicBezTo>
                    <a:cubicBezTo>
                      <a:pt x="6" y="8"/>
                      <a:pt x="6" y="8"/>
                      <a:pt x="4" y="11"/>
                    </a:cubicBezTo>
                    <a:cubicBezTo>
                      <a:pt x="5" y="13"/>
                      <a:pt x="6" y="15"/>
                      <a:pt x="9" y="15"/>
                    </a:cubicBezTo>
                    <a:cubicBezTo>
                      <a:pt x="9" y="17"/>
                      <a:pt x="9" y="17"/>
                      <a:pt x="9" y="17"/>
                    </a:cubicBezTo>
                    <a:lnTo>
                      <a:pt x="12" y="16"/>
                    </a:lnTo>
                    <a:close/>
                    <a:moveTo>
                      <a:pt x="12" y="19"/>
                    </a:moveTo>
                    <a:cubicBezTo>
                      <a:pt x="10" y="20"/>
                      <a:pt x="9" y="20"/>
                      <a:pt x="10" y="21"/>
                    </a:cubicBezTo>
                    <a:cubicBezTo>
                      <a:pt x="10" y="22"/>
                      <a:pt x="11" y="22"/>
                      <a:pt x="11" y="22"/>
                    </a:cubicBezTo>
                    <a:lnTo>
                      <a:pt x="12" y="19"/>
                    </a:lnTo>
                    <a:close/>
                  </a:path>
                </a:pathLst>
              </a:custGeom>
              <a:solidFill>
                <a:srgbClr val="FF31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20">
                <a:extLst>
                  <a:ext uri="{FF2B5EF4-FFF2-40B4-BE49-F238E27FC236}">
                    <a16:creationId xmlns:a16="http://schemas.microsoft.com/office/drawing/2014/main" xmlns="" id="{1E6C226E-79B4-4BBF-99DB-A04D945132DE}"/>
                  </a:ext>
                </a:extLst>
              </p:cNvPr>
              <p:cNvSpPr>
                <a:spLocks/>
              </p:cNvSpPr>
              <p:nvPr/>
            </p:nvSpPr>
            <p:spPr bwMode="auto">
              <a:xfrm>
                <a:off x="117" y="205"/>
                <a:ext cx="34" cy="34"/>
              </a:xfrm>
              <a:custGeom>
                <a:avLst/>
                <a:gdLst>
                  <a:gd name="T0" fmla="*/ 10 w 17"/>
                  <a:gd name="T1" fmla="*/ 11 h 17"/>
                  <a:gd name="T2" fmla="*/ 6 w 17"/>
                  <a:gd name="T3" fmla="*/ 15 h 17"/>
                  <a:gd name="T4" fmla="*/ 3 w 17"/>
                  <a:gd name="T5" fmla="*/ 16 h 17"/>
                  <a:gd name="T6" fmla="*/ 2 w 17"/>
                  <a:gd name="T7" fmla="*/ 13 h 17"/>
                  <a:gd name="T8" fmla="*/ 4 w 17"/>
                  <a:gd name="T9" fmla="*/ 11 h 17"/>
                  <a:gd name="T10" fmla="*/ 7 w 17"/>
                  <a:gd name="T11" fmla="*/ 10 h 17"/>
                  <a:gd name="T12" fmla="*/ 3 w 17"/>
                  <a:gd name="T13" fmla="*/ 6 h 17"/>
                  <a:gd name="T14" fmla="*/ 1 w 17"/>
                  <a:gd name="T15" fmla="*/ 5 h 17"/>
                  <a:gd name="T16" fmla="*/ 2 w 17"/>
                  <a:gd name="T17" fmla="*/ 1 h 17"/>
                  <a:gd name="T18" fmla="*/ 2 w 17"/>
                  <a:gd name="T19" fmla="*/ 1 h 17"/>
                  <a:gd name="T20" fmla="*/ 6 w 17"/>
                  <a:gd name="T21" fmla="*/ 3 h 17"/>
                  <a:gd name="T22" fmla="*/ 9 w 17"/>
                  <a:gd name="T23" fmla="*/ 7 h 17"/>
                  <a:gd name="T24" fmla="*/ 11 w 17"/>
                  <a:gd name="T25" fmla="*/ 3 h 17"/>
                  <a:gd name="T26" fmla="*/ 12 w 17"/>
                  <a:gd name="T27" fmla="*/ 0 h 17"/>
                  <a:gd name="T28" fmla="*/ 16 w 17"/>
                  <a:gd name="T29" fmla="*/ 1 h 17"/>
                  <a:gd name="T30" fmla="*/ 15 w 17"/>
                  <a:gd name="T31" fmla="*/ 5 h 17"/>
                  <a:gd name="T32" fmla="*/ 13 w 17"/>
                  <a:gd name="T33" fmla="*/ 7 h 17"/>
                  <a:gd name="T34" fmla="*/ 11 w 17"/>
                  <a:gd name="T35" fmla="*/ 9 h 17"/>
                  <a:gd name="T36" fmla="*/ 15 w 17"/>
                  <a:gd name="T37" fmla="*/ 10 h 17"/>
                  <a:gd name="T38" fmla="*/ 16 w 17"/>
                  <a:gd name="T39" fmla="*/ 14 h 17"/>
                  <a:gd name="T40" fmla="*/ 16 w 17"/>
                  <a:gd name="T41" fmla="*/ 15 h 17"/>
                  <a:gd name="T42" fmla="*/ 13 w 17"/>
                  <a:gd name="T43" fmla="*/ 15 h 17"/>
                  <a:gd name="T44" fmla="*/ 12 w 17"/>
                  <a:gd name="T45" fmla="*/ 14 h 17"/>
                  <a:gd name="T46" fmla="*/ 10 w 17"/>
                  <a:gd name="T47" fmla="*/ 1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17">
                    <a:moveTo>
                      <a:pt x="10" y="11"/>
                    </a:moveTo>
                    <a:cubicBezTo>
                      <a:pt x="8" y="11"/>
                      <a:pt x="7" y="14"/>
                      <a:pt x="6" y="15"/>
                    </a:cubicBezTo>
                    <a:cubicBezTo>
                      <a:pt x="6" y="16"/>
                      <a:pt x="5" y="17"/>
                      <a:pt x="3" y="16"/>
                    </a:cubicBezTo>
                    <a:cubicBezTo>
                      <a:pt x="2" y="15"/>
                      <a:pt x="1" y="14"/>
                      <a:pt x="2" y="13"/>
                    </a:cubicBezTo>
                    <a:cubicBezTo>
                      <a:pt x="3" y="12"/>
                      <a:pt x="3" y="11"/>
                      <a:pt x="4" y="11"/>
                    </a:cubicBezTo>
                    <a:cubicBezTo>
                      <a:pt x="5" y="10"/>
                      <a:pt x="6" y="10"/>
                      <a:pt x="7" y="10"/>
                    </a:cubicBezTo>
                    <a:cubicBezTo>
                      <a:pt x="7" y="8"/>
                      <a:pt x="5" y="7"/>
                      <a:pt x="3" y="6"/>
                    </a:cubicBezTo>
                    <a:cubicBezTo>
                      <a:pt x="2" y="6"/>
                      <a:pt x="2" y="6"/>
                      <a:pt x="1" y="5"/>
                    </a:cubicBezTo>
                    <a:cubicBezTo>
                      <a:pt x="0" y="4"/>
                      <a:pt x="1" y="2"/>
                      <a:pt x="2" y="1"/>
                    </a:cubicBezTo>
                    <a:cubicBezTo>
                      <a:pt x="2" y="1"/>
                      <a:pt x="2" y="1"/>
                      <a:pt x="2" y="1"/>
                    </a:cubicBezTo>
                    <a:cubicBezTo>
                      <a:pt x="4" y="0"/>
                      <a:pt x="5" y="1"/>
                      <a:pt x="6" y="3"/>
                    </a:cubicBezTo>
                    <a:cubicBezTo>
                      <a:pt x="7" y="6"/>
                      <a:pt x="7" y="6"/>
                      <a:pt x="9" y="7"/>
                    </a:cubicBezTo>
                    <a:cubicBezTo>
                      <a:pt x="10" y="6"/>
                      <a:pt x="11" y="5"/>
                      <a:pt x="11" y="3"/>
                    </a:cubicBezTo>
                    <a:cubicBezTo>
                      <a:pt x="10" y="2"/>
                      <a:pt x="10" y="0"/>
                      <a:pt x="12" y="0"/>
                    </a:cubicBezTo>
                    <a:cubicBezTo>
                      <a:pt x="13" y="0"/>
                      <a:pt x="15" y="0"/>
                      <a:pt x="16" y="1"/>
                    </a:cubicBezTo>
                    <a:cubicBezTo>
                      <a:pt x="17" y="2"/>
                      <a:pt x="16" y="4"/>
                      <a:pt x="15" y="5"/>
                    </a:cubicBezTo>
                    <a:cubicBezTo>
                      <a:pt x="14" y="6"/>
                      <a:pt x="13" y="6"/>
                      <a:pt x="13" y="7"/>
                    </a:cubicBezTo>
                    <a:cubicBezTo>
                      <a:pt x="12" y="7"/>
                      <a:pt x="11" y="8"/>
                      <a:pt x="11" y="9"/>
                    </a:cubicBezTo>
                    <a:cubicBezTo>
                      <a:pt x="12" y="10"/>
                      <a:pt x="14" y="10"/>
                      <a:pt x="15" y="10"/>
                    </a:cubicBezTo>
                    <a:cubicBezTo>
                      <a:pt x="16" y="11"/>
                      <a:pt x="17" y="12"/>
                      <a:pt x="16" y="14"/>
                    </a:cubicBezTo>
                    <a:cubicBezTo>
                      <a:pt x="16" y="14"/>
                      <a:pt x="16" y="14"/>
                      <a:pt x="16" y="15"/>
                    </a:cubicBezTo>
                    <a:cubicBezTo>
                      <a:pt x="15" y="16"/>
                      <a:pt x="13" y="16"/>
                      <a:pt x="13" y="15"/>
                    </a:cubicBezTo>
                    <a:cubicBezTo>
                      <a:pt x="12" y="15"/>
                      <a:pt x="12" y="14"/>
                      <a:pt x="12" y="14"/>
                    </a:cubicBezTo>
                    <a:cubicBezTo>
                      <a:pt x="11" y="13"/>
                      <a:pt x="11" y="12"/>
                      <a:pt x="10" y="11"/>
                    </a:cubicBezTo>
                    <a:close/>
                  </a:path>
                </a:pathLst>
              </a:custGeom>
              <a:solidFill>
                <a:srgbClr val="FF31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21">
                <a:extLst>
                  <a:ext uri="{FF2B5EF4-FFF2-40B4-BE49-F238E27FC236}">
                    <a16:creationId xmlns:a16="http://schemas.microsoft.com/office/drawing/2014/main" xmlns="" id="{7EAFF828-9DDD-4520-BB04-07386BD57C64}"/>
                  </a:ext>
                </a:extLst>
              </p:cNvPr>
              <p:cNvSpPr>
                <a:spLocks noEditPoints="1"/>
              </p:cNvSpPr>
              <p:nvPr/>
            </p:nvSpPr>
            <p:spPr bwMode="auto">
              <a:xfrm>
                <a:off x="194" y="189"/>
                <a:ext cx="36" cy="38"/>
              </a:xfrm>
              <a:custGeom>
                <a:avLst/>
                <a:gdLst>
                  <a:gd name="T0" fmla="*/ 0 w 18"/>
                  <a:gd name="T1" fmla="*/ 8 h 19"/>
                  <a:gd name="T2" fmla="*/ 3 w 18"/>
                  <a:gd name="T3" fmla="*/ 2 h 19"/>
                  <a:gd name="T4" fmla="*/ 11 w 18"/>
                  <a:gd name="T5" fmla="*/ 2 h 19"/>
                  <a:gd name="T6" fmla="*/ 15 w 18"/>
                  <a:gd name="T7" fmla="*/ 5 h 19"/>
                  <a:gd name="T8" fmla="*/ 13 w 18"/>
                  <a:gd name="T9" fmla="*/ 17 h 19"/>
                  <a:gd name="T10" fmla="*/ 11 w 18"/>
                  <a:gd name="T11" fmla="*/ 18 h 19"/>
                  <a:gd name="T12" fmla="*/ 0 w 18"/>
                  <a:gd name="T13" fmla="*/ 11 h 19"/>
                  <a:gd name="T14" fmla="*/ 0 w 18"/>
                  <a:gd name="T15" fmla="*/ 8 h 19"/>
                  <a:gd name="T16" fmla="*/ 15 w 18"/>
                  <a:gd name="T17" fmla="*/ 10 h 19"/>
                  <a:gd name="T18" fmla="*/ 6 w 18"/>
                  <a:gd name="T19" fmla="*/ 3 h 19"/>
                  <a:gd name="T20" fmla="*/ 2 w 18"/>
                  <a:gd name="T21" fmla="*/ 9 h 19"/>
                  <a:gd name="T22" fmla="*/ 2 w 18"/>
                  <a:gd name="T23" fmla="*/ 10 h 19"/>
                  <a:gd name="T24" fmla="*/ 9 w 18"/>
                  <a:gd name="T25" fmla="*/ 16 h 19"/>
                  <a:gd name="T26" fmla="*/ 15 w 18"/>
                  <a:gd name="T27" fmla="*/ 1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 h="19">
                    <a:moveTo>
                      <a:pt x="0" y="8"/>
                    </a:moveTo>
                    <a:cubicBezTo>
                      <a:pt x="0" y="6"/>
                      <a:pt x="0" y="3"/>
                      <a:pt x="3" y="2"/>
                    </a:cubicBezTo>
                    <a:cubicBezTo>
                      <a:pt x="5" y="1"/>
                      <a:pt x="8" y="0"/>
                      <a:pt x="11" y="2"/>
                    </a:cubicBezTo>
                    <a:cubicBezTo>
                      <a:pt x="12" y="3"/>
                      <a:pt x="13" y="4"/>
                      <a:pt x="15" y="5"/>
                    </a:cubicBezTo>
                    <a:cubicBezTo>
                      <a:pt x="18" y="8"/>
                      <a:pt x="17" y="14"/>
                      <a:pt x="13" y="17"/>
                    </a:cubicBezTo>
                    <a:cubicBezTo>
                      <a:pt x="12" y="17"/>
                      <a:pt x="12" y="18"/>
                      <a:pt x="11" y="18"/>
                    </a:cubicBezTo>
                    <a:cubicBezTo>
                      <a:pt x="6" y="19"/>
                      <a:pt x="1" y="16"/>
                      <a:pt x="0" y="11"/>
                    </a:cubicBezTo>
                    <a:cubicBezTo>
                      <a:pt x="0" y="10"/>
                      <a:pt x="0" y="9"/>
                      <a:pt x="0" y="8"/>
                    </a:cubicBezTo>
                    <a:close/>
                    <a:moveTo>
                      <a:pt x="15" y="10"/>
                    </a:moveTo>
                    <a:cubicBezTo>
                      <a:pt x="14" y="6"/>
                      <a:pt x="10" y="3"/>
                      <a:pt x="6" y="3"/>
                    </a:cubicBezTo>
                    <a:cubicBezTo>
                      <a:pt x="3" y="4"/>
                      <a:pt x="1" y="6"/>
                      <a:pt x="2" y="9"/>
                    </a:cubicBezTo>
                    <a:cubicBezTo>
                      <a:pt x="2" y="10"/>
                      <a:pt x="2" y="10"/>
                      <a:pt x="2" y="10"/>
                    </a:cubicBezTo>
                    <a:cubicBezTo>
                      <a:pt x="3" y="14"/>
                      <a:pt x="6" y="16"/>
                      <a:pt x="9" y="16"/>
                    </a:cubicBezTo>
                    <a:cubicBezTo>
                      <a:pt x="12" y="15"/>
                      <a:pt x="14" y="13"/>
                      <a:pt x="15" y="10"/>
                    </a:cubicBezTo>
                    <a:close/>
                  </a:path>
                </a:pathLst>
              </a:custGeom>
              <a:solidFill>
                <a:srgbClr val="FF31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22">
                <a:extLst>
                  <a:ext uri="{FF2B5EF4-FFF2-40B4-BE49-F238E27FC236}">
                    <a16:creationId xmlns:a16="http://schemas.microsoft.com/office/drawing/2014/main" xmlns="" id="{3BD21CDF-0CFA-4933-9D78-2F2467E1B1EF}"/>
                  </a:ext>
                </a:extLst>
              </p:cNvPr>
              <p:cNvSpPr>
                <a:spLocks/>
              </p:cNvSpPr>
              <p:nvPr/>
            </p:nvSpPr>
            <p:spPr bwMode="auto">
              <a:xfrm>
                <a:off x="202" y="205"/>
                <a:ext cx="18" cy="10"/>
              </a:xfrm>
              <a:custGeom>
                <a:avLst/>
                <a:gdLst>
                  <a:gd name="T0" fmla="*/ 3 w 9"/>
                  <a:gd name="T1" fmla="*/ 2 h 5"/>
                  <a:gd name="T2" fmla="*/ 6 w 9"/>
                  <a:gd name="T3" fmla="*/ 0 h 5"/>
                  <a:gd name="T4" fmla="*/ 8 w 9"/>
                  <a:gd name="T5" fmla="*/ 0 h 5"/>
                  <a:gd name="T6" fmla="*/ 9 w 9"/>
                  <a:gd name="T7" fmla="*/ 2 h 5"/>
                  <a:gd name="T8" fmla="*/ 7 w 9"/>
                  <a:gd name="T9" fmla="*/ 4 h 5"/>
                  <a:gd name="T10" fmla="*/ 3 w 9"/>
                  <a:gd name="T11" fmla="*/ 5 h 5"/>
                  <a:gd name="T12" fmla="*/ 1 w 9"/>
                  <a:gd name="T13" fmla="*/ 4 h 5"/>
                  <a:gd name="T14" fmla="*/ 0 w 9"/>
                  <a:gd name="T15" fmla="*/ 2 h 5"/>
                  <a:gd name="T16" fmla="*/ 2 w 9"/>
                  <a:gd name="T17" fmla="*/ 1 h 5"/>
                  <a:gd name="T18" fmla="*/ 3 w 9"/>
                  <a:gd name="T1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5">
                    <a:moveTo>
                      <a:pt x="3" y="2"/>
                    </a:moveTo>
                    <a:cubicBezTo>
                      <a:pt x="4" y="1"/>
                      <a:pt x="5" y="1"/>
                      <a:pt x="6" y="0"/>
                    </a:cubicBezTo>
                    <a:cubicBezTo>
                      <a:pt x="6" y="0"/>
                      <a:pt x="7" y="0"/>
                      <a:pt x="8" y="0"/>
                    </a:cubicBezTo>
                    <a:cubicBezTo>
                      <a:pt x="9" y="1"/>
                      <a:pt x="9" y="1"/>
                      <a:pt x="9" y="2"/>
                    </a:cubicBezTo>
                    <a:cubicBezTo>
                      <a:pt x="8" y="3"/>
                      <a:pt x="8" y="3"/>
                      <a:pt x="7" y="4"/>
                    </a:cubicBezTo>
                    <a:cubicBezTo>
                      <a:pt x="6" y="4"/>
                      <a:pt x="4" y="4"/>
                      <a:pt x="3" y="5"/>
                    </a:cubicBezTo>
                    <a:cubicBezTo>
                      <a:pt x="2" y="5"/>
                      <a:pt x="1" y="5"/>
                      <a:pt x="1" y="4"/>
                    </a:cubicBezTo>
                    <a:cubicBezTo>
                      <a:pt x="0" y="4"/>
                      <a:pt x="0" y="3"/>
                      <a:pt x="0" y="2"/>
                    </a:cubicBezTo>
                    <a:cubicBezTo>
                      <a:pt x="0" y="1"/>
                      <a:pt x="2" y="1"/>
                      <a:pt x="2" y="1"/>
                    </a:cubicBezTo>
                    <a:lnTo>
                      <a:pt x="3" y="2"/>
                    </a:lnTo>
                    <a:close/>
                  </a:path>
                </a:pathLst>
              </a:custGeom>
              <a:solidFill>
                <a:srgbClr val="FF31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7" name="矩形 36">
              <a:extLst>
                <a:ext uri="{FF2B5EF4-FFF2-40B4-BE49-F238E27FC236}">
                  <a16:creationId xmlns:a16="http://schemas.microsoft.com/office/drawing/2014/main" xmlns="" id="{D5D9177C-BEF8-4DE8-904F-9AD31A3560F0}"/>
                </a:ext>
              </a:extLst>
            </p:cNvPr>
            <p:cNvSpPr/>
            <p:nvPr/>
          </p:nvSpPr>
          <p:spPr>
            <a:xfrm>
              <a:off x="5753100" y="1560945"/>
              <a:ext cx="2540000" cy="4040909"/>
            </a:xfrm>
            <a:custGeom>
              <a:avLst/>
              <a:gdLst>
                <a:gd name="connsiteX0" fmla="*/ 0 w 2540000"/>
                <a:gd name="connsiteY0" fmla="*/ 0 h 4040909"/>
                <a:gd name="connsiteX1" fmla="*/ 482600 w 2540000"/>
                <a:gd name="connsiteY1" fmla="*/ 0 h 4040909"/>
                <a:gd name="connsiteX2" fmla="*/ 914400 w 2540000"/>
                <a:gd name="connsiteY2" fmla="*/ 0 h 4040909"/>
                <a:gd name="connsiteX3" fmla="*/ 1473200 w 2540000"/>
                <a:gd name="connsiteY3" fmla="*/ 0 h 4040909"/>
                <a:gd name="connsiteX4" fmla="*/ 1955800 w 2540000"/>
                <a:gd name="connsiteY4" fmla="*/ 0 h 4040909"/>
                <a:gd name="connsiteX5" fmla="*/ 2540000 w 2540000"/>
                <a:gd name="connsiteY5" fmla="*/ 0 h 4040909"/>
                <a:gd name="connsiteX6" fmla="*/ 2540000 w 2540000"/>
                <a:gd name="connsiteY6" fmla="*/ 658091 h 4040909"/>
                <a:gd name="connsiteX7" fmla="*/ 2540000 w 2540000"/>
                <a:gd name="connsiteY7" fmla="*/ 1235364 h 4040909"/>
                <a:gd name="connsiteX8" fmla="*/ 2540000 w 2540000"/>
                <a:gd name="connsiteY8" fmla="*/ 1812636 h 4040909"/>
                <a:gd name="connsiteX9" fmla="*/ 2540000 w 2540000"/>
                <a:gd name="connsiteY9" fmla="*/ 2309091 h 4040909"/>
                <a:gd name="connsiteX10" fmla="*/ 2540000 w 2540000"/>
                <a:gd name="connsiteY10" fmla="*/ 2805545 h 4040909"/>
                <a:gd name="connsiteX11" fmla="*/ 2540000 w 2540000"/>
                <a:gd name="connsiteY11" fmla="*/ 3382818 h 4040909"/>
                <a:gd name="connsiteX12" fmla="*/ 2540000 w 2540000"/>
                <a:gd name="connsiteY12" fmla="*/ 4040909 h 4040909"/>
                <a:gd name="connsiteX13" fmla="*/ 2108200 w 2540000"/>
                <a:gd name="connsiteY13" fmla="*/ 4040909 h 4040909"/>
                <a:gd name="connsiteX14" fmla="*/ 1549400 w 2540000"/>
                <a:gd name="connsiteY14" fmla="*/ 4040909 h 4040909"/>
                <a:gd name="connsiteX15" fmla="*/ 1092200 w 2540000"/>
                <a:gd name="connsiteY15" fmla="*/ 4040909 h 4040909"/>
                <a:gd name="connsiteX16" fmla="*/ 584200 w 2540000"/>
                <a:gd name="connsiteY16" fmla="*/ 4040909 h 4040909"/>
                <a:gd name="connsiteX17" fmla="*/ 0 w 2540000"/>
                <a:gd name="connsiteY17" fmla="*/ 4040909 h 4040909"/>
                <a:gd name="connsiteX18" fmla="*/ 0 w 2540000"/>
                <a:gd name="connsiteY18" fmla="*/ 3463636 h 4040909"/>
                <a:gd name="connsiteX19" fmla="*/ 0 w 2540000"/>
                <a:gd name="connsiteY19" fmla="*/ 2967182 h 4040909"/>
                <a:gd name="connsiteX20" fmla="*/ 0 w 2540000"/>
                <a:gd name="connsiteY20" fmla="*/ 2470727 h 4040909"/>
                <a:gd name="connsiteX21" fmla="*/ 0 w 2540000"/>
                <a:gd name="connsiteY21" fmla="*/ 1933864 h 4040909"/>
                <a:gd name="connsiteX22" fmla="*/ 0 w 2540000"/>
                <a:gd name="connsiteY22" fmla="*/ 1275773 h 4040909"/>
                <a:gd name="connsiteX23" fmla="*/ 0 w 2540000"/>
                <a:gd name="connsiteY23" fmla="*/ 698500 h 4040909"/>
                <a:gd name="connsiteX24" fmla="*/ 0 w 2540000"/>
                <a:gd name="connsiteY24" fmla="*/ 0 h 4040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540000" h="4040909" extrusionOk="0">
                  <a:moveTo>
                    <a:pt x="0" y="0"/>
                  </a:moveTo>
                  <a:cubicBezTo>
                    <a:pt x="122507" y="-29557"/>
                    <a:pt x="370075" y="25907"/>
                    <a:pt x="482600" y="0"/>
                  </a:cubicBezTo>
                  <a:cubicBezTo>
                    <a:pt x="595125" y="-25907"/>
                    <a:pt x="733474" y="16505"/>
                    <a:pt x="914400" y="0"/>
                  </a:cubicBezTo>
                  <a:cubicBezTo>
                    <a:pt x="1095326" y="-16505"/>
                    <a:pt x="1346870" y="49253"/>
                    <a:pt x="1473200" y="0"/>
                  </a:cubicBezTo>
                  <a:cubicBezTo>
                    <a:pt x="1599530" y="-49253"/>
                    <a:pt x="1749105" y="34005"/>
                    <a:pt x="1955800" y="0"/>
                  </a:cubicBezTo>
                  <a:cubicBezTo>
                    <a:pt x="2162495" y="-34005"/>
                    <a:pt x="2379573" y="5377"/>
                    <a:pt x="2540000" y="0"/>
                  </a:cubicBezTo>
                  <a:cubicBezTo>
                    <a:pt x="2594755" y="296544"/>
                    <a:pt x="2508433" y="476315"/>
                    <a:pt x="2540000" y="658091"/>
                  </a:cubicBezTo>
                  <a:cubicBezTo>
                    <a:pt x="2571567" y="839867"/>
                    <a:pt x="2528679" y="961864"/>
                    <a:pt x="2540000" y="1235364"/>
                  </a:cubicBezTo>
                  <a:cubicBezTo>
                    <a:pt x="2551321" y="1508864"/>
                    <a:pt x="2481889" y="1569111"/>
                    <a:pt x="2540000" y="1812636"/>
                  </a:cubicBezTo>
                  <a:cubicBezTo>
                    <a:pt x="2598111" y="2056161"/>
                    <a:pt x="2532570" y="2163408"/>
                    <a:pt x="2540000" y="2309091"/>
                  </a:cubicBezTo>
                  <a:cubicBezTo>
                    <a:pt x="2547430" y="2454775"/>
                    <a:pt x="2487604" y="2677940"/>
                    <a:pt x="2540000" y="2805545"/>
                  </a:cubicBezTo>
                  <a:cubicBezTo>
                    <a:pt x="2592396" y="2933150"/>
                    <a:pt x="2522357" y="3208990"/>
                    <a:pt x="2540000" y="3382818"/>
                  </a:cubicBezTo>
                  <a:cubicBezTo>
                    <a:pt x="2557643" y="3556646"/>
                    <a:pt x="2477725" y="3878864"/>
                    <a:pt x="2540000" y="4040909"/>
                  </a:cubicBezTo>
                  <a:cubicBezTo>
                    <a:pt x="2451295" y="4042476"/>
                    <a:pt x="2257571" y="3994569"/>
                    <a:pt x="2108200" y="4040909"/>
                  </a:cubicBezTo>
                  <a:cubicBezTo>
                    <a:pt x="1958829" y="4087249"/>
                    <a:pt x="1689929" y="4022964"/>
                    <a:pt x="1549400" y="4040909"/>
                  </a:cubicBezTo>
                  <a:cubicBezTo>
                    <a:pt x="1408871" y="4058854"/>
                    <a:pt x="1251195" y="4011306"/>
                    <a:pt x="1092200" y="4040909"/>
                  </a:cubicBezTo>
                  <a:cubicBezTo>
                    <a:pt x="933205" y="4070512"/>
                    <a:pt x="706350" y="4025306"/>
                    <a:pt x="584200" y="4040909"/>
                  </a:cubicBezTo>
                  <a:cubicBezTo>
                    <a:pt x="462050" y="4056512"/>
                    <a:pt x="279040" y="4026309"/>
                    <a:pt x="0" y="4040909"/>
                  </a:cubicBezTo>
                  <a:cubicBezTo>
                    <a:pt x="-23128" y="3900485"/>
                    <a:pt x="43389" y="3649997"/>
                    <a:pt x="0" y="3463636"/>
                  </a:cubicBezTo>
                  <a:cubicBezTo>
                    <a:pt x="-43389" y="3277275"/>
                    <a:pt x="46008" y="3118968"/>
                    <a:pt x="0" y="2967182"/>
                  </a:cubicBezTo>
                  <a:cubicBezTo>
                    <a:pt x="-46008" y="2815396"/>
                    <a:pt x="22539" y="2619874"/>
                    <a:pt x="0" y="2470727"/>
                  </a:cubicBezTo>
                  <a:cubicBezTo>
                    <a:pt x="-22539" y="2321580"/>
                    <a:pt x="46337" y="2073684"/>
                    <a:pt x="0" y="1933864"/>
                  </a:cubicBezTo>
                  <a:cubicBezTo>
                    <a:pt x="-46337" y="1794044"/>
                    <a:pt x="71013" y="1423417"/>
                    <a:pt x="0" y="1275773"/>
                  </a:cubicBezTo>
                  <a:cubicBezTo>
                    <a:pt x="-71013" y="1128129"/>
                    <a:pt x="66878" y="939896"/>
                    <a:pt x="0" y="698500"/>
                  </a:cubicBezTo>
                  <a:cubicBezTo>
                    <a:pt x="-66878" y="457104"/>
                    <a:pt x="56547" y="291022"/>
                    <a:pt x="0" y="0"/>
                  </a:cubicBezTo>
                  <a:close/>
                </a:path>
              </a:pathLst>
            </a:custGeom>
            <a:noFill/>
            <a:ln w="19050">
              <a:solidFill>
                <a:schemeClr val="tx1"/>
              </a:solidFill>
              <a:extLst>
                <a:ext uri="{C807C97D-BFC1-408E-A445-0C87EB9F89A2}">
                  <ask:lineSketchStyleProps xmlns:ask="http://schemas.microsoft.com/office/drawing/2018/sketchyshapes" xmlns="" sd="1219033472">
                    <a:prstGeom prst="rect">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0" name="文本框 39">
            <a:extLst>
              <a:ext uri="{FF2B5EF4-FFF2-40B4-BE49-F238E27FC236}">
                <a16:creationId xmlns:a16="http://schemas.microsoft.com/office/drawing/2014/main" xmlns="" id="{4B943B58-6A2B-4C95-8DDC-E3C29715E1EC}"/>
              </a:ext>
            </a:extLst>
          </p:cNvPr>
          <p:cNvSpPr txBox="1"/>
          <p:nvPr/>
        </p:nvSpPr>
        <p:spPr>
          <a:xfrm>
            <a:off x="753438" y="2528524"/>
            <a:ext cx="7131768" cy="644022"/>
          </a:xfrm>
          <a:prstGeom prst="rect">
            <a:avLst/>
          </a:prstGeom>
          <a:noFill/>
        </p:spPr>
        <p:txBody>
          <a:bodyPr wrap="square" rtlCol="0">
            <a:spAutoFit/>
          </a:bodyPr>
          <a:lstStyle/>
          <a:p>
            <a:pPr>
              <a:lnSpc>
                <a:spcPct val="120000"/>
              </a:lnSpc>
            </a:pPr>
            <a:r>
              <a:rPr lang="en-US" altLang="zh-CN" sz="1600">
                <a:latin typeface="851tegakizatsu" panose="02000600000000000000" pitchFamily="2" charset="-122"/>
                <a:ea typeface="851tegakizatsu" panose="02000600000000000000" pitchFamily="2" charset="-122"/>
                <a:cs typeface="851tegakizatsu" panose="02000600000000000000" pitchFamily="2" charset="-122"/>
              </a:rPr>
              <a:t>Fusce posuere, magna sed pulvinar ultricies, purus lectus malesuada libero, sit amet commodo magna eros quis urna. </a:t>
            </a:r>
          </a:p>
        </p:txBody>
      </p:sp>
      <p:sp>
        <p:nvSpPr>
          <p:cNvPr id="41" name="文本框 40">
            <a:extLst>
              <a:ext uri="{FF2B5EF4-FFF2-40B4-BE49-F238E27FC236}">
                <a16:creationId xmlns:a16="http://schemas.microsoft.com/office/drawing/2014/main" xmlns="" id="{A43EA168-A1E9-4058-998C-3AE937AB9887}"/>
              </a:ext>
            </a:extLst>
          </p:cNvPr>
          <p:cNvSpPr txBox="1"/>
          <p:nvPr/>
        </p:nvSpPr>
        <p:spPr>
          <a:xfrm>
            <a:off x="753438" y="3896448"/>
            <a:ext cx="7131768" cy="644022"/>
          </a:xfrm>
          <a:prstGeom prst="rect">
            <a:avLst/>
          </a:prstGeom>
          <a:noFill/>
        </p:spPr>
        <p:txBody>
          <a:bodyPr wrap="square" rtlCol="0">
            <a:spAutoFit/>
          </a:bodyPr>
          <a:lstStyle/>
          <a:p>
            <a:pPr>
              <a:lnSpc>
                <a:spcPct val="120000"/>
              </a:lnSpc>
            </a:pPr>
            <a:r>
              <a:rPr lang="en-US" altLang="zh-CN" sz="1600">
                <a:latin typeface="851tegakizatsu" panose="02000600000000000000" pitchFamily="2" charset="-122"/>
                <a:ea typeface="851tegakizatsu" panose="02000600000000000000" pitchFamily="2" charset="-122"/>
                <a:cs typeface="851tegakizatsu" panose="02000600000000000000" pitchFamily="2" charset="-122"/>
              </a:rPr>
              <a:t>Fusce posuere, magna sed pulvinar ultricies, purus lectus malesuada libero, sit amet commodo magna eros quis urna. </a:t>
            </a:r>
          </a:p>
        </p:txBody>
      </p:sp>
      <p:sp>
        <p:nvSpPr>
          <p:cNvPr id="43" name="文本框 42">
            <a:extLst>
              <a:ext uri="{FF2B5EF4-FFF2-40B4-BE49-F238E27FC236}">
                <a16:creationId xmlns:a16="http://schemas.microsoft.com/office/drawing/2014/main" xmlns="" id="{C5977670-8863-41CF-9499-6DF6DA9A9163}"/>
              </a:ext>
            </a:extLst>
          </p:cNvPr>
          <p:cNvSpPr txBox="1"/>
          <p:nvPr/>
        </p:nvSpPr>
        <p:spPr>
          <a:xfrm>
            <a:off x="753438" y="5264372"/>
            <a:ext cx="10372369" cy="348557"/>
          </a:xfrm>
          <a:prstGeom prst="rect">
            <a:avLst/>
          </a:prstGeom>
          <a:noFill/>
        </p:spPr>
        <p:txBody>
          <a:bodyPr wrap="square" rtlCol="0">
            <a:spAutoFit/>
          </a:bodyPr>
          <a:lstStyle/>
          <a:p>
            <a:pPr>
              <a:lnSpc>
                <a:spcPct val="120000"/>
              </a:lnSpc>
            </a:pPr>
            <a:r>
              <a:rPr lang="en-US" altLang="zh-CN" sz="1600">
                <a:latin typeface="851tegakizatsu" panose="02000600000000000000" pitchFamily="2" charset="-122"/>
                <a:ea typeface="851tegakizatsu" panose="02000600000000000000" pitchFamily="2" charset="-122"/>
                <a:cs typeface="851tegakizatsu" panose="02000600000000000000" pitchFamily="2" charset="-122"/>
              </a:rPr>
              <a:t>Maecenas porttitor congue massa. Fusce posuere, magna sed pulvinar ultricies purus lectus malesuada</a:t>
            </a:r>
          </a:p>
        </p:txBody>
      </p:sp>
      <p:sp>
        <p:nvSpPr>
          <p:cNvPr id="45" name="文本框 44">
            <a:extLst>
              <a:ext uri="{FF2B5EF4-FFF2-40B4-BE49-F238E27FC236}">
                <a16:creationId xmlns:a16="http://schemas.microsoft.com/office/drawing/2014/main" xmlns="" id="{22415CAF-3C2E-4D3E-96C6-E732EEF222FF}"/>
              </a:ext>
            </a:extLst>
          </p:cNvPr>
          <p:cNvSpPr txBox="1"/>
          <p:nvPr/>
        </p:nvSpPr>
        <p:spPr>
          <a:xfrm>
            <a:off x="753438" y="1435290"/>
            <a:ext cx="2060293" cy="369332"/>
          </a:xfrm>
          <a:prstGeom prst="rect">
            <a:avLst/>
          </a:prstGeom>
          <a:noFill/>
        </p:spPr>
        <p:txBody>
          <a:bodyPr wrap="square" rtlCol="0">
            <a:spAutoFit/>
          </a:bodyPr>
          <a:lstStyle/>
          <a:p>
            <a:r>
              <a:rPr lang="en-US" altLang="zh-CN" b="1">
                <a:solidFill>
                  <a:srgbClr val="FF311D"/>
                </a:solidFill>
                <a:latin typeface="851tegakizatsu" panose="02000600000000000000" pitchFamily="2" charset="-122"/>
                <a:ea typeface="851tegakizatsu" panose="02000600000000000000" pitchFamily="2" charset="-122"/>
                <a:cs typeface="851tegakizatsu" panose="02000600000000000000" pitchFamily="2" charset="-122"/>
              </a:rPr>
              <a:t>DESIGNED BY XIAO</a:t>
            </a:r>
            <a:endParaRPr lang="zh-CN" altLang="en-US" b="1">
              <a:solidFill>
                <a:srgbClr val="FF311D"/>
              </a:solidFill>
              <a:latin typeface="851tegakizatsu" panose="02000600000000000000" pitchFamily="2" charset="-122"/>
              <a:ea typeface="851tegakizatsu" panose="02000600000000000000" pitchFamily="2" charset="-122"/>
              <a:cs typeface="851tegakizatsu" panose="02000600000000000000" pitchFamily="2" charset="-122"/>
            </a:endParaRPr>
          </a:p>
        </p:txBody>
      </p:sp>
      <p:grpSp>
        <p:nvGrpSpPr>
          <p:cNvPr id="107" name="Group 11">
            <a:extLst>
              <a:ext uri="{FF2B5EF4-FFF2-40B4-BE49-F238E27FC236}">
                <a16:creationId xmlns:a16="http://schemas.microsoft.com/office/drawing/2014/main" xmlns="" id="{C7A47C17-B066-4957-B894-C413ACA06112}"/>
              </a:ext>
            </a:extLst>
          </p:cNvPr>
          <p:cNvGrpSpPr>
            <a:grpSpLocks noChangeAspect="1"/>
          </p:cNvGrpSpPr>
          <p:nvPr/>
        </p:nvGrpSpPr>
        <p:grpSpPr bwMode="auto">
          <a:xfrm>
            <a:off x="4253599" y="-63563"/>
            <a:ext cx="923552" cy="1474956"/>
            <a:chOff x="2" y="1"/>
            <a:chExt cx="474" cy="757"/>
          </a:xfrm>
        </p:grpSpPr>
        <p:sp>
          <p:nvSpPr>
            <p:cNvPr id="108" name="Freeform 12">
              <a:extLst>
                <a:ext uri="{FF2B5EF4-FFF2-40B4-BE49-F238E27FC236}">
                  <a16:creationId xmlns:a16="http://schemas.microsoft.com/office/drawing/2014/main" xmlns="" id="{BCE0D79D-AA76-47BD-A197-A2A6035D31F7}"/>
                </a:ext>
              </a:extLst>
            </p:cNvPr>
            <p:cNvSpPr>
              <a:spLocks noEditPoints="1"/>
            </p:cNvSpPr>
            <p:nvPr/>
          </p:nvSpPr>
          <p:spPr bwMode="auto">
            <a:xfrm>
              <a:off x="2" y="1"/>
              <a:ext cx="474" cy="757"/>
            </a:xfrm>
            <a:custGeom>
              <a:avLst/>
              <a:gdLst>
                <a:gd name="T0" fmla="*/ 132 w 234"/>
                <a:gd name="T1" fmla="*/ 360 h 375"/>
                <a:gd name="T2" fmla="*/ 99 w 234"/>
                <a:gd name="T3" fmla="*/ 351 h 375"/>
                <a:gd name="T4" fmla="*/ 83 w 234"/>
                <a:gd name="T5" fmla="*/ 289 h 375"/>
                <a:gd name="T6" fmla="*/ 5 w 234"/>
                <a:gd name="T7" fmla="*/ 192 h 375"/>
                <a:gd name="T8" fmla="*/ 22 w 234"/>
                <a:gd name="T9" fmla="*/ 118 h 375"/>
                <a:gd name="T10" fmla="*/ 27 w 234"/>
                <a:gd name="T11" fmla="*/ 11 h 375"/>
                <a:gd name="T12" fmla="*/ 26 w 234"/>
                <a:gd name="T13" fmla="*/ 115 h 375"/>
                <a:gd name="T14" fmla="*/ 62 w 234"/>
                <a:gd name="T15" fmla="*/ 203 h 375"/>
                <a:gd name="T16" fmla="*/ 57 w 234"/>
                <a:gd name="T17" fmla="*/ 151 h 375"/>
                <a:gd name="T18" fmla="*/ 88 w 234"/>
                <a:gd name="T19" fmla="*/ 39 h 375"/>
                <a:gd name="T20" fmla="*/ 89 w 234"/>
                <a:gd name="T21" fmla="*/ 68 h 375"/>
                <a:gd name="T22" fmla="*/ 134 w 234"/>
                <a:gd name="T23" fmla="*/ 55 h 375"/>
                <a:gd name="T24" fmla="*/ 138 w 234"/>
                <a:gd name="T25" fmla="*/ 25 h 375"/>
                <a:gd name="T26" fmla="*/ 146 w 234"/>
                <a:gd name="T27" fmla="*/ 110 h 375"/>
                <a:gd name="T28" fmla="*/ 151 w 234"/>
                <a:gd name="T29" fmla="*/ 195 h 375"/>
                <a:gd name="T30" fmla="*/ 205 w 234"/>
                <a:gd name="T31" fmla="*/ 137 h 375"/>
                <a:gd name="T32" fmla="*/ 213 w 234"/>
                <a:gd name="T33" fmla="*/ 53 h 375"/>
                <a:gd name="T34" fmla="*/ 216 w 234"/>
                <a:gd name="T35" fmla="*/ 69 h 375"/>
                <a:gd name="T36" fmla="*/ 231 w 234"/>
                <a:gd name="T37" fmla="*/ 169 h 375"/>
                <a:gd name="T38" fmla="*/ 23 w 234"/>
                <a:gd name="T39" fmla="*/ 149 h 375"/>
                <a:gd name="T40" fmla="*/ 2 w 234"/>
                <a:gd name="T41" fmla="*/ 160 h 375"/>
                <a:gd name="T42" fmla="*/ 19 w 234"/>
                <a:gd name="T43" fmla="*/ 169 h 375"/>
                <a:gd name="T44" fmla="*/ 45 w 234"/>
                <a:gd name="T45" fmla="*/ 202 h 375"/>
                <a:gd name="T46" fmla="*/ 69 w 234"/>
                <a:gd name="T47" fmla="*/ 211 h 375"/>
                <a:gd name="T48" fmla="*/ 101 w 234"/>
                <a:gd name="T49" fmla="*/ 206 h 375"/>
                <a:gd name="T50" fmla="*/ 93 w 234"/>
                <a:gd name="T51" fmla="*/ 249 h 375"/>
                <a:gd name="T52" fmla="*/ 89 w 234"/>
                <a:gd name="T53" fmla="*/ 286 h 375"/>
                <a:gd name="T54" fmla="*/ 158 w 234"/>
                <a:gd name="T55" fmla="*/ 242 h 375"/>
                <a:gd name="T56" fmla="*/ 111 w 234"/>
                <a:gd name="T57" fmla="*/ 192 h 375"/>
                <a:gd name="T58" fmla="*/ 111 w 234"/>
                <a:gd name="T59" fmla="*/ 111 h 375"/>
                <a:gd name="T60" fmla="*/ 64 w 234"/>
                <a:gd name="T61" fmla="*/ 165 h 375"/>
                <a:gd name="T62" fmla="*/ 112 w 234"/>
                <a:gd name="T63" fmla="*/ 161 h 375"/>
                <a:gd name="T64" fmla="*/ 95 w 234"/>
                <a:gd name="T65" fmla="*/ 170 h 375"/>
                <a:gd name="T66" fmla="*/ 91 w 234"/>
                <a:gd name="T67" fmla="*/ 164 h 375"/>
                <a:gd name="T68" fmla="*/ 108 w 234"/>
                <a:gd name="T69" fmla="*/ 154 h 375"/>
                <a:gd name="T70" fmla="*/ 115 w 234"/>
                <a:gd name="T71" fmla="*/ 157 h 375"/>
                <a:gd name="T72" fmla="*/ 123 w 234"/>
                <a:gd name="T73" fmla="*/ 142 h 375"/>
                <a:gd name="T74" fmla="*/ 141 w 234"/>
                <a:gd name="T75" fmla="*/ 156 h 375"/>
                <a:gd name="T76" fmla="*/ 130 w 234"/>
                <a:gd name="T77" fmla="*/ 168 h 375"/>
                <a:gd name="T78" fmla="*/ 146 w 234"/>
                <a:gd name="T79" fmla="*/ 142 h 375"/>
                <a:gd name="T80" fmla="*/ 129 w 234"/>
                <a:gd name="T81" fmla="*/ 126 h 375"/>
                <a:gd name="T82" fmla="*/ 196 w 234"/>
                <a:gd name="T83" fmla="*/ 153 h 375"/>
                <a:gd name="T84" fmla="*/ 192 w 234"/>
                <a:gd name="T85" fmla="*/ 214 h 375"/>
                <a:gd name="T86" fmla="*/ 211 w 234"/>
                <a:gd name="T87" fmla="*/ 147 h 375"/>
                <a:gd name="T88" fmla="*/ 144 w 234"/>
                <a:gd name="T89" fmla="*/ 370 h 375"/>
                <a:gd name="T90" fmla="*/ 119 w 234"/>
                <a:gd name="T91" fmla="*/ 303 h 375"/>
                <a:gd name="T92" fmla="*/ 95 w 234"/>
                <a:gd name="T93" fmla="*/ 356 h 375"/>
                <a:gd name="T94" fmla="*/ 72 w 234"/>
                <a:gd name="T95" fmla="*/ 215 h 375"/>
                <a:gd name="T96" fmla="*/ 32 w 234"/>
                <a:gd name="T97" fmla="*/ 188 h 375"/>
                <a:gd name="T98" fmla="*/ 15 w 234"/>
                <a:gd name="T99" fmla="*/ 169 h 375"/>
                <a:gd name="T100" fmla="*/ 23 w 234"/>
                <a:gd name="T101" fmla="*/ 216 h 375"/>
                <a:gd name="T102" fmla="*/ 96 w 234"/>
                <a:gd name="T103" fmla="*/ 192 h 375"/>
                <a:gd name="T104" fmla="*/ 83 w 234"/>
                <a:gd name="T105" fmla="*/ 286 h 375"/>
                <a:gd name="T106" fmla="*/ 84 w 234"/>
                <a:gd name="T107" fmla="*/ 266 h 375"/>
                <a:gd name="T108" fmla="*/ 92 w 234"/>
                <a:gd name="T109" fmla="*/ 239 h 375"/>
                <a:gd name="T110" fmla="*/ 97 w 234"/>
                <a:gd name="T111" fmla="*/ 210 h 375"/>
                <a:gd name="T112" fmla="*/ 132 w 234"/>
                <a:gd name="T113" fmla="*/ 100 h 375"/>
                <a:gd name="T114" fmla="*/ 103 w 234"/>
                <a:gd name="T115" fmla="*/ 93 h 375"/>
                <a:gd name="T116" fmla="*/ 116 w 234"/>
                <a:gd name="T117" fmla="*/ 111 h 375"/>
                <a:gd name="T118" fmla="*/ 145 w 234"/>
                <a:gd name="T119" fmla="*/ 129 h 375"/>
                <a:gd name="T120" fmla="*/ 129 w 234"/>
                <a:gd name="T121" fmla="*/ 170 h 375"/>
                <a:gd name="T122" fmla="*/ 115 w 234"/>
                <a:gd name="T123" fmla="*/ 159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4" h="375">
                  <a:moveTo>
                    <a:pt x="160" y="223"/>
                  </a:moveTo>
                  <a:cubicBezTo>
                    <a:pt x="162" y="249"/>
                    <a:pt x="159" y="274"/>
                    <a:pt x="142" y="296"/>
                  </a:cubicBezTo>
                  <a:cubicBezTo>
                    <a:pt x="145" y="300"/>
                    <a:pt x="148" y="304"/>
                    <a:pt x="150" y="308"/>
                  </a:cubicBezTo>
                  <a:cubicBezTo>
                    <a:pt x="158" y="320"/>
                    <a:pt x="164" y="334"/>
                    <a:pt x="167" y="348"/>
                  </a:cubicBezTo>
                  <a:cubicBezTo>
                    <a:pt x="168" y="354"/>
                    <a:pt x="167" y="361"/>
                    <a:pt x="164" y="367"/>
                  </a:cubicBezTo>
                  <a:cubicBezTo>
                    <a:pt x="162" y="372"/>
                    <a:pt x="158" y="375"/>
                    <a:pt x="153" y="374"/>
                  </a:cubicBezTo>
                  <a:cubicBezTo>
                    <a:pt x="142" y="374"/>
                    <a:pt x="136" y="369"/>
                    <a:pt x="132" y="360"/>
                  </a:cubicBezTo>
                  <a:cubicBezTo>
                    <a:pt x="125" y="346"/>
                    <a:pt x="120" y="330"/>
                    <a:pt x="118" y="314"/>
                  </a:cubicBezTo>
                  <a:cubicBezTo>
                    <a:pt x="118" y="311"/>
                    <a:pt x="117" y="308"/>
                    <a:pt x="116" y="305"/>
                  </a:cubicBezTo>
                  <a:cubicBezTo>
                    <a:pt x="116" y="305"/>
                    <a:pt x="116" y="304"/>
                    <a:pt x="115" y="303"/>
                  </a:cubicBezTo>
                  <a:cubicBezTo>
                    <a:pt x="114" y="304"/>
                    <a:pt x="114" y="305"/>
                    <a:pt x="114" y="306"/>
                  </a:cubicBezTo>
                  <a:cubicBezTo>
                    <a:pt x="112" y="313"/>
                    <a:pt x="111" y="320"/>
                    <a:pt x="109" y="327"/>
                  </a:cubicBezTo>
                  <a:cubicBezTo>
                    <a:pt x="109" y="329"/>
                    <a:pt x="108" y="332"/>
                    <a:pt x="107" y="334"/>
                  </a:cubicBezTo>
                  <a:cubicBezTo>
                    <a:pt x="104" y="340"/>
                    <a:pt x="102" y="346"/>
                    <a:pt x="99" y="351"/>
                  </a:cubicBezTo>
                  <a:cubicBezTo>
                    <a:pt x="95" y="360"/>
                    <a:pt x="90" y="367"/>
                    <a:pt x="82" y="372"/>
                  </a:cubicBezTo>
                  <a:cubicBezTo>
                    <a:pt x="79" y="375"/>
                    <a:pt x="75" y="375"/>
                    <a:pt x="72" y="373"/>
                  </a:cubicBezTo>
                  <a:cubicBezTo>
                    <a:pt x="65" y="369"/>
                    <a:pt x="61" y="363"/>
                    <a:pt x="60" y="355"/>
                  </a:cubicBezTo>
                  <a:cubicBezTo>
                    <a:pt x="60" y="349"/>
                    <a:pt x="61" y="343"/>
                    <a:pt x="62" y="337"/>
                  </a:cubicBezTo>
                  <a:cubicBezTo>
                    <a:pt x="65" y="326"/>
                    <a:pt x="70" y="316"/>
                    <a:pt x="76" y="306"/>
                  </a:cubicBezTo>
                  <a:cubicBezTo>
                    <a:pt x="78" y="302"/>
                    <a:pt x="81" y="298"/>
                    <a:pt x="83" y="294"/>
                  </a:cubicBezTo>
                  <a:cubicBezTo>
                    <a:pt x="85" y="291"/>
                    <a:pt x="85" y="291"/>
                    <a:pt x="83" y="289"/>
                  </a:cubicBezTo>
                  <a:cubicBezTo>
                    <a:pt x="77" y="284"/>
                    <a:pt x="73" y="277"/>
                    <a:pt x="70" y="270"/>
                  </a:cubicBezTo>
                  <a:cubicBezTo>
                    <a:pt x="69" y="264"/>
                    <a:pt x="68" y="258"/>
                    <a:pt x="68" y="252"/>
                  </a:cubicBezTo>
                  <a:cubicBezTo>
                    <a:pt x="67" y="247"/>
                    <a:pt x="68" y="242"/>
                    <a:pt x="68" y="237"/>
                  </a:cubicBezTo>
                  <a:cubicBezTo>
                    <a:pt x="68" y="235"/>
                    <a:pt x="68" y="234"/>
                    <a:pt x="66" y="233"/>
                  </a:cubicBezTo>
                  <a:cubicBezTo>
                    <a:pt x="61" y="233"/>
                    <a:pt x="57" y="232"/>
                    <a:pt x="53" y="232"/>
                  </a:cubicBezTo>
                  <a:cubicBezTo>
                    <a:pt x="40" y="232"/>
                    <a:pt x="29" y="226"/>
                    <a:pt x="21" y="217"/>
                  </a:cubicBezTo>
                  <a:cubicBezTo>
                    <a:pt x="14" y="210"/>
                    <a:pt x="9" y="201"/>
                    <a:pt x="5" y="192"/>
                  </a:cubicBezTo>
                  <a:cubicBezTo>
                    <a:pt x="3" y="186"/>
                    <a:pt x="2" y="179"/>
                    <a:pt x="1" y="173"/>
                  </a:cubicBezTo>
                  <a:cubicBezTo>
                    <a:pt x="0" y="168"/>
                    <a:pt x="0" y="164"/>
                    <a:pt x="0" y="159"/>
                  </a:cubicBezTo>
                  <a:cubicBezTo>
                    <a:pt x="0" y="156"/>
                    <a:pt x="1" y="152"/>
                    <a:pt x="2" y="149"/>
                  </a:cubicBezTo>
                  <a:cubicBezTo>
                    <a:pt x="4" y="144"/>
                    <a:pt x="9" y="140"/>
                    <a:pt x="15" y="140"/>
                  </a:cubicBezTo>
                  <a:cubicBezTo>
                    <a:pt x="16" y="140"/>
                    <a:pt x="17" y="140"/>
                    <a:pt x="18" y="140"/>
                  </a:cubicBezTo>
                  <a:cubicBezTo>
                    <a:pt x="19" y="139"/>
                    <a:pt x="19" y="137"/>
                    <a:pt x="19" y="136"/>
                  </a:cubicBezTo>
                  <a:cubicBezTo>
                    <a:pt x="19" y="130"/>
                    <a:pt x="20" y="124"/>
                    <a:pt x="22" y="118"/>
                  </a:cubicBezTo>
                  <a:cubicBezTo>
                    <a:pt x="25" y="112"/>
                    <a:pt x="25" y="105"/>
                    <a:pt x="23" y="99"/>
                  </a:cubicBezTo>
                  <a:cubicBezTo>
                    <a:pt x="21" y="95"/>
                    <a:pt x="22" y="91"/>
                    <a:pt x="23" y="87"/>
                  </a:cubicBezTo>
                  <a:cubicBezTo>
                    <a:pt x="25" y="81"/>
                    <a:pt x="25" y="74"/>
                    <a:pt x="24" y="68"/>
                  </a:cubicBezTo>
                  <a:cubicBezTo>
                    <a:pt x="23" y="63"/>
                    <a:pt x="23" y="58"/>
                    <a:pt x="23" y="54"/>
                  </a:cubicBezTo>
                  <a:cubicBezTo>
                    <a:pt x="23" y="47"/>
                    <a:pt x="23" y="41"/>
                    <a:pt x="23" y="35"/>
                  </a:cubicBezTo>
                  <a:cubicBezTo>
                    <a:pt x="23" y="28"/>
                    <a:pt x="23" y="21"/>
                    <a:pt x="25" y="14"/>
                  </a:cubicBezTo>
                  <a:cubicBezTo>
                    <a:pt x="26" y="13"/>
                    <a:pt x="26" y="12"/>
                    <a:pt x="27" y="11"/>
                  </a:cubicBezTo>
                  <a:cubicBezTo>
                    <a:pt x="28" y="12"/>
                    <a:pt x="28" y="13"/>
                    <a:pt x="28" y="13"/>
                  </a:cubicBezTo>
                  <a:cubicBezTo>
                    <a:pt x="25" y="22"/>
                    <a:pt x="24" y="32"/>
                    <a:pt x="26" y="41"/>
                  </a:cubicBezTo>
                  <a:cubicBezTo>
                    <a:pt x="26" y="45"/>
                    <a:pt x="26" y="49"/>
                    <a:pt x="26" y="53"/>
                  </a:cubicBezTo>
                  <a:cubicBezTo>
                    <a:pt x="25" y="59"/>
                    <a:pt x="26" y="65"/>
                    <a:pt x="27" y="71"/>
                  </a:cubicBezTo>
                  <a:cubicBezTo>
                    <a:pt x="27" y="76"/>
                    <a:pt x="27" y="81"/>
                    <a:pt x="26" y="86"/>
                  </a:cubicBezTo>
                  <a:cubicBezTo>
                    <a:pt x="24" y="91"/>
                    <a:pt x="24" y="97"/>
                    <a:pt x="26" y="102"/>
                  </a:cubicBezTo>
                  <a:cubicBezTo>
                    <a:pt x="27" y="106"/>
                    <a:pt x="27" y="111"/>
                    <a:pt x="26" y="115"/>
                  </a:cubicBezTo>
                  <a:cubicBezTo>
                    <a:pt x="25" y="117"/>
                    <a:pt x="24" y="120"/>
                    <a:pt x="23" y="122"/>
                  </a:cubicBezTo>
                  <a:cubicBezTo>
                    <a:pt x="22" y="128"/>
                    <a:pt x="21" y="134"/>
                    <a:pt x="21" y="140"/>
                  </a:cubicBezTo>
                  <a:cubicBezTo>
                    <a:pt x="21" y="141"/>
                    <a:pt x="22" y="142"/>
                    <a:pt x="23" y="143"/>
                  </a:cubicBezTo>
                  <a:cubicBezTo>
                    <a:pt x="27" y="145"/>
                    <a:pt x="30" y="148"/>
                    <a:pt x="32" y="151"/>
                  </a:cubicBezTo>
                  <a:cubicBezTo>
                    <a:pt x="35" y="156"/>
                    <a:pt x="39" y="161"/>
                    <a:pt x="42" y="167"/>
                  </a:cubicBezTo>
                  <a:cubicBezTo>
                    <a:pt x="45" y="174"/>
                    <a:pt x="49" y="181"/>
                    <a:pt x="53" y="189"/>
                  </a:cubicBezTo>
                  <a:cubicBezTo>
                    <a:pt x="55" y="194"/>
                    <a:pt x="59" y="198"/>
                    <a:pt x="62" y="203"/>
                  </a:cubicBezTo>
                  <a:cubicBezTo>
                    <a:pt x="65" y="205"/>
                    <a:pt x="68" y="208"/>
                    <a:pt x="72" y="210"/>
                  </a:cubicBezTo>
                  <a:cubicBezTo>
                    <a:pt x="72" y="210"/>
                    <a:pt x="73" y="210"/>
                    <a:pt x="74" y="210"/>
                  </a:cubicBezTo>
                  <a:cubicBezTo>
                    <a:pt x="77" y="203"/>
                    <a:pt x="80" y="196"/>
                    <a:pt x="83" y="189"/>
                  </a:cubicBezTo>
                  <a:cubicBezTo>
                    <a:pt x="80" y="187"/>
                    <a:pt x="78" y="186"/>
                    <a:pt x="75" y="184"/>
                  </a:cubicBezTo>
                  <a:cubicBezTo>
                    <a:pt x="72" y="183"/>
                    <a:pt x="70" y="180"/>
                    <a:pt x="68" y="177"/>
                  </a:cubicBezTo>
                  <a:cubicBezTo>
                    <a:pt x="68" y="176"/>
                    <a:pt x="68" y="176"/>
                    <a:pt x="67" y="175"/>
                  </a:cubicBezTo>
                  <a:cubicBezTo>
                    <a:pt x="62" y="168"/>
                    <a:pt x="59" y="159"/>
                    <a:pt x="57" y="151"/>
                  </a:cubicBezTo>
                  <a:cubicBezTo>
                    <a:pt x="56" y="143"/>
                    <a:pt x="56" y="135"/>
                    <a:pt x="58" y="128"/>
                  </a:cubicBezTo>
                  <a:cubicBezTo>
                    <a:pt x="60" y="121"/>
                    <a:pt x="64" y="116"/>
                    <a:pt x="68" y="111"/>
                  </a:cubicBezTo>
                  <a:cubicBezTo>
                    <a:pt x="73" y="105"/>
                    <a:pt x="78" y="100"/>
                    <a:pt x="85" y="96"/>
                  </a:cubicBezTo>
                  <a:cubicBezTo>
                    <a:pt x="86" y="95"/>
                    <a:pt x="87" y="94"/>
                    <a:pt x="87" y="92"/>
                  </a:cubicBezTo>
                  <a:cubicBezTo>
                    <a:pt x="85" y="84"/>
                    <a:pt x="85" y="75"/>
                    <a:pt x="87" y="67"/>
                  </a:cubicBezTo>
                  <a:cubicBezTo>
                    <a:pt x="88" y="65"/>
                    <a:pt x="88" y="63"/>
                    <a:pt x="88" y="61"/>
                  </a:cubicBezTo>
                  <a:cubicBezTo>
                    <a:pt x="88" y="53"/>
                    <a:pt x="88" y="46"/>
                    <a:pt x="88" y="39"/>
                  </a:cubicBezTo>
                  <a:cubicBezTo>
                    <a:pt x="87" y="32"/>
                    <a:pt x="87" y="25"/>
                    <a:pt x="86" y="18"/>
                  </a:cubicBezTo>
                  <a:cubicBezTo>
                    <a:pt x="86" y="12"/>
                    <a:pt x="87" y="7"/>
                    <a:pt x="87" y="1"/>
                  </a:cubicBezTo>
                  <a:cubicBezTo>
                    <a:pt x="87" y="1"/>
                    <a:pt x="87" y="0"/>
                    <a:pt x="88" y="0"/>
                  </a:cubicBezTo>
                  <a:cubicBezTo>
                    <a:pt x="88" y="1"/>
                    <a:pt x="89" y="2"/>
                    <a:pt x="89" y="4"/>
                  </a:cubicBezTo>
                  <a:cubicBezTo>
                    <a:pt x="89" y="11"/>
                    <a:pt x="89" y="18"/>
                    <a:pt x="89" y="25"/>
                  </a:cubicBezTo>
                  <a:cubicBezTo>
                    <a:pt x="90" y="34"/>
                    <a:pt x="90" y="43"/>
                    <a:pt x="90" y="51"/>
                  </a:cubicBezTo>
                  <a:cubicBezTo>
                    <a:pt x="90" y="57"/>
                    <a:pt x="90" y="63"/>
                    <a:pt x="89" y="68"/>
                  </a:cubicBezTo>
                  <a:cubicBezTo>
                    <a:pt x="88" y="75"/>
                    <a:pt x="88" y="82"/>
                    <a:pt x="89" y="89"/>
                  </a:cubicBezTo>
                  <a:cubicBezTo>
                    <a:pt x="89" y="91"/>
                    <a:pt x="89" y="92"/>
                    <a:pt x="89" y="93"/>
                  </a:cubicBezTo>
                  <a:cubicBezTo>
                    <a:pt x="96" y="92"/>
                    <a:pt x="103" y="91"/>
                    <a:pt x="110" y="90"/>
                  </a:cubicBezTo>
                  <a:cubicBezTo>
                    <a:pt x="117" y="90"/>
                    <a:pt x="123" y="91"/>
                    <a:pt x="130" y="94"/>
                  </a:cubicBezTo>
                  <a:cubicBezTo>
                    <a:pt x="130" y="94"/>
                    <a:pt x="130" y="93"/>
                    <a:pt x="130" y="93"/>
                  </a:cubicBezTo>
                  <a:cubicBezTo>
                    <a:pt x="132" y="82"/>
                    <a:pt x="133" y="72"/>
                    <a:pt x="134" y="61"/>
                  </a:cubicBezTo>
                  <a:cubicBezTo>
                    <a:pt x="134" y="59"/>
                    <a:pt x="134" y="57"/>
                    <a:pt x="134" y="55"/>
                  </a:cubicBezTo>
                  <a:cubicBezTo>
                    <a:pt x="133" y="50"/>
                    <a:pt x="133" y="44"/>
                    <a:pt x="135" y="39"/>
                  </a:cubicBezTo>
                  <a:cubicBezTo>
                    <a:pt x="136" y="34"/>
                    <a:pt x="136" y="28"/>
                    <a:pt x="135" y="22"/>
                  </a:cubicBezTo>
                  <a:cubicBezTo>
                    <a:pt x="135" y="17"/>
                    <a:pt x="135" y="12"/>
                    <a:pt x="135" y="6"/>
                  </a:cubicBezTo>
                  <a:cubicBezTo>
                    <a:pt x="135" y="5"/>
                    <a:pt x="135" y="3"/>
                    <a:pt x="136" y="1"/>
                  </a:cubicBezTo>
                  <a:cubicBezTo>
                    <a:pt x="137" y="1"/>
                    <a:pt x="137" y="1"/>
                    <a:pt x="137" y="1"/>
                  </a:cubicBezTo>
                  <a:cubicBezTo>
                    <a:pt x="137" y="2"/>
                    <a:pt x="137" y="3"/>
                    <a:pt x="137" y="4"/>
                  </a:cubicBezTo>
                  <a:cubicBezTo>
                    <a:pt x="138" y="11"/>
                    <a:pt x="138" y="18"/>
                    <a:pt x="138" y="25"/>
                  </a:cubicBezTo>
                  <a:cubicBezTo>
                    <a:pt x="138" y="30"/>
                    <a:pt x="138" y="34"/>
                    <a:pt x="137" y="39"/>
                  </a:cubicBezTo>
                  <a:cubicBezTo>
                    <a:pt x="136" y="46"/>
                    <a:pt x="136" y="53"/>
                    <a:pt x="137" y="59"/>
                  </a:cubicBezTo>
                  <a:cubicBezTo>
                    <a:pt x="137" y="63"/>
                    <a:pt x="136" y="66"/>
                    <a:pt x="136" y="69"/>
                  </a:cubicBezTo>
                  <a:cubicBezTo>
                    <a:pt x="135" y="78"/>
                    <a:pt x="134" y="86"/>
                    <a:pt x="133" y="95"/>
                  </a:cubicBezTo>
                  <a:cubicBezTo>
                    <a:pt x="133" y="95"/>
                    <a:pt x="133" y="96"/>
                    <a:pt x="133" y="96"/>
                  </a:cubicBezTo>
                  <a:cubicBezTo>
                    <a:pt x="136" y="99"/>
                    <a:pt x="139" y="101"/>
                    <a:pt x="141" y="104"/>
                  </a:cubicBezTo>
                  <a:cubicBezTo>
                    <a:pt x="143" y="105"/>
                    <a:pt x="145" y="107"/>
                    <a:pt x="146" y="110"/>
                  </a:cubicBezTo>
                  <a:cubicBezTo>
                    <a:pt x="148" y="113"/>
                    <a:pt x="150" y="116"/>
                    <a:pt x="151" y="120"/>
                  </a:cubicBezTo>
                  <a:cubicBezTo>
                    <a:pt x="155" y="131"/>
                    <a:pt x="157" y="143"/>
                    <a:pt x="155" y="154"/>
                  </a:cubicBezTo>
                  <a:cubicBezTo>
                    <a:pt x="155" y="156"/>
                    <a:pt x="154" y="158"/>
                    <a:pt x="154" y="161"/>
                  </a:cubicBezTo>
                  <a:cubicBezTo>
                    <a:pt x="153" y="167"/>
                    <a:pt x="150" y="174"/>
                    <a:pt x="146" y="179"/>
                  </a:cubicBezTo>
                  <a:cubicBezTo>
                    <a:pt x="145" y="180"/>
                    <a:pt x="145" y="180"/>
                    <a:pt x="144" y="181"/>
                  </a:cubicBezTo>
                  <a:cubicBezTo>
                    <a:pt x="145" y="182"/>
                    <a:pt x="146" y="184"/>
                    <a:pt x="147" y="185"/>
                  </a:cubicBezTo>
                  <a:cubicBezTo>
                    <a:pt x="148" y="188"/>
                    <a:pt x="150" y="191"/>
                    <a:pt x="151" y="195"/>
                  </a:cubicBezTo>
                  <a:cubicBezTo>
                    <a:pt x="152" y="196"/>
                    <a:pt x="152" y="197"/>
                    <a:pt x="152" y="199"/>
                  </a:cubicBezTo>
                  <a:cubicBezTo>
                    <a:pt x="153" y="200"/>
                    <a:pt x="154" y="200"/>
                    <a:pt x="155" y="200"/>
                  </a:cubicBezTo>
                  <a:cubicBezTo>
                    <a:pt x="155" y="200"/>
                    <a:pt x="155" y="200"/>
                    <a:pt x="155" y="200"/>
                  </a:cubicBezTo>
                  <a:cubicBezTo>
                    <a:pt x="158" y="199"/>
                    <a:pt x="161" y="197"/>
                    <a:pt x="163" y="196"/>
                  </a:cubicBezTo>
                  <a:cubicBezTo>
                    <a:pt x="168" y="192"/>
                    <a:pt x="173" y="187"/>
                    <a:pt x="176" y="181"/>
                  </a:cubicBezTo>
                  <a:cubicBezTo>
                    <a:pt x="183" y="172"/>
                    <a:pt x="189" y="161"/>
                    <a:pt x="194" y="151"/>
                  </a:cubicBezTo>
                  <a:cubicBezTo>
                    <a:pt x="197" y="145"/>
                    <a:pt x="200" y="141"/>
                    <a:pt x="205" y="137"/>
                  </a:cubicBezTo>
                  <a:cubicBezTo>
                    <a:pt x="207" y="136"/>
                    <a:pt x="209" y="135"/>
                    <a:pt x="211" y="134"/>
                  </a:cubicBezTo>
                  <a:cubicBezTo>
                    <a:pt x="211" y="134"/>
                    <a:pt x="211" y="134"/>
                    <a:pt x="211" y="134"/>
                  </a:cubicBezTo>
                  <a:cubicBezTo>
                    <a:pt x="211" y="126"/>
                    <a:pt x="211" y="119"/>
                    <a:pt x="214" y="112"/>
                  </a:cubicBezTo>
                  <a:cubicBezTo>
                    <a:pt x="215" y="108"/>
                    <a:pt x="216" y="102"/>
                    <a:pt x="215" y="97"/>
                  </a:cubicBezTo>
                  <a:cubicBezTo>
                    <a:pt x="213" y="89"/>
                    <a:pt x="213" y="80"/>
                    <a:pt x="213" y="71"/>
                  </a:cubicBezTo>
                  <a:cubicBezTo>
                    <a:pt x="213" y="69"/>
                    <a:pt x="214" y="68"/>
                    <a:pt x="214" y="66"/>
                  </a:cubicBezTo>
                  <a:cubicBezTo>
                    <a:pt x="215" y="62"/>
                    <a:pt x="214" y="57"/>
                    <a:pt x="213" y="53"/>
                  </a:cubicBezTo>
                  <a:cubicBezTo>
                    <a:pt x="212" y="49"/>
                    <a:pt x="212" y="45"/>
                    <a:pt x="213" y="42"/>
                  </a:cubicBezTo>
                  <a:cubicBezTo>
                    <a:pt x="215" y="32"/>
                    <a:pt x="215" y="22"/>
                    <a:pt x="215" y="11"/>
                  </a:cubicBezTo>
                  <a:cubicBezTo>
                    <a:pt x="215" y="9"/>
                    <a:pt x="215" y="7"/>
                    <a:pt x="215" y="5"/>
                  </a:cubicBezTo>
                  <a:cubicBezTo>
                    <a:pt x="217" y="5"/>
                    <a:pt x="217" y="6"/>
                    <a:pt x="217" y="7"/>
                  </a:cubicBezTo>
                  <a:cubicBezTo>
                    <a:pt x="218" y="19"/>
                    <a:pt x="217" y="32"/>
                    <a:pt x="215" y="44"/>
                  </a:cubicBezTo>
                  <a:cubicBezTo>
                    <a:pt x="215" y="48"/>
                    <a:pt x="215" y="51"/>
                    <a:pt x="216" y="54"/>
                  </a:cubicBezTo>
                  <a:cubicBezTo>
                    <a:pt x="217" y="59"/>
                    <a:pt x="217" y="64"/>
                    <a:pt x="216" y="69"/>
                  </a:cubicBezTo>
                  <a:cubicBezTo>
                    <a:pt x="215" y="73"/>
                    <a:pt x="215" y="78"/>
                    <a:pt x="216" y="83"/>
                  </a:cubicBezTo>
                  <a:cubicBezTo>
                    <a:pt x="217" y="89"/>
                    <a:pt x="217" y="95"/>
                    <a:pt x="218" y="101"/>
                  </a:cubicBezTo>
                  <a:cubicBezTo>
                    <a:pt x="218" y="106"/>
                    <a:pt x="217" y="112"/>
                    <a:pt x="215" y="117"/>
                  </a:cubicBezTo>
                  <a:cubicBezTo>
                    <a:pt x="214" y="122"/>
                    <a:pt x="213" y="127"/>
                    <a:pt x="214" y="131"/>
                  </a:cubicBezTo>
                  <a:cubicBezTo>
                    <a:pt x="214" y="134"/>
                    <a:pt x="215" y="135"/>
                    <a:pt x="218" y="135"/>
                  </a:cubicBezTo>
                  <a:cubicBezTo>
                    <a:pt x="221" y="136"/>
                    <a:pt x="224" y="138"/>
                    <a:pt x="226" y="140"/>
                  </a:cubicBezTo>
                  <a:cubicBezTo>
                    <a:pt x="232" y="148"/>
                    <a:pt x="234" y="159"/>
                    <a:pt x="231" y="169"/>
                  </a:cubicBezTo>
                  <a:cubicBezTo>
                    <a:pt x="227" y="183"/>
                    <a:pt x="219" y="195"/>
                    <a:pt x="208" y="204"/>
                  </a:cubicBezTo>
                  <a:cubicBezTo>
                    <a:pt x="201" y="211"/>
                    <a:pt x="193" y="216"/>
                    <a:pt x="184" y="220"/>
                  </a:cubicBezTo>
                  <a:cubicBezTo>
                    <a:pt x="177" y="223"/>
                    <a:pt x="170" y="224"/>
                    <a:pt x="163" y="223"/>
                  </a:cubicBezTo>
                  <a:cubicBezTo>
                    <a:pt x="162" y="223"/>
                    <a:pt x="161" y="223"/>
                    <a:pt x="160" y="223"/>
                  </a:cubicBezTo>
                  <a:close/>
                  <a:moveTo>
                    <a:pt x="25" y="149"/>
                  </a:moveTo>
                  <a:cubicBezTo>
                    <a:pt x="26" y="147"/>
                    <a:pt x="25" y="146"/>
                    <a:pt x="23" y="146"/>
                  </a:cubicBezTo>
                  <a:cubicBezTo>
                    <a:pt x="23" y="149"/>
                    <a:pt x="23" y="149"/>
                    <a:pt x="23" y="149"/>
                  </a:cubicBezTo>
                  <a:cubicBezTo>
                    <a:pt x="25" y="149"/>
                    <a:pt x="25" y="149"/>
                    <a:pt x="25" y="149"/>
                  </a:cubicBezTo>
                  <a:cubicBezTo>
                    <a:pt x="25" y="150"/>
                    <a:pt x="24" y="152"/>
                    <a:pt x="22" y="152"/>
                  </a:cubicBezTo>
                  <a:cubicBezTo>
                    <a:pt x="22" y="152"/>
                    <a:pt x="22" y="152"/>
                    <a:pt x="22" y="152"/>
                  </a:cubicBezTo>
                  <a:cubicBezTo>
                    <a:pt x="20" y="152"/>
                    <a:pt x="18" y="151"/>
                    <a:pt x="18" y="149"/>
                  </a:cubicBezTo>
                  <a:cubicBezTo>
                    <a:pt x="17" y="147"/>
                    <a:pt x="15" y="146"/>
                    <a:pt x="16" y="143"/>
                  </a:cubicBezTo>
                  <a:cubicBezTo>
                    <a:pt x="13" y="142"/>
                    <a:pt x="10" y="143"/>
                    <a:pt x="8" y="145"/>
                  </a:cubicBezTo>
                  <a:cubicBezTo>
                    <a:pt x="4" y="149"/>
                    <a:pt x="2" y="155"/>
                    <a:pt x="2" y="160"/>
                  </a:cubicBezTo>
                  <a:cubicBezTo>
                    <a:pt x="2" y="161"/>
                    <a:pt x="2" y="162"/>
                    <a:pt x="2" y="163"/>
                  </a:cubicBezTo>
                  <a:cubicBezTo>
                    <a:pt x="7" y="164"/>
                    <a:pt x="7" y="164"/>
                    <a:pt x="7" y="164"/>
                  </a:cubicBezTo>
                  <a:cubicBezTo>
                    <a:pt x="8" y="163"/>
                    <a:pt x="8" y="160"/>
                    <a:pt x="10" y="160"/>
                  </a:cubicBezTo>
                  <a:cubicBezTo>
                    <a:pt x="10" y="164"/>
                    <a:pt x="10" y="164"/>
                    <a:pt x="10" y="164"/>
                  </a:cubicBezTo>
                  <a:cubicBezTo>
                    <a:pt x="16" y="167"/>
                    <a:pt x="16" y="167"/>
                    <a:pt x="16" y="167"/>
                  </a:cubicBezTo>
                  <a:cubicBezTo>
                    <a:pt x="20" y="165"/>
                    <a:pt x="20" y="165"/>
                    <a:pt x="20" y="165"/>
                  </a:cubicBezTo>
                  <a:cubicBezTo>
                    <a:pt x="19" y="169"/>
                    <a:pt x="19" y="169"/>
                    <a:pt x="19" y="169"/>
                  </a:cubicBezTo>
                  <a:cubicBezTo>
                    <a:pt x="27" y="174"/>
                    <a:pt x="27" y="174"/>
                    <a:pt x="27" y="174"/>
                  </a:cubicBezTo>
                  <a:cubicBezTo>
                    <a:pt x="27" y="176"/>
                    <a:pt x="28" y="177"/>
                    <a:pt x="29" y="179"/>
                  </a:cubicBezTo>
                  <a:cubicBezTo>
                    <a:pt x="32" y="182"/>
                    <a:pt x="34" y="186"/>
                    <a:pt x="36" y="191"/>
                  </a:cubicBezTo>
                  <a:cubicBezTo>
                    <a:pt x="36" y="192"/>
                    <a:pt x="37" y="193"/>
                    <a:pt x="38" y="194"/>
                  </a:cubicBezTo>
                  <a:cubicBezTo>
                    <a:pt x="41" y="193"/>
                    <a:pt x="41" y="193"/>
                    <a:pt x="41" y="193"/>
                  </a:cubicBezTo>
                  <a:cubicBezTo>
                    <a:pt x="40" y="197"/>
                    <a:pt x="40" y="197"/>
                    <a:pt x="40" y="197"/>
                  </a:cubicBezTo>
                  <a:cubicBezTo>
                    <a:pt x="45" y="202"/>
                    <a:pt x="45" y="202"/>
                    <a:pt x="45" y="202"/>
                  </a:cubicBezTo>
                  <a:cubicBezTo>
                    <a:pt x="47" y="202"/>
                    <a:pt x="48" y="200"/>
                    <a:pt x="50" y="200"/>
                  </a:cubicBezTo>
                  <a:cubicBezTo>
                    <a:pt x="48" y="205"/>
                    <a:pt x="48" y="205"/>
                    <a:pt x="48" y="205"/>
                  </a:cubicBezTo>
                  <a:cubicBezTo>
                    <a:pt x="54" y="208"/>
                    <a:pt x="54" y="208"/>
                    <a:pt x="54" y="208"/>
                  </a:cubicBezTo>
                  <a:cubicBezTo>
                    <a:pt x="57" y="205"/>
                    <a:pt x="57" y="205"/>
                    <a:pt x="57" y="205"/>
                  </a:cubicBezTo>
                  <a:cubicBezTo>
                    <a:pt x="57" y="210"/>
                    <a:pt x="57" y="210"/>
                    <a:pt x="57" y="210"/>
                  </a:cubicBezTo>
                  <a:cubicBezTo>
                    <a:pt x="59" y="211"/>
                    <a:pt x="61" y="211"/>
                    <a:pt x="63" y="211"/>
                  </a:cubicBezTo>
                  <a:cubicBezTo>
                    <a:pt x="65" y="210"/>
                    <a:pt x="67" y="213"/>
                    <a:pt x="69" y="211"/>
                  </a:cubicBezTo>
                  <a:cubicBezTo>
                    <a:pt x="68" y="210"/>
                    <a:pt x="67" y="209"/>
                    <a:pt x="66" y="209"/>
                  </a:cubicBezTo>
                  <a:cubicBezTo>
                    <a:pt x="62" y="206"/>
                    <a:pt x="59" y="203"/>
                    <a:pt x="57" y="199"/>
                  </a:cubicBezTo>
                  <a:cubicBezTo>
                    <a:pt x="55" y="197"/>
                    <a:pt x="54" y="195"/>
                    <a:pt x="53" y="193"/>
                  </a:cubicBezTo>
                  <a:cubicBezTo>
                    <a:pt x="51" y="189"/>
                    <a:pt x="48" y="185"/>
                    <a:pt x="46" y="181"/>
                  </a:cubicBezTo>
                  <a:cubicBezTo>
                    <a:pt x="41" y="172"/>
                    <a:pt x="38" y="161"/>
                    <a:pt x="31" y="153"/>
                  </a:cubicBezTo>
                  <a:cubicBezTo>
                    <a:pt x="29" y="152"/>
                    <a:pt x="28" y="149"/>
                    <a:pt x="25" y="149"/>
                  </a:cubicBezTo>
                  <a:close/>
                  <a:moveTo>
                    <a:pt x="101" y="206"/>
                  </a:moveTo>
                  <a:cubicBezTo>
                    <a:pt x="100" y="207"/>
                    <a:pt x="99" y="210"/>
                    <a:pt x="99" y="212"/>
                  </a:cubicBezTo>
                  <a:cubicBezTo>
                    <a:pt x="99" y="213"/>
                    <a:pt x="99" y="214"/>
                    <a:pt x="99" y="215"/>
                  </a:cubicBezTo>
                  <a:cubicBezTo>
                    <a:pt x="99" y="217"/>
                    <a:pt x="98" y="220"/>
                    <a:pt x="98" y="222"/>
                  </a:cubicBezTo>
                  <a:cubicBezTo>
                    <a:pt x="98" y="223"/>
                    <a:pt x="98" y="225"/>
                    <a:pt x="97" y="226"/>
                  </a:cubicBezTo>
                  <a:cubicBezTo>
                    <a:pt x="96" y="228"/>
                    <a:pt x="96" y="232"/>
                    <a:pt x="98" y="234"/>
                  </a:cubicBezTo>
                  <a:cubicBezTo>
                    <a:pt x="95" y="237"/>
                    <a:pt x="93" y="242"/>
                    <a:pt x="96" y="244"/>
                  </a:cubicBezTo>
                  <a:cubicBezTo>
                    <a:pt x="94" y="246"/>
                    <a:pt x="93" y="247"/>
                    <a:pt x="93" y="249"/>
                  </a:cubicBezTo>
                  <a:cubicBezTo>
                    <a:pt x="92" y="251"/>
                    <a:pt x="92" y="252"/>
                    <a:pt x="92" y="254"/>
                  </a:cubicBezTo>
                  <a:cubicBezTo>
                    <a:pt x="95" y="255"/>
                    <a:pt x="95" y="255"/>
                    <a:pt x="95" y="255"/>
                  </a:cubicBezTo>
                  <a:cubicBezTo>
                    <a:pt x="94" y="258"/>
                    <a:pt x="90" y="257"/>
                    <a:pt x="90" y="260"/>
                  </a:cubicBezTo>
                  <a:cubicBezTo>
                    <a:pt x="90" y="262"/>
                    <a:pt x="89" y="265"/>
                    <a:pt x="91" y="266"/>
                  </a:cubicBezTo>
                  <a:cubicBezTo>
                    <a:pt x="88" y="268"/>
                    <a:pt x="88" y="272"/>
                    <a:pt x="89" y="275"/>
                  </a:cubicBezTo>
                  <a:cubicBezTo>
                    <a:pt x="91" y="276"/>
                    <a:pt x="91" y="276"/>
                    <a:pt x="91" y="276"/>
                  </a:cubicBezTo>
                  <a:cubicBezTo>
                    <a:pt x="88" y="279"/>
                    <a:pt x="88" y="280"/>
                    <a:pt x="89" y="286"/>
                  </a:cubicBezTo>
                  <a:cubicBezTo>
                    <a:pt x="92" y="286"/>
                    <a:pt x="92" y="286"/>
                    <a:pt x="92" y="286"/>
                  </a:cubicBezTo>
                  <a:cubicBezTo>
                    <a:pt x="92" y="288"/>
                    <a:pt x="91" y="289"/>
                    <a:pt x="91" y="290"/>
                  </a:cubicBezTo>
                  <a:cubicBezTo>
                    <a:pt x="92" y="293"/>
                    <a:pt x="94" y="295"/>
                    <a:pt x="96" y="296"/>
                  </a:cubicBezTo>
                  <a:cubicBezTo>
                    <a:pt x="103" y="298"/>
                    <a:pt x="111" y="300"/>
                    <a:pt x="119" y="301"/>
                  </a:cubicBezTo>
                  <a:cubicBezTo>
                    <a:pt x="126" y="302"/>
                    <a:pt x="133" y="300"/>
                    <a:pt x="139" y="295"/>
                  </a:cubicBezTo>
                  <a:cubicBezTo>
                    <a:pt x="144" y="291"/>
                    <a:pt x="148" y="285"/>
                    <a:pt x="151" y="278"/>
                  </a:cubicBezTo>
                  <a:cubicBezTo>
                    <a:pt x="155" y="267"/>
                    <a:pt x="158" y="254"/>
                    <a:pt x="158" y="242"/>
                  </a:cubicBezTo>
                  <a:cubicBezTo>
                    <a:pt x="159" y="236"/>
                    <a:pt x="158" y="230"/>
                    <a:pt x="157" y="224"/>
                  </a:cubicBezTo>
                  <a:cubicBezTo>
                    <a:pt x="156" y="217"/>
                    <a:pt x="153" y="210"/>
                    <a:pt x="152" y="203"/>
                  </a:cubicBezTo>
                  <a:cubicBezTo>
                    <a:pt x="150" y="198"/>
                    <a:pt x="148" y="193"/>
                    <a:pt x="146" y="188"/>
                  </a:cubicBezTo>
                  <a:cubicBezTo>
                    <a:pt x="146" y="186"/>
                    <a:pt x="144" y="184"/>
                    <a:pt x="142" y="182"/>
                  </a:cubicBezTo>
                  <a:cubicBezTo>
                    <a:pt x="138" y="184"/>
                    <a:pt x="135" y="186"/>
                    <a:pt x="133" y="189"/>
                  </a:cubicBezTo>
                  <a:cubicBezTo>
                    <a:pt x="128" y="194"/>
                    <a:pt x="120" y="195"/>
                    <a:pt x="114" y="192"/>
                  </a:cubicBezTo>
                  <a:cubicBezTo>
                    <a:pt x="113" y="192"/>
                    <a:pt x="112" y="192"/>
                    <a:pt x="111" y="192"/>
                  </a:cubicBezTo>
                  <a:cubicBezTo>
                    <a:pt x="107" y="192"/>
                    <a:pt x="104" y="193"/>
                    <a:pt x="100" y="193"/>
                  </a:cubicBezTo>
                  <a:cubicBezTo>
                    <a:pt x="99" y="195"/>
                    <a:pt x="99" y="198"/>
                    <a:pt x="101" y="199"/>
                  </a:cubicBezTo>
                  <a:cubicBezTo>
                    <a:pt x="99" y="203"/>
                    <a:pt x="99" y="203"/>
                    <a:pt x="101" y="206"/>
                  </a:cubicBezTo>
                  <a:close/>
                  <a:moveTo>
                    <a:pt x="121" y="116"/>
                  </a:moveTo>
                  <a:cubicBezTo>
                    <a:pt x="120" y="115"/>
                    <a:pt x="118" y="114"/>
                    <a:pt x="116" y="114"/>
                  </a:cubicBezTo>
                  <a:cubicBezTo>
                    <a:pt x="114" y="114"/>
                    <a:pt x="112" y="114"/>
                    <a:pt x="110" y="114"/>
                  </a:cubicBezTo>
                  <a:cubicBezTo>
                    <a:pt x="111" y="111"/>
                    <a:pt x="111" y="111"/>
                    <a:pt x="111" y="111"/>
                  </a:cubicBezTo>
                  <a:cubicBezTo>
                    <a:pt x="100" y="107"/>
                    <a:pt x="100" y="107"/>
                    <a:pt x="100" y="107"/>
                  </a:cubicBezTo>
                  <a:cubicBezTo>
                    <a:pt x="99" y="104"/>
                    <a:pt x="95" y="103"/>
                    <a:pt x="91" y="104"/>
                  </a:cubicBezTo>
                  <a:cubicBezTo>
                    <a:pt x="90" y="103"/>
                    <a:pt x="90" y="102"/>
                    <a:pt x="89" y="101"/>
                  </a:cubicBezTo>
                  <a:cubicBezTo>
                    <a:pt x="86" y="98"/>
                    <a:pt x="86" y="98"/>
                    <a:pt x="82" y="101"/>
                  </a:cubicBezTo>
                  <a:cubicBezTo>
                    <a:pt x="74" y="106"/>
                    <a:pt x="67" y="114"/>
                    <a:pt x="62" y="123"/>
                  </a:cubicBezTo>
                  <a:cubicBezTo>
                    <a:pt x="58" y="131"/>
                    <a:pt x="57" y="140"/>
                    <a:pt x="59" y="148"/>
                  </a:cubicBezTo>
                  <a:cubicBezTo>
                    <a:pt x="60" y="154"/>
                    <a:pt x="61" y="160"/>
                    <a:pt x="64" y="165"/>
                  </a:cubicBezTo>
                  <a:cubicBezTo>
                    <a:pt x="66" y="170"/>
                    <a:pt x="68" y="174"/>
                    <a:pt x="71" y="178"/>
                  </a:cubicBezTo>
                  <a:cubicBezTo>
                    <a:pt x="76" y="184"/>
                    <a:pt x="82" y="187"/>
                    <a:pt x="89" y="188"/>
                  </a:cubicBezTo>
                  <a:cubicBezTo>
                    <a:pt x="92" y="188"/>
                    <a:pt x="94" y="189"/>
                    <a:pt x="96" y="189"/>
                  </a:cubicBezTo>
                  <a:cubicBezTo>
                    <a:pt x="101" y="191"/>
                    <a:pt x="106" y="191"/>
                    <a:pt x="111" y="190"/>
                  </a:cubicBezTo>
                  <a:cubicBezTo>
                    <a:pt x="110" y="188"/>
                    <a:pt x="109" y="187"/>
                    <a:pt x="109" y="185"/>
                  </a:cubicBezTo>
                  <a:cubicBezTo>
                    <a:pt x="107" y="180"/>
                    <a:pt x="108" y="175"/>
                    <a:pt x="110" y="172"/>
                  </a:cubicBezTo>
                  <a:cubicBezTo>
                    <a:pt x="113" y="168"/>
                    <a:pt x="113" y="165"/>
                    <a:pt x="112" y="161"/>
                  </a:cubicBezTo>
                  <a:cubicBezTo>
                    <a:pt x="110" y="161"/>
                    <a:pt x="108" y="161"/>
                    <a:pt x="106" y="161"/>
                  </a:cubicBezTo>
                  <a:cubicBezTo>
                    <a:pt x="105" y="162"/>
                    <a:pt x="105" y="163"/>
                    <a:pt x="104" y="163"/>
                  </a:cubicBezTo>
                  <a:cubicBezTo>
                    <a:pt x="104" y="163"/>
                    <a:pt x="103" y="164"/>
                    <a:pt x="103" y="164"/>
                  </a:cubicBezTo>
                  <a:cubicBezTo>
                    <a:pt x="100" y="163"/>
                    <a:pt x="100" y="163"/>
                    <a:pt x="100" y="163"/>
                  </a:cubicBezTo>
                  <a:cubicBezTo>
                    <a:pt x="99" y="166"/>
                    <a:pt x="99" y="166"/>
                    <a:pt x="99" y="166"/>
                  </a:cubicBezTo>
                  <a:cubicBezTo>
                    <a:pt x="95" y="165"/>
                    <a:pt x="95" y="165"/>
                    <a:pt x="95" y="168"/>
                  </a:cubicBezTo>
                  <a:cubicBezTo>
                    <a:pt x="95" y="169"/>
                    <a:pt x="95" y="169"/>
                    <a:pt x="95" y="170"/>
                  </a:cubicBezTo>
                  <a:cubicBezTo>
                    <a:pt x="94" y="171"/>
                    <a:pt x="94" y="171"/>
                    <a:pt x="94" y="171"/>
                  </a:cubicBezTo>
                  <a:cubicBezTo>
                    <a:pt x="93" y="168"/>
                    <a:pt x="93" y="168"/>
                    <a:pt x="93" y="168"/>
                  </a:cubicBezTo>
                  <a:cubicBezTo>
                    <a:pt x="89" y="168"/>
                    <a:pt x="90" y="170"/>
                    <a:pt x="90" y="172"/>
                  </a:cubicBezTo>
                  <a:cubicBezTo>
                    <a:pt x="84" y="171"/>
                    <a:pt x="84" y="171"/>
                    <a:pt x="84" y="171"/>
                  </a:cubicBezTo>
                  <a:cubicBezTo>
                    <a:pt x="86" y="165"/>
                    <a:pt x="86" y="165"/>
                    <a:pt x="86" y="165"/>
                  </a:cubicBezTo>
                  <a:cubicBezTo>
                    <a:pt x="87" y="167"/>
                    <a:pt x="90" y="166"/>
                    <a:pt x="91" y="165"/>
                  </a:cubicBezTo>
                  <a:cubicBezTo>
                    <a:pt x="91" y="165"/>
                    <a:pt x="91" y="164"/>
                    <a:pt x="91" y="164"/>
                  </a:cubicBezTo>
                  <a:cubicBezTo>
                    <a:pt x="91" y="163"/>
                    <a:pt x="89" y="161"/>
                    <a:pt x="91" y="160"/>
                  </a:cubicBezTo>
                  <a:cubicBezTo>
                    <a:pt x="94" y="164"/>
                    <a:pt x="94" y="164"/>
                    <a:pt x="94" y="164"/>
                  </a:cubicBezTo>
                  <a:cubicBezTo>
                    <a:pt x="97" y="159"/>
                    <a:pt x="97" y="159"/>
                    <a:pt x="97" y="159"/>
                  </a:cubicBezTo>
                  <a:cubicBezTo>
                    <a:pt x="99" y="161"/>
                    <a:pt x="99" y="161"/>
                    <a:pt x="99" y="161"/>
                  </a:cubicBezTo>
                  <a:cubicBezTo>
                    <a:pt x="102" y="158"/>
                    <a:pt x="102" y="158"/>
                    <a:pt x="102" y="158"/>
                  </a:cubicBezTo>
                  <a:cubicBezTo>
                    <a:pt x="105" y="160"/>
                    <a:pt x="106" y="160"/>
                    <a:pt x="107" y="156"/>
                  </a:cubicBezTo>
                  <a:cubicBezTo>
                    <a:pt x="107" y="155"/>
                    <a:pt x="108" y="154"/>
                    <a:pt x="108" y="154"/>
                  </a:cubicBezTo>
                  <a:cubicBezTo>
                    <a:pt x="110" y="158"/>
                    <a:pt x="110" y="158"/>
                    <a:pt x="110" y="158"/>
                  </a:cubicBezTo>
                  <a:cubicBezTo>
                    <a:pt x="112" y="158"/>
                    <a:pt x="112" y="156"/>
                    <a:pt x="112" y="155"/>
                  </a:cubicBezTo>
                  <a:cubicBezTo>
                    <a:pt x="113" y="149"/>
                    <a:pt x="112" y="144"/>
                    <a:pt x="110" y="139"/>
                  </a:cubicBezTo>
                  <a:cubicBezTo>
                    <a:pt x="109" y="138"/>
                    <a:pt x="109" y="137"/>
                    <a:pt x="110" y="136"/>
                  </a:cubicBezTo>
                  <a:cubicBezTo>
                    <a:pt x="111" y="135"/>
                    <a:pt x="112" y="135"/>
                    <a:pt x="113" y="137"/>
                  </a:cubicBezTo>
                  <a:cubicBezTo>
                    <a:pt x="113" y="140"/>
                    <a:pt x="114" y="143"/>
                    <a:pt x="114" y="147"/>
                  </a:cubicBezTo>
                  <a:cubicBezTo>
                    <a:pt x="114" y="150"/>
                    <a:pt x="114" y="154"/>
                    <a:pt x="115" y="157"/>
                  </a:cubicBezTo>
                  <a:cubicBezTo>
                    <a:pt x="118" y="156"/>
                    <a:pt x="116" y="153"/>
                    <a:pt x="117" y="151"/>
                  </a:cubicBezTo>
                  <a:cubicBezTo>
                    <a:pt x="120" y="153"/>
                    <a:pt x="118" y="155"/>
                    <a:pt x="120" y="157"/>
                  </a:cubicBezTo>
                  <a:cubicBezTo>
                    <a:pt x="123" y="157"/>
                    <a:pt x="123" y="157"/>
                    <a:pt x="123" y="157"/>
                  </a:cubicBezTo>
                  <a:cubicBezTo>
                    <a:pt x="123" y="156"/>
                    <a:pt x="123" y="155"/>
                    <a:pt x="123" y="154"/>
                  </a:cubicBezTo>
                  <a:cubicBezTo>
                    <a:pt x="122" y="149"/>
                    <a:pt x="122" y="145"/>
                    <a:pt x="121" y="140"/>
                  </a:cubicBezTo>
                  <a:cubicBezTo>
                    <a:pt x="120" y="138"/>
                    <a:pt x="121" y="137"/>
                    <a:pt x="122" y="135"/>
                  </a:cubicBezTo>
                  <a:cubicBezTo>
                    <a:pt x="124" y="137"/>
                    <a:pt x="122" y="140"/>
                    <a:pt x="123" y="142"/>
                  </a:cubicBezTo>
                  <a:cubicBezTo>
                    <a:pt x="124" y="145"/>
                    <a:pt x="124" y="147"/>
                    <a:pt x="124" y="150"/>
                  </a:cubicBezTo>
                  <a:cubicBezTo>
                    <a:pt x="125" y="152"/>
                    <a:pt x="125" y="155"/>
                    <a:pt x="125" y="158"/>
                  </a:cubicBezTo>
                  <a:cubicBezTo>
                    <a:pt x="129" y="155"/>
                    <a:pt x="129" y="155"/>
                    <a:pt x="129" y="155"/>
                  </a:cubicBezTo>
                  <a:cubicBezTo>
                    <a:pt x="130" y="158"/>
                    <a:pt x="130" y="158"/>
                    <a:pt x="130" y="158"/>
                  </a:cubicBezTo>
                  <a:cubicBezTo>
                    <a:pt x="133" y="157"/>
                    <a:pt x="133" y="157"/>
                    <a:pt x="133" y="157"/>
                  </a:cubicBezTo>
                  <a:cubicBezTo>
                    <a:pt x="134" y="159"/>
                    <a:pt x="136" y="160"/>
                    <a:pt x="138" y="160"/>
                  </a:cubicBezTo>
                  <a:cubicBezTo>
                    <a:pt x="141" y="156"/>
                    <a:pt x="141" y="156"/>
                    <a:pt x="141" y="156"/>
                  </a:cubicBezTo>
                  <a:cubicBezTo>
                    <a:pt x="141" y="160"/>
                    <a:pt x="140" y="164"/>
                    <a:pt x="136" y="167"/>
                  </a:cubicBezTo>
                  <a:cubicBezTo>
                    <a:pt x="136" y="163"/>
                    <a:pt x="136" y="163"/>
                    <a:pt x="136" y="163"/>
                  </a:cubicBezTo>
                  <a:cubicBezTo>
                    <a:pt x="133" y="161"/>
                    <a:pt x="133" y="161"/>
                    <a:pt x="133" y="161"/>
                  </a:cubicBezTo>
                  <a:cubicBezTo>
                    <a:pt x="131" y="163"/>
                    <a:pt x="131" y="163"/>
                    <a:pt x="131" y="163"/>
                  </a:cubicBezTo>
                  <a:cubicBezTo>
                    <a:pt x="129" y="161"/>
                    <a:pt x="129" y="161"/>
                    <a:pt x="129" y="161"/>
                  </a:cubicBezTo>
                  <a:cubicBezTo>
                    <a:pt x="128" y="162"/>
                    <a:pt x="126" y="162"/>
                    <a:pt x="126" y="165"/>
                  </a:cubicBezTo>
                  <a:cubicBezTo>
                    <a:pt x="126" y="167"/>
                    <a:pt x="128" y="167"/>
                    <a:pt x="130" y="168"/>
                  </a:cubicBezTo>
                  <a:cubicBezTo>
                    <a:pt x="132" y="169"/>
                    <a:pt x="133" y="170"/>
                    <a:pt x="135" y="172"/>
                  </a:cubicBezTo>
                  <a:cubicBezTo>
                    <a:pt x="136" y="175"/>
                    <a:pt x="137" y="179"/>
                    <a:pt x="137" y="182"/>
                  </a:cubicBezTo>
                  <a:cubicBezTo>
                    <a:pt x="140" y="181"/>
                    <a:pt x="143" y="179"/>
                    <a:pt x="145" y="176"/>
                  </a:cubicBezTo>
                  <a:cubicBezTo>
                    <a:pt x="149" y="171"/>
                    <a:pt x="152" y="165"/>
                    <a:pt x="152" y="158"/>
                  </a:cubicBezTo>
                  <a:cubicBezTo>
                    <a:pt x="153" y="156"/>
                    <a:pt x="153" y="153"/>
                    <a:pt x="153" y="151"/>
                  </a:cubicBezTo>
                  <a:cubicBezTo>
                    <a:pt x="152" y="148"/>
                    <a:pt x="151" y="145"/>
                    <a:pt x="150" y="142"/>
                  </a:cubicBezTo>
                  <a:cubicBezTo>
                    <a:pt x="146" y="142"/>
                    <a:pt x="146" y="142"/>
                    <a:pt x="146" y="142"/>
                  </a:cubicBezTo>
                  <a:cubicBezTo>
                    <a:pt x="148" y="138"/>
                    <a:pt x="148" y="138"/>
                    <a:pt x="148" y="138"/>
                  </a:cubicBezTo>
                  <a:cubicBezTo>
                    <a:pt x="145" y="133"/>
                    <a:pt x="145" y="133"/>
                    <a:pt x="145" y="133"/>
                  </a:cubicBezTo>
                  <a:cubicBezTo>
                    <a:pt x="140" y="134"/>
                    <a:pt x="140" y="134"/>
                    <a:pt x="140" y="134"/>
                  </a:cubicBezTo>
                  <a:cubicBezTo>
                    <a:pt x="142" y="131"/>
                    <a:pt x="142" y="129"/>
                    <a:pt x="139" y="128"/>
                  </a:cubicBezTo>
                  <a:cubicBezTo>
                    <a:pt x="135" y="129"/>
                    <a:pt x="135" y="129"/>
                    <a:pt x="135" y="129"/>
                  </a:cubicBezTo>
                  <a:cubicBezTo>
                    <a:pt x="137" y="126"/>
                    <a:pt x="136" y="124"/>
                    <a:pt x="133" y="124"/>
                  </a:cubicBezTo>
                  <a:cubicBezTo>
                    <a:pt x="129" y="126"/>
                    <a:pt x="129" y="126"/>
                    <a:pt x="129" y="126"/>
                  </a:cubicBezTo>
                  <a:cubicBezTo>
                    <a:pt x="130" y="121"/>
                    <a:pt x="130" y="121"/>
                    <a:pt x="130" y="121"/>
                  </a:cubicBezTo>
                  <a:cubicBezTo>
                    <a:pt x="125" y="118"/>
                    <a:pt x="125" y="118"/>
                    <a:pt x="125" y="118"/>
                  </a:cubicBezTo>
                  <a:cubicBezTo>
                    <a:pt x="123" y="118"/>
                    <a:pt x="122" y="121"/>
                    <a:pt x="120" y="120"/>
                  </a:cubicBezTo>
                  <a:lnTo>
                    <a:pt x="121" y="116"/>
                  </a:lnTo>
                  <a:close/>
                  <a:moveTo>
                    <a:pt x="212" y="138"/>
                  </a:moveTo>
                  <a:cubicBezTo>
                    <a:pt x="209" y="137"/>
                    <a:pt x="207" y="138"/>
                    <a:pt x="205" y="140"/>
                  </a:cubicBezTo>
                  <a:cubicBezTo>
                    <a:pt x="201" y="144"/>
                    <a:pt x="198" y="148"/>
                    <a:pt x="196" y="153"/>
                  </a:cubicBezTo>
                  <a:cubicBezTo>
                    <a:pt x="191" y="164"/>
                    <a:pt x="184" y="175"/>
                    <a:pt x="176" y="186"/>
                  </a:cubicBezTo>
                  <a:cubicBezTo>
                    <a:pt x="171" y="192"/>
                    <a:pt x="166" y="199"/>
                    <a:pt x="157" y="202"/>
                  </a:cubicBezTo>
                  <a:cubicBezTo>
                    <a:pt x="154" y="203"/>
                    <a:pt x="154" y="204"/>
                    <a:pt x="155" y="206"/>
                  </a:cubicBezTo>
                  <a:cubicBezTo>
                    <a:pt x="156" y="210"/>
                    <a:pt x="157" y="213"/>
                    <a:pt x="157" y="216"/>
                  </a:cubicBezTo>
                  <a:cubicBezTo>
                    <a:pt x="158" y="220"/>
                    <a:pt x="160" y="222"/>
                    <a:pt x="163" y="222"/>
                  </a:cubicBezTo>
                  <a:cubicBezTo>
                    <a:pt x="164" y="222"/>
                    <a:pt x="165" y="222"/>
                    <a:pt x="167" y="222"/>
                  </a:cubicBezTo>
                  <a:cubicBezTo>
                    <a:pt x="176" y="222"/>
                    <a:pt x="185" y="219"/>
                    <a:pt x="192" y="214"/>
                  </a:cubicBezTo>
                  <a:cubicBezTo>
                    <a:pt x="200" y="209"/>
                    <a:pt x="207" y="204"/>
                    <a:pt x="213" y="197"/>
                  </a:cubicBezTo>
                  <a:cubicBezTo>
                    <a:pt x="218" y="191"/>
                    <a:pt x="223" y="184"/>
                    <a:pt x="226" y="176"/>
                  </a:cubicBezTo>
                  <a:cubicBezTo>
                    <a:pt x="230" y="166"/>
                    <a:pt x="231" y="157"/>
                    <a:pt x="227" y="147"/>
                  </a:cubicBezTo>
                  <a:cubicBezTo>
                    <a:pt x="225" y="144"/>
                    <a:pt x="223" y="141"/>
                    <a:pt x="220" y="138"/>
                  </a:cubicBezTo>
                  <a:cubicBezTo>
                    <a:pt x="218" y="140"/>
                    <a:pt x="219" y="141"/>
                    <a:pt x="219" y="143"/>
                  </a:cubicBezTo>
                  <a:cubicBezTo>
                    <a:pt x="219" y="145"/>
                    <a:pt x="219" y="147"/>
                    <a:pt x="219" y="149"/>
                  </a:cubicBezTo>
                  <a:cubicBezTo>
                    <a:pt x="216" y="145"/>
                    <a:pt x="213" y="149"/>
                    <a:pt x="211" y="147"/>
                  </a:cubicBezTo>
                  <a:cubicBezTo>
                    <a:pt x="214" y="144"/>
                    <a:pt x="214" y="144"/>
                    <a:pt x="214" y="144"/>
                  </a:cubicBezTo>
                  <a:cubicBezTo>
                    <a:pt x="210" y="143"/>
                    <a:pt x="210" y="143"/>
                    <a:pt x="210" y="143"/>
                  </a:cubicBezTo>
                  <a:cubicBezTo>
                    <a:pt x="210" y="141"/>
                    <a:pt x="214" y="140"/>
                    <a:pt x="212" y="138"/>
                  </a:cubicBezTo>
                  <a:close/>
                  <a:moveTo>
                    <a:pt x="119" y="303"/>
                  </a:moveTo>
                  <a:cubicBezTo>
                    <a:pt x="119" y="308"/>
                    <a:pt x="120" y="313"/>
                    <a:pt x="121" y="317"/>
                  </a:cubicBezTo>
                  <a:cubicBezTo>
                    <a:pt x="123" y="332"/>
                    <a:pt x="128" y="346"/>
                    <a:pt x="134" y="360"/>
                  </a:cubicBezTo>
                  <a:cubicBezTo>
                    <a:pt x="136" y="364"/>
                    <a:pt x="140" y="368"/>
                    <a:pt x="144" y="370"/>
                  </a:cubicBezTo>
                  <a:cubicBezTo>
                    <a:pt x="147" y="372"/>
                    <a:pt x="150" y="372"/>
                    <a:pt x="153" y="372"/>
                  </a:cubicBezTo>
                  <a:cubicBezTo>
                    <a:pt x="158" y="372"/>
                    <a:pt x="162" y="369"/>
                    <a:pt x="163" y="365"/>
                  </a:cubicBezTo>
                  <a:cubicBezTo>
                    <a:pt x="164" y="360"/>
                    <a:pt x="165" y="355"/>
                    <a:pt x="164" y="350"/>
                  </a:cubicBezTo>
                  <a:cubicBezTo>
                    <a:pt x="164" y="343"/>
                    <a:pt x="162" y="336"/>
                    <a:pt x="159" y="329"/>
                  </a:cubicBezTo>
                  <a:cubicBezTo>
                    <a:pt x="155" y="319"/>
                    <a:pt x="149" y="309"/>
                    <a:pt x="142" y="299"/>
                  </a:cubicBezTo>
                  <a:cubicBezTo>
                    <a:pt x="141" y="299"/>
                    <a:pt x="140" y="298"/>
                    <a:pt x="140" y="298"/>
                  </a:cubicBezTo>
                  <a:cubicBezTo>
                    <a:pt x="133" y="302"/>
                    <a:pt x="126" y="304"/>
                    <a:pt x="119" y="303"/>
                  </a:cubicBezTo>
                  <a:close/>
                  <a:moveTo>
                    <a:pt x="87" y="293"/>
                  </a:moveTo>
                  <a:cubicBezTo>
                    <a:pt x="86" y="295"/>
                    <a:pt x="84" y="297"/>
                    <a:pt x="83" y="299"/>
                  </a:cubicBezTo>
                  <a:cubicBezTo>
                    <a:pt x="75" y="309"/>
                    <a:pt x="70" y="320"/>
                    <a:pt x="66" y="332"/>
                  </a:cubicBezTo>
                  <a:cubicBezTo>
                    <a:pt x="64" y="339"/>
                    <a:pt x="62" y="346"/>
                    <a:pt x="62" y="353"/>
                  </a:cubicBezTo>
                  <a:cubicBezTo>
                    <a:pt x="62" y="359"/>
                    <a:pt x="65" y="366"/>
                    <a:pt x="70" y="369"/>
                  </a:cubicBezTo>
                  <a:cubicBezTo>
                    <a:pt x="75" y="373"/>
                    <a:pt x="79" y="373"/>
                    <a:pt x="83" y="369"/>
                  </a:cubicBezTo>
                  <a:cubicBezTo>
                    <a:pt x="87" y="365"/>
                    <a:pt x="91" y="360"/>
                    <a:pt x="95" y="356"/>
                  </a:cubicBezTo>
                  <a:cubicBezTo>
                    <a:pt x="95" y="355"/>
                    <a:pt x="96" y="354"/>
                    <a:pt x="96" y="354"/>
                  </a:cubicBezTo>
                  <a:cubicBezTo>
                    <a:pt x="99" y="346"/>
                    <a:pt x="103" y="339"/>
                    <a:pt x="106" y="331"/>
                  </a:cubicBezTo>
                  <a:cubicBezTo>
                    <a:pt x="106" y="330"/>
                    <a:pt x="107" y="328"/>
                    <a:pt x="107" y="327"/>
                  </a:cubicBezTo>
                  <a:cubicBezTo>
                    <a:pt x="109" y="320"/>
                    <a:pt x="110" y="313"/>
                    <a:pt x="111" y="307"/>
                  </a:cubicBezTo>
                  <a:cubicBezTo>
                    <a:pt x="112" y="305"/>
                    <a:pt x="112" y="304"/>
                    <a:pt x="111" y="303"/>
                  </a:cubicBezTo>
                  <a:cubicBezTo>
                    <a:pt x="103" y="299"/>
                    <a:pt x="95" y="299"/>
                    <a:pt x="87" y="293"/>
                  </a:cubicBezTo>
                  <a:close/>
                  <a:moveTo>
                    <a:pt x="72" y="215"/>
                  </a:moveTo>
                  <a:cubicBezTo>
                    <a:pt x="70" y="214"/>
                    <a:pt x="68" y="214"/>
                    <a:pt x="67" y="214"/>
                  </a:cubicBezTo>
                  <a:cubicBezTo>
                    <a:pt x="65" y="214"/>
                    <a:pt x="64" y="215"/>
                    <a:pt x="63" y="214"/>
                  </a:cubicBezTo>
                  <a:cubicBezTo>
                    <a:pt x="58" y="213"/>
                    <a:pt x="54" y="211"/>
                    <a:pt x="50" y="209"/>
                  </a:cubicBezTo>
                  <a:cubicBezTo>
                    <a:pt x="49" y="208"/>
                    <a:pt x="47" y="207"/>
                    <a:pt x="46" y="207"/>
                  </a:cubicBezTo>
                  <a:cubicBezTo>
                    <a:pt x="45" y="207"/>
                    <a:pt x="44" y="206"/>
                    <a:pt x="44" y="206"/>
                  </a:cubicBezTo>
                  <a:cubicBezTo>
                    <a:pt x="42" y="202"/>
                    <a:pt x="40" y="199"/>
                    <a:pt x="35" y="197"/>
                  </a:cubicBezTo>
                  <a:cubicBezTo>
                    <a:pt x="37" y="193"/>
                    <a:pt x="33" y="191"/>
                    <a:pt x="32" y="188"/>
                  </a:cubicBezTo>
                  <a:cubicBezTo>
                    <a:pt x="27" y="189"/>
                    <a:pt x="27" y="189"/>
                    <a:pt x="27" y="189"/>
                  </a:cubicBezTo>
                  <a:cubicBezTo>
                    <a:pt x="30" y="185"/>
                    <a:pt x="30" y="185"/>
                    <a:pt x="30" y="185"/>
                  </a:cubicBezTo>
                  <a:cubicBezTo>
                    <a:pt x="26" y="178"/>
                    <a:pt x="26" y="178"/>
                    <a:pt x="26" y="178"/>
                  </a:cubicBezTo>
                  <a:cubicBezTo>
                    <a:pt x="22" y="179"/>
                    <a:pt x="22" y="179"/>
                    <a:pt x="22" y="179"/>
                  </a:cubicBezTo>
                  <a:cubicBezTo>
                    <a:pt x="23" y="176"/>
                    <a:pt x="23" y="176"/>
                    <a:pt x="23" y="176"/>
                  </a:cubicBezTo>
                  <a:cubicBezTo>
                    <a:pt x="21" y="173"/>
                    <a:pt x="19" y="171"/>
                    <a:pt x="16" y="173"/>
                  </a:cubicBezTo>
                  <a:cubicBezTo>
                    <a:pt x="15" y="169"/>
                    <a:pt x="15" y="169"/>
                    <a:pt x="15" y="169"/>
                  </a:cubicBezTo>
                  <a:cubicBezTo>
                    <a:pt x="14" y="169"/>
                    <a:pt x="14" y="168"/>
                    <a:pt x="13" y="168"/>
                  </a:cubicBezTo>
                  <a:cubicBezTo>
                    <a:pt x="12" y="168"/>
                    <a:pt x="11" y="168"/>
                    <a:pt x="11" y="168"/>
                  </a:cubicBezTo>
                  <a:cubicBezTo>
                    <a:pt x="9" y="171"/>
                    <a:pt x="9" y="171"/>
                    <a:pt x="9" y="171"/>
                  </a:cubicBezTo>
                  <a:cubicBezTo>
                    <a:pt x="6" y="165"/>
                    <a:pt x="6" y="165"/>
                    <a:pt x="2" y="166"/>
                  </a:cubicBezTo>
                  <a:cubicBezTo>
                    <a:pt x="2" y="169"/>
                    <a:pt x="3" y="171"/>
                    <a:pt x="3" y="174"/>
                  </a:cubicBezTo>
                  <a:cubicBezTo>
                    <a:pt x="4" y="182"/>
                    <a:pt x="6" y="190"/>
                    <a:pt x="10" y="197"/>
                  </a:cubicBezTo>
                  <a:cubicBezTo>
                    <a:pt x="13" y="204"/>
                    <a:pt x="17" y="210"/>
                    <a:pt x="23" y="216"/>
                  </a:cubicBezTo>
                  <a:cubicBezTo>
                    <a:pt x="29" y="224"/>
                    <a:pt x="39" y="229"/>
                    <a:pt x="49" y="229"/>
                  </a:cubicBezTo>
                  <a:cubicBezTo>
                    <a:pt x="54" y="230"/>
                    <a:pt x="60" y="230"/>
                    <a:pt x="65" y="231"/>
                  </a:cubicBezTo>
                  <a:cubicBezTo>
                    <a:pt x="66" y="231"/>
                    <a:pt x="67" y="231"/>
                    <a:pt x="68" y="231"/>
                  </a:cubicBezTo>
                  <a:lnTo>
                    <a:pt x="72" y="215"/>
                  </a:lnTo>
                  <a:close/>
                  <a:moveTo>
                    <a:pt x="96" y="200"/>
                  </a:moveTo>
                  <a:cubicBezTo>
                    <a:pt x="96" y="199"/>
                    <a:pt x="97" y="199"/>
                    <a:pt x="97" y="198"/>
                  </a:cubicBezTo>
                  <a:cubicBezTo>
                    <a:pt x="97" y="196"/>
                    <a:pt x="97" y="194"/>
                    <a:pt x="96" y="192"/>
                  </a:cubicBezTo>
                  <a:cubicBezTo>
                    <a:pt x="96" y="190"/>
                    <a:pt x="87" y="189"/>
                    <a:pt x="86" y="190"/>
                  </a:cubicBezTo>
                  <a:cubicBezTo>
                    <a:pt x="85" y="191"/>
                    <a:pt x="85" y="191"/>
                    <a:pt x="85" y="192"/>
                  </a:cubicBezTo>
                  <a:cubicBezTo>
                    <a:pt x="84" y="193"/>
                    <a:pt x="84" y="194"/>
                    <a:pt x="83" y="195"/>
                  </a:cubicBezTo>
                  <a:cubicBezTo>
                    <a:pt x="81" y="200"/>
                    <a:pt x="78" y="206"/>
                    <a:pt x="76" y="212"/>
                  </a:cubicBezTo>
                  <a:cubicBezTo>
                    <a:pt x="73" y="219"/>
                    <a:pt x="71" y="227"/>
                    <a:pt x="70" y="235"/>
                  </a:cubicBezTo>
                  <a:cubicBezTo>
                    <a:pt x="69" y="246"/>
                    <a:pt x="69" y="257"/>
                    <a:pt x="72" y="267"/>
                  </a:cubicBezTo>
                  <a:cubicBezTo>
                    <a:pt x="73" y="275"/>
                    <a:pt x="77" y="281"/>
                    <a:pt x="83" y="286"/>
                  </a:cubicBezTo>
                  <a:cubicBezTo>
                    <a:pt x="84" y="287"/>
                    <a:pt x="85" y="288"/>
                    <a:pt x="85" y="287"/>
                  </a:cubicBezTo>
                  <a:cubicBezTo>
                    <a:pt x="86" y="287"/>
                    <a:pt x="86" y="286"/>
                    <a:pt x="86" y="285"/>
                  </a:cubicBezTo>
                  <a:cubicBezTo>
                    <a:pt x="86" y="283"/>
                    <a:pt x="86" y="281"/>
                    <a:pt x="86" y="279"/>
                  </a:cubicBezTo>
                  <a:cubicBezTo>
                    <a:pt x="82" y="277"/>
                    <a:pt x="82" y="277"/>
                    <a:pt x="82" y="277"/>
                  </a:cubicBezTo>
                  <a:cubicBezTo>
                    <a:pt x="86" y="275"/>
                    <a:pt x="86" y="275"/>
                    <a:pt x="86" y="275"/>
                  </a:cubicBezTo>
                  <a:cubicBezTo>
                    <a:pt x="86" y="274"/>
                    <a:pt x="86" y="273"/>
                    <a:pt x="86" y="272"/>
                  </a:cubicBezTo>
                  <a:cubicBezTo>
                    <a:pt x="87" y="269"/>
                    <a:pt x="86" y="267"/>
                    <a:pt x="84" y="266"/>
                  </a:cubicBezTo>
                  <a:cubicBezTo>
                    <a:pt x="84" y="266"/>
                    <a:pt x="84" y="266"/>
                    <a:pt x="84" y="265"/>
                  </a:cubicBezTo>
                  <a:cubicBezTo>
                    <a:pt x="87" y="265"/>
                    <a:pt x="87" y="265"/>
                    <a:pt x="87" y="265"/>
                  </a:cubicBezTo>
                  <a:cubicBezTo>
                    <a:pt x="87" y="262"/>
                    <a:pt x="87" y="259"/>
                    <a:pt x="88" y="257"/>
                  </a:cubicBezTo>
                  <a:cubicBezTo>
                    <a:pt x="88" y="256"/>
                    <a:pt x="88" y="255"/>
                    <a:pt x="88" y="255"/>
                  </a:cubicBezTo>
                  <a:cubicBezTo>
                    <a:pt x="89" y="253"/>
                    <a:pt x="90" y="251"/>
                    <a:pt x="90" y="248"/>
                  </a:cubicBezTo>
                  <a:cubicBezTo>
                    <a:pt x="90" y="247"/>
                    <a:pt x="90" y="245"/>
                    <a:pt x="90" y="244"/>
                  </a:cubicBezTo>
                  <a:cubicBezTo>
                    <a:pt x="91" y="243"/>
                    <a:pt x="92" y="241"/>
                    <a:pt x="92" y="239"/>
                  </a:cubicBezTo>
                  <a:cubicBezTo>
                    <a:pt x="93" y="237"/>
                    <a:pt x="92" y="235"/>
                    <a:pt x="90" y="234"/>
                  </a:cubicBezTo>
                  <a:cubicBezTo>
                    <a:pt x="90" y="234"/>
                    <a:pt x="90" y="234"/>
                    <a:pt x="90" y="234"/>
                  </a:cubicBezTo>
                  <a:cubicBezTo>
                    <a:pt x="93" y="233"/>
                    <a:pt x="94" y="232"/>
                    <a:pt x="94" y="230"/>
                  </a:cubicBezTo>
                  <a:cubicBezTo>
                    <a:pt x="95" y="227"/>
                    <a:pt x="94" y="226"/>
                    <a:pt x="92" y="224"/>
                  </a:cubicBezTo>
                  <a:cubicBezTo>
                    <a:pt x="95" y="224"/>
                    <a:pt x="96" y="221"/>
                    <a:pt x="96" y="218"/>
                  </a:cubicBezTo>
                  <a:cubicBezTo>
                    <a:pt x="95" y="216"/>
                    <a:pt x="94" y="215"/>
                    <a:pt x="93" y="214"/>
                  </a:cubicBezTo>
                  <a:cubicBezTo>
                    <a:pt x="95" y="213"/>
                    <a:pt x="96" y="213"/>
                    <a:pt x="97" y="210"/>
                  </a:cubicBezTo>
                  <a:cubicBezTo>
                    <a:pt x="97" y="209"/>
                    <a:pt x="96" y="207"/>
                    <a:pt x="95" y="206"/>
                  </a:cubicBezTo>
                  <a:cubicBezTo>
                    <a:pt x="98" y="203"/>
                    <a:pt x="98" y="203"/>
                    <a:pt x="96" y="200"/>
                  </a:cubicBezTo>
                  <a:close/>
                  <a:moveTo>
                    <a:pt x="152" y="140"/>
                  </a:moveTo>
                  <a:cubicBezTo>
                    <a:pt x="153" y="140"/>
                    <a:pt x="153" y="140"/>
                    <a:pt x="153" y="140"/>
                  </a:cubicBezTo>
                  <a:cubicBezTo>
                    <a:pt x="153" y="139"/>
                    <a:pt x="153" y="137"/>
                    <a:pt x="153" y="136"/>
                  </a:cubicBezTo>
                  <a:cubicBezTo>
                    <a:pt x="152" y="126"/>
                    <a:pt x="148" y="115"/>
                    <a:pt x="141" y="107"/>
                  </a:cubicBezTo>
                  <a:cubicBezTo>
                    <a:pt x="139" y="103"/>
                    <a:pt x="136" y="101"/>
                    <a:pt x="132" y="100"/>
                  </a:cubicBezTo>
                  <a:cubicBezTo>
                    <a:pt x="135" y="105"/>
                    <a:pt x="135" y="105"/>
                    <a:pt x="135" y="105"/>
                  </a:cubicBezTo>
                  <a:cubicBezTo>
                    <a:pt x="132" y="108"/>
                    <a:pt x="132" y="108"/>
                    <a:pt x="132" y="108"/>
                  </a:cubicBezTo>
                  <a:cubicBezTo>
                    <a:pt x="127" y="106"/>
                    <a:pt x="127" y="106"/>
                    <a:pt x="127" y="106"/>
                  </a:cubicBezTo>
                  <a:cubicBezTo>
                    <a:pt x="127" y="105"/>
                    <a:pt x="127" y="104"/>
                    <a:pt x="127" y="103"/>
                  </a:cubicBezTo>
                  <a:cubicBezTo>
                    <a:pt x="127" y="102"/>
                    <a:pt x="126" y="101"/>
                    <a:pt x="127" y="100"/>
                  </a:cubicBezTo>
                  <a:cubicBezTo>
                    <a:pt x="127" y="99"/>
                    <a:pt x="128" y="98"/>
                    <a:pt x="129" y="97"/>
                  </a:cubicBezTo>
                  <a:cubicBezTo>
                    <a:pt x="121" y="91"/>
                    <a:pt x="112" y="92"/>
                    <a:pt x="103" y="93"/>
                  </a:cubicBezTo>
                  <a:cubicBezTo>
                    <a:pt x="99" y="93"/>
                    <a:pt x="94" y="94"/>
                    <a:pt x="91" y="97"/>
                  </a:cubicBezTo>
                  <a:cubicBezTo>
                    <a:pt x="93" y="100"/>
                    <a:pt x="93" y="100"/>
                    <a:pt x="93" y="100"/>
                  </a:cubicBezTo>
                  <a:cubicBezTo>
                    <a:pt x="97" y="99"/>
                    <a:pt x="97" y="99"/>
                    <a:pt x="97" y="99"/>
                  </a:cubicBezTo>
                  <a:cubicBezTo>
                    <a:pt x="96" y="102"/>
                    <a:pt x="96" y="102"/>
                    <a:pt x="96" y="102"/>
                  </a:cubicBezTo>
                  <a:cubicBezTo>
                    <a:pt x="98" y="104"/>
                    <a:pt x="102" y="105"/>
                    <a:pt x="105" y="104"/>
                  </a:cubicBezTo>
                  <a:cubicBezTo>
                    <a:pt x="105" y="107"/>
                    <a:pt x="107" y="108"/>
                    <a:pt x="109" y="108"/>
                  </a:cubicBezTo>
                  <a:cubicBezTo>
                    <a:pt x="111" y="109"/>
                    <a:pt x="113" y="110"/>
                    <a:pt x="116" y="111"/>
                  </a:cubicBezTo>
                  <a:cubicBezTo>
                    <a:pt x="118" y="112"/>
                    <a:pt x="120" y="114"/>
                    <a:pt x="123" y="114"/>
                  </a:cubicBezTo>
                  <a:cubicBezTo>
                    <a:pt x="125" y="115"/>
                    <a:pt x="127" y="116"/>
                    <a:pt x="129" y="118"/>
                  </a:cubicBezTo>
                  <a:cubicBezTo>
                    <a:pt x="131" y="119"/>
                    <a:pt x="134" y="119"/>
                    <a:pt x="136" y="122"/>
                  </a:cubicBezTo>
                  <a:cubicBezTo>
                    <a:pt x="136" y="123"/>
                    <a:pt x="137" y="123"/>
                    <a:pt x="138" y="122"/>
                  </a:cubicBezTo>
                  <a:cubicBezTo>
                    <a:pt x="139" y="122"/>
                    <a:pt x="140" y="122"/>
                    <a:pt x="141" y="121"/>
                  </a:cubicBezTo>
                  <a:cubicBezTo>
                    <a:pt x="140" y="126"/>
                    <a:pt x="140" y="126"/>
                    <a:pt x="140" y="126"/>
                  </a:cubicBezTo>
                  <a:cubicBezTo>
                    <a:pt x="145" y="129"/>
                    <a:pt x="145" y="129"/>
                    <a:pt x="145" y="129"/>
                  </a:cubicBezTo>
                  <a:cubicBezTo>
                    <a:pt x="147" y="133"/>
                    <a:pt x="150" y="136"/>
                    <a:pt x="152" y="140"/>
                  </a:cubicBezTo>
                  <a:close/>
                  <a:moveTo>
                    <a:pt x="110" y="182"/>
                  </a:moveTo>
                  <a:cubicBezTo>
                    <a:pt x="111" y="183"/>
                    <a:pt x="112" y="186"/>
                    <a:pt x="113" y="188"/>
                  </a:cubicBezTo>
                  <a:cubicBezTo>
                    <a:pt x="114" y="191"/>
                    <a:pt x="116" y="192"/>
                    <a:pt x="119" y="192"/>
                  </a:cubicBezTo>
                  <a:cubicBezTo>
                    <a:pt x="124" y="192"/>
                    <a:pt x="129" y="190"/>
                    <a:pt x="132" y="186"/>
                  </a:cubicBezTo>
                  <a:cubicBezTo>
                    <a:pt x="136" y="182"/>
                    <a:pt x="135" y="175"/>
                    <a:pt x="131" y="171"/>
                  </a:cubicBezTo>
                  <a:cubicBezTo>
                    <a:pt x="130" y="171"/>
                    <a:pt x="129" y="170"/>
                    <a:pt x="129" y="170"/>
                  </a:cubicBezTo>
                  <a:cubicBezTo>
                    <a:pt x="127" y="169"/>
                    <a:pt x="126" y="169"/>
                    <a:pt x="124" y="169"/>
                  </a:cubicBezTo>
                  <a:cubicBezTo>
                    <a:pt x="116" y="167"/>
                    <a:pt x="110" y="173"/>
                    <a:pt x="110" y="182"/>
                  </a:cubicBezTo>
                  <a:close/>
                  <a:moveTo>
                    <a:pt x="115" y="167"/>
                  </a:moveTo>
                  <a:cubicBezTo>
                    <a:pt x="124" y="166"/>
                    <a:pt x="124" y="166"/>
                    <a:pt x="124" y="166"/>
                  </a:cubicBezTo>
                  <a:cubicBezTo>
                    <a:pt x="123" y="160"/>
                    <a:pt x="123" y="160"/>
                    <a:pt x="123" y="160"/>
                  </a:cubicBezTo>
                  <a:cubicBezTo>
                    <a:pt x="120" y="159"/>
                    <a:pt x="119" y="160"/>
                    <a:pt x="117" y="162"/>
                  </a:cubicBezTo>
                  <a:cubicBezTo>
                    <a:pt x="115" y="159"/>
                    <a:pt x="115" y="159"/>
                    <a:pt x="115" y="159"/>
                  </a:cubicBezTo>
                  <a:lnTo>
                    <a:pt x="115" y="16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13">
              <a:extLst>
                <a:ext uri="{FF2B5EF4-FFF2-40B4-BE49-F238E27FC236}">
                  <a16:creationId xmlns:a16="http://schemas.microsoft.com/office/drawing/2014/main" xmlns="" id="{7288E77C-EB25-41AB-AE49-D436E8586EA2}"/>
                </a:ext>
              </a:extLst>
            </p:cNvPr>
            <p:cNvSpPr>
              <a:spLocks/>
            </p:cNvSpPr>
            <p:nvPr/>
          </p:nvSpPr>
          <p:spPr bwMode="auto">
            <a:xfrm>
              <a:off x="247" y="508"/>
              <a:ext cx="65" cy="66"/>
            </a:xfrm>
            <a:custGeom>
              <a:avLst/>
              <a:gdLst>
                <a:gd name="T0" fmla="*/ 22 w 32"/>
                <a:gd name="T1" fmla="*/ 14 h 33"/>
                <a:gd name="T2" fmla="*/ 22 w 32"/>
                <a:gd name="T3" fmla="*/ 8 h 33"/>
                <a:gd name="T4" fmla="*/ 26 w 32"/>
                <a:gd name="T5" fmla="*/ 9 h 33"/>
                <a:gd name="T6" fmla="*/ 28 w 32"/>
                <a:gd name="T7" fmla="*/ 7 h 33"/>
                <a:gd name="T8" fmla="*/ 25 w 32"/>
                <a:gd name="T9" fmla="*/ 2 h 33"/>
                <a:gd name="T10" fmla="*/ 32 w 32"/>
                <a:gd name="T11" fmla="*/ 2 h 33"/>
                <a:gd name="T12" fmla="*/ 29 w 32"/>
                <a:gd name="T13" fmla="*/ 9 h 33"/>
                <a:gd name="T14" fmla="*/ 28 w 32"/>
                <a:gd name="T15" fmla="*/ 15 h 33"/>
                <a:gd name="T16" fmla="*/ 25 w 32"/>
                <a:gd name="T17" fmla="*/ 21 h 33"/>
                <a:gd name="T18" fmla="*/ 22 w 32"/>
                <a:gd name="T19" fmla="*/ 19 h 33"/>
                <a:gd name="T20" fmla="*/ 21 w 32"/>
                <a:gd name="T21" fmla="*/ 25 h 33"/>
                <a:gd name="T22" fmla="*/ 18 w 32"/>
                <a:gd name="T23" fmla="*/ 23 h 33"/>
                <a:gd name="T24" fmla="*/ 16 w 32"/>
                <a:gd name="T25" fmla="*/ 28 h 33"/>
                <a:gd name="T26" fmla="*/ 11 w 32"/>
                <a:gd name="T27" fmla="*/ 31 h 33"/>
                <a:gd name="T28" fmla="*/ 9 w 32"/>
                <a:gd name="T29" fmla="*/ 30 h 33"/>
                <a:gd name="T30" fmla="*/ 6 w 32"/>
                <a:gd name="T31" fmla="*/ 29 h 33"/>
                <a:gd name="T32" fmla="*/ 7 w 32"/>
                <a:gd name="T33" fmla="*/ 33 h 33"/>
                <a:gd name="T34" fmla="*/ 0 w 32"/>
                <a:gd name="T35" fmla="*/ 32 h 33"/>
                <a:gd name="T36" fmla="*/ 2 w 32"/>
                <a:gd name="T37" fmla="*/ 29 h 33"/>
                <a:gd name="T38" fmla="*/ 1 w 32"/>
                <a:gd name="T39" fmla="*/ 25 h 33"/>
                <a:gd name="T40" fmla="*/ 2 w 32"/>
                <a:gd name="T41" fmla="*/ 25 h 33"/>
                <a:gd name="T42" fmla="*/ 4 w 32"/>
                <a:gd name="T43" fmla="*/ 28 h 33"/>
                <a:gd name="T44" fmla="*/ 6 w 32"/>
                <a:gd name="T45" fmla="*/ 24 h 33"/>
                <a:gd name="T46" fmla="*/ 11 w 32"/>
                <a:gd name="T47" fmla="*/ 22 h 33"/>
                <a:gd name="T48" fmla="*/ 13 w 32"/>
                <a:gd name="T49" fmla="*/ 22 h 33"/>
                <a:gd name="T50" fmla="*/ 16 w 32"/>
                <a:gd name="T51" fmla="*/ 20 h 33"/>
                <a:gd name="T52" fmla="*/ 16 w 32"/>
                <a:gd name="T53" fmla="*/ 20 h 33"/>
                <a:gd name="T54" fmla="*/ 16 w 32"/>
                <a:gd name="T55" fmla="*/ 18 h 33"/>
                <a:gd name="T56" fmla="*/ 12 w 32"/>
                <a:gd name="T57" fmla="*/ 12 h 33"/>
                <a:gd name="T58" fmla="*/ 13 w 32"/>
                <a:gd name="T59" fmla="*/ 9 h 33"/>
                <a:gd name="T60" fmla="*/ 19 w 32"/>
                <a:gd name="T61" fmla="*/ 18 h 33"/>
                <a:gd name="T62" fmla="*/ 19 w 32"/>
                <a:gd name="T63" fmla="*/ 12 h 33"/>
                <a:gd name="T64" fmla="*/ 22 w 32"/>
                <a:gd name="T65" fmla="*/ 14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 h="33">
                  <a:moveTo>
                    <a:pt x="22" y="14"/>
                  </a:moveTo>
                  <a:cubicBezTo>
                    <a:pt x="26" y="12"/>
                    <a:pt x="22" y="10"/>
                    <a:pt x="22" y="8"/>
                  </a:cubicBezTo>
                  <a:cubicBezTo>
                    <a:pt x="24" y="7"/>
                    <a:pt x="25" y="9"/>
                    <a:pt x="26" y="9"/>
                  </a:cubicBezTo>
                  <a:cubicBezTo>
                    <a:pt x="28" y="7"/>
                    <a:pt x="28" y="7"/>
                    <a:pt x="28" y="7"/>
                  </a:cubicBezTo>
                  <a:cubicBezTo>
                    <a:pt x="25" y="2"/>
                    <a:pt x="25" y="2"/>
                    <a:pt x="25" y="2"/>
                  </a:cubicBezTo>
                  <a:cubicBezTo>
                    <a:pt x="28" y="0"/>
                    <a:pt x="29" y="6"/>
                    <a:pt x="32" y="2"/>
                  </a:cubicBezTo>
                  <a:cubicBezTo>
                    <a:pt x="32" y="5"/>
                    <a:pt x="32" y="8"/>
                    <a:pt x="29" y="9"/>
                  </a:cubicBezTo>
                  <a:cubicBezTo>
                    <a:pt x="27" y="11"/>
                    <a:pt x="27" y="13"/>
                    <a:pt x="28" y="15"/>
                  </a:cubicBezTo>
                  <a:cubicBezTo>
                    <a:pt x="23" y="15"/>
                    <a:pt x="23" y="15"/>
                    <a:pt x="25" y="21"/>
                  </a:cubicBezTo>
                  <a:cubicBezTo>
                    <a:pt x="24" y="21"/>
                    <a:pt x="22" y="20"/>
                    <a:pt x="22" y="19"/>
                  </a:cubicBezTo>
                  <a:cubicBezTo>
                    <a:pt x="19" y="21"/>
                    <a:pt x="23" y="23"/>
                    <a:pt x="21" y="25"/>
                  </a:cubicBezTo>
                  <a:cubicBezTo>
                    <a:pt x="18" y="23"/>
                    <a:pt x="18" y="23"/>
                    <a:pt x="18" y="23"/>
                  </a:cubicBezTo>
                  <a:cubicBezTo>
                    <a:pt x="15" y="23"/>
                    <a:pt x="15" y="25"/>
                    <a:pt x="16" y="28"/>
                  </a:cubicBezTo>
                  <a:cubicBezTo>
                    <a:pt x="11" y="26"/>
                    <a:pt x="11" y="26"/>
                    <a:pt x="11" y="31"/>
                  </a:cubicBezTo>
                  <a:cubicBezTo>
                    <a:pt x="10" y="31"/>
                    <a:pt x="9" y="30"/>
                    <a:pt x="9" y="30"/>
                  </a:cubicBezTo>
                  <a:cubicBezTo>
                    <a:pt x="8" y="30"/>
                    <a:pt x="7" y="30"/>
                    <a:pt x="6" y="29"/>
                  </a:cubicBezTo>
                  <a:cubicBezTo>
                    <a:pt x="7" y="33"/>
                    <a:pt x="7" y="33"/>
                    <a:pt x="7" y="33"/>
                  </a:cubicBezTo>
                  <a:cubicBezTo>
                    <a:pt x="0" y="32"/>
                    <a:pt x="0" y="32"/>
                    <a:pt x="0" y="32"/>
                  </a:cubicBezTo>
                  <a:cubicBezTo>
                    <a:pt x="2" y="29"/>
                    <a:pt x="2" y="29"/>
                    <a:pt x="2" y="29"/>
                  </a:cubicBezTo>
                  <a:cubicBezTo>
                    <a:pt x="1" y="25"/>
                    <a:pt x="1" y="25"/>
                    <a:pt x="1" y="25"/>
                  </a:cubicBezTo>
                  <a:cubicBezTo>
                    <a:pt x="2" y="25"/>
                    <a:pt x="2" y="25"/>
                    <a:pt x="2" y="25"/>
                  </a:cubicBezTo>
                  <a:cubicBezTo>
                    <a:pt x="4" y="28"/>
                    <a:pt x="4" y="28"/>
                    <a:pt x="4" y="28"/>
                  </a:cubicBezTo>
                  <a:cubicBezTo>
                    <a:pt x="7" y="28"/>
                    <a:pt x="5" y="25"/>
                    <a:pt x="6" y="24"/>
                  </a:cubicBezTo>
                  <a:cubicBezTo>
                    <a:pt x="11" y="25"/>
                    <a:pt x="11" y="25"/>
                    <a:pt x="11" y="22"/>
                  </a:cubicBezTo>
                  <a:cubicBezTo>
                    <a:pt x="12" y="22"/>
                    <a:pt x="12" y="22"/>
                    <a:pt x="13" y="22"/>
                  </a:cubicBezTo>
                  <a:cubicBezTo>
                    <a:pt x="14" y="22"/>
                    <a:pt x="15" y="22"/>
                    <a:pt x="16" y="20"/>
                  </a:cubicBezTo>
                  <a:cubicBezTo>
                    <a:pt x="16" y="20"/>
                    <a:pt x="16" y="20"/>
                    <a:pt x="16" y="20"/>
                  </a:cubicBezTo>
                  <a:cubicBezTo>
                    <a:pt x="16" y="19"/>
                    <a:pt x="16" y="18"/>
                    <a:pt x="16" y="18"/>
                  </a:cubicBezTo>
                  <a:cubicBezTo>
                    <a:pt x="15" y="16"/>
                    <a:pt x="13" y="14"/>
                    <a:pt x="12" y="12"/>
                  </a:cubicBezTo>
                  <a:cubicBezTo>
                    <a:pt x="12" y="11"/>
                    <a:pt x="12" y="10"/>
                    <a:pt x="13" y="9"/>
                  </a:cubicBezTo>
                  <a:cubicBezTo>
                    <a:pt x="19" y="18"/>
                    <a:pt x="19" y="18"/>
                    <a:pt x="19" y="18"/>
                  </a:cubicBezTo>
                  <a:cubicBezTo>
                    <a:pt x="21" y="15"/>
                    <a:pt x="17" y="14"/>
                    <a:pt x="19" y="12"/>
                  </a:cubicBezTo>
                  <a:lnTo>
                    <a:pt x="22" y="14"/>
                  </a:lnTo>
                  <a:close/>
                </a:path>
              </a:pathLst>
            </a:custGeom>
            <a:solidFill>
              <a:srgbClr val="FF31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14">
              <a:extLst>
                <a:ext uri="{FF2B5EF4-FFF2-40B4-BE49-F238E27FC236}">
                  <a16:creationId xmlns:a16="http://schemas.microsoft.com/office/drawing/2014/main" xmlns="" id="{F1521EE9-FFC3-40DC-9590-56B5DB0C6B5E}"/>
                </a:ext>
              </a:extLst>
            </p:cNvPr>
            <p:cNvSpPr>
              <a:spLocks noEditPoints="1"/>
            </p:cNvSpPr>
            <p:nvPr/>
          </p:nvSpPr>
          <p:spPr bwMode="auto">
            <a:xfrm>
              <a:off x="132" y="262"/>
              <a:ext cx="60" cy="62"/>
            </a:xfrm>
            <a:custGeom>
              <a:avLst/>
              <a:gdLst>
                <a:gd name="T0" fmla="*/ 30 w 30"/>
                <a:gd name="T1" fmla="*/ 15 h 31"/>
                <a:gd name="T2" fmla="*/ 27 w 30"/>
                <a:gd name="T3" fmla="*/ 23 h 31"/>
                <a:gd name="T4" fmla="*/ 11 w 30"/>
                <a:gd name="T5" fmla="*/ 28 h 31"/>
                <a:gd name="T6" fmla="*/ 10 w 30"/>
                <a:gd name="T7" fmla="*/ 27 h 31"/>
                <a:gd name="T8" fmla="*/ 5 w 30"/>
                <a:gd name="T9" fmla="*/ 7 h 31"/>
                <a:gd name="T10" fmla="*/ 6 w 30"/>
                <a:gd name="T11" fmla="*/ 5 h 31"/>
                <a:gd name="T12" fmla="*/ 14 w 30"/>
                <a:gd name="T13" fmla="*/ 1 h 31"/>
                <a:gd name="T14" fmla="*/ 17 w 30"/>
                <a:gd name="T15" fmla="*/ 1 h 31"/>
                <a:gd name="T16" fmla="*/ 29 w 30"/>
                <a:gd name="T17" fmla="*/ 12 h 31"/>
                <a:gd name="T18" fmla="*/ 29 w 30"/>
                <a:gd name="T19" fmla="*/ 13 h 31"/>
                <a:gd name="T20" fmla="*/ 29 w 30"/>
                <a:gd name="T21" fmla="*/ 15 h 31"/>
                <a:gd name="T22" fmla="*/ 30 w 30"/>
                <a:gd name="T23" fmla="*/ 15 h 31"/>
                <a:gd name="T24" fmla="*/ 15 w 30"/>
                <a:gd name="T25" fmla="*/ 3 h 31"/>
                <a:gd name="T26" fmla="*/ 11 w 30"/>
                <a:gd name="T27" fmla="*/ 4 h 31"/>
                <a:gd name="T28" fmla="*/ 6 w 30"/>
                <a:gd name="T29" fmla="*/ 21 h 31"/>
                <a:gd name="T30" fmla="*/ 9 w 30"/>
                <a:gd name="T31" fmla="*/ 24 h 31"/>
                <a:gd name="T32" fmla="*/ 17 w 30"/>
                <a:gd name="T33" fmla="*/ 27 h 31"/>
                <a:gd name="T34" fmla="*/ 26 w 30"/>
                <a:gd name="T35" fmla="*/ 21 h 31"/>
                <a:gd name="T36" fmla="*/ 25 w 30"/>
                <a:gd name="T37" fmla="*/ 7 h 31"/>
                <a:gd name="T38" fmla="*/ 15 w 30"/>
                <a:gd name="T39" fmla="*/ 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0" h="31">
                  <a:moveTo>
                    <a:pt x="30" y="15"/>
                  </a:moveTo>
                  <a:cubicBezTo>
                    <a:pt x="29" y="18"/>
                    <a:pt x="28" y="21"/>
                    <a:pt x="27" y="23"/>
                  </a:cubicBezTo>
                  <a:cubicBezTo>
                    <a:pt x="24" y="29"/>
                    <a:pt x="17" y="31"/>
                    <a:pt x="11" y="28"/>
                  </a:cubicBezTo>
                  <a:cubicBezTo>
                    <a:pt x="10" y="28"/>
                    <a:pt x="10" y="28"/>
                    <a:pt x="10" y="27"/>
                  </a:cubicBezTo>
                  <a:cubicBezTo>
                    <a:pt x="3" y="23"/>
                    <a:pt x="0" y="14"/>
                    <a:pt x="5" y="7"/>
                  </a:cubicBezTo>
                  <a:cubicBezTo>
                    <a:pt x="5" y="6"/>
                    <a:pt x="5" y="5"/>
                    <a:pt x="6" y="5"/>
                  </a:cubicBezTo>
                  <a:cubicBezTo>
                    <a:pt x="8" y="2"/>
                    <a:pt x="11" y="0"/>
                    <a:pt x="14" y="1"/>
                  </a:cubicBezTo>
                  <a:cubicBezTo>
                    <a:pt x="15" y="1"/>
                    <a:pt x="16" y="1"/>
                    <a:pt x="17" y="1"/>
                  </a:cubicBezTo>
                  <a:cubicBezTo>
                    <a:pt x="23" y="1"/>
                    <a:pt x="29" y="6"/>
                    <a:pt x="29" y="12"/>
                  </a:cubicBezTo>
                  <a:cubicBezTo>
                    <a:pt x="29" y="12"/>
                    <a:pt x="29" y="13"/>
                    <a:pt x="29" y="13"/>
                  </a:cubicBezTo>
                  <a:cubicBezTo>
                    <a:pt x="29" y="13"/>
                    <a:pt x="29" y="14"/>
                    <a:pt x="29" y="15"/>
                  </a:cubicBezTo>
                  <a:lnTo>
                    <a:pt x="30" y="15"/>
                  </a:lnTo>
                  <a:close/>
                  <a:moveTo>
                    <a:pt x="15" y="3"/>
                  </a:moveTo>
                  <a:cubicBezTo>
                    <a:pt x="14" y="3"/>
                    <a:pt x="12" y="3"/>
                    <a:pt x="11" y="4"/>
                  </a:cubicBezTo>
                  <a:cubicBezTo>
                    <a:pt x="6" y="8"/>
                    <a:pt x="4" y="15"/>
                    <a:pt x="6" y="21"/>
                  </a:cubicBezTo>
                  <a:cubicBezTo>
                    <a:pt x="7" y="22"/>
                    <a:pt x="8" y="23"/>
                    <a:pt x="9" y="24"/>
                  </a:cubicBezTo>
                  <a:cubicBezTo>
                    <a:pt x="11" y="27"/>
                    <a:pt x="14" y="28"/>
                    <a:pt x="17" y="27"/>
                  </a:cubicBezTo>
                  <a:cubicBezTo>
                    <a:pt x="21" y="27"/>
                    <a:pt x="24" y="25"/>
                    <a:pt x="26" y="21"/>
                  </a:cubicBezTo>
                  <a:cubicBezTo>
                    <a:pt x="28" y="17"/>
                    <a:pt x="28" y="12"/>
                    <a:pt x="25" y="7"/>
                  </a:cubicBezTo>
                  <a:cubicBezTo>
                    <a:pt x="23" y="4"/>
                    <a:pt x="20" y="4"/>
                    <a:pt x="15" y="3"/>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15">
              <a:extLst>
                <a:ext uri="{FF2B5EF4-FFF2-40B4-BE49-F238E27FC236}">
                  <a16:creationId xmlns:a16="http://schemas.microsoft.com/office/drawing/2014/main" xmlns="" id="{994E517C-2EAC-4AB0-B845-A5726129D158}"/>
                </a:ext>
              </a:extLst>
            </p:cNvPr>
            <p:cNvSpPr>
              <a:spLocks noEditPoints="1"/>
            </p:cNvSpPr>
            <p:nvPr/>
          </p:nvSpPr>
          <p:spPr bwMode="auto">
            <a:xfrm>
              <a:off x="148" y="657"/>
              <a:ext cx="53" cy="59"/>
            </a:xfrm>
            <a:custGeom>
              <a:avLst/>
              <a:gdLst>
                <a:gd name="T0" fmla="*/ 0 w 26"/>
                <a:gd name="T1" fmla="*/ 12 h 29"/>
                <a:gd name="T2" fmla="*/ 3 w 26"/>
                <a:gd name="T3" fmla="*/ 12 h 29"/>
                <a:gd name="T4" fmla="*/ 3 w 26"/>
                <a:gd name="T5" fmla="*/ 7 h 29"/>
                <a:gd name="T6" fmla="*/ 4 w 26"/>
                <a:gd name="T7" fmla="*/ 4 h 29"/>
                <a:gd name="T8" fmla="*/ 10 w 26"/>
                <a:gd name="T9" fmla="*/ 4 h 29"/>
                <a:gd name="T10" fmla="*/ 11 w 26"/>
                <a:gd name="T11" fmla="*/ 0 h 29"/>
                <a:gd name="T12" fmla="*/ 15 w 26"/>
                <a:gd name="T13" fmla="*/ 3 h 29"/>
                <a:gd name="T14" fmla="*/ 21 w 26"/>
                <a:gd name="T15" fmla="*/ 2 h 29"/>
                <a:gd name="T16" fmla="*/ 20 w 26"/>
                <a:gd name="T17" fmla="*/ 10 h 29"/>
                <a:gd name="T18" fmla="*/ 26 w 26"/>
                <a:gd name="T19" fmla="*/ 11 h 29"/>
                <a:gd name="T20" fmla="*/ 20 w 26"/>
                <a:gd name="T21" fmla="*/ 14 h 29"/>
                <a:gd name="T22" fmla="*/ 24 w 26"/>
                <a:gd name="T23" fmla="*/ 15 h 29"/>
                <a:gd name="T24" fmla="*/ 21 w 26"/>
                <a:gd name="T25" fmla="*/ 24 h 29"/>
                <a:gd name="T26" fmla="*/ 14 w 26"/>
                <a:gd name="T27" fmla="*/ 26 h 29"/>
                <a:gd name="T28" fmla="*/ 13 w 26"/>
                <a:gd name="T29" fmla="*/ 29 h 29"/>
                <a:gd name="T30" fmla="*/ 9 w 26"/>
                <a:gd name="T31" fmla="*/ 28 h 29"/>
                <a:gd name="T32" fmla="*/ 8 w 26"/>
                <a:gd name="T33" fmla="*/ 25 h 29"/>
                <a:gd name="T34" fmla="*/ 4 w 26"/>
                <a:gd name="T35" fmla="*/ 25 h 29"/>
                <a:gd name="T36" fmla="*/ 2 w 26"/>
                <a:gd name="T37" fmla="*/ 24 h 29"/>
                <a:gd name="T38" fmla="*/ 2 w 26"/>
                <a:gd name="T39" fmla="*/ 22 h 29"/>
                <a:gd name="T40" fmla="*/ 2 w 26"/>
                <a:gd name="T41" fmla="*/ 17 h 29"/>
                <a:gd name="T42" fmla="*/ 0 w 26"/>
                <a:gd name="T43" fmla="*/ 12 h 29"/>
                <a:gd name="T44" fmla="*/ 6 w 26"/>
                <a:gd name="T45" fmla="*/ 13 h 29"/>
                <a:gd name="T46" fmla="*/ 9 w 26"/>
                <a:gd name="T47" fmla="*/ 13 h 29"/>
                <a:gd name="T48" fmla="*/ 10 w 26"/>
                <a:gd name="T49" fmla="*/ 15 h 29"/>
                <a:gd name="T50" fmla="*/ 9 w 26"/>
                <a:gd name="T51" fmla="*/ 17 h 29"/>
                <a:gd name="T52" fmla="*/ 6 w 26"/>
                <a:gd name="T53" fmla="*/ 18 h 29"/>
                <a:gd name="T54" fmla="*/ 6 w 26"/>
                <a:gd name="T55" fmla="*/ 22 h 29"/>
                <a:gd name="T56" fmla="*/ 9 w 26"/>
                <a:gd name="T57" fmla="*/ 19 h 29"/>
                <a:gd name="T58" fmla="*/ 19 w 26"/>
                <a:gd name="T59" fmla="*/ 22 h 29"/>
                <a:gd name="T60" fmla="*/ 16 w 26"/>
                <a:gd name="T61" fmla="*/ 12 h 29"/>
                <a:gd name="T62" fmla="*/ 18 w 26"/>
                <a:gd name="T63" fmla="*/ 6 h 29"/>
                <a:gd name="T64" fmla="*/ 14 w 26"/>
                <a:gd name="T65" fmla="*/ 7 h 29"/>
                <a:gd name="T66" fmla="*/ 12 w 26"/>
                <a:gd name="T67" fmla="*/ 10 h 29"/>
                <a:gd name="T68" fmla="*/ 11 w 26"/>
                <a:gd name="T69" fmla="*/ 10 h 29"/>
                <a:gd name="T70" fmla="*/ 9 w 26"/>
                <a:gd name="T71" fmla="*/ 7 h 29"/>
                <a:gd name="T72" fmla="*/ 6 w 26"/>
                <a:gd name="T73" fmla="*/ 13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6" h="29">
                  <a:moveTo>
                    <a:pt x="0" y="12"/>
                  </a:moveTo>
                  <a:cubicBezTo>
                    <a:pt x="3" y="12"/>
                    <a:pt x="3" y="12"/>
                    <a:pt x="3" y="12"/>
                  </a:cubicBezTo>
                  <a:cubicBezTo>
                    <a:pt x="4" y="10"/>
                    <a:pt x="4" y="8"/>
                    <a:pt x="3" y="7"/>
                  </a:cubicBezTo>
                  <a:cubicBezTo>
                    <a:pt x="2" y="5"/>
                    <a:pt x="3" y="5"/>
                    <a:pt x="4" y="4"/>
                  </a:cubicBezTo>
                  <a:cubicBezTo>
                    <a:pt x="6" y="5"/>
                    <a:pt x="8" y="6"/>
                    <a:pt x="10" y="4"/>
                  </a:cubicBezTo>
                  <a:cubicBezTo>
                    <a:pt x="11" y="0"/>
                    <a:pt x="11" y="0"/>
                    <a:pt x="11" y="0"/>
                  </a:cubicBezTo>
                  <a:cubicBezTo>
                    <a:pt x="13" y="1"/>
                    <a:pt x="15" y="1"/>
                    <a:pt x="15" y="3"/>
                  </a:cubicBezTo>
                  <a:cubicBezTo>
                    <a:pt x="21" y="2"/>
                    <a:pt x="21" y="2"/>
                    <a:pt x="21" y="2"/>
                  </a:cubicBezTo>
                  <a:cubicBezTo>
                    <a:pt x="20" y="10"/>
                    <a:pt x="20" y="10"/>
                    <a:pt x="20" y="10"/>
                  </a:cubicBezTo>
                  <a:cubicBezTo>
                    <a:pt x="26" y="11"/>
                    <a:pt x="26" y="11"/>
                    <a:pt x="26" y="11"/>
                  </a:cubicBezTo>
                  <a:cubicBezTo>
                    <a:pt x="20" y="14"/>
                    <a:pt x="20" y="14"/>
                    <a:pt x="20" y="14"/>
                  </a:cubicBezTo>
                  <a:cubicBezTo>
                    <a:pt x="24" y="15"/>
                    <a:pt x="24" y="15"/>
                    <a:pt x="24" y="15"/>
                  </a:cubicBezTo>
                  <a:cubicBezTo>
                    <a:pt x="20" y="19"/>
                    <a:pt x="20" y="19"/>
                    <a:pt x="21" y="24"/>
                  </a:cubicBezTo>
                  <a:cubicBezTo>
                    <a:pt x="19" y="26"/>
                    <a:pt x="16" y="25"/>
                    <a:pt x="14" y="26"/>
                  </a:cubicBezTo>
                  <a:cubicBezTo>
                    <a:pt x="13" y="29"/>
                    <a:pt x="13" y="29"/>
                    <a:pt x="13" y="29"/>
                  </a:cubicBezTo>
                  <a:cubicBezTo>
                    <a:pt x="9" y="28"/>
                    <a:pt x="9" y="28"/>
                    <a:pt x="9" y="28"/>
                  </a:cubicBezTo>
                  <a:cubicBezTo>
                    <a:pt x="8" y="25"/>
                    <a:pt x="8" y="25"/>
                    <a:pt x="8" y="25"/>
                  </a:cubicBezTo>
                  <a:cubicBezTo>
                    <a:pt x="7" y="25"/>
                    <a:pt x="5" y="25"/>
                    <a:pt x="4" y="25"/>
                  </a:cubicBezTo>
                  <a:cubicBezTo>
                    <a:pt x="3" y="25"/>
                    <a:pt x="2" y="25"/>
                    <a:pt x="2" y="24"/>
                  </a:cubicBezTo>
                  <a:cubicBezTo>
                    <a:pt x="2" y="24"/>
                    <a:pt x="2" y="23"/>
                    <a:pt x="2" y="22"/>
                  </a:cubicBezTo>
                  <a:cubicBezTo>
                    <a:pt x="4" y="20"/>
                    <a:pt x="4" y="19"/>
                    <a:pt x="2" y="17"/>
                  </a:cubicBezTo>
                  <a:cubicBezTo>
                    <a:pt x="1" y="15"/>
                    <a:pt x="1" y="14"/>
                    <a:pt x="0" y="12"/>
                  </a:cubicBezTo>
                  <a:close/>
                  <a:moveTo>
                    <a:pt x="6" y="13"/>
                  </a:moveTo>
                  <a:cubicBezTo>
                    <a:pt x="7" y="13"/>
                    <a:pt x="8" y="13"/>
                    <a:pt x="9" y="13"/>
                  </a:cubicBezTo>
                  <a:cubicBezTo>
                    <a:pt x="9" y="14"/>
                    <a:pt x="10" y="14"/>
                    <a:pt x="10" y="15"/>
                  </a:cubicBezTo>
                  <a:cubicBezTo>
                    <a:pt x="10" y="16"/>
                    <a:pt x="9" y="16"/>
                    <a:pt x="9" y="17"/>
                  </a:cubicBezTo>
                  <a:cubicBezTo>
                    <a:pt x="8" y="17"/>
                    <a:pt x="6" y="18"/>
                    <a:pt x="6" y="18"/>
                  </a:cubicBezTo>
                  <a:cubicBezTo>
                    <a:pt x="5" y="20"/>
                    <a:pt x="5" y="21"/>
                    <a:pt x="6" y="22"/>
                  </a:cubicBezTo>
                  <a:cubicBezTo>
                    <a:pt x="9" y="23"/>
                    <a:pt x="7" y="19"/>
                    <a:pt x="9" y="19"/>
                  </a:cubicBezTo>
                  <a:cubicBezTo>
                    <a:pt x="13" y="23"/>
                    <a:pt x="14" y="24"/>
                    <a:pt x="19" y="22"/>
                  </a:cubicBezTo>
                  <a:cubicBezTo>
                    <a:pt x="16" y="12"/>
                    <a:pt x="16" y="12"/>
                    <a:pt x="16" y="12"/>
                  </a:cubicBezTo>
                  <a:cubicBezTo>
                    <a:pt x="19" y="10"/>
                    <a:pt x="19" y="9"/>
                    <a:pt x="18" y="6"/>
                  </a:cubicBezTo>
                  <a:cubicBezTo>
                    <a:pt x="17" y="5"/>
                    <a:pt x="15" y="6"/>
                    <a:pt x="14" y="7"/>
                  </a:cubicBezTo>
                  <a:cubicBezTo>
                    <a:pt x="14" y="8"/>
                    <a:pt x="13" y="9"/>
                    <a:pt x="12" y="10"/>
                  </a:cubicBezTo>
                  <a:cubicBezTo>
                    <a:pt x="12" y="10"/>
                    <a:pt x="11" y="10"/>
                    <a:pt x="11" y="10"/>
                  </a:cubicBezTo>
                  <a:cubicBezTo>
                    <a:pt x="9" y="7"/>
                    <a:pt x="9" y="7"/>
                    <a:pt x="9" y="7"/>
                  </a:cubicBezTo>
                  <a:cubicBezTo>
                    <a:pt x="5" y="8"/>
                    <a:pt x="5" y="8"/>
                    <a:pt x="6" y="13"/>
                  </a:cubicBezTo>
                  <a:close/>
                </a:path>
              </a:pathLst>
            </a:custGeom>
            <a:solidFill>
              <a:srgbClr val="FF31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16">
              <a:extLst>
                <a:ext uri="{FF2B5EF4-FFF2-40B4-BE49-F238E27FC236}">
                  <a16:creationId xmlns:a16="http://schemas.microsoft.com/office/drawing/2014/main" xmlns="" id="{5460A2C9-D2EB-43B1-A05A-9EF51E263FBE}"/>
                </a:ext>
              </a:extLst>
            </p:cNvPr>
            <p:cNvSpPr>
              <a:spLocks/>
            </p:cNvSpPr>
            <p:nvPr/>
          </p:nvSpPr>
          <p:spPr bwMode="auto">
            <a:xfrm>
              <a:off x="233" y="358"/>
              <a:ext cx="32" cy="23"/>
            </a:xfrm>
            <a:custGeom>
              <a:avLst/>
              <a:gdLst>
                <a:gd name="T0" fmla="*/ 5 w 16"/>
                <a:gd name="T1" fmla="*/ 6 h 11"/>
                <a:gd name="T2" fmla="*/ 9 w 16"/>
                <a:gd name="T3" fmla="*/ 9 h 11"/>
                <a:gd name="T4" fmla="*/ 15 w 16"/>
                <a:gd name="T5" fmla="*/ 3 h 11"/>
                <a:gd name="T6" fmla="*/ 16 w 16"/>
                <a:gd name="T7" fmla="*/ 6 h 11"/>
                <a:gd name="T8" fmla="*/ 15 w 16"/>
                <a:gd name="T9" fmla="*/ 9 h 11"/>
                <a:gd name="T10" fmla="*/ 4 w 16"/>
                <a:gd name="T11" fmla="*/ 8 h 11"/>
                <a:gd name="T12" fmla="*/ 1 w 16"/>
                <a:gd name="T13" fmla="*/ 4 h 11"/>
                <a:gd name="T14" fmla="*/ 1 w 16"/>
                <a:gd name="T15" fmla="*/ 1 h 11"/>
                <a:gd name="T16" fmla="*/ 1 w 16"/>
                <a:gd name="T17" fmla="*/ 1 h 11"/>
                <a:gd name="T18" fmla="*/ 4 w 16"/>
                <a:gd name="T19" fmla="*/ 0 h 11"/>
                <a:gd name="T20" fmla="*/ 6 w 16"/>
                <a:gd name="T21" fmla="*/ 3 h 11"/>
                <a:gd name="T22" fmla="*/ 6 w 16"/>
                <a:gd name="T23" fmla="*/ 3 h 11"/>
                <a:gd name="T24" fmla="*/ 5 w 16"/>
                <a:gd name="T25"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 h="11">
                  <a:moveTo>
                    <a:pt x="5" y="6"/>
                  </a:moveTo>
                  <a:cubicBezTo>
                    <a:pt x="9" y="9"/>
                    <a:pt x="9" y="9"/>
                    <a:pt x="9" y="9"/>
                  </a:cubicBezTo>
                  <a:cubicBezTo>
                    <a:pt x="11" y="6"/>
                    <a:pt x="11" y="3"/>
                    <a:pt x="15" y="3"/>
                  </a:cubicBezTo>
                  <a:cubicBezTo>
                    <a:pt x="15" y="4"/>
                    <a:pt x="16" y="5"/>
                    <a:pt x="16" y="6"/>
                  </a:cubicBezTo>
                  <a:cubicBezTo>
                    <a:pt x="16" y="7"/>
                    <a:pt x="15" y="8"/>
                    <a:pt x="15" y="9"/>
                  </a:cubicBezTo>
                  <a:cubicBezTo>
                    <a:pt x="11" y="11"/>
                    <a:pt x="7" y="11"/>
                    <a:pt x="4" y="8"/>
                  </a:cubicBezTo>
                  <a:cubicBezTo>
                    <a:pt x="3" y="7"/>
                    <a:pt x="2" y="5"/>
                    <a:pt x="1" y="4"/>
                  </a:cubicBezTo>
                  <a:cubicBezTo>
                    <a:pt x="0" y="3"/>
                    <a:pt x="0" y="2"/>
                    <a:pt x="1" y="1"/>
                  </a:cubicBezTo>
                  <a:cubicBezTo>
                    <a:pt x="1" y="1"/>
                    <a:pt x="1" y="1"/>
                    <a:pt x="1" y="1"/>
                  </a:cubicBezTo>
                  <a:cubicBezTo>
                    <a:pt x="2" y="0"/>
                    <a:pt x="3" y="0"/>
                    <a:pt x="4" y="0"/>
                  </a:cubicBezTo>
                  <a:cubicBezTo>
                    <a:pt x="5" y="0"/>
                    <a:pt x="6" y="1"/>
                    <a:pt x="6" y="3"/>
                  </a:cubicBezTo>
                  <a:cubicBezTo>
                    <a:pt x="6" y="3"/>
                    <a:pt x="6" y="3"/>
                    <a:pt x="6" y="3"/>
                  </a:cubicBezTo>
                  <a:cubicBezTo>
                    <a:pt x="6" y="4"/>
                    <a:pt x="5" y="5"/>
                    <a:pt x="5" y="6"/>
                  </a:cubicBezTo>
                  <a:close/>
                </a:path>
              </a:pathLst>
            </a:custGeom>
            <a:solidFill>
              <a:srgbClr val="FF31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17">
              <a:extLst>
                <a:ext uri="{FF2B5EF4-FFF2-40B4-BE49-F238E27FC236}">
                  <a16:creationId xmlns:a16="http://schemas.microsoft.com/office/drawing/2014/main" xmlns="" id="{FDF6BF83-3499-4FFC-9405-D9AE3F198223}"/>
                </a:ext>
              </a:extLst>
            </p:cNvPr>
            <p:cNvSpPr>
              <a:spLocks/>
            </p:cNvSpPr>
            <p:nvPr/>
          </p:nvSpPr>
          <p:spPr bwMode="auto">
            <a:xfrm>
              <a:off x="150" y="282"/>
              <a:ext cx="28" cy="26"/>
            </a:xfrm>
            <a:custGeom>
              <a:avLst/>
              <a:gdLst>
                <a:gd name="T0" fmla="*/ 7 w 14"/>
                <a:gd name="T1" fmla="*/ 5 h 13"/>
                <a:gd name="T2" fmla="*/ 12 w 14"/>
                <a:gd name="T3" fmla="*/ 0 h 13"/>
                <a:gd name="T4" fmla="*/ 12 w 14"/>
                <a:gd name="T5" fmla="*/ 4 h 13"/>
                <a:gd name="T6" fmla="*/ 9 w 14"/>
                <a:gd name="T7" fmla="*/ 7 h 13"/>
                <a:gd name="T8" fmla="*/ 12 w 14"/>
                <a:gd name="T9" fmla="*/ 9 h 13"/>
                <a:gd name="T10" fmla="*/ 13 w 14"/>
                <a:gd name="T11" fmla="*/ 11 h 13"/>
                <a:gd name="T12" fmla="*/ 10 w 14"/>
                <a:gd name="T13" fmla="*/ 11 h 13"/>
                <a:gd name="T14" fmla="*/ 8 w 14"/>
                <a:gd name="T15" fmla="*/ 9 h 13"/>
                <a:gd name="T16" fmla="*/ 2 w 14"/>
                <a:gd name="T17" fmla="*/ 13 h 13"/>
                <a:gd name="T18" fmla="*/ 6 w 14"/>
                <a:gd name="T19" fmla="*/ 6 h 13"/>
                <a:gd name="T20" fmla="*/ 3 w 14"/>
                <a:gd name="T21" fmla="*/ 4 h 13"/>
                <a:gd name="T22" fmla="*/ 2 w 14"/>
                <a:gd name="T23" fmla="*/ 2 h 13"/>
                <a:gd name="T24" fmla="*/ 3 w 14"/>
                <a:gd name="T25" fmla="*/ 1 h 13"/>
                <a:gd name="T26" fmla="*/ 5 w 14"/>
                <a:gd name="T27" fmla="*/ 2 h 13"/>
                <a:gd name="T28" fmla="*/ 7 w 14"/>
                <a:gd name="T29" fmla="*/ 5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 h="13">
                  <a:moveTo>
                    <a:pt x="7" y="5"/>
                  </a:moveTo>
                  <a:cubicBezTo>
                    <a:pt x="12" y="0"/>
                    <a:pt x="12" y="0"/>
                    <a:pt x="12" y="0"/>
                  </a:cubicBezTo>
                  <a:cubicBezTo>
                    <a:pt x="14" y="2"/>
                    <a:pt x="14" y="3"/>
                    <a:pt x="12" y="4"/>
                  </a:cubicBezTo>
                  <a:cubicBezTo>
                    <a:pt x="11" y="5"/>
                    <a:pt x="10" y="6"/>
                    <a:pt x="9" y="7"/>
                  </a:cubicBezTo>
                  <a:cubicBezTo>
                    <a:pt x="10" y="8"/>
                    <a:pt x="11" y="8"/>
                    <a:pt x="12" y="9"/>
                  </a:cubicBezTo>
                  <a:cubicBezTo>
                    <a:pt x="12" y="10"/>
                    <a:pt x="13" y="11"/>
                    <a:pt x="13" y="11"/>
                  </a:cubicBezTo>
                  <a:cubicBezTo>
                    <a:pt x="12" y="11"/>
                    <a:pt x="11" y="12"/>
                    <a:pt x="10" y="11"/>
                  </a:cubicBezTo>
                  <a:cubicBezTo>
                    <a:pt x="9" y="11"/>
                    <a:pt x="9" y="10"/>
                    <a:pt x="8" y="9"/>
                  </a:cubicBezTo>
                  <a:cubicBezTo>
                    <a:pt x="6" y="10"/>
                    <a:pt x="5" y="13"/>
                    <a:pt x="2" y="13"/>
                  </a:cubicBezTo>
                  <a:cubicBezTo>
                    <a:pt x="0" y="9"/>
                    <a:pt x="5" y="9"/>
                    <a:pt x="6" y="6"/>
                  </a:cubicBezTo>
                  <a:cubicBezTo>
                    <a:pt x="5" y="6"/>
                    <a:pt x="4" y="5"/>
                    <a:pt x="3" y="4"/>
                  </a:cubicBezTo>
                  <a:cubicBezTo>
                    <a:pt x="3" y="3"/>
                    <a:pt x="2" y="3"/>
                    <a:pt x="2" y="2"/>
                  </a:cubicBezTo>
                  <a:cubicBezTo>
                    <a:pt x="2" y="2"/>
                    <a:pt x="2" y="1"/>
                    <a:pt x="3" y="1"/>
                  </a:cubicBezTo>
                  <a:cubicBezTo>
                    <a:pt x="4" y="0"/>
                    <a:pt x="5" y="1"/>
                    <a:pt x="5" y="2"/>
                  </a:cubicBezTo>
                  <a:cubicBezTo>
                    <a:pt x="6" y="3"/>
                    <a:pt x="7" y="4"/>
                    <a:pt x="7" y="5"/>
                  </a:cubicBezTo>
                  <a:close/>
                </a:path>
              </a:pathLst>
            </a:custGeom>
            <a:solidFill>
              <a:srgbClr val="FF31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19" name="Group 11">
            <a:extLst>
              <a:ext uri="{FF2B5EF4-FFF2-40B4-BE49-F238E27FC236}">
                <a16:creationId xmlns:a16="http://schemas.microsoft.com/office/drawing/2014/main" xmlns="" id="{CD478CC6-AD5F-4828-A5A0-74D57F26DE8F}"/>
              </a:ext>
            </a:extLst>
          </p:cNvPr>
          <p:cNvGrpSpPr>
            <a:grpSpLocks noChangeAspect="1"/>
          </p:cNvGrpSpPr>
          <p:nvPr/>
        </p:nvGrpSpPr>
        <p:grpSpPr bwMode="auto">
          <a:xfrm>
            <a:off x="6718619" y="-63563"/>
            <a:ext cx="619539" cy="989433"/>
            <a:chOff x="2" y="1"/>
            <a:chExt cx="474" cy="757"/>
          </a:xfrm>
        </p:grpSpPr>
        <p:sp>
          <p:nvSpPr>
            <p:cNvPr id="120" name="Freeform 12">
              <a:extLst>
                <a:ext uri="{FF2B5EF4-FFF2-40B4-BE49-F238E27FC236}">
                  <a16:creationId xmlns:a16="http://schemas.microsoft.com/office/drawing/2014/main" xmlns="" id="{F4B89246-799D-4186-9B9F-10B233E3E8F6}"/>
                </a:ext>
              </a:extLst>
            </p:cNvPr>
            <p:cNvSpPr>
              <a:spLocks noEditPoints="1"/>
            </p:cNvSpPr>
            <p:nvPr/>
          </p:nvSpPr>
          <p:spPr bwMode="auto">
            <a:xfrm>
              <a:off x="2" y="1"/>
              <a:ext cx="474" cy="757"/>
            </a:xfrm>
            <a:custGeom>
              <a:avLst/>
              <a:gdLst>
                <a:gd name="T0" fmla="*/ 132 w 234"/>
                <a:gd name="T1" fmla="*/ 360 h 375"/>
                <a:gd name="T2" fmla="*/ 99 w 234"/>
                <a:gd name="T3" fmla="*/ 351 h 375"/>
                <a:gd name="T4" fmla="*/ 83 w 234"/>
                <a:gd name="T5" fmla="*/ 289 h 375"/>
                <a:gd name="T6" fmla="*/ 5 w 234"/>
                <a:gd name="T7" fmla="*/ 192 h 375"/>
                <a:gd name="T8" fmla="*/ 22 w 234"/>
                <a:gd name="T9" fmla="*/ 118 h 375"/>
                <a:gd name="T10" fmla="*/ 27 w 234"/>
                <a:gd name="T11" fmla="*/ 11 h 375"/>
                <a:gd name="T12" fmla="*/ 26 w 234"/>
                <a:gd name="T13" fmla="*/ 115 h 375"/>
                <a:gd name="T14" fmla="*/ 62 w 234"/>
                <a:gd name="T15" fmla="*/ 203 h 375"/>
                <a:gd name="T16" fmla="*/ 57 w 234"/>
                <a:gd name="T17" fmla="*/ 151 h 375"/>
                <a:gd name="T18" fmla="*/ 88 w 234"/>
                <a:gd name="T19" fmla="*/ 39 h 375"/>
                <a:gd name="T20" fmla="*/ 89 w 234"/>
                <a:gd name="T21" fmla="*/ 68 h 375"/>
                <a:gd name="T22" fmla="*/ 134 w 234"/>
                <a:gd name="T23" fmla="*/ 55 h 375"/>
                <a:gd name="T24" fmla="*/ 138 w 234"/>
                <a:gd name="T25" fmla="*/ 25 h 375"/>
                <a:gd name="T26" fmla="*/ 146 w 234"/>
                <a:gd name="T27" fmla="*/ 110 h 375"/>
                <a:gd name="T28" fmla="*/ 151 w 234"/>
                <a:gd name="T29" fmla="*/ 195 h 375"/>
                <a:gd name="T30" fmla="*/ 205 w 234"/>
                <a:gd name="T31" fmla="*/ 137 h 375"/>
                <a:gd name="T32" fmla="*/ 213 w 234"/>
                <a:gd name="T33" fmla="*/ 53 h 375"/>
                <a:gd name="T34" fmla="*/ 216 w 234"/>
                <a:gd name="T35" fmla="*/ 69 h 375"/>
                <a:gd name="T36" fmla="*/ 231 w 234"/>
                <a:gd name="T37" fmla="*/ 169 h 375"/>
                <a:gd name="T38" fmla="*/ 23 w 234"/>
                <a:gd name="T39" fmla="*/ 149 h 375"/>
                <a:gd name="T40" fmla="*/ 2 w 234"/>
                <a:gd name="T41" fmla="*/ 160 h 375"/>
                <a:gd name="T42" fmla="*/ 19 w 234"/>
                <a:gd name="T43" fmla="*/ 169 h 375"/>
                <a:gd name="T44" fmla="*/ 45 w 234"/>
                <a:gd name="T45" fmla="*/ 202 h 375"/>
                <a:gd name="T46" fmla="*/ 69 w 234"/>
                <a:gd name="T47" fmla="*/ 211 h 375"/>
                <a:gd name="T48" fmla="*/ 101 w 234"/>
                <a:gd name="T49" fmla="*/ 206 h 375"/>
                <a:gd name="T50" fmla="*/ 93 w 234"/>
                <a:gd name="T51" fmla="*/ 249 h 375"/>
                <a:gd name="T52" fmla="*/ 89 w 234"/>
                <a:gd name="T53" fmla="*/ 286 h 375"/>
                <a:gd name="T54" fmla="*/ 158 w 234"/>
                <a:gd name="T55" fmla="*/ 242 h 375"/>
                <a:gd name="T56" fmla="*/ 111 w 234"/>
                <a:gd name="T57" fmla="*/ 192 h 375"/>
                <a:gd name="T58" fmla="*/ 111 w 234"/>
                <a:gd name="T59" fmla="*/ 111 h 375"/>
                <a:gd name="T60" fmla="*/ 64 w 234"/>
                <a:gd name="T61" fmla="*/ 165 h 375"/>
                <a:gd name="T62" fmla="*/ 112 w 234"/>
                <a:gd name="T63" fmla="*/ 161 h 375"/>
                <a:gd name="T64" fmla="*/ 95 w 234"/>
                <a:gd name="T65" fmla="*/ 170 h 375"/>
                <a:gd name="T66" fmla="*/ 91 w 234"/>
                <a:gd name="T67" fmla="*/ 164 h 375"/>
                <a:gd name="T68" fmla="*/ 108 w 234"/>
                <a:gd name="T69" fmla="*/ 154 h 375"/>
                <a:gd name="T70" fmla="*/ 115 w 234"/>
                <a:gd name="T71" fmla="*/ 157 h 375"/>
                <a:gd name="T72" fmla="*/ 123 w 234"/>
                <a:gd name="T73" fmla="*/ 142 h 375"/>
                <a:gd name="T74" fmla="*/ 141 w 234"/>
                <a:gd name="T75" fmla="*/ 156 h 375"/>
                <a:gd name="T76" fmla="*/ 130 w 234"/>
                <a:gd name="T77" fmla="*/ 168 h 375"/>
                <a:gd name="T78" fmla="*/ 146 w 234"/>
                <a:gd name="T79" fmla="*/ 142 h 375"/>
                <a:gd name="T80" fmla="*/ 129 w 234"/>
                <a:gd name="T81" fmla="*/ 126 h 375"/>
                <a:gd name="T82" fmla="*/ 196 w 234"/>
                <a:gd name="T83" fmla="*/ 153 h 375"/>
                <a:gd name="T84" fmla="*/ 192 w 234"/>
                <a:gd name="T85" fmla="*/ 214 h 375"/>
                <a:gd name="T86" fmla="*/ 211 w 234"/>
                <a:gd name="T87" fmla="*/ 147 h 375"/>
                <a:gd name="T88" fmla="*/ 144 w 234"/>
                <a:gd name="T89" fmla="*/ 370 h 375"/>
                <a:gd name="T90" fmla="*/ 119 w 234"/>
                <a:gd name="T91" fmla="*/ 303 h 375"/>
                <a:gd name="T92" fmla="*/ 95 w 234"/>
                <a:gd name="T93" fmla="*/ 356 h 375"/>
                <a:gd name="T94" fmla="*/ 72 w 234"/>
                <a:gd name="T95" fmla="*/ 215 h 375"/>
                <a:gd name="T96" fmla="*/ 32 w 234"/>
                <a:gd name="T97" fmla="*/ 188 h 375"/>
                <a:gd name="T98" fmla="*/ 15 w 234"/>
                <a:gd name="T99" fmla="*/ 169 h 375"/>
                <a:gd name="T100" fmla="*/ 23 w 234"/>
                <a:gd name="T101" fmla="*/ 216 h 375"/>
                <a:gd name="T102" fmla="*/ 96 w 234"/>
                <a:gd name="T103" fmla="*/ 192 h 375"/>
                <a:gd name="T104" fmla="*/ 83 w 234"/>
                <a:gd name="T105" fmla="*/ 286 h 375"/>
                <a:gd name="T106" fmla="*/ 84 w 234"/>
                <a:gd name="T107" fmla="*/ 266 h 375"/>
                <a:gd name="T108" fmla="*/ 92 w 234"/>
                <a:gd name="T109" fmla="*/ 239 h 375"/>
                <a:gd name="T110" fmla="*/ 97 w 234"/>
                <a:gd name="T111" fmla="*/ 210 h 375"/>
                <a:gd name="T112" fmla="*/ 132 w 234"/>
                <a:gd name="T113" fmla="*/ 100 h 375"/>
                <a:gd name="T114" fmla="*/ 103 w 234"/>
                <a:gd name="T115" fmla="*/ 93 h 375"/>
                <a:gd name="T116" fmla="*/ 116 w 234"/>
                <a:gd name="T117" fmla="*/ 111 h 375"/>
                <a:gd name="T118" fmla="*/ 145 w 234"/>
                <a:gd name="T119" fmla="*/ 129 h 375"/>
                <a:gd name="T120" fmla="*/ 129 w 234"/>
                <a:gd name="T121" fmla="*/ 170 h 375"/>
                <a:gd name="T122" fmla="*/ 115 w 234"/>
                <a:gd name="T123" fmla="*/ 159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4" h="375">
                  <a:moveTo>
                    <a:pt x="160" y="223"/>
                  </a:moveTo>
                  <a:cubicBezTo>
                    <a:pt x="162" y="249"/>
                    <a:pt x="159" y="274"/>
                    <a:pt x="142" y="296"/>
                  </a:cubicBezTo>
                  <a:cubicBezTo>
                    <a:pt x="145" y="300"/>
                    <a:pt x="148" y="304"/>
                    <a:pt x="150" y="308"/>
                  </a:cubicBezTo>
                  <a:cubicBezTo>
                    <a:pt x="158" y="320"/>
                    <a:pt x="164" y="334"/>
                    <a:pt x="167" y="348"/>
                  </a:cubicBezTo>
                  <a:cubicBezTo>
                    <a:pt x="168" y="354"/>
                    <a:pt x="167" y="361"/>
                    <a:pt x="164" y="367"/>
                  </a:cubicBezTo>
                  <a:cubicBezTo>
                    <a:pt x="162" y="372"/>
                    <a:pt x="158" y="375"/>
                    <a:pt x="153" y="374"/>
                  </a:cubicBezTo>
                  <a:cubicBezTo>
                    <a:pt x="142" y="374"/>
                    <a:pt x="136" y="369"/>
                    <a:pt x="132" y="360"/>
                  </a:cubicBezTo>
                  <a:cubicBezTo>
                    <a:pt x="125" y="346"/>
                    <a:pt x="120" y="330"/>
                    <a:pt x="118" y="314"/>
                  </a:cubicBezTo>
                  <a:cubicBezTo>
                    <a:pt x="118" y="311"/>
                    <a:pt x="117" y="308"/>
                    <a:pt x="116" y="305"/>
                  </a:cubicBezTo>
                  <a:cubicBezTo>
                    <a:pt x="116" y="305"/>
                    <a:pt x="116" y="304"/>
                    <a:pt x="115" y="303"/>
                  </a:cubicBezTo>
                  <a:cubicBezTo>
                    <a:pt x="114" y="304"/>
                    <a:pt x="114" y="305"/>
                    <a:pt x="114" y="306"/>
                  </a:cubicBezTo>
                  <a:cubicBezTo>
                    <a:pt x="112" y="313"/>
                    <a:pt x="111" y="320"/>
                    <a:pt x="109" y="327"/>
                  </a:cubicBezTo>
                  <a:cubicBezTo>
                    <a:pt x="109" y="329"/>
                    <a:pt x="108" y="332"/>
                    <a:pt x="107" y="334"/>
                  </a:cubicBezTo>
                  <a:cubicBezTo>
                    <a:pt x="104" y="340"/>
                    <a:pt x="102" y="346"/>
                    <a:pt x="99" y="351"/>
                  </a:cubicBezTo>
                  <a:cubicBezTo>
                    <a:pt x="95" y="360"/>
                    <a:pt x="90" y="367"/>
                    <a:pt x="82" y="372"/>
                  </a:cubicBezTo>
                  <a:cubicBezTo>
                    <a:pt x="79" y="375"/>
                    <a:pt x="75" y="375"/>
                    <a:pt x="72" y="373"/>
                  </a:cubicBezTo>
                  <a:cubicBezTo>
                    <a:pt x="65" y="369"/>
                    <a:pt x="61" y="363"/>
                    <a:pt x="60" y="355"/>
                  </a:cubicBezTo>
                  <a:cubicBezTo>
                    <a:pt x="60" y="349"/>
                    <a:pt x="61" y="343"/>
                    <a:pt x="62" y="337"/>
                  </a:cubicBezTo>
                  <a:cubicBezTo>
                    <a:pt x="65" y="326"/>
                    <a:pt x="70" y="316"/>
                    <a:pt x="76" y="306"/>
                  </a:cubicBezTo>
                  <a:cubicBezTo>
                    <a:pt x="78" y="302"/>
                    <a:pt x="81" y="298"/>
                    <a:pt x="83" y="294"/>
                  </a:cubicBezTo>
                  <a:cubicBezTo>
                    <a:pt x="85" y="291"/>
                    <a:pt x="85" y="291"/>
                    <a:pt x="83" y="289"/>
                  </a:cubicBezTo>
                  <a:cubicBezTo>
                    <a:pt x="77" y="284"/>
                    <a:pt x="73" y="277"/>
                    <a:pt x="70" y="270"/>
                  </a:cubicBezTo>
                  <a:cubicBezTo>
                    <a:pt x="69" y="264"/>
                    <a:pt x="68" y="258"/>
                    <a:pt x="68" y="252"/>
                  </a:cubicBezTo>
                  <a:cubicBezTo>
                    <a:pt x="67" y="247"/>
                    <a:pt x="68" y="242"/>
                    <a:pt x="68" y="237"/>
                  </a:cubicBezTo>
                  <a:cubicBezTo>
                    <a:pt x="68" y="235"/>
                    <a:pt x="68" y="234"/>
                    <a:pt x="66" y="233"/>
                  </a:cubicBezTo>
                  <a:cubicBezTo>
                    <a:pt x="61" y="233"/>
                    <a:pt x="57" y="232"/>
                    <a:pt x="53" y="232"/>
                  </a:cubicBezTo>
                  <a:cubicBezTo>
                    <a:pt x="40" y="232"/>
                    <a:pt x="29" y="226"/>
                    <a:pt x="21" y="217"/>
                  </a:cubicBezTo>
                  <a:cubicBezTo>
                    <a:pt x="14" y="210"/>
                    <a:pt x="9" y="201"/>
                    <a:pt x="5" y="192"/>
                  </a:cubicBezTo>
                  <a:cubicBezTo>
                    <a:pt x="3" y="186"/>
                    <a:pt x="2" y="179"/>
                    <a:pt x="1" y="173"/>
                  </a:cubicBezTo>
                  <a:cubicBezTo>
                    <a:pt x="0" y="168"/>
                    <a:pt x="0" y="164"/>
                    <a:pt x="0" y="159"/>
                  </a:cubicBezTo>
                  <a:cubicBezTo>
                    <a:pt x="0" y="156"/>
                    <a:pt x="1" y="152"/>
                    <a:pt x="2" y="149"/>
                  </a:cubicBezTo>
                  <a:cubicBezTo>
                    <a:pt x="4" y="144"/>
                    <a:pt x="9" y="140"/>
                    <a:pt x="15" y="140"/>
                  </a:cubicBezTo>
                  <a:cubicBezTo>
                    <a:pt x="16" y="140"/>
                    <a:pt x="17" y="140"/>
                    <a:pt x="18" y="140"/>
                  </a:cubicBezTo>
                  <a:cubicBezTo>
                    <a:pt x="19" y="139"/>
                    <a:pt x="19" y="137"/>
                    <a:pt x="19" y="136"/>
                  </a:cubicBezTo>
                  <a:cubicBezTo>
                    <a:pt x="19" y="130"/>
                    <a:pt x="20" y="124"/>
                    <a:pt x="22" y="118"/>
                  </a:cubicBezTo>
                  <a:cubicBezTo>
                    <a:pt x="25" y="112"/>
                    <a:pt x="25" y="105"/>
                    <a:pt x="23" y="99"/>
                  </a:cubicBezTo>
                  <a:cubicBezTo>
                    <a:pt x="21" y="95"/>
                    <a:pt x="22" y="91"/>
                    <a:pt x="23" y="87"/>
                  </a:cubicBezTo>
                  <a:cubicBezTo>
                    <a:pt x="25" y="81"/>
                    <a:pt x="25" y="74"/>
                    <a:pt x="24" y="68"/>
                  </a:cubicBezTo>
                  <a:cubicBezTo>
                    <a:pt x="23" y="63"/>
                    <a:pt x="23" y="58"/>
                    <a:pt x="23" y="54"/>
                  </a:cubicBezTo>
                  <a:cubicBezTo>
                    <a:pt x="23" y="47"/>
                    <a:pt x="23" y="41"/>
                    <a:pt x="23" y="35"/>
                  </a:cubicBezTo>
                  <a:cubicBezTo>
                    <a:pt x="23" y="28"/>
                    <a:pt x="23" y="21"/>
                    <a:pt x="25" y="14"/>
                  </a:cubicBezTo>
                  <a:cubicBezTo>
                    <a:pt x="26" y="13"/>
                    <a:pt x="26" y="12"/>
                    <a:pt x="27" y="11"/>
                  </a:cubicBezTo>
                  <a:cubicBezTo>
                    <a:pt x="28" y="12"/>
                    <a:pt x="28" y="13"/>
                    <a:pt x="28" y="13"/>
                  </a:cubicBezTo>
                  <a:cubicBezTo>
                    <a:pt x="25" y="22"/>
                    <a:pt x="24" y="32"/>
                    <a:pt x="26" y="41"/>
                  </a:cubicBezTo>
                  <a:cubicBezTo>
                    <a:pt x="26" y="45"/>
                    <a:pt x="26" y="49"/>
                    <a:pt x="26" y="53"/>
                  </a:cubicBezTo>
                  <a:cubicBezTo>
                    <a:pt x="25" y="59"/>
                    <a:pt x="26" y="65"/>
                    <a:pt x="27" y="71"/>
                  </a:cubicBezTo>
                  <a:cubicBezTo>
                    <a:pt x="27" y="76"/>
                    <a:pt x="27" y="81"/>
                    <a:pt x="26" y="86"/>
                  </a:cubicBezTo>
                  <a:cubicBezTo>
                    <a:pt x="24" y="91"/>
                    <a:pt x="24" y="97"/>
                    <a:pt x="26" y="102"/>
                  </a:cubicBezTo>
                  <a:cubicBezTo>
                    <a:pt x="27" y="106"/>
                    <a:pt x="27" y="111"/>
                    <a:pt x="26" y="115"/>
                  </a:cubicBezTo>
                  <a:cubicBezTo>
                    <a:pt x="25" y="117"/>
                    <a:pt x="24" y="120"/>
                    <a:pt x="23" y="122"/>
                  </a:cubicBezTo>
                  <a:cubicBezTo>
                    <a:pt x="22" y="128"/>
                    <a:pt x="21" y="134"/>
                    <a:pt x="21" y="140"/>
                  </a:cubicBezTo>
                  <a:cubicBezTo>
                    <a:pt x="21" y="141"/>
                    <a:pt x="22" y="142"/>
                    <a:pt x="23" y="143"/>
                  </a:cubicBezTo>
                  <a:cubicBezTo>
                    <a:pt x="27" y="145"/>
                    <a:pt x="30" y="148"/>
                    <a:pt x="32" y="151"/>
                  </a:cubicBezTo>
                  <a:cubicBezTo>
                    <a:pt x="35" y="156"/>
                    <a:pt x="39" y="161"/>
                    <a:pt x="42" y="167"/>
                  </a:cubicBezTo>
                  <a:cubicBezTo>
                    <a:pt x="45" y="174"/>
                    <a:pt x="49" y="181"/>
                    <a:pt x="53" y="189"/>
                  </a:cubicBezTo>
                  <a:cubicBezTo>
                    <a:pt x="55" y="194"/>
                    <a:pt x="59" y="198"/>
                    <a:pt x="62" y="203"/>
                  </a:cubicBezTo>
                  <a:cubicBezTo>
                    <a:pt x="65" y="205"/>
                    <a:pt x="68" y="208"/>
                    <a:pt x="72" y="210"/>
                  </a:cubicBezTo>
                  <a:cubicBezTo>
                    <a:pt x="72" y="210"/>
                    <a:pt x="73" y="210"/>
                    <a:pt x="74" y="210"/>
                  </a:cubicBezTo>
                  <a:cubicBezTo>
                    <a:pt x="77" y="203"/>
                    <a:pt x="80" y="196"/>
                    <a:pt x="83" y="189"/>
                  </a:cubicBezTo>
                  <a:cubicBezTo>
                    <a:pt x="80" y="187"/>
                    <a:pt x="78" y="186"/>
                    <a:pt x="75" y="184"/>
                  </a:cubicBezTo>
                  <a:cubicBezTo>
                    <a:pt x="72" y="183"/>
                    <a:pt x="70" y="180"/>
                    <a:pt x="68" y="177"/>
                  </a:cubicBezTo>
                  <a:cubicBezTo>
                    <a:pt x="68" y="176"/>
                    <a:pt x="68" y="176"/>
                    <a:pt x="67" y="175"/>
                  </a:cubicBezTo>
                  <a:cubicBezTo>
                    <a:pt x="62" y="168"/>
                    <a:pt x="59" y="159"/>
                    <a:pt x="57" y="151"/>
                  </a:cubicBezTo>
                  <a:cubicBezTo>
                    <a:pt x="56" y="143"/>
                    <a:pt x="56" y="135"/>
                    <a:pt x="58" y="128"/>
                  </a:cubicBezTo>
                  <a:cubicBezTo>
                    <a:pt x="60" y="121"/>
                    <a:pt x="64" y="116"/>
                    <a:pt x="68" y="111"/>
                  </a:cubicBezTo>
                  <a:cubicBezTo>
                    <a:pt x="73" y="105"/>
                    <a:pt x="78" y="100"/>
                    <a:pt x="85" y="96"/>
                  </a:cubicBezTo>
                  <a:cubicBezTo>
                    <a:pt x="86" y="95"/>
                    <a:pt x="87" y="94"/>
                    <a:pt x="87" y="92"/>
                  </a:cubicBezTo>
                  <a:cubicBezTo>
                    <a:pt x="85" y="84"/>
                    <a:pt x="85" y="75"/>
                    <a:pt x="87" y="67"/>
                  </a:cubicBezTo>
                  <a:cubicBezTo>
                    <a:pt x="88" y="65"/>
                    <a:pt x="88" y="63"/>
                    <a:pt x="88" y="61"/>
                  </a:cubicBezTo>
                  <a:cubicBezTo>
                    <a:pt x="88" y="53"/>
                    <a:pt x="88" y="46"/>
                    <a:pt x="88" y="39"/>
                  </a:cubicBezTo>
                  <a:cubicBezTo>
                    <a:pt x="87" y="32"/>
                    <a:pt x="87" y="25"/>
                    <a:pt x="86" y="18"/>
                  </a:cubicBezTo>
                  <a:cubicBezTo>
                    <a:pt x="86" y="12"/>
                    <a:pt x="87" y="7"/>
                    <a:pt x="87" y="1"/>
                  </a:cubicBezTo>
                  <a:cubicBezTo>
                    <a:pt x="87" y="1"/>
                    <a:pt x="87" y="0"/>
                    <a:pt x="88" y="0"/>
                  </a:cubicBezTo>
                  <a:cubicBezTo>
                    <a:pt x="88" y="1"/>
                    <a:pt x="89" y="2"/>
                    <a:pt x="89" y="4"/>
                  </a:cubicBezTo>
                  <a:cubicBezTo>
                    <a:pt x="89" y="11"/>
                    <a:pt x="89" y="18"/>
                    <a:pt x="89" y="25"/>
                  </a:cubicBezTo>
                  <a:cubicBezTo>
                    <a:pt x="90" y="34"/>
                    <a:pt x="90" y="43"/>
                    <a:pt x="90" y="51"/>
                  </a:cubicBezTo>
                  <a:cubicBezTo>
                    <a:pt x="90" y="57"/>
                    <a:pt x="90" y="63"/>
                    <a:pt x="89" y="68"/>
                  </a:cubicBezTo>
                  <a:cubicBezTo>
                    <a:pt x="88" y="75"/>
                    <a:pt x="88" y="82"/>
                    <a:pt x="89" y="89"/>
                  </a:cubicBezTo>
                  <a:cubicBezTo>
                    <a:pt x="89" y="91"/>
                    <a:pt x="89" y="92"/>
                    <a:pt x="89" y="93"/>
                  </a:cubicBezTo>
                  <a:cubicBezTo>
                    <a:pt x="96" y="92"/>
                    <a:pt x="103" y="91"/>
                    <a:pt x="110" y="90"/>
                  </a:cubicBezTo>
                  <a:cubicBezTo>
                    <a:pt x="117" y="90"/>
                    <a:pt x="123" y="91"/>
                    <a:pt x="130" y="94"/>
                  </a:cubicBezTo>
                  <a:cubicBezTo>
                    <a:pt x="130" y="94"/>
                    <a:pt x="130" y="93"/>
                    <a:pt x="130" y="93"/>
                  </a:cubicBezTo>
                  <a:cubicBezTo>
                    <a:pt x="132" y="82"/>
                    <a:pt x="133" y="72"/>
                    <a:pt x="134" y="61"/>
                  </a:cubicBezTo>
                  <a:cubicBezTo>
                    <a:pt x="134" y="59"/>
                    <a:pt x="134" y="57"/>
                    <a:pt x="134" y="55"/>
                  </a:cubicBezTo>
                  <a:cubicBezTo>
                    <a:pt x="133" y="50"/>
                    <a:pt x="133" y="44"/>
                    <a:pt x="135" y="39"/>
                  </a:cubicBezTo>
                  <a:cubicBezTo>
                    <a:pt x="136" y="34"/>
                    <a:pt x="136" y="28"/>
                    <a:pt x="135" y="22"/>
                  </a:cubicBezTo>
                  <a:cubicBezTo>
                    <a:pt x="135" y="17"/>
                    <a:pt x="135" y="12"/>
                    <a:pt x="135" y="6"/>
                  </a:cubicBezTo>
                  <a:cubicBezTo>
                    <a:pt x="135" y="5"/>
                    <a:pt x="135" y="3"/>
                    <a:pt x="136" y="1"/>
                  </a:cubicBezTo>
                  <a:cubicBezTo>
                    <a:pt x="137" y="1"/>
                    <a:pt x="137" y="1"/>
                    <a:pt x="137" y="1"/>
                  </a:cubicBezTo>
                  <a:cubicBezTo>
                    <a:pt x="137" y="2"/>
                    <a:pt x="137" y="3"/>
                    <a:pt x="137" y="4"/>
                  </a:cubicBezTo>
                  <a:cubicBezTo>
                    <a:pt x="138" y="11"/>
                    <a:pt x="138" y="18"/>
                    <a:pt x="138" y="25"/>
                  </a:cubicBezTo>
                  <a:cubicBezTo>
                    <a:pt x="138" y="30"/>
                    <a:pt x="138" y="34"/>
                    <a:pt x="137" y="39"/>
                  </a:cubicBezTo>
                  <a:cubicBezTo>
                    <a:pt x="136" y="46"/>
                    <a:pt x="136" y="53"/>
                    <a:pt x="137" y="59"/>
                  </a:cubicBezTo>
                  <a:cubicBezTo>
                    <a:pt x="137" y="63"/>
                    <a:pt x="136" y="66"/>
                    <a:pt x="136" y="69"/>
                  </a:cubicBezTo>
                  <a:cubicBezTo>
                    <a:pt x="135" y="78"/>
                    <a:pt x="134" y="86"/>
                    <a:pt x="133" y="95"/>
                  </a:cubicBezTo>
                  <a:cubicBezTo>
                    <a:pt x="133" y="95"/>
                    <a:pt x="133" y="96"/>
                    <a:pt x="133" y="96"/>
                  </a:cubicBezTo>
                  <a:cubicBezTo>
                    <a:pt x="136" y="99"/>
                    <a:pt x="139" y="101"/>
                    <a:pt x="141" y="104"/>
                  </a:cubicBezTo>
                  <a:cubicBezTo>
                    <a:pt x="143" y="105"/>
                    <a:pt x="145" y="107"/>
                    <a:pt x="146" y="110"/>
                  </a:cubicBezTo>
                  <a:cubicBezTo>
                    <a:pt x="148" y="113"/>
                    <a:pt x="150" y="116"/>
                    <a:pt x="151" y="120"/>
                  </a:cubicBezTo>
                  <a:cubicBezTo>
                    <a:pt x="155" y="131"/>
                    <a:pt x="157" y="143"/>
                    <a:pt x="155" y="154"/>
                  </a:cubicBezTo>
                  <a:cubicBezTo>
                    <a:pt x="155" y="156"/>
                    <a:pt x="154" y="158"/>
                    <a:pt x="154" y="161"/>
                  </a:cubicBezTo>
                  <a:cubicBezTo>
                    <a:pt x="153" y="167"/>
                    <a:pt x="150" y="174"/>
                    <a:pt x="146" y="179"/>
                  </a:cubicBezTo>
                  <a:cubicBezTo>
                    <a:pt x="145" y="180"/>
                    <a:pt x="145" y="180"/>
                    <a:pt x="144" y="181"/>
                  </a:cubicBezTo>
                  <a:cubicBezTo>
                    <a:pt x="145" y="182"/>
                    <a:pt x="146" y="184"/>
                    <a:pt x="147" y="185"/>
                  </a:cubicBezTo>
                  <a:cubicBezTo>
                    <a:pt x="148" y="188"/>
                    <a:pt x="150" y="191"/>
                    <a:pt x="151" y="195"/>
                  </a:cubicBezTo>
                  <a:cubicBezTo>
                    <a:pt x="152" y="196"/>
                    <a:pt x="152" y="197"/>
                    <a:pt x="152" y="199"/>
                  </a:cubicBezTo>
                  <a:cubicBezTo>
                    <a:pt x="153" y="200"/>
                    <a:pt x="154" y="200"/>
                    <a:pt x="155" y="200"/>
                  </a:cubicBezTo>
                  <a:cubicBezTo>
                    <a:pt x="155" y="200"/>
                    <a:pt x="155" y="200"/>
                    <a:pt x="155" y="200"/>
                  </a:cubicBezTo>
                  <a:cubicBezTo>
                    <a:pt x="158" y="199"/>
                    <a:pt x="161" y="197"/>
                    <a:pt x="163" y="196"/>
                  </a:cubicBezTo>
                  <a:cubicBezTo>
                    <a:pt x="168" y="192"/>
                    <a:pt x="173" y="187"/>
                    <a:pt x="176" y="181"/>
                  </a:cubicBezTo>
                  <a:cubicBezTo>
                    <a:pt x="183" y="172"/>
                    <a:pt x="189" y="161"/>
                    <a:pt x="194" y="151"/>
                  </a:cubicBezTo>
                  <a:cubicBezTo>
                    <a:pt x="197" y="145"/>
                    <a:pt x="200" y="141"/>
                    <a:pt x="205" y="137"/>
                  </a:cubicBezTo>
                  <a:cubicBezTo>
                    <a:pt x="207" y="136"/>
                    <a:pt x="209" y="135"/>
                    <a:pt x="211" y="134"/>
                  </a:cubicBezTo>
                  <a:cubicBezTo>
                    <a:pt x="211" y="134"/>
                    <a:pt x="211" y="134"/>
                    <a:pt x="211" y="134"/>
                  </a:cubicBezTo>
                  <a:cubicBezTo>
                    <a:pt x="211" y="126"/>
                    <a:pt x="211" y="119"/>
                    <a:pt x="214" y="112"/>
                  </a:cubicBezTo>
                  <a:cubicBezTo>
                    <a:pt x="215" y="108"/>
                    <a:pt x="216" y="102"/>
                    <a:pt x="215" y="97"/>
                  </a:cubicBezTo>
                  <a:cubicBezTo>
                    <a:pt x="213" y="89"/>
                    <a:pt x="213" y="80"/>
                    <a:pt x="213" y="71"/>
                  </a:cubicBezTo>
                  <a:cubicBezTo>
                    <a:pt x="213" y="69"/>
                    <a:pt x="214" y="68"/>
                    <a:pt x="214" y="66"/>
                  </a:cubicBezTo>
                  <a:cubicBezTo>
                    <a:pt x="215" y="62"/>
                    <a:pt x="214" y="57"/>
                    <a:pt x="213" y="53"/>
                  </a:cubicBezTo>
                  <a:cubicBezTo>
                    <a:pt x="212" y="49"/>
                    <a:pt x="212" y="45"/>
                    <a:pt x="213" y="42"/>
                  </a:cubicBezTo>
                  <a:cubicBezTo>
                    <a:pt x="215" y="32"/>
                    <a:pt x="215" y="22"/>
                    <a:pt x="215" y="11"/>
                  </a:cubicBezTo>
                  <a:cubicBezTo>
                    <a:pt x="215" y="9"/>
                    <a:pt x="215" y="7"/>
                    <a:pt x="215" y="5"/>
                  </a:cubicBezTo>
                  <a:cubicBezTo>
                    <a:pt x="217" y="5"/>
                    <a:pt x="217" y="6"/>
                    <a:pt x="217" y="7"/>
                  </a:cubicBezTo>
                  <a:cubicBezTo>
                    <a:pt x="218" y="19"/>
                    <a:pt x="217" y="32"/>
                    <a:pt x="215" y="44"/>
                  </a:cubicBezTo>
                  <a:cubicBezTo>
                    <a:pt x="215" y="48"/>
                    <a:pt x="215" y="51"/>
                    <a:pt x="216" y="54"/>
                  </a:cubicBezTo>
                  <a:cubicBezTo>
                    <a:pt x="217" y="59"/>
                    <a:pt x="217" y="64"/>
                    <a:pt x="216" y="69"/>
                  </a:cubicBezTo>
                  <a:cubicBezTo>
                    <a:pt x="215" y="73"/>
                    <a:pt x="215" y="78"/>
                    <a:pt x="216" y="83"/>
                  </a:cubicBezTo>
                  <a:cubicBezTo>
                    <a:pt x="217" y="89"/>
                    <a:pt x="217" y="95"/>
                    <a:pt x="218" y="101"/>
                  </a:cubicBezTo>
                  <a:cubicBezTo>
                    <a:pt x="218" y="106"/>
                    <a:pt x="217" y="112"/>
                    <a:pt x="215" y="117"/>
                  </a:cubicBezTo>
                  <a:cubicBezTo>
                    <a:pt x="214" y="122"/>
                    <a:pt x="213" y="127"/>
                    <a:pt x="214" y="131"/>
                  </a:cubicBezTo>
                  <a:cubicBezTo>
                    <a:pt x="214" y="134"/>
                    <a:pt x="215" y="135"/>
                    <a:pt x="218" y="135"/>
                  </a:cubicBezTo>
                  <a:cubicBezTo>
                    <a:pt x="221" y="136"/>
                    <a:pt x="224" y="138"/>
                    <a:pt x="226" y="140"/>
                  </a:cubicBezTo>
                  <a:cubicBezTo>
                    <a:pt x="232" y="148"/>
                    <a:pt x="234" y="159"/>
                    <a:pt x="231" y="169"/>
                  </a:cubicBezTo>
                  <a:cubicBezTo>
                    <a:pt x="227" y="183"/>
                    <a:pt x="219" y="195"/>
                    <a:pt x="208" y="204"/>
                  </a:cubicBezTo>
                  <a:cubicBezTo>
                    <a:pt x="201" y="211"/>
                    <a:pt x="193" y="216"/>
                    <a:pt x="184" y="220"/>
                  </a:cubicBezTo>
                  <a:cubicBezTo>
                    <a:pt x="177" y="223"/>
                    <a:pt x="170" y="224"/>
                    <a:pt x="163" y="223"/>
                  </a:cubicBezTo>
                  <a:cubicBezTo>
                    <a:pt x="162" y="223"/>
                    <a:pt x="161" y="223"/>
                    <a:pt x="160" y="223"/>
                  </a:cubicBezTo>
                  <a:close/>
                  <a:moveTo>
                    <a:pt x="25" y="149"/>
                  </a:moveTo>
                  <a:cubicBezTo>
                    <a:pt x="26" y="147"/>
                    <a:pt x="25" y="146"/>
                    <a:pt x="23" y="146"/>
                  </a:cubicBezTo>
                  <a:cubicBezTo>
                    <a:pt x="23" y="149"/>
                    <a:pt x="23" y="149"/>
                    <a:pt x="23" y="149"/>
                  </a:cubicBezTo>
                  <a:cubicBezTo>
                    <a:pt x="25" y="149"/>
                    <a:pt x="25" y="149"/>
                    <a:pt x="25" y="149"/>
                  </a:cubicBezTo>
                  <a:cubicBezTo>
                    <a:pt x="25" y="150"/>
                    <a:pt x="24" y="152"/>
                    <a:pt x="22" y="152"/>
                  </a:cubicBezTo>
                  <a:cubicBezTo>
                    <a:pt x="22" y="152"/>
                    <a:pt x="22" y="152"/>
                    <a:pt x="22" y="152"/>
                  </a:cubicBezTo>
                  <a:cubicBezTo>
                    <a:pt x="20" y="152"/>
                    <a:pt x="18" y="151"/>
                    <a:pt x="18" y="149"/>
                  </a:cubicBezTo>
                  <a:cubicBezTo>
                    <a:pt x="17" y="147"/>
                    <a:pt x="15" y="146"/>
                    <a:pt x="16" y="143"/>
                  </a:cubicBezTo>
                  <a:cubicBezTo>
                    <a:pt x="13" y="142"/>
                    <a:pt x="10" y="143"/>
                    <a:pt x="8" y="145"/>
                  </a:cubicBezTo>
                  <a:cubicBezTo>
                    <a:pt x="4" y="149"/>
                    <a:pt x="2" y="155"/>
                    <a:pt x="2" y="160"/>
                  </a:cubicBezTo>
                  <a:cubicBezTo>
                    <a:pt x="2" y="161"/>
                    <a:pt x="2" y="162"/>
                    <a:pt x="2" y="163"/>
                  </a:cubicBezTo>
                  <a:cubicBezTo>
                    <a:pt x="7" y="164"/>
                    <a:pt x="7" y="164"/>
                    <a:pt x="7" y="164"/>
                  </a:cubicBezTo>
                  <a:cubicBezTo>
                    <a:pt x="8" y="163"/>
                    <a:pt x="8" y="160"/>
                    <a:pt x="10" y="160"/>
                  </a:cubicBezTo>
                  <a:cubicBezTo>
                    <a:pt x="10" y="164"/>
                    <a:pt x="10" y="164"/>
                    <a:pt x="10" y="164"/>
                  </a:cubicBezTo>
                  <a:cubicBezTo>
                    <a:pt x="16" y="167"/>
                    <a:pt x="16" y="167"/>
                    <a:pt x="16" y="167"/>
                  </a:cubicBezTo>
                  <a:cubicBezTo>
                    <a:pt x="20" y="165"/>
                    <a:pt x="20" y="165"/>
                    <a:pt x="20" y="165"/>
                  </a:cubicBezTo>
                  <a:cubicBezTo>
                    <a:pt x="19" y="169"/>
                    <a:pt x="19" y="169"/>
                    <a:pt x="19" y="169"/>
                  </a:cubicBezTo>
                  <a:cubicBezTo>
                    <a:pt x="27" y="174"/>
                    <a:pt x="27" y="174"/>
                    <a:pt x="27" y="174"/>
                  </a:cubicBezTo>
                  <a:cubicBezTo>
                    <a:pt x="27" y="176"/>
                    <a:pt x="28" y="177"/>
                    <a:pt x="29" y="179"/>
                  </a:cubicBezTo>
                  <a:cubicBezTo>
                    <a:pt x="32" y="182"/>
                    <a:pt x="34" y="186"/>
                    <a:pt x="36" y="191"/>
                  </a:cubicBezTo>
                  <a:cubicBezTo>
                    <a:pt x="36" y="192"/>
                    <a:pt x="37" y="193"/>
                    <a:pt x="38" y="194"/>
                  </a:cubicBezTo>
                  <a:cubicBezTo>
                    <a:pt x="41" y="193"/>
                    <a:pt x="41" y="193"/>
                    <a:pt x="41" y="193"/>
                  </a:cubicBezTo>
                  <a:cubicBezTo>
                    <a:pt x="40" y="197"/>
                    <a:pt x="40" y="197"/>
                    <a:pt x="40" y="197"/>
                  </a:cubicBezTo>
                  <a:cubicBezTo>
                    <a:pt x="45" y="202"/>
                    <a:pt x="45" y="202"/>
                    <a:pt x="45" y="202"/>
                  </a:cubicBezTo>
                  <a:cubicBezTo>
                    <a:pt x="47" y="202"/>
                    <a:pt x="48" y="200"/>
                    <a:pt x="50" y="200"/>
                  </a:cubicBezTo>
                  <a:cubicBezTo>
                    <a:pt x="48" y="205"/>
                    <a:pt x="48" y="205"/>
                    <a:pt x="48" y="205"/>
                  </a:cubicBezTo>
                  <a:cubicBezTo>
                    <a:pt x="54" y="208"/>
                    <a:pt x="54" y="208"/>
                    <a:pt x="54" y="208"/>
                  </a:cubicBezTo>
                  <a:cubicBezTo>
                    <a:pt x="57" y="205"/>
                    <a:pt x="57" y="205"/>
                    <a:pt x="57" y="205"/>
                  </a:cubicBezTo>
                  <a:cubicBezTo>
                    <a:pt x="57" y="210"/>
                    <a:pt x="57" y="210"/>
                    <a:pt x="57" y="210"/>
                  </a:cubicBezTo>
                  <a:cubicBezTo>
                    <a:pt x="59" y="211"/>
                    <a:pt x="61" y="211"/>
                    <a:pt x="63" y="211"/>
                  </a:cubicBezTo>
                  <a:cubicBezTo>
                    <a:pt x="65" y="210"/>
                    <a:pt x="67" y="213"/>
                    <a:pt x="69" y="211"/>
                  </a:cubicBezTo>
                  <a:cubicBezTo>
                    <a:pt x="68" y="210"/>
                    <a:pt x="67" y="209"/>
                    <a:pt x="66" y="209"/>
                  </a:cubicBezTo>
                  <a:cubicBezTo>
                    <a:pt x="62" y="206"/>
                    <a:pt x="59" y="203"/>
                    <a:pt x="57" y="199"/>
                  </a:cubicBezTo>
                  <a:cubicBezTo>
                    <a:pt x="55" y="197"/>
                    <a:pt x="54" y="195"/>
                    <a:pt x="53" y="193"/>
                  </a:cubicBezTo>
                  <a:cubicBezTo>
                    <a:pt x="51" y="189"/>
                    <a:pt x="48" y="185"/>
                    <a:pt x="46" y="181"/>
                  </a:cubicBezTo>
                  <a:cubicBezTo>
                    <a:pt x="41" y="172"/>
                    <a:pt x="38" y="161"/>
                    <a:pt x="31" y="153"/>
                  </a:cubicBezTo>
                  <a:cubicBezTo>
                    <a:pt x="29" y="152"/>
                    <a:pt x="28" y="149"/>
                    <a:pt x="25" y="149"/>
                  </a:cubicBezTo>
                  <a:close/>
                  <a:moveTo>
                    <a:pt x="101" y="206"/>
                  </a:moveTo>
                  <a:cubicBezTo>
                    <a:pt x="100" y="207"/>
                    <a:pt x="99" y="210"/>
                    <a:pt x="99" y="212"/>
                  </a:cubicBezTo>
                  <a:cubicBezTo>
                    <a:pt x="99" y="213"/>
                    <a:pt x="99" y="214"/>
                    <a:pt x="99" y="215"/>
                  </a:cubicBezTo>
                  <a:cubicBezTo>
                    <a:pt x="99" y="217"/>
                    <a:pt x="98" y="220"/>
                    <a:pt x="98" y="222"/>
                  </a:cubicBezTo>
                  <a:cubicBezTo>
                    <a:pt x="98" y="223"/>
                    <a:pt x="98" y="225"/>
                    <a:pt x="97" y="226"/>
                  </a:cubicBezTo>
                  <a:cubicBezTo>
                    <a:pt x="96" y="228"/>
                    <a:pt x="96" y="232"/>
                    <a:pt x="98" y="234"/>
                  </a:cubicBezTo>
                  <a:cubicBezTo>
                    <a:pt x="95" y="237"/>
                    <a:pt x="93" y="242"/>
                    <a:pt x="96" y="244"/>
                  </a:cubicBezTo>
                  <a:cubicBezTo>
                    <a:pt x="94" y="246"/>
                    <a:pt x="93" y="247"/>
                    <a:pt x="93" y="249"/>
                  </a:cubicBezTo>
                  <a:cubicBezTo>
                    <a:pt x="92" y="251"/>
                    <a:pt x="92" y="252"/>
                    <a:pt x="92" y="254"/>
                  </a:cubicBezTo>
                  <a:cubicBezTo>
                    <a:pt x="95" y="255"/>
                    <a:pt x="95" y="255"/>
                    <a:pt x="95" y="255"/>
                  </a:cubicBezTo>
                  <a:cubicBezTo>
                    <a:pt x="94" y="258"/>
                    <a:pt x="90" y="257"/>
                    <a:pt x="90" y="260"/>
                  </a:cubicBezTo>
                  <a:cubicBezTo>
                    <a:pt x="90" y="262"/>
                    <a:pt x="89" y="265"/>
                    <a:pt x="91" y="266"/>
                  </a:cubicBezTo>
                  <a:cubicBezTo>
                    <a:pt x="88" y="268"/>
                    <a:pt x="88" y="272"/>
                    <a:pt x="89" y="275"/>
                  </a:cubicBezTo>
                  <a:cubicBezTo>
                    <a:pt x="91" y="276"/>
                    <a:pt x="91" y="276"/>
                    <a:pt x="91" y="276"/>
                  </a:cubicBezTo>
                  <a:cubicBezTo>
                    <a:pt x="88" y="279"/>
                    <a:pt x="88" y="280"/>
                    <a:pt x="89" y="286"/>
                  </a:cubicBezTo>
                  <a:cubicBezTo>
                    <a:pt x="92" y="286"/>
                    <a:pt x="92" y="286"/>
                    <a:pt x="92" y="286"/>
                  </a:cubicBezTo>
                  <a:cubicBezTo>
                    <a:pt x="92" y="288"/>
                    <a:pt x="91" y="289"/>
                    <a:pt x="91" y="290"/>
                  </a:cubicBezTo>
                  <a:cubicBezTo>
                    <a:pt x="92" y="293"/>
                    <a:pt x="94" y="295"/>
                    <a:pt x="96" y="296"/>
                  </a:cubicBezTo>
                  <a:cubicBezTo>
                    <a:pt x="103" y="298"/>
                    <a:pt x="111" y="300"/>
                    <a:pt x="119" y="301"/>
                  </a:cubicBezTo>
                  <a:cubicBezTo>
                    <a:pt x="126" y="302"/>
                    <a:pt x="133" y="300"/>
                    <a:pt x="139" y="295"/>
                  </a:cubicBezTo>
                  <a:cubicBezTo>
                    <a:pt x="144" y="291"/>
                    <a:pt x="148" y="285"/>
                    <a:pt x="151" y="278"/>
                  </a:cubicBezTo>
                  <a:cubicBezTo>
                    <a:pt x="155" y="267"/>
                    <a:pt x="158" y="254"/>
                    <a:pt x="158" y="242"/>
                  </a:cubicBezTo>
                  <a:cubicBezTo>
                    <a:pt x="159" y="236"/>
                    <a:pt x="158" y="230"/>
                    <a:pt x="157" y="224"/>
                  </a:cubicBezTo>
                  <a:cubicBezTo>
                    <a:pt x="156" y="217"/>
                    <a:pt x="153" y="210"/>
                    <a:pt x="152" y="203"/>
                  </a:cubicBezTo>
                  <a:cubicBezTo>
                    <a:pt x="150" y="198"/>
                    <a:pt x="148" y="193"/>
                    <a:pt x="146" y="188"/>
                  </a:cubicBezTo>
                  <a:cubicBezTo>
                    <a:pt x="146" y="186"/>
                    <a:pt x="144" y="184"/>
                    <a:pt x="142" y="182"/>
                  </a:cubicBezTo>
                  <a:cubicBezTo>
                    <a:pt x="138" y="184"/>
                    <a:pt x="135" y="186"/>
                    <a:pt x="133" y="189"/>
                  </a:cubicBezTo>
                  <a:cubicBezTo>
                    <a:pt x="128" y="194"/>
                    <a:pt x="120" y="195"/>
                    <a:pt x="114" y="192"/>
                  </a:cubicBezTo>
                  <a:cubicBezTo>
                    <a:pt x="113" y="192"/>
                    <a:pt x="112" y="192"/>
                    <a:pt x="111" y="192"/>
                  </a:cubicBezTo>
                  <a:cubicBezTo>
                    <a:pt x="107" y="192"/>
                    <a:pt x="104" y="193"/>
                    <a:pt x="100" y="193"/>
                  </a:cubicBezTo>
                  <a:cubicBezTo>
                    <a:pt x="99" y="195"/>
                    <a:pt x="99" y="198"/>
                    <a:pt x="101" y="199"/>
                  </a:cubicBezTo>
                  <a:cubicBezTo>
                    <a:pt x="99" y="203"/>
                    <a:pt x="99" y="203"/>
                    <a:pt x="101" y="206"/>
                  </a:cubicBezTo>
                  <a:close/>
                  <a:moveTo>
                    <a:pt x="121" y="116"/>
                  </a:moveTo>
                  <a:cubicBezTo>
                    <a:pt x="120" y="115"/>
                    <a:pt x="118" y="114"/>
                    <a:pt x="116" y="114"/>
                  </a:cubicBezTo>
                  <a:cubicBezTo>
                    <a:pt x="114" y="114"/>
                    <a:pt x="112" y="114"/>
                    <a:pt x="110" y="114"/>
                  </a:cubicBezTo>
                  <a:cubicBezTo>
                    <a:pt x="111" y="111"/>
                    <a:pt x="111" y="111"/>
                    <a:pt x="111" y="111"/>
                  </a:cubicBezTo>
                  <a:cubicBezTo>
                    <a:pt x="100" y="107"/>
                    <a:pt x="100" y="107"/>
                    <a:pt x="100" y="107"/>
                  </a:cubicBezTo>
                  <a:cubicBezTo>
                    <a:pt x="99" y="104"/>
                    <a:pt x="95" y="103"/>
                    <a:pt x="91" y="104"/>
                  </a:cubicBezTo>
                  <a:cubicBezTo>
                    <a:pt x="90" y="103"/>
                    <a:pt x="90" y="102"/>
                    <a:pt x="89" y="101"/>
                  </a:cubicBezTo>
                  <a:cubicBezTo>
                    <a:pt x="86" y="98"/>
                    <a:pt x="86" y="98"/>
                    <a:pt x="82" y="101"/>
                  </a:cubicBezTo>
                  <a:cubicBezTo>
                    <a:pt x="74" y="106"/>
                    <a:pt x="67" y="114"/>
                    <a:pt x="62" y="123"/>
                  </a:cubicBezTo>
                  <a:cubicBezTo>
                    <a:pt x="58" y="131"/>
                    <a:pt x="57" y="140"/>
                    <a:pt x="59" y="148"/>
                  </a:cubicBezTo>
                  <a:cubicBezTo>
                    <a:pt x="60" y="154"/>
                    <a:pt x="61" y="160"/>
                    <a:pt x="64" y="165"/>
                  </a:cubicBezTo>
                  <a:cubicBezTo>
                    <a:pt x="66" y="170"/>
                    <a:pt x="68" y="174"/>
                    <a:pt x="71" y="178"/>
                  </a:cubicBezTo>
                  <a:cubicBezTo>
                    <a:pt x="76" y="184"/>
                    <a:pt x="82" y="187"/>
                    <a:pt x="89" y="188"/>
                  </a:cubicBezTo>
                  <a:cubicBezTo>
                    <a:pt x="92" y="188"/>
                    <a:pt x="94" y="189"/>
                    <a:pt x="96" y="189"/>
                  </a:cubicBezTo>
                  <a:cubicBezTo>
                    <a:pt x="101" y="191"/>
                    <a:pt x="106" y="191"/>
                    <a:pt x="111" y="190"/>
                  </a:cubicBezTo>
                  <a:cubicBezTo>
                    <a:pt x="110" y="188"/>
                    <a:pt x="109" y="187"/>
                    <a:pt x="109" y="185"/>
                  </a:cubicBezTo>
                  <a:cubicBezTo>
                    <a:pt x="107" y="180"/>
                    <a:pt x="108" y="175"/>
                    <a:pt x="110" y="172"/>
                  </a:cubicBezTo>
                  <a:cubicBezTo>
                    <a:pt x="113" y="168"/>
                    <a:pt x="113" y="165"/>
                    <a:pt x="112" y="161"/>
                  </a:cubicBezTo>
                  <a:cubicBezTo>
                    <a:pt x="110" y="161"/>
                    <a:pt x="108" y="161"/>
                    <a:pt x="106" y="161"/>
                  </a:cubicBezTo>
                  <a:cubicBezTo>
                    <a:pt x="105" y="162"/>
                    <a:pt x="105" y="163"/>
                    <a:pt x="104" y="163"/>
                  </a:cubicBezTo>
                  <a:cubicBezTo>
                    <a:pt x="104" y="163"/>
                    <a:pt x="103" y="164"/>
                    <a:pt x="103" y="164"/>
                  </a:cubicBezTo>
                  <a:cubicBezTo>
                    <a:pt x="100" y="163"/>
                    <a:pt x="100" y="163"/>
                    <a:pt x="100" y="163"/>
                  </a:cubicBezTo>
                  <a:cubicBezTo>
                    <a:pt x="99" y="166"/>
                    <a:pt x="99" y="166"/>
                    <a:pt x="99" y="166"/>
                  </a:cubicBezTo>
                  <a:cubicBezTo>
                    <a:pt x="95" y="165"/>
                    <a:pt x="95" y="165"/>
                    <a:pt x="95" y="168"/>
                  </a:cubicBezTo>
                  <a:cubicBezTo>
                    <a:pt x="95" y="169"/>
                    <a:pt x="95" y="169"/>
                    <a:pt x="95" y="170"/>
                  </a:cubicBezTo>
                  <a:cubicBezTo>
                    <a:pt x="94" y="171"/>
                    <a:pt x="94" y="171"/>
                    <a:pt x="94" y="171"/>
                  </a:cubicBezTo>
                  <a:cubicBezTo>
                    <a:pt x="93" y="168"/>
                    <a:pt x="93" y="168"/>
                    <a:pt x="93" y="168"/>
                  </a:cubicBezTo>
                  <a:cubicBezTo>
                    <a:pt x="89" y="168"/>
                    <a:pt x="90" y="170"/>
                    <a:pt x="90" y="172"/>
                  </a:cubicBezTo>
                  <a:cubicBezTo>
                    <a:pt x="84" y="171"/>
                    <a:pt x="84" y="171"/>
                    <a:pt x="84" y="171"/>
                  </a:cubicBezTo>
                  <a:cubicBezTo>
                    <a:pt x="86" y="165"/>
                    <a:pt x="86" y="165"/>
                    <a:pt x="86" y="165"/>
                  </a:cubicBezTo>
                  <a:cubicBezTo>
                    <a:pt x="87" y="167"/>
                    <a:pt x="90" y="166"/>
                    <a:pt x="91" y="165"/>
                  </a:cubicBezTo>
                  <a:cubicBezTo>
                    <a:pt x="91" y="165"/>
                    <a:pt x="91" y="164"/>
                    <a:pt x="91" y="164"/>
                  </a:cubicBezTo>
                  <a:cubicBezTo>
                    <a:pt x="91" y="163"/>
                    <a:pt x="89" y="161"/>
                    <a:pt x="91" y="160"/>
                  </a:cubicBezTo>
                  <a:cubicBezTo>
                    <a:pt x="94" y="164"/>
                    <a:pt x="94" y="164"/>
                    <a:pt x="94" y="164"/>
                  </a:cubicBezTo>
                  <a:cubicBezTo>
                    <a:pt x="97" y="159"/>
                    <a:pt x="97" y="159"/>
                    <a:pt x="97" y="159"/>
                  </a:cubicBezTo>
                  <a:cubicBezTo>
                    <a:pt x="99" y="161"/>
                    <a:pt x="99" y="161"/>
                    <a:pt x="99" y="161"/>
                  </a:cubicBezTo>
                  <a:cubicBezTo>
                    <a:pt x="102" y="158"/>
                    <a:pt x="102" y="158"/>
                    <a:pt x="102" y="158"/>
                  </a:cubicBezTo>
                  <a:cubicBezTo>
                    <a:pt x="105" y="160"/>
                    <a:pt x="106" y="160"/>
                    <a:pt x="107" y="156"/>
                  </a:cubicBezTo>
                  <a:cubicBezTo>
                    <a:pt x="107" y="155"/>
                    <a:pt x="108" y="154"/>
                    <a:pt x="108" y="154"/>
                  </a:cubicBezTo>
                  <a:cubicBezTo>
                    <a:pt x="110" y="158"/>
                    <a:pt x="110" y="158"/>
                    <a:pt x="110" y="158"/>
                  </a:cubicBezTo>
                  <a:cubicBezTo>
                    <a:pt x="112" y="158"/>
                    <a:pt x="112" y="156"/>
                    <a:pt x="112" y="155"/>
                  </a:cubicBezTo>
                  <a:cubicBezTo>
                    <a:pt x="113" y="149"/>
                    <a:pt x="112" y="144"/>
                    <a:pt x="110" y="139"/>
                  </a:cubicBezTo>
                  <a:cubicBezTo>
                    <a:pt x="109" y="138"/>
                    <a:pt x="109" y="137"/>
                    <a:pt x="110" y="136"/>
                  </a:cubicBezTo>
                  <a:cubicBezTo>
                    <a:pt x="111" y="135"/>
                    <a:pt x="112" y="135"/>
                    <a:pt x="113" y="137"/>
                  </a:cubicBezTo>
                  <a:cubicBezTo>
                    <a:pt x="113" y="140"/>
                    <a:pt x="114" y="143"/>
                    <a:pt x="114" y="147"/>
                  </a:cubicBezTo>
                  <a:cubicBezTo>
                    <a:pt x="114" y="150"/>
                    <a:pt x="114" y="154"/>
                    <a:pt x="115" y="157"/>
                  </a:cubicBezTo>
                  <a:cubicBezTo>
                    <a:pt x="118" y="156"/>
                    <a:pt x="116" y="153"/>
                    <a:pt x="117" y="151"/>
                  </a:cubicBezTo>
                  <a:cubicBezTo>
                    <a:pt x="120" y="153"/>
                    <a:pt x="118" y="155"/>
                    <a:pt x="120" y="157"/>
                  </a:cubicBezTo>
                  <a:cubicBezTo>
                    <a:pt x="123" y="157"/>
                    <a:pt x="123" y="157"/>
                    <a:pt x="123" y="157"/>
                  </a:cubicBezTo>
                  <a:cubicBezTo>
                    <a:pt x="123" y="156"/>
                    <a:pt x="123" y="155"/>
                    <a:pt x="123" y="154"/>
                  </a:cubicBezTo>
                  <a:cubicBezTo>
                    <a:pt x="122" y="149"/>
                    <a:pt x="122" y="145"/>
                    <a:pt x="121" y="140"/>
                  </a:cubicBezTo>
                  <a:cubicBezTo>
                    <a:pt x="120" y="138"/>
                    <a:pt x="121" y="137"/>
                    <a:pt x="122" y="135"/>
                  </a:cubicBezTo>
                  <a:cubicBezTo>
                    <a:pt x="124" y="137"/>
                    <a:pt x="122" y="140"/>
                    <a:pt x="123" y="142"/>
                  </a:cubicBezTo>
                  <a:cubicBezTo>
                    <a:pt x="124" y="145"/>
                    <a:pt x="124" y="147"/>
                    <a:pt x="124" y="150"/>
                  </a:cubicBezTo>
                  <a:cubicBezTo>
                    <a:pt x="125" y="152"/>
                    <a:pt x="125" y="155"/>
                    <a:pt x="125" y="158"/>
                  </a:cubicBezTo>
                  <a:cubicBezTo>
                    <a:pt x="129" y="155"/>
                    <a:pt x="129" y="155"/>
                    <a:pt x="129" y="155"/>
                  </a:cubicBezTo>
                  <a:cubicBezTo>
                    <a:pt x="130" y="158"/>
                    <a:pt x="130" y="158"/>
                    <a:pt x="130" y="158"/>
                  </a:cubicBezTo>
                  <a:cubicBezTo>
                    <a:pt x="133" y="157"/>
                    <a:pt x="133" y="157"/>
                    <a:pt x="133" y="157"/>
                  </a:cubicBezTo>
                  <a:cubicBezTo>
                    <a:pt x="134" y="159"/>
                    <a:pt x="136" y="160"/>
                    <a:pt x="138" y="160"/>
                  </a:cubicBezTo>
                  <a:cubicBezTo>
                    <a:pt x="141" y="156"/>
                    <a:pt x="141" y="156"/>
                    <a:pt x="141" y="156"/>
                  </a:cubicBezTo>
                  <a:cubicBezTo>
                    <a:pt x="141" y="160"/>
                    <a:pt x="140" y="164"/>
                    <a:pt x="136" y="167"/>
                  </a:cubicBezTo>
                  <a:cubicBezTo>
                    <a:pt x="136" y="163"/>
                    <a:pt x="136" y="163"/>
                    <a:pt x="136" y="163"/>
                  </a:cubicBezTo>
                  <a:cubicBezTo>
                    <a:pt x="133" y="161"/>
                    <a:pt x="133" y="161"/>
                    <a:pt x="133" y="161"/>
                  </a:cubicBezTo>
                  <a:cubicBezTo>
                    <a:pt x="131" y="163"/>
                    <a:pt x="131" y="163"/>
                    <a:pt x="131" y="163"/>
                  </a:cubicBezTo>
                  <a:cubicBezTo>
                    <a:pt x="129" y="161"/>
                    <a:pt x="129" y="161"/>
                    <a:pt x="129" y="161"/>
                  </a:cubicBezTo>
                  <a:cubicBezTo>
                    <a:pt x="128" y="162"/>
                    <a:pt x="126" y="162"/>
                    <a:pt x="126" y="165"/>
                  </a:cubicBezTo>
                  <a:cubicBezTo>
                    <a:pt x="126" y="167"/>
                    <a:pt x="128" y="167"/>
                    <a:pt x="130" y="168"/>
                  </a:cubicBezTo>
                  <a:cubicBezTo>
                    <a:pt x="132" y="169"/>
                    <a:pt x="133" y="170"/>
                    <a:pt x="135" y="172"/>
                  </a:cubicBezTo>
                  <a:cubicBezTo>
                    <a:pt x="136" y="175"/>
                    <a:pt x="137" y="179"/>
                    <a:pt x="137" y="182"/>
                  </a:cubicBezTo>
                  <a:cubicBezTo>
                    <a:pt x="140" y="181"/>
                    <a:pt x="143" y="179"/>
                    <a:pt x="145" y="176"/>
                  </a:cubicBezTo>
                  <a:cubicBezTo>
                    <a:pt x="149" y="171"/>
                    <a:pt x="152" y="165"/>
                    <a:pt x="152" y="158"/>
                  </a:cubicBezTo>
                  <a:cubicBezTo>
                    <a:pt x="153" y="156"/>
                    <a:pt x="153" y="153"/>
                    <a:pt x="153" y="151"/>
                  </a:cubicBezTo>
                  <a:cubicBezTo>
                    <a:pt x="152" y="148"/>
                    <a:pt x="151" y="145"/>
                    <a:pt x="150" y="142"/>
                  </a:cubicBezTo>
                  <a:cubicBezTo>
                    <a:pt x="146" y="142"/>
                    <a:pt x="146" y="142"/>
                    <a:pt x="146" y="142"/>
                  </a:cubicBezTo>
                  <a:cubicBezTo>
                    <a:pt x="148" y="138"/>
                    <a:pt x="148" y="138"/>
                    <a:pt x="148" y="138"/>
                  </a:cubicBezTo>
                  <a:cubicBezTo>
                    <a:pt x="145" y="133"/>
                    <a:pt x="145" y="133"/>
                    <a:pt x="145" y="133"/>
                  </a:cubicBezTo>
                  <a:cubicBezTo>
                    <a:pt x="140" y="134"/>
                    <a:pt x="140" y="134"/>
                    <a:pt x="140" y="134"/>
                  </a:cubicBezTo>
                  <a:cubicBezTo>
                    <a:pt x="142" y="131"/>
                    <a:pt x="142" y="129"/>
                    <a:pt x="139" y="128"/>
                  </a:cubicBezTo>
                  <a:cubicBezTo>
                    <a:pt x="135" y="129"/>
                    <a:pt x="135" y="129"/>
                    <a:pt x="135" y="129"/>
                  </a:cubicBezTo>
                  <a:cubicBezTo>
                    <a:pt x="137" y="126"/>
                    <a:pt x="136" y="124"/>
                    <a:pt x="133" y="124"/>
                  </a:cubicBezTo>
                  <a:cubicBezTo>
                    <a:pt x="129" y="126"/>
                    <a:pt x="129" y="126"/>
                    <a:pt x="129" y="126"/>
                  </a:cubicBezTo>
                  <a:cubicBezTo>
                    <a:pt x="130" y="121"/>
                    <a:pt x="130" y="121"/>
                    <a:pt x="130" y="121"/>
                  </a:cubicBezTo>
                  <a:cubicBezTo>
                    <a:pt x="125" y="118"/>
                    <a:pt x="125" y="118"/>
                    <a:pt x="125" y="118"/>
                  </a:cubicBezTo>
                  <a:cubicBezTo>
                    <a:pt x="123" y="118"/>
                    <a:pt x="122" y="121"/>
                    <a:pt x="120" y="120"/>
                  </a:cubicBezTo>
                  <a:lnTo>
                    <a:pt x="121" y="116"/>
                  </a:lnTo>
                  <a:close/>
                  <a:moveTo>
                    <a:pt x="212" y="138"/>
                  </a:moveTo>
                  <a:cubicBezTo>
                    <a:pt x="209" y="137"/>
                    <a:pt x="207" y="138"/>
                    <a:pt x="205" y="140"/>
                  </a:cubicBezTo>
                  <a:cubicBezTo>
                    <a:pt x="201" y="144"/>
                    <a:pt x="198" y="148"/>
                    <a:pt x="196" y="153"/>
                  </a:cubicBezTo>
                  <a:cubicBezTo>
                    <a:pt x="191" y="164"/>
                    <a:pt x="184" y="175"/>
                    <a:pt x="176" y="186"/>
                  </a:cubicBezTo>
                  <a:cubicBezTo>
                    <a:pt x="171" y="192"/>
                    <a:pt x="166" y="199"/>
                    <a:pt x="157" y="202"/>
                  </a:cubicBezTo>
                  <a:cubicBezTo>
                    <a:pt x="154" y="203"/>
                    <a:pt x="154" y="204"/>
                    <a:pt x="155" y="206"/>
                  </a:cubicBezTo>
                  <a:cubicBezTo>
                    <a:pt x="156" y="210"/>
                    <a:pt x="157" y="213"/>
                    <a:pt x="157" y="216"/>
                  </a:cubicBezTo>
                  <a:cubicBezTo>
                    <a:pt x="158" y="220"/>
                    <a:pt x="160" y="222"/>
                    <a:pt x="163" y="222"/>
                  </a:cubicBezTo>
                  <a:cubicBezTo>
                    <a:pt x="164" y="222"/>
                    <a:pt x="165" y="222"/>
                    <a:pt x="167" y="222"/>
                  </a:cubicBezTo>
                  <a:cubicBezTo>
                    <a:pt x="176" y="222"/>
                    <a:pt x="185" y="219"/>
                    <a:pt x="192" y="214"/>
                  </a:cubicBezTo>
                  <a:cubicBezTo>
                    <a:pt x="200" y="209"/>
                    <a:pt x="207" y="204"/>
                    <a:pt x="213" y="197"/>
                  </a:cubicBezTo>
                  <a:cubicBezTo>
                    <a:pt x="218" y="191"/>
                    <a:pt x="223" y="184"/>
                    <a:pt x="226" y="176"/>
                  </a:cubicBezTo>
                  <a:cubicBezTo>
                    <a:pt x="230" y="166"/>
                    <a:pt x="231" y="157"/>
                    <a:pt x="227" y="147"/>
                  </a:cubicBezTo>
                  <a:cubicBezTo>
                    <a:pt x="225" y="144"/>
                    <a:pt x="223" y="141"/>
                    <a:pt x="220" y="138"/>
                  </a:cubicBezTo>
                  <a:cubicBezTo>
                    <a:pt x="218" y="140"/>
                    <a:pt x="219" y="141"/>
                    <a:pt x="219" y="143"/>
                  </a:cubicBezTo>
                  <a:cubicBezTo>
                    <a:pt x="219" y="145"/>
                    <a:pt x="219" y="147"/>
                    <a:pt x="219" y="149"/>
                  </a:cubicBezTo>
                  <a:cubicBezTo>
                    <a:pt x="216" y="145"/>
                    <a:pt x="213" y="149"/>
                    <a:pt x="211" y="147"/>
                  </a:cubicBezTo>
                  <a:cubicBezTo>
                    <a:pt x="214" y="144"/>
                    <a:pt x="214" y="144"/>
                    <a:pt x="214" y="144"/>
                  </a:cubicBezTo>
                  <a:cubicBezTo>
                    <a:pt x="210" y="143"/>
                    <a:pt x="210" y="143"/>
                    <a:pt x="210" y="143"/>
                  </a:cubicBezTo>
                  <a:cubicBezTo>
                    <a:pt x="210" y="141"/>
                    <a:pt x="214" y="140"/>
                    <a:pt x="212" y="138"/>
                  </a:cubicBezTo>
                  <a:close/>
                  <a:moveTo>
                    <a:pt x="119" y="303"/>
                  </a:moveTo>
                  <a:cubicBezTo>
                    <a:pt x="119" y="308"/>
                    <a:pt x="120" y="313"/>
                    <a:pt x="121" y="317"/>
                  </a:cubicBezTo>
                  <a:cubicBezTo>
                    <a:pt x="123" y="332"/>
                    <a:pt x="128" y="346"/>
                    <a:pt x="134" y="360"/>
                  </a:cubicBezTo>
                  <a:cubicBezTo>
                    <a:pt x="136" y="364"/>
                    <a:pt x="140" y="368"/>
                    <a:pt x="144" y="370"/>
                  </a:cubicBezTo>
                  <a:cubicBezTo>
                    <a:pt x="147" y="372"/>
                    <a:pt x="150" y="372"/>
                    <a:pt x="153" y="372"/>
                  </a:cubicBezTo>
                  <a:cubicBezTo>
                    <a:pt x="158" y="372"/>
                    <a:pt x="162" y="369"/>
                    <a:pt x="163" y="365"/>
                  </a:cubicBezTo>
                  <a:cubicBezTo>
                    <a:pt x="164" y="360"/>
                    <a:pt x="165" y="355"/>
                    <a:pt x="164" y="350"/>
                  </a:cubicBezTo>
                  <a:cubicBezTo>
                    <a:pt x="164" y="343"/>
                    <a:pt x="162" y="336"/>
                    <a:pt x="159" y="329"/>
                  </a:cubicBezTo>
                  <a:cubicBezTo>
                    <a:pt x="155" y="319"/>
                    <a:pt x="149" y="309"/>
                    <a:pt x="142" y="299"/>
                  </a:cubicBezTo>
                  <a:cubicBezTo>
                    <a:pt x="141" y="299"/>
                    <a:pt x="140" y="298"/>
                    <a:pt x="140" y="298"/>
                  </a:cubicBezTo>
                  <a:cubicBezTo>
                    <a:pt x="133" y="302"/>
                    <a:pt x="126" y="304"/>
                    <a:pt x="119" y="303"/>
                  </a:cubicBezTo>
                  <a:close/>
                  <a:moveTo>
                    <a:pt x="87" y="293"/>
                  </a:moveTo>
                  <a:cubicBezTo>
                    <a:pt x="86" y="295"/>
                    <a:pt x="84" y="297"/>
                    <a:pt x="83" y="299"/>
                  </a:cubicBezTo>
                  <a:cubicBezTo>
                    <a:pt x="75" y="309"/>
                    <a:pt x="70" y="320"/>
                    <a:pt x="66" y="332"/>
                  </a:cubicBezTo>
                  <a:cubicBezTo>
                    <a:pt x="64" y="339"/>
                    <a:pt x="62" y="346"/>
                    <a:pt x="62" y="353"/>
                  </a:cubicBezTo>
                  <a:cubicBezTo>
                    <a:pt x="62" y="359"/>
                    <a:pt x="65" y="366"/>
                    <a:pt x="70" y="369"/>
                  </a:cubicBezTo>
                  <a:cubicBezTo>
                    <a:pt x="75" y="373"/>
                    <a:pt x="79" y="373"/>
                    <a:pt x="83" y="369"/>
                  </a:cubicBezTo>
                  <a:cubicBezTo>
                    <a:pt x="87" y="365"/>
                    <a:pt x="91" y="360"/>
                    <a:pt x="95" y="356"/>
                  </a:cubicBezTo>
                  <a:cubicBezTo>
                    <a:pt x="95" y="355"/>
                    <a:pt x="96" y="354"/>
                    <a:pt x="96" y="354"/>
                  </a:cubicBezTo>
                  <a:cubicBezTo>
                    <a:pt x="99" y="346"/>
                    <a:pt x="103" y="339"/>
                    <a:pt x="106" y="331"/>
                  </a:cubicBezTo>
                  <a:cubicBezTo>
                    <a:pt x="106" y="330"/>
                    <a:pt x="107" y="328"/>
                    <a:pt x="107" y="327"/>
                  </a:cubicBezTo>
                  <a:cubicBezTo>
                    <a:pt x="109" y="320"/>
                    <a:pt x="110" y="313"/>
                    <a:pt x="111" y="307"/>
                  </a:cubicBezTo>
                  <a:cubicBezTo>
                    <a:pt x="112" y="305"/>
                    <a:pt x="112" y="304"/>
                    <a:pt x="111" y="303"/>
                  </a:cubicBezTo>
                  <a:cubicBezTo>
                    <a:pt x="103" y="299"/>
                    <a:pt x="95" y="299"/>
                    <a:pt x="87" y="293"/>
                  </a:cubicBezTo>
                  <a:close/>
                  <a:moveTo>
                    <a:pt x="72" y="215"/>
                  </a:moveTo>
                  <a:cubicBezTo>
                    <a:pt x="70" y="214"/>
                    <a:pt x="68" y="214"/>
                    <a:pt x="67" y="214"/>
                  </a:cubicBezTo>
                  <a:cubicBezTo>
                    <a:pt x="65" y="214"/>
                    <a:pt x="64" y="215"/>
                    <a:pt x="63" y="214"/>
                  </a:cubicBezTo>
                  <a:cubicBezTo>
                    <a:pt x="58" y="213"/>
                    <a:pt x="54" y="211"/>
                    <a:pt x="50" y="209"/>
                  </a:cubicBezTo>
                  <a:cubicBezTo>
                    <a:pt x="49" y="208"/>
                    <a:pt x="47" y="207"/>
                    <a:pt x="46" y="207"/>
                  </a:cubicBezTo>
                  <a:cubicBezTo>
                    <a:pt x="45" y="207"/>
                    <a:pt x="44" y="206"/>
                    <a:pt x="44" y="206"/>
                  </a:cubicBezTo>
                  <a:cubicBezTo>
                    <a:pt x="42" y="202"/>
                    <a:pt x="40" y="199"/>
                    <a:pt x="35" y="197"/>
                  </a:cubicBezTo>
                  <a:cubicBezTo>
                    <a:pt x="37" y="193"/>
                    <a:pt x="33" y="191"/>
                    <a:pt x="32" y="188"/>
                  </a:cubicBezTo>
                  <a:cubicBezTo>
                    <a:pt x="27" y="189"/>
                    <a:pt x="27" y="189"/>
                    <a:pt x="27" y="189"/>
                  </a:cubicBezTo>
                  <a:cubicBezTo>
                    <a:pt x="30" y="185"/>
                    <a:pt x="30" y="185"/>
                    <a:pt x="30" y="185"/>
                  </a:cubicBezTo>
                  <a:cubicBezTo>
                    <a:pt x="26" y="178"/>
                    <a:pt x="26" y="178"/>
                    <a:pt x="26" y="178"/>
                  </a:cubicBezTo>
                  <a:cubicBezTo>
                    <a:pt x="22" y="179"/>
                    <a:pt x="22" y="179"/>
                    <a:pt x="22" y="179"/>
                  </a:cubicBezTo>
                  <a:cubicBezTo>
                    <a:pt x="23" y="176"/>
                    <a:pt x="23" y="176"/>
                    <a:pt x="23" y="176"/>
                  </a:cubicBezTo>
                  <a:cubicBezTo>
                    <a:pt x="21" y="173"/>
                    <a:pt x="19" y="171"/>
                    <a:pt x="16" y="173"/>
                  </a:cubicBezTo>
                  <a:cubicBezTo>
                    <a:pt x="15" y="169"/>
                    <a:pt x="15" y="169"/>
                    <a:pt x="15" y="169"/>
                  </a:cubicBezTo>
                  <a:cubicBezTo>
                    <a:pt x="14" y="169"/>
                    <a:pt x="14" y="168"/>
                    <a:pt x="13" y="168"/>
                  </a:cubicBezTo>
                  <a:cubicBezTo>
                    <a:pt x="12" y="168"/>
                    <a:pt x="11" y="168"/>
                    <a:pt x="11" y="168"/>
                  </a:cubicBezTo>
                  <a:cubicBezTo>
                    <a:pt x="9" y="171"/>
                    <a:pt x="9" y="171"/>
                    <a:pt x="9" y="171"/>
                  </a:cubicBezTo>
                  <a:cubicBezTo>
                    <a:pt x="6" y="165"/>
                    <a:pt x="6" y="165"/>
                    <a:pt x="2" y="166"/>
                  </a:cubicBezTo>
                  <a:cubicBezTo>
                    <a:pt x="2" y="169"/>
                    <a:pt x="3" y="171"/>
                    <a:pt x="3" y="174"/>
                  </a:cubicBezTo>
                  <a:cubicBezTo>
                    <a:pt x="4" y="182"/>
                    <a:pt x="6" y="190"/>
                    <a:pt x="10" y="197"/>
                  </a:cubicBezTo>
                  <a:cubicBezTo>
                    <a:pt x="13" y="204"/>
                    <a:pt x="17" y="210"/>
                    <a:pt x="23" y="216"/>
                  </a:cubicBezTo>
                  <a:cubicBezTo>
                    <a:pt x="29" y="224"/>
                    <a:pt x="39" y="229"/>
                    <a:pt x="49" y="229"/>
                  </a:cubicBezTo>
                  <a:cubicBezTo>
                    <a:pt x="54" y="230"/>
                    <a:pt x="60" y="230"/>
                    <a:pt x="65" y="231"/>
                  </a:cubicBezTo>
                  <a:cubicBezTo>
                    <a:pt x="66" y="231"/>
                    <a:pt x="67" y="231"/>
                    <a:pt x="68" y="231"/>
                  </a:cubicBezTo>
                  <a:lnTo>
                    <a:pt x="72" y="215"/>
                  </a:lnTo>
                  <a:close/>
                  <a:moveTo>
                    <a:pt x="96" y="200"/>
                  </a:moveTo>
                  <a:cubicBezTo>
                    <a:pt x="96" y="199"/>
                    <a:pt x="97" y="199"/>
                    <a:pt x="97" y="198"/>
                  </a:cubicBezTo>
                  <a:cubicBezTo>
                    <a:pt x="97" y="196"/>
                    <a:pt x="97" y="194"/>
                    <a:pt x="96" y="192"/>
                  </a:cubicBezTo>
                  <a:cubicBezTo>
                    <a:pt x="96" y="190"/>
                    <a:pt x="87" y="189"/>
                    <a:pt x="86" y="190"/>
                  </a:cubicBezTo>
                  <a:cubicBezTo>
                    <a:pt x="85" y="191"/>
                    <a:pt x="85" y="191"/>
                    <a:pt x="85" y="192"/>
                  </a:cubicBezTo>
                  <a:cubicBezTo>
                    <a:pt x="84" y="193"/>
                    <a:pt x="84" y="194"/>
                    <a:pt x="83" y="195"/>
                  </a:cubicBezTo>
                  <a:cubicBezTo>
                    <a:pt x="81" y="200"/>
                    <a:pt x="78" y="206"/>
                    <a:pt x="76" y="212"/>
                  </a:cubicBezTo>
                  <a:cubicBezTo>
                    <a:pt x="73" y="219"/>
                    <a:pt x="71" y="227"/>
                    <a:pt x="70" y="235"/>
                  </a:cubicBezTo>
                  <a:cubicBezTo>
                    <a:pt x="69" y="246"/>
                    <a:pt x="69" y="257"/>
                    <a:pt x="72" y="267"/>
                  </a:cubicBezTo>
                  <a:cubicBezTo>
                    <a:pt x="73" y="275"/>
                    <a:pt x="77" y="281"/>
                    <a:pt x="83" y="286"/>
                  </a:cubicBezTo>
                  <a:cubicBezTo>
                    <a:pt x="84" y="287"/>
                    <a:pt x="85" y="288"/>
                    <a:pt x="85" y="287"/>
                  </a:cubicBezTo>
                  <a:cubicBezTo>
                    <a:pt x="86" y="287"/>
                    <a:pt x="86" y="286"/>
                    <a:pt x="86" y="285"/>
                  </a:cubicBezTo>
                  <a:cubicBezTo>
                    <a:pt x="86" y="283"/>
                    <a:pt x="86" y="281"/>
                    <a:pt x="86" y="279"/>
                  </a:cubicBezTo>
                  <a:cubicBezTo>
                    <a:pt x="82" y="277"/>
                    <a:pt x="82" y="277"/>
                    <a:pt x="82" y="277"/>
                  </a:cubicBezTo>
                  <a:cubicBezTo>
                    <a:pt x="86" y="275"/>
                    <a:pt x="86" y="275"/>
                    <a:pt x="86" y="275"/>
                  </a:cubicBezTo>
                  <a:cubicBezTo>
                    <a:pt x="86" y="274"/>
                    <a:pt x="86" y="273"/>
                    <a:pt x="86" y="272"/>
                  </a:cubicBezTo>
                  <a:cubicBezTo>
                    <a:pt x="87" y="269"/>
                    <a:pt x="86" y="267"/>
                    <a:pt x="84" y="266"/>
                  </a:cubicBezTo>
                  <a:cubicBezTo>
                    <a:pt x="84" y="266"/>
                    <a:pt x="84" y="266"/>
                    <a:pt x="84" y="265"/>
                  </a:cubicBezTo>
                  <a:cubicBezTo>
                    <a:pt x="87" y="265"/>
                    <a:pt x="87" y="265"/>
                    <a:pt x="87" y="265"/>
                  </a:cubicBezTo>
                  <a:cubicBezTo>
                    <a:pt x="87" y="262"/>
                    <a:pt x="87" y="259"/>
                    <a:pt x="88" y="257"/>
                  </a:cubicBezTo>
                  <a:cubicBezTo>
                    <a:pt x="88" y="256"/>
                    <a:pt x="88" y="255"/>
                    <a:pt x="88" y="255"/>
                  </a:cubicBezTo>
                  <a:cubicBezTo>
                    <a:pt x="89" y="253"/>
                    <a:pt x="90" y="251"/>
                    <a:pt x="90" y="248"/>
                  </a:cubicBezTo>
                  <a:cubicBezTo>
                    <a:pt x="90" y="247"/>
                    <a:pt x="90" y="245"/>
                    <a:pt x="90" y="244"/>
                  </a:cubicBezTo>
                  <a:cubicBezTo>
                    <a:pt x="91" y="243"/>
                    <a:pt x="92" y="241"/>
                    <a:pt x="92" y="239"/>
                  </a:cubicBezTo>
                  <a:cubicBezTo>
                    <a:pt x="93" y="237"/>
                    <a:pt x="92" y="235"/>
                    <a:pt x="90" y="234"/>
                  </a:cubicBezTo>
                  <a:cubicBezTo>
                    <a:pt x="90" y="234"/>
                    <a:pt x="90" y="234"/>
                    <a:pt x="90" y="234"/>
                  </a:cubicBezTo>
                  <a:cubicBezTo>
                    <a:pt x="93" y="233"/>
                    <a:pt x="94" y="232"/>
                    <a:pt x="94" y="230"/>
                  </a:cubicBezTo>
                  <a:cubicBezTo>
                    <a:pt x="95" y="227"/>
                    <a:pt x="94" y="226"/>
                    <a:pt x="92" y="224"/>
                  </a:cubicBezTo>
                  <a:cubicBezTo>
                    <a:pt x="95" y="224"/>
                    <a:pt x="96" y="221"/>
                    <a:pt x="96" y="218"/>
                  </a:cubicBezTo>
                  <a:cubicBezTo>
                    <a:pt x="95" y="216"/>
                    <a:pt x="94" y="215"/>
                    <a:pt x="93" y="214"/>
                  </a:cubicBezTo>
                  <a:cubicBezTo>
                    <a:pt x="95" y="213"/>
                    <a:pt x="96" y="213"/>
                    <a:pt x="97" y="210"/>
                  </a:cubicBezTo>
                  <a:cubicBezTo>
                    <a:pt x="97" y="209"/>
                    <a:pt x="96" y="207"/>
                    <a:pt x="95" y="206"/>
                  </a:cubicBezTo>
                  <a:cubicBezTo>
                    <a:pt x="98" y="203"/>
                    <a:pt x="98" y="203"/>
                    <a:pt x="96" y="200"/>
                  </a:cubicBezTo>
                  <a:close/>
                  <a:moveTo>
                    <a:pt x="152" y="140"/>
                  </a:moveTo>
                  <a:cubicBezTo>
                    <a:pt x="153" y="140"/>
                    <a:pt x="153" y="140"/>
                    <a:pt x="153" y="140"/>
                  </a:cubicBezTo>
                  <a:cubicBezTo>
                    <a:pt x="153" y="139"/>
                    <a:pt x="153" y="137"/>
                    <a:pt x="153" y="136"/>
                  </a:cubicBezTo>
                  <a:cubicBezTo>
                    <a:pt x="152" y="126"/>
                    <a:pt x="148" y="115"/>
                    <a:pt x="141" y="107"/>
                  </a:cubicBezTo>
                  <a:cubicBezTo>
                    <a:pt x="139" y="103"/>
                    <a:pt x="136" y="101"/>
                    <a:pt x="132" y="100"/>
                  </a:cubicBezTo>
                  <a:cubicBezTo>
                    <a:pt x="135" y="105"/>
                    <a:pt x="135" y="105"/>
                    <a:pt x="135" y="105"/>
                  </a:cubicBezTo>
                  <a:cubicBezTo>
                    <a:pt x="132" y="108"/>
                    <a:pt x="132" y="108"/>
                    <a:pt x="132" y="108"/>
                  </a:cubicBezTo>
                  <a:cubicBezTo>
                    <a:pt x="127" y="106"/>
                    <a:pt x="127" y="106"/>
                    <a:pt x="127" y="106"/>
                  </a:cubicBezTo>
                  <a:cubicBezTo>
                    <a:pt x="127" y="105"/>
                    <a:pt x="127" y="104"/>
                    <a:pt x="127" y="103"/>
                  </a:cubicBezTo>
                  <a:cubicBezTo>
                    <a:pt x="127" y="102"/>
                    <a:pt x="126" y="101"/>
                    <a:pt x="127" y="100"/>
                  </a:cubicBezTo>
                  <a:cubicBezTo>
                    <a:pt x="127" y="99"/>
                    <a:pt x="128" y="98"/>
                    <a:pt x="129" y="97"/>
                  </a:cubicBezTo>
                  <a:cubicBezTo>
                    <a:pt x="121" y="91"/>
                    <a:pt x="112" y="92"/>
                    <a:pt x="103" y="93"/>
                  </a:cubicBezTo>
                  <a:cubicBezTo>
                    <a:pt x="99" y="93"/>
                    <a:pt x="94" y="94"/>
                    <a:pt x="91" y="97"/>
                  </a:cubicBezTo>
                  <a:cubicBezTo>
                    <a:pt x="93" y="100"/>
                    <a:pt x="93" y="100"/>
                    <a:pt x="93" y="100"/>
                  </a:cubicBezTo>
                  <a:cubicBezTo>
                    <a:pt x="97" y="99"/>
                    <a:pt x="97" y="99"/>
                    <a:pt x="97" y="99"/>
                  </a:cubicBezTo>
                  <a:cubicBezTo>
                    <a:pt x="96" y="102"/>
                    <a:pt x="96" y="102"/>
                    <a:pt x="96" y="102"/>
                  </a:cubicBezTo>
                  <a:cubicBezTo>
                    <a:pt x="98" y="104"/>
                    <a:pt x="102" y="105"/>
                    <a:pt x="105" y="104"/>
                  </a:cubicBezTo>
                  <a:cubicBezTo>
                    <a:pt x="105" y="107"/>
                    <a:pt x="107" y="108"/>
                    <a:pt x="109" y="108"/>
                  </a:cubicBezTo>
                  <a:cubicBezTo>
                    <a:pt x="111" y="109"/>
                    <a:pt x="113" y="110"/>
                    <a:pt x="116" y="111"/>
                  </a:cubicBezTo>
                  <a:cubicBezTo>
                    <a:pt x="118" y="112"/>
                    <a:pt x="120" y="114"/>
                    <a:pt x="123" y="114"/>
                  </a:cubicBezTo>
                  <a:cubicBezTo>
                    <a:pt x="125" y="115"/>
                    <a:pt x="127" y="116"/>
                    <a:pt x="129" y="118"/>
                  </a:cubicBezTo>
                  <a:cubicBezTo>
                    <a:pt x="131" y="119"/>
                    <a:pt x="134" y="119"/>
                    <a:pt x="136" y="122"/>
                  </a:cubicBezTo>
                  <a:cubicBezTo>
                    <a:pt x="136" y="123"/>
                    <a:pt x="137" y="123"/>
                    <a:pt x="138" y="122"/>
                  </a:cubicBezTo>
                  <a:cubicBezTo>
                    <a:pt x="139" y="122"/>
                    <a:pt x="140" y="122"/>
                    <a:pt x="141" y="121"/>
                  </a:cubicBezTo>
                  <a:cubicBezTo>
                    <a:pt x="140" y="126"/>
                    <a:pt x="140" y="126"/>
                    <a:pt x="140" y="126"/>
                  </a:cubicBezTo>
                  <a:cubicBezTo>
                    <a:pt x="145" y="129"/>
                    <a:pt x="145" y="129"/>
                    <a:pt x="145" y="129"/>
                  </a:cubicBezTo>
                  <a:cubicBezTo>
                    <a:pt x="147" y="133"/>
                    <a:pt x="150" y="136"/>
                    <a:pt x="152" y="140"/>
                  </a:cubicBezTo>
                  <a:close/>
                  <a:moveTo>
                    <a:pt x="110" y="182"/>
                  </a:moveTo>
                  <a:cubicBezTo>
                    <a:pt x="111" y="183"/>
                    <a:pt x="112" y="186"/>
                    <a:pt x="113" y="188"/>
                  </a:cubicBezTo>
                  <a:cubicBezTo>
                    <a:pt x="114" y="191"/>
                    <a:pt x="116" y="192"/>
                    <a:pt x="119" y="192"/>
                  </a:cubicBezTo>
                  <a:cubicBezTo>
                    <a:pt x="124" y="192"/>
                    <a:pt x="129" y="190"/>
                    <a:pt x="132" y="186"/>
                  </a:cubicBezTo>
                  <a:cubicBezTo>
                    <a:pt x="136" y="182"/>
                    <a:pt x="135" y="175"/>
                    <a:pt x="131" y="171"/>
                  </a:cubicBezTo>
                  <a:cubicBezTo>
                    <a:pt x="130" y="171"/>
                    <a:pt x="129" y="170"/>
                    <a:pt x="129" y="170"/>
                  </a:cubicBezTo>
                  <a:cubicBezTo>
                    <a:pt x="127" y="169"/>
                    <a:pt x="126" y="169"/>
                    <a:pt x="124" y="169"/>
                  </a:cubicBezTo>
                  <a:cubicBezTo>
                    <a:pt x="116" y="167"/>
                    <a:pt x="110" y="173"/>
                    <a:pt x="110" y="182"/>
                  </a:cubicBezTo>
                  <a:close/>
                  <a:moveTo>
                    <a:pt x="115" y="167"/>
                  </a:moveTo>
                  <a:cubicBezTo>
                    <a:pt x="124" y="166"/>
                    <a:pt x="124" y="166"/>
                    <a:pt x="124" y="166"/>
                  </a:cubicBezTo>
                  <a:cubicBezTo>
                    <a:pt x="123" y="160"/>
                    <a:pt x="123" y="160"/>
                    <a:pt x="123" y="160"/>
                  </a:cubicBezTo>
                  <a:cubicBezTo>
                    <a:pt x="120" y="159"/>
                    <a:pt x="119" y="160"/>
                    <a:pt x="117" y="162"/>
                  </a:cubicBezTo>
                  <a:cubicBezTo>
                    <a:pt x="115" y="159"/>
                    <a:pt x="115" y="159"/>
                    <a:pt x="115" y="159"/>
                  </a:cubicBezTo>
                  <a:lnTo>
                    <a:pt x="115" y="16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13">
              <a:extLst>
                <a:ext uri="{FF2B5EF4-FFF2-40B4-BE49-F238E27FC236}">
                  <a16:creationId xmlns:a16="http://schemas.microsoft.com/office/drawing/2014/main" xmlns="" id="{8E8EBBC2-4566-4AA8-81E5-B9055017A48B}"/>
                </a:ext>
              </a:extLst>
            </p:cNvPr>
            <p:cNvSpPr>
              <a:spLocks/>
            </p:cNvSpPr>
            <p:nvPr/>
          </p:nvSpPr>
          <p:spPr bwMode="auto">
            <a:xfrm>
              <a:off x="247" y="508"/>
              <a:ext cx="65" cy="66"/>
            </a:xfrm>
            <a:custGeom>
              <a:avLst/>
              <a:gdLst>
                <a:gd name="T0" fmla="*/ 22 w 32"/>
                <a:gd name="T1" fmla="*/ 14 h 33"/>
                <a:gd name="T2" fmla="*/ 22 w 32"/>
                <a:gd name="T3" fmla="*/ 8 h 33"/>
                <a:gd name="T4" fmla="*/ 26 w 32"/>
                <a:gd name="T5" fmla="*/ 9 h 33"/>
                <a:gd name="T6" fmla="*/ 28 w 32"/>
                <a:gd name="T7" fmla="*/ 7 h 33"/>
                <a:gd name="T8" fmla="*/ 25 w 32"/>
                <a:gd name="T9" fmla="*/ 2 h 33"/>
                <a:gd name="T10" fmla="*/ 32 w 32"/>
                <a:gd name="T11" fmla="*/ 2 h 33"/>
                <a:gd name="T12" fmla="*/ 29 w 32"/>
                <a:gd name="T13" fmla="*/ 9 h 33"/>
                <a:gd name="T14" fmla="*/ 28 w 32"/>
                <a:gd name="T15" fmla="*/ 15 h 33"/>
                <a:gd name="T16" fmla="*/ 25 w 32"/>
                <a:gd name="T17" fmla="*/ 21 h 33"/>
                <a:gd name="T18" fmla="*/ 22 w 32"/>
                <a:gd name="T19" fmla="*/ 19 h 33"/>
                <a:gd name="T20" fmla="*/ 21 w 32"/>
                <a:gd name="T21" fmla="*/ 25 h 33"/>
                <a:gd name="T22" fmla="*/ 18 w 32"/>
                <a:gd name="T23" fmla="*/ 23 h 33"/>
                <a:gd name="T24" fmla="*/ 16 w 32"/>
                <a:gd name="T25" fmla="*/ 28 h 33"/>
                <a:gd name="T26" fmla="*/ 11 w 32"/>
                <a:gd name="T27" fmla="*/ 31 h 33"/>
                <a:gd name="T28" fmla="*/ 9 w 32"/>
                <a:gd name="T29" fmla="*/ 30 h 33"/>
                <a:gd name="T30" fmla="*/ 6 w 32"/>
                <a:gd name="T31" fmla="*/ 29 h 33"/>
                <a:gd name="T32" fmla="*/ 7 w 32"/>
                <a:gd name="T33" fmla="*/ 33 h 33"/>
                <a:gd name="T34" fmla="*/ 0 w 32"/>
                <a:gd name="T35" fmla="*/ 32 h 33"/>
                <a:gd name="T36" fmla="*/ 2 w 32"/>
                <a:gd name="T37" fmla="*/ 29 h 33"/>
                <a:gd name="T38" fmla="*/ 1 w 32"/>
                <a:gd name="T39" fmla="*/ 25 h 33"/>
                <a:gd name="T40" fmla="*/ 2 w 32"/>
                <a:gd name="T41" fmla="*/ 25 h 33"/>
                <a:gd name="T42" fmla="*/ 4 w 32"/>
                <a:gd name="T43" fmla="*/ 28 h 33"/>
                <a:gd name="T44" fmla="*/ 6 w 32"/>
                <a:gd name="T45" fmla="*/ 24 h 33"/>
                <a:gd name="T46" fmla="*/ 11 w 32"/>
                <a:gd name="T47" fmla="*/ 22 h 33"/>
                <a:gd name="T48" fmla="*/ 13 w 32"/>
                <a:gd name="T49" fmla="*/ 22 h 33"/>
                <a:gd name="T50" fmla="*/ 16 w 32"/>
                <a:gd name="T51" fmla="*/ 20 h 33"/>
                <a:gd name="T52" fmla="*/ 16 w 32"/>
                <a:gd name="T53" fmla="*/ 20 h 33"/>
                <a:gd name="T54" fmla="*/ 16 w 32"/>
                <a:gd name="T55" fmla="*/ 18 h 33"/>
                <a:gd name="T56" fmla="*/ 12 w 32"/>
                <a:gd name="T57" fmla="*/ 12 h 33"/>
                <a:gd name="T58" fmla="*/ 13 w 32"/>
                <a:gd name="T59" fmla="*/ 9 h 33"/>
                <a:gd name="T60" fmla="*/ 19 w 32"/>
                <a:gd name="T61" fmla="*/ 18 h 33"/>
                <a:gd name="T62" fmla="*/ 19 w 32"/>
                <a:gd name="T63" fmla="*/ 12 h 33"/>
                <a:gd name="T64" fmla="*/ 22 w 32"/>
                <a:gd name="T65" fmla="*/ 14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 h="33">
                  <a:moveTo>
                    <a:pt x="22" y="14"/>
                  </a:moveTo>
                  <a:cubicBezTo>
                    <a:pt x="26" y="12"/>
                    <a:pt x="22" y="10"/>
                    <a:pt x="22" y="8"/>
                  </a:cubicBezTo>
                  <a:cubicBezTo>
                    <a:pt x="24" y="7"/>
                    <a:pt x="25" y="9"/>
                    <a:pt x="26" y="9"/>
                  </a:cubicBezTo>
                  <a:cubicBezTo>
                    <a:pt x="28" y="7"/>
                    <a:pt x="28" y="7"/>
                    <a:pt x="28" y="7"/>
                  </a:cubicBezTo>
                  <a:cubicBezTo>
                    <a:pt x="25" y="2"/>
                    <a:pt x="25" y="2"/>
                    <a:pt x="25" y="2"/>
                  </a:cubicBezTo>
                  <a:cubicBezTo>
                    <a:pt x="28" y="0"/>
                    <a:pt x="29" y="6"/>
                    <a:pt x="32" y="2"/>
                  </a:cubicBezTo>
                  <a:cubicBezTo>
                    <a:pt x="32" y="5"/>
                    <a:pt x="32" y="8"/>
                    <a:pt x="29" y="9"/>
                  </a:cubicBezTo>
                  <a:cubicBezTo>
                    <a:pt x="27" y="11"/>
                    <a:pt x="27" y="13"/>
                    <a:pt x="28" y="15"/>
                  </a:cubicBezTo>
                  <a:cubicBezTo>
                    <a:pt x="23" y="15"/>
                    <a:pt x="23" y="15"/>
                    <a:pt x="25" y="21"/>
                  </a:cubicBezTo>
                  <a:cubicBezTo>
                    <a:pt x="24" y="21"/>
                    <a:pt x="22" y="20"/>
                    <a:pt x="22" y="19"/>
                  </a:cubicBezTo>
                  <a:cubicBezTo>
                    <a:pt x="19" y="21"/>
                    <a:pt x="23" y="23"/>
                    <a:pt x="21" y="25"/>
                  </a:cubicBezTo>
                  <a:cubicBezTo>
                    <a:pt x="18" y="23"/>
                    <a:pt x="18" y="23"/>
                    <a:pt x="18" y="23"/>
                  </a:cubicBezTo>
                  <a:cubicBezTo>
                    <a:pt x="15" y="23"/>
                    <a:pt x="15" y="25"/>
                    <a:pt x="16" y="28"/>
                  </a:cubicBezTo>
                  <a:cubicBezTo>
                    <a:pt x="11" y="26"/>
                    <a:pt x="11" y="26"/>
                    <a:pt x="11" y="31"/>
                  </a:cubicBezTo>
                  <a:cubicBezTo>
                    <a:pt x="10" y="31"/>
                    <a:pt x="9" y="30"/>
                    <a:pt x="9" y="30"/>
                  </a:cubicBezTo>
                  <a:cubicBezTo>
                    <a:pt x="8" y="30"/>
                    <a:pt x="7" y="30"/>
                    <a:pt x="6" y="29"/>
                  </a:cubicBezTo>
                  <a:cubicBezTo>
                    <a:pt x="7" y="33"/>
                    <a:pt x="7" y="33"/>
                    <a:pt x="7" y="33"/>
                  </a:cubicBezTo>
                  <a:cubicBezTo>
                    <a:pt x="0" y="32"/>
                    <a:pt x="0" y="32"/>
                    <a:pt x="0" y="32"/>
                  </a:cubicBezTo>
                  <a:cubicBezTo>
                    <a:pt x="2" y="29"/>
                    <a:pt x="2" y="29"/>
                    <a:pt x="2" y="29"/>
                  </a:cubicBezTo>
                  <a:cubicBezTo>
                    <a:pt x="1" y="25"/>
                    <a:pt x="1" y="25"/>
                    <a:pt x="1" y="25"/>
                  </a:cubicBezTo>
                  <a:cubicBezTo>
                    <a:pt x="2" y="25"/>
                    <a:pt x="2" y="25"/>
                    <a:pt x="2" y="25"/>
                  </a:cubicBezTo>
                  <a:cubicBezTo>
                    <a:pt x="4" y="28"/>
                    <a:pt x="4" y="28"/>
                    <a:pt x="4" y="28"/>
                  </a:cubicBezTo>
                  <a:cubicBezTo>
                    <a:pt x="7" y="28"/>
                    <a:pt x="5" y="25"/>
                    <a:pt x="6" y="24"/>
                  </a:cubicBezTo>
                  <a:cubicBezTo>
                    <a:pt x="11" y="25"/>
                    <a:pt x="11" y="25"/>
                    <a:pt x="11" y="22"/>
                  </a:cubicBezTo>
                  <a:cubicBezTo>
                    <a:pt x="12" y="22"/>
                    <a:pt x="12" y="22"/>
                    <a:pt x="13" y="22"/>
                  </a:cubicBezTo>
                  <a:cubicBezTo>
                    <a:pt x="14" y="22"/>
                    <a:pt x="15" y="22"/>
                    <a:pt x="16" y="20"/>
                  </a:cubicBezTo>
                  <a:cubicBezTo>
                    <a:pt x="16" y="20"/>
                    <a:pt x="16" y="20"/>
                    <a:pt x="16" y="20"/>
                  </a:cubicBezTo>
                  <a:cubicBezTo>
                    <a:pt x="16" y="19"/>
                    <a:pt x="16" y="18"/>
                    <a:pt x="16" y="18"/>
                  </a:cubicBezTo>
                  <a:cubicBezTo>
                    <a:pt x="15" y="16"/>
                    <a:pt x="13" y="14"/>
                    <a:pt x="12" y="12"/>
                  </a:cubicBezTo>
                  <a:cubicBezTo>
                    <a:pt x="12" y="11"/>
                    <a:pt x="12" y="10"/>
                    <a:pt x="13" y="9"/>
                  </a:cubicBezTo>
                  <a:cubicBezTo>
                    <a:pt x="19" y="18"/>
                    <a:pt x="19" y="18"/>
                    <a:pt x="19" y="18"/>
                  </a:cubicBezTo>
                  <a:cubicBezTo>
                    <a:pt x="21" y="15"/>
                    <a:pt x="17" y="14"/>
                    <a:pt x="19" y="12"/>
                  </a:cubicBezTo>
                  <a:lnTo>
                    <a:pt x="22" y="14"/>
                  </a:lnTo>
                  <a:close/>
                </a:path>
              </a:pathLst>
            </a:custGeom>
            <a:solidFill>
              <a:srgbClr val="FF31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14">
              <a:extLst>
                <a:ext uri="{FF2B5EF4-FFF2-40B4-BE49-F238E27FC236}">
                  <a16:creationId xmlns:a16="http://schemas.microsoft.com/office/drawing/2014/main" xmlns="" id="{C32F9EDD-0871-4A8D-909B-6F9A73754EA3}"/>
                </a:ext>
              </a:extLst>
            </p:cNvPr>
            <p:cNvSpPr>
              <a:spLocks noEditPoints="1"/>
            </p:cNvSpPr>
            <p:nvPr/>
          </p:nvSpPr>
          <p:spPr bwMode="auto">
            <a:xfrm>
              <a:off x="132" y="262"/>
              <a:ext cx="60" cy="62"/>
            </a:xfrm>
            <a:custGeom>
              <a:avLst/>
              <a:gdLst>
                <a:gd name="T0" fmla="*/ 30 w 30"/>
                <a:gd name="T1" fmla="*/ 15 h 31"/>
                <a:gd name="T2" fmla="*/ 27 w 30"/>
                <a:gd name="T3" fmla="*/ 23 h 31"/>
                <a:gd name="T4" fmla="*/ 11 w 30"/>
                <a:gd name="T5" fmla="*/ 28 h 31"/>
                <a:gd name="T6" fmla="*/ 10 w 30"/>
                <a:gd name="T7" fmla="*/ 27 h 31"/>
                <a:gd name="T8" fmla="*/ 5 w 30"/>
                <a:gd name="T9" fmla="*/ 7 h 31"/>
                <a:gd name="T10" fmla="*/ 6 w 30"/>
                <a:gd name="T11" fmla="*/ 5 h 31"/>
                <a:gd name="T12" fmla="*/ 14 w 30"/>
                <a:gd name="T13" fmla="*/ 1 h 31"/>
                <a:gd name="T14" fmla="*/ 17 w 30"/>
                <a:gd name="T15" fmla="*/ 1 h 31"/>
                <a:gd name="T16" fmla="*/ 29 w 30"/>
                <a:gd name="T17" fmla="*/ 12 h 31"/>
                <a:gd name="T18" fmla="*/ 29 w 30"/>
                <a:gd name="T19" fmla="*/ 13 h 31"/>
                <a:gd name="T20" fmla="*/ 29 w 30"/>
                <a:gd name="T21" fmla="*/ 15 h 31"/>
                <a:gd name="T22" fmla="*/ 30 w 30"/>
                <a:gd name="T23" fmla="*/ 15 h 31"/>
                <a:gd name="T24" fmla="*/ 15 w 30"/>
                <a:gd name="T25" fmla="*/ 3 h 31"/>
                <a:gd name="T26" fmla="*/ 11 w 30"/>
                <a:gd name="T27" fmla="*/ 4 h 31"/>
                <a:gd name="T28" fmla="*/ 6 w 30"/>
                <a:gd name="T29" fmla="*/ 21 h 31"/>
                <a:gd name="T30" fmla="*/ 9 w 30"/>
                <a:gd name="T31" fmla="*/ 24 h 31"/>
                <a:gd name="T32" fmla="*/ 17 w 30"/>
                <a:gd name="T33" fmla="*/ 27 h 31"/>
                <a:gd name="T34" fmla="*/ 26 w 30"/>
                <a:gd name="T35" fmla="*/ 21 h 31"/>
                <a:gd name="T36" fmla="*/ 25 w 30"/>
                <a:gd name="T37" fmla="*/ 7 h 31"/>
                <a:gd name="T38" fmla="*/ 15 w 30"/>
                <a:gd name="T39" fmla="*/ 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0" h="31">
                  <a:moveTo>
                    <a:pt x="30" y="15"/>
                  </a:moveTo>
                  <a:cubicBezTo>
                    <a:pt x="29" y="18"/>
                    <a:pt x="28" y="21"/>
                    <a:pt x="27" y="23"/>
                  </a:cubicBezTo>
                  <a:cubicBezTo>
                    <a:pt x="24" y="29"/>
                    <a:pt x="17" y="31"/>
                    <a:pt x="11" y="28"/>
                  </a:cubicBezTo>
                  <a:cubicBezTo>
                    <a:pt x="10" y="28"/>
                    <a:pt x="10" y="28"/>
                    <a:pt x="10" y="27"/>
                  </a:cubicBezTo>
                  <a:cubicBezTo>
                    <a:pt x="3" y="23"/>
                    <a:pt x="0" y="14"/>
                    <a:pt x="5" y="7"/>
                  </a:cubicBezTo>
                  <a:cubicBezTo>
                    <a:pt x="5" y="6"/>
                    <a:pt x="5" y="5"/>
                    <a:pt x="6" y="5"/>
                  </a:cubicBezTo>
                  <a:cubicBezTo>
                    <a:pt x="8" y="2"/>
                    <a:pt x="11" y="0"/>
                    <a:pt x="14" y="1"/>
                  </a:cubicBezTo>
                  <a:cubicBezTo>
                    <a:pt x="15" y="1"/>
                    <a:pt x="16" y="1"/>
                    <a:pt x="17" y="1"/>
                  </a:cubicBezTo>
                  <a:cubicBezTo>
                    <a:pt x="23" y="1"/>
                    <a:pt x="29" y="6"/>
                    <a:pt x="29" y="12"/>
                  </a:cubicBezTo>
                  <a:cubicBezTo>
                    <a:pt x="29" y="12"/>
                    <a:pt x="29" y="13"/>
                    <a:pt x="29" y="13"/>
                  </a:cubicBezTo>
                  <a:cubicBezTo>
                    <a:pt x="29" y="13"/>
                    <a:pt x="29" y="14"/>
                    <a:pt x="29" y="15"/>
                  </a:cubicBezTo>
                  <a:lnTo>
                    <a:pt x="30" y="15"/>
                  </a:lnTo>
                  <a:close/>
                  <a:moveTo>
                    <a:pt x="15" y="3"/>
                  </a:moveTo>
                  <a:cubicBezTo>
                    <a:pt x="14" y="3"/>
                    <a:pt x="12" y="3"/>
                    <a:pt x="11" y="4"/>
                  </a:cubicBezTo>
                  <a:cubicBezTo>
                    <a:pt x="6" y="8"/>
                    <a:pt x="4" y="15"/>
                    <a:pt x="6" y="21"/>
                  </a:cubicBezTo>
                  <a:cubicBezTo>
                    <a:pt x="7" y="22"/>
                    <a:pt x="8" y="23"/>
                    <a:pt x="9" y="24"/>
                  </a:cubicBezTo>
                  <a:cubicBezTo>
                    <a:pt x="11" y="27"/>
                    <a:pt x="14" y="28"/>
                    <a:pt x="17" y="27"/>
                  </a:cubicBezTo>
                  <a:cubicBezTo>
                    <a:pt x="21" y="27"/>
                    <a:pt x="24" y="25"/>
                    <a:pt x="26" y="21"/>
                  </a:cubicBezTo>
                  <a:cubicBezTo>
                    <a:pt x="28" y="17"/>
                    <a:pt x="28" y="12"/>
                    <a:pt x="25" y="7"/>
                  </a:cubicBezTo>
                  <a:cubicBezTo>
                    <a:pt x="23" y="4"/>
                    <a:pt x="20" y="4"/>
                    <a:pt x="15" y="3"/>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15">
              <a:extLst>
                <a:ext uri="{FF2B5EF4-FFF2-40B4-BE49-F238E27FC236}">
                  <a16:creationId xmlns:a16="http://schemas.microsoft.com/office/drawing/2014/main" xmlns="" id="{C4530C82-BCF3-4967-8A3F-98C1FEC39331}"/>
                </a:ext>
              </a:extLst>
            </p:cNvPr>
            <p:cNvSpPr>
              <a:spLocks noEditPoints="1"/>
            </p:cNvSpPr>
            <p:nvPr/>
          </p:nvSpPr>
          <p:spPr bwMode="auto">
            <a:xfrm>
              <a:off x="148" y="657"/>
              <a:ext cx="53" cy="59"/>
            </a:xfrm>
            <a:custGeom>
              <a:avLst/>
              <a:gdLst>
                <a:gd name="T0" fmla="*/ 0 w 26"/>
                <a:gd name="T1" fmla="*/ 12 h 29"/>
                <a:gd name="T2" fmla="*/ 3 w 26"/>
                <a:gd name="T3" fmla="*/ 12 h 29"/>
                <a:gd name="T4" fmla="*/ 3 w 26"/>
                <a:gd name="T5" fmla="*/ 7 h 29"/>
                <a:gd name="T6" fmla="*/ 4 w 26"/>
                <a:gd name="T7" fmla="*/ 4 h 29"/>
                <a:gd name="T8" fmla="*/ 10 w 26"/>
                <a:gd name="T9" fmla="*/ 4 h 29"/>
                <a:gd name="T10" fmla="*/ 11 w 26"/>
                <a:gd name="T11" fmla="*/ 0 h 29"/>
                <a:gd name="T12" fmla="*/ 15 w 26"/>
                <a:gd name="T13" fmla="*/ 3 h 29"/>
                <a:gd name="T14" fmla="*/ 21 w 26"/>
                <a:gd name="T15" fmla="*/ 2 h 29"/>
                <a:gd name="T16" fmla="*/ 20 w 26"/>
                <a:gd name="T17" fmla="*/ 10 h 29"/>
                <a:gd name="T18" fmla="*/ 26 w 26"/>
                <a:gd name="T19" fmla="*/ 11 h 29"/>
                <a:gd name="T20" fmla="*/ 20 w 26"/>
                <a:gd name="T21" fmla="*/ 14 h 29"/>
                <a:gd name="T22" fmla="*/ 24 w 26"/>
                <a:gd name="T23" fmla="*/ 15 h 29"/>
                <a:gd name="T24" fmla="*/ 21 w 26"/>
                <a:gd name="T25" fmla="*/ 24 h 29"/>
                <a:gd name="T26" fmla="*/ 14 w 26"/>
                <a:gd name="T27" fmla="*/ 26 h 29"/>
                <a:gd name="T28" fmla="*/ 13 w 26"/>
                <a:gd name="T29" fmla="*/ 29 h 29"/>
                <a:gd name="T30" fmla="*/ 9 w 26"/>
                <a:gd name="T31" fmla="*/ 28 h 29"/>
                <a:gd name="T32" fmla="*/ 8 w 26"/>
                <a:gd name="T33" fmla="*/ 25 h 29"/>
                <a:gd name="T34" fmla="*/ 4 w 26"/>
                <a:gd name="T35" fmla="*/ 25 h 29"/>
                <a:gd name="T36" fmla="*/ 2 w 26"/>
                <a:gd name="T37" fmla="*/ 24 h 29"/>
                <a:gd name="T38" fmla="*/ 2 w 26"/>
                <a:gd name="T39" fmla="*/ 22 h 29"/>
                <a:gd name="T40" fmla="*/ 2 w 26"/>
                <a:gd name="T41" fmla="*/ 17 h 29"/>
                <a:gd name="T42" fmla="*/ 0 w 26"/>
                <a:gd name="T43" fmla="*/ 12 h 29"/>
                <a:gd name="T44" fmla="*/ 6 w 26"/>
                <a:gd name="T45" fmla="*/ 13 h 29"/>
                <a:gd name="T46" fmla="*/ 9 w 26"/>
                <a:gd name="T47" fmla="*/ 13 h 29"/>
                <a:gd name="T48" fmla="*/ 10 w 26"/>
                <a:gd name="T49" fmla="*/ 15 h 29"/>
                <a:gd name="T50" fmla="*/ 9 w 26"/>
                <a:gd name="T51" fmla="*/ 17 h 29"/>
                <a:gd name="T52" fmla="*/ 6 w 26"/>
                <a:gd name="T53" fmla="*/ 18 h 29"/>
                <a:gd name="T54" fmla="*/ 6 w 26"/>
                <a:gd name="T55" fmla="*/ 22 h 29"/>
                <a:gd name="T56" fmla="*/ 9 w 26"/>
                <a:gd name="T57" fmla="*/ 19 h 29"/>
                <a:gd name="T58" fmla="*/ 19 w 26"/>
                <a:gd name="T59" fmla="*/ 22 h 29"/>
                <a:gd name="T60" fmla="*/ 16 w 26"/>
                <a:gd name="T61" fmla="*/ 12 h 29"/>
                <a:gd name="T62" fmla="*/ 18 w 26"/>
                <a:gd name="T63" fmla="*/ 6 h 29"/>
                <a:gd name="T64" fmla="*/ 14 w 26"/>
                <a:gd name="T65" fmla="*/ 7 h 29"/>
                <a:gd name="T66" fmla="*/ 12 w 26"/>
                <a:gd name="T67" fmla="*/ 10 h 29"/>
                <a:gd name="T68" fmla="*/ 11 w 26"/>
                <a:gd name="T69" fmla="*/ 10 h 29"/>
                <a:gd name="T70" fmla="*/ 9 w 26"/>
                <a:gd name="T71" fmla="*/ 7 h 29"/>
                <a:gd name="T72" fmla="*/ 6 w 26"/>
                <a:gd name="T73" fmla="*/ 13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6" h="29">
                  <a:moveTo>
                    <a:pt x="0" y="12"/>
                  </a:moveTo>
                  <a:cubicBezTo>
                    <a:pt x="3" y="12"/>
                    <a:pt x="3" y="12"/>
                    <a:pt x="3" y="12"/>
                  </a:cubicBezTo>
                  <a:cubicBezTo>
                    <a:pt x="4" y="10"/>
                    <a:pt x="4" y="8"/>
                    <a:pt x="3" y="7"/>
                  </a:cubicBezTo>
                  <a:cubicBezTo>
                    <a:pt x="2" y="5"/>
                    <a:pt x="3" y="5"/>
                    <a:pt x="4" y="4"/>
                  </a:cubicBezTo>
                  <a:cubicBezTo>
                    <a:pt x="6" y="5"/>
                    <a:pt x="8" y="6"/>
                    <a:pt x="10" y="4"/>
                  </a:cubicBezTo>
                  <a:cubicBezTo>
                    <a:pt x="11" y="0"/>
                    <a:pt x="11" y="0"/>
                    <a:pt x="11" y="0"/>
                  </a:cubicBezTo>
                  <a:cubicBezTo>
                    <a:pt x="13" y="1"/>
                    <a:pt x="15" y="1"/>
                    <a:pt x="15" y="3"/>
                  </a:cubicBezTo>
                  <a:cubicBezTo>
                    <a:pt x="21" y="2"/>
                    <a:pt x="21" y="2"/>
                    <a:pt x="21" y="2"/>
                  </a:cubicBezTo>
                  <a:cubicBezTo>
                    <a:pt x="20" y="10"/>
                    <a:pt x="20" y="10"/>
                    <a:pt x="20" y="10"/>
                  </a:cubicBezTo>
                  <a:cubicBezTo>
                    <a:pt x="26" y="11"/>
                    <a:pt x="26" y="11"/>
                    <a:pt x="26" y="11"/>
                  </a:cubicBezTo>
                  <a:cubicBezTo>
                    <a:pt x="20" y="14"/>
                    <a:pt x="20" y="14"/>
                    <a:pt x="20" y="14"/>
                  </a:cubicBezTo>
                  <a:cubicBezTo>
                    <a:pt x="24" y="15"/>
                    <a:pt x="24" y="15"/>
                    <a:pt x="24" y="15"/>
                  </a:cubicBezTo>
                  <a:cubicBezTo>
                    <a:pt x="20" y="19"/>
                    <a:pt x="20" y="19"/>
                    <a:pt x="21" y="24"/>
                  </a:cubicBezTo>
                  <a:cubicBezTo>
                    <a:pt x="19" y="26"/>
                    <a:pt x="16" y="25"/>
                    <a:pt x="14" y="26"/>
                  </a:cubicBezTo>
                  <a:cubicBezTo>
                    <a:pt x="13" y="29"/>
                    <a:pt x="13" y="29"/>
                    <a:pt x="13" y="29"/>
                  </a:cubicBezTo>
                  <a:cubicBezTo>
                    <a:pt x="9" y="28"/>
                    <a:pt x="9" y="28"/>
                    <a:pt x="9" y="28"/>
                  </a:cubicBezTo>
                  <a:cubicBezTo>
                    <a:pt x="8" y="25"/>
                    <a:pt x="8" y="25"/>
                    <a:pt x="8" y="25"/>
                  </a:cubicBezTo>
                  <a:cubicBezTo>
                    <a:pt x="7" y="25"/>
                    <a:pt x="5" y="25"/>
                    <a:pt x="4" y="25"/>
                  </a:cubicBezTo>
                  <a:cubicBezTo>
                    <a:pt x="3" y="25"/>
                    <a:pt x="2" y="25"/>
                    <a:pt x="2" y="24"/>
                  </a:cubicBezTo>
                  <a:cubicBezTo>
                    <a:pt x="2" y="24"/>
                    <a:pt x="2" y="23"/>
                    <a:pt x="2" y="22"/>
                  </a:cubicBezTo>
                  <a:cubicBezTo>
                    <a:pt x="4" y="20"/>
                    <a:pt x="4" y="19"/>
                    <a:pt x="2" y="17"/>
                  </a:cubicBezTo>
                  <a:cubicBezTo>
                    <a:pt x="1" y="15"/>
                    <a:pt x="1" y="14"/>
                    <a:pt x="0" y="12"/>
                  </a:cubicBezTo>
                  <a:close/>
                  <a:moveTo>
                    <a:pt x="6" y="13"/>
                  </a:moveTo>
                  <a:cubicBezTo>
                    <a:pt x="7" y="13"/>
                    <a:pt x="8" y="13"/>
                    <a:pt x="9" y="13"/>
                  </a:cubicBezTo>
                  <a:cubicBezTo>
                    <a:pt x="9" y="14"/>
                    <a:pt x="10" y="14"/>
                    <a:pt x="10" y="15"/>
                  </a:cubicBezTo>
                  <a:cubicBezTo>
                    <a:pt x="10" y="16"/>
                    <a:pt x="9" y="16"/>
                    <a:pt x="9" y="17"/>
                  </a:cubicBezTo>
                  <a:cubicBezTo>
                    <a:pt x="8" y="17"/>
                    <a:pt x="6" y="18"/>
                    <a:pt x="6" y="18"/>
                  </a:cubicBezTo>
                  <a:cubicBezTo>
                    <a:pt x="5" y="20"/>
                    <a:pt x="5" y="21"/>
                    <a:pt x="6" y="22"/>
                  </a:cubicBezTo>
                  <a:cubicBezTo>
                    <a:pt x="9" y="23"/>
                    <a:pt x="7" y="19"/>
                    <a:pt x="9" y="19"/>
                  </a:cubicBezTo>
                  <a:cubicBezTo>
                    <a:pt x="13" y="23"/>
                    <a:pt x="14" y="24"/>
                    <a:pt x="19" y="22"/>
                  </a:cubicBezTo>
                  <a:cubicBezTo>
                    <a:pt x="16" y="12"/>
                    <a:pt x="16" y="12"/>
                    <a:pt x="16" y="12"/>
                  </a:cubicBezTo>
                  <a:cubicBezTo>
                    <a:pt x="19" y="10"/>
                    <a:pt x="19" y="9"/>
                    <a:pt x="18" y="6"/>
                  </a:cubicBezTo>
                  <a:cubicBezTo>
                    <a:pt x="17" y="5"/>
                    <a:pt x="15" y="6"/>
                    <a:pt x="14" y="7"/>
                  </a:cubicBezTo>
                  <a:cubicBezTo>
                    <a:pt x="14" y="8"/>
                    <a:pt x="13" y="9"/>
                    <a:pt x="12" y="10"/>
                  </a:cubicBezTo>
                  <a:cubicBezTo>
                    <a:pt x="12" y="10"/>
                    <a:pt x="11" y="10"/>
                    <a:pt x="11" y="10"/>
                  </a:cubicBezTo>
                  <a:cubicBezTo>
                    <a:pt x="9" y="7"/>
                    <a:pt x="9" y="7"/>
                    <a:pt x="9" y="7"/>
                  </a:cubicBezTo>
                  <a:cubicBezTo>
                    <a:pt x="5" y="8"/>
                    <a:pt x="5" y="8"/>
                    <a:pt x="6" y="13"/>
                  </a:cubicBezTo>
                  <a:close/>
                </a:path>
              </a:pathLst>
            </a:custGeom>
            <a:solidFill>
              <a:srgbClr val="FF31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16">
              <a:extLst>
                <a:ext uri="{FF2B5EF4-FFF2-40B4-BE49-F238E27FC236}">
                  <a16:creationId xmlns:a16="http://schemas.microsoft.com/office/drawing/2014/main" xmlns="" id="{C36D27A0-091E-4413-B12A-3DC15E50B363}"/>
                </a:ext>
              </a:extLst>
            </p:cNvPr>
            <p:cNvSpPr>
              <a:spLocks/>
            </p:cNvSpPr>
            <p:nvPr/>
          </p:nvSpPr>
          <p:spPr bwMode="auto">
            <a:xfrm>
              <a:off x="233" y="358"/>
              <a:ext cx="32" cy="23"/>
            </a:xfrm>
            <a:custGeom>
              <a:avLst/>
              <a:gdLst>
                <a:gd name="T0" fmla="*/ 5 w 16"/>
                <a:gd name="T1" fmla="*/ 6 h 11"/>
                <a:gd name="T2" fmla="*/ 9 w 16"/>
                <a:gd name="T3" fmla="*/ 9 h 11"/>
                <a:gd name="T4" fmla="*/ 15 w 16"/>
                <a:gd name="T5" fmla="*/ 3 h 11"/>
                <a:gd name="T6" fmla="*/ 16 w 16"/>
                <a:gd name="T7" fmla="*/ 6 h 11"/>
                <a:gd name="T8" fmla="*/ 15 w 16"/>
                <a:gd name="T9" fmla="*/ 9 h 11"/>
                <a:gd name="T10" fmla="*/ 4 w 16"/>
                <a:gd name="T11" fmla="*/ 8 h 11"/>
                <a:gd name="T12" fmla="*/ 1 w 16"/>
                <a:gd name="T13" fmla="*/ 4 h 11"/>
                <a:gd name="T14" fmla="*/ 1 w 16"/>
                <a:gd name="T15" fmla="*/ 1 h 11"/>
                <a:gd name="T16" fmla="*/ 1 w 16"/>
                <a:gd name="T17" fmla="*/ 1 h 11"/>
                <a:gd name="T18" fmla="*/ 4 w 16"/>
                <a:gd name="T19" fmla="*/ 0 h 11"/>
                <a:gd name="T20" fmla="*/ 6 w 16"/>
                <a:gd name="T21" fmla="*/ 3 h 11"/>
                <a:gd name="T22" fmla="*/ 6 w 16"/>
                <a:gd name="T23" fmla="*/ 3 h 11"/>
                <a:gd name="T24" fmla="*/ 5 w 16"/>
                <a:gd name="T25"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 h="11">
                  <a:moveTo>
                    <a:pt x="5" y="6"/>
                  </a:moveTo>
                  <a:cubicBezTo>
                    <a:pt x="9" y="9"/>
                    <a:pt x="9" y="9"/>
                    <a:pt x="9" y="9"/>
                  </a:cubicBezTo>
                  <a:cubicBezTo>
                    <a:pt x="11" y="6"/>
                    <a:pt x="11" y="3"/>
                    <a:pt x="15" y="3"/>
                  </a:cubicBezTo>
                  <a:cubicBezTo>
                    <a:pt x="15" y="4"/>
                    <a:pt x="16" y="5"/>
                    <a:pt x="16" y="6"/>
                  </a:cubicBezTo>
                  <a:cubicBezTo>
                    <a:pt x="16" y="7"/>
                    <a:pt x="15" y="8"/>
                    <a:pt x="15" y="9"/>
                  </a:cubicBezTo>
                  <a:cubicBezTo>
                    <a:pt x="11" y="11"/>
                    <a:pt x="7" y="11"/>
                    <a:pt x="4" y="8"/>
                  </a:cubicBezTo>
                  <a:cubicBezTo>
                    <a:pt x="3" y="7"/>
                    <a:pt x="2" y="5"/>
                    <a:pt x="1" y="4"/>
                  </a:cubicBezTo>
                  <a:cubicBezTo>
                    <a:pt x="0" y="3"/>
                    <a:pt x="0" y="2"/>
                    <a:pt x="1" y="1"/>
                  </a:cubicBezTo>
                  <a:cubicBezTo>
                    <a:pt x="1" y="1"/>
                    <a:pt x="1" y="1"/>
                    <a:pt x="1" y="1"/>
                  </a:cubicBezTo>
                  <a:cubicBezTo>
                    <a:pt x="2" y="0"/>
                    <a:pt x="3" y="0"/>
                    <a:pt x="4" y="0"/>
                  </a:cubicBezTo>
                  <a:cubicBezTo>
                    <a:pt x="5" y="0"/>
                    <a:pt x="6" y="1"/>
                    <a:pt x="6" y="3"/>
                  </a:cubicBezTo>
                  <a:cubicBezTo>
                    <a:pt x="6" y="3"/>
                    <a:pt x="6" y="3"/>
                    <a:pt x="6" y="3"/>
                  </a:cubicBezTo>
                  <a:cubicBezTo>
                    <a:pt x="6" y="4"/>
                    <a:pt x="5" y="5"/>
                    <a:pt x="5" y="6"/>
                  </a:cubicBezTo>
                  <a:close/>
                </a:path>
              </a:pathLst>
            </a:custGeom>
            <a:solidFill>
              <a:srgbClr val="FF31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17">
              <a:extLst>
                <a:ext uri="{FF2B5EF4-FFF2-40B4-BE49-F238E27FC236}">
                  <a16:creationId xmlns:a16="http://schemas.microsoft.com/office/drawing/2014/main" xmlns="" id="{92304092-F829-46FF-8D81-A5116E976A94}"/>
                </a:ext>
              </a:extLst>
            </p:cNvPr>
            <p:cNvSpPr>
              <a:spLocks/>
            </p:cNvSpPr>
            <p:nvPr/>
          </p:nvSpPr>
          <p:spPr bwMode="auto">
            <a:xfrm>
              <a:off x="150" y="282"/>
              <a:ext cx="28" cy="26"/>
            </a:xfrm>
            <a:custGeom>
              <a:avLst/>
              <a:gdLst>
                <a:gd name="T0" fmla="*/ 7 w 14"/>
                <a:gd name="T1" fmla="*/ 5 h 13"/>
                <a:gd name="T2" fmla="*/ 12 w 14"/>
                <a:gd name="T3" fmla="*/ 0 h 13"/>
                <a:gd name="T4" fmla="*/ 12 w 14"/>
                <a:gd name="T5" fmla="*/ 4 h 13"/>
                <a:gd name="T6" fmla="*/ 9 w 14"/>
                <a:gd name="T7" fmla="*/ 7 h 13"/>
                <a:gd name="T8" fmla="*/ 12 w 14"/>
                <a:gd name="T9" fmla="*/ 9 h 13"/>
                <a:gd name="T10" fmla="*/ 13 w 14"/>
                <a:gd name="T11" fmla="*/ 11 h 13"/>
                <a:gd name="T12" fmla="*/ 10 w 14"/>
                <a:gd name="T13" fmla="*/ 11 h 13"/>
                <a:gd name="T14" fmla="*/ 8 w 14"/>
                <a:gd name="T15" fmla="*/ 9 h 13"/>
                <a:gd name="T16" fmla="*/ 2 w 14"/>
                <a:gd name="T17" fmla="*/ 13 h 13"/>
                <a:gd name="T18" fmla="*/ 6 w 14"/>
                <a:gd name="T19" fmla="*/ 6 h 13"/>
                <a:gd name="T20" fmla="*/ 3 w 14"/>
                <a:gd name="T21" fmla="*/ 4 h 13"/>
                <a:gd name="T22" fmla="*/ 2 w 14"/>
                <a:gd name="T23" fmla="*/ 2 h 13"/>
                <a:gd name="T24" fmla="*/ 3 w 14"/>
                <a:gd name="T25" fmla="*/ 1 h 13"/>
                <a:gd name="T26" fmla="*/ 5 w 14"/>
                <a:gd name="T27" fmla="*/ 2 h 13"/>
                <a:gd name="T28" fmla="*/ 7 w 14"/>
                <a:gd name="T29" fmla="*/ 5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 h="13">
                  <a:moveTo>
                    <a:pt x="7" y="5"/>
                  </a:moveTo>
                  <a:cubicBezTo>
                    <a:pt x="12" y="0"/>
                    <a:pt x="12" y="0"/>
                    <a:pt x="12" y="0"/>
                  </a:cubicBezTo>
                  <a:cubicBezTo>
                    <a:pt x="14" y="2"/>
                    <a:pt x="14" y="3"/>
                    <a:pt x="12" y="4"/>
                  </a:cubicBezTo>
                  <a:cubicBezTo>
                    <a:pt x="11" y="5"/>
                    <a:pt x="10" y="6"/>
                    <a:pt x="9" y="7"/>
                  </a:cubicBezTo>
                  <a:cubicBezTo>
                    <a:pt x="10" y="8"/>
                    <a:pt x="11" y="8"/>
                    <a:pt x="12" y="9"/>
                  </a:cubicBezTo>
                  <a:cubicBezTo>
                    <a:pt x="12" y="10"/>
                    <a:pt x="13" y="11"/>
                    <a:pt x="13" y="11"/>
                  </a:cubicBezTo>
                  <a:cubicBezTo>
                    <a:pt x="12" y="11"/>
                    <a:pt x="11" y="12"/>
                    <a:pt x="10" y="11"/>
                  </a:cubicBezTo>
                  <a:cubicBezTo>
                    <a:pt x="9" y="11"/>
                    <a:pt x="9" y="10"/>
                    <a:pt x="8" y="9"/>
                  </a:cubicBezTo>
                  <a:cubicBezTo>
                    <a:pt x="6" y="10"/>
                    <a:pt x="5" y="13"/>
                    <a:pt x="2" y="13"/>
                  </a:cubicBezTo>
                  <a:cubicBezTo>
                    <a:pt x="0" y="9"/>
                    <a:pt x="5" y="9"/>
                    <a:pt x="6" y="6"/>
                  </a:cubicBezTo>
                  <a:cubicBezTo>
                    <a:pt x="5" y="6"/>
                    <a:pt x="4" y="5"/>
                    <a:pt x="3" y="4"/>
                  </a:cubicBezTo>
                  <a:cubicBezTo>
                    <a:pt x="3" y="3"/>
                    <a:pt x="2" y="3"/>
                    <a:pt x="2" y="2"/>
                  </a:cubicBezTo>
                  <a:cubicBezTo>
                    <a:pt x="2" y="2"/>
                    <a:pt x="2" y="1"/>
                    <a:pt x="3" y="1"/>
                  </a:cubicBezTo>
                  <a:cubicBezTo>
                    <a:pt x="4" y="0"/>
                    <a:pt x="5" y="1"/>
                    <a:pt x="5" y="2"/>
                  </a:cubicBezTo>
                  <a:cubicBezTo>
                    <a:pt x="6" y="3"/>
                    <a:pt x="7" y="4"/>
                    <a:pt x="7" y="5"/>
                  </a:cubicBezTo>
                  <a:close/>
                </a:path>
              </a:pathLst>
            </a:custGeom>
            <a:solidFill>
              <a:srgbClr val="FF31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26" name="Group 11">
            <a:extLst>
              <a:ext uri="{FF2B5EF4-FFF2-40B4-BE49-F238E27FC236}">
                <a16:creationId xmlns:a16="http://schemas.microsoft.com/office/drawing/2014/main" xmlns="" id="{0C195C79-0254-4F3D-A8D7-65908B24187D}"/>
              </a:ext>
            </a:extLst>
          </p:cNvPr>
          <p:cNvGrpSpPr>
            <a:grpSpLocks noChangeAspect="1"/>
          </p:cNvGrpSpPr>
          <p:nvPr/>
        </p:nvGrpSpPr>
        <p:grpSpPr bwMode="auto">
          <a:xfrm>
            <a:off x="8879626" y="-63563"/>
            <a:ext cx="410789" cy="656049"/>
            <a:chOff x="2" y="1"/>
            <a:chExt cx="474" cy="757"/>
          </a:xfrm>
        </p:grpSpPr>
        <p:sp>
          <p:nvSpPr>
            <p:cNvPr id="127" name="Freeform 12">
              <a:extLst>
                <a:ext uri="{FF2B5EF4-FFF2-40B4-BE49-F238E27FC236}">
                  <a16:creationId xmlns:a16="http://schemas.microsoft.com/office/drawing/2014/main" xmlns="" id="{4C40496C-3E5B-4B66-A84E-721387E100DE}"/>
                </a:ext>
              </a:extLst>
            </p:cNvPr>
            <p:cNvSpPr>
              <a:spLocks noEditPoints="1"/>
            </p:cNvSpPr>
            <p:nvPr/>
          </p:nvSpPr>
          <p:spPr bwMode="auto">
            <a:xfrm>
              <a:off x="2" y="1"/>
              <a:ext cx="474" cy="757"/>
            </a:xfrm>
            <a:custGeom>
              <a:avLst/>
              <a:gdLst>
                <a:gd name="T0" fmla="*/ 132 w 234"/>
                <a:gd name="T1" fmla="*/ 360 h 375"/>
                <a:gd name="T2" fmla="*/ 99 w 234"/>
                <a:gd name="T3" fmla="*/ 351 h 375"/>
                <a:gd name="T4" fmla="*/ 83 w 234"/>
                <a:gd name="T5" fmla="*/ 289 h 375"/>
                <a:gd name="T6" fmla="*/ 5 w 234"/>
                <a:gd name="T7" fmla="*/ 192 h 375"/>
                <a:gd name="T8" fmla="*/ 22 w 234"/>
                <a:gd name="T9" fmla="*/ 118 h 375"/>
                <a:gd name="T10" fmla="*/ 27 w 234"/>
                <a:gd name="T11" fmla="*/ 11 h 375"/>
                <a:gd name="T12" fmla="*/ 26 w 234"/>
                <a:gd name="T13" fmla="*/ 115 h 375"/>
                <a:gd name="T14" fmla="*/ 62 w 234"/>
                <a:gd name="T15" fmla="*/ 203 h 375"/>
                <a:gd name="T16" fmla="*/ 57 w 234"/>
                <a:gd name="T17" fmla="*/ 151 h 375"/>
                <a:gd name="T18" fmla="*/ 88 w 234"/>
                <a:gd name="T19" fmla="*/ 39 h 375"/>
                <a:gd name="T20" fmla="*/ 89 w 234"/>
                <a:gd name="T21" fmla="*/ 68 h 375"/>
                <a:gd name="T22" fmla="*/ 134 w 234"/>
                <a:gd name="T23" fmla="*/ 55 h 375"/>
                <a:gd name="T24" fmla="*/ 138 w 234"/>
                <a:gd name="T25" fmla="*/ 25 h 375"/>
                <a:gd name="T26" fmla="*/ 146 w 234"/>
                <a:gd name="T27" fmla="*/ 110 h 375"/>
                <a:gd name="T28" fmla="*/ 151 w 234"/>
                <a:gd name="T29" fmla="*/ 195 h 375"/>
                <a:gd name="T30" fmla="*/ 205 w 234"/>
                <a:gd name="T31" fmla="*/ 137 h 375"/>
                <a:gd name="T32" fmla="*/ 213 w 234"/>
                <a:gd name="T33" fmla="*/ 53 h 375"/>
                <a:gd name="T34" fmla="*/ 216 w 234"/>
                <a:gd name="T35" fmla="*/ 69 h 375"/>
                <a:gd name="T36" fmla="*/ 231 w 234"/>
                <a:gd name="T37" fmla="*/ 169 h 375"/>
                <a:gd name="T38" fmla="*/ 23 w 234"/>
                <a:gd name="T39" fmla="*/ 149 h 375"/>
                <a:gd name="T40" fmla="*/ 2 w 234"/>
                <a:gd name="T41" fmla="*/ 160 h 375"/>
                <a:gd name="T42" fmla="*/ 19 w 234"/>
                <a:gd name="T43" fmla="*/ 169 h 375"/>
                <a:gd name="T44" fmla="*/ 45 w 234"/>
                <a:gd name="T45" fmla="*/ 202 h 375"/>
                <a:gd name="T46" fmla="*/ 69 w 234"/>
                <a:gd name="T47" fmla="*/ 211 h 375"/>
                <a:gd name="T48" fmla="*/ 101 w 234"/>
                <a:gd name="T49" fmla="*/ 206 h 375"/>
                <a:gd name="T50" fmla="*/ 93 w 234"/>
                <a:gd name="T51" fmla="*/ 249 h 375"/>
                <a:gd name="T52" fmla="*/ 89 w 234"/>
                <a:gd name="T53" fmla="*/ 286 h 375"/>
                <a:gd name="T54" fmla="*/ 158 w 234"/>
                <a:gd name="T55" fmla="*/ 242 h 375"/>
                <a:gd name="T56" fmla="*/ 111 w 234"/>
                <a:gd name="T57" fmla="*/ 192 h 375"/>
                <a:gd name="T58" fmla="*/ 111 w 234"/>
                <a:gd name="T59" fmla="*/ 111 h 375"/>
                <a:gd name="T60" fmla="*/ 64 w 234"/>
                <a:gd name="T61" fmla="*/ 165 h 375"/>
                <a:gd name="T62" fmla="*/ 112 w 234"/>
                <a:gd name="T63" fmla="*/ 161 h 375"/>
                <a:gd name="T64" fmla="*/ 95 w 234"/>
                <a:gd name="T65" fmla="*/ 170 h 375"/>
                <a:gd name="T66" fmla="*/ 91 w 234"/>
                <a:gd name="T67" fmla="*/ 164 h 375"/>
                <a:gd name="T68" fmla="*/ 108 w 234"/>
                <a:gd name="T69" fmla="*/ 154 h 375"/>
                <a:gd name="T70" fmla="*/ 115 w 234"/>
                <a:gd name="T71" fmla="*/ 157 h 375"/>
                <a:gd name="T72" fmla="*/ 123 w 234"/>
                <a:gd name="T73" fmla="*/ 142 h 375"/>
                <a:gd name="T74" fmla="*/ 141 w 234"/>
                <a:gd name="T75" fmla="*/ 156 h 375"/>
                <a:gd name="T76" fmla="*/ 130 w 234"/>
                <a:gd name="T77" fmla="*/ 168 h 375"/>
                <a:gd name="T78" fmla="*/ 146 w 234"/>
                <a:gd name="T79" fmla="*/ 142 h 375"/>
                <a:gd name="T80" fmla="*/ 129 w 234"/>
                <a:gd name="T81" fmla="*/ 126 h 375"/>
                <a:gd name="T82" fmla="*/ 196 w 234"/>
                <a:gd name="T83" fmla="*/ 153 h 375"/>
                <a:gd name="T84" fmla="*/ 192 w 234"/>
                <a:gd name="T85" fmla="*/ 214 h 375"/>
                <a:gd name="T86" fmla="*/ 211 w 234"/>
                <a:gd name="T87" fmla="*/ 147 h 375"/>
                <a:gd name="T88" fmla="*/ 144 w 234"/>
                <a:gd name="T89" fmla="*/ 370 h 375"/>
                <a:gd name="T90" fmla="*/ 119 w 234"/>
                <a:gd name="T91" fmla="*/ 303 h 375"/>
                <a:gd name="T92" fmla="*/ 95 w 234"/>
                <a:gd name="T93" fmla="*/ 356 h 375"/>
                <a:gd name="T94" fmla="*/ 72 w 234"/>
                <a:gd name="T95" fmla="*/ 215 h 375"/>
                <a:gd name="T96" fmla="*/ 32 w 234"/>
                <a:gd name="T97" fmla="*/ 188 h 375"/>
                <a:gd name="T98" fmla="*/ 15 w 234"/>
                <a:gd name="T99" fmla="*/ 169 h 375"/>
                <a:gd name="T100" fmla="*/ 23 w 234"/>
                <a:gd name="T101" fmla="*/ 216 h 375"/>
                <a:gd name="T102" fmla="*/ 96 w 234"/>
                <a:gd name="T103" fmla="*/ 192 h 375"/>
                <a:gd name="T104" fmla="*/ 83 w 234"/>
                <a:gd name="T105" fmla="*/ 286 h 375"/>
                <a:gd name="T106" fmla="*/ 84 w 234"/>
                <a:gd name="T107" fmla="*/ 266 h 375"/>
                <a:gd name="T108" fmla="*/ 92 w 234"/>
                <a:gd name="T109" fmla="*/ 239 h 375"/>
                <a:gd name="T110" fmla="*/ 97 w 234"/>
                <a:gd name="T111" fmla="*/ 210 h 375"/>
                <a:gd name="T112" fmla="*/ 132 w 234"/>
                <a:gd name="T113" fmla="*/ 100 h 375"/>
                <a:gd name="T114" fmla="*/ 103 w 234"/>
                <a:gd name="T115" fmla="*/ 93 h 375"/>
                <a:gd name="T116" fmla="*/ 116 w 234"/>
                <a:gd name="T117" fmla="*/ 111 h 375"/>
                <a:gd name="T118" fmla="*/ 145 w 234"/>
                <a:gd name="T119" fmla="*/ 129 h 375"/>
                <a:gd name="T120" fmla="*/ 129 w 234"/>
                <a:gd name="T121" fmla="*/ 170 h 375"/>
                <a:gd name="T122" fmla="*/ 115 w 234"/>
                <a:gd name="T123" fmla="*/ 159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4" h="375">
                  <a:moveTo>
                    <a:pt x="160" y="223"/>
                  </a:moveTo>
                  <a:cubicBezTo>
                    <a:pt x="162" y="249"/>
                    <a:pt x="159" y="274"/>
                    <a:pt x="142" y="296"/>
                  </a:cubicBezTo>
                  <a:cubicBezTo>
                    <a:pt x="145" y="300"/>
                    <a:pt x="148" y="304"/>
                    <a:pt x="150" y="308"/>
                  </a:cubicBezTo>
                  <a:cubicBezTo>
                    <a:pt x="158" y="320"/>
                    <a:pt x="164" y="334"/>
                    <a:pt x="167" y="348"/>
                  </a:cubicBezTo>
                  <a:cubicBezTo>
                    <a:pt x="168" y="354"/>
                    <a:pt x="167" y="361"/>
                    <a:pt x="164" y="367"/>
                  </a:cubicBezTo>
                  <a:cubicBezTo>
                    <a:pt x="162" y="372"/>
                    <a:pt x="158" y="375"/>
                    <a:pt x="153" y="374"/>
                  </a:cubicBezTo>
                  <a:cubicBezTo>
                    <a:pt x="142" y="374"/>
                    <a:pt x="136" y="369"/>
                    <a:pt x="132" y="360"/>
                  </a:cubicBezTo>
                  <a:cubicBezTo>
                    <a:pt x="125" y="346"/>
                    <a:pt x="120" y="330"/>
                    <a:pt x="118" y="314"/>
                  </a:cubicBezTo>
                  <a:cubicBezTo>
                    <a:pt x="118" y="311"/>
                    <a:pt x="117" y="308"/>
                    <a:pt x="116" y="305"/>
                  </a:cubicBezTo>
                  <a:cubicBezTo>
                    <a:pt x="116" y="305"/>
                    <a:pt x="116" y="304"/>
                    <a:pt x="115" y="303"/>
                  </a:cubicBezTo>
                  <a:cubicBezTo>
                    <a:pt x="114" y="304"/>
                    <a:pt x="114" y="305"/>
                    <a:pt x="114" y="306"/>
                  </a:cubicBezTo>
                  <a:cubicBezTo>
                    <a:pt x="112" y="313"/>
                    <a:pt x="111" y="320"/>
                    <a:pt x="109" y="327"/>
                  </a:cubicBezTo>
                  <a:cubicBezTo>
                    <a:pt x="109" y="329"/>
                    <a:pt x="108" y="332"/>
                    <a:pt x="107" y="334"/>
                  </a:cubicBezTo>
                  <a:cubicBezTo>
                    <a:pt x="104" y="340"/>
                    <a:pt x="102" y="346"/>
                    <a:pt x="99" y="351"/>
                  </a:cubicBezTo>
                  <a:cubicBezTo>
                    <a:pt x="95" y="360"/>
                    <a:pt x="90" y="367"/>
                    <a:pt x="82" y="372"/>
                  </a:cubicBezTo>
                  <a:cubicBezTo>
                    <a:pt x="79" y="375"/>
                    <a:pt x="75" y="375"/>
                    <a:pt x="72" y="373"/>
                  </a:cubicBezTo>
                  <a:cubicBezTo>
                    <a:pt x="65" y="369"/>
                    <a:pt x="61" y="363"/>
                    <a:pt x="60" y="355"/>
                  </a:cubicBezTo>
                  <a:cubicBezTo>
                    <a:pt x="60" y="349"/>
                    <a:pt x="61" y="343"/>
                    <a:pt x="62" y="337"/>
                  </a:cubicBezTo>
                  <a:cubicBezTo>
                    <a:pt x="65" y="326"/>
                    <a:pt x="70" y="316"/>
                    <a:pt x="76" y="306"/>
                  </a:cubicBezTo>
                  <a:cubicBezTo>
                    <a:pt x="78" y="302"/>
                    <a:pt x="81" y="298"/>
                    <a:pt x="83" y="294"/>
                  </a:cubicBezTo>
                  <a:cubicBezTo>
                    <a:pt x="85" y="291"/>
                    <a:pt x="85" y="291"/>
                    <a:pt x="83" y="289"/>
                  </a:cubicBezTo>
                  <a:cubicBezTo>
                    <a:pt x="77" y="284"/>
                    <a:pt x="73" y="277"/>
                    <a:pt x="70" y="270"/>
                  </a:cubicBezTo>
                  <a:cubicBezTo>
                    <a:pt x="69" y="264"/>
                    <a:pt x="68" y="258"/>
                    <a:pt x="68" y="252"/>
                  </a:cubicBezTo>
                  <a:cubicBezTo>
                    <a:pt x="67" y="247"/>
                    <a:pt x="68" y="242"/>
                    <a:pt x="68" y="237"/>
                  </a:cubicBezTo>
                  <a:cubicBezTo>
                    <a:pt x="68" y="235"/>
                    <a:pt x="68" y="234"/>
                    <a:pt x="66" y="233"/>
                  </a:cubicBezTo>
                  <a:cubicBezTo>
                    <a:pt x="61" y="233"/>
                    <a:pt x="57" y="232"/>
                    <a:pt x="53" y="232"/>
                  </a:cubicBezTo>
                  <a:cubicBezTo>
                    <a:pt x="40" y="232"/>
                    <a:pt x="29" y="226"/>
                    <a:pt x="21" y="217"/>
                  </a:cubicBezTo>
                  <a:cubicBezTo>
                    <a:pt x="14" y="210"/>
                    <a:pt x="9" y="201"/>
                    <a:pt x="5" y="192"/>
                  </a:cubicBezTo>
                  <a:cubicBezTo>
                    <a:pt x="3" y="186"/>
                    <a:pt x="2" y="179"/>
                    <a:pt x="1" y="173"/>
                  </a:cubicBezTo>
                  <a:cubicBezTo>
                    <a:pt x="0" y="168"/>
                    <a:pt x="0" y="164"/>
                    <a:pt x="0" y="159"/>
                  </a:cubicBezTo>
                  <a:cubicBezTo>
                    <a:pt x="0" y="156"/>
                    <a:pt x="1" y="152"/>
                    <a:pt x="2" y="149"/>
                  </a:cubicBezTo>
                  <a:cubicBezTo>
                    <a:pt x="4" y="144"/>
                    <a:pt x="9" y="140"/>
                    <a:pt x="15" y="140"/>
                  </a:cubicBezTo>
                  <a:cubicBezTo>
                    <a:pt x="16" y="140"/>
                    <a:pt x="17" y="140"/>
                    <a:pt x="18" y="140"/>
                  </a:cubicBezTo>
                  <a:cubicBezTo>
                    <a:pt x="19" y="139"/>
                    <a:pt x="19" y="137"/>
                    <a:pt x="19" y="136"/>
                  </a:cubicBezTo>
                  <a:cubicBezTo>
                    <a:pt x="19" y="130"/>
                    <a:pt x="20" y="124"/>
                    <a:pt x="22" y="118"/>
                  </a:cubicBezTo>
                  <a:cubicBezTo>
                    <a:pt x="25" y="112"/>
                    <a:pt x="25" y="105"/>
                    <a:pt x="23" y="99"/>
                  </a:cubicBezTo>
                  <a:cubicBezTo>
                    <a:pt x="21" y="95"/>
                    <a:pt x="22" y="91"/>
                    <a:pt x="23" y="87"/>
                  </a:cubicBezTo>
                  <a:cubicBezTo>
                    <a:pt x="25" y="81"/>
                    <a:pt x="25" y="74"/>
                    <a:pt x="24" y="68"/>
                  </a:cubicBezTo>
                  <a:cubicBezTo>
                    <a:pt x="23" y="63"/>
                    <a:pt x="23" y="58"/>
                    <a:pt x="23" y="54"/>
                  </a:cubicBezTo>
                  <a:cubicBezTo>
                    <a:pt x="23" y="47"/>
                    <a:pt x="23" y="41"/>
                    <a:pt x="23" y="35"/>
                  </a:cubicBezTo>
                  <a:cubicBezTo>
                    <a:pt x="23" y="28"/>
                    <a:pt x="23" y="21"/>
                    <a:pt x="25" y="14"/>
                  </a:cubicBezTo>
                  <a:cubicBezTo>
                    <a:pt x="26" y="13"/>
                    <a:pt x="26" y="12"/>
                    <a:pt x="27" y="11"/>
                  </a:cubicBezTo>
                  <a:cubicBezTo>
                    <a:pt x="28" y="12"/>
                    <a:pt x="28" y="13"/>
                    <a:pt x="28" y="13"/>
                  </a:cubicBezTo>
                  <a:cubicBezTo>
                    <a:pt x="25" y="22"/>
                    <a:pt x="24" y="32"/>
                    <a:pt x="26" y="41"/>
                  </a:cubicBezTo>
                  <a:cubicBezTo>
                    <a:pt x="26" y="45"/>
                    <a:pt x="26" y="49"/>
                    <a:pt x="26" y="53"/>
                  </a:cubicBezTo>
                  <a:cubicBezTo>
                    <a:pt x="25" y="59"/>
                    <a:pt x="26" y="65"/>
                    <a:pt x="27" y="71"/>
                  </a:cubicBezTo>
                  <a:cubicBezTo>
                    <a:pt x="27" y="76"/>
                    <a:pt x="27" y="81"/>
                    <a:pt x="26" y="86"/>
                  </a:cubicBezTo>
                  <a:cubicBezTo>
                    <a:pt x="24" y="91"/>
                    <a:pt x="24" y="97"/>
                    <a:pt x="26" y="102"/>
                  </a:cubicBezTo>
                  <a:cubicBezTo>
                    <a:pt x="27" y="106"/>
                    <a:pt x="27" y="111"/>
                    <a:pt x="26" y="115"/>
                  </a:cubicBezTo>
                  <a:cubicBezTo>
                    <a:pt x="25" y="117"/>
                    <a:pt x="24" y="120"/>
                    <a:pt x="23" y="122"/>
                  </a:cubicBezTo>
                  <a:cubicBezTo>
                    <a:pt x="22" y="128"/>
                    <a:pt x="21" y="134"/>
                    <a:pt x="21" y="140"/>
                  </a:cubicBezTo>
                  <a:cubicBezTo>
                    <a:pt x="21" y="141"/>
                    <a:pt x="22" y="142"/>
                    <a:pt x="23" y="143"/>
                  </a:cubicBezTo>
                  <a:cubicBezTo>
                    <a:pt x="27" y="145"/>
                    <a:pt x="30" y="148"/>
                    <a:pt x="32" y="151"/>
                  </a:cubicBezTo>
                  <a:cubicBezTo>
                    <a:pt x="35" y="156"/>
                    <a:pt x="39" y="161"/>
                    <a:pt x="42" y="167"/>
                  </a:cubicBezTo>
                  <a:cubicBezTo>
                    <a:pt x="45" y="174"/>
                    <a:pt x="49" y="181"/>
                    <a:pt x="53" y="189"/>
                  </a:cubicBezTo>
                  <a:cubicBezTo>
                    <a:pt x="55" y="194"/>
                    <a:pt x="59" y="198"/>
                    <a:pt x="62" y="203"/>
                  </a:cubicBezTo>
                  <a:cubicBezTo>
                    <a:pt x="65" y="205"/>
                    <a:pt x="68" y="208"/>
                    <a:pt x="72" y="210"/>
                  </a:cubicBezTo>
                  <a:cubicBezTo>
                    <a:pt x="72" y="210"/>
                    <a:pt x="73" y="210"/>
                    <a:pt x="74" y="210"/>
                  </a:cubicBezTo>
                  <a:cubicBezTo>
                    <a:pt x="77" y="203"/>
                    <a:pt x="80" y="196"/>
                    <a:pt x="83" y="189"/>
                  </a:cubicBezTo>
                  <a:cubicBezTo>
                    <a:pt x="80" y="187"/>
                    <a:pt x="78" y="186"/>
                    <a:pt x="75" y="184"/>
                  </a:cubicBezTo>
                  <a:cubicBezTo>
                    <a:pt x="72" y="183"/>
                    <a:pt x="70" y="180"/>
                    <a:pt x="68" y="177"/>
                  </a:cubicBezTo>
                  <a:cubicBezTo>
                    <a:pt x="68" y="176"/>
                    <a:pt x="68" y="176"/>
                    <a:pt x="67" y="175"/>
                  </a:cubicBezTo>
                  <a:cubicBezTo>
                    <a:pt x="62" y="168"/>
                    <a:pt x="59" y="159"/>
                    <a:pt x="57" y="151"/>
                  </a:cubicBezTo>
                  <a:cubicBezTo>
                    <a:pt x="56" y="143"/>
                    <a:pt x="56" y="135"/>
                    <a:pt x="58" y="128"/>
                  </a:cubicBezTo>
                  <a:cubicBezTo>
                    <a:pt x="60" y="121"/>
                    <a:pt x="64" y="116"/>
                    <a:pt x="68" y="111"/>
                  </a:cubicBezTo>
                  <a:cubicBezTo>
                    <a:pt x="73" y="105"/>
                    <a:pt x="78" y="100"/>
                    <a:pt x="85" y="96"/>
                  </a:cubicBezTo>
                  <a:cubicBezTo>
                    <a:pt x="86" y="95"/>
                    <a:pt x="87" y="94"/>
                    <a:pt x="87" y="92"/>
                  </a:cubicBezTo>
                  <a:cubicBezTo>
                    <a:pt x="85" y="84"/>
                    <a:pt x="85" y="75"/>
                    <a:pt x="87" y="67"/>
                  </a:cubicBezTo>
                  <a:cubicBezTo>
                    <a:pt x="88" y="65"/>
                    <a:pt x="88" y="63"/>
                    <a:pt x="88" y="61"/>
                  </a:cubicBezTo>
                  <a:cubicBezTo>
                    <a:pt x="88" y="53"/>
                    <a:pt x="88" y="46"/>
                    <a:pt x="88" y="39"/>
                  </a:cubicBezTo>
                  <a:cubicBezTo>
                    <a:pt x="87" y="32"/>
                    <a:pt x="87" y="25"/>
                    <a:pt x="86" y="18"/>
                  </a:cubicBezTo>
                  <a:cubicBezTo>
                    <a:pt x="86" y="12"/>
                    <a:pt x="87" y="7"/>
                    <a:pt x="87" y="1"/>
                  </a:cubicBezTo>
                  <a:cubicBezTo>
                    <a:pt x="87" y="1"/>
                    <a:pt x="87" y="0"/>
                    <a:pt x="88" y="0"/>
                  </a:cubicBezTo>
                  <a:cubicBezTo>
                    <a:pt x="88" y="1"/>
                    <a:pt x="89" y="2"/>
                    <a:pt x="89" y="4"/>
                  </a:cubicBezTo>
                  <a:cubicBezTo>
                    <a:pt x="89" y="11"/>
                    <a:pt x="89" y="18"/>
                    <a:pt x="89" y="25"/>
                  </a:cubicBezTo>
                  <a:cubicBezTo>
                    <a:pt x="90" y="34"/>
                    <a:pt x="90" y="43"/>
                    <a:pt x="90" y="51"/>
                  </a:cubicBezTo>
                  <a:cubicBezTo>
                    <a:pt x="90" y="57"/>
                    <a:pt x="90" y="63"/>
                    <a:pt x="89" y="68"/>
                  </a:cubicBezTo>
                  <a:cubicBezTo>
                    <a:pt x="88" y="75"/>
                    <a:pt x="88" y="82"/>
                    <a:pt x="89" y="89"/>
                  </a:cubicBezTo>
                  <a:cubicBezTo>
                    <a:pt x="89" y="91"/>
                    <a:pt x="89" y="92"/>
                    <a:pt x="89" y="93"/>
                  </a:cubicBezTo>
                  <a:cubicBezTo>
                    <a:pt x="96" y="92"/>
                    <a:pt x="103" y="91"/>
                    <a:pt x="110" y="90"/>
                  </a:cubicBezTo>
                  <a:cubicBezTo>
                    <a:pt x="117" y="90"/>
                    <a:pt x="123" y="91"/>
                    <a:pt x="130" y="94"/>
                  </a:cubicBezTo>
                  <a:cubicBezTo>
                    <a:pt x="130" y="94"/>
                    <a:pt x="130" y="93"/>
                    <a:pt x="130" y="93"/>
                  </a:cubicBezTo>
                  <a:cubicBezTo>
                    <a:pt x="132" y="82"/>
                    <a:pt x="133" y="72"/>
                    <a:pt x="134" y="61"/>
                  </a:cubicBezTo>
                  <a:cubicBezTo>
                    <a:pt x="134" y="59"/>
                    <a:pt x="134" y="57"/>
                    <a:pt x="134" y="55"/>
                  </a:cubicBezTo>
                  <a:cubicBezTo>
                    <a:pt x="133" y="50"/>
                    <a:pt x="133" y="44"/>
                    <a:pt x="135" y="39"/>
                  </a:cubicBezTo>
                  <a:cubicBezTo>
                    <a:pt x="136" y="34"/>
                    <a:pt x="136" y="28"/>
                    <a:pt x="135" y="22"/>
                  </a:cubicBezTo>
                  <a:cubicBezTo>
                    <a:pt x="135" y="17"/>
                    <a:pt x="135" y="12"/>
                    <a:pt x="135" y="6"/>
                  </a:cubicBezTo>
                  <a:cubicBezTo>
                    <a:pt x="135" y="5"/>
                    <a:pt x="135" y="3"/>
                    <a:pt x="136" y="1"/>
                  </a:cubicBezTo>
                  <a:cubicBezTo>
                    <a:pt x="137" y="1"/>
                    <a:pt x="137" y="1"/>
                    <a:pt x="137" y="1"/>
                  </a:cubicBezTo>
                  <a:cubicBezTo>
                    <a:pt x="137" y="2"/>
                    <a:pt x="137" y="3"/>
                    <a:pt x="137" y="4"/>
                  </a:cubicBezTo>
                  <a:cubicBezTo>
                    <a:pt x="138" y="11"/>
                    <a:pt x="138" y="18"/>
                    <a:pt x="138" y="25"/>
                  </a:cubicBezTo>
                  <a:cubicBezTo>
                    <a:pt x="138" y="30"/>
                    <a:pt x="138" y="34"/>
                    <a:pt x="137" y="39"/>
                  </a:cubicBezTo>
                  <a:cubicBezTo>
                    <a:pt x="136" y="46"/>
                    <a:pt x="136" y="53"/>
                    <a:pt x="137" y="59"/>
                  </a:cubicBezTo>
                  <a:cubicBezTo>
                    <a:pt x="137" y="63"/>
                    <a:pt x="136" y="66"/>
                    <a:pt x="136" y="69"/>
                  </a:cubicBezTo>
                  <a:cubicBezTo>
                    <a:pt x="135" y="78"/>
                    <a:pt x="134" y="86"/>
                    <a:pt x="133" y="95"/>
                  </a:cubicBezTo>
                  <a:cubicBezTo>
                    <a:pt x="133" y="95"/>
                    <a:pt x="133" y="96"/>
                    <a:pt x="133" y="96"/>
                  </a:cubicBezTo>
                  <a:cubicBezTo>
                    <a:pt x="136" y="99"/>
                    <a:pt x="139" y="101"/>
                    <a:pt x="141" y="104"/>
                  </a:cubicBezTo>
                  <a:cubicBezTo>
                    <a:pt x="143" y="105"/>
                    <a:pt x="145" y="107"/>
                    <a:pt x="146" y="110"/>
                  </a:cubicBezTo>
                  <a:cubicBezTo>
                    <a:pt x="148" y="113"/>
                    <a:pt x="150" y="116"/>
                    <a:pt x="151" y="120"/>
                  </a:cubicBezTo>
                  <a:cubicBezTo>
                    <a:pt x="155" y="131"/>
                    <a:pt x="157" y="143"/>
                    <a:pt x="155" y="154"/>
                  </a:cubicBezTo>
                  <a:cubicBezTo>
                    <a:pt x="155" y="156"/>
                    <a:pt x="154" y="158"/>
                    <a:pt x="154" y="161"/>
                  </a:cubicBezTo>
                  <a:cubicBezTo>
                    <a:pt x="153" y="167"/>
                    <a:pt x="150" y="174"/>
                    <a:pt x="146" y="179"/>
                  </a:cubicBezTo>
                  <a:cubicBezTo>
                    <a:pt x="145" y="180"/>
                    <a:pt x="145" y="180"/>
                    <a:pt x="144" y="181"/>
                  </a:cubicBezTo>
                  <a:cubicBezTo>
                    <a:pt x="145" y="182"/>
                    <a:pt x="146" y="184"/>
                    <a:pt x="147" y="185"/>
                  </a:cubicBezTo>
                  <a:cubicBezTo>
                    <a:pt x="148" y="188"/>
                    <a:pt x="150" y="191"/>
                    <a:pt x="151" y="195"/>
                  </a:cubicBezTo>
                  <a:cubicBezTo>
                    <a:pt x="152" y="196"/>
                    <a:pt x="152" y="197"/>
                    <a:pt x="152" y="199"/>
                  </a:cubicBezTo>
                  <a:cubicBezTo>
                    <a:pt x="153" y="200"/>
                    <a:pt x="154" y="200"/>
                    <a:pt x="155" y="200"/>
                  </a:cubicBezTo>
                  <a:cubicBezTo>
                    <a:pt x="155" y="200"/>
                    <a:pt x="155" y="200"/>
                    <a:pt x="155" y="200"/>
                  </a:cubicBezTo>
                  <a:cubicBezTo>
                    <a:pt x="158" y="199"/>
                    <a:pt x="161" y="197"/>
                    <a:pt x="163" y="196"/>
                  </a:cubicBezTo>
                  <a:cubicBezTo>
                    <a:pt x="168" y="192"/>
                    <a:pt x="173" y="187"/>
                    <a:pt x="176" y="181"/>
                  </a:cubicBezTo>
                  <a:cubicBezTo>
                    <a:pt x="183" y="172"/>
                    <a:pt x="189" y="161"/>
                    <a:pt x="194" y="151"/>
                  </a:cubicBezTo>
                  <a:cubicBezTo>
                    <a:pt x="197" y="145"/>
                    <a:pt x="200" y="141"/>
                    <a:pt x="205" y="137"/>
                  </a:cubicBezTo>
                  <a:cubicBezTo>
                    <a:pt x="207" y="136"/>
                    <a:pt x="209" y="135"/>
                    <a:pt x="211" y="134"/>
                  </a:cubicBezTo>
                  <a:cubicBezTo>
                    <a:pt x="211" y="134"/>
                    <a:pt x="211" y="134"/>
                    <a:pt x="211" y="134"/>
                  </a:cubicBezTo>
                  <a:cubicBezTo>
                    <a:pt x="211" y="126"/>
                    <a:pt x="211" y="119"/>
                    <a:pt x="214" y="112"/>
                  </a:cubicBezTo>
                  <a:cubicBezTo>
                    <a:pt x="215" y="108"/>
                    <a:pt x="216" y="102"/>
                    <a:pt x="215" y="97"/>
                  </a:cubicBezTo>
                  <a:cubicBezTo>
                    <a:pt x="213" y="89"/>
                    <a:pt x="213" y="80"/>
                    <a:pt x="213" y="71"/>
                  </a:cubicBezTo>
                  <a:cubicBezTo>
                    <a:pt x="213" y="69"/>
                    <a:pt x="214" y="68"/>
                    <a:pt x="214" y="66"/>
                  </a:cubicBezTo>
                  <a:cubicBezTo>
                    <a:pt x="215" y="62"/>
                    <a:pt x="214" y="57"/>
                    <a:pt x="213" y="53"/>
                  </a:cubicBezTo>
                  <a:cubicBezTo>
                    <a:pt x="212" y="49"/>
                    <a:pt x="212" y="45"/>
                    <a:pt x="213" y="42"/>
                  </a:cubicBezTo>
                  <a:cubicBezTo>
                    <a:pt x="215" y="32"/>
                    <a:pt x="215" y="22"/>
                    <a:pt x="215" y="11"/>
                  </a:cubicBezTo>
                  <a:cubicBezTo>
                    <a:pt x="215" y="9"/>
                    <a:pt x="215" y="7"/>
                    <a:pt x="215" y="5"/>
                  </a:cubicBezTo>
                  <a:cubicBezTo>
                    <a:pt x="217" y="5"/>
                    <a:pt x="217" y="6"/>
                    <a:pt x="217" y="7"/>
                  </a:cubicBezTo>
                  <a:cubicBezTo>
                    <a:pt x="218" y="19"/>
                    <a:pt x="217" y="32"/>
                    <a:pt x="215" y="44"/>
                  </a:cubicBezTo>
                  <a:cubicBezTo>
                    <a:pt x="215" y="48"/>
                    <a:pt x="215" y="51"/>
                    <a:pt x="216" y="54"/>
                  </a:cubicBezTo>
                  <a:cubicBezTo>
                    <a:pt x="217" y="59"/>
                    <a:pt x="217" y="64"/>
                    <a:pt x="216" y="69"/>
                  </a:cubicBezTo>
                  <a:cubicBezTo>
                    <a:pt x="215" y="73"/>
                    <a:pt x="215" y="78"/>
                    <a:pt x="216" y="83"/>
                  </a:cubicBezTo>
                  <a:cubicBezTo>
                    <a:pt x="217" y="89"/>
                    <a:pt x="217" y="95"/>
                    <a:pt x="218" y="101"/>
                  </a:cubicBezTo>
                  <a:cubicBezTo>
                    <a:pt x="218" y="106"/>
                    <a:pt x="217" y="112"/>
                    <a:pt x="215" y="117"/>
                  </a:cubicBezTo>
                  <a:cubicBezTo>
                    <a:pt x="214" y="122"/>
                    <a:pt x="213" y="127"/>
                    <a:pt x="214" y="131"/>
                  </a:cubicBezTo>
                  <a:cubicBezTo>
                    <a:pt x="214" y="134"/>
                    <a:pt x="215" y="135"/>
                    <a:pt x="218" y="135"/>
                  </a:cubicBezTo>
                  <a:cubicBezTo>
                    <a:pt x="221" y="136"/>
                    <a:pt x="224" y="138"/>
                    <a:pt x="226" y="140"/>
                  </a:cubicBezTo>
                  <a:cubicBezTo>
                    <a:pt x="232" y="148"/>
                    <a:pt x="234" y="159"/>
                    <a:pt x="231" y="169"/>
                  </a:cubicBezTo>
                  <a:cubicBezTo>
                    <a:pt x="227" y="183"/>
                    <a:pt x="219" y="195"/>
                    <a:pt x="208" y="204"/>
                  </a:cubicBezTo>
                  <a:cubicBezTo>
                    <a:pt x="201" y="211"/>
                    <a:pt x="193" y="216"/>
                    <a:pt x="184" y="220"/>
                  </a:cubicBezTo>
                  <a:cubicBezTo>
                    <a:pt x="177" y="223"/>
                    <a:pt x="170" y="224"/>
                    <a:pt x="163" y="223"/>
                  </a:cubicBezTo>
                  <a:cubicBezTo>
                    <a:pt x="162" y="223"/>
                    <a:pt x="161" y="223"/>
                    <a:pt x="160" y="223"/>
                  </a:cubicBezTo>
                  <a:close/>
                  <a:moveTo>
                    <a:pt x="25" y="149"/>
                  </a:moveTo>
                  <a:cubicBezTo>
                    <a:pt x="26" y="147"/>
                    <a:pt x="25" y="146"/>
                    <a:pt x="23" y="146"/>
                  </a:cubicBezTo>
                  <a:cubicBezTo>
                    <a:pt x="23" y="149"/>
                    <a:pt x="23" y="149"/>
                    <a:pt x="23" y="149"/>
                  </a:cubicBezTo>
                  <a:cubicBezTo>
                    <a:pt x="25" y="149"/>
                    <a:pt x="25" y="149"/>
                    <a:pt x="25" y="149"/>
                  </a:cubicBezTo>
                  <a:cubicBezTo>
                    <a:pt x="25" y="150"/>
                    <a:pt x="24" y="152"/>
                    <a:pt x="22" y="152"/>
                  </a:cubicBezTo>
                  <a:cubicBezTo>
                    <a:pt x="22" y="152"/>
                    <a:pt x="22" y="152"/>
                    <a:pt x="22" y="152"/>
                  </a:cubicBezTo>
                  <a:cubicBezTo>
                    <a:pt x="20" y="152"/>
                    <a:pt x="18" y="151"/>
                    <a:pt x="18" y="149"/>
                  </a:cubicBezTo>
                  <a:cubicBezTo>
                    <a:pt x="17" y="147"/>
                    <a:pt x="15" y="146"/>
                    <a:pt x="16" y="143"/>
                  </a:cubicBezTo>
                  <a:cubicBezTo>
                    <a:pt x="13" y="142"/>
                    <a:pt x="10" y="143"/>
                    <a:pt x="8" y="145"/>
                  </a:cubicBezTo>
                  <a:cubicBezTo>
                    <a:pt x="4" y="149"/>
                    <a:pt x="2" y="155"/>
                    <a:pt x="2" y="160"/>
                  </a:cubicBezTo>
                  <a:cubicBezTo>
                    <a:pt x="2" y="161"/>
                    <a:pt x="2" y="162"/>
                    <a:pt x="2" y="163"/>
                  </a:cubicBezTo>
                  <a:cubicBezTo>
                    <a:pt x="7" y="164"/>
                    <a:pt x="7" y="164"/>
                    <a:pt x="7" y="164"/>
                  </a:cubicBezTo>
                  <a:cubicBezTo>
                    <a:pt x="8" y="163"/>
                    <a:pt x="8" y="160"/>
                    <a:pt x="10" y="160"/>
                  </a:cubicBezTo>
                  <a:cubicBezTo>
                    <a:pt x="10" y="164"/>
                    <a:pt x="10" y="164"/>
                    <a:pt x="10" y="164"/>
                  </a:cubicBezTo>
                  <a:cubicBezTo>
                    <a:pt x="16" y="167"/>
                    <a:pt x="16" y="167"/>
                    <a:pt x="16" y="167"/>
                  </a:cubicBezTo>
                  <a:cubicBezTo>
                    <a:pt x="20" y="165"/>
                    <a:pt x="20" y="165"/>
                    <a:pt x="20" y="165"/>
                  </a:cubicBezTo>
                  <a:cubicBezTo>
                    <a:pt x="19" y="169"/>
                    <a:pt x="19" y="169"/>
                    <a:pt x="19" y="169"/>
                  </a:cubicBezTo>
                  <a:cubicBezTo>
                    <a:pt x="27" y="174"/>
                    <a:pt x="27" y="174"/>
                    <a:pt x="27" y="174"/>
                  </a:cubicBezTo>
                  <a:cubicBezTo>
                    <a:pt x="27" y="176"/>
                    <a:pt x="28" y="177"/>
                    <a:pt x="29" y="179"/>
                  </a:cubicBezTo>
                  <a:cubicBezTo>
                    <a:pt x="32" y="182"/>
                    <a:pt x="34" y="186"/>
                    <a:pt x="36" y="191"/>
                  </a:cubicBezTo>
                  <a:cubicBezTo>
                    <a:pt x="36" y="192"/>
                    <a:pt x="37" y="193"/>
                    <a:pt x="38" y="194"/>
                  </a:cubicBezTo>
                  <a:cubicBezTo>
                    <a:pt x="41" y="193"/>
                    <a:pt x="41" y="193"/>
                    <a:pt x="41" y="193"/>
                  </a:cubicBezTo>
                  <a:cubicBezTo>
                    <a:pt x="40" y="197"/>
                    <a:pt x="40" y="197"/>
                    <a:pt x="40" y="197"/>
                  </a:cubicBezTo>
                  <a:cubicBezTo>
                    <a:pt x="45" y="202"/>
                    <a:pt x="45" y="202"/>
                    <a:pt x="45" y="202"/>
                  </a:cubicBezTo>
                  <a:cubicBezTo>
                    <a:pt x="47" y="202"/>
                    <a:pt x="48" y="200"/>
                    <a:pt x="50" y="200"/>
                  </a:cubicBezTo>
                  <a:cubicBezTo>
                    <a:pt x="48" y="205"/>
                    <a:pt x="48" y="205"/>
                    <a:pt x="48" y="205"/>
                  </a:cubicBezTo>
                  <a:cubicBezTo>
                    <a:pt x="54" y="208"/>
                    <a:pt x="54" y="208"/>
                    <a:pt x="54" y="208"/>
                  </a:cubicBezTo>
                  <a:cubicBezTo>
                    <a:pt x="57" y="205"/>
                    <a:pt x="57" y="205"/>
                    <a:pt x="57" y="205"/>
                  </a:cubicBezTo>
                  <a:cubicBezTo>
                    <a:pt x="57" y="210"/>
                    <a:pt x="57" y="210"/>
                    <a:pt x="57" y="210"/>
                  </a:cubicBezTo>
                  <a:cubicBezTo>
                    <a:pt x="59" y="211"/>
                    <a:pt x="61" y="211"/>
                    <a:pt x="63" y="211"/>
                  </a:cubicBezTo>
                  <a:cubicBezTo>
                    <a:pt x="65" y="210"/>
                    <a:pt x="67" y="213"/>
                    <a:pt x="69" y="211"/>
                  </a:cubicBezTo>
                  <a:cubicBezTo>
                    <a:pt x="68" y="210"/>
                    <a:pt x="67" y="209"/>
                    <a:pt x="66" y="209"/>
                  </a:cubicBezTo>
                  <a:cubicBezTo>
                    <a:pt x="62" y="206"/>
                    <a:pt x="59" y="203"/>
                    <a:pt x="57" y="199"/>
                  </a:cubicBezTo>
                  <a:cubicBezTo>
                    <a:pt x="55" y="197"/>
                    <a:pt x="54" y="195"/>
                    <a:pt x="53" y="193"/>
                  </a:cubicBezTo>
                  <a:cubicBezTo>
                    <a:pt x="51" y="189"/>
                    <a:pt x="48" y="185"/>
                    <a:pt x="46" y="181"/>
                  </a:cubicBezTo>
                  <a:cubicBezTo>
                    <a:pt x="41" y="172"/>
                    <a:pt x="38" y="161"/>
                    <a:pt x="31" y="153"/>
                  </a:cubicBezTo>
                  <a:cubicBezTo>
                    <a:pt x="29" y="152"/>
                    <a:pt x="28" y="149"/>
                    <a:pt x="25" y="149"/>
                  </a:cubicBezTo>
                  <a:close/>
                  <a:moveTo>
                    <a:pt x="101" y="206"/>
                  </a:moveTo>
                  <a:cubicBezTo>
                    <a:pt x="100" y="207"/>
                    <a:pt x="99" y="210"/>
                    <a:pt x="99" y="212"/>
                  </a:cubicBezTo>
                  <a:cubicBezTo>
                    <a:pt x="99" y="213"/>
                    <a:pt x="99" y="214"/>
                    <a:pt x="99" y="215"/>
                  </a:cubicBezTo>
                  <a:cubicBezTo>
                    <a:pt x="99" y="217"/>
                    <a:pt x="98" y="220"/>
                    <a:pt x="98" y="222"/>
                  </a:cubicBezTo>
                  <a:cubicBezTo>
                    <a:pt x="98" y="223"/>
                    <a:pt x="98" y="225"/>
                    <a:pt x="97" y="226"/>
                  </a:cubicBezTo>
                  <a:cubicBezTo>
                    <a:pt x="96" y="228"/>
                    <a:pt x="96" y="232"/>
                    <a:pt x="98" y="234"/>
                  </a:cubicBezTo>
                  <a:cubicBezTo>
                    <a:pt x="95" y="237"/>
                    <a:pt x="93" y="242"/>
                    <a:pt x="96" y="244"/>
                  </a:cubicBezTo>
                  <a:cubicBezTo>
                    <a:pt x="94" y="246"/>
                    <a:pt x="93" y="247"/>
                    <a:pt x="93" y="249"/>
                  </a:cubicBezTo>
                  <a:cubicBezTo>
                    <a:pt x="92" y="251"/>
                    <a:pt x="92" y="252"/>
                    <a:pt x="92" y="254"/>
                  </a:cubicBezTo>
                  <a:cubicBezTo>
                    <a:pt x="95" y="255"/>
                    <a:pt x="95" y="255"/>
                    <a:pt x="95" y="255"/>
                  </a:cubicBezTo>
                  <a:cubicBezTo>
                    <a:pt x="94" y="258"/>
                    <a:pt x="90" y="257"/>
                    <a:pt x="90" y="260"/>
                  </a:cubicBezTo>
                  <a:cubicBezTo>
                    <a:pt x="90" y="262"/>
                    <a:pt x="89" y="265"/>
                    <a:pt x="91" y="266"/>
                  </a:cubicBezTo>
                  <a:cubicBezTo>
                    <a:pt x="88" y="268"/>
                    <a:pt x="88" y="272"/>
                    <a:pt x="89" y="275"/>
                  </a:cubicBezTo>
                  <a:cubicBezTo>
                    <a:pt x="91" y="276"/>
                    <a:pt x="91" y="276"/>
                    <a:pt x="91" y="276"/>
                  </a:cubicBezTo>
                  <a:cubicBezTo>
                    <a:pt x="88" y="279"/>
                    <a:pt x="88" y="280"/>
                    <a:pt x="89" y="286"/>
                  </a:cubicBezTo>
                  <a:cubicBezTo>
                    <a:pt x="92" y="286"/>
                    <a:pt x="92" y="286"/>
                    <a:pt x="92" y="286"/>
                  </a:cubicBezTo>
                  <a:cubicBezTo>
                    <a:pt x="92" y="288"/>
                    <a:pt x="91" y="289"/>
                    <a:pt x="91" y="290"/>
                  </a:cubicBezTo>
                  <a:cubicBezTo>
                    <a:pt x="92" y="293"/>
                    <a:pt x="94" y="295"/>
                    <a:pt x="96" y="296"/>
                  </a:cubicBezTo>
                  <a:cubicBezTo>
                    <a:pt x="103" y="298"/>
                    <a:pt x="111" y="300"/>
                    <a:pt x="119" y="301"/>
                  </a:cubicBezTo>
                  <a:cubicBezTo>
                    <a:pt x="126" y="302"/>
                    <a:pt x="133" y="300"/>
                    <a:pt x="139" y="295"/>
                  </a:cubicBezTo>
                  <a:cubicBezTo>
                    <a:pt x="144" y="291"/>
                    <a:pt x="148" y="285"/>
                    <a:pt x="151" y="278"/>
                  </a:cubicBezTo>
                  <a:cubicBezTo>
                    <a:pt x="155" y="267"/>
                    <a:pt x="158" y="254"/>
                    <a:pt x="158" y="242"/>
                  </a:cubicBezTo>
                  <a:cubicBezTo>
                    <a:pt x="159" y="236"/>
                    <a:pt x="158" y="230"/>
                    <a:pt x="157" y="224"/>
                  </a:cubicBezTo>
                  <a:cubicBezTo>
                    <a:pt x="156" y="217"/>
                    <a:pt x="153" y="210"/>
                    <a:pt x="152" y="203"/>
                  </a:cubicBezTo>
                  <a:cubicBezTo>
                    <a:pt x="150" y="198"/>
                    <a:pt x="148" y="193"/>
                    <a:pt x="146" y="188"/>
                  </a:cubicBezTo>
                  <a:cubicBezTo>
                    <a:pt x="146" y="186"/>
                    <a:pt x="144" y="184"/>
                    <a:pt x="142" y="182"/>
                  </a:cubicBezTo>
                  <a:cubicBezTo>
                    <a:pt x="138" y="184"/>
                    <a:pt x="135" y="186"/>
                    <a:pt x="133" y="189"/>
                  </a:cubicBezTo>
                  <a:cubicBezTo>
                    <a:pt x="128" y="194"/>
                    <a:pt x="120" y="195"/>
                    <a:pt x="114" y="192"/>
                  </a:cubicBezTo>
                  <a:cubicBezTo>
                    <a:pt x="113" y="192"/>
                    <a:pt x="112" y="192"/>
                    <a:pt x="111" y="192"/>
                  </a:cubicBezTo>
                  <a:cubicBezTo>
                    <a:pt x="107" y="192"/>
                    <a:pt x="104" y="193"/>
                    <a:pt x="100" y="193"/>
                  </a:cubicBezTo>
                  <a:cubicBezTo>
                    <a:pt x="99" y="195"/>
                    <a:pt x="99" y="198"/>
                    <a:pt x="101" y="199"/>
                  </a:cubicBezTo>
                  <a:cubicBezTo>
                    <a:pt x="99" y="203"/>
                    <a:pt x="99" y="203"/>
                    <a:pt x="101" y="206"/>
                  </a:cubicBezTo>
                  <a:close/>
                  <a:moveTo>
                    <a:pt x="121" y="116"/>
                  </a:moveTo>
                  <a:cubicBezTo>
                    <a:pt x="120" y="115"/>
                    <a:pt x="118" y="114"/>
                    <a:pt x="116" y="114"/>
                  </a:cubicBezTo>
                  <a:cubicBezTo>
                    <a:pt x="114" y="114"/>
                    <a:pt x="112" y="114"/>
                    <a:pt x="110" y="114"/>
                  </a:cubicBezTo>
                  <a:cubicBezTo>
                    <a:pt x="111" y="111"/>
                    <a:pt x="111" y="111"/>
                    <a:pt x="111" y="111"/>
                  </a:cubicBezTo>
                  <a:cubicBezTo>
                    <a:pt x="100" y="107"/>
                    <a:pt x="100" y="107"/>
                    <a:pt x="100" y="107"/>
                  </a:cubicBezTo>
                  <a:cubicBezTo>
                    <a:pt x="99" y="104"/>
                    <a:pt x="95" y="103"/>
                    <a:pt x="91" y="104"/>
                  </a:cubicBezTo>
                  <a:cubicBezTo>
                    <a:pt x="90" y="103"/>
                    <a:pt x="90" y="102"/>
                    <a:pt x="89" y="101"/>
                  </a:cubicBezTo>
                  <a:cubicBezTo>
                    <a:pt x="86" y="98"/>
                    <a:pt x="86" y="98"/>
                    <a:pt x="82" y="101"/>
                  </a:cubicBezTo>
                  <a:cubicBezTo>
                    <a:pt x="74" y="106"/>
                    <a:pt x="67" y="114"/>
                    <a:pt x="62" y="123"/>
                  </a:cubicBezTo>
                  <a:cubicBezTo>
                    <a:pt x="58" y="131"/>
                    <a:pt x="57" y="140"/>
                    <a:pt x="59" y="148"/>
                  </a:cubicBezTo>
                  <a:cubicBezTo>
                    <a:pt x="60" y="154"/>
                    <a:pt x="61" y="160"/>
                    <a:pt x="64" y="165"/>
                  </a:cubicBezTo>
                  <a:cubicBezTo>
                    <a:pt x="66" y="170"/>
                    <a:pt x="68" y="174"/>
                    <a:pt x="71" y="178"/>
                  </a:cubicBezTo>
                  <a:cubicBezTo>
                    <a:pt x="76" y="184"/>
                    <a:pt x="82" y="187"/>
                    <a:pt x="89" y="188"/>
                  </a:cubicBezTo>
                  <a:cubicBezTo>
                    <a:pt x="92" y="188"/>
                    <a:pt x="94" y="189"/>
                    <a:pt x="96" y="189"/>
                  </a:cubicBezTo>
                  <a:cubicBezTo>
                    <a:pt x="101" y="191"/>
                    <a:pt x="106" y="191"/>
                    <a:pt x="111" y="190"/>
                  </a:cubicBezTo>
                  <a:cubicBezTo>
                    <a:pt x="110" y="188"/>
                    <a:pt x="109" y="187"/>
                    <a:pt x="109" y="185"/>
                  </a:cubicBezTo>
                  <a:cubicBezTo>
                    <a:pt x="107" y="180"/>
                    <a:pt x="108" y="175"/>
                    <a:pt x="110" y="172"/>
                  </a:cubicBezTo>
                  <a:cubicBezTo>
                    <a:pt x="113" y="168"/>
                    <a:pt x="113" y="165"/>
                    <a:pt x="112" y="161"/>
                  </a:cubicBezTo>
                  <a:cubicBezTo>
                    <a:pt x="110" y="161"/>
                    <a:pt x="108" y="161"/>
                    <a:pt x="106" y="161"/>
                  </a:cubicBezTo>
                  <a:cubicBezTo>
                    <a:pt x="105" y="162"/>
                    <a:pt x="105" y="163"/>
                    <a:pt x="104" y="163"/>
                  </a:cubicBezTo>
                  <a:cubicBezTo>
                    <a:pt x="104" y="163"/>
                    <a:pt x="103" y="164"/>
                    <a:pt x="103" y="164"/>
                  </a:cubicBezTo>
                  <a:cubicBezTo>
                    <a:pt x="100" y="163"/>
                    <a:pt x="100" y="163"/>
                    <a:pt x="100" y="163"/>
                  </a:cubicBezTo>
                  <a:cubicBezTo>
                    <a:pt x="99" y="166"/>
                    <a:pt x="99" y="166"/>
                    <a:pt x="99" y="166"/>
                  </a:cubicBezTo>
                  <a:cubicBezTo>
                    <a:pt x="95" y="165"/>
                    <a:pt x="95" y="165"/>
                    <a:pt x="95" y="168"/>
                  </a:cubicBezTo>
                  <a:cubicBezTo>
                    <a:pt x="95" y="169"/>
                    <a:pt x="95" y="169"/>
                    <a:pt x="95" y="170"/>
                  </a:cubicBezTo>
                  <a:cubicBezTo>
                    <a:pt x="94" y="171"/>
                    <a:pt x="94" y="171"/>
                    <a:pt x="94" y="171"/>
                  </a:cubicBezTo>
                  <a:cubicBezTo>
                    <a:pt x="93" y="168"/>
                    <a:pt x="93" y="168"/>
                    <a:pt x="93" y="168"/>
                  </a:cubicBezTo>
                  <a:cubicBezTo>
                    <a:pt x="89" y="168"/>
                    <a:pt x="90" y="170"/>
                    <a:pt x="90" y="172"/>
                  </a:cubicBezTo>
                  <a:cubicBezTo>
                    <a:pt x="84" y="171"/>
                    <a:pt x="84" y="171"/>
                    <a:pt x="84" y="171"/>
                  </a:cubicBezTo>
                  <a:cubicBezTo>
                    <a:pt x="86" y="165"/>
                    <a:pt x="86" y="165"/>
                    <a:pt x="86" y="165"/>
                  </a:cubicBezTo>
                  <a:cubicBezTo>
                    <a:pt x="87" y="167"/>
                    <a:pt x="90" y="166"/>
                    <a:pt x="91" y="165"/>
                  </a:cubicBezTo>
                  <a:cubicBezTo>
                    <a:pt x="91" y="165"/>
                    <a:pt x="91" y="164"/>
                    <a:pt x="91" y="164"/>
                  </a:cubicBezTo>
                  <a:cubicBezTo>
                    <a:pt x="91" y="163"/>
                    <a:pt x="89" y="161"/>
                    <a:pt x="91" y="160"/>
                  </a:cubicBezTo>
                  <a:cubicBezTo>
                    <a:pt x="94" y="164"/>
                    <a:pt x="94" y="164"/>
                    <a:pt x="94" y="164"/>
                  </a:cubicBezTo>
                  <a:cubicBezTo>
                    <a:pt x="97" y="159"/>
                    <a:pt x="97" y="159"/>
                    <a:pt x="97" y="159"/>
                  </a:cubicBezTo>
                  <a:cubicBezTo>
                    <a:pt x="99" y="161"/>
                    <a:pt x="99" y="161"/>
                    <a:pt x="99" y="161"/>
                  </a:cubicBezTo>
                  <a:cubicBezTo>
                    <a:pt x="102" y="158"/>
                    <a:pt x="102" y="158"/>
                    <a:pt x="102" y="158"/>
                  </a:cubicBezTo>
                  <a:cubicBezTo>
                    <a:pt x="105" y="160"/>
                    <a:pt x="106" y="160"/>
                    <a:pt x="107" y="156"/>
                  </a:cubicBezTo>
                  <a:cubicBezTo>
                    <a:pt x="107" y="155"/>
                    <a:pt x="108" y="154"/>
                    <a:pt x="108" y="154"/>
                  </a:cubicBezTo>
                  <a:cubicBezTo>
                    <a:pt x="110" y="158"/>
                    <a:pt x="110" y="158"/>
                    <a:pt x="110" y="158"/>
                  </a:cubicBezTo>
                  <a:cubicBezTo>
                    <a:pt x="112" y="158"/>
                    <a:pt x="112" y="156"/>
                    <a:pt x="112" y="155"/>
                  </a:cubicBezTo>
                  <a:cubicBezTo>
                    <a:pt x="113" y="149"/>
                    <a:pt x="112" y="144"/>
                    <a:pt x="110" y="139"/>
                  </a:cubicBezTo>
                  <a:cubicBezTo>
                    <a:pt x="109" y="138"/>
                    <a:pt x="109" y="137"/>
                    <a:pt x="110" y="136"/>
                  </a:cubicBezTo>
                  <a:cubicBezTo>
                    <a:pt x="111" y="135"/>
                    <a:pt x="112" y="135"/>
                    <a:pt x="113" y="137"/>
                  </a:cubicBezTo>
                  <a:cubicBezTo>
                    <a:pt x="113" y="140"/>
                    <a:pt x="114" y="143"/>
                    <a:pt x="114" y="147"/>
                  </a:cubicBezTo>
                  <a:cubicBezTo>
                    <a:pt x="114" y="150"/>
                    <a:pt x="114" y="154"/>
                    <a:pt x="115" y="157"/>
                  </a:cubicBezTo>
                  <a:cubicBezTo>
                    <a:pt x="118" y="156"/>
                    <a:pt x="116" y="153"/>
                    <a:pt x="117" y="151"/>
                  </a:cubicBezTo>
                  <a:cubicBezTo>
                    <a:pt x="120" y="153"/>
                    <a:pt x="118" y="155"/>
                    <a:pt x="120" y="157"/>
                  </a:cubicBezTo>
                  <a:cubicBezTo>
                    <a:pt x="123" y="157"/>
                    <a:pt x="123" y="157"/>
                    <a:pt x="123" y="157"/>
                  </a:cubicBezTo>
                  <a:cubicBezTo>
                    <a:pt x="123" y="156"/>
                    <a:pt x="123" y="155"/>
                    <a:pt x="123" y="154"/>
                  </a:cubicBezTo>
                  <a:cubicBezTo>
                    <a:pt x="122" y="149"/>
                    <a:pt x="122" y="145"/>
                    <a:pt x="121" y="140"/>
                  </a:cubicBezTo>
                  <a:cubicBezTo>
                    <a:pt x="120" y="138"/>
                    <a:pt x="121" y="137"/>
                    <a:pt x="122" y="135"/>
                  </a:cubicBezTo>
                  <a:cubicBezTo>
                    <a:pt x="124" y="137"/>
                    <a:pt x="122" y="140"/>
                    <a:pt x="123" y="142"/>
                  </a:cubicBezTo>
                  <a:cubicBezTo>
                    <a:pt x="124" y="145"/>
                    <a:pt x="124" y="147"/>
                    <a:pt x="124" y="150"/>
                  </a:cubicBezTo>
                  <a:cubicBezTo>
                    <a:pt x="125" y="152"/>
                    <a:pt x="125" y="155"/>
                    <a:pt x="125" y="158"/>
                  </a:cubicBezTo>
                  <a:cubicBezTo>
                    <a:pt x="129" y="155"/>
                    <a:pt x="129" y="155"/>
                    <a:pt x="129" y="155"/>
                  </a:cubicBezTo>
                  <a:cubicBezTo>
                    <a:pt x="130" y="158"/>
                    <a:pt x="130" y="158"/>
                    <a:pt x="130" y="158"/>
                  </a:cubicBezTo>
                  <a:cubicBezTo>
                    <a:pt x="133" y="157"/>
                    <a:pt x="133" y="157"/>
                    <a:pt x="133" y="157"/>
                  </a:cubicBezTo>
                  <a:cubicBezTo>
                    <a:pt x="134" y="159"/>
                    <a:pt x="136" y="160"/>
                    <a:pt x="138" y="160"/>
                  </a:cubicBezTo>
                  <a:cubicBezTo>
                    <a:pt x="141" y="156"/>
                    <a:pt x="141" y="156"/>
                    <a:pt x="141" y="156"/>
                  </a:cubicBezTo>
                  <a:cubicBezTo>
                    <a:pt x="141" y="160"/>
                    <a:pt x="140" y="164"/>
                    <a:pt x="136" y="167"/>
                  </a:cubicBezTo>
                  <a:cubicBezTo>
                    <a:pt x="136" y="163"/>
                    <a:pt x="136" y="163"/>
                    <a:pt x="136" y="163"/>
                  </a:cubicBezTo>
                  <a:cubicBezTo>
                    <a:pt x="133" y="161"/>
                    <a:pt x="133" y="161"/>
                    <a:pt x="133" y="161"/>
                  </a:cubicBezTo>
                  <a:cubicBezTo>
                    <a:pt x="131" y="163"/>
                    <a:pt x="131" y="163"/>
                    <a:pt x="131" y="163"/>
                  </a:cubicBezTo>
                  <a:cubicBezTo>
                    <a:pt x="129" y="161"/>
                    <a:pt x="129" y="161"/>
                    <a:pt x="129" y="161"/>
                  </a:cubicBezTo>
                  <a:cubicBezTo>
                    <a:pt x="128" y="162"/>
                    <a:pt x="126" y="162"/>
                    <a:pt x="126" y="165"/>
                  </a:cubicBezTo>
                  <a:cubicBezTo>
                    <a:pt x="126" y="167"/>
                    <a:pt x="128" y="167"/>
                    <a:pt x="130" y="168"/>
                  </a:cubicBezTo>
                  <a:cubicBezTo>
                    <a:pt x="132" y="169"/>
                    <a:pt x="133" y="170"/>
                    <a:pt x="135" y="172"/>
                  </a:cubicBezTo>
                  <a:cubicBezTo>
                    <a:pt x="136" y="175"/>
                    <a:pt x="137" y="179"/>
                    <a:pt x="137" y="182"/>
                  </a:cubicBezTo>
                  <a:cubicBezTo>
                    <a:pt x="140" y="181"/>
                    <a:pt x="143" y="179"/>
                    <a:pt x="145" y="176"/>
                  </a:cubicBezTo>
                  <a:cubicBezTo>
                    <a:pt x="149" y="171"/>
                    <a:pt x="152" y="165"/>
                    <a:pt x="152" y="158"/>
                  </a:cubicBezTo>
                  <a:cubicBezTo>
                    <a:pt x="153" y="156"/>
                    <a:pt x="153" y="153"/>
                    <a:pt x="153" y="151"/>
                  </a:cubicBezTo>
                  <a:cubicBezTo>
                    <a:pt x="152" y="148"/>
                    <a:pt x="151" y="145"/>
                    <a:pt x="150" y="142"/>
                  </a:cubicBezTo>
                  <a:cubicBezTo>
                    <a:pt x="146" y="142"/>
                    <a:pt x="146" y="142"/>
                    <a:pt x="146" y="142"/>
                  </a:cubicBezTo>
                  <a:cubicBezTo>
                    <a:pt x="148" y="138"/>
                    <a:pt x="148" y="138"/>
                    <a:pt x="148" y="138"/>
                  </a:cubicBezTo>
                  <a:cubicBezTo>
                    <a:pt x="145" y="133"/>
                    <a:pt x="145" y="133"/>
                    <a:pt x="145" y="133"/>
                  </a:cubicBezTo>
                  <a:cubicBezTo>
                    <a:pt x="140" y="134"/>
                    <a:pt x="140" y="134"/>
                    <a:pt x="140" y="134"/>
                  </a:cubicBezTo>
                  <a:cubicBezTo>
                    <a:pt x="142" y="131"/>
                    <a:pt x="142" y="129"/>
                    <a:pt x="139" y="128"/>
                  </a:cubicBezTo>
                  <a:cubicBezTo>
                    <a:pt x="135" y="129"/>
                    <a:pt x="135" y="129"/>
                    <a:pt x="135" y="129"/>
                  </a:cubicBezTo>
                  <a:cubicBezTo>
                    <a:pt x="137" y="126"/>
                    <a:pt x="136" y="124"/>
                    <a:pt x="133" y="124"/>
                  </a:cubicBezTo>
                  <a:cubicBezTo>
                    <a:pt x="129" y="126"/>
                    <a:pt x="129" y="126"/>
                    <a:pt x="129" y="126"/>
                  </a:cubicBezTo>
                  <a:cubicBezTo>
                    <a:pt x="130" y="121"/>
                    <a:pt x="130" y="121"/>
                    <a:pt x="130" y="121"/>
                  </a:cubicBezTo>
                  <a:cubicBezTo>
                    <a:pt x="125" y="118"/>
                    <a:pt x="125" y="118"/>
                    <a:pt x="125" y="118"/>
                  </a:cubicBezTo>
                  <a:cubicBezTo>
                    <a:pt x="123" y="118"/>
                    <a:pt x="122" y="121"/>
                    <a:pt x="120" y="120"/>
                  </a:cubicBezTo>
                  <a:lnTo>
                    <a:pt x="121" y="116"/>
                  </a:lnTo>
                  <a:close/>
                  <a:moveTo>
                    <a:pt x="212" y="138"/>
                  </a:moveTo>
                  <a:cubicBezTo>
                    <a:pt x="209" y="137"/>
                    <a:pt x="207" y="138"/>
                    <a:pt x="205" y="140"/>
                  </a:cubicBezTo>
                  <a:cubicBezTo>
                    <a:pt x="201" y="144"/>
                    <a:pt x="198" y="148"/>
                    <a:pt x="196" y="153"/>
                  </a:cubicBezTo>
                  <a:cubicBezTo>
                    <a:pt x="191" y="164"/>
                    <a:pt x="184" y="175"/>
                    <a:pt x="176" y="186"/>
                  </a:cubicBezTo>
                  <a:cubicBezTo>
                    <a:pt x="171" y="192"/>
                    <a:pt x="166" y="199"/>
                    <a:pt x="157" y="202"/>
                  </a:cubicBezTo>
                  <a:cubicBezTo>
                    <a:pt x="154" y="203"/>
                    <a:pt x="154" y="204"/>
                    <a:pt x="155" y="206"/>
                  </a:cubicBezTo>
                  <a:cubicBezTo>
                    <a:pt x="156" y="210"/>
                    <a:pt x="157" y="213"/>
                    <a:pt x="157" y="216"/>
                  </a:cubicBezTo>
                  <a:cubicBezTo>
                    <a:pt x="158" y="220"/>
                    <a:pt x="160" y="222"/>
                    <a:pt x="163" y="222"/>
                  </a:cubicBezTo>
                  <a:cubicBezTo>
                    <a:pt x="164" y="222"/>
                    <a:pt x="165" y="222"/>
                    <a:pt x="167" y="222"/>
                  </a:cubicBezTo>
                  <a:cubicBezTo>
                    <a:pt x="176" y="222"/>
                    <a:pt x="185" y="219"/>
                    <a:pt x="192" y="214"/>
                  </a:cubicBezTo>
                  <a:cubicBezTo>
                    <a:pt x="200" y="209"/>
                    <a:pt x="207" y="204"/>
                    <a:pt x="213" y="197"/>
                  </a:cubicBezTo>
                  <a:cubicBezTo>
                    <a:pt x="218" y="191"/>
                    <a:pt x="223" y="184"/>
                    <a:pt x="226" y="176"/>
                  </a:cubicBezTo>
                  <a:cubicBezTo>
                    <a:pt x="230" y="166"/>
                    <a:pt x="231" y="157"/>
                    <a:pt x="227" y="147"/>
                  </a:cubicBezTo>
                  <a:cubicBezTo>
                    <a:pt x="225" y="144"/>
                    <a:pt x="223" y="141"/>
                    <a:pt x="220" y="138"/>
                  </a:cubicBezTo>
                  <a:cubicBezTo>
                    <a:pt x="218" y="140"/>
                    <a:pt x="219" y="141"/>
                    <a:pt x="219" y="143"/>
                  </a:cubicBezTo>
                  <a:cubicBezTo>
                    <a:pt x="219" y="145"/>
                    <a:pt x="219" y="147"/>
                    <a:pt x="219" y="149"/>
                  </a:cubicBezTo>
                  <a:cubicBezTo>
                    <a:pt x="216" y="145"/>
                    <a:pt x="213" y="149"/>
                    <a:pt x="211" y="147"/>
                  </a:cubicBezTo>
                  <a:cubicBezTo>
                    <a:pt x="214" y="144"/>
                    <a:pt x="214" y="144"/>
                    <a:pt x="214" y="144"/>
                  </a:cubicBezTo>
                  <a:cubicBezTo>
                    <a:pt x="210" y="143"/>
                    <a:pt x="210" y="143"/>
                    <a:pt x="210" y="143"/>
                  </a:cubicBezTo>
                  <a:cubicBezTo>
                    <a:pt x="210" y="141"/>
                    <a:pt x="214" y="140"/>
                    <a:pt x="212" y="138"/>
                  </a:cubicBezTo>
                  <a:close/>
                  <a:moveTo>
                    <a:pt x="119" y="303"/>
                  </a:moveTo>
                  <a:cubicBezTo>
                    <a:pt x="119" y="308"/>
                    <a:pt x="120" y="313"/>
                    <a:pt x="121" y="317"/>
                  </a:cubicBezTo>
                  <a:cubicBezTo>
                    <a:pt x="123" y="332"/>
                    <a:pt x="128" y="346"/>
                    <a:pt x="134" y="360"/>
                  </a:cubicBezTo>
                  <a:cubicBezTo>
                    <a:pt x="136" y="364"/>
                    <a:pt x="140" y="368"/>
                    <a:pt x="144" y="370"/>
                  </a:cubicBezTo>
                  <a:cubicBezTo>
                    <a:pt x="147" y="372"/>
                    <a:pt x="150" y="372"/>
                    <a:pt x="153" y="372"/>
                  </a:cubicBezTo>
                  <a:cubicBezTo>
                    <a:pt x="158" y="372"/>
                    <a:pt x="162" y="369"/>
                    <a:pt x="163" y="365"/>
                  </a:cubicBezTo>
                  <a:cubicBezTo>
                    <a:pt x="164" y="360"/>
                    <a:pt x="165" y="355"/>
                    <a:pt x="164" y="350"/>
                  </a:cubicBezTo>
                  <a:cubicBezTo>
                    <a:pt x="164" y="343"/>
                    <a:pt x="162" y="336"/>
                    <a:pt x="159" y="329"/>
                  </a:cubicBezTo>
                  <a:cubicBezTo>
                    <a:pt x="155" y="319"/>
                    <a:pt x="149" y="309"/>
                    <a:pt x="142" y="299"/>
                  </a:cubicBezTo>
                  <a:cubicBezTo>
                    <a:pt x="141" y="299"/>
                    <a:pt x="140" y="298"/>
                    <a:pt x="140" y="298"/>
                  </a:cubicBezTo>
                  <a:cubicBezTo>
                    <a:pt x="133" y="302"/>
                    <a:pt x="126" y="304"/>
                    <a:pt x="119" y="303"/>
                  </a:cubicBezTo>
                  <a:close/>
                  <a:moveTo>
                    <a:pt x="87" y="293"/>
                  </a:moveTo>
                  <a:cubicBezTo>
                    <a:pt x="86" y="295"/>
                    <a:pt x="84" y="297"/>
                    <a:pt x="83" y="299"/>
                  </a:cubicBezTo>
                  <a:cubicBezTo>
                    <a:pt x="75" y="309"/>
                    <a:pt x="70" y="320"/>
                    <a:pt x="66" y="332"/>
                  </a:cubicBezTo>
                  <a:cubicBezTo>
                    <a:pt x="64" y="339"/>
                    <a:pt x="62" y="346"/>
                    <a:pt x="62" y="353"/>
                  </a:cubicBezTo>
                  <a:cubicBezTo>
                    <a:pt x="62" y="359"/>
                    <a:pt x="65" y="366"/>
                    <a:pt x="70" y="369"/>
                  </a:cubicBezTo>
                  <a:cubicBezTo>
                    <a:pt x="75" y="373"/>
                    <a:pt x="79" y="373"/>
                    <a:pt x="83" y="369"/>
                  </a:cubicBezTo>
                  <a:cubicBezTo>
                    <a:pt x="87" y="365"/>
                    <a:pt x="91" y="360"/>
                    <a:pt x="95" y="356"/>
                  </a:cubicBezTo>
                  <a:cubicBezTo>
                    <a:pt x="95" y="355"/>
                    <a:pt x="96" y="354"/>
                    <a:pt x="96" y="354"/>
                  </a:cubicBezTo>
                  <a:cubicBezTo>
                    <a:pt x="99" y="346"/>
                    <a:pt x="103" y="339"/>
                    <a:pt x="106" y="331"/>
                  </a:cubicBezTo>
                  <a:cubicBezTo>
                    <a:pt x="106" y="330"/>
                    <a:pt x="107" y="328"/>
                    <a:pt x="107" y="327"/>
                  </a:cubicBezTo>
                  <a:cubicBezTo>
                    <a:pt x="109" y="320"/>
                    <a:pt x="110" y="313"/>
                    <a:pt x="111" y="307"/>
                  </a:cubicBezTo>
                  <a:cubicBezTo>
                    <a:pt x="112" y="305"/>
                    <a:pt x="112" y="304"/>
                    <a:pt x="111" y="303"/>
                  </a:cubicBezTo>
                  <a:cubicBezTo>
                    <a:pt x="103" y="299"/>
                    <a:pt x="95" y="299"/>
                    <a:pt x="87" y="293"/>
                  </a:cubicBezTo>
                  <a:close/>
                  <a:moveTo>
                    <a:pt x="72" y="215"/>
                  </a:moveTo>
                  <a:cubicBezTo>
                    <a:pt x="70" y="214"/>
                    <a:pt x="68" y="214"/>
                    <a:pt x="67" y="214"/>
                  </a:cubicBezTo>
                  <a:cubicBezTo>
                    <a:pt x="65" y="214"/>
                    <a:pt x="64" y="215"/>
                    <a:pt x="63" y="214"/>
                  </a:cubicBezTo>
                  <a:cubicBezTo>
                    <a:pt x="58" y="213"/>
                    <a:pt x="54" y="211"/>
                    <a:pt x="50" y="209"/>
                  </a:cubicBezTo>
                  <a:cubicBezTo>
                    <a:pt x="49" y="208"/>
                    <a:pt x="47" y="207"/>
                    <a:pt x="46" y="207"/>
                  </a:cubicBezTo>
                  <a:cubicBezTo>
                    <a:pt x="45" y="207"/>
                    <a:pt x="44" y="206"/>
                    <a:pt x="44" y="206"/>
                  </a:cubicBezTo>
                  <a:cubicBezTo>
                    <a:pt x="42" y="202"/>
                    <a:pt x="40" y="199"/>
                    <a:pt x="35" y="197"/>
                  </a:cubicBezTo>
                  <a:cubicBezTo>
                    <a:pt x="37" y="193"/>
                    <a:pt x="33" y="191"/>
                    <a:pt x="32" y="188"/>
                  </a:cubicBezTo>
                  <a:cubicBezTo>
                    <a:pt x="27" y="189"/>
                    <a:pt x="27" y="189"/>
                    <a:pt x="27" y="189"/>
                  </a:cubicBezTo>
                  <a:cubicBezTo>
                    <a:pt x="30" y="185"/>
                    <a:pt x="30" y="185"/>
                    <a:pt x="30" y="185"/>
                  </a:cubicBezTo>
                  <a:cubicBezTo>
                    <a:pt x="26" y="178"/>
                    <a:pt x="26" y="178"/>
                    <a:pt x="26" y="178"/>
                  </a:cubicBezTo>
                  <a:cubicBezTo>
                    <a:pt x="22" y="179"/>
                    <a:pt x="22" y="179"/>
                    <a:pt x="22" y="179"/>
                  </a:cubicBezTo>
                  <a:cubicBezTo>
                    <a:pt x="23" y="176"/>
                    <a:pt x="23" y="176"/>
                    <a:pt x="23" y="176"/>
                  </a:cubicBezTo>
                  <a:cubicBezTo>
                    <a:pt x="21" y="173"/>
                    <a:pt x="19" y="171"/>
                    <a:pt x="16" y="173"/>
                  </a:cubicBezTo>
                  <a:cubicBezTo>
                    <a:pt x="15" y="169"/>
                    <a:pt x="15" y="169"/>
                    <a:pt x="15" y="169"/>
                  </a:cubicBezTo>
                  <a:cubicBezTo>
                    <a:pt x="14" y="169"/>
                    <a:pt x="14" y="168"/>
                    <a:pt x="13" y="168"/>
                  </a:cubicBezTo>
                  <a:cubicBezTo>
                    <a:pt x="12" y="168"/>
                    <a:pt x="11" y="168"/>
                    <a:pt x="11" y="168"/>
                  </a:cubicBezTo>
                  <a:cubicBezTo>
                    <a:pt x="9" y="171"/>
                    <a:pt x="9" y="171"/>
                    <a:pt x="9" y="171"/>
                  </a:cubicBezTo>
                  <a:cubicBezTo>
                    <a:pt x="6" y="165"/>
                    <a:pt x="6" y="165"/>
                    <a:pt x="2" y="166"/>
                  </a:cubicBezTo>
                  <a:cubicBezTo>
                    <a:pt x="2" y="169"/>
                    <a:pt x="3" y="171"/>
                    <a:pt x="3" y="174"/>
                  </a:cubicBezTo>
                  <a:cubicBezTo>
                    <a:pt x="4" y="182"/>
                    <a:pt x="6" y="190"/>
                    <a:pt x="10" y="197"/>
                  </a:cubicBezTo>
                  <a:cubicBezTo>
                    <a:pt x="13" y="204"/>
                    <a:pt x="17" y="210"/>
                    <a:pt x="23" y="216"/>
                  </a:cubicBezTo>
                  <a:cubicBezTo>
                    <a:pt x="29" y="224"/>
                    <a:pt x="39" y="229"/>
                    <a:pt x="49" y="229"/>
                  </a:cubicBezTo>
                  <a:cubicBezTo>
                    <a:pt x="54" y="230"/>
                    <a:pt x="60" y="230"/>
                    <a:pt x="65" y="231"/>
                  </a:cubicBezTo>
                  <a:cubicBezTo>
                    <a:pt x="66" y="231"/>
                    <a:pt x="67" y="231"/>
                    <a:pt x="68" y="231"/>
                  </a:cubicBezTo>
                  <a:lnTo>
                    <a:pt x="72" y="215"/>
                  </a:lnTo>
                  <a:close/>
                  <a:moveTo>
                    <a:pt x="96" y="200"/>
                  </a:moveTo>
                  <a:cubicBezTo>
                    <a:pt x="96" y="199"/>
                    <a:pt x="97" y="199"/>
                    <a:pt x="97" y="198"/>
                  </a:cubicBezTo>
                  <a:cubicBezTo>
                    <a:pt x="97" y="196"/>
                    <a:pt x="97" y="194"/>
                    <a:pt x="96" y="192"/>
                  </a:cubicBezTo>
                  <a:cubicBezTo>
                    <a:pt x="96" y="190"/>
                    <a:pt x="87" y="189"/>
                    <a:pt x="86" y="190"/>
                  </a:cubicBezTo>
                  <a:cubicBezTo>
                    <a:pt x="85" y="191"/>
                    <a:pt x="85" y="191"/>
                    <a:pt x="85" y="192"/>
                  </a:cubicBezTo>
                  <a:cubicBezTo>
                    <a:pt x="84" y="193"/>
                    <a:pt x="84" y="194"/>
                    <a:pt x="83" y="195"/>
                  </a:cubicBezTo>
                  <a:cubicBezTo>
                    <a:pt x="81" y="200"/>
                    <a:pt x="78" y="206"/>
                    <a:pt x="76" y="212"/>
                  </a:cubicBezTo>
                  <a:cubicBezTo>
                    <a:pt x="73" y="219"/>
                    <a:pt x="71" y="227"/>
                    <a:pt x="70" y="235"/>
                  </a:cubicBezTo>
                  <a:cubicBezTo>
                    <a:pt x="69" y="246"/>
                    <a:pt x="69" y="257"/>
                    <a:pt x="72" y="267"/>
                  </a:cubicBezTo>
                  <a:cubicBezTo>
                    <a:pt x="73" y="275"/>
                    <a:pt x="77" y="281"/>
                    <a:pt x="83" y="286"/>
                  </a:cubicBezTo>
                  <a:cubicBezTo>
                    <a:pt x="84" y="287"/>
                    <a:pt x="85" y="288"/>
                    <a:pt x="85" y="287"/>
                  </a:cubicBezTo>
                  <a:cubicBezTo>
                    <a:pt x="86" y="287"/>
                    <a:pt x="86" y="286"/>
                    <a:pt x="86" y="285"/>
                  </a:cubicBezTo>
                  <a:cubicBezTo>
                    <a:pt x="86" y="283"/>
                    <a:pt x="86" y="281"/>
                    <a:pt x="86" y="279"/>
                  </a:cubicBezTo>
                  <a:cubicBezTo>
                    <a:pt x="82" y="277"/>
                    <a:pt x="82" y="277"/>
                    <a:pt x="82" y="277"/>
                  </a:cubicBezTo>
                  <a:cubicBezTo>
                    <a:pt x="86" y="275"/>
                    <a:pt x="86" y="275"/>
                    <a:pt x="86" y="275"/>
                  </a:cubicBezTo>
                  <a:cubicBezTo>
                    <a:pt x="86" y="274"/>
                    <a:pt x="86" y="273"/>
                    <a:pt x="86" y="272"/>
                  </a:cubicBezTo>
                  <a:cubicBezTo>
                    <a:pt x="87" y="269"/>
                    <a:pt x="86" y="267"/>
                    <a:pt x="84" y="266"/>
                  </a:cubicBezTo>
                  <a:cubicBezTo>
                    <a:pt x="84" y="266"/>
                    <a:pt x="84" y="266"/>
                    <a:pt x="84" y="265"/>
                  </a:cubicBezTo>
                  <a:cubicBezTo>
                    <a:pt x="87" y="265"/>
                    <a:pt x="87" y="265"/>
                    <a:pt x="87" y="265"/>
                  </a:cubicBezTo>
                  <a:cubicBezTo>
                    <a:pt x="87" y="262"/>
                    <a:pt x="87" y="259"/>
                    <a:pt x="88" y="257"/>
                  </a:cubicBezTo>
                  <a:cubicBezTo>
                    <a:pt x="88" y="256"/>
                    <a:pt x="88" y="255"/>
                    <a:pt x="88" y="255"/>
                  </a:cubicBezTo>
                  <a:cubicBezTo>
                    <a:pt x="89" y="253"/>
                    <a:pt x="90" y="251"/>
                    <a:pt x="90" y="248"/>
                  </a:cubicBezTo>
                  <a:cubicBezTo>
                    <a:pt x="90" y="247"/>
                    <a:pt x="90" y="245"/>
                    <a:pt x="90" y="244"/>
                  </a:cubicBezTo>
                  <a:cubicBezTo>
                    <a:pt x="91" y="243"/>
                    <a:pt x="92" y="241"/>
                    <a:pt x="92" y="239"/>
                  </a:cubicBezTo>
                  <a:cubicBezTo>
                    <a:pt x="93" y="237"/>
                    <a:pt x="92" y="235"/>
                    <a:pt x="90" y="234"/>
                  </a:cubicBezTo>
                  <a:cubicBezTo>
                    <a:pt x="90" y="234"/>
                    <a:pt x="90" y="234"/>
                    <a:pt x="90" y="234"/>
                  </a:cubicBezTo>
                  <a:cubicBezTo>
                    <a:pt x="93" y="233"/>
                    <a:pt x="94" y="232"/>
                    <a:pt x="94" y="230"/>
                  </a:cubicBezTo>
                  <a:cubicBezTo>
                    <a:pt x="95" y="227"/>
                    <a:pt x="94" y="226"/>
                    <a:pt x="92" y="224"/>
                  </a:cubicBezTo>
                  <a:cubicBezTo>
                    <a:pt x="95" y="224"/>
                    <a:pt x="96" y="221"/>
                    <a:pt x="96" y="218"/>
                  </a:cubicBezTo>
                  <a:cubicBezTo>
                    <a:pt x="95" y="216"/>
                    <a:pt x="94" y="215"/>
                    <a:pt x="93" y="214"/>
                  </a:cubicBezTo>
                  <a:cubicBezTo>
                    <a:pt x="95" y="213"/>
                    <a:pt x="96" y="213"/>
                    <a:pt x="97" y="210"/>
                  </a:cubicBezTo>
                  <a:cubicBezTo>
                    <a:pt x="97" y="209"/>
                    <a:pt x="96" y="207"/>
                    <a:pt x="95" y="206"/>
                  </a:cubicBezTo>
                  <a:cubicBezTo>
                    <a:pt x="98" y="203"/>
                    <a:pt x="98" y="203"/>
                    <a:pt x="96" y="200"/>
                  </a:cubicBezTo>
                  <a:close/>
                  <a:moveTo>
                    <a:pt x="152" y="140"/>
                  </a:moveTo>
                  <a:cubicBezTo>
                    <a:pt x="153" y="140"/>
                    <a:pt x="153" y="140"/>
                    <a:pt x="153" y="140"/>
                  </a:cubicBezTo>
                  <a:cubicBezTo>
                    <a:pt x="153" y="139"/>
                    <a:pt x="153" y="137"/>
                    <a:pt x="153" y="136"/>
                  </a:cubicBezTo>
                  <a:cubicBezTo>
                    <a:pt x="152" y="126"/>
                    <a:pt x="148" y="115"/>
                    <a:pt x="141" y="107"/>
                  </a:cubicBezTo>
                  <a:cubicBezTo>
                    <a:pt x="139" y="103"/>
                    <a:pt x="136" y="101"/>
                    <a:pt x="132" y="100"/>
                  </a:cubicBezTo>
                  <a:cubicBezTo>
                    <a:pt x="135" y="105"/>
                    <a:pt x="135" y="105"/>
                    <a:pt x="135" y="105"/>
                  </a:cubicBezTo>
                  <a:cubicBezTo>
                    <a:pt x="132" y="108"/>
                    <a:pt x="132" y="108"/>
                    <a:pt x="132" y="108"/>
                  </a:cubicBezTo>
                  <a:cubicBezTo>
                    <a:pt x="127" y="106"/>
                    <a:pt x="127" y="106"/>
                    <a:pt x="127" y="106"/>
                  </a:cubicBezTo>
                  <a:cubicBezTo>
                    <a:pt x="127" y="105"/>
                    <a:pt x="127" y="104"/>
                    <a:pt x="127" y="103"/>
                  </a:cubicBezTo>
                  <a:cubicBezTo>
                    <a:pt x="127" y="102"/>
                    <a:pt x="126" y="101"/>
                    <a:pt x="127" y="100"/>
                  </a:cubicBezTo>
                  <a:cubicBezTo>
                    <a:pt x="127" y="99"/>
                    <a:pt x="128" y="98"/>
                    <a:pt x="129" y="97"/>
                  </a:cubicBezTo>
                  <a:cubicBezTo>
                    <a:pt x="121" y="91"/>
                    <a:pt x="112" y="92"/>
                    <a:pt x="103" y="93"/>
                  </a:cubicBezTo>
                  <a:cubicBezTo>
                    <a:pt x="99" y="93"/>
                    <a:pt x="94" y="94"/>
                    <a:pt x="91" y="97"/>
                  </a:cubicBezTo>
                  <a:cubicBezTo>
                    <a:pt x="93" y="100"/>
                    <a:pt x="93" y="100"/>
                    <a:pt x="93" y="100"/>
                  </a:cubicBezTo>
                  <a:cubicBezTo>
                    <a:pt x="97" y="99"/>
                    <a:pt x="97" y="99"/>
                    <a:pt x="97" y="99"/>
                  </a:cubicBezTo>
                  <a:cubicBezTo>
                    <a:pt x="96" y="102"/>
                    <a:pt x="96" y="102"/>
                    <a:pt x="96" y="102"/>
                  </a:cubicBezTo>
                  <a:cubicBezTo>
                    <a:pt x="98" y="104"/>
                    <a:pt x="102" y="105"/>
                    <a:pt x="105" y="104"/>
                  </a:cubicBezTo>
                  <a:cubicBezTo>
                    <a:pt x="105" y="107"/>
                    <a:pt x="107" y="108"/>
                    <a:pt x="109" y="108"/>
                  </a:cubicBezTo>
                  <a:cubicBezTo>
                    <a:pt x="111" y="109"/>
                    <a:pt x="113" y="110"/>
                    <a:pt x="116" y="111"/>
                  </a:cubicBezTo>
                  <a:cubicBezTo>
                    <a:pt x="118" y="112"/>
                    <a:pt x="120" y="114"/>
                    <a:pt x="123" y="114"/>
                  </a:cubicBezTo>
                  <a:cubicBezTo>
                    <a:pt x="125" y="115"/>
                    <a:pt x="127" y="116"/>
                    <a:pt x="129" y="118"/>
                  </a:cubicBezTo>
                  <a:cubicBezTo>
                    <a:pt x="131" y="119"/>
                    <a:pt x="134" y="119"/>
                    <a:pt x="136" y="122"/>
                  </a:cubicBezTo>
                  <a:cubicBezTo>
                    <a:pt x="136" y="123"/>
                    <a:pt x="137" y="123"/>
                    <a:pt x="138" y="122"/>
                  </a:cubicBezTo>
                  <a:cubicBezTo>
                    <a:pt x="139" y="122"/>
                    <a:pt x="140" y="122"/>
                    <a:pt x="141" y="121"/>
                  </a:cubicBezTo>
                  <a:cubicBezTo>
                    <a:pt x="140" y="126"/>
                    <a:pt x="140" y="126"/>
                    <a:pt x="140" y="126"/>
                  </a:cubicBezTo>
                  <a:cubicBezTo>
                    <a:pt x="145" y="129"/>
                    <a:pt x="145" y="129"/>
                    <a:pt x="145" y="129"/>
                  </a:cubicBezTo>
                  <a:cubicBezTo>
                    <a:pt x="147" y="133"/>
                    <a:pt x="150" y="136"/>
                    <a:pt x="152" y="140"/>
                  </a:cubicBezTo>
                  <a:close/>
                  <a:moveTo>
                    <a:pt x="110" y="182"/>
                  </a:moveTo>
                  <a:cubicBezTo>
                    <a:pt x="111" y="183"/>
                    <a:pt x="112" y="186"/>
                    <a:pt x="113" y="188"/>
                  </a:cubicBezTo>
                  <a:cubicBezTo>
                    <a:pt x="114" y="191"/>
                    <a:pt x="116" y="192"/>
                    <a:pt x="119" y="192"/>
                  </a:cubicBezTo>
                  <a:cubicBezTo>
                    <a:pt x="124" y="192"/>
                    <a:pt x="129" y="190"/>
                    <a:pt x="132" y="186"/>
                  </a:cubicBezTo>
                  <a:cubicBezTo>
                    <a:pt x="136" y="182"/>
                    <a:pt x="135" y="175"/>
                    <a:pt x="131" y="171"/>
                  </a:cubicBezTo>
                  <a:cubicBezTo>
                    <a:pt x="130" y="171"/>
                    <a:pt x="129" y="170"/>
                    <a:pt x="129" y="170"/>
                  </a:cubicBezTo>
                  <a:cubicBezTo>
                    <a:pt x="127" y="169"/>
                    <a:pt x="126" y="169"/>
                    <a:pt x="124" y="169"/>
                  </a:cubicBezTo>
                  <a:cubicBezTo>
                    <a:pt x="116" y="167"/>
                    <a:pt x="110" y="173"/>
                    <a:pt x="110" y="182"/>
                  </a:cubicBezTo>
                  <a:close/>
                  <a:moveTo>
                    <a:pt x="115" y="167"/>
                  </a:moveTo>
                  <a:cubicBezTo>
                    <a:pt x="124" y="166"/>
                    <a:pt x="124" y="166"/>
                    <a:pt x="124" y="166"/>
                  </a:cubicBezTo>
                  <a:cubicBezTo>
                    <a:pt x="123" y="160"/>
                    <a:pt x="123" y="160"/>
                    <a:pt x="123" y="160"/>
                  </a:cubicBezTo>
                  <a:cubicBezTo>
                    <a:pt x="120" y="159"/>
                    <a:pt x="119" y="160"/>
                    <a:pt x="117" y="162"/>
                  </a:cubicBezTo>
                  <a:cubicBezTo>
                    <a:pt x="115" y="159"/>
                    <a:pt x="115" y="159"/>
                    <a:pt x="115" y="159"/>
                  </a:cubicBezTo>
                  <a:lnTo>
                    <a:pt x="115" y="16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13">
              <a:extLst>
                <a:ext uri="{FF2B5EF4-FFF2-40B4-BE49-F238E27FC236}">
                  <a16:creationId xmlns:a16="http://schemas.microsoft.com/office/drawing/2014/main" xmlns="" id="{066F2491-906E-44FA-BA97-DE5ABBFAAE6F}"/>
                </a:ext>
              </a:extLst>
            </p:cNvPr>
            <p:cNvSpPr>
              <a:spLocks/>
            </p:cNvSpPr>
            <p:nvPr/>
          </p:nvSpPr>
          <p:spPr bwMode="auto">
            <a:xfrm>
              <a:off x="247" y="508"/>
              <a:ext cx="65" cy="66"/>
            </a:xfrm>
            <a:custGeom>
              <a:avLst/>
              <a:gdLst>
                <a:gd name="T0" fmla="*/ 22 w 32"/>
                <a:gd name="T1" fmla="*/ 14 h 33"/>
                <a:gd name="T2" fmla="*/ 22 w 32"/>
                <a:gd name="T3" fmla="*/ 8 h 33"/>
                <a:gd name="T4" fmla="*/ 26 w 32"/>
                <a:gd name="T5" fmla="*/ 9 h 33"/>
                <a:gd name="T6" fmla="*/ 28 w 32"/>
                <a:gd name="T7" fmla="*/ 7 h 33"/>
                <a:gd name="T8" fmla="*/ 25 w 32"/>
                <a:gd name="T9" fmla="*/ 2 h 33"/>
                <a:gd name="T10" fmla="*/ 32 w 32"/>
                <a:gd name="T11" fmla="*/ 2 h 33"/>
                <a:gd name="T12" fmla="*/ 29 w 32"/>
                <a:gd name="T13" fmla="*/ 9 h 33"/>
                <a:gd name="T14" fmla="*/ 28 w 32"/>
                <a:gd name="T15" fmla="*/ 15 h 33"/>
                <a:gd name="T16" fmla="*/ 25 w 32"/>
                <a:gd name="T17" fmla="*/ 21 h 33"/>
                <a:gd name="T18" fmla="*/ 22 w 32"/>
                <a:gd name="T19" fmla="*/ 19 h 33"/>
                <a:gd name="T20" fmla="*/ 21 w 32"/>
                <a:gd name="T21" fmla="*/ 25 h 33"/>
                <a:gd name="T22" fmla="*/ 18 w 32"/>
                <a:gd name="T23" fmla="*/ 23 h 33"/>
                <a:gd name="T24" fmla="*/ 16 w 32"/>
                <a:gd name="T25" fmla="*/ 28 h 33"/>
                <a:gd name="T26" fmla="*/ 11 w 32"/>
                <a:gd name="T27" fmla="*/ 31 h 33"/>
                <a:gd name="T28" fmla="*/ 9 w 32"/>
                <a:gd name="T29" fmla="*/ 30 h 33"/>
                <a:gd name="T30" fmla="*/ 6 w 32"/>
                <a:gd name="T31" fmla="*/ 29 h 33"/>
                <a:gd name="T32" fmla="*/ 7 w 32"/>
                <a:gd name="T33" fmla="*/ 33 h 33"/>
                <a:gd name="T34" fmla="*/ 0 w 32"/>
                <a:gd name="T35" fmla="*/ 32 h 33"/>
                <a:gd name="T36" fmla="*/ 2 w 32"/>
                <a:gd name="T37" fmla="*/ 29 h 33"/>
                <a:gd name="T38" fmla="*/ 1 w 32"/>
                <a:gd name="T39" fmla="*/ 25 h 33"/>
                <a:gd name="T40" fmla="*/ 2 w 32"/>
                <a:gd name="T41" fmla="*/ 25 h 33"/>
                <a:gd name="T42" fmla="*/ 4 w 32"/>
                <a:gd name="T43" fmla="*/ 28 h 33"/>
                <a:gd name="T44" fmla="*/ 6 w 32"/>
                <a:gd name="T45" fmla="*/ 24 h 33"/>
                <a:gd name="T46" fmla="*/ 11 w 32"/>
                <a:gd name="T47" fmla="*/ 22 h 33"/>
                <a:gd name="T48" fmla="*/ 13 w 32"/>
                <a:gd name="T49" fmla="*/ 22 h 33"/>
                <a:gd name="T50" fmla="*/ 16 w 32"/>
                <a:gd name="T51" fmla="*/ 20 h 33"/>
                <a:gd name="T52" fmla="*/ 16 w 32"/>
                <a:gd name="T53" fmla="*/ 20 h 33"/>
                <a:gd name="T54" fmla="*/ 16 w 32"/>
                <a:gd name="T55" fmla="*/ 18 h 33"/>
                <a:gd name="T56" fmla="*/ 12 w 32"/>
                <a:gd name="T57" fmla="*/ 12 h 33"/>
                <a:gd name="T58" fmla="*/ 13 w 32"/>
                <a:gd name="T59" fmla="*/ 9 h 33"/>
                <a:gd name="T60" fmla="*/ 19 w 32"/>
                <a:gd name="T61" fmla="*/ 18 h 33"/>
                <a:gd name="T62" fmla="*/ 19 w 32"/>
                <a:gd name="T63" fmla="*/ 12 h 33"/>
                <a:gd name="T64" fmla="*/ 22 w 32"/>
                <a:gd name="T65" fmla="*/ 14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 h="33">
                  <a:moveTo>
                    <a:pt x="22" y="14"/>
                  </a:moveTo>
                  <a:cubicBezTo>
                    <a:pt x="26" y="12"/>
                    <a:pt x="22" y="10"/>
                    <a:pt x="22" y="8"/>
                  </a:cubicBezTo>
                  <a:cubicBezTo>
                    <a:pt x="24" y="7"/>
                    <a:pt x="25" y="9"/>
                    <a:pt x="26" y="9"/>
                  </a:cubicBezTo>
                  <a:cubicBezTo>
                    <a:pt x="28" y="7"/>
                    <a:pt x="28" y="7"/>
                    <a:pt x="28" y="7"/>
                  </a:cubicBezTo>
                  <a:cubicBezTo>
                    <a:pt x="25" y="2"/>
                    <a:pt x="25" y="2"/>
                    <a:pt x="25" y="2"/>
                  </a:cubicBezTo>
                  <a:cubicBezTo>
                    <a:pt x="28" y="0"/>
                    <a:pt x="29" y="6"/>
                    <a:pt x="32" y="2"/>
                  </a:cubicBezTo>
                  <a:cubicBezTo>
                    <a:pt x="32" y="5"/>
                    <a:pt x="32" y="8"/>
                    <a:pt x="29" y="9"/>
                  </a:cubicBezTo>
                  <a:cubicBezTo>
                    <a:pt x="27" y="11"/>
                    <a:pt x="27" y="13"/>
                    <a:pt x="28" y="15"/>
                  </a:cubicBezTo>
                  <a:cubicBezTo>
                    <a:pt x="23" y="15"/>
                    <a:pt x="23" y="15"/>
                    <a:pt x="25" y="21"/>
                  </a:cubicBezTo>
                  <a:cubicBezTo>
                    <a:pt x="24" y="21"/>
                    <a:pt x="22" y="20"/>
                    <a:pt x="22" y="19"/>
                  </a:cubicBezTo>
                  <a:cubicBezTo>
                    <a:pt x="19" y="21"/>
                    <a:pt x="23" y="23"/>
                    <a:pt x="21" y="25"/>
                  </a:cubicBezTo>
                  <a:cubicBezTo>
                    <a:pt x="18" y="23"/>
                    <a:pt x="18" y="23"/>
                    <a:pt x="18" y="23"/>
                  </a:cubicBezTo>
                  <a:cubicBezTo>
                    <a:pt x="15" y="23"/>
                    <a:pt x="15" y="25"/>
                    <a:pt x="16" y="28"/>
                  </a:cubicBezTo>
                  <a:cubicBezTo>
                    <a:pt x="11" y="26"/>
                    <a:pt x="11" y="26"/>
                    <a:pt x="11" y="31"/>
                  </a:cubicBezTo>
                  <a:cubicBezTo>
                    <a:pt x="10" y="31"/>
                    <a:pt x="9" y="30"/>
                    <a:pt x="9" y="30"/>
                  </a:cubicBezTo>
                  <a:cubicBezTo>
                    <a:pt x="8" y="30"/>
                    <a:pt x="7" y="30"/>
                    <a:pt x="6" y="29"/>
                  </a:cubicBezTo>
                  <a:cubicBezTo>
                    <a:pt x="7" y="33"/>
                    <a:pt x="7" y="33"/>
                    <a:pt x="7" y="33"/>
                  </a:cubicBezTo>
                  <a:cubicBezTo>
                    <a:pt x="0" y="32"/>
                    <a:pt x="0" y="32"/>
                    <a:pt x="0" y="32"/>
                  </a:cubicBezTo>
                  <a:cubicBezTo>
                    <a:pt x="2" y="29"/>
                    <a:pt x="2" y="29"/>
                    <a:pt x="2" y="29"/>
                  </a:cubicBezTo>
                  <a:cubicBezTo>
                    <a:pt x="1" y="25"/>
                    <a:pt x="1" y="25"/>
                    <a:pt x="1" y="25"/>
                  </a:cubicBezTo>
                  <a:cubicBezTo>
                    <a:pt x="2" y="25"/>
                    <a:pt x="2" y="25"/>
                    <a:pt x="2" y="25"/>
                  </a:cubicBezTo>
                  <a:cubicBezTo>
                    <a:pt x="4" y="28"/>
                    <a:pt x="4" y="28"/>
                    <a:pt x="4" y="28"/>
                  </a:cubicBezTo>
                  <a:cubicBezTo>
                    <a:pt x="7" y="28"/>
                    <a:pt x="5" y="25"/>
                    <a:pt x="6" y="24"/>
                  </a:cubicBezTo>
                  <a:cubicBezTo>
                    <a:pt x="11" y="25"/>
                    <a:pt x="11" y="25"/>
                    <a:pt x="11" y="22"/>
                  </a:cubicBezTo>
                  <a:cubicBezTo>
                    <a:pt x="12" y="22"/>
                    <a:pt x="12" y="22"/>
                    <a:pt x="13" y="22"/>
                  </a:cubicBezTo>
                  <a:cubicBezTo>
                    <a:pt x="14" y="22"/>
                    <a:pt x="15" y="22"/>
                    <a:pt x="16" y="20"/>
                  </a:cubicBezTo>
                  <a:cubicBezTo>
                    <a:pt x="16" y="20"/>
                    <a:pt x="16" y="20"/>
                    <a:pt x="16" y="20"/>
                  </a:cubicBezTo>
                  <a:cubicBezTo>
                    <a:pt x="16" y="19"/>
                    <a:pt x="16" y="18"/>
                    <a:pt x="16" y="18"/>
                  </a:cubicBezTo>
                  <a:cubicBezTo>
                    <a:pt x="15" y="16"/>
                    <a:pt x="13" y="14"/>
                    <a:pt x="12" y="12"/>
                  </a:cubicBezTo>
                  <a:cubicBezTo>
                    <a:pt x="12" y="11"/>
                    <a:pt x="12" y="10"/>
                    <a:pt x="13" y="9"/>
                  </a:cubicBezTo>
                  <a:cubicBezTo>
                    <a:pt x="19" y="18"/>
                    <a:pt x="19" y="18"/>
                    <a:pt x="19" y="18"/>
                  </a:cubicBezTo>
                  <a:cubicBezTo>
                    <a:pt x="21" y="15"/>
                    <a:pt x="17" y="14"/>
                    <a:pt x="19" y="12"/>
                  </a:cubicBezTo>
                  <a:lnTo>
                    <a:pt x="22" y="14"/>
                  </a:lnTo>
                  <a:close/>
                </a:path>
              </a:pathLst>
            </a:custGeom>
            <a:solidFill>
              <a:srgbClr val="FF31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14">
              <a:extLst>
                <a:ext uri="{FF2B5EF4-FFF2-40B4-BE49-F238E27FC236}">
                  <a16:creationId xmlns:a16="http://schemas.microsoft.com/office/drawing/2014/main" xmlns="" id="{E6B18CDE-7C60-47EB-BE46-B0B2A08207ED}"/>
                </a:ext>
              </a:extLst>
            </p:cNvPr>
            <p:cNvSpPr>
              <a:spLocks noEditPoints="1"/>
            </p:cNvSpPr>
            <p:nvPr/>
          </p:nvSpPr>
          <p:spPr bwMode="auto">
            <a:xfrm>
              <a:off x="132" y="262"/>
              <a:ext cx="60" cy="62"/>
            </a:xfrm>
            <a:custGeom>
              <a:avLst/>
              <a:gdLst>
                <a:gd name="T0" fmla="*/ 30 w 30"/>
                <a:gd name="T1" fmla="*/ 15 h 31"/>
                <a:gd name="T2" fmla="*/ 27 w 30"/>
                <a:gd name="T3" fmla="*/ 23 h 31"/>
                <a:gd name="T4" fmla="*/ 11 w 30"/>
                <a:gd name="T5" fmla="*/ 28 h 31"/>
                <a:gd name="T6" fmla="*/ 10 w 30"/>
                <a:gd name="T7" fmla="*/ 27 h 31"/>
                <a:gd name="T8" fmla="*/ 5 w 30"/>
                <a:gd name="T9" fmla="*/ 7 h 31"/>
                <a:gd name="T10" fmla="*/ 6 w 30"/>
                <a:gd name="T11" fmla="*/ 5 h 31"/>
                <a:gd name="T12" fmla="*/ 14 w 30"/>
                <a:gd name="T13" fmla="*/ 1 h 31"/>
                <a:gd name="T14" fmla="*/ 17 w 30"/>
                <a:gd name="T15" fmla="*/ 1 h 31"/>
                <a:gd name="T16" fmla="*/ 29 w 30"/>
                <a:gd name="T17" fmla="*/ 12 h 31"/>
                <a:gd name="T18" fmla="*/ 29 w 30"/>
                <a:gd name="T19" fmla="*/ 13 h 31"/>
                <a:gd name="T20" fmla="*/ 29 w 30"/>
                <a:gd name="T21" fmla="*/ 15 h 31"/>
                <a:gd name="T22" fmla="*/ 30 w 30"/>
                <a:gd name="T23" fmla="*/ 15 h 31"/>
                <a:gd name="T24" fmla="*/ 15 w 30"/>
                <a:gd name="T25" fmla="*/ 3 h 31"/>
                <a:gd name="T26" fmla="*/ 11 w 30"/>
                <a:gd name="T27" fmla="*/ 4 h 31"/>
                <a:gd name="T28" fmla="*/ 6 w 30"/>
                <a:gd name="T29" fmla="*/ 21 h 31"/>
                <a:gd name="T30" fmla="*/ 9 w 30"/>
                <a:gd name="T31" fmla="*/ 24 h 31"/>
                <a:gd name="T32" fmla="*/ 17 w 30"/>
                <a:gd name="T33" fmla="*/ 27 h 31"/>
                <a:gd name="T34" fmla="*/ 26 w 30"/>
                <a:gd name="T35" fmla="*/ 21 h 31"/>
                <a:gd name="T36" fmla="*/ 25 w 30"/>
                <a:gd name="T37" fmla="*/ 7 h 31"/>
                <a:gd name="T38" fmla="*/ 15 w 30"/>
                <a:gd name="T39" fmla="*/ 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0" h="31">
                  <a:moveTo>
                    <a:pt x="30" y="15"/>
                  </a:moveTo>
                  <a:cubicBezTo>
                    <a:pt x="29" y="18"/>
                    <a:pt x="28" y="21"/>
                    <a:pt x="27" y="23"/>
                  </a:cubicBezTo>
                  <a:cubicBezTo>
                    <a:pt x="24" y="29"/>
                    <a:pt x="17" y="31"/>
                    <a:pt x="11" y="28"/>
                  </a:cubicBezTo>
                  <a:cubicBezTo>
                    <a:pt x="10" y="28"/>
                    <a:pt x="10" y="28"/>
                    <a:pt x="10" y="27"/>
                  </a:cubicBezTo>
                  <a:cubicBezTo>
                    <a:pt x="3" y="23"/>
                    <a:pt x="0" y="14"/>
                    <a:pt x="5" y="7"/>
                  </a:cubicBezTo>
                  <a:cubicBezTo>
                    <a:pt x="5" y="6"/>
                    <a:pt x="5" y="5"/>
                    <a:pt x="6" y="5"/>
                  </a:cubicBezTo>
                  <a:cubicBezTo>
                    <a:pt x="8" y="2"/>
                    <a:pt x="11" y="0"/>
                    <a:pt x="14" y="1"/>
                  </a:cubicBezTo>
                  <a:cubicBezTo>
                    <a:pt x="15" y="1"/>
                    <a:pt x="16" y="1"/>
                    <a:pt x="17" y="1"/>
                  </a:cubicBezTo>
                  <a:cubicBezTo>
                    <a:pt x="23" y="1"/>
                    <a:pt x="29" y="6"/>
                    <a:pt x="29" y="12"/>
                  </a:cubicBezTo>
                  <a:cubicBezTo>
                    <a:pt x="29" y="12"/>
                    <a:pt x="29" y="13"/>
                    <a:pt x="29" y="13"/>
                  </a:cubicBezTo>
                  <a:cubicBezTo>
                    <a:pt x="29" y="13"/>
                    <a:pt x="29" y="14"/>
                    <a:pt x="29" y="15"/>
                  </a:cubicBezTo>
                  <a:lnTo>
                    <a:pt x="30" y="15"/>
                  </a:lnTo>
                  <a:close/>
                  <a:moveTo>
                    <a:pt x="15" y="3"/>
                  </a:moveTo>
                  <a:cubicBezTo>
                    <a:pt x="14" y="3"/>
                    <a:pt x="12" y="3"/>
                    <a:pt x="11" y="4"/>
                  </a:cubicBezTo>
                  <a:cubicBezTo>
                    <a:pt x="6" y="8"/>
                    <a:pt x="4" y="15"/>
                    <a:pt x="6" y="21"/>
                  </a:cubicBezTo>
                  <a:cubicBezTo>
                    <a:pt x="7" y="22"/>
                    <a:pt x="8" y="23"/>
                    <a:pt x="9" y="24"/>
                  </a:cubicBezTo>
                  <a:cubicBezTo>
                    <a:pt x="11" y="27"/>
                    <a:pt x="14" y="28"/>
                    <a:pt x="17" y="27"/>
                  </a:cubicBezTo>
                  <a:cubicBezTo>
                    <a:pt x="21" y="27"/>
                    <a:pt x="24" y="25"/>
                    <a:pt x="26" y="21"/>
                  </a:cubicBezTo>
                  <a:cubicBezTo>
                    <a:pt x="28" y="17"/>
                    <a:pt x="28" y="12"/>
                    <a:pt x="25" y="7"/>
                  </a:cubicBezTo>
                  <a:cubicBezTo>
                    <a:pt x="23" y="4"/>
                    <a:pt x="20" y="4"/>
                    <a:pt x="15" y="3"/>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15">
              <a:extLst>
                <a:ext uri="{FF2B5EF4-FFF2-40B4-BE49-F238E27FC236}">
                  <a16:creationId xmlns:a16="http://schemas.microsoft.com/office/drawing/2014/main" xmlns="" id="{2A371EDE-21E9-415E-8E59-7FFF705C4909}"/>
                </a:ext>
              </a:extLst>
            </p:cNvPr>
            <p:cNvSpPr>
              <a:spLocks noEditPoints="1"/>
            </p:cNvSpPr>
            <p:nvPr/>
          </p:nvSpPr>
          <p:spPr bwMode="auto">
            <a:xfrm>
              <a:off x="148" y="657"/>
              <a:ext cx="53" cy="59"/>
            </a:xfrm>
            <a:custGeom>
              <a:avLst/>
              <a:gdLst>
                <a:gd name="T0" fmla="*/ 0 w 26"/>
                <a:gd name="T1" fmla="*/ 12 h 29"/>
                <a:gd name="T2" fmla="*/ 3 w 26"/>
                <a:gd name="T3" fmla="*/ 12 h 29"/>
                <a:gd name="T4" fmla="*/ 3 w 26"/>
                <a:gd name="T5" fmla="*/ 7 h 29"/>
                <a:gd name="T6" fmla="*/ 4 w 26"/>
                <a:gd name="T7" fmla="*/ 4 h 29"/>
                <a:gd name="T8" fmla="*/ 10 w 26"/>
                <a:gd name="T9" fmla="*/ 4 h 29"/>
                <a:gd name="T10" fmla="*/ 11 w 26"/>
                <a:gd name="T11" fmla="*/ 0 h 29"/>
                <a:gd name="T12" fmla="*/ 15 w 26"/>
                <a:gd name="T13" fmla="*/ 3 h 29"/>
                <a:gd name="T14" fmla="*/ 21 w 26"/>
                <a:gd name="T15" fmla="*/ 2 h 29"/>
                <a:gd name="T16" fmla="*/ 20 w 26"/>
                <a:gd name="T17" fmla="*/ 10 h 29"/>
                <a:gd name="T18" fmla="*/ 26 w 26"/>
                <a:gd name="T19" fmla="*/ 11 h 29"/>
                <a:gd name="T20" fmla="*/ 20 w 26"/>
                <a:gd name="T21" fmla="*/ 14 h 29"/>
                <a:gd name="T22" fmla="*/ 24 w 26"/>
                <a:gd name="T23" fmla="*/ 15 h 29"/>
                <a:gd name="T24" fmla="*/ 21 w 26"/>
                <a:gd name="T25" fmla="*/ 24 h 29"/>
                <a:gd name="T26" fmla="*/ 14 w 26"/>
                <a:gd name="T27" fmla="*/ 26 h 29"/>
                <a:gd name="T28" fmla="*/ 13 w 26"/>
                <a:gd name="T29" fmla="*/ 29 h 29"/>
                <a:gd name="T30" fmla="*/ 9 w 26"/>
                <a:gd name="T31" fmla="*/ 28 h 29"/>
                <a:gd name="T32" fmla="*/ 8 w 26"/>
                <a:gd name="T33" fmla="*/ 25 h 29"/>
                <a:gd name="T34" fmla="*/ 4 w 26"/>
                <a:gd name="T35" fmla="*/ 25 h 29"/>
                <a:gd name="T36" fmla="*/ 2 w 26"/>
                <a:gd name="T37" fmla="*/ 24 h 29"/>
                <a:gd name="T38" fmla="*/ 2 w 26"/>
                <a:gd name="T39" fmla="*/ 22 h 29"/>
                <a:gd name="T40" fmla="*/ 2 w 26"/>
                <a:gd name="T41" fmla="*/ 17 h 29"/>
                <a:gd name="T42" fmla="*/ 0 w 26"/>
                <a:gd name="T43" fmla="*/ 12 h 29"/>
                <a:gd name="T44" fmla="*/ 6 w 26"/>
                <a:gd name="T45" fmla="*/ 13 h 29"/>
                <a:gd name="T46" fmla="*/ 9 w 26"/>
                <a:gd name="T47" fmla="*/ 13 h 29"/>
                <a:gd name="T48" fmla="*/ 10 w 26"/>
                <a:gd name="T49" fmla="*/ 15 h 29"/>
                <a:gd name="T50" fmla="*/ 9 w 26"/>
                <a:gd name="T51" fmla="*/ 17 h 29"/>
                <a:gd name="T52" fmla="*/ 6 w 26"/>
                <a:gd name="T53" fmla="*/ 18 h 29"/>
                <a:gd name="T54" fmla="*/ 6 w 26"/>
                <a:gd name="T55" fmla="*/ 22 h 29"/>
                <a:gd name="T56" fmla="*/ 9 w 26"/>
                <a:gd name="T57" fmla="*/ 19 h 29"/>
                <a:gd name="T58" fmla="*/ 19 w 26"/>
                <a:gd name="T59" fmla="*/ 22 h 29"/>
                <a:gd name="T60" fmla="*/ 16 w 26"/>
                <a:gd name="T61" fmla="*/ 12 h 29"/>
                <a:gd name="T62" fmla="*/ 18 w 26"/>
                <a:gd name="T63" fmla="*/ 6 h 29"/>
                <a:gd name="T64" fmla="*/ 14 w 26"/>
                <a:gd name="T65" fmla="*/ 7 h 29"/>
                <a:gd name="T66" fmla="*/ 12 w 26"/>
                <a:gd name="T67" fmla="*/ 10 h 29"/>
                <a:gd name="T68" fmla="*/ 11 w 26"/>
                <a:gd name="T69" fmla="*/ 10 h 29"/>
                <a:gd name="T70" fmla="*/ 9 w 26"/>
                <a:gd name="T71" fmla="*/ 7 h 29"/>
                <a:gd name="T72" fmla="*/ 6 w 26"/>
                <a:gd name="T73" fmla="*/ 13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6" h="29">
                  <a:moveTo>
                    <a:pt x="0" y="12"/>
                  </a:moveTo>
                  <a:cubicBezTo>
                    <a:pt x="3" y="12"/>
                    <a:pt x="3" y="12"/>
                    <a:pt x="3" y="12"/>
                  </a:cubicBezTo>
                  <a:cubicBezTo>
                    <a:pt x="4" y="10"/>
                    <a:pt x="4" y="8"/>
                    <a:pt x="3" y="7"/>
                  </a:cubicBezTo>
                  <a:cubicBezTo>
                    <a:pt x="2" y="5"/>
                    <a:pt x="3" y="5"/>
                    <a:pt x="4" y="4"/>
                  </a:cubicBezTo>
                  <a:cubicBezTo>
                    <a:pt x="6" y="5"/>
                    <a:pt x="8" y="6"/>
                    <a:pt x="10" y="4"/>
                  </a:cubicBezTo>
                  <a:cubicBezTo>
                    <a:pt x="11" y="0"/>
                    <a:pt x="11" y="0"/>
                    <a:pt x="11" y="0"/>
                  </a:cubicBezTo>
                  <a:cubicBezTo>
                    <a:pt x="13" y="1"/>
                    <a:pt x="15" y="1"/>
                    <a:pt x="15" y="3"/>
                  </a:cubicBezTo>
                  <a:cubicBezTo>
                    <a:pt x="21" y="2"/>
                    <a:pt x="21" y="2"/>
                    <a:pt x="21" y="2"/>
                  </a:cubicBezTo>
                  <a:cubicBezTo>
                    <a:pt x="20" y="10"/>
                    <a:pt x="20" y="10"/>
                    <a:pt x="20" y="10"/>
                  </a:cubicBezTo>
                  <a:cubicBezTo>
                    <a:pt x="26" y="11"/>
                    <a:pt x="26" y="11"/>
                    <a:pt x="26" y="11"/>
                  </a:cubicBezTo>
                  <a:cubicBezTo>
                    <a:pt x="20" y="14"/>
                    <a:pt x="20" y="14"/>
                    <a:pt x="20" y="14"/>
                  </a:cubicBezTo>
                  <a:cubicBezTo>
                    <a:pt x="24" y="15"/>
                    <a:pt x="24" y="15"/>
                    <a:pt x="24" y="15"/>
                  </a:cubicBezTo>
                  <a:cubicBezTo>
                    <a:pt x="20" y="19"/>
                    <a:pt x="20" y="19"/>
                    <a:pt x="21" y="24"/>
                  </a:cubicBezTo>
                  <a:cubicBezTo>
                    <a:pt x="19" y="26"/>
                    <a:pt x="16" y="25"/>
                    <a:pt x="14" y="26"/>
                  </a:cubicBezTo>
                  <a:cubicBezTo>
                    <a:pt x="13" y="29"/>
                    <a:pt x="13" y="29"/>
                    <a:pt x="13" y="29"/>
                  </a:cubicBezTo>
                  <a:cubicBezTo>
                    <a:pt x="9" y="28"/>
                    <a:pt x="9" y="28"/>
                    <a:pt x="9" y="28"/>
                  </a:cubicBezTo>
                  <a:cubicBezTo>
                    <a:pt x="8" y="25"/>
                    <a:pt x="8" y="25"/>
                    <a:pt x="8" y="25"/>
                  </a:cubicBezTo>
                  <a:cubicBezTo>
                    <a:pt x="7" y="25"/>
                    <a:pt x="5" y="25"/>
                    <a:pt x="4" y="25"/>
                  </a:cubicBezTo>
                  <a:cubicBezTo>
                    <a:pt x="3" y="25"/>
                    <a:pt x="2" y="25"/>
                    <a:pt x="2" y="24"/>
                  </a:cubicBezTo>
                  <a:cubicBezTo>
                    <a:pt x="2" y="24"/>
                    <a:pt x="2" y="23"/>
                    <a:pt x="2" y="22"/>
                  </a:cubicBezTo>
                  <a:cubicBezTo>
                    <a:pt x="4" y="20"/>
                    <a:pt x="4" y="19"/>
                    <a:pt x="2" y="17"/>
                  </a:cubicBezTo>
                  <a:cubicBezTo>
                    <a:pt x="1" y="15"/>
                    <a:pt x="1" y="14"/>
                    <a:pt x="0" y="12"/>
                  </a:cubicBezTo>
                  <a:close/>
                  <a:moveTo>
                    <a:pt x="6" y="13"/>
                  </a:moveTo>
                  <a:cubicBezTo>
                    <a:pt x="7" y="13"/>
                    <a:pt x="8" y="13"/>
                    <a:pt x="9" y="13"/>
                  </a:cubicBezTo>
                  <a:cubicBezTo>
                    <a:pt x="9" y="14"/>
                    <a:pt x="10" y="14"/>
                    <a:pt x="10" y="15"/>
                  </a:cubicBezTo>
                  <a:cubicBezTo>
                    <a:pt x="10" y="16"/>
                    <a:pt x="9" y="16"/>
                    <a:pt x="9" y="17"/>
                  </a:cubicBezTo>
                  <a:cubicBezTo>
                    <a:pt x="8" y="17"/>
                    <a:pt x="6" y="18"/>
                    <a:pt x="6" y="18"/>
                  </a:cubicBezTo>
                  <a:cubicBezTo>
                    <a:pt x="5" y="20"/>
                    <a:pt x="5" y="21"/>
                    <a:pt x="6" y="22"/>
                  </a:cubicBezTo>
                  <a:cubicBezTo>
                    <a:pt x="9" y="23"/>
                    <a:pt x="7" y="19"/>
                    <a:pt x="9" y="19"/>
                  </a:cubicBezTo>
                  <a:cubicBezTo>
                    <a:pt x="13" y="23"/>
                    <a:pt x="14" y="24"/>
                    <a:pt x="19" y="22"/>
                  </a:cubicBezTo>
                  <a:cubicBezTo>
                    <a:pt x="16" y="12"/>
                    <a:pt x="16" y="12"/>
                    <a:pt x="16" y="12"/>
                  </a:cubicBezTo>
                  <a:cubicBezTo>
                    <a:pt x="19" y="10"/>
                    <a:pt x="19" y="9"/>
                    <a:pt x="18" y="6"/>
                  </a:cubicBezTo>
                  <a:cubicBezTo>
                    <a:pt x="17" y="5"/>
                    <a:pt x="15" y="6"/>
                    <a:pt x="14" y="7"/>
                  </a:cubicBezTo>
                  <a:cubicBezTo>
                    <a:pt x="14" y="8"/>
                    <a:pt x="13" y="9"/>
                    <a:pt x="12" y="10"/>
                  </a:cubicBezTo>
                  <a:cubicBezTo>
                    <a:pt x="12" y="10"/>
                    <a:pt x="11" y="10"/>
                    <a:pt x="11" y="10"/>
                  </a:cubicBezTo>
                  <a:cubicBezTo>
                    <a:pt x="9" y="7"/>
                    <a:pt x="9" y="7"/>
                    <a:pt x="9" y="7"/>
                  </a:cubicBezTo>
                  <a:cubicBezTo>
                    <a:pt x="5" y="8"/>
                    <a:pt x="5" y="8"/>
                    <a:pt x="6" y="13"/>
                  </a:cubicBezTo>
                  <a:close/>
                </a:path>
              </a:pathLst>
            </a:custGeom>
            <a:solidFill>
              <a:srgbClr val="FF31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16">
              <a:extLst>
                <a:ext uri="{FF2B5EF4-FFF2-40B4-BE49-F238E27FC236}">
                  <a16:creationId xmlns:a16="http://schemas.microsoft.com/office/drawing/2014/main" xmlns="" id="{334B6B37-26B1-477A-8B6A-A37491AD1B96}"/>
                </a:ext>
              </a:extLst>
            </p:cNvPr>
            <p:cNvSpPr>
              <a:spLocks/>
            </p:cNvSpPr>
            <p:nvPr/>
          </p:nvSpPr>
          <p:spPr bwMode="auto">
            <a:xfrm>
              <a:off x="233" y="358"/>
              <a:ext cx="32" cy="23"/>
            </a:xfrm>
            <a:custGeom>
              <a:avLst/>
              <a:gdLst>
                <a:gd name="T0" fmla="*/ 5 w 16"/>
                <a:gd name="T1" fmla="*/ 6 h 11"/>
                <a:gd name="T2" fmla="*/ 9 w 16"/>
                <a:gd name="T3" fmla="*/ 9 h 11"/>
                <a:gd name="T4" fmla="*/ 15 w 16"/>
                <a:gd name="T5" fmla="*/ 3 h 11"/>
                <a:gd name="T6" fmla="*/ 16 w 16"/>
                <a:gd name="T7" fmla="*/ 6 h 11"/>
                <a:gd name="T8" fmla="*/ 15 w 16"/>
                <a:gd name="T9" fmla="*/ 9 h 11"/>
                <a:gd name="T10" fmla="*/ 4 w 16"/>
                <a:gd name="T11" fmla="*/ 8 h 11"/>
                <a:gd name="T12" fmla="*/ 1 w 16"/>
                <a:gd name="T13" fmla="*/ 4 h 11"/>
                <a:gd name="T14" fmla="*/ 1 w 16"/>
                <a:gd name="T15" fmla="*/ 1 h 11"/>
                <a:gd name="T16" fmla="*/ 1 w 16"/>
                <a:gd name="T17" fmla="*/ 1 h 11"/>
                <a:gd name="T18" fmla="*/ 4 w 16"/>
                <a:gd name="T19" fmla="*/ 0 h 11"/>
                <a:gd name="T20" fmla="*/ 6 w 16"/>
                <a:gd name="T21" fmla="*/ 3 h 11"/>
                <a:gd name="T22" fmla="*/ 6 w 16"/>
                <a:gd name="T23" fmla="*/ 3 h 11"/>
                <a:gd name="T24" fmla="*/ 5 w 16"/>
                <a:gd name="T25"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 h="11">
                  <a:moveTo>
                    <a:pt x="5" y="6"/>
                  </a:moveTo>
                  <a:cubicBezTo>
                    <a:pt x="9" y="9"/>
                    <a:pt x="9" y="9"/>
                    <a:pt x="9" y="9"/>
                  </a:cubicBezTo>
                  <a:cubicBezTo>
                    <a:pt x="11" y="6"/>
                    <a:pt x="11" y="3"/>
                    <a:pt x="15" y="3"/>
                  </a:cubicBezTo>
                  <a:cubicBezTo>
                    <a:pt x="15" y="4"/>
                    <a:pt x="16" y="5"/>
                    <a:pt x="16" y="6"/>
                  </a:cubicBezTo>
                  <a:cubicBezTo>
                    <a:pt x="16" y="7"/>
                    <a:pt x="15" y="8"/>
                    <a:pt x="15" y="9"/>
                  </a:cubicBezTo>
                  <a:cubicBezTo>
                    <a:pt x="11" y="11"/>
                    <a:pt x="7" y="11"/>
                    <a:pt x="4" y="8"/>
                  </a:cubicBezTo>
                  <a:cubicBezTo>
                    <a:pt x="3" y="7"/>
                    <a:pt x="2" y="5"/>
                    <a:pt x="1" y="4"/>
                  </a:cubicBezTo>
                  <a:cubicBezTo>
                    <a:pt x="0" y="3"/>
                    <a:pt x="0" y="2"/>
                    <a:pt x="1" y="1"/>
                  </a:cubicBezTo>
                  <a:cubicBezTo>
                    <a:pt x="1" y="1"/>
                    <a:pt x="1" y="1"/>
                    <a:pt x="1" y="1"/>
                  </a:cubicBezTo>
                  <a:cubicBezTo>
                    <a:pt x="2" y="0"/>
                    <a:pt x="3" y="0"/>
                    <a:pt x="4" y="0"/>
                  </a:cubicBezTo>
                  <a:cubicBezTo>
                    <a:pt x="5" y="0"/>
                    <a:pt x="6" y="1"/>
                    <a:pt x="6" y="3"/>
                  </a:cubicBezTo>
                  <a:cubicBezTo>
                    <a:pt x="6" y="3"/>
                    <a:pt x="6" y="3"/>
                    <a:pt x="6" y="3"/>
                  </a:cubicBezTo>
                  <a:cubicBezTo>
                    <a:pt x="6" y="4"/>
                    <a:pt x="5" y="5"/>
                    <a:pt x="5" y="6"/>
                  </a:cubicBezTo>
                  <a:close/>
                </a:path>
              </a:pathLst>
            </a:custGeom>
            <a:solidFill>
              <a:srgbClr val="FF31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17">
              <a:extLst>
                <a:ext uri="{FF2B5EF4-FFF2-40B4-BE49-F238E27FC236}">
                  <a16:creationId xmlns:a16="http://schemas.microsoft.com/office/drawing/2014/main" xmlns="" id="{1AB1D32D-8D47-4FED-97E8-9B5DDC7EF1D7}"/>
                </a:ext>
              </a:extLst>
            </p:cNvPr>
            <p:cNvSpPr>
              <a:spLocks/>
            </p:cNvSpPr>
            <p:nvPr/>
          </p:nvSpPr>
          <p:spPr bwMode="auto">
            <a:xfrm>
              <a:off x="150" y="282"/>
              <a:ext cx="28" cy="26"/>
            </a:xfrm>
            <a:custGeom>
              <a:avLst/>
              <a:gdLst>
                <a:gd name="T0" fmla="*/ 7 w 14"/>
                <a:gd name="T1" fmla="*/ 5 h 13"/>
                <a:gd name="T2" fmla="*/ 12 w 14"/>
                <a:gd name="T3" fmla="*/ 0 h 13"/>
                <a:gd name="T4" fmla="*/ 12 w 14"/>
                <a:gd name="T5" fmla="*/ 4 h 13"/>
                <a:gd name="T6" fmla="*/ 9 w 14"/>
                <a:gd name="T7" fmla="*/ 7 h 13"/>
                <a:gd name="T8" fmla="*/ 12 w 14"/>
                <a:gd name="T9" fmla="*/ 9 h 13"/>
                <a:gd name="T10" fmla="*/ 13 w 14"/>
                <a:gd name="T11" fmla="*/ 11 h 13"/>
                <a:gd name="T12" fmla="*/ 10 w 14"/>
                <a:gd name="T13" fmla="*/ 11 h 13"/>
                <a:gd name="T14" fmla="*/ 8 w 14"/>
                <a:gd name="T15" fmla="*/ 9 h 13"/>
                <a:gd name="T16" fmla="*/ 2 w 14"/>
                <a:gd name="T17" fmla="*/ 13 h 13"/>
                <a:gd name="T18" fmla="*/ 6 w 14"/>
                <a:gd name="T19" fmla="*/ 6 h 13"/>
                <a:gd name="T20" fmla="*/ 3 w 14"/>
                <a:gd name="T21" fmla="*/ 4 h 13"/>
                <a:gd name="T22" fmla="*/ 2 w 14"/>
                <a:gd name="T23" fmla="*/ 2 h 13"/>
                <a:gd name="T24" fmla="*/ 3 w 14"/>
                <a:gd name="T25" fmla="*/ 1 h 13"/>
                <a:gd name="T26" fmla="*/ 5 w 14"/>
                <a:gd name="T27" fmla="*/ 2 h 13"/>
                <a:gd name="T28" fmla="*/ 7 w 14"/>
                <a:gd name="T29" fmla="*/ 5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 h="13">
                  <a:moveTo>
                    <a:pt x="7" y="5"/>
                  </a:moveTo>
                  <a:cubicBezTo>
                    <a:pt x="12" y="0"/>
                    <a:pt x="12" y="0"/>
                    <a:pt x="12" y="0"/>
                  </a:cubicBezTo>
                  <a:cubicBezTo>
                    <a:pt x="14" y="2"/>
                    <a:pt x="14" y="3"/>
                    <a:pt x="12" y="4"/>
                  </a:cubicBezTo>
                  <a:cubicBezTo>
                    <a:pt x="11" y="5"/>
                    <a:pt x="10" y="6"/>
                    <a:pt x="9" y="7"/>
                  </a:cubicBezTo>
                  <a:cubicBezTo>
                    <a:pt x="10" y="8"/>
                    <a:pt x="11" y="8"/>
                    <a:pt x="12" y="9"/>
                  </a:cubicBezTo>
                  <a:cubicBezTo>
                    <a:pt x="12" y="10"/>
                    <a:pt x="13" y="11"/>
                    <a:pt x="13" y="11"/>
                  </a:cubicBezTo>
                  <a:cubicBezTo>
                    <a:pt x="12" y="11"/>
                    <a:pt x="11" y="12"/>
                    <a:pt x="10" y="11"/>
                  </a:cubicBezTo>
                  <a:cubicBezTo>
                    <a:pt x="9" y="11"/>
                    <a:pt x="9" y="10"/>
                    <a:pt x="8" y="9"/>
                  </a:cubicBezTo>
                  <a:cubicBezTo>
                    <a:pt x="6" y="10"/>
                    <a:pt x="5" y="13"/>
                    <a:pt x="2" y="13"/>
                  </a:cubicBezTo>
                  <a:cubicBezTo>
                    <a:pt x="0" y="9"/>
                    <a:pt x="5" y="9"/>
                    <a:pt x="6" y="6"/>
                  </a:cubicBezTo>
                  <a:cubicBezTo>
                    <a:pt x="5" y="6"/>
                    <a:pt x="4" y="5"/>
                    <a:pt x="3" y="4"/>
                  </a:cubicBezTo>
                  <a:cubicBezTo>
                    <a:pt x="3" y="3"/>
                    <a:pt x="2" y="3"/>
                    <a:pt x="2" y="2"/>
                  </a:cubicBezTo>
                  <a:cubicBezTo>
                    <a:pt x="2" y="2"/>
                    <a:pt x="2" y="1"/>
                    <a:pt x="3" y="1"/>
                  </a:cubicBezTo>
                  <a:cubicBezTo>
                    <a:pt x="4" y="0"/>
                    <a:pt x="5" y="1"/>
                    <a:pt x="5" y="2"/>
                  </a:cubicBezTo>
                  <a:cubicBezTo>
                    <a:pt x="6" y="3"/>
                    <a:pt x="7" y="4"/>
                    <a:pt x="7" y="5"/>
                  </a:cubicBezTo>
                  <a:close/>
                </a:path>
              </a:pathLst>
            </a:custGeom>
            <a:solidFill>
              <a:srgbClr val="FF31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33" name="Freeform 30">
            <a:extLst>
              <a:ext uri="{FF2B5EF4-FFF2-40B4-BE49-F238E27FC236}">
                <a16:creationId xmlns:a16="http://schemas.microsoft.com/office/drawing/2014/main" xmlns="" id="{89917522-C111-4330-8CA4-6BBE77A5E594}"/>
              </a:ext>
            </a:extLst>
          </p:cNvPr>
          <p:cNvSpPr>
            <a:spLocks/>
          </p:cNvSpPr>
          <p:nvPr/>
        </p:nvSpPr>
        <p:spPr bwMode="auto">
          <a:xfrm>
            <a:off x="10831883" y="0"/>
            <a:ext cx="266700" cy="287825"/>
          </a:xfrm>
          <a:custGeom>
            <a:avLst/>
            <a:gdLst>
              <a:gd name="T0" fmla="*/ 28 w 50"/>
              <a:gd name="T1" fmla="*/ 32 h 54"/>
              <a:gd name="T2" fmla="*/ 47 w 50"/>
              <a:gd name="T3" fmla="*/ 0 h 54"/>
              <a:gd name="T4" fmla="*/ 42 w 50"/>
              <a:gd name="T5" fmla="*/ 18 h 54"/>
              <a:gd name="T6" fmla="*/ 31 w 50"/>
              <a:gd name="T7" fmla="*/ 35 h 54"/>
              <a:gd name="T8" fmla="*/ 50 w 50"/>
              <a:gd name="T9" fmla="*/ 50 h 54"/>
              <a:gd name="T10" fmla="*/ 45 w 50"/>
              <a:gd name="T11" fmla="*/ 52 h 54"/>
              <a:gd name="T12" fmla="*/ 44 w 50"/>
              <a:gd name="T13" fmla="*/ 51 h 54"/>
              <a:gd name="T14" fmla="*/ 36 w 50"/>
              <a:gd name="T15" fmla="*/ 45 h 54"/>
              <a:gd name="T16" fmla="*/ 28 w 50"/>
              <a:gd name="T17" fmla="*/ 39 h 54"/>
              <a:gd name="T18" fmla="*/ 20 w 50"/>
              <a:gd name="T19" fmla="*/ 47 h 54"/>
              <a:gd name="T20" fmla="*/ 10 w 50"/>
              <a:gd name="T21" fmla="*/ 52 h 54"/>
              <a:gd name="T22" fmla="*/ 25 w 50"/>
              <a:gd name="T23" fmla="*/ 36 h 54"/>
              <a:gd name="T24" fmla="*/ 10 w 50"/>
              <a:gd name="T25" fmla="*/ 20 h 54"/>
              <a:gd name="T26" fmla="*/ 0 w 50"/>
              <a:gd name="T27" fmla="*/ 2 h 54"/>
              <a:gd name="T28" fmla="*/ 13 w 50"/>
              <a:gd name="T29" fmla="*/ 17 h 54"/>
              <a:gd name="T30" fmla="*/ 28 w 50"/>
              <a:gd name="T31" fmla="*/ 3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0" h="54">
                <a:moveTo>
                  <a:pt x="28" y="32"/>
                </a:moveTo>
                <a:cubicBezTo>
                  <a:pt x="47" y="0"/>
                  <a:pt x="47" y="0"/>
                  <a:pt x="47" y="0"/>
                </a:cubicBezTo>
                <a:cubicBezTo>
                  <a:pt x="49" y="6"/>
                  <a:pt x="49" y="6"/>
                  <a:pt x="42" y="18"/>
                </a:cubicBezTo>
                <a:cubicBezTo>
                  <a:pt x="38" y="23"/>
                  <a:pt x="35" y="29"/>
                  <a:pt x="31" y="35"/>
                </a:cubicBezTo>
                <a:cubicBezTo>
                  <a:pt x="37" y="41"/>
                  <a:pt x="43" y="46"/>
                  <a:pt x="50" y="50"/>
                </a:cubicBezTo>
                <a:cubicBezTo>
                  <a:pt x="49" y="52"/>
                  <a:pt x="47" y="53"/>
                  <a:pt x="45" y="52"/>
                </a:cubicBezTo>
                <a:cubicBezTo>
                  <a:pt x="44" y="52"/>
                  <a:pt x="44" y="52"/>
                  <a:pt x="44" y="51"/>
                </a:cubicBezTo>
                <a:cubicBezTo>
                  <a:pt x="41" y="49"/>
                  <a:pt x="39" y="47"/>
                  <a:pt x="36" y="45"/>
                </a:cubicBezTo>
                <a:cubicBezTo>
                  <a:pt x="33" y="43"/>
                  <a:pt x="31" y="41"/>
                  <a:pt x="28" y="39"/>
                </a:cubicBezTo>
                <a:cubicBezTo>
                  <a:pt x="26" y="42"/>
                  <a:pt x="23" y="44"/>
                  <a:pt x="20" y="47"/>
                </a:cubicBezTo>
                <a:cubicBezTo>
                  <a:pt x="17" y="49"/>
                  <a:pt x="16" y="54"/>
                  <a:pt x="10" y="52"/>
                </a:cubicBezTo>
                <a:cubicBezTo>
                  <a:pt x="15" y="46"/>
                  <a:pt x="20" y="41"/>
                  <a:pt x="25" y="36"/>
                </a:cubicBezTo>
                <a:cubicBezTo>
                  <a:pt x="20" y="30"/>
                  <a:pt x="15" y="25"/>
                  <a:pt x="10" y="20"/>
                </a:cubicBezTo>
                <a:cubicBezTo>
                  <a:pt x="0" y="7"/>
                  <a:pt x="0" y="7"/>
                  <a:pt x="0" y="2"/>
                </a:cubicBezTo>
                <a:cubicBezTo>
                  <a:pt x="6" y="7"/>
                  <a:pt x="9" y="13"/>
                  <a:pt x="13" y="17"/>
                </a:cubicBezTo>
                <a:cubicBezTo>
                  <a:pt x="18" y="22"/>
                  <a:pt x="22" y="27"/>
                  <a:pt x="28" y="32"/>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cxnSp>
        <p:nvCxnSpPr>
          <p:cNvPr id="134" name="直接连接符 133">
            <a:extLst>
              <a:ext uri="{FF2B5EF4-FFF2-40B4-BE49-F238E27FC236}">
                <a16:creationId xmlns:a16="http://schemas.microsoft.com/office/drawing/2014/main" xmlns="" id="{41C1A662-B5B1-43E2-BA4B-5021A9AC9900}"/>
              </a:ext>
            </a:extLst>
          </p:cNvPr>
          <p:cNvCxnSpPr>
            <a:cxnSpLocks/>
          </p:cNvCxnSpPr>
          <p:nvPr/>
        </p:nvCxnSpPr>
        <p:spPr>
          <a:xfrm>
            <a:off x="0" y="6616700"/>
            <a:ext cx="887962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8" name="直接连接符 137">
            <a:extLst>
              <a:ext uri="{FF2B5EF4-FFF2-40B4-BE49-F238E27FC236}">
                <a16:creationId xmlns:a16="http://schemas.microsoft.com/office/drawing/2014/main" xmlns="" id="{FF1C4C42-6167-4633-BE40-CE6A0E19761A}"/>
              </a:ext>
            </a:extLst>
          </p:cNvPr>
          <p:cNvCxnSpPr>
            <a:cxnSpLocks/>
          </p:cNvCxnSpPr>
          <p:nvPr/>
        </p:nvCxnSpPr>
        <p:spPr>
          <a:xfrm>
            <a:off x="5473381" y="6642100"/>
            <a:ext cx="671861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2498894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xmlns="" id="{C7D8BB8F-EEAC-4E38-BC2C-52F0E23EED77}"/>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a:extLst>
              <a:ext uri="{FF2B5EF4-FFF2-40B4-BE49-F238E27FC236}">
                <a16:creationId xmlns:a16="http://schemas.microsoft.com/office/drawing/2014/main" xmlns="" id="{EFB9BAB7-A277-4725-87AC-4AA30A37DCBB}"/>
              </a:ext>
            </a:extLst>
          </p:cNvPr>
          <p:cNvGrpSpPr/>
          <p:nvPr/>
        </p:nvGrpSpPr>
        <p:grpSpPr>
          <a:xfrm>
            <a:off x="827088" y="2639854"/>
            <a:ext cx="2170529" cy="1578292"/>
            <a:chOff x="989013" y="2639854"/>
            <a:chExt cx="2170529" cy="1578292"/>
          </a:xfrm>
        </p:grpSpPr>
        <p:grpSp>
          <p:nvGrpSpPr>
            <p:cNvPr id="3" name="组合 2">
              <a:extLst>
                <a:ext uri="{FF2B5EF4-FFF2-40B4-BE49-F238E27FC236}">
                  <a16:creationId xmlns:a16="http://schemas.microsoft.com/office/drawing/2014/main" xmlns="" id="{C44B47C2-A900-4716-8AB6-A073C2E7A971}"/>
                </a:ext>
              </a:extLst>
            </p:cNvPr>
            <p:cNvGrpSpPr/>
            <p:nvPr/>
          </p:nvGrpSpPr>
          <p:grpSpPr>
            <a:xfrm>
              <a:off x="989013" y="2639854"/>
              <a:ext cx="2170529" cy="1578292"/>
              <a:chOff x="989013" y="2639854"/>
              <a:chExt cx="2170529" cy="1578292"/>
            </a:xfrm>
          </p:grpSpPr>
          <p:sp>
            <p:nvSpPr>
              <p:cNvPr id="6" name="Freeform 5">
                <a:extLst>
                  <a:ext uri="{FF2B5EF4-FFF2-40B4-BE49-F238E27FC236}">
                    <a16:creationId xmlns:a16="http://schemas.microsoft.com/office/drawing/2014/main" xmlns="" id="{3FCAE1BD-26B4-471C-AA38-FB7F2F927E3E}"/>
                  </a:ext>
                </a:extLst>
              </p:cNvPr>
              <p:cNvSpPr>
                <a:spLocks noEditPoints="1"/>
              </p:cNvSpPr>
              <p:nvPr/>
            </p:nvSpPr>
            <p:spPr bwMode="auto">
              <a:xfrm>
                <a:off x="989013" y="2639854"/>
                <a:ext cx="2170529" cy="1578292"/>
              </a:xfrm>
              <a:custGeom>
                <a:avLst/>
                <a:gdLst>
                  <a:gd name="T0" fmla="*/ 348 w 358"/>
                  <a:gd name="T1" fmla="*/ 33 h 259"/>
                  <a:gd name="T2" fmla="*/ 249 w 358"/>
                  <a:gd name="T3" fmla="*/ 17 h 259"/>
                  <a:gd name="T4" fmla="*/ 71 w 358"/>
                  <a:gd name="T5" fmla="*/ 18 h 259"/>
                  <a:gd name="T6" fmla="*/ 25 w 358"/>
                  <a:gd name="T7" fmla="*/ 121 h 259"/>
                  <a:gd name="T8" fmla="*/ 50 w 358"/>
                  <a:gd name="T9" fmla="*/ 104 h 259"/>
                  <a:gd name="T10" fmla="*/ 63 w 358"/>
                  <a:gd name="T11" fmla="*/ 181 h 259"/>
                  <a:gd name="T12" fmla="*/ 162 w 358"/>
                  <a:gd name="T13" fmla="*/ 253 h 259"/>
                  <a:gd name="T14" fmla="*/ 272 w 358"/>
                  <a:gd name="T15" fmla="*/ 203 h 259"/>
                  <a:gd name="T16" fmla="*/ 298 w 358"/>
                  <a:gd name="T17" fmla="*/ 137 h 259"/>
                  <a:gd name="T18" fmla="*/ 322 w 358"/>
                  <a:gd name="T19" fmla="*/ 98 h 259"/>
                  <a:gd name="T20" fmla="*/ 340 w 358"/>
                  <a:gd name="T21" fmla="*/ 97 h 259"/>
                  <a:gd name="T22" fmla="*/ 344 w 358"/>
                  <a:gd name="T23" fmla="*/ 119 h 259"/>
                  <a:gd name="T24" fmla="*/ 280 w 358"/>
                  <a:gd name="T25" fmla="*/ 44 h 259"/>
                  <a:gd name="T26" fmla="*/ 268 w 358"/>
                  <a:gd name="T27" fmla="*/ 30 h 259"/>
                  <a:gd name="T28" fmla="*/ 64 w 358"/>
                  <a:gd name="T29" fmla="*/ 43 h 259"/>
                  <a:gd name="T30" fmla="*/ 48 w 358"/>
                  <a:gd name="T31" fmla="*/ 103 h 259"/>
                  <a:gd name="T32" fmla="*/ 27 w 358"/>
                  <a:gd name="T33" fmla="*/ 107 h 259"/>
                  <a:gd name="T34" fmla="*/ 29 w 358"/>
                  <a:gd name="T35" fmla="*/ 24 h 259"/>
                  <a:gd name="T36" fmla="*/ 62 w 358"/>
                  <a:gd name="T37" fmla="*/ 41 h 259"/>
                  <a:gd name="T38" fmla="*/ 55 w 358"/>
                  <a:gd name="T39" fmla="*/ 95 h 259"/>
                  <a:gd name="T40" fmla="*/ 79 w 358"/>
                  <a:gd name="T41" fmla="*/ 135 h 259"/>
                  <a:gd name="T42" fmla="*/ 76 w 358"/>
                  <a:gd name="T43" fmla="*/ 175 h 259"/>
                  <a:gd name="T44" fmla="*/ 79 w 358"/>
                  <a:gd name="T45" fmla="*/ 176 h 259"/>
                  <a:gd name="T46" fmla="*/ 251 w 358"/>
                  <a:gd name="T47" fmla="*/ 233 h 259"/>
                  <a:gd name="T48" fmla="*/ 90 w 358"/>
                  <a:gd name="T49" fmla="*/ 182 h 259"/>
                  <a:gd name="T50" fmla="*/ 84 w 358"/>
                  <a:gd name="T51" fmla="*/ 132 h 259"/>
                  <a:gd name="T52" fmla="*/ 133 w 358"/>
                  <a:gd name="T53" fmla="*/ 115 h 259"/>
                  <a:gd name="T54" fmla="*/ 167 w 358"/>
                  <a:gd name="T55" fmla="*/ 106 h 259"/>
                  <a:gd name="T56" fmla="*/ 230 w 358"/>
                  <a:gd name="T57" fmla="*/ 116 h 259"/>
                  <a:gd name="T58" fmla="*/ 244 w 358"/>
                  <a:gd name="T59" fmla="*/ 109 h 259"/>
                  <a:gd name="T60" fmla="*/ 266 w 358"/>
                  <a:gd name="T61" fmla="*/ 212 h 259"/>
                  <a:gd name="T62" fmla="*/ 301 w 358"/>
                  <a:gd name="T63" fmla="*/ 143 h 259"/>
                  <a:gd name="T64" fmla="*/ 276 w 358"/>
                  <a:gd name="T65" fmla="*/ 188 h 259"/>
                  <a:gd name="T66" fmla="*/ 280 w 358"/>
                  <a:gd name="T67" fmla="*/ 137 h 259"/>
                  <a:gd name="T68" fmla="*/ 295 w 358"/>
                  <a:gd name="T69" fmla="*/ 135 h 259"/>
                  <a:gd name="T70" fmla="*/ 290 w 358"/>
                  <a:gd name="T71" fmla="*/ 123 h 259"/>
                  <a:gd name="T72" fmla="*/ 265 w 358"/>
                  <a:gd name="T73" fmla="*/ 119 h 259"/>
                  <a:gd name="T74" fmla="*/ 240 w 358"/>
                  <a:gd name="T75" fmla="*/ 113 h 259"/>
                  <a:gd name="T76" fmla="*/ 203 w 358"/>
                  <a:gd name="T77" fmla="*/ 74 h 259"/>
                  <a:gd name="T78" fmla="*/ 188 w 358"/>
                  <a:gd name="T79" fmla="*/ 74 h 259"/>
                  <a:gd name="T80" fmla="*/ 166 w 358"/>
                  <a:gd name="T81" fmla="*/ 102 h 259"/>
                  <a:gd name="T82" fmla="*/ 144 w 358"/>
                  <a:gd name="T83" fmla="*/ 96 h 259"/>
                  <a:gd name="T84" fmla="*/ 125 w 358"/>
                  <a:gd name="T85" fmla="*/ 101 h 259"/>
                  <a:gd name="T86" fmla="*/ 104 w 358"/>
                  <a:gd name="T87" fmla="*/ 106 h 259"/>
                  <a:gd name="T88" fmla="*/ 91 w 358"/>
                  <a:gd name="T89" fmla="*/ 87 h 259"/>
                  <a:gd name="T90" fmla="*/ 67 w 358"/>
                  <a:gd name="T91" fmla="*/ 119 h 259"/>
                  <a:gd name="T92" fmla="*/ 59 w 358"/>
                  <a:gd name="T93" fmla="*/ 121 h 259"/>
                  <a:gd name="T94" fmla="*/ 93 w 358"/>
                  <a:gd name="T95" fmla="*/ 34 h 259"/>
                  <a:gd name="T96" fmla="*/ 257 w 358"/>
                  <a:gd name="T97" fmla="*/ 26 h 259"/>
                  <a:gd name="T98" fmla="*/ 296 w 358"/>
                  <a:gd name="T99" fmla="*/ 87 h 259"/>
                  <a:gd name="T100" fmla="*/ 345 w 358"/>
                  <a:gd name="T101" fmla="*/ 114 h 259"/>
                  <a:gd name="T102" fmla="*/ 342 w 358"/>
                  <a:gd name="T103" fmla="*/ 95 h 259"/>
                  <a:gd name="T104" fmla="*/ 333 w 358"/>
                  <a:gd name="T105" fmla="*/ 98 h 259"/>
                  <a:gd name="T106" fmla="*/ 305 w 358"/>
                  <a:gd name="T107" fmla="*/ 85 h 259"/>
                  <a:gd name="T108" fmla="*/ 276 w 358"/>
                  <a:gd name="T109" fmla="*/ 29 h 259"/>
                  <a:gd name="T110" fmla="*/ 320 w 358"/>
                  <a:gd name="T111" fmla="*/ 14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58" h="259">
                    <a:moveTo>
                      <a:pt x="358" y="84"/>
                    </a:moveTo>
                    <a:cubicBezTo>
                      <a:pt x="358" y="80"/>
                      <a:pt x="357" y="75"/>
                      <a:pt x="356" y="70"/>
                    </a:cubicBezTo>
                    <a:cubicBezTo>
                      <a:pt x="356" y="62"/>
                      <a:pt x="355" y="53"/>
                      <a:pt x="353" y="45"/>
                    </a:cubicBezTo>
                    <a:cubicBezTo>
                      <a:pt x="352" y="41"/>
                      <a:pt x="351" y="38"/>
                      <a:pt x="349" y="35"/>
                    </a:cubicBezTo>
                    <a:cubicBezTo>
                      <a:pt x="349" y="34"/>
                      <a:pt x="349" y="34"/>
                      <a:pt x="349" y="34"/>
                    </a:cubicBezTo>
                    <a:cubicBezTo>
                      <a:pt x="348" y="33"/>
                      <a:pt x="348" y="33"/>
                      <a:pt x="348" y="33"/>
                    </a:cubicBezTo>
                    <a:cubicBezTo>
                      <a:pt x="346" y="30"/>
                      <a:pt x="344" y="27"/>
                      <a:pt x="342" y="25"/>
                    </a:cubicBezTo>
                    <a:cubicBezTo>
                      <a:pt x="337" y="19"/>
                      <a:pt x="331" y="15"/>
                      <a:pt x="324" y="13"/>
                    </a:cubicBezTo>
                    <a:cubicBezTo>
                      <a:pt x="319" y="11"/>
                      <a:pt x="314" y="10"/>
                      <a:pt x="308" y="11"/>
                    </a:cubicBezTo>
                    <a:cubicBezTo>
                      <a:pt x="295" y="14"/>
                      <a:pt x="283" y="18"/>
                      <a:pt x="274" y="27"/>
                    </a:cubicBezTo>
                    <a:cubicBezTo>
                      <a:pt x="270" y="27"/>
                      <a:pt x="267" y="27"/>
                      <a:pt x="264" y="27"/>
                    </a:cubicBezTo>
                    <a:cubicBezTo>
                      <a:pt x="259" y="24"/>
                      <a:pt x="254" y="20"/>
                      <a:pt x="249" y="17"/>
                    </a:cubicBezTo>
                    <a:cubicBezTo>
                      <a:pt x="243" y="14"/>
                      <a:pt x="238" y="11"/>
                      <a:pt x="232" y="9"/>
                    </a:cubicBezTo>
                    <a:cubicBezTo>
                      <a:pt x="219" y="4"/>
                      <a:pt x="206" y="1"/>
                      <a:pt x="193" y="0"/>
                    </a:cubicBezTo>
                    <a:cubicBezTo>
                      <a:pt x="176" y="0"/>
                      <a:pt x="160" y="2"/>
                      <a:pt x="144" y="5"/>
                    </a:cubicBezTo>
                    <a:cubicBezTo>
                      <a:pt x="126" y="8"/>
                      <a:pt x="109" y="16"/>
                      <a:pt x="94" y="27"/>
                    </a:cubicBezTo>
                    <a:cubicBezTo>
                      <a:pt x="91" y="29"/>
                      <a:pt x="87" y="29"/>
                      <a:pt x="84" y="26"/>
                    </a:cubicBezTo>
                    <a:cubicBezTo>
                      <a:pt x="81" y="22"/>
                      <a:pt x="76" y="19"/>
                      <a:pt x="71" y="18"/>
                    </a:cubicBezTo>
                    <a:cubicBezTo>
                      <a:pt x="55" y="13"/>
                      <a:pt x="38" y="15"/>
                      <a:pt x="24" y="24"/>
                    </a:cubicBezTo>
                    <a:cubicBezTo>
                      <a:pt x="21" y="25"/>
                      <a:pt x="19" y="27"/>
                      <a:pt x="17" y="29"/>
                    </a:cubicBezTo>
                    <a:cubicBezTo>
                      <a:pt x="4" y="42"/>
                      <a:pt x="0" y="62"/>
                      <a:pt x="8" y="79"/>
                    </a:cubicBezTo>
                    <a:cubicBezTo>
                      <a:pt x="9" y="80"/>
                      <a:pt x="9" y="82"/>
                      <a:pt x="10" y="83"/>
                    </a:cubicBezTo>
                    <a:cubicBezTo>
                      <a:pt x="11" y="96"/>
                      <a:pt x="15" y="108"/>
                      <a:pt x="22" y="119"/>
                    </a:cubicBezTo>
                    <a:cubicBezTo>
                      <a:pt x="23" y="120"/>
                      <a:pt x="24" y="120"/>
                      <a:pt x="25" y="121"/>
                    </a:cubicBezTo>
                    <a:cubicBezTo>
                      <a:pt x="25" y="117"/>
                      <a:pt x="22" y="113"/>
                      <a:pt x="24" y="109"/>
                    </a:cubicBezTo>
                    <a:cubicBezTo>
                      <a:pt x="27" y="112"/>
                      <a:pt x="29" y="115"/>
                      <a:pt x="33" y="120"/>
                    </a:cubicBezTo>
                    <a:cubicBezTo>
                      <a:pt x="33" y="115"/>
                      <a:pt x="36" y="116"/>
                      <a:pt x="38" y="116"/>
                    </a:cubicBezTo>
                    <a:cubicBezTo>
                      <a:pt x="40" y="111"/>
                      <a:pt x="40" y="111"/>
                      <a:pt x="40" y="111"/>
                    </a:cubicBezTo>
                    <a:cubicBezTo>
                      <a:pt x="45" y="112"/>
                      <a:pt x="45" y="112"/>
                      <a:pt x="45" y="112"/>
                    </a:cubicBezTo>
                    <a:cubicBezTo>
                      <a:pt x="47" y="109"/>
                      <a:pt x="49" y="107"/>
                      <a:pt x="50" y="104"/>
                    </a:cubicBezTo>
                    <a:cubicBezTo>
                      <a:pt x="51" y="102"/>
                      <a:pt x="53" y="101"/>
                      <a:pt x="55" y="102"/>
                    </a:cubicBezTo>
                    <a:cubicBezTo>
                      <a:pt x="55" y="102"/>
                      <a:pt x="55" y="102"/>
                      <a:pt x="55" y="102"/>
                    </a:cubicBezTo>
                    <a:cubicBezTo>
                      <a:pt x="56" y="112"/>
                      <a:pt x="55" y="123"/>
                      <a:pt x="60" y="133"/>
                    </a:cubicBezTo>
                    <a:cubicBezTo>
                      <a:pt x="58" y="135"/>
                      <a:pt x="57" y="137"/>
                      <a:pt x="55" y="139"/>
                    </a:cubicBezTo>
                    <a:cubicBezTo>
                      <a:pt x="51" y="148"/>
                      <a:pt x="52" y="156"/>
                      <a:pt x="56" y="165"/>
                    </a:cubicBezTo>
                    <a:cubicBezTo>
                      <a:pt x="59" y="170"/>
                      <a:pt x="61" y="176"/>
                      <a:pt x="63" y="181"/>
                    </a:cubicBezTo>
                    <a:cubicBezTo>
                      <a:pt x="65" y="187"/>
                      <a:pt x="70" y="193"/>
                      <a:pt x="76" y="196"/>
                    </a:cubicBezTo>
                    <a:cubicBezTo>
                      <a:pt x="81" y="198"/>
                      <a:pt x="86" y="197"/>
                      <a:pt x="92" y="195"/>
                    </a:cubicBezTo>
                    <a:cubicBezTo>
                      <a:pt x="93" y="198"/>
                      <a:pt x="95" y="201"/>
                      <a:pt x="96" y="204"/>
                    </a:cubicBezTo>
                    <a:cubicBezTo>
                      <a:pt x="97" y="206"/>
                      <a:pt x="99" y="209"/>
                      <a:pt x="100" y="211"/>
                    </a:cubicBezTo>
                    <a:cubicBezTo>
                      <a:pt x="107" y="221"/>
                      <a:pt x="116" y="230"/>
                      <a:pt x="127" y="236"/>
                    </a:cubicBezTo>
                    <a:cubicBezTo>
                      <a:pt x="138" y="243"/>
                      <a:pt x="149" y="250"/>
                      <a:pt x="162" y="253"/>
                    </a:cubicBezTo>
                    <a:cubicBezTo>
                      <a:pt x="170" y="254"/>
                      <a:pt x="178" y="256"/>
                      <a:pt x="186" y="257"/>
                    </a:cubicBezTo>
                    <a:cubicBezTo>
                      <a:pt x="202" y="259"/>
                      <a:pt x="218" y="256"/>
                      <a:pt x="232" y="249"/>
                    </a:cubicBezTo>
                    <a:cubicBezTo>
                      <a:pt x="239" y="245"/>
                      <a:pt x="246" y="240"/>
                      <a:pt x="252" y="235"/>
                    </a:cubicBezTo>
                    <a:cubicBezTo>
                      <a:pt x="257" y="232"/>
                      <a:pt x="260" y="228"/>
                      <a:pt x="263" y="224"/>
                    </a:cubicBezTo>
                    <a:cubicBezTo>
                      <a:pt x="265" y="219"/>
                      <a:pt x="267" y="215"/>
                      <a:pt x="269" y="210"/>
                    </a:cubicBezTo>
                    <a:cubicBezTo>
                      <a:pt x="270" y="208"/>
                      <a:pt x="271" y="205"/>
                      <a:pt x="272" y="203"/>
                    </a:cubicBezTo>
                    <a:cubicBezTo>
                      <a:pt x="276" y="204"/>
                      <a:pt x="281" y="203"/>
                      <a:pt x="285" y="200"/>
                    </a:cubicBezTo>
                    <a:cubicBezTo>
                      <a:pt x="291" y="196"/>
                      <a:pt x="295" y="190"/>
                      <a:pt x="297" y="182"/>
                    </a:cubicBezTo>
                    <a:cubicBezTo>
                      <a:pt x="297" y="177"/>
                      <a:pt x="299" y="172"/>
                      <a:pt x="302" y="168"/>
                    </a:cubicBezTo>
                    <a:cubicBezTo>
                      <a:pt x="304" y="166"/>
                      <a:pt x="305" y="164"/>
                      <a:pt x="306" y="162"/>
                    </a:cubicBezTo>
                    <a:cubicBezTo>
                      <a:pt x="308" y="156"/>
                      <a:pt x="310" y="150"/>
                      <a:pt x="306" y="144"/>
                    </a:cubicBezTo>
                    <a:cubicBezTo>
                      <a:pt x="303" y="141"/>
                      <a:pt x="301" y="139"/>
                      <a:pt x="298" y="137"/>
                    </a:cubicBezTo>
                    <a:cubicBezTo>
                      <a:pt x="299" y="133"/>
                      <a:pt x="300" y="129"/>
                      <a:pt x="301" y="125"/>
                    </a:cubicBezTo>
                    <a:cubicBezTo>
                      <a:pt x="303" y="116"/>
                      <a:pt x="301" y="107"/>
                      <a:pt x="300" y="99"/>
                    </a:cubicBezTo>
                    <a:cubicBezTo>
                      <a:pt x="299" y="93"/>
                      <a:pt x="299" y="88"/>
                      <a:pt x="300" y="83"/>
                    </a:cubicBezTo>
                    <a:cubicBezTo>
                      <a:pt x="300" y="84"/>
                      <a:pt x="301" y="84"/>
                      <a:pt x="301" y="85"/>
                    </a:cubicBezTo>
                    <a:cubicBezTo>
                      <a:pt x="304" y="89"/>
                      <a:pt x="308" y="92"/>
                      <a:pt x="313" y="93"/>
                    </a:cubicBezTo>
                    <a:cubicBezTo>
                      <a:pt x="316" y="94"/>
                      <a:pt x="321" y="94"/>
                      <a:pt x="322" y="98"/>
                    </a:cubicBezTo>
                    <a:cubicBezTo>
                      <a:pt x="322" y="99"/>
                      <a:pt x="323" y="99"/>
                      <a:pt x="323" y="99"/>
                    </a:cubicBezTo>
                    <a:cubicBezTo>
                      <a:pt x="326" y="99"/>
                      <a:pt x="326" y="101"/>
                      <a:pt x="327" y="102"/>
                    </a:cubicBezTo>
                    <a:cubicBezTo>
                      <a:pt x="327" y="104"/>
                      <a:pt x="328" y="105"/>
                      <a:pt x="329" y="107"/>
                    </a:cubicBezTo>
                    <a:cubicBezTo>
                      <a:pt x="332" y="106"/>
                      <a:pt x="334" y="105"/>
                      <a:pt x="336" y="108"/>
                    </a:cubicBezTo>
                    <a:cubicBezTo>
                      <a:pt x="337" y="107"/>
                      <a:pt x="338" y="106"/>
                      <a:pt x="339" y="104"/>
                    </a:cubicBezTo>
                    <a:cubicBezTo>
                      <a:pt x="339" y="102"/>
                      <a:pt x="340" y="99"/>
                      <a:pt x="340" y="97"/>
                    </a:cubicBezTo>
                    <a:cubicBezTo>
                      <a:pt x="341" y="101"/>
                      <a:pt x="341" y="105"/>
                      <a:pt x="342" y="109"/>
                    </a:cubicBezTo>
                    <a:cubicBezTo>
                      <a:pt x="341" y="110"/>
                      <a:pt x="341" y="112"/>
                      <a:pt x="342" y="114"/>
                    </a:cubicBezTo>
                    <a:cubicBezTo>
                      <a:pt x="341" y="115"/>
                      <a:pt x="341" y="117"/>
                      <a:pt x="341" y="119"/>
                    </a:cubicBezTo>
                    <a:cubicBezTo>
                      <a:pt x="341" y="120"/>
                      <a:pt x="343" y="120"/>
                      <a:pt x="343" y="119"/>
                    </a:cubicBezTo>
                    <a:cubicBezTo>
                      <a:pt x="343" y="119"/>
                      <a:pt x="343" y="119"/>
                      <a:pt x="343" y="119"/>
                    </a:cubicBezTo>
                    <a:cubicBezTo>
                      <a:pt x="343" y="119"/>
                      <a:pt x="343" y="119"/>
                      <a:pt x="344" y="119"/>
                    </a:cubicBezTo>
                    <a:cubicBezTo>
                      <a:pt x="346" y="118"/>
                      <a:pt x="347" y="116"/>
                      <a:pt x="348" y="114"/>
                    </a:cubicBezTo>
                    <a:cubicBezTo>
                      <a:pt x="353" y="109"/>
                      <a:pt x="356" y="102"/>
                      <a:pt x="357" y="95"/>
                    </a:cubicBezTo>
                    <a:cubicBezTo>
                      <a:pt x="358" y="92"/>
                      <a:pt x="358" y="88"/>
                      <a:pt x="358" y="84"/>
                    </a:cubicBezTo>
                    <a:close/>
                    <a:moveTo>
                      <a:pt x="268" y="30"/>
                    </a:moveTo>
                    <a:cubicBezTo>
                      <a:pt x="269" y="30"/>
                      <a:pt x="270" y="30"/>
                      <a:pt x="271" y="31"/>
                    </a:cubicBezTo>
                    <a:cubicBezTo>
                      <a:pt x="274" y="35"/>
                      <a:pt x="277" y="40"/>
                      <a:pt x="280" y="44"/>
                    </a:cubicBezTo>
                    <a:cubicBezTo>
                      <a:pt x="280" y="45"/>
                      <a:pt x="280" y="46"/>
                      <a:pt x="280" y="47"/>
                    </a:cubicBezTo>
                    <a:cubicBezTo>
                      <a:pt x="280" y="49"/>
                      <a:pt x="278" y="51"/>
                      <a:pt x="276" y="51"/>
                    </a:cubicBezTo>
                    <a:cubicBezTo>
                      <a:pt x="275" y="51"/>
                      <a:pt x="275" y="51"/>
                      <a:pt x="274" y="51"/>
                    </a:cubicBezTo>
                    <a:cubicBezTo>
                      <a:pt x="270" y="49"/>
                      <a:pt x="267" y="47"/>
                      <a:pt x="265" y="43"/>
                    </a:cubicBezTo>
                    <a:cubicBezTo>
                      <a:pt x="265" y="40"/>
                      <a:pt x="264" y="38"/>
                      <a:pt x="264" y="36"/>
                    </a:cubicBezTo>
                    <a:cubicBezTo>
                      <a:pt x="263" y="33"/>
                      <a:pt x="265" y="31"/>
                      <a:pt x="268" y="30"/>
                    </a:cubicBezTo>
                    <a:close/>
                    <a:moveTo>
                      <a:pt x="89" y="31"/>
                    </a:moveTo>
                    <a:cubicBezTo>
                      <a:pt x="91" y="34"/>
                      <a:pt x="90" y="38"/>
                      <a:pt x="88" y="41"/>
                    </a:cubicBezTo>
                    <a:cubicBezTo>
                      <a:pt x="85" y="48"/>
                      <a:pt x="80" y="54"/>
                      <a:pt x="73" y="58"/>
                    </a:cubicBezTo>
                    <a:cubicBezTo>
                      <a:pt x="70" y="60"/>
                      <a:pt x="66" y="60"/>
                      <a:pt x="64" y="57"/>
                    </a:cubicBezTo>
                    <a:cubicBezTo>
                      <a:pt x="64" y="56"/>
                      <a:pt x="63" y="55"/>
                      <a:pt x="63" y="55"/>
                    </a:cubicBezTo>
                    <a:cubicBezTo>
                      <a:pt x="61" y="51"/>
                      <a:pt x="61" y="46"/>
                      <a:pt x="64" y="43"/>
                    </a:cubicBezTo>
                    <a:cubicBezTo>
                      <a:pt x="67" y="40"/>
                      <a:pt x="69" y="37"/>
                      <a:pt x="71" y="34"/>
                    </a:cubicBezTo>
                    <a:cubicBezTo>
                      <a:pt x="72" y="31"/>
                      <a:pt x="75" y="29"/>
                      <a:pt x="79" y="30"/>
                    </a:cubicBezTo>
                    <a:cubicBezTo>
                      <a:pt x="82" y="30"/>
                      <a:pt x="86" y="31"/>
                      <a:pt x="89" y="31"/>
                    </a:cubicBezTo>
                    <a:close/>
                    <a:moveTo>
                      <a:pt x="55" y="95"/>
                    </a:moveTo>
                    <a:cubicBezTo>
                      <a:pt x="54" y="95"/>
                      <a:pt x="54" y="97"/>
                      <a:pt x="53" y="97"/>
                    </a:cubicBezTo>
                    <a:cubicBezTo>
                      <a:pt x="49" y="97"/>
                      <a:pt x="49" y="100"/>
                      <a:pt x="48" y="103"/>
                    </a:cubicBezTo>
                    <a:cubicBezTo>
                      <a:pt x="47" y="105"/>
                      <a:pt x="46" y="107"/>
                      <a:pt x="44" y="109"/>
                    </a:cubicBezTo>
                    <a:cubicBezTo>
                      <a:pt x="39" y="106"/>
                      <a:pt x="39" y="106"/>
                      <a:pt x="39" y="106"/>
                    </a:cubicBezTo>
                    <a:cubicBezTo>
                      <a:pt x="36" y="112"/>
                      <a:pt x="36" y="112"/>
                      <a:pt x="36" y="112"/>
                    </a:cubicBezTo>
                    <a:cubicBezTo>
                      <a:pt x="33" y="110"/>
                      <a:pt x="33" y="110"/>
                      <a:pt x="33" y="110"/>
                    </a:cubicBezTo>
                    <a:cubicBezTo>
                      <a:pt x="30" y="113"/>
                      <a:pt x="30" y="113"/>
                      <a:pt x="30" y="113"/>
                    </a:cubicBezTo>
                    <a:cubicBezTo>
                      <a:pt x="29" y="111"/>
                      <a:pt x="28" y="109"/>
                      <a:pt x="27" y="107"/>
                    </a:cubicBezTo>
                    <a:cubicBezTo>
                      <a:pt x="25" y="105"/>
                      <a:pt x="24" y="103"/>
                      <a:pt x="23" y="101"/>
                    </a:cubicBezTo>
                    <a:cubicBezTo>
                      <a:pt x="20" y="103"/>
                      <a:pt x="21" y="106"/>
                      <a:pt x="20" y="108"/>
                    </a:cubicBezTo>
                    <a:cubicBezTo>
                      <a:pt x="13" y="100"/>
                      <a:pt x="11" y="83"/>
                      <a:pt x="15" y="71"/>
                    </a:cubicBezTo>
                    <a:cubicBezTo>
                      <a:pt x="12" y="70"/>
                      <a:pt x="12" y="70"/>
                      <a:pt x="9" y="72"/>
                    </a:cubicBezTo>
                    <a:cubicBezTo>
                      <a:pt x="5" y="65"/>
                      <a:pt x="7" y="58"/>
                      <a:pt x="8" y="50"/>
                    </a:cubicBezTo>
                    <a:cubicBezTo>
                      <a:pt x="10" y="38"/>
                      <a:pt x="18" y="28"/>
                      <a:pt x="29" y="24"/>
                    </a:cubicBezTo>
                    <a:cubicBezTo>
                      <a:pt x="39" y="19"/>
                      <a:pt x="48" y="18"/>
                      <a:pt x="58" y="18"/>
                    </a:cubicBezTo>
                    <a:cubicBezTo>
                      <a:pt x="65" y="19"/>
                      <a:pt x="72" y="21"/>
                      <a:pt x="78" y="24"/>
                    </a:cubicBezTo>
                    <a:cubicBezTo>
                      <a:pt x="79" y="24"/>
                      <a:pt x="79" y="25"/>
                      <a:pt x="80" y="26"/>
                    </a:cubicBezTo>
                    <a:cubicBezTo>
                      <a:pt x="80" y="27"/>
                      <a:pt x="80" y="27"/>
                      <a:pt x="80" y="27"/>
                    </a:cubicBezTo>
                    <a:cubicBezTo>
                      <a:pt x="72" y="26"/>
                      <a:pt x="68" y="30"/>
                      <a:pt x="65" y="37"/>
                    </a:cubicBezTo>
                    <a:cubicBezTo>
                      <a:pt x="64" y="38"/>
                      <a:pt x="63" y="39"/>
                      <a:pt x="62" y="41"/>
                    </a:cubicBezTo>
                    <a:cubicBezTo>
                      <a:pt x="57" y="46"/>
                      <a:pt x="57" y="54"/>
                      <a:pt x="63" y="59"/>
                    </a:cubicBezTo>
                    <a:cubicBezTo>
                      <a:pt x="63" y="60"/>
                      <a:pt x="64" y="60"/>
                      <a:pt x="64" y="60"/>
                    </a:cubicBezTo>
                    <a:cubicBezTo>
                      <a:pt x="65" y="61"/>
                      <a:pt x="66" y="61"/>
                      <a:pt x="67" y="62"/>
                    </a:cubicBezTo>
                    <a:cubicBezTo>
                      <a:pt x="65" y="66"/>
                      <a:pt x="63" y="70"/>
                      <a:pt x="61" y="74"/>
                    </a:cubicBezTo>
                    <a:cubicBezTo>
                      <a:pt x="60" y="79"/>
                      <a:pt x="59" y="83"/>
                      <a:pt x="57" y="87"/>
                    </a:cubicBezTo>
                    <a:cubicBezTo>
                      <a:pt x="57" y="90"/>
                      <a:pt x="56" y="92"/>
                      <a:pt x="55" y="95"/>
                    </a:cubicBezTo>
                    <a:close/>
                    <a:moveTo>
                      <a:pt x="77" y="193"/>
                    </a:moveTo>
                    <a:cubicBezTo>
                      <a:pt x="72" y="190"/>
                      <a:pt x="68" y="186"/>
                      <a:pt x="66" y="180"/>
                    </a:cubicBezTo>
                    <a:cubicBezTo>
                      <a:pt x="64" y="174"/>
                      <a:pt x="62" y="169"/>
                      <a:pt x="59" y="163"/>
                    </a:cubicBezTo>
                    <a:cubicBezTo>
                      <a:pt x="56" y="157"/>
                      <a:pt x="55" y="150"/>
                      <a:pt x="57" y="143"/>
                    </a:cubicBezTo>
                    <a:cubicBezTo>
                      <a:pt x="60" y="135"/>
                      <a:pt x="67" y="131"/>
                      <a:pt x="75" y="132"/>
                    </a:cubicBezTo>
                    <a:cubicBezTo>
                      <a:pt x="77" y="132"/>
                      <a:pt x="79" y="133"/>
                      <a:pt x="79" y="135"/>
                    </a:cubicBezTo>
                    <a:cubicBezTo>
                      <a:pt x="79" y="141"/>
                      <a:pt x="80" y="146"/>
                      <a:pt x="81" y="152"/>
                    </a:cubicBezTo>
                    <a:cubicBezTo>
                      <a:pt x="80" y="152"/>
                      <a:pt x="78" y="151"/>
                      <a:pt x="77" y="151"/>
                    </a:cubicBezTo>
                    <a:cubicBezTo>
                      <a:pt x="73" y="150"/>
                      <a:pt x="69" y="152"/>
                      <a:pt x="68" y="156"/>
                    </a:cubicBezTo>
                    <a:cubicBezTo>
                      <a:pt x="67" y="157"/>
                      <a:pt x="67" y="159"/>
                      <a:pt x="68" y="160"/>
                    </a:cubicBezTo>
                    <a:cubicBezTo>
                      <a:pt x="68" y="163"/>
                      <a:pt x="69" y="165"/>
                      <a:pt x="71" y="167"/>
                    </a:cubicBezTo>
                    <a:cubicBezTo>
                      <a:pt x="72" y="170"/>
                      <a:pt x="74" y="173"/>
                      <a:pt x="76" y="175"/>
                    </a:cubicBezTo>
                    <a:cubicBezTo>
                      <a:pt x="77" y="180"/>
                      <a:pt x="82" y="184"/>
                      <a:pt x="87" y="183"/>
                    </a:cubicBezTo>
                    <a:cubicBezTo>
                      <a:pt x="90" y="191"/>
                      <a:pt x="90" y="191"/>
                      <a:pt x="90" y="191"/>
                    </a:cubicBezTo>
                    <a:cubicBezTo>
                      <a:pt x="87" y="195"/>
                      <a:pt x="81" y="195"/>
                      <a:pt x="77" y="193"/>
                    </a:cubicBezTo>
                    <a:close/>
                    <a:moveTo>
                      <a:pt x="81" y="155"/>
                    </a:moveTo>
                    <a:cubicBezTo>
                      <a:pt x="83" y="163"/>
                      <a:pt x="84" y="171"/>
                      <a:pt x="86" y="180"/>
                    </a:cubicBezTo>
                    <a:cubicBezTo>
                      <a:pt x="83" y="180"/>
                      <a:pt x="80" y="179"/>
                      <a:pt x="79" y="176"/>
                    </a:cubicBezTo>
                    <a:cubicBezTo>
                      <a:pt x="77" y="173"/>
                      <a:pt x="75" y="170"/>
                      <a:pt x="73" y="166"/>
                    </a:cubicBezTo>
                    <a:cubicBezTo>
                      <a:pt x="72" y="164"/>
                      <a:pt x="71" y="162"/>
                      <a:pt x="71" y="160"/>
                    </a:cubicBezTo>
                    <a:cubicBezTo>
                      <a:pt x="70" y="155"/>
                      <a:pt x="73" y="153"/>
                      <a:pt x="77" y="154"/>
                    </a:cubicBezTo>
                    <a:cubicBezTo>
                      <a:pt x="79" y="155"/>
                      <a:pt x="80" y="155"/>
                      <a:pt x="81" y="155"/>
                    </a:cubicBezTo>
                    <a:close/>
                    <a:moveTo>
                      <a:pt x="266" y="212"/>
                    </a:moveTo>
                    <a:cubicBezTo>
                      <a:pt x="263" y="220"/>
                      <a:pt x="258" y="227"/>
                      <a:pt x="251" y="233"/>
                    </a:cubicBezTo>
                    <a:cubicBezTo>
                      <a:pt x="246" y="238"/>
                      <a:pt x="239" y="242"/>
                      <a:pt x="233" y="246"/>
                    </a:cubicBezTo>
                    <a:cubicBezTo>
                      <a:pt x="218" y="253"/>
                      <a:pt x="202" y="257"/>
                      <a:pt x="185" y="254"/>
                    </a:cubicBezTo>
                    <a:cubicBezTo>
                      <a:pt x="175" y="253"/>
                      <a:pt x="164" y="251"/>
                      <a:pt x="154" y="248"/>
                    </a:cubicBezTo>
                    <a:cubicBezTo>
                      <a:pt x="145" y="244"/>
                      <a:pt x="136" y="239"/>
                      <a:pt x="128" y="234"/>
                    </a:cubicBezTo>
                    <a:cubicBezTo>
                      <a:pt x="118" y="228"/>
                      <a:pt x="109" y="220"/>
                      <a:pt x="103" y="210"/>
                    </a:cubicBezTo>
                    <a:cubicBezTo>
                      <a:pt x="97" y="201"/>
                      <a:pt x="93" y="192"/>
                      <a:pt x="90" y="182"/>
                    </a:cubicBezTo>
                    <a:cubicBezTo>
                      <a:pt x="87" y="171"/>
                      <a:pt x="85" y="159"/>
                      <a:pt x="83" y="147"/>
                    </a:cubicBezTo>
                    <a:cubicBezTo>
                      <a:pt x="83" y="142"/>
                      <a:pt x="83" y="138"/>
                      <a:pt x="83" y="133"/>
                    </a:cubicBezTo>
                    <a:cubicBezTo>
                      <a:pt x="83" y="132"/>
                      <a:pt x="82" y="130"/>
                      <a:pt x="82" y="128"/>
                    </a:cubicBezTo>
                    <a:cubicBezTo>
                      <a:pt x="82" y="124"/>
                      <a:pt x="82" y="120"/>
                      <a:pt x="82" y="116"/>
                    </a:cubicBezTo>
                    <a:cubicBezTo>
                      <a:pt x="82" y="116"/>
                      <a:pt x="82" y="116"/>
                      <a:pt x="82" y="116"/>
                    </a:cubicBezTo>
                    <a:cubicBezTo>
                      <a:pt x="83" y="121"/>
                      <a:pt x="84" y="126"/>
                      <a:pt x="84" y="132"/>
                    </a:cubicBezTo>
                    <a:cubicBezTo>
                      <a:pt x="88" y="132"/>
                      <a:pt x="92" y="132"/>
                      <a:pt x="96" y="132"/>
                    </a:cubicBezTo>
                    <a:cubicBezTo>
                      <a:pt x="100" y="132"/>
                      <a:pt x="102" y="130"/>
                      <a:pt x="102" y="125"/>
                    </a:cubicBezTo>
                    <a:cubicBezTo>
                      <a:pt x="105" y="130"/>
                      <a:pt x="105" y="130"/>
                      <a:pt x="105" y="130"/>
                    </a:cubicBezTo>
                    <a:cubicBezTo>
                      <a:pt x="107" y="130"/>
                      <a:pt x="109" y="128"/>
                      <a:pt x="110" y="129"/>
                    </a:cubicBezTo>
                    <a:cubicBezTo>
                      <a:pt x="114" y="129"/>
                      <a:pt x="118" y="127"/>
                      <a:pt x="119" y="123"/>
                    </a:cubicBezTo>
                    <a:cubicBezTo>
                      <a:pt x="126" y="124"/>
                      <a:pt x="129" y="119"/>
                      <a:pt x="133" y="115"/>
                    </a:cubicBezTo>
                    <a:cubicBezTo>
                      <a:pt x="136" y="111"/>
                      <a:pt x="139" y="108"/>
                      <a:pt x="141" y="104"/>
                    </a:cubicBezTo>
                    <a:cubicBezTo>
                      <a:pt x="142" y="103"/>
                      <a:pt x="144" y="101"/>
                      <a:pt x="145" y="100"/>
                    </a:cubicBezTo>
                    <a:cubicBezTo>
                      <a:pt x="146" y="100"/>
                      <a:pt x="146" y="100"/>
                      <a:pt x="146" y="100"/>
                    </a:cubicBezTo>
                    <a:cubicBezTo>
                      <a:pt x="144" y="105"/>
                      <a:pt x="143" y="110"/>
                      <a:pt x="141" y="116"/>
                    </a:cubicBezTo>
                    <a:cubicBezTo>
                      <a:pt x="146" y="115"/>
                      <a:pt x="151" y="113"/>
                      <a:pt x="155" y="111"/>
                    </a:cubicBezTo>
                    <a:cubicBezTo>
                      <a:pt x="159" y="108"/>
                      <a:pt x="162" y="107"/>
                      <a:pt x="167" y="106"/>
                    </a:cubicBezTo>
                    <a:cubicBezTo>
                      <a:pt x="171" y="105"/>
                      <a:pt x="175" y="102"/>
                      <a:pt x="176" y="97"/>
                    </a:cubicBezTo>
                    <a:cubicBezTo>
                      <a:pt x="177" y="95"/>
                      <a:pt x="179" y="92"/>
                      <a:pt x="181" y="90"/>
                    </a:cubicBezTo>
                    <a:cubicBezTo>
                      <a:pt x="179" y="97"/>
                      <a:pt x="179" y="97"/>
                      <a:pt x="179" y="97"/>
                    </a:cubicBezTo>
                    <a:cubicBezTo>
                      <a:pt x="183" y="97"/>
                      <a:pt x="186" y="95"/>
                      <a:pt x="189" y="92"/>
                    </a:cubicBezTo>
                    <a:cubicBezTo>
                      <a:pt x="192" y="90"/>
                      <a:pt x="194" y="87"/>
                      <a:pt x="197" y="85"/>
                    </a:cubicBezTo>
                    <a:cubicBezTo>
                      <a:pt x="206" y="98"/>
                      <a:pt x="214" y="111"/>
                      <a:pt x="230" y="116"/>
                    </a:cubicBezTo>
                    <a:cubicBezTo>
                      <a:pt x="232" y="112"/>
                      <a:pt x="232" y="112"/>
                      <a:pt x="232" y="112"/>
                    </a:cubicBezTo>
                    <a:cubicBezTo>
                      <a:pt x="234" y="113"/>
                      <a:pt x="236" y="114"/>
                      <a:pt x="238" y="115"/>
                    </a:cubicBezTo>
                    <a:cubicBezTo>
                      <a:pt x="240" y="116"/>
                      <a:pt x="241" y="117"/>
                      <a:pt x="243" y="116"/>
                    </a:cubicBezTo>
                    <a:cubicBezTo>
                      <a:pt x="245" y="115"/>
                      <a:pt x="245" y="112"/>
                      <a:pt x="244" y="111"/>
                    </a:cubicBezTo>
                    <a:cubicBezTo>
                      <a:pt x="244" y="111"/>
                      <a:pt x="244" y="111"/>
                      <a:pt x="244" y="111"/>
                    </a:cubicBezTo>
                    <a:cubicBezTo>
                      <a:pt x="244" y="110"/>
                      <a:pt x="244" y="110"/>
                      <a:pt x="244" y="109"/>
                    </a:cubicBezTo>
                    <a:cubicBezTo>
                      <a:pt x="248" y="113"/>
                      <a:pt x="251" y="116"/>
                      <a:pt x="254" y="119"/>
                    </a:cubicBezTo>
                    <a:cubicBezTo>
                      <a:pt x="256" y="121"/>
                      <a:pt x="260" y="122"/>
                      <a:pt x="263" y="121"/>
                    </a:cubicBezTo>
                    <a:cubicBezTo>
                      <a:pt x="267" y="121"/>
                      <a:pt x="272" y="122"/>
                      <a:pt x="277" y="122"/>
                    </a:cubicBezTo>
                    <a:cubicBezTo>
                      <a:pt x="278" y="125"/>
                      <a:pt x="278" y="128"/>
                      <a:pt x="278" y="131"/>
                    </a:cubicBezTo>
                    <a:cubicBezTo>
                      <a:pt x="278" y="142"/>
                      <a:pt x="277" y="153"/>
                      <a:pt x="277" y="163"/>
                    </a:cubicBezTo>
                    <a:cubicBezTo>
                      <a:pt x="276" y="180"/>
                      <a:pt x="272" y="196"/>
                      <a:pt x="266" y="212"/>
                    </a:cubicBezTo>
                    <a:close/>
                    <a:moveTo>
                      <a:pt x="280" y="156"/>
                    </a:moveTo>
                    <a:cubicBezTo>
                      <a:pt x="288" y="154"/>
                      <a:pt x="291" y="157"/>
                      <a:pt x="289" y="164"/>
                    </a:cubicBezTo>
                    <a:cubicBezTo>
                      <a:pt x="288" y="168"/>
                      <a:pt x="287" y="172"/>
                      <a:pt x="286" y="176"/>
                    </a:cubicBezTo>
                    <a:cubicBezTo>
                      <a:pt x="285" y="180"/>
                      <a:pt x="282" y="183"/>
                      <a:pt x="277" y="184"/>
                    </a:cubicBezTo>
                    <a:cubicBezTo>
                      <a:pt x="278" y="174"/>
                      <a:pt x="279" y="165"/>
                      <a:pt x="280" y="156"/>
                    </a:cubicBezTo>
                    <a:close/>
                    <a:moveTo>
                      <a:pt x="301" y="143"/>
                    </a:moveTo>
                    <a:cubicBezTo>
                      <a:pt x="304" y="146"/>
                      <a:pt x="306" y="149"/>
                      <a:pt x="305" y="153"/>
                    </a:cubicBezTo>
                    <a:cubicBezTo>
                      <a:pt x="305" y="157"/>
                      <a:pt x="303" y="161"/>
                      <a:pt x="301" y="165"/>
                    </a:cubicBezTo>
                    <a:cubicBezTo>
                      <a:pt x="297" y="171"/>
                      <a:pt x="295" y="177"/>
                      <a:pt x="293" y="184"/>
                    </a:cubicBezTo>
                    <a:cubicBezTo>
                      <a:pt x="291" y="192"/>
                      <a:pt x="285" y="198"/>
                      <a:pt x="277" y="200"/>
                    </a:cubicBezTo>
                    <a:cubicBezTo>
                      <a:pt x="276" y="200"/>
                      <a:pt x="274" y="200"/>
                      <a:pt x="273" y="200"/>
                    </a:cubicBezTo>
                    <a:cubicBezTo>
                      <a:pt x="274" y="196"/>
                      <a:pt x="275" y="192"/>
                      <a:pt x="276" y="188"/>
                    </a:cubicBezTo>
                    <a:cubicBezTo>
                      <a:pt x="281" y="186"/>
                      <a:pt x="286" y="184"/>
                      <a:pt x="288" y="179"/>
                    </a:cubicBezTo>
                    <a:cubicBezTo>
                      <a:pt x="290" y="173"/>
                      <a:pt x="291" y="168"/>
                      <a:pt x="293" y="162"/>
                    </a:cubicBezTo>
                    <a:cubicBezTo>
                      <a:pt x="294" y="158"/>
                      <a:pt x="291" y="154"/>
                      <a:pt x="287" y="153"/>
                    </a:cubicBezTo>
                    <a:cubicBezTo>
                      <a:pt x="286" y="152"/>
                      <a:pt x="286" y="152"/>
                      <a:pt x="285" y="152"/>
                    </a:cubicBezTo>
                    <a:cubicBezTo>
                      <a:pt x="284" y="152"/>
                      <a:pt x="282" y="152"/>
                      <a:pt x="280" y="152"/>
                    </a:cubicBezTo>
                    <a:cubicBezTo>
                      <a:pt x="280" y="137"/>
                      <a:pt x="280" y="137"/>
                      <a:pt x="280" y="137"/>
                    </a:cubicBezTo>
                    <a:cubicBezTo>
                      <a:pt x="288" y="138"/>
                      <a:pt x="296" y="138"/>
                      <a:pt x="301" y="143"/>
                    </a:cubicBezTo>
                    <a:close/>
                    <a:moveTo>
                      <a:pt x="282" y="126"/>
                    </a:moveTo>
                    <a:cubicBezTo>
                      <a:pt x="282" y="129"/>
                      <a:pt x="282" y="130"/>
                      <a:pt x="282" y="132"/>
                    </a:cubicBezTo>
                    <a:cubicBezTo>
                      <a:pt x="280" y="130"/>
                      <a:pt x="280" y="130"/>
                      <a:pt x="282" y="126"/>
                    </a:cubicBezTo>
                    <a:close/>
                    <a:moveTo>
                      <a:pt x="299" y="115"/>
                    </a:moveTo>
                    <a:cubicBezTo>
                      <a:pt x="300" y="122"/>
                      <a:pt x="299" y="129"/>
                      <a:pt x="295" y="135"/>
                    </a:cubicBezTo>
                    <a:cubicBezTo>
                      <a:pt x="292" y="136"/>
                      <a:pt x="292" y="134"/>
                      <a:pt x="292" y="132"/>
                    </a:cubicBezTo>
                    <a:cubicBezTo>
                      <a:pt x="292" y="130"/>
                      <a:pt x="291" y="127"/>
                      <a:pt x="289" y="126"/>
                    </a:cubicBezTo>
                    <a:cubicBezTo>
                      <a:pt x="288" y="128"/>
                      <a:pt x="289" y="129"/>
                      <a:pt x="289" y="131"/>
                    </a:cubicBezTo>
                    <a:cubicBezTo>
                      <a:pt x="289" y="134"/>
                      <a:pt x="289" y="134"/>
                      <a:pt x="285" y="134"/>
                    </a:cubicBezTo>
                    <a:cubicBezTo>
                      <a:pt x="285" y="123"/>
                      <a:pt x="285" y="123"/>
                      <a:pt x="285" y="123"/>
                    </a:cubicBezTo>
                    <a:cubicBezTo>
                      <a:pt x="290" y="123"/>
                      <a:pt x="290" y="123"/>
                      <a:pt x="290" y="123"/>
                    </a:cubicBezTo>
                    <a:cubicBezTo>
                      <a:pt x="290" y="122"/>
                      <a:pt x="289" y="120"/>
                      <a:pt x="287" y="120"/>
                    </a:cubicBezTo>
                    <a:cubicBezTo>
                      <a:pt x="283" y="118"/>
                      <a:pt x="280" y="114"/>
                      <a:pt x="278" y="110"/>
                    </a:cubicBezTo>
                    <a:cubicBezTo>
                      <a:pt x="276" y="107"/>
                      <a:pt x="276" y="105"/>
                      <a:pt x="273" y="103"/>
                    </a:cubicBezTo>
                    <a:cubicBezTo>
                      <a:pt x="271" y="106"/>
                      <a:pt x="272" y="108"/>
                      <a:pt x="276" y="120"/>
                    </a:cubicBezTo>
                    <a:cubicBezTo>
                      <a:pt x="274" y="120"/>
                      <a:pt x="272" y="120"/>
                      <a:pt x="270" y="119"/>
                    </a:cubicBezTo>
                    <a:cubicBezTo>
                      <a:pt x="268" y="119"/>
                      <a:pt x="267" y="119"/>
                      <a:pt x="265" y="119"/>
                    </a:cubicBezTo>
                    <a:cubicBezTo>
                      <a:pt x="257" y="120"/>
                      <a:pt x="253" y="115"/>
                      <a:pt x="249" y="110"/>
                    </a:cubicBezTo>
                    <a:cubicBezTo>
                      <a:pt x="244" y="104"/>
                      <a:pt x="240" y="98"/>
                      <a:pt x="238" y="91"/>
                    </a:cubicBezTo>
                    <a:cubicBezTo>
                      <a:pt x="237" y="92"/>
                      <a:pt x="236" y="93"/>
                      <a:pt x="236" y="94"/>
                    </a:cubicBezTo>
                    <a:cubicBezTo>
                      <a:pt x="235" y="98"/>
                      <a:pt x="236" y="103"/>
                      <a:pt x="239" y="107"/>
                    </a:cubicBezTo>
                    <a:cubicBezTo>
                      <a:pt x="240" y="108"/>
                      <a:pt x="240" y="110"/>
                      <a:pt x="241" y="112"/>
                    </a:cubicBezTo>
                    <a:cubicBezTo>
                      <a:pt x="240" y="113"/>
                      <a:pt x="240" y="113"/>
                      <a:pt x="240" y="113"/>
                    </a:cubicBezTo>
                    <a:cubicBezTo>
                      <a:pt x="239" y="112"/>
                      <a:pt x="238" y="112"/>
                      <a:pt x="237" y="111"/>
                    </a:cubicBezTo>
                    <a:cubicBezTo>
                      <a:pt x="235" y="109"/>
                      <a:pt x="232" y="109"/>
                      <a:pt x="229" y="110"/>
                    </a:cubicBezTo>
                    <a:cubicBezTo>
                      <a:pt x="228" y="112"/>
                      <a:pt x="225" y="112"/>
                      <a:pt x="224" y="110"/>
                    </a:cubicBezTo>
                    <a:cubicBezTo>
                      <a:pt x="220" y="108"/>
                      <a:pt x="217" y="106"/>
                      <a:pt x="215" y="103"/>
                    </a:cubicBezTo>
                    <a:cubicBezTo>
                      <a:pt x="211" y="99"/>
                      <a:pt x="208" y="95"/>
                      <a:pt x="205" y="91"/>
                    </a:cubicBezTo>
                    <a:cubicBezTo>
                      <a:pt x="200" y="86"/>
                      <a:pt x="200" y="79"/>
                      <a:pt x="203" y="74"/>
                    </a:cubicBezTo>
                    <a:cubicBezTo>
                      <a:pt x="206" y="67"/>
                      <a:pt x="208" y="60"/>
                      <a:pt x="209" y="52"/>
                    </a:cubicBezTo>
                    <a:cubicBezTo>
                      <a:pt x="209" y="50"/>
                      <a:pt x="209" y="48"/>
                      <a:pt x="208" y="47"/>
                    </a:cubicBezTo>
                    <a:cubicBezTo>
                      <a:pt x="206" y="65"/>
                      <a:pt x="200" y="81"/>
                      <a:pt x="185" y="92"/>
                    </a:cubicBezTo>
                    <a:cubicBezTo>
                      <a:pt x="184" y="92"/>
                      <a:pt x="184" y="92"/>
                      <a:pt x="184" y="92"/>
                    </a:cubicBezTo>
                    <a:cubicBezTo>
                      <a:pt x="184" y="89"/>
                      <a:pt x="185" y="87"/>
                      <a:pt x="186" y="84"/>
                    </a:cubicBezTo>
                    <a:cubicBezTo>
                      <a:pt x="187" y="81"/>
                      <a:pt x="188" y="77"/>
                      <a:pt x="188" y="74"/>
                    </a:cubicBezTo>
                    <a:cubicBezTo>
                      <a:pt x="189" y="71"/>
                      <a:pt x="188" y="68"/>
                      <a:pt x="185" y="67"/>
                    </a:cubicBezTo>
                    <a:cubicBezTo>
                      <a:pt x="185" y="67"/>
                      <a:pt x="185" y="67"/>
                      <a:pt x="185" y="67"/>
                    </a:cubicBezTo>
                    <a:cubicBezTo>
                      <a:pt x="184" y="69"/>
                      <a:pt x="183" y="71"/>
                      <a:pt x="183" y="74"/>
                    </a:cubicBezTo>
                    <a:cubicBezTo>
                      <a:pt x="182" y="81"/>
                      <a:pt x="179" y="86"/>
                      <a:pt x="176" y="92"/>
                    </a:cubicBezTo>
                    <a:cubicBezTo>
                      <a:pt x="175" y="93"/>
                      <a:pt x="174" y="95"/>
                      <a:pt x="173" y="96"/>
                    </a:cubicBezTo>
                    <a:cubicBezTo>
                      <a:pt x="172" y="99"/>
                      <a:pt x="170" y="101"/>
                      <a:pt x="166" y="102"/>
                    </a:cubicBezTo>
                    <a:cubicBezTo>
                      <a:pt x="164" y="104"/>
                      <a:pt x="161" y="103"/>
                      <a:pt x="159" y="101"/>
                    </a:cubicBezTo>
                    <a:cubicBezTo>
                      <a:pt x="157" y="108"/>
                      <a:pt x="152" y="109"/>
                      <a:pt x="146" y="110"/>
                    </a:cubicBezTo>
                    <a:cubicBezTo>
                      <a:pt x="146" y="109"/>
                      <a:pt x="147" y="108"/>
                      <a:pt x="147" y="106"/>
                    </a:cubicBezTo>
                    <a:cubicBezTo>
                      <a:pt x="148" y="102"/>
                      <a:pt x="149" y="97"/>
                      <a:pt x="150" y="92"/>
                    </a:cubicBezTo>
                    <a:cubicBezTo>
                      <a:pt x="151" y="90"/>
                      <a:pt x="150" y="88"/>
                      <a:pt x="148" y="88"/>
                    </a:cubicBezTo>
                    <a:cubicBezTo>
                      <a:pt x="147" y="91"/>
                      <a:pt x="145" y="94"/>
                      <a:pt x="144" y="96"/>
                    </a:cubicBezTo>
                    <a:cubicBezTo>
                      <a:pt x="139" y="102"/>
                      <a:pt x="135" y="108"/>
                      <a:pt x="130" y="114"/>
                    </a:cubicBezTo>
                    <a:cubicBezTo>
                      <a:pt x="130" y="115"/>
                      <a:pt x="129" y="116"/>
                      <a:pt x="128" y="117"/>
                    </a:cubicBezTo>
                    <a:cubicBezTo>
                      <a:pt x="126" y="116"/>
                      <a:pt x="126" y="114"/>
                      <a:pt x="127" y="112"/>
                    </a:cubicBezTo>
                    <a:cubicBezTo>
                      <a:pt x="127" y="108"/>
                      <a:pt x="128" y="105"/>
                      <a:pt x="128" y="102"/>
                    </a:cubicBezTo>
                    <a:cubicBezTo>
                      <a:pt x="128" y="101"/>
                      <a:pt x="127" y="100"/>
                      <a:pt x="127" y="99"/>
                    </a:cubicBezTo>
                    <a:cubicBezTo>
                      <a:pt x="126" y="99"/>
                      <a:pt x="125" y="100"/>
                      <a:pt x="125" y="101"/>
                    </a:cubicBezTo>
                    <a:cubicBezTo>
                      <a:pt x="124" y="109"/>
                      <a:pt x="119" y="116"/>
                      <a:pt x="115" y="123"/>
                    </a:cubicBezTo>
                    <a:cubicBezTo>
                      <a:pt x="113" y="126"/>
                      <a:pt x="110" y="125"/>
                      <a:pt x="107" y="126"/>
                    </a:cubicBezTo>
                    <a:cubicBezTo>
                      <a:pt x="105" y="123"/>
                      <a:pt x="104" y="120"/>
                      <a:pt x="105" y="117"/>
                    </a:cubicBezTo>
                    <a:cubicBezTo>
                      <a:pt x="105" y="114"/>
                      <a:pt x="106" y="111"/>
                      <a:pt x="107" y="108"/>
                    </a:cubicBezTo>
                    <a:cubicBezTo>
                      <a:pt x="107" y="107"/>
                      <a:pt x="107" y="105"/>
                      <a:pt x="107" y="104"/>
                    </a:cubicBezTo>
                    <a:cubicBezTo>
                      <a:pt x="106" y="105"/>
                      <a:pt x="104" y="105"/>
                      <a:pt x="104" y="106"/>
                    </a:cubicBezTo>
                    <a:cubicBezTo>
                      <a:pt x="103" y="109"/>
                      <a:pt x="103" y="111"/>
                      <a:pt x="102" y="114"/>
                    </a:cubicBezTo>
                    <a:cubicBezTo>
                      <a:pt x="101" y="118"/>
                      <a:pt x="100" y="121"/>
                      <a:pt x="99" y="125"/>
                    </a:cubicBezTo>
                    <a:cubicBezTo>
                      <a:pt x="98" y="129"/>
                      <a:pt x="90" y="131"/>
                      <a:pt x="87" y="129"/>
                    </a:cubicBezTo>
                    <a:cubicBezTo>
                      <a:pt x="86" y="127"/>
                      <a:pt x="86" y="126"/>
                      <a:pt x="86" y="124"/>
                    </a:cubicBezTo>
                    <a:cubicBezTo>
                      <a:pt x="84" y="112"/>
                      <a:pt x="86" y="100"/>
                      <a:pt x="91" y="89"/>
                    </a:cubicBezTo>
                    <a:cubicBezTo>
                      <a:pt x="91" y="89"/>
                      <a:pt x="91" y="88"/>
                      <a:pt x="91" y="87"/>
                    </a:cubicBezTo>
                    <a:cubicBezTo>
                      <a:pt x="90" y="88"/>
                      <a:pt x="89" y="88"/>
                      <a:pt x="88" y="88"/>
                    </a:cubicBezTo>
                    <a:cubicBezTo>
                      <a:pt x="87" y="90"/>
                      <a:pt x="86" y="92"/>
                      <a:pt x="86" y="93"/>
                    </a:cubicBezTo>
                    <a:cubicBezTo>
                      <a:pt x="82" y="104"/>
                      <a:pt x="78" y="114"/>
                      <a:pt x="79" y="125"/>
                    </a:cubicBezTo>
                    <a:cubicBezTo>
                      <a:pt x="79" y="127"/>
                      <a:pt x="79" y="128"/>
                      <a:pt x="78" y="129"/>
                    </a:cubicBezTo>
                    <a:cubicBezTo>
                      <a:pt x="78" y="129"/>
                      <a:pt x="77" y="129"/>
                      <a:pt x="77" y="129"/>
                    </a:cubicBezTo>
                    <a:cubicBezTo>
                      <a:pt x="69" y="128"/>
                      <a:pt x="69" y="128"/>
                      <a:pt x="67" y="119"/>
                    </a:cubicBezTo>
                    <a:cubicBezTo>
                      <a:pt x="67" y="116"/>
                      <a:pt x="67" y="114"/>
                      <a:pt x="66" y="111"/>
                    </a:cubicBezTo>
                    <a:cubicBezTo>
                      <a:pt x="65" y="111"/>
                      <a:pt x="65" y="111"/>
                      <a:pt x="65" y="111"/>
                    </a:cubicBezTo>
                    <a:cubicBezTo>
                      <a:pt x="65" y="114"/>
                      <a:pt x="64" y="117"/>
                      <a:pt x="63" y="121"/>
                    </a:cubicBezTo>
                    <a:cubicBezTo>
                      <a:pt x="63" y="124"/>
                      <a:pt x="63" y="127"/>
                      <a:pt x="63" y="130"/>
                    </a:cubicBezTo>
                    <a:cubicBezTo>
                      <a:pt x="61" y="130"/>
                      <a:pt x="61" y="130"/>
                      <a:pt x="61" y="130"/>
                    </a:cubicBezTo>
                    <a:cubicBezTo>
                      <a:pt x="61" y="127"/>
                      <a:pt x="60" y="124"/>
                      <a:pt x="59" y="121"/>
                    </a:cubicBezTo>
                    <a:cubicBezTo>
                      <a:pt x="58" y="111"/>
                      <a:pt x="58" y="101"/>
                      <a:pt x="60" y="91"/>
                    </a:cubicBezTo>
                    <a:cubicBezTo>
                      <a:pt x="61" y="88"/>
                      <a:pt x="62" y="84"/>
                      <a:pt x="63" y="81"/>
                    </a:cubicBezTo>
                    <a:cubicBezTo>
                      <a:pt x="65" y="76"/>
                      <a:pt x="67" y="71"/>
                      <a:pt x="69" y="66"/>
                    </a:cubicBezTo>
                    <a:cubicBezTo>
                      <a:pt x="69" y="64"/>
                      <a:pt x="71" y="62"/>
                      <a:pt x="73" y="61"/>
                    </a:cubicBezTo>
                    <a:cubicBezTo>
                      <a:pt x="81" y="57"/>
                      <a:pt x="87" y="50"/>
                      <a:pt x="91" y="42"/>
                    </a:cubicBezTo>
                    <a:cubicBezTo>
                      <a:pt x="92" y="40"/>
                      <a:pt x="93" y="37"/>
                      <a:pt x="93" y="34"/>
                    </a:cubicBezTo>
                    <a:cubicBezTo>
                      <a:pt x="93" y="32"/>
                      <a:pt x="94" y="31"/>
                      <a:pt x="96" y="30"/>
                    </a:cubicBezTo>
                    <a:cubicBezTo>
                      <a:pt x="105" y="23"/>
                      <a:pt x="115" y="17"/>
                      <a:pt x="125" y="14"/>
                    </a:cubicBezTo>
                    <a:cubicBezTo>
                      <a:pt x="142" y="8"/>
                      <a:pt x="160" y="5"/>
                      <a:pt x="178" y="3"/>
                    </a:cubicBezTo>
                    <a:cubicBezTo>
                      <a:pt x="195" y="2"/>
                      <a:pt x="212" y="5"/>
                      <a:pt x="227" y="11"/>
                    </a:cubicBezTo>
                    <a:cubicBezTo>
                      <a:pt x="236" y="14"/>
                      <a:pt x="244" y="17"/>
                      <a:pt x="252" y="22"/>
                    </a:cubicBezTo>
                    <a:cubicBezTo>
                      <a:pt x="254" y="24"/>
                      <a:pt x="255" y="25"/>
                      <a:pt x="257" y="26"/>
                    </a:cubicBezTo>
                    <a:cubicBezTo>
                      <a:pt x="260" y="28"/>
                      <a:pt x="261" y="32"/>
                      <a:pt x="261" y="35"/>
                    </a:cubicBezTo>
                    <a:cubicBezTo>
                      <a:pt x="260" y="42"/>
                      <a:pt x="264" y="49"/>
                      <a:pt x="271" y="52"/>
                    </a:cubicBezTo>
                    <a:cubicBezTo>
                      <a:pt x="273" y="53"/>
                      <a:pt x="275" y="54"/>
                      <a:pt x="277" y="54"/>
                    </a:cubicBezTo>
                    <a:cubicBezTo>
                      <a:pt x="279" y="53"/>
                      <a:pt x="281" y="54"/>
                      <a:pt x="282" y="56"/>
                    </a:cubicBezTo>
                    <a:cubicBezTo>
                      <a:pt x="288" y="63"/>
                      <a:pt x="291" y="73"/>
                      <a:pt x="295" y="82"/>
                    </a:cubicBezTo>
                    <a:cubicBezTo>
                      <a:pt x="296" y="83"/>
                      <a:pt x="296" y="85"/>
                      <a:pt x="296" y="87"/>
                    </a:cubicBezTo>
                    <a:cubicBezTo>
                      <a:pt x="296" y="89"/>
                      <a:pt x="296" y="92"/>
                      <a:pt x="297" y="95"/>
                    </a:cubicBezTo>
                    <a:cubicBezTo>
                      <a:pt x="297" y="97"/>
                      <a:pt x="297" y="98"/>
                      <a:pt x="298" y="100"/>
                    </a:cubicBezTo>
                    <a:cubicBezTo>
                      <a:pt x="298" y="105"/>
                      <a:pt x="298" y="110"/>
                      <a:pt x="299" y="115"/>
                    </a:cubicBezTo>
                    <a:close/>
                    <a:moveTo>
                      <a:pt x="356" y="91"/>
                    </a:moveTo>
                    <a:cubicBezTo>
                      <a:pt x="355" y="97"/>
                      <a:pt x="353" y="104"/>
                      <a:pt x="349" y="110"/>
                    </a:cubicBezTo>
                    <a:cubicBezTo>
                      <a:pt x="345" y="114"/>
                      <a:pt x="345" y="114"/>
                      <a:pt x="345" y="114"/>
                    </a:cubicBezTo>
                    <a:cubicBezTo>
                      <a:pt x="345" y="114"/>
                      <a:pt x="345" y="114"/>
                      <a:pt x="345" y="114"/>
                    </a:cubicBezTo>
                    <a:cubicBezTo>
                      <a:pt x="345" y="114"/>
                      <a:pt x="345" y="115"/>
                      <a:pt x="345" y="115"/>
                    </a:cubicBezTo>
                    <a:cubicBezTo>
                      <a:pt x="344" y="116"/>
                      <a:pt x="344" y="116"/>
                      <a:pt x="344" y="116"/>
                    </a:cubicBezTo>
                    <a:cubicBezTo>
                      <a:pt x="344" y="116"/>
                      <a:pt x="344" y="116"/>
                      <a:pt x="344" y="116"/>
                    </a:cubicBezTo>
                    <a:cubicBezTo>
                      <a:pt x="344" y="109"/>
                      <a:pt x="343" y="102"/>
                      <a:pt x="342" y="95"/>
                    </a:cubicBezTo>
                    <a:cubicBezTo>
                      <a:pt x="342" y="95"/>
                      <a:pt x="342" y="95"/>
                      <a:pt x="342" y="95"/>
                    </a:cubicBezTo>
                    <a:cubicBezTo>
                      <a:pt x="343" y="94"/>
                      <a:pt x="343" y="93"/>
                      <a:pt x="342" y="92"/>
                    </a:cubicBezTo>
                    <a:cubicBezTo>
                      <a:pt x="341" y="89"/>
                      <a:pt x="340" y="85"/>
                      <a:pt x="339" y="81"/>
                    </a:cubicBezTo>
                    <a:cubicBezTo>
                      <a:pt x="339" y="81"/>
                      <a:pt x="338" y="81"/>
                      <a:pt x="337" y="81"/>
                    </a:cubicBezTo>
                    <a:cubicBezTo>
                      <a:pt x="338" y="84"/>
                      <a:pt x="339" y="88"/>
                      <a:pt x="339" y="92"/>
                    </a:cubicBezTo>
                    <a:cubicBezTo>
                      <a:pt x="339" y="95"/>
                      <a:pt x="338" y="99"/>
                      <a:pt x="337" y="102"/>
                    </a:cubicBezTo>
                    <a:cubicBezTo>
                      <a:pt x="333" y="98"/>
                      <a:pt x="333" y="98"/>
                      <a:pt x="333" y="98"/>
                    </a:cubicBezTo>
                    <a:cubicBezTo>
                      <a:pt x="330" y="104"/>
                      <a:pt x="330" y="104"/>
                      <a:pt x="330" y="104"/>
                    </a:cubicBezTo>
                    <a:cubicBezTo>
                      <a:pt x="328" y="100"/>
                      <a:pt x="325" y="97"/>
                      <a:pt x="323" y="94"/>
                    </a:cubicBezTo>
                    <a:cubicBezTo>
                      <a:pt x="322" y="92"/>
                      <a:pt x="321" y="91"/>
                      <a:pt x="318" y="91"/>
                    </a:cubicBezTo>
                    <a:cubicBezTo>
                      <a:pt x="317" y="91"/>
                      <a:pt x="317" y="90"/>
                      <a:pt x="316" y="90"/>
                    </a:cubicBezTo>
                    <a:cubicBezTo>
                      <a:pt x="315" y="89"/>
                      <a:pt x="313" y="88"/>
                      <a:pt x="312" y="89"/>
                    </a:cubicBezTo>
                    <a:cubicBezTo>
                      <a:pt x="309" y="89"/>
                      <a:pt x="307" y="87"/>
                      <a:pt x="305" y="85"/>
                    </a:cubicBezTo>
                    <a:cubicBezTo>
                      <a:pt x="299" y="78"/>
                      <a:pt x="294" y="70"/>
                      <a:pt x="290" y="61"/>
                    </a:cubicBezTo>
                    <a:cubicBezTo>
                      <a:pt x="289" y="58"/>
                      <a:pt x="288" y="55"/>
                      <a:pt x="286" y="53"/>
                    </a:cubicBezTo>
                    <a:cubicBezTo>
                      <a:pt x="284" y="51"/>
                      <a:pt x="283" y="49"/>
                      <a:pt x="283" y="46"/>
                    </a:cubicBezTo>
                    <a:cubicBezTo>
                      <a:pt x="284" y="43"/>
                      <a:pt x="282" y="41"/>
                      <a:pt x="280" y="39"/>
                    </a:cubicBezTo>
                    <a:cubicBezTo>
                      <a:pt x="279" y="37"/>
                      <a:pt x="277" y="35"/>
                      <a:pt x="276" y="33"/>
                    </a:cubicBezTo>
                    <a:cubicBezTo>
                      <a:pt x="275" y="31"/>
                      <a:pt x="275" y="30"/>
                      <a:pt x="276" y="29"/>
                    </a:cubicBezTo>
                    <a:cubicBezTo>
                      <a:pt x="276" y="29"/>
                      <a:pt x="276" y="29"/>
                      <a:pt x="276" y="28"/>
                    </a:cubicBezTo>
                    <a:cubicBezTo>
                      <a:pt x="281" y="24"/>
                      <a:pt x="287" y="21"/>
                      <a:pt x="293" y="18"/>
                    </a:cubicBezTo>
                    <a:cubicBezTo>
                      <a:pt x="296" y="17"/>
                      <a:pt x="300" y="16"/>
                      <a:pt x="304" y="15"/>
                    </a:cubicBezTo>
                    <a:cubicBezTo>
                      <a:pt x="306" y="14"/>
                      <a:pt x="309" y="14"/>
                      <a:pt x="311" y="13"/>
                    </a:cubicBezTo>
                    <a:cubicBezTo>
                      <a:pt x="314" y="13"/>
                      <a:pt x="317" y="13"/>
                      <a:pt x="320" y="14"/>
                    </a:cubicBezTo>
                    <a:cubicBezTo>
                      <a:pt x="320" y="14"/>
                      <a:pt x="320" y="14"/>
                      <a:pt x="320" y="14"/>
                    </a:cubicBezTo>
                    <a:cubicBezTo>
                      <a:pt x="321" y="14"/>
                      <a:pt x="322" y="15"/>
                      <a:pt x="322" y="15"/>
                    </a:cubicBezTo>
                    <a:cubicBezTo>
                      <a:pt x="325" y="16"/>
                      <a:pt x="328" y="17"/>
                      <a:pt x="330" y="18"/>
                    </a:cubicBezTo>
                    <a:cubicBezTo>
                      <a:pt x="340" y="24"/>
                      <a:pt x="347" y="33"/>
                      <a:pt x="350" y="44"/>
                    </a:cubicBezTo>
                    <a:cubicBezTo>
                      <a:pt x="353" y="51"/>
                      <a:pt x="354" y="59"/>
                      <a:pt x="354" y="67"/>
                    </a:cubicBezTo>
                    <a:cubicBezTo>
                      <a:pt x="354" y="75"/>
                      <a:pt x="357" y="83"/>
                      <a:pt x="356" y="91"/>
                    </a:cubicBezTo>
                    <a:close/>
                  </a:path>
                </a:pathLst>
              </a:custGeom>
              <a:solidFill>
                <a:srgbClr val="000000"/>
              </a:solidFill>
              <a:ln w="6350">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 name="Freeform 6">
                <a:extLst>
                  <a:ext uri="{FF2B5EF4-FFF2-40B4-BE49-F238E27FC236}">
                    <a16:creationId xmlns:a16="http://schemas.microsoft.com/office/drawing/2014/main" xmlns="" id="{231FBC12-19F2-4028-BC8F-164C864BCBD0}"/>
                  </a:ext>
                </a:extLst>
              </p:cNvPr>
              <p:cNvSpPr>
                <a:spLocks/>
              </p:cNvSpPr>
              <p:nvPr/>
            </p:nvSpPr>
            <p:spPr bwMode="auto">
              <a:xfrm>
                <a:off x="1782669" y="3713093"/>
                <a:ext cx="619292" cy="255533"/>
              </a:xfrm>
              <a:custGeom>
                <a:avLst/>
                <a:gdLst>
                  <a:gd name="T0" fmla="*/ 52 w 102"/>
                  <a:gd name="T1" fmla="*/ 22 h 42"/>
                  <a:gd name="T2" fmla="*/ 56 w 102"/>
                  <a:gd name="T3" fmla="*/ 22 h 42"/>
                  <a:gd name="T4" fmla="*/ 61 w 102"/>
                  <a:gd name="T5" fmla="*/ 17 h 42"/>
                  <a:gd name="T6" fmla="*/ 64 w 102"/>
                  <a:gd name="T7" fmla="*/ 22 h 42"/>
                  <a:gd name="T8" fmla="*/ 72 w 102"/>
                  <a:gd name="T9" fmla="*/ 17 h 42"/>
                  <a:gd name="T10" fmla="*/ 81 w 102"/>
                  <a:gd name="T11" fmla="*/ 13 h 42"/>
                  <a:gd name="T12" fmla="*/ 83 w 102"/>
                  <a:gd name="T13" fmla="*/ 21 h 42"/>
                  <a:gd name="T14" fmla="*/ 96 w 102"/>
                  <a:gd name="T15" fmla="*/ 12 h 42"/>
                  <a:gd name="T16" fmla="*/ 102 w 102"/>
                  <a:gd name="T17" fmla="*/ 22 h 42"/>
                  <a:gd name="T18" fmla="*/ 99 w 102"/>
                  <a:gd name="T19" fmla="*/ 24 h 42"/>
                  <a:gd name="T20" fmla="*/ 96 w 102"/>
                  <a:gd name="T21" fmla="*/ 31 h 42"/>
                  <a:gd name="T22" fmla="*/ 85 w 102"/>
                  <a:gd name="T23" fmla="*/ 24 h 42"/>
                  <a:gd name="T24" fmla="*/ 81 w 102"/>
                  <a:gd name="T25" fmla="*/ 26 h 42"/>
                  <a:gd name="T26" fmla="*/ 73 w 102"/>
                  <a:gd name="T27" fmla="*/ 29 h 42"/>
                  <a:gd name="T28" fmla="*/ 65 w 102"/>
                  <a:gd name="T29" fmla="*/ 31 h 42"/>
                  <a:gd name="T30" fmla="*/ 56 w 102"/>
                  <a:gd name="T31" fmla="*/ 26 h 42"/>
                  <a:gd name="T32" fmla="*/ 54 w 102"/>
                  <a:gd name="T33" fmla="*/ 32 h 42"/>
                  <a:gd name="T34" fmla="*/ 45 w 102"/>
                  <a:gd name="T35" fmla="*/ 26 h 42"/>
                  <a:gd name="T36" fmla="*/ 43 w 102"/>
                  <a:gd name="T37" fmla="*/ 39 h 42"/>
                  <a:gd name="T38" fmla="*/ 39 w 102"/>
                  <a:gd name="T39" fmla="*/ 26 h 42"/>
                  <a:gd name="T40" fmla="*/ 32 w 102"/>
                  <a:gd name="T41" fmla="*/ 27 h 42"/>
                  <a:gd name="T42" fmla="*/ 30 w 102"/>
                  <a:gd name="T43" fmla="*/ 32 h 42"/>
                  <a:gd name="T44" fmla="*/ 21 w 102"/>
                  <a:gd name="T45" fmla="*/ 27 h 42"/>
                  <a:gd name="T46" fmla="*/ 18 w 102"/>
                  <a:gd name="T47" fmla="*/ 31 h 42"/>
                  <a:gd name="T48" fmla="*/ 13 w 102"/>
                  <a:gd name="T49" fmla="*/ 33 h 42"/>
                  <a:gd name="T50" fmla="*/ 8 w 102"/>
                  <a:gd name="T51" fmla="*/ 27 h 42"/>
                  <a:gd name="T52" fmla="*/ 4 w 102"/>
                  <a:gd name="T53" fmla="*/ 28 h 42"/>
                  <a:gd name="T54" fmla="*/ 0 w 102"/>
                  <a:gd name="T55" fmla="*/ 25 h 42"/>
                  <a:gd name="T56" fmla="*/ 5 w 102"/>
                  <a:gd name="T57" fmla="*/ 18 h 42"/>
                  <a:gd name="T58" fmla="*/ 9 w 102"/>
                  <a:gd name="T59" fmla="*/ 24 h 42"/>
                  <a:gd name="T60" fmla="*/ 9 w 102"/>
                  <a:gd name="T61" fmla="*/ 15 h 42"/>
                  <a:gd name="T62" fmla="*/ 11 w 102"/>
                  <a:gd name="T63" fmla="*/ 12 h 42"/>
                  <a:gd name="T64" fmla="*/ 16 w 102"/>
                  <a:gd name="T65" fmla="*/ 24 h 42"/>
                  <a:gd name="T66" fmla="*/ 18 w 102"/>
                  <a:gd name="T67" fmla="*/ 19 h 42"/>
                  <a:gd name="T68" fmla="*/ 27 w 102"/>
                  <a:gd name="T69" fmla="*/ 24 h 42"/>
                  <a:gd name="T70" fmla="*/ 32 w 102"/>
                  <a:gd name="T71" fmla="*/ 24 h 42"/>
                  <a:gd name="T72" fmla="*/ 41 w 102"/>
                  <a:gd name="T73" fmla="*/ 0 h 42"/>
                  <a:gd name="T74" fmla="*/ 44 w 102"/>
                  <a:gd name="T75" fmla="*/ 2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2" h="42">
                    <a:moveTo>
                      <a:pt x="44" y="22"/>
                    </a:moveTo>
                    <a:cubicBezTo>
                      <a:pt x="52" y="22"/>
                      <a:pt x="52" y="22"/>
                      <a:pt x="52" y="22"/>
                    </a:cubicBezTo>
                    <a:cubicBezTo>
                      <a:pt x="53" y="19"/>
                      <a:pt x="50" y="14"/>
                      <a:pt x="54" y="11"/>
                    </a:cubicBezTo>
                    <a:cubicBezTo>
                      <a:pt x="56" y="15"/>
                      <a:pt x="54" y="19"/>
                      <a:pt x="56" y="22"/>
                    </a:cubicBezTo>
                    <a:cubicBezTo>
                      <a:pt x="60" y="22"/>
                      <a:pt x="60" y="22"/>
                      <a:pt x="60" y="22"/>
                    </a:cubicBezTo>
                    <a:cubicBezTo>
                      <a:pt x="61" y="17"/>
                      <a:pt x="61" y="17"/>
                      <a:pt x="61" y="17"/>
                    </a:cubicBezTo>
                    <a:cubicBezTo>
                      <a:pt x="62" y="18"/>
                      <a:pt x="63" y="18"/>
                      <a:pt x="63" y="18"/>
                    </a:cubicBezTo>
                    <a:cubicBezTo>
                      <a:pt x="63" y="19"/>
                      <a:pt x="64" y="21"/>
                      <a:pt x="64" y="22"/>
                    </a:cubicBezTo>
                    <a:cubicBezTo>
                      <a:pt x="70" y="22"/>
                      <a:pt x="70" y="22"/>
                      <a:pt x="70" y="22"/>
                    </a:cubicBezTo>
                    <a:cubicBezTo>
                      <a:pt x="72" y="17"/>
                      <a:pt x="72" y="17"/>
                      <a:pt x="72" y="17"/>
                    </a:cubicBezTo>
                    <a:cubicBezTo>
                      <a:pt x="74" y="20"/>
                      <a:pt x="75" y="24"/>
                      <a:pt x="79" y="21"/>
                    </a:cubicBezTo>
                    <a:cubicBezTo>
                      <a:pt x="80" y="19"/>
                      <a:pt x="80" y="16"/>
                      <a:pt x="81" y="13"/>
                    </a:cubicBezTo>
                    <a:cubicBezTo>
                      <a:pt x="82" y="13"/>
                      <a:pt x="82" y="13"/>
                      <a:pt x="82" y="13"/>
                    </a:cubicBezTo>
                    <a:cubicBezTo>
                      <a:pt x="83" y="16"/>
                      <a:pt x="83" y="18"/>
                      <a:pt x="83" y="21"/>
                    </a:cubicBezTo>
                    <a:cubicBezTo>
                      <a:pt x="92" y="21"/>
                      <a:pt x="92" y="21"/>
                      <a:pt x="92" y="21"/>
                    </a:cubicBezTo>
                    <a:cubicBezTo>
                      <a:pt x="94" y="18"/>
                      <a:pt x="92" y="14"/>
                      <a:pt x="96" y="12"/>
                    </a:cubicBezTo>
                    <a:cubicBezTo>
                      <a:pt x="96" y="20"/>
                      <a:pt x="96" y="20"/>
                      <a:pt x="96" y="20"/>
                    </a:cubicBezTo>
                    <a:cubicBezTo>
                      <a:pt x="102" y="22"/>
                      <a:pt x="102" y="22"/>
                      <a:pt x="102" y="22"/>
                    </a:cubicBezTo>
                    <a:cubicBezTo>
                      <a:pt x="102" y="23"/>
                      <a:pt x="102" y="23"/>
                      <a:pt x="102" y="23"/>
                    </a:cubicBezTo>
                    <a:cubicBezTo>
                      <a:pt x="101" y="23"/>
                      <a:pt x="100" y="23"/>
                      <a:pt x="99" y="24"/>
                    </a:cubicBezTo>
                    <a:cubicBezTo>
                      <a:pt x="98" y="24"/>
                      <a:pt x="97" y="24"/>
                      <a:pt x="96" y="24"/>
                    </a:cubicBezTo>
                    <a:cubicBezTo>
                      <a:pt x="96" y="31"/>
                      <a:pt x="96" y="31"/>
                      <a:pt x="96" y="31"/>
                    </a:cubicBezTo>
                    <a:cubicBezTo>
                      <a:pt x="93" y="30"/>
                      <a:pt x="94" y="26"/>
                      <a:pt x="92" y="24"/>
                    </a:cubicBezTo>
                    <a:cubicBezTo>
                      <a:pt x="90" y="24"/>
                      <a:pt x="87" y="24"/>
                      <a:pt x="85" y="24"/>
                    </a:cubicBezTo>
                    <a:cubicBezTo>
                      <a:pt x="83" y="28"/>
                      <a:pt x="88" y="32"/>
                      <a:pt x="85" y="36"/>
                    </a:cubicBezTo>
                    <a:cubicBezTo>
                      <a:pt x="81" y="26"/>
                      <a:pt x="81" y="26"/>
                      <a:pt x="81" y="26"/>
                    </a:cubicBezTo>
                    <a:cubicBezTo>
                      <a:pt x="78" y="24"/>
                      <a:pt x="75" y="25"/>
                      <a:pt x="74" y="27"/>
                    </a:cubicBezTo>
                    <a:cubicBezTo>
                      <a:pt x="74" y="28"/>
                      <a:pt x="73" y="28"/>
                      <a:pt x="73" y="29"/>
                    </a:cubicBezTo>
                    <a:cubicBezTo>
                      <a:pt x="71" y="26"/>
                      <a:pt x="69" y="24"/>
                      <a:pt x="65" y="25"/>
                    </a:cubicBezTo>
                    <a:cubicBezTo>
                      <a:pt x="65" y="31"/>
                      <a:pt x="65" y="31"/>
                      <a:pt x="65" y="31"/>
                    </a:cubicBezTo>
                    <a:cubicBezTo>
                      <a:pt x="61" y="30"/>
                      <a:pt x="63" y="27"/>
                      <a:pt x="61" y="26"/>
                    </a:cubicBezTo>
                    <a:cubicBezTo>
                      <a:pt x="56" y="26"/>
                      <a:pt x="56" y="26"/>
                      <a:pt x="56" y="26"/>
                    </a:cubicBezTo>
                    <a:cubicBezTo>
                      <a:pt x="55" y="30"/>
                      <a:pt x="58" y="34"/>
                      <a:pt x="54" y="39"/>
                    </a:cubicBezTo>
                    <a:cubicBezTo>
                      <a:pt x="54" y="36"/>
                      <a:pt x="54" y="34"/>
                      <a:pt x="54" y="32"/>
                    </a:cubicBezTo>
                    <a:cubicBezTo>
                      <a:pt x="53" y="30"/>
                      <a:pt x="53" y="28"/>
                      <a:pt x="53" y="26"/>
                    </a:cubicBezTo>
                    <a:cubicBezTo>
                      <a:pt x="45" y="26"/>
                      <a:pt x="45" y="26"/>
                      <a:pt x="45" y="26"/>
                    </a:cubicBezTo>
                    <a:cubicBezTo>
                      <a:pt x="44" y="31"/>
                      <a:pt x="48" y="37"/>
                      <a:pt x="43" y="42"/>
                    </a:cubicBezTo>
                    <a:cubicBezTo>
                      <a:pt x="43" y="41"/>
                      <a:pt x="43" y="40"/>
                      <a:pt x="43" y="39"/>
                    </a:cubicBezTo>
                    <a:cubicBezTo>
                      <a:pt x="42" y="36"/>
                      <a:pt x="42" y="33"/>
                      <a:pt x="42" y="29"/>
                    </a:cubicBezTo>
                    <a:cubicBezTo>
                      <a:pt x="42" y="28"/>
                      <a:pt x="41" y="26"/>
                      <a:pt x="39" y="26"/>
                    </a:cubicBezTo>
                    <a:cubicBezTo>
                      <a:pt x="39" y="26"/>
                      <a:pt x="39" y="26"/>
                      <a:pt x="39" y="26"/>
                    </a:cubicBezTo>
                    <a:cubicBezTo>
                      <a:pt x="36" y="26"/>
                      <a:pt x="34" y="26"/>
                      <a:pt x="32" y="27"/>
                    </a:cubicBezTo>
                    <a:cubicBezTo>
                      <a:pt x="31" y="32"/>
                      <a:pt x="31" y="32"/>
                      <a:pt x="31" y="32"/>
                    </a:cubicBezTo>
                    <a:cubicBezTo>
                      <a:pt x="30" y="32"/>
                      <a:pt x="30" y="32"/>
                      <a:pt x="30" y="32"/>
                    </a:cubicBezTo>
                    <a:cubicBezTo>
                      <a:pt x="28" y="27"/>
                      <a:pt x="28" y="27"/>
                      <a:pt x="28" y="27"/>
                    </a:cubicBezTo>
                    <a:cubicBezTo>
                      <a:pt x="21" y="27"/>
                      <a:pt x="21" y="27"/>
                      <a:pt x="21" y="27"/>
                    </a:cubicBezTo>
                    <a:cubicBezTo>
                      <a:pt x="20" y="32"/>
                      <a:pt x="20" y="32"/>
                      <a:pt x="20" y="32"/>
                    </a:cubicBezTo>
                    <a:cubicBezTo>
                      <a:pt x="19" y="32"/>
                      <a:pt x="18" y="32"/>
                      <a:pt x="18" y="31"/>
                    </a:cubicBezTo>
                    <a:cubicBezTo>
                      <a:pt x="17" y="30"/>
                      <a:pt x="18" y="27"/>
                      <a:pt x="15" y="27"/>
                    </a:cubicBezTo>
                    <a:cubicBezTo>
                      <a:pt x="11" y="28"/>
                      <a:pt x="13" y="31"/>
                      <a:pt x="13" y="33"/>
                    </a:cubicBezTo>
                    <a:cubicBezTo>
                      <a:pt x="13" y="34"/>
                      <a:pt x="13" y="35"/>
                      <a:pt x="13" y="37"/>
                    </a:cubicBezTo>
                    <a:cubicBezTo>
                      <a:pt x="9" y="34"/>
                      <a:pt x="12" y="29"/>
                      <a:pt x="8" y="27"/>
                    </a:cubicBezTo>
                    <a:cubicBezTo>
                      <a:pt x="6" y="32"/>
                      <a:pt x="6" y="32"/>
                      <a:pt x="6" y="32"/>
                    </a:cubicBezTo>
                    <a:cubicBezTo>
                      <a:pt x="4" y="28"/>
                      <a:pt x="4" y="28"/>
                      <a:pt x="4" y="28"/>
                    </a:cubicBezTo>
                    <a:cubicBezTo>
                      <a:pt x="0" y="27"/>
                      <a:pt x="0" y="27"/>
                      <a:pt x="0" y="27"/>
                    </a:cubicBezTo>
                    <a:cubicBezTo>
                      <a:pt x="0" y="26"/>
                      <a:pt x="0" y="25"/>
                      <a:pt x="0" y="25"/>
                    </a:cubicBezTo>
                    <a:cubicBezTo>
                      <a:pt x="1" y="25"/>
                      <a:pt x="2" y="24"/>
                      <a:pt x="4" y="24"/>
                    </a:cubicBezTo>
                    <a:cubicBezTo>
                      <a:pt x="5" y="18"/>
                      <a:pt x="5" y="18"/>
                      <a:pt x="5" y="18"/>
                    </a:cubicBezTo>
                    <a:cubicBezTo>
                      <a:pt x="6" y="19"/>
                      <a:pt x="6" y="20"/>
                      <a:pt x="7" y="21"/>
                    </a:cubicBezTo>
                    <a:cubicBezTo>
                      <a:pt x="7" y="23"/>
                      <a:pt x="7" y="25"/>
                      <a:pt x="9" y="24"/>
                    </a:cubicBezTo>
                    <a:cubicBezTo>
                      <a:pt x="10" y="24"/>
                      <a:pt x="10" y="22"/>
                      <a:pt x="10" y="21"/>
                    </a:cubicBezTo>
                    <a:cubicBezTo>
                      <a:pt x="10" y="19"/>
                      <a:pt x="9" y="17"/>
                      <a:pt x="9" y="15"/>
                    </a:cubicBezTo>
                    <a:cubicBezTo>
                      <a:pt x="9" y="14"/>
                      <a:pt x="9" y="13"/>
                      <a:pt x="9" y="12"/>
                    </a:cubicBezTo>
                    <a:cubicBezTo>
                      <a:pt x="11" y="12"/>
                      <a:pt x="11" y="12"/>
                      <a:pt x="11" y="12"/>
                    </a:cubicBezTo>
                    <a:cubicBezTo>
                      <a:pt x="12" y="16"/>
                      <a:pt x="12" y="20"/>
                      <a:pt x="14" y="24"/>
                    </a:cubicBezTo>
                    <a:cubicBezTo>
                      <a:pt x="16" y="24"/>
                      <a:pt x="16" y="24"/>
                      <a:pt x="16" y="24"/>
                    </a:cubicBezTo>
                    <a:cubicBezTo>
                      <a:pt x="17" y="19"/>
                      <a:pt x="17" y="19"/>
                      <a:pt x="17" y="19"/>
                    </a:cubicBezTo>
                    <a:cubicBezTo>
                      <a:pt x="18" y="19"/>
                      <a:pt x="18" y="19"/>
                      <a:pt x="18" y="19"/>
                    </a:cubicBezTo>
                    <a:cubicBezTo>
                      <a:pt x="20" y="24"/>
                      <a:pt x="20" y="24"/>
                      <a:pt x="20" y="24"/>
                    </a:cubicBezTo>
                    <a:cubicBezTo>
                      <a:pt x="27" y="24"/>
                      <a:pt x="27" y="24"/>
                      <a:pt x="27" y="24"/>
                    </a:cubicBezTo>
                    <a:cubicBezTo>
                      <a:pt x="29" y="18"/>
                      <a:pt x="29" y="18"/>
                      <a:pt x="29" y="18"/>
                    </a:cubicBezTo>
                    <a:cubicBezTo>
                      <a:pt x="32" y="24"/>
                      <a:pt x="32" y="24"/>
                      <a:pt x="32" y="24"/>
                    </a:cubicBezTo>
                    <a:cubicBezTo>
                      <a:pt x="41" y="23"/>
                      <a:pt x="41" y="23"/>
                      <a:pt x="41" y="23"/>
                    </a:cubicBezTo>
                    <a:cubicBezTo>
                      <a:pt x="41" y="15"/>
                      <a:pt x="40" y="8"/>
                      <a:pt x="41" y="0"/>
                    </a:cubicBezTo>
                    <a:cubicBezTo>
                      <a:pt x="43" y="0"/>
                      <a:pt x="43" y="0"/>
                      <a:pt x="43" y="0"/>
                    </a:cubicBezTo>
                    <a:cubicBezTo>
                      <a:pt x="43" y="8"/>
                      <a:pt x="43" y="15"/>
                      <a:pt x="44" y="22"/>
                    </a:cubicBezTo>
                    <a:close/>
                  </a:path>
                </a:pathLst>
              </a:custGeom>
              <a:solidFill>
                <a:schemeClr val="tx1"/>
              </a:solidFill>
              <a:ln w="6350">
                <a:solidFill>
                  <a:schemeClr val="tx1"/>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4" name="Freeform 7">
              <a:extLst>
                <a:ext uri="{FF2B5EF4-FFF2-40B4-BE49-F238E27FC236}">
                  <a16:creationId xmlns:a16="http://schemas.microsoft.com/office/drawing/2014/main" xmlns="" id="{4F5E8165-6CC5-48FA-9592-B8F73C0166A7}"/>
                </a:ext>
              </a:extLst>
            </p:cNvPr>
            <p:cNvSpPr>
              <a:spLocks/>
            </p:cNvSpPr>
            <p:nvPr/>
          </p:nvSpPr>
          <p:spPr bwMode="auto">
            <a:xfrm>
              <a:off x="2299748" y="3412466"/>
              <a:ext cx="174364" cy="219458"/>
            </a:xfrm>
            <a:custGeom>
              <a:avLst/>
              <a:gdLst>
                <a:gd name="T0" fmla="*/ 15 w 29"/>
                <a:gd name="T1" fmla="*/ 21 h 36"/>
                <a:gd name="T2" fmla="*/ 5 w 29"/>
                <a:gd name="T3" fmla="*/ 31 h 36"/>
                <a:gd name="T4" fmla="*/ 8 w 29"/>
                <a:gd name="T5" fmla="*/ 24 h 36"/>
                <a:gd name="T6" fmla="*/ 13 w 29"/>
                <a:gd name="T7" fmla="*/ 18 h 36"/>
                <a:gd name="T8" fmla="*/ 6 w 29"/>
                <a:gd name="T9" fmla="*/ 9 h 36"/>
                <a:gd name="T10" fmla="*/ 1 w 29"/>
                <a:gd name="T11" fmla="*/ 0 h 36"/>
                <a:gd name="T12" fmla="*/ 14 w 29"/>
                <a:gd name="T13" fmla="*/ 15 h 36"/>
                <a:gd name="T14" fmla="*/ 24 w 29"/>
                <a:gd name="T15" fmla="*/ 0 h 36"/>
                <a:gd name="T16" fmla="*/ 24 w 29"/>
                <a:gd name="T17" fmla="*/ 6 h 36"/>
                <a:gd name="T18" fmla="*/ 19 w 29"/>
                <a:gd name="T19" fmla="*/ 13 h 36"/>
                <a:gd name="T20" fmla="*/ 20 w 29"/>
                <a:gd name="T21" fmla="*/ 22 h 36"/>
                <a:gd name="T22" fmla="*/ 27 w 29"/>
                <a:gd name="T23" fmla="*/ 30 h 36"/>
                <a:gd name="T24" fmla="*/ 29 w 29"/>
                <a:gd name="T25" fmla="*/ 36 h 36"/>
                <a:gd name="T26" fmla="*/ 15 w 29"/>
                <a:gd name="T27" fmla="*/ 2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36">
                  <a:moveTo>
                    <a:pt x="15" y="21"/>
                  </a:moveTo>
                  <a:cubicBezTo>
                    <a:pt x="11" y="24"/>
                    <a:pt x="10" y="29"/>
                    <a:pt x="5" y="31"/>
                  </a:cubicBezTo>
                  <a:cubicBezTo>
                    <a:pt x="4" y="27"/>
                    <a:pt x="7" y="26"/>
                    <a:pt x="8" y="24"/>
                  </a:cubicBezTo>
                  <a:cubicBezTo>
                    <a:pt x="10" y="22"/>
                    <a:pt x="11" y="20"/>
                    <a:pt x="13" y="18"/>
                  </a:cubicBezTo>
                  <a:cubicBezTo>
                    <a:pt x="10" y="15"/>
                    <a:pt x="8" y="12"/>
                    <a:pt x="6" y="9"/>
                  </a:cubicBezTo>
                  <a:cubicBezTo>
                    <a:pt x="4" y="6"/>
                    <a:pt x="0" y="5"/>
                    <a:pt x="1" y="0"/>
                  </a:cubicBezTo>
                  <a:cubicBezTo>
                    <a:pt x="5" y="5"/>
                    <a:pt x="10" y="9"/>
                    <a:pt x="14" y="15"/>
                  </a:cubicBezTo>
                  <a:cubicBezTo>
                    <a:pt x="18" y="10"/>
                    <a:pt x="21" y="5"/>
                    <a:pt x="24" y="0"/>
                  </a:cubicBezTo>
                  <a:cubicBezTo>
                    <a:pt x="25" y="2"/>
                    <a:pt x="25" y="4"/>
                    <a:pt x="24" y="6"/>
                  </a:cubicBezTo>
                  <a:cubicBezTo>
                    <a:pt x="22" y="8"/>
                    <a:pt x="21" y="11"/>
                    <a:pt x="19" y="13"/>
                  </a:cubicBezTo>
                  <a:cubicBezTo>
                    <a:pt x="17" y="17"/>
                    <a:pt x="16" y="18"/>
                    <a:pt x="20" y="22"/>
                  </a:cubicBezTo>
                  <a:cubicBezTo>
                    <a:pt x="22" y="25"/>
                    <a:pt x="25" y="28"/>
                    <a:pt x="27" y="30"/>
                  </a:cubicBezTo>
                  <a:cubicBezTo>
                    <a:pt x="29" y="32"/>
                    <a:pt x="29" y="32"/>
                    <a:pt x="29" y="36"/>
                  </a:cubicBezTo>
                  <a:cubicBezTo>
                    <a:pt x="24" y="31"/>
                    <a:pt x="19" y="26"/>
                    <a:pt x="15" y="21"/>
                  </a:cubicBezTo>
                  <a:close/>
                </a:path>
              </a:pathLst>
            </a:custGeom>
            <a:solidFill>
              <a:srgbClr val="FF311D"/>
            </a:solidFill>
            <a:ln w="6350">
              <a:solidFill>
                <a:srgbClr val="FF311D"/>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 name="Freeform 8">
              <a:extLst>
                <a:ext uri="{FF2B5EF4-FFF2-40B4-BE49-F238E27FC236}">
                  <a16:creationId xmlns:a16="http://schemas.microsoft.com/office/drawing/2014/main" xmlns="" id="{24098D90-D496-4C29-A9DA-F3146176270A}"/>
                </a:ext>
              </a:extLst>
            </p:cNvPr>
            <p:cNvSpPr>
              <a:spLocks/>
            </p:cNvSpPr>
            <p:nvPr/>
          </p:nvSpPr>
          <p:spPr bwMode="auto">
            <a:xfrm>
              <a:off x="1710518" y="3445534"/>
              <a:ext cx="180376" cy="186389"/>
            </a:xfrm>
            <a:custGeom>
              <a:avLst/>
              <a:gdLst>
                <a:gd name="T0" fmla="*/ 30 w 30"/>
                <a:gd name="T1" fmla="*/ 31 h 31"/>
                <a:gd name="T2" fmla="*/ 22 w 30"/>
                <a:gd name="T3" fmla="*/ 25 h 31"/>
                <a:gd name="T4" fmla="*/ 15 w 30"/>
                <a:gd name="T5" fmla="*/ 18 h 31"/>
                <a:gd name="T6" fmla="*/ 10 w 30"/>
                <a:gd name="T7" fmla="*/ 25 h 31"/>
                <a:gd name="T8" fmla="*/ 3 w 30"/>
                <a:gd name="T9" fmla="*/ 31 h 31"/>
                <a:gd name="T10" fmla="*/ 7 w 30"/>
                <a:gd name="T11" fmla="*/ 23 h 31"/>
                <a:gd name="T12" fmla="*/ 12 w 30"/>
                <a:gd name="T13" fmla="*/ 17 h 31"/>
                <a:gd name="T14" fmla="*/ 0 w 30"/>
                <a:gd name="T15" fmla="*/ 2 h 31"/>
                <a:gd name="T16" fmla="*/ 1 w 30"/>
                <a:gd name="T17" fmla="*/ 1 h 31"/>
                <a:gd name="T18" fmla="*/ 14 w 30"/>
                <a:gd name="T19" fmla="*/ 13 h 31"/>
                <a:gd name="T20" fmla="*/ 26 w 30"/>
                <a:gd name="T21" fmla="*/ 0 h 31"/>
                <a:gd name="T22" fmla="*/ 22 w 30"/>
                <a:gd name="T23" fmla="*/ 8 h 31"/>
                <a:gd name="T24" fmla="*/ 17 w 30"/>
                <a:gd name="T25" fmla="*/ 16 h 31"/>
                <a:gd name="T26" fmla="*/ 24 w 30"/>
                <a:gd name="T27" fmla="*/ 23 h 31"/>
                <a:gd name="T28" fmla="*/ 30 w 30"/>
                <a:gd name="T29"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 h="31">
                  <a:moveTo>
                    <a:pt x="30" y="31"/>
                  </a:moveTo>
                  <a:cubicBezTo>
                    <a:pt x="26" y="30"/>
                    <a:pt x="25" y="27"/>
                    <a:pt x="22" y="25"/>
                  </a:cubicBezTo>
                  <a:cubicBezTo>
                    <a:pt x="20" y="23"/>
                    <a:pt x="18" y="21"/>
                    <a:pt x="15" y="18"/>
                  </a:cubicBezTo>
                  <a:cubicBezTo>
                    <a:pt x="13" y="21"/>
                    <a:pt x="12" y="23"/>
                    <a:pt x="10" y="25"/>
                  </a:cubicBezTo>
                  <a:cubicBezTo>
                    <a:pt x="8" y="27"/>
                    <a:pt x="6" y="28"/>
                    <a:pt x="3" y="31"/>
                  </a:cubicBezTo>
                  <a:cubicBezTo>
                    <a:pt x="2" y="26"/>
                    <a:pt x="6" y="26"/>
                    <a:pt x="7" y="23"/>
                  </a:cubicBezTo>
                  <a:cubicBezTo>
                    <a:pt x="9" y="21"/>
                    <a:pt x="11" y="19"/>
                    <a:pt x="12" y="17"/>
                  </a:cubicBezTo>
                  <a:cubicBezTo>
                    <a:pt x="9" y="10"/>
                    <a:pt x="1" y="9"/>
                    <a:pt x="0" y="2"/>
                  </a:cubicBezTo>
                  <a:cubicBezTo>
                    <a:pt x="1" y="1"/>
                    <a:pt x="1" y="1"/>
                    <a:pt x="1" y="1"/>
                  </a:cubicBezTo>
                  <a:cubicBezTo>
                    <a:pt x="5" y="5"/>
                    <a:pt x="9" y="9"/>
                    <a:pt x="14" y="13"/>
                  </a:cubicBezTo>
                  <a:cubicBezTo>
                    <a:pt x="26" y="0"/>
                    <a:pt x="26" y="0"/>
                    <a:pt x="26" y="0"/>
                  </a:cubicBezTo>
                  <a:cubicBezTo>
                    <a:pt x="26" y="4"/>
                    <a:pt x="24" y="6"/>
                    <a:pt x="22" y="8"/>
                  </a:cubicBezTo>
                  <a:cubicBezTo>
                    <a:pt x="21" y="11"/>
                    <a:pt x="19" y="13"/>
                    <a:pt x="17" y="16"/>
                  </a:cubicBezTo>
                  <a:cubicBezTo>
                    <a:pt x="19" y="18"/>
                    <a:pt x="21" y="21"/>
                    <a:pt x="24" y="23"/>
                  </a:cubicBezTo>
                  <a:cubicBezTo>
                    <a:pt x="26" y="25"/>
                    <a:pt x="29" y="26"/>
                    <a:pt x="30" y="31"/>
                  </a:cubicBezTo>
                  <a:close/>
                </a:path>
              </a:pathLst>
            </a:custGeom>
            <a:solidFill>
              <a:srgbClr val="FF311D"/>
            </a:solidFill>
            <a:ln w="6350">
              <a:solidFill>
                <a:srgbClr val="FF311D"/>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9" name="文本框 8">
            <a:extLst>
              <a:ext uri="{FF2B5EF4-FFF2-40B4-BE49-F238E27FC236}">
                <a16:creationId xmlns:a16="http://schemas.microsoft.com/office/drawing/2014/main" xmlns="" id="{EBA9C224-4744-4C93-B313-603E0884BEFC}"/>
              </a:ext>
            </a:extLst>
          </p:cNvPr>
          <p:cNvSpPr txBox="1"/>
          <p:nvPr/>
        </p:nvSpPr>
        <p:spPr>
          <a:xfrm>
            <a:off x="9378269" y="698880"/>
            <a:ext cx="2060293" cy="369332"/>
          </a:xfrm>
          <a:prstGeom prst="rect">
            <a:avLst/>
          </a:prstGeom>
          <a:noFill/>
        </p:spPr>
        <p:txBody>
          <a:bodyPr wrap="square" rtlCol="0">
            <a:spAutoFit/>
          </a:bodyPr>
          <a:lstStyle/>
          <a:p>
            <a:r>
              <a:rPr lang="en-US" altLang="zh-CN" b="1">
                <a:latin typeface="851tegakizatsu" panose="02000600000000000000" pitchFamily="2" charset="-122"/>
                <a:ea typeface="851tegakizatsu" panose="02000600000000000000" pitchFamily="2" charset="-122"/>
                <a:cs typeface="851tegakizatsu" panose="02000600000000000000" pitchFamily="2" charset="-122"/>
              </a:rPr>
              <a:t>DESIGNED BY XIAO</a:t>
            </a:r>
            <a:endParaRPr lang="zh-CN" altLang="en-US" b="1">
              <a:latin typeface="851tegakizatsu" panose="02000600000000000000" pitchFamily="2" charset="-122"/>
              <a:ea typeface="851tegakizatsu" panose="02000600000000000000" pitchFamily="2" charset="-122"/>
              <a:cs typeface="851tegakizatsu" panose="02000600000000000000" pitchFamily="2" charset="-122"/>
            </a:endParaRPr>
          </a:p>
        </p:txBody>
      </p:sp>
      <p:grpSp>
        <p:nvGrpSpPr>
          <p:cNvPr id="10" name="组合 9">
            <a:extLst>
              <a:ext uri="{FF2B5EF4-FFF2-40B4-BE49-F238E27FC236}">
                <a16:creationId xmlns:a16="http://schemas.microsoft.com/office/drawing/2014/main" xmlns="" id="{46BCBE61-7EFF-4D06-BE4A-40150555EC28}"/>
              </a:ext>
            </a:extLst>
          </p:cNvPr>
          <p:cNvGrpSpPr/>
          <p:nvPr/>
        </p:nvGrpSpPr>
        <p:grpSpPr>
          <a:xfrm>
            <a:off x="5447113" y="1068212"/>
            <a:ext cx="1297775" cy="943672"/>
            <a:chOff x="989013" y="2639854"/>
            <a:chExt cx="2170529" cy="1578292"/>
          </a:xfrm>
        </p:grpSpPr>
        <p:grpSp>
          <p:nvGrpSpPr>
            <p:cNvPr id="11" name="组合 10">
              <a:extLst>
                <a:ext uri="{FF2B5EF4-FFF2-40B4-BE49-F238E27FC236}">
                  <a16:creationId xmlns:a16="http://schemas.microsoft.com/office/drawing/2014/main" xmlns="" id="{40CEF016-564A-4A13-9148-9410143DE46B}"/>
                </a:ext>
              </a:extLst>
            </p:cNvPr>
            <p:cNvGrpSpPr/>
            <p:nvPr/>
          </p:nvGrpSpPr>
          <p:grpSpPr>
            <a:xfrm>
              <a:off x="989013" y="2639854"/>
              <a:ext cx="2170529" cy="1578292"/>
              <a:chOff x="989013" y="2639854"/>
              <a:chExt cx="2170529" cy="1578292"/>
            </a:xfrm>
          </p:grpSpPr>
          <p:sp>
            <p:nvSpPr>
              <p:cNvPr id="14" name="Freeform 5">
                <a:extLst>
                  <a:ext uri="{FF2B5EF4-FFF2-40B4-BE49-F238E27FC236}">
                    <a16:creationId xmlns:a16="http://schemas.microsoft.com/office/drawing/2014/main" xmlns="" id="{76D8AD48-E0C1-4AEE-9E8D-D9DDE52FD1AF}"/>
                  </a:ext>
                </a:extLst>
              </p:cNvPr>
              <p:cNvSpPr>
                <a:spLocks noEditPoints="1"/>
              </p:cNvSpPr>
              <p:nvPr/>
            </p:nvSpPr>
            <p:spPr bwMode="auto">
              <a:xfrm>
                <a:off x="989013" y="2639854"/>
                <a:ext cx="2170529" cy="1578292"/>
              </a:xfrm>
              <a:custGeom>
                <a:avLst/>
                <a:gdLst>
                  <a:gd name="T0" fmla="*/ 348 w 358"/>
                  <a:gd name="T1" fmla="*/ 33 h 259"/>
                  <a:gd name="T2" fmla="*/ 249 w 358"/>
                  <a:gd name="T3" fmla="*/ 17 h 259"/>
                  <a:gd name="T4" fmla="*/ 71 w 358"/>
                  <a:gd name="T5" fmla="*/ 18 h 259"/>
                  <a:gd name="T6" fmla="*/ 25 w 358"/>
                  <a:gd name="T7" fmla="*/ 121 h 259"/>
                  <a:gd name="T8" fmla="*/ 50 w 358"/>
                  <a:gd name="T9" fmla="*/ 104 h 259"/>
                  <a:gd name="T10" fmla="*/ 63 w 358"/>
                  <a:gd name="T11" fmla="*/ 181 h 259"/>
                  <a:gd name="T12" fmla="*/ 162 w 358"/>
                  <a:gd name="T13" fmla="*/ 253 h 259"/>
                  <a:gd name="T14" fmla="*/ 272 w 358"/>
                  <a:gd name="T15" fmla="*/ 203 h 259"/>
                  <a:gd name="T16" fmla="*/ 298 w 358"/>
                  <a:gd name="T17" fmla="*/ 137 h 259"/>
                  <a:gd name="T18" fmla="*/ 322 w 358"/>
                  <a:gd name="T19" fmla="*/ 98 h 259"/>
                  <a:gd name="T20" fmla="*/ 340 w 358"/>
                  <a:gd name="T21" fmla="*/ 97 h 259"/>
                  <a:gd name="T22" fmla="*/ 344 w 358"/>
                  <a:gd name="T23" fmla="*/ 119 h 259"/>
                  <a:gd name="T24" fmla="*/ 280 w 358"/>
                  <a:gd name="T25" fmla="*/ 44 h 259"/>
                  <a:gd name="T26" fmla="*/ 268 w 358"/>
                  <a:gd name="T27" fmla="*/ 30 h 259"/>
                  <a:gd name="T28" fmla="*/ 64 w 358"/>
                  <a:gd name="T29" fmla="*/ 43 h 259"/>
                  <a:gd name="T30" fmla="*/ 48 w 358"/>
                  <a:gd name="T31" fmla="*/ 103 h 259"/>
                  <a:gd name="T32" fmla="*/ 27 w 358"/>
                  <a:gd name="T33" fmla="*/ 107 h 259"/>
                  <a:gd name="T34" fmla="*/ 29 w 358"/>
                  <a:gd name="T35" fmla="*/ 24 h 259"/>
                  <a:gd name="T36" fmla="*/ 62 w 358"/>
                  <a:gd name="T37" fmla="*/ 41 h 259"/>
                  <a:gd name="T38" fmla="*/ 55 w 358"/>
                  <a:gd name="T39" fmla="*/ 95 h 259"/>
                  <a:gd name="T40" fmla="*/ 79 w 358"/>
                  <a:gd name="T41" fmla="*/ 135 h 259"/>
                  <a:gd name="T42" fmla="*/ 76 w 358"/>
                  <a:gd name="T43" fmla="*/ 175 h 259"/>
                  <a:gd name="T44" fmla="*/ 79 w 358"/>
                  <a:gd name="T45" fmla="*/ 176 h 259"/>
                  <a:gd name="T46" fmla="*/ 251 w 358"/>
                  <a:gd name="T47" fmla="*/ 233 h 259"/>
                  <a:gd name="T48" fmla="*/ 90 w 358"/>
                  <a:gd name="T49" fmla="*/ 182 h 259"/>
                  <a:gd name="T50" fmla="*/ 84 w 358"/>
                  <a:gd name="T51" fmla="*/ 132 h 259"/>
                  <a:gd name="T52" fmla="*/ 133 w 358"/>
                  <a:gd name="T53" fmla="*/ 115 h 259"/>
                  <a:gd name="T54" fmla="*/ 167 w 358"/>
                  <a:gd name="T55" fmla="*/ 106 h 259"/>
                  <a:gd name="T56" fmla="*/ 230 w 358"/>
                  <a:gd name="T57" fmla="*/ 116 h 259"/>
                  <a:gd name="T58" fmla="*/ 244 w 358"/>
                  <a:gd name="T59" fmla="*/ 109 h 259"/>
                  <a:gd name="T60" fmla="*/ 266 w 358"/>
                  <a:gd name="T61" fmla="*/ 212 h 259"/>
                  <a:gd name="T62" fmla="*/ 301 w 358"/>
                  <a:gd name="T63" fmla="*/ 143 h 259"/>
                  <a:gd name="T64" fmla="*/ 276 w 358"/>
                  <a:gd name="T65" fmla="*/ 188 h 259"/>
                  <a:gd name="T66" fmla="*/ 280 w 358"/>
                  <a:gd name="T67" fmla="*/ 137 h 259"/>
                  <a:gd name="T68" fmla="*/ 295 w 358"/>
                  <a:gd name="T69" fmla="*/ 135 h 259"/>
                  <a:gd name="T70" fmla="*/ 290 w 358"/>
                  <a:gd name="T71" fmla="*/ 123 h 259"/>
                  <a:gd name="T72" fmla="*/ 265 w 358"/>
                  <a:gd name="T73" fmla="*/ 119 h 259"/>
                  <a:gd name="T74" fmla="*/ 240 w 358"/>
                  <a:gd name="T75" fmla="*/ 113 h 259"/>
                  <a:gd name="T76" fmla="*/ 203 w 358"/>
                  <a:gd name="T77" fmla="*/ 74 h 259"/>
                  <a:gd name="T78" fmla="*/ 188 w 358"/>
                  <a:gd name="T79" fmla="*/ 74 h 259"/>
                  <a:gd name="T80" fmla="*/ 166 w 358"/>
                  <a:gd name="T81" fmla="*/ 102 h 259"/>
                  <a:gd name="T82" fmla="*/ 144 w 358"/>
                  <a:gd name="T83" fmla="*/ 96 h 259"/>
                  <a:gd name="T84" fmla="*/ 125 w 358"/>
                  <a:gd name="T85" fmla="*/ 101 h 259"/>
                  <a:gd name="T86" fmla="*/ 104 w 358"/>
                  <a:gd name="T87" fmla="*/ 106 h 259"/>
                  <a:gd name="T88" fmla="*/ 91 w 358"/>
                  <a:gd name="T89" fmla="*/ 87 h 259"/>
                  <a:gd name="T90" fmla="*/ 67 w 358"/>
                  <a:gd name="T91" fmla="*/ 119 h 259"/>
                  <a:gd name="T92" fmla="*/ 59 w 358"/>
                  <a:gd name="T93" fmla="*/ 121 h 259"/>
                  <a:gd name="T94" fmla="*/ 93 w 358"/>
                  <a:gd name="T95" fmla="*/ 34 h 259"/>
                  <a:gd name="T96" fmla="*/ 257 w 358"/>
                  <a:gd name="T97" fmla="*/ 26 h 259"/>
                  <a:gd name="T98" fmla="*/ 296 w 358"/>
                  <a:gd name="T99" fmla="*/ 87 h 259"/>
                  <a:gd name="T100" fmla="*/ 345 w 358"/>
                  <a:gd name="T101" fmla="*/ 114 h 259"/>
                  <a:gd name="T102" fmla="*/ 342 w 358"/>
                  <a:gd name="T103" fmla="*/ 95 h 259"/>
                  <a:gd name="T104" fmla="*/ 333 w 358"/>
                  <a:gd name="T105" fmla="*/ 98 h 259"/>
                  <a:gd name="T106" fmla="*/ 305 w 358"/>
                  <a:gd name="T107" fmla="*/ 85 h 259"/>
                  <a:gd name="T108" fmla="*/ 276 w 358"/>
                  <a:gd name="T109" fmla="*/ 29 h 259"/>
                  <a:gd name="T110" fmla="*/ 320 w 358"/>
                  <a:gd name="T111" fmla="*/ 14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58" h="259">
                    <a:moveTo>
                      <a:pt x="358" y="84"/>
                    </a:moveTo>
                    <a:cubicBezTo>
                      <a:pt x="358" y="80"/>
                      <a:pt x="357" y="75"/>
                      <a:pt x="356" y="70"/>
                    </a:cubicBezTo>
                    <a:cubicBezTo>
                      <a:pt x="356" y="62"/>
                      <a:pt x="355" y="53"/>
                      <a:pt x="353" y="45"/>
                    </a:cubicBezTo>
                    <a:cubicBezTo>
                      <a:pt x="352" y="41"/>
                      <a:pt x="351" y="38"/>
                      <a:pt x="349" y="35"/>
                    </a:cubicBezTo>
                    <a:cubicBezTo>
                      <a:pt x="349" y="34"/>
                      <a:pt x="349" y="34"/>
                      <a:pt x="349" y="34"/>
                    </a:cubicBezTo>
                    <a:cubicBezTo>
                      <a:pt x="348" y="33"/>
                      <a:pt x="348" y="33"/>
                      <a:pt x="348" y="33"/>
                    </a:cubicBezTo>
                    <a:cubicBezTo>
                      <a:pt x="346" y="30"/>
                      <a:pt x="344" y="27"/>
                      <a:pt x="342" y="25"/>
                    </a:cubicBezTo>
                    <a:cubicBezTo>
                      <a:pt x="337" y="19"/>
                      <a:pt x="331" y="15"/>
                      <a:pt x="324" y="13"/>
                    </a:cubicBezTo>
                    <a:cubicBezTo>
                      <a:pt x="319" y="11"/>
                      <a:pt x="314" y="10"/>
                      <a:pt x="308" y="11"/>
                    </a:cubicBezTo>
                    <a:cubicBezTo>
                      <a:pt x="295" y="14"/>
                      <a:pt x="283" y="18"/>
                      <a:pt x="274" y="27"/>
                    </a:cubicBezTo>
                    <a:cubicBezTo>
                      <a:pt x="270" y="27"/>
                      <a:pt x="267" y="27"/>
                      <a:pt x="264" y="27"/>
                    </a:cubicBezTo>
                    <a:cubicBezTo>
                      <a:pt x="259" y="24"/>
                      <a:pt x="254" y="20"/>
                      <a:pt x="249" y="17"/>
                    </a:cubicBezTo>
                    <a:cubicBezTo>
                      <a:pt x="243" y="14"/>
                      <a:pt x="238" y="11"/>
                      <a:pt x="232" y="9"/>
                    </a:cubicBezTo>
                    <a:cubicBezTo>
                      <a:pt x="219" y="4"/>
                      <a:pt x="206" y="1"/>
                      <a:pt x="193" y="0"/>
                    </a:cubicBezTo>
                    <a:cubicBezTo>
                      <a:pt x="176" y="0"/>
                      <a:pt x="160" y="2"/>
                      <a:pt x="144" y="5"/>
                    </a:cubicBezTo>
                    <a:cubicBezTo>
                      <a:pt x="126" y="8"/>
                      <a:pt x="109" y="16"/>
                      <a:pt x="94" y="27"/>
                    </a:cubicBezTo>
                    <a:cubicBezTo>
                      <a:pt x="91" y="29"/>
                      <a:pt x="87" y="29"/>
                      <a:pt x="84" y="26"/>
                    </a:cubicBezTo>
                    <a:cubicBezTo>
                      <a:pt x="81" y="22"/>
                      <a:pt x="76" y="19"/>
                      <a:pt x="71" y="18"/>
                    </a:cubicBezTo>
                    <a:cubicBezTo>
                      <a:pt x="55" y="13"/>
                      <a:pt x="38" y="15"/>
                      <a:pt x="24" y="24"/>
                    </a:cubicBezTo>
                    <a:cubicBezTo>
                      <a:pt x="21" y="25"/>
                      <a:pt x="19" y="27"/>
                      <a:pt x="17" y="29"/>
                    </a:cubicBezTo>
                    <a:cubicBezTo>
                      <a:pt x="4" y="42"/>
                      <a:pt x="0" y="62"/>
                      <a:pt x="8" y="79"/>
                    </a:cubicBezTo>
                    <a:cubicBezTo>
                      <a:pt x="9" y="80"/>
                      <a:pt x="9" y="82"/>
                      <a:pt x="10" y="83"/>
                    </a:cubicBezTo>
                    <a:cubicBezTo>
                      <a:pt x="11" y="96"/>
                      <a:pt x="15" y="108"/>
                      <a:pt x="22" y="119"/>
                    </a:cubicBezTo>
                    <a:cubicBezTo>
                      <a:pt x="23" y="120"/>
                      <a:pt x="24" y="120"/>
                      <a:pt x="25" y="121"/>
                    </a:cubicBezTo>
                    <a:cubicBezTo>
                      <a:pt x="25" y="117"/>
                      <a:pt x="22" y="113"/>
                      <a:pt x="24" y="109"/>
                    </a:cubicBezTo>
                    <a:cubicBezTo>
                      <a:pt x="27" y="112"/>
                      <a:pt x="29" y="115"/>
                      <a:pt x="33" y="120"/>
                    </a:cubicBezTo>
                    <a:cubicBezTo>
                      <a:pt x="33" y="115"/>
                      <a:pt x="36" y="116"/>
                      <a:pt x="38" y="116"/>
                    </a:cubicBezTo>
                    <a:cubicBezTo>
                      <a:pt x="40" y="111"/>
                      <a:pt x="40" y="111"/>
                      <a:pt x="40" y="111"/>
                    </a:cubicBezTo>
                    <a:cubicBezTo>
                      <a:pt x="45" y="112"/>
                      <a:pt x="45" y="112"/>
                      <a:pt x="45" y="112"/>
                    </a:cubicBezTo>
                    <a:cubicBezTo>
                      <a:pt x="47" y="109"/>
                      <a:pt x="49" y="107"/>
                      <a:pt x="50" y="104"/>
                    </a:cubicBezTo>
                    <a:cubicBezTo>
                      <a:pt x="51" y="102"/>
                      <a:pt x="53" y="101"/>
                      <a:pt x="55" y="102"/>
                    </a:cubicBezTo>
                    <a:cubicBezTo>
                      <a:pt x="55" y="102"/>
                      <a:pt x="55" y="102"/>
                      <a:pt x="55" y="102"/>
                    </a:cubicBezTo>
                    <a:cubicBezTo>
                      <a:pt x="56" y="112"/>
                      <a:pt x="55" y="123"/>
                      <a:pt x="60" y="133"/>
                    </a:cubicBezTo>
                    <a:cubicBezTo>
                      <a:pt x="58" y="135"/>
                      <a:pt x="57" y="137"/>
                      <a:pt x="55" y="139"/>
                    </a:cubicBezTo>
                    <a:cubicBezTo>
                      <a:pt x="51" y="148"/>
                      <a:pt x="52" y="156"/>
                      <a:pt x="56" y="165"/>
                    </a:cubicBezTo>
                    <a:cubicBezTo>
                      <a:pt x="59" y="170"/>
                      <a:pt x="61" y="176"/>
                      <a:pt x="63" y="181"/>
                    </a:cubicBezTo>
                    <a:cubicBezTo>
                      <a:pt x="65" y="187"/>
                      <a:pt x="70" y="193"/>
                      <a:pt x="76" y="196"/>
                    </a:cubicBezTo>
                    <a:cubicBezTo>
                      <a:pt x="81" y="198"/>
                      <a:pt x="86" y="197"/>
                      <a:pt x="92" y="195"/>
                    </a:cubicBezTo>
                    <a:cubicBezTo>
                      <a:pt x="93" y="198"/>
                      <a:pt x="95" y="201"/>
                      <a:pt x="96" y="204"/>
                    </a:cubicBezTo>
                    <a:cubicBezTo>
                      <a:pt x="97" y="206"/>
                      <a:pt x="99" y="209"/>
                      <a:pt x="100" y="211"/>
                    </a:cubicBezTo>
                    <a:cubicBezTo>
                      <a:pt x="107" y="221"/>
                      <a:pt x="116" y="230"/>
                      <a:pt x="127" y="236"/>
                    </a:cubicBezTo>
                    <a:cubicBezTo>
                      <a:pt x="138" y="243"/>
                      <a:pt x="149" y="250"/>
                      <a:pt x="162" y="253"/>
                    </a:cubicBezTo>
                    <a:cubicBezTo>
                      <a:pt x="170" y="254"/>
                      <a:pt x="178" y="256"/>
                      <a:pt x="186" y="257"/>
                    </a:cubicBezTo>
                    <a:cubicBezTo>
                      <a:pt x="202" y="259"/>
                      <a:pt x="218" y="256"/>
                      <a:pt x="232" y="249"/>
                    </a:cubicBezTo>
                    <a:cubicBezTo>
                      <a:pt x="239" y="245"/>
                      <a:pt x="246" y="240"/>
                      <a:pt x="252" y="235"/>
                    </a:cubicBezTo>
                    <a:cubicBezTo>
                      <a:pt x="257" y="232"/>
                      <a:pt x="260" y="228"/>
                      <a:pt x="263" y="224"/>
                    </a:cubicBezTo>
                    <a:cubicBezTo>
                      <a:pt x="265" y="219"/>
                      <a:pt x="267" y="215"/>
                      <a:pt x="269" y="210"/>
                    </a:cubicBezTo>
                    <a:cubicBezTo>
                      <a:pt x="270" y="208"/>
                      <a:pt x="271" y="205"/>
                      <a:pt x="272" y="203"/>
                    </a:cubicBezTo>
                    <a:cubicBezTo>
                      <a:pt x="276" y="204"/>
                      <a:pt x="281" y="203"/>
                      <a:pt x="285" y="200"/>
                    </a:cubicBezTo>
                    <a:cubicBezTo>
                      <a:pt x="291" y="196"/>
                      <a:pt x="295" y="190"/>
                      <a:pt x="297" y="182"/>
                    </a:cubicBezTo>
                    <a:cubicBezTo>
                      <a:pt x="297" y="177"/>
                      <a:pt x="299" y="172"/>
                      <a:pt x="302" y="168"/>
                    </a:cubicBezTo>
                    <a:cubicBezTo>
                      <a:pt x="304" y="166"/>
                      <a:pt x="305" y="164"/>
                      <a:pt x="306" y="162"/>
                    </a:cubicBezTo>
                    <a:cubicBezTo>
                      <a:pt x="308" y="156"/>
                      <a:pt x="310" y="150"/>
                      <a:pt x="306" y="144"/>
                    </a:cubicBezTo>
                    <a:cubicBezTo>
                      <a:pt x="303" y="141"/>
                      <a:pt x="301" y="139"/>
                      <a:pt x="298" y="137"/>
                    </a:cubicBezTo>
                    <a:cubicBezTo>
                      <a:pt x="299" y="133"/>
                      <a:pt x="300" y="129"/>
                      <a:pt x="301" y="125"/>
                    </a:cubicBezTo>
                    <a:cubicBezTo>
                      <a:pt x="303" y="116"/>
                      <a:pt x="301" y="107"/>
                      <a:pt x="300" y="99"/>
                    </a:cubicBezTo>
                    <a:cubicBezTo>
                      <a:pt x="299" y="93"/>
                      <a:pt x="299" y="88"/>
                      <a:pt x="300" y="83"/>
                    </a:cubicBezTo>
                    <a:cubicBezTo>
                      <a:pt x="300" y="84"/>
                      <a:pt x="301" y="84"/>
                      <a:pt x="301" y="85"/>
                    </a:cubicBezTo>
                    <a:cubicBezTo>
                      <a:pt x="304" y="89"/>
                      <a:pt x="308" y="92"/>
                      <a:pt x="313" y="93"/>
                    </a:cubicBezTo>
                    <a:cubicBezTo>
                      <a:pt x="316" y="94"/>
                      <a:pt x="321" y="94"/>
                      <a:pt x="322" y="98"/>
                    </a:cubicBezTo>
                    <a:cubicBezTo>
                      <a:pt x="322" y="99"/>
                      <a:pt x="323" y="99"/>
                      <a:pt x="323" y="99"/>
                    </a:cubicBezTo>
                    <a:cubicBezTo>
                      <a:pt x="326" y="99"/>
                      <a:pt x="326" y="101"/>
                      <a:pt x="327" y="102"/>
                    </a:cubicBezTo>
                    <a:cubicBezTo>
                      <a:pt x="327" y="104"/>
                      <a:pt x="328" y="105"/>
                      <a:pt x="329" y="107"/>
                    </a:cubicBezTo>
                    <a:cubicBezTo>
                      <a:pt x="332" y="106"/>
                      <a:pt x="334" y="105"/>
                      <a:pt x="336" y="108"/>
                    </a:cubicBezTo>
                    <a:cubicBezTo>
                      <a:pt x="337" y="107"/>
                      <a:pt x="338" y="106"/>
                      <a:pt x="339" y="104"/>
                    </a:cubicBezTo>
                    <a:cubicBezTo>
                      <a:pt x="339" y="102"/>
                      <a:pt x="340" y="99"/>
                      <a:pt x="340" y="97"/>
                    </a:cubicBezTo>
                    <a:cubicBezTo>
                      <a:pt x="341" y="101"/>
                      <a:pt x="341" y="105"/>
                      <a:pt x="342" y="109"/>
                    </a:cubicBezTo>
                    <a:cubicBezTo>
                      <a:pt x="341" y="110"/>
                      <a:pt x="341" y="112"/>
                      <a:pt x="342" y="114"/>
                    </a:cubicBezTo>
                    <a:cubicBezTo>
                      <a:pt x="341" y="115"/>
                      <a:pt x="341" y="117"/>
                      <a:pt x="341" y="119"/>
                    </a:cubicBezTo>
                    <a:cubicBezTo>
                      <a:pt x="341" y="120"/>
                      <a:pt x="343" y="120"/>
                      <a:pt x="343" y="119"/>
                    </a:cubicBezTo>
                    <a:cubicBezTo>
                      <a:pt x="343" y="119"/>
                      <a:pt x="343" y="119"/>
                      <a:pt x="343" y="119"/>
                    </a:cubicBezTo>
                    <a:cubicBezTo>
                      <a:pt x="343" y="119"/>
                      <a:pt x="343" y="119"/>
                      <a:pt x="344" y="119"/>
                    </a:cubicBezTo>
                    <a:cubicBezTo>
                      <a:pt x="346" y="118"/>
                      <a:pt x="347" y="116"/>
                      <a:pt x="348" y="114"/>
                    </a:cubicBezTo>
                    <a:cubicBezTo>
                      <a:pt x="353" y="109"/>
                      <a:pt x="356" y="102"/>
                      <a:pt x="357" y="95"/>
                    </a:cubicBezTo>
                    <a:cubicBezTo>
                      <a:pt x="358" y="92"/>
                      <a:pt x="358" y="88"/>
                      <a:pt x="358" y="84"/>
                    </a:cubicBezTo>
                    <a:close/>
                    <a:moveTo>
                      <a:pt x="268" y="30"/>
                    </a:moveTo>
                    <a:cubicBezTo>
                      <a:pt x="269" y="30"/>
                      <a:pt x="270" y="30"/>
                      <a:pt x="271" y="31"/>
                    </a:cubicBezTo>
                    <a:cubicBezTo>
                      <a:pt x="274" y="35"/>
                      <a:pt x="277" y="40"/>
                      <a:pt x="280" y="44"/>
                    </a:cubicBezTo>
                    <a:cubicBezTo>
                      <a:pt x="280" y="45"/>
                      <a:pt x="280" y="46"/>
                      <a:pt x="280" y="47"/>
                    </a:cubicBezTo>
                    <a:cubicBezTo>
                      <a:pt x="280" y="49"/>
                      <a:pt x="278" y="51"/>
                      <a:pt x="276" y="51"/>
                    </a:cubicBezTo>
                    <a:cubicBezTo>
                      <a:pt x="275" y="51"/>
                      <a:pt x="275" y="51"/>
                      <a:pt x="274" y="51"/>
                    </a:cubicBezTo>
                    <a:cubicBezTo>
                      <a:pt x="270" y="49"/>
                      <a:pt x="267" y="47"/>
                      <a:pt x="265" y="43"/>
                    </a:cubicBezTo>
                    <a:cubicBezTo>
                      <a:pt x="265" y="40"/>
                      <a:pt x="264" y="38"/>
                      <a:pt x="264" y="36"/>
                    </a:cubicBezTo>
                    <a:cubicBezTo>
                      <a:pt x="263" y="33"/>
                      <a:pt x="265" y="31"/>
                      <a:pt x="268" y="30"/>
                    </a:cubicBezTo>
                    <a:close/>
                    <a:moveTo>
                      <a:pt x="89" y="31"/>
                    </a:moveTo>
                    <a:cubicBezTo>
                      <a:pt x="91" y="34"/>
                      <a:pt x="90" y="38"/>
                      <a:pt x="88" y="41"/>
                    </a:cubicBezTo>
                    <a:cubicBezTo>
                      <a:pt x="85" y="48"/>
                      <a:pt x="80" y="54"/>
                      <a:pt x="73" y="58"/>
                    </a:cubicBezTo>
                    <a:cubicBezTo>
                      <a:pt x="70" y="60"/>
                      <a:pt x="66" y="60"/>
                      <a:pt x="64" y="57"/>
                    </a:cubicBezTo>
                    <a:cubicBezTo>
                      <a:pt x="64" y="56"/>
                      <a:pt x="63" y="55"/>
                      <a:pt x="63" y="55"/>
                    </a:cubicBezTo>
                    <a:cubicBezTo>
                      <a:pt x="61" y="51"/>
                      <a:pt x="61" y="46"/>
                      <a:pt x="64" y="43"/>
                    </a:cubicBezTo>
                    <a:cubicBezTo>
                      <a:pt x="67" y="40"/>
                      <a:pt x="69" y="37"/>
                      <a:pt x="71" y="34"/>
                    </a:cubicBezTo>
                    <a:cubicBezTo>
                      <a:pt x="72" y="31"/>
                      <a:pt x="75" y="29"/>
                      <a:pt x="79" y="30"/>
                    </a:cubicBezTo>
                    <a:cubicBezTo>
                      <a:pt x="82" y="30"/>
                      <a:pt x="86" y="31"/>
                      <a:pt x="89" y="31"/>
                    </a:cubicBezTo>
                    <a:close/>
                    <a:moveTo>
                      <a:pt x="55" y="95"/>
                    </a:moveTo>
                    <a:cubicBezTo>
                      <a:pt x="54" y="95"/>
                      <a:pt x="54" y="97"/>
                      <a:pt x="53" y="97"/>
                    </a:cubicBezTo>
                    <a:cubicBezTo>
                      <a:pt x="49" y="97"/>
                      <a:pt x="49" y="100"/>
                      <a:pt x="48" y="103"/>
                    </a:cubicBezTo>
                    <a:cubicBezTo>
                      <a:pt x="47" y="105"/>
                      <a:pt x="46" y="107"/>
                      <a:pt x="44" y="109"/>
                    </a:cubicBezTo>
                    <a:cubicBezTo>
                      <a:pt x="39" y="106"/>
                      <a:pt x="39" y="106"/>
                      <a:pt x="39" y="106"/>
                    </a:cubicBezTo>
                    <a:cubicBezTo>
                      <a:pt x="36" y="112"/>
                      <a:pt x="36" y="112"/>
                      <a:pt x="36" y="112"/>
                    </a:cubicBezTo>
                    <a:cubicBezTo>
                      <a:pt x="33" y="110"/>
                      <a:pt x="33" y="110"/>
                      <a:pt x="33" y="110"/>
                    </a:cubicBezTo>
                    <a:cubicBezTo>
                      <a:pt x="30" y="113"/>
                      <a:pt x="30" y="113"/>
                      <a:pt x="30" y="113"/>
                    </a:cubicBezTo>
                    <a:cubicBezTo>
                      <a:pt x="29" y="111"/>
                      <a:pt x="28" y="109"/>
                      <a:pt x="27" y="107"/>
                    </a:cubicBezTo>
                    <a:cubicBezTo>
                      <a:pt x="25" y="105"/>
                      <a:pt x="24" y="103"/>
                      <a:pt x="23" y="101"/>
                    </a:cubicBezTo>
                    <a:cubicBezTo>
                      <a:pt x="20" y="103"/>
                      <a:pt x="21" y="106"/>
                      <a:pt x="20" y="108"/>
                    </a:cubicBezTo>
                    <a:cubicBezTo>
                      <a:pt x="13" y="100"/>
                      <a:pt x="11" y="83"/>
                      <a:pt x="15" y="71"/>
                    </a:cubicBezTo>
                    <a:cubicBezTo>
                      <a:pt x="12" y="70"/>
                      <a:pt x="12" y="70"/>
                      <a:pt x="9" y="72"/>
                    </a:cubicBezTo>
                    <a:cubicBezTo>
                      <a:pt x="5" y="65"/>
                      <a:pt x="7" y="58"/>
                      <a:pt x="8" y="50"/>
                    </a:cubicBezTo>
                    <a:cubicBezTo>
                      <a:pt x="10" y="38"/>
                      <a:pt x="18" y="28"/>
                      <a:pt x="29" y="24"/>
                    </a:cubicBezTo>
                    <a:cubicBezTo>
                      <a:pt x="39" y="19"/>
                      <a:pt x="48" y="18"/>
                      <a:pt x="58" y="18"/>
                    </a:cubicBezTo>
                    <a:cubicBezTo>
                      <a:pt x="65" y="19"/>
                      <a:pt x="72" y="21"/>
                      <a:pt x="78" y="24"/>
                    </a:cubicBezTo>
                    <a:cubicBezTo>
                      <a:pt x="79" y="24"/>
                      <a:pt x="79" y="25"/>
                      <a:pt x="80" y="26"/>
                    </a:cubicBezTo>
                    <a:cubicBezTo>
                      <a:pt x="80" y="27"/>
                      <a:pt x="80" y="27"/>
                      <a:pt x="80" y="27"/>
                    </a:cubicBezTo>
                    <a:cubicBezTo>
                      <a:pt x="72" y="26"/>
                      <a:pt x="68" y="30"/>
                      <a:pt x="65" y="37"/>
                    </a:cubicBezTo>
                    <a:cubicBezTo>
                      <a:pt x="64" y="38"/>
                      <a:pt x="63" y="39"/>
                      <a:pt x="62" y="41"/>
                    </a:cubicBezTo>
                    <a:cubicBezTo>
                      <a:pt x="57" y="46"/>
                      <a:pt x="57" y="54"/>
                      <a:pt x="63" y="59"/>
                    </a:cubicBezTo>
                    <a:cubicBezTo>
                      <a:pt x="63" y="60"/>
                      <a:pt x="64" y="60"/>
                      <a:pt x="64" y="60"/>
                    </a:cubicBezTo>
                    <a:cubicBezTo>
                      <a:pt x="65" y="61"/>
                      <a:pt x="66" y="61"/>
                      <a:pt x="67" y="62"/>
                    </a:cubicBezTo>
                    <a:cubicBezTo>
                      <a:pt x="65" y="66"/>
                      <a:pt x="63" y="70"/>
                      <a:pt x="61" y="74"/>
                    </a:cubicBezTo>
                    <a:cubicBezTo>
                      <a:pt x="60" y="79"/>
                      <a:pt x="59" y="83"/>
                      <a:pt x="57" y="87"/>
                    </a:cubicBezTo>
                    <a:cubicBezTo>
                      <a:pt x="57" y="90"/>
                      <a:pt x="56" y="92"/>
                      <a:pt x="55" y="95"/>
                    </a:cubicBezTo>
                    <a:close/>
                    <a:moveTo>
                      <a:pt x="77" y="193"/>
                    </a:moveTo>
                    <a:cubicBezTo>
                      <a:pt x="72" y="190"/>
                      <a:pt x="68" y="186"/>
                      <a:pt x="66" y="180"/>
                    </a:cubicBezTo>
                    <a:cubicBezTo>
                      <a:pt x="64" y="174"/>
                      <a:pt x="62" y="169"/>
                      <a:pt x="59" y="163"/>
                    </a:cubicBezTo>
                    <a:cubicBezTo>
                      <a:pt x="56" y="157"/>
                      <a:pt x="55" y="150"/>
                      <a:pt x="57" y="143"/>
                    </a:cubicBezTo>
                    <a:cubicBezTo>
                      <a:pt x="60" y="135"/>
                      <a:pt x="67" y="131"/>
                      <a:pt x="75" y="132"/>
                    </a:cubicBezTo>
                    <a:cubicBezTo>
                      <a:pt x="77" y="132"/>
                      <a:pt x="79" y="133"/>
                      <a:pt x="79" y="135"/>
                    </a:cubicBezTo>
                    <a:cubicBezTo>
                      <a:pt x="79" y="141"/>
                      <a:pt x="80" y="146"/>
                      <a:pt x="81" y="152"/>
                    </a:cubicBezTo>
                    <a:cubicBezTo>
                      <a:pt x="80" y="152"/>
                      <a:pt x="78" y="151"/>
                      <a:pt x="77" y="151"/>
                    </a:cubicBezTo>
                    <a:cubicBezTo>
                      <a:pt x="73" y="150"/>
                      <a:pt x="69" y="152"/>
                      <a:pt x="68" y="156"/>
                    </a:cubicBezTo>
                    <a:cubicBezTo>
                      <a:pt x="67" y="157"/>
                      <a:pt x="67" y="159"/>
                      <a:pt x="68" y="160"/>
                    </a:cubicBezTo>
                    <a:cubicBezTo>
                      <a:pt x="68" y="163"/>
                      <a:pt x="69" y="165"/>
                      <a:pt x="71" y="167"/>
                    </a:cubicBezTo>
                    <a:cubicBezTo>
                      <a:pt x="72" y="170"/>
                      <a:pt x="74" y="173"/>
                      <a:pt x="76" y="175"/>
                    </a:cubicBezTo>
                    <a:cubicBezTo>
                      <a:pt x="77" y="180"/>
                      <a:pt x="82" y="184"/>
                      <a:pt x="87" y="183"/>
                    </a:cubicBezTo>
                    <a:cubicBezTo>
                      <a:pt x="90" y="191"/>
                      <a:pt x="90" y="191"/>
                      <a:pt x="90" y="191"/>
                    </a:cubicBezTo>
                    <a:cubicBezTo>
                      <a:pt x="87" y="195"/>
                      <a:pt x="81" y="195"/>
                      <a:pt x="77" y="193"/>
                    </a:cubicBezTo>
                    <a:close/>
                    <a:moveTo>
                      <a:pt x="81" y="155"/>
                    </a:moveTo>
                    <a:cubicBezTo>
                      <a:pt x="83" y="163"/>
                      <a:pt x="84" y="171"/>
                      <a:pt x="86" y="180"/>
                    </a:cubicBezTo>
                    <a:cubicBezTo>
                      <a:pt x="83" y="180"/>
                      <a:pt x="80" y="179"/>
                      <a:pt x="79" y="176"/>
                    </a:cubicBezTo>
                    <a:cubicBezTo>
                      <a:pt x="77" y="173"/>
                      <a:pt x="75" y="170"/>
                      <a:pt x="73" y="166"/>
                    </a:cubicBezTo>
                    <a:cubicBezTo>
                      <a:pt x="72" y="164"/>
                      <a:pt x="71" y="162"/>
                      <a:pt x="71" y="160"/>
                    </a:cubicBezTo>
                    <a:cubicBezTo>
                      <a:pt x="70" y="155"/>
                      <a:pt x="73" y="153"/>
                      <a:pt x="77" y="154"/>
                    </a:cubicBezTo>
                    <a:cubicBezTo>
                      <a:pt x="79" y="155"/>
                      <a:pt x="80" y="155"/>
                      <a:pt x="81" y="155"/>
                    </a:cubicBezTo>
                    <a:close/>
                    <a:moveTo>
                      <a:pt x="266" y="212"/>
                    </a:moveTo>
                    <a:cubicBezTo>
                      <a:pt x="263" y="220"/>
                      <a:pt x="258" y="227"/>
                      <a:pt x="251" y="233"/>
                    </a:cubicBezTo>
                    <a:cubicBezTo>
                      <a:pt x="246" y="238"/>
                      <a:pt x="239" y="242"/>
                      <a:pt x="233" y="246"/>
                    </a:cubicBezTo>
                    <a:cubicBezTo>
                      <a:pt x="218" y="253"/>
                      <a:pt x="202" y="257"/>
                      <a:pt x="185" y="254"/>
                    </a:cubicBezTo>
                    <a:cubicBezTo>
                      <a:pt x="175" y="253"/>
                      <a:pt x="164" y="251"/>
                      <a:pt x="154" y="248"/>
                    </a:cubicBezTo>
                    <a:cubicBezTo>
                      <a:pt x="145" y="244"/>
                      <a:pt x="136" y="239"/>
                      <a:pt x="128" y="234"/>
                    </a:cubicBezTo>
                    <a:cubicBezTo>
                      <a:pt x="118" y="228"/>
                      <a:pt x="109" y="220"/>
                      <a:pt x="103" y="210"/>
                    </a:cubicBezTo>
                    <a:cubicBezTo>
                      <a:pt x="97" y="201"/>
                      <a:pt x="93" y="192"/>
                      <a:pt x="90" y="182"/>
                    </a:cubicBezTo>
                    <a:cubicBezTo>
                      <a:pt x="87" y="171"/>
                      <a:pt x="85" y="159"/>
                      <a:pt x="83" y="147"/>
                    </a:cubicBezTo>
                    <a:cubicBezTo>
                      <a:pt x="83" y="142"/>
                      <a:pt x="83" y="138"/>
                      <a:pt x="83" y="133"/>
                    </a:cubicBezTo>
                    <a:cubicBezTo>
                      <a:pt x="83" y="132"/>
                      <a:pt x="82" y="130"/>
                      <a:pt x="82" y="128"/>
                    </a:cubicBezTo>
                    <a:cubicBezTo>
                      <a:pt x="82" y="124"/>
                      <a:pt x="82" y="120"/>
                      <a:pt x="82" y="116"/>
                    </a:cubicBezTo>
                    <a:cubicBezTo>
                      <a:pt x="82" y="116"/>
                      <a:pt x="82" y="116"/>
                      <a:pt x="82" y="116"/>
                    </a:cubicBezTo>
                    <a:cubicBezTo>
                      <a:pt x="83" y="121"/>
                      <a:pt x="84" y="126"/>
                      <a:pt x="84" y="132"/>
                    </a:cubicBezTo>
                    <a:cubicBezTo>
                      <a:pt x="88" y="132"/>
                      <a:pt x="92" y="132"/>
                      <a:pt x="96" y="132"/>
                    </a:cubicBezTo>
                    <a:cubicBezTo>
                      <a:pt x="100" y="132"/>
                      <a:pt x="102" y="130"/>
                      <a:pt x="102" y="125"/>
                    </a:cubicBezTo>
                    <a:cubicBezTo>
                      <a:pt x="105" y="130"/>
                      <a:pt x="105" y="130"/>
                      <a:pt x="105" y="130"/>
                    </a:cubicBezTo>
                    <a:cubicBezTo>
                      <a:pt x="107" y="130"/>
                      <a:pt x="109" y="128"/>
                      <a:pt x="110" y="129"/>
                    </a:cubicBezTo>
                    <a:cubicBezTo>
                      <a:pt x="114" y="129"/>
                      <a:pt x="118" y="127"/>
                      <a:pt x="119" y="123"/>
                    </a:cubicBezTo>
                    <a:cubicBezTo>
                      <a:pt x="126" y="124"/>
                      <a:pt x="129" y="119"/>
                      <a:pt x="133" y="115"/>
                    </a:cubicBezTo>
                    <a:cubicBezTo>
                      <a:pt x="136" y="111"/>
                      <a:pt x="139" y="108"/>
                      <a:pt x="141" y="104"/>
                    </a:cubicBezTo>
                    <a:cubicBezTo>
                      <a:pt x="142" y="103"/>
                      <a:pt x="144" y="101"/>
                      <a:pt x="145" y="100"/>
                    </a:cubicBezTo>
                    <a:cubicBezTo>
                      <a:pt x="146" y="100"/>
                      <a:pt x="146" y="100"/>
                      <a:pt x="146" y="100"/>
                    </a:cubicBezTo>
                    <a:cubicBezTo>
                      <a:pt x="144" y="105"/>
                      <a:pt x="143" y="110"/>
                      <a:pt x="141" y="116"/>
                    </a:cubicBezTo>
                    <a:cubicBezTo>
                      <a:pt x="146" y="115"/>
                      <a:pt x="151" y="113"/>
                      <a:pt x="155" y="111"/>
                    </a:cubicBezTo>
                    <a:cubicBezTo>
                      <a:pt x="159" y="108"/>
                      <a:pt x="162" y="107"/>
                      <a:pt x="167" y="106"/>
                    </a:cubicBezTo>
                    <a:cubicBezTo>
                      <a:pt x="171" y="105"/>
                      <a:pt x="175" y="102"/>
                      <a:pt x="176" y="97"/>
                    </a:cubicBezTo>
                    <a:cubicBezTo>
                      <a:pt x="177" y="95"/>
                      <a:pt x="179" y="92"/>
                      <a:pt x="181" y="90"/>
                    </a:cubicBezTo>
                    <a:cubicBezTo>
                      <a:pt x="179" y="97"/>
                      <a:pt x="179" y="97"/>
                      <a:pt x="179" y="97"/>
                    </a:cubicBezTo>
                    <a:cubicBezTo>
                      <a:pt x="183" y="97"/>
                      <a:pt x="186" y="95"/>
                      <a:pt x="189" y="92"/>
                    </a:cubicBezTo>
                    <a:cubicBezTo>
                      <a:pt x="192" y="90"/>
                      <a:pt x="194" y="87"/>
                      <a:pt x="197" y="85"/>
                    </a:cubicBezTo>
                    <a:cubicBezTo>
                      <a:pt x="206" y="98"/>
                      <a:pt x="214" y="111"/>
                      <a:pt x="230" y="116"/>
                    </a:cubicBezTo>
                    <a:cubicBezTo>
                      <a:pt x="232" y="112"/>
                      <a:pt x="232" y="112"/>
                      <a:pt x="232" y="112"/>
                    </a:cubicBezTo>
                    <a:cubicBezTo>
                      <a:pt x="234" y="113"/>
                      <a:pt x="236" y="114"/>
                      <a:pt x="238" y="115"/>
                    </a:cubicBezTo>
                    <a:cubicBezTo>
                      <a:pt x="240" y="116"/>
                      <a:pt x="241" y="117"/>
                      <a:pt x="243" y="116"/>
                    </a:cubicBezTo>
                    <a:cubicBezTo>
                      <a:pt x="245" y="115"/>
                      <a:pt x="245" y="112"/>
                      <a:pt x="244" y="111"/>
                    </a:cubicBezTo>
                    <a:cubicBezTo>
                      <a:pt x="244" y="111"/>
                      <a:pt x="244" y="111"/>
                      <a:pt x="244" y="111"/>
                    </a:cubicBezTo>
                    <a:cubicBezTo>
                      <a:pt x="244" y="110"/>
                      <a:pt x="244" y="110"/>
                      <a:pt x="244" y="109"/>
                    </a:cubicBezTo>
                    <a:cubicBezTo>
                      <a:pt x="248" y="113"/>
                      <a:pt x="251" y="116"/>
                      <a:pt x="254" y="119"/>
                    </a:cubicBezTo>
                    <a:cubicBezTo>
                      <a:pt x="256" y="121"/>
                      <a:pt x="260" y="122"/>
                      <a:pt x="263" y="121"/>
                    </a:cubicBezTo>
                    <a:cubicBezTo>
                      <a:pt x="267" y="121"/>
                      <a:pt x="272" y="122"/>
                      <a:pt x="277" y="122"/>
                    </a:cubicBezTo>
                    <a:cubicBezTo>
                      <a:pt x="278" y="125"/>
                      <a:pt x="278" y="128"/>
                      <a:pt x="278" y="131"/>
                    </a:cubicBezTo>
                    <a:cubicBezTo>
                      <a:pt x="278" y="142"/>
                      <a:pt x="277" y="153"/>
                      <a:pt x="277" y="163"/>
                    </a:cubicBezTo>
                    <a:cubicBezTo>
                      <a:pt x="276" y="180"/>
                      <a:pt x="272" y="196"/>
                      <a:pt x="266" y="212"/>
                    </a:cubicBezTo>
                    <a:close/>
                    <a:moveTo>
                      <a:pt x="280" y="156"/>
                    </a:moveTo>
                    <a:cubicBezTo>
                      <a:pt x="288" y="154"/>
                      <a:pt x="291" y="157"/>
                      <a:pt x="289" y="164"/>
                    </a:cubicBezTo>
                    <a:cubicBezTo>
                      <a:pt x="288" y="168"/>
                      <a:pt x="287" y="172"/>
                      <a:pt x="286" y="176"/>
                    </a:cubicBezTo>
                    <a:cubicBezTo>
                      <a:pt x="285" y="180"/>
                      <a:pt x="282" y="183"/>
                      <a:pt x="277" y="184"/>
                    </a:cubicBezTo>
                    <a:cubicBezTo>
                      <a:pt x="278" y="174"/>
                      <a:pt x="279" y="165"/>
                      <a:pt x="280" y="156"/>
                    </a:cubicBezTo>
                    <a:close/>
                    <a:moveTo>
                      <a:pt x="301" y="143"/>
                    </a:moveTo>
                    <a:cubicBezTo>
                      <a:pt x="304" y="146"/>
                      <a:pt x="306" y="149"/>
                      <a:pt x="305" y="153"/>
                    </a:cubicBezTo>
                    <a:cubicBezTo>
                      <a:pt x="305" y="157"/>
                      <a:pt x="303" y="161"/>
                      <a:pt x="301" y="165"/>
                    </a:cubicBezTo>
                    <a:cubicBezTo>
                      <a:pt x="297" y="171"/>
                      <a:pt x="295" y="177"/>
                      <a:pt x="293" y="184"/>
                    </a:cubicBezTo>
                    <a:cubicBezTo>
                      <a:pt x="291" y="192"/>
                      <a:pt x="285" y="198"/>
                      <a:pt x="277" y="200"/>
                    </a:cubicBezTo>
                    <a:cubicBezTo>
                      <a:pt x="276" y="200"/>
                      <a:pt x="274" y="200"/>
                      <a:pt x="273" y="200"/>
                    </a:cubicBezTo>
                    <a:cubicBezTo>
                      <a:pt x="274" y="196"/>
                      <a:pt x="275" y="192"/>
                      <a:pt x="276" y="188"/>
                    </a:cubicBezTo>
                    <a:cubicBezTo>
                      <a:pt x="281" y="186"/>
                      <a:pt x="286" y="184"/>
                      <a:pt x="288" y="179"/>
                    </a:cubicBezTo>
                    <a:cubicBezTo>
                      <a:pt x="290" y="173"/>
                      <a:pt x="291" y="168"/>
                      <a:pt x="293" y="162"/>
                    </a:cubicBezTo>
                    <a:cubicBezTo>
                      <a:pt x="294" y="158"/>
                      <a:pt x="291" y="154"/>
                      <a:pt x="287" y="153"/>
                    </a:cubicBezTo>
                    <a:cubicBezTo>
                      <a:pt x="286" y="152"/>
                      <a:pt x="286" y="152"/>
                      <a:pt x="285" y="152"/>
                    </a:cubicBezTo>
                    <a:cubicBezTo>
                      <a:pt x="284" y="152"/>
                      <a:pt x="282" y="152"/>
                      <a:pt x="280" y="152"/>
                    </a:cubicBezTo>
                    <a:cubicBezTo>
                      <a:pt x="280" y="137"/>
                      <a:pt x="280" y="137"/>
                      <a:pt x="280" y="137"/>
                    </a:cubicBezTo>
                    <a:cubicBezTo>
                      <a:pt x="288" y="138"/>
                      <a:pt x="296" y="138"/>
                      <a:pt x="301" y="143"/>
                    </a:cubicBezTo>
                    <a:close/>
                    <a:moveTo>
                      <a:pt x="282" y="126"/>
                    </a:moveTo>
                    <a:cubicBezTo>
                      <a:pt x="282" y="129"/>
                      <a:pt x="282" y="130"/>
                      <a:pt x="282" y="132"/>
                    </a:cubicBezTo>
                    <a:cubicBezTo>
                      <a:pt x="280" y="130"/>
                      <a:pt x="280" y="130"/>
                      <a:pt x="282" y="126"/>
                    </a:cubicBezTo>
                    <a:close/>
                    <a:moveTo>
                      <a:pt x="299" y="115"/>
                    </a:moveTo>
                    <a:cubicBezTo>
                      <a:pt x="300" y="122"/>
                      <a:pt x="299" y="129"/>
                      <a:pt x="295" y="135"/>
                    </a:cubicBezTo>
                    <a:cubicBezTo>
                      <a:pt x="292" y="136"/>
                      <a:pt x="292" y="134"/>
                      <a:pt x="292" y="132"/>
                    </a:cubicBezTo>
                    <a:cubicBezTo>
                      <a:pt x="292" y="130"/>
                      <a:pt x="291" y="127"/>
                      <a:pt x="289" y="126"/>
                    </a:cubicBezTo>
                    <a:cubicBezTo>
                      <a:pt x="288" y="128"/>
                      <a:pt x="289" y="129"/>
                      <a:pt x="289" y="131"/>
                    </a:cubicBezTo>
                    <a:cubicBezTo>
                      <a:pt x="289" y="134"/>
                      <a:pt x="289" y="134"/>
                      <a:pt x="285" y="134"/>
                    </a:cubicBezTo>
                    <a:cubicBezTo>
                      <a:pt x="285" y="123"/>
                      <a:pt x="285" y="123"/>
                      <a:pt x="285" y="123"/>
                    </a:cubicBezTo>
                    <a:cubicBezTo>
                      <a:pt x="290" y="123"/>
                      <a:pt x="290" y="123"/>
                      <a:pt x="290" y="123"/>
                    </a:cubicBezTo>
                    <a:cubicBezTo>
                      <a:pt x="290" y="122"/>
                      <a:pt x="289" y="120"/>
                      <a:pt x="287" y="120"/>
                    </a:cubicBezTo>
                    <a:cubicBezTo>
                      <a:pt x="283" y="118"/>
                      <a:pt x="280" y="114"/>
                      <a:pt x="278" y="110"/>
                    </a:cubicBezTo>
                    <a:cubicBezTo>
                      <a:pt x="276" y="107"/>
                      <a:pt x="276" y="105"/>
                      <a:pt x="273" y="103"/>
                    </a:cubicBezTo>
                    <a:cubicBezTo>
                      <a:pt x="271" y="106"/>
                      <a:pt x="272" y="108"/>
                      <a:pt x="276" y="120"/>
                    </a:cubicBezTo>
                    <a:cubicBezTo>
                      <a:pt x="274" y="120"/>
                      <a:pt x="272" y="120"/>
                      <a:pt x="270" y="119"/>
                    </a:cubicBezTo>
                    <a:cubicBezTo>
                      <a:pt x="268" y="119"/>
                      <a:pt x="267" y="119"/>
                      <a:pt x="265" y="119"/>
                    </a:cubicBezTo>
                    <a:cubicBezTo>
                      <a:pt x="257" y="120"/>
                      <a:pt x="253" y="115"/>
                      <a:pt x="249" y="110"/>
                    </a:cubicBezTo>
                    <a:cubicBezTo>
                      <a:pt x="244" y="104"/>
                      <a:pt x="240" y="98"/>
                      <a:pt x="238" y="91"/>
                    </a:cubicBezTo>
                    <a:cubicBezTo>
                      <a:pt x="237" y="92"/>
                      <a:pt x="236" y="93"/>
                      <a:pt x="236" y="94"/>
                    </a:cubicBezTo>
                    <a:cubicBezTo>
                      <a:pt x="235" y="98"/>
                      <a:pt x="236" y="103"/>
                      <a:pt x="239" y="107"/>
                    </a:cubicBezTo>
                    <a:cubicBezTo>
                      <a:pt x="240" y="108"/>
                      <a:pt x="240" y="110"/>
                      <a:pt x="241" y="112"/>
                    </a:cubicBezTo>
                    <a:cubicBezTo>
                      <a:pt x="240" y="113"/>
                      <a:pt x="240" y="113"/>
                      <a:pt x="240" y="113"/>
                    </a:cubicBezTo>
                    <a:cubicBezTo>
                      <a:pt x="239" y="112"/>
                      <a:pt x="238" y="112"/>
                      <a:pt x="237" y="111"/>
                    </a:cubicBezTo>
                    <a:cubicBezTo>
                      <a:pt x="235" y="109"/>
                      <a:pt x="232" y="109"/>
                      <a:pt x="229" y="110"/>
                    </a:cubicBezTo>
                    <a:cubicBezTo>
                      <a:pt x="228" y="112"/>
                      <a:pt x="225" y="112"/>
                      <a:pt x="224" y="110"/>
                    </a:cubicBezTo>
                    <a:cubicBezTo>
                      <a:pt x="220" y="108"/>
                      <a:pt x="217" y="106"/>
                      <a:pt x="215" y="103"/>
                    </a:cubicBezTo>
                    <a:cubicBezTo>
                      <a:pt x="211" y="99"/>
                      <a:pt x="208" y="95"/>
                      <a:pt x="205" y="91"/>
                    </a:cubicBezTo>
                    <a:cubicBezTo>
                      <a:pt x="200" y="86"/>
                      <a:pt x="200" y="79"/>
                      <a:pt x="203" y="74"/>
                    </a:cubicBezTo>
                    <a:cubicBezTo>
                      <a:pt x="206" y="67"/>
                      <a:pt x="208" y="60"/>
                      <a:pt x="209" y="52"/>
                    </a:cubicBezTo>
                    <a:cubicBezTo>
                      <a:pt x="209" y="50"/>
                      <a:pt x="209" y="48"/>
                      <a:pt x="208" y="47"/>
                    </a:cubicBezTo>
                    <a:cubicBezTo>
                      <a:pt x="206" y="65"/>
                      <a:pt x="200" y="81"/>
                      <a:pt x="185" y="92"/>
                    </a:cubicBezTo>
                    <a:cubicBezTo>
                      <a:pt x="184" y="92"/>
                      <a:pt x="184" y="92"/>
                      <a:pt x="184" y="92"/>
                    </a:cubicBezTo>
                    <a:cubicBezTo>
                      <a:pt x="184" y="89"/>
                      <a:pt x="185" y="87"/>
                      <a:pt x="186" y="84"/>
                    </a:cubicBezTo>
                    <a:cubicBezTo>
                      <a:pt x="187" y="81"/>
                      <a:pt x="188" y="77"/>
                      <a:pt x="188" y="74"/>
                    </a:cubicBezTo>
                    <a:cubicBezTo>
                      <a:pt x="189" y="71"/>
                      <a:pt x="188" y="68"/>
                      <a:pt x="185" y="67"/>
                    </a:cubicBezTo>
                    <a:cubicBezTo>
                      <a:pt x="185" y="67"/>
                      <a:pt x="185" y="67"/>
                      <a:pt x="185" y="67"/>
                    </a:cubicBezTo>
                    <a:cubicBezTo>
                      <a:pt x="184" y="69"/>
                      <a:pt x="183" y="71"/>
                      <a:pt x="183" y="74"/>
                    </a:cubicBezTo>
                    <a:cubicBezTo>
                      <a:pt x="182" y="81"/>
                      <a:pt x="179" y="86"/>
                      <a:pt x="176" y="92"/>
                    </a:cubicBezTo>
                    <a:cubicBezTo>
                      <a:pt x="175" y="93"/>
                      <a:pt x="174" y="95"/>
                      <a:pt x="173" y="96"/>
                    </a:cubicBezTo>
                    <a:cubicBezTo>
                      <a:pt x="172" y="99"/>
                      <a:pt x="170" y="101"/>
                      <a:pt x="166" y="102"/>
                    </a:cubicBezTo>
                    <a:cubicBezTo>
                      <a:pt x="164" y="104"/>
                      <a:pt x="161" y="103"/>
                      <a:pt x="159" y="101"/>
                    </a:cubicBezTo>
                    <a:cubicBezTo>
                      <a:pt x="157" y="108"/>
                      <a:pt x="152" y="109"/>
                      <a:pt x="146" y="110"/>
                    </a:cubicBezTo>
                    <a:cubicBezTo>
                      <a:pt x="146" y="109"/>
                      <a:pt x="147" y="108"/>
                      <a:pt x="147" y="106"/>
                    </a:cubicBezTo>
                    <a:cubicBezTo>
                      <a:pt x="148" y="102"/>
                      <a:pt x="149" y="97"/>
                      <a:pt x="150" y="92"/>
                    </a:cubicBezTo>
                    <a:cubicBezTo>
                      <a:pt x="151" y="90"/>
                      <a:pt x="150" y="88"/>
                      <a:pt x="148" y="88"/>
                    </a:cubicBezTo>
                    <a:cubicBezTo>
                      <a:pt x="147" y="91"/>
                      <a:pt x="145" y="94"/>
                      <a:pt x="144" y="96"/>
                    </a:cubicBezTo>
                    <a:cubicBezTo>
                      <a:pt x="139" y="102"/>
                      <a:pt x="135" y="108"/>
                      <a:pt x="130" y="114"/>
                    </a:cubicBezTo>
                    <a:cubicBezTo>
                      <a:pt x="130" y="115"/>
                      <a:pt x="129" y="116"/>
                      <a:pt x="128" y="117"/>
                    </a:cubicBezTo>
                    <a:cubicBezTo>
                      <a:pt x="126" y="116"/>
                      <a:pt x="126" y="114"/>
                      <a:pt x="127" y="112"/>
                    </a:cubicBezTo>
                    <a:cubicBezTo>
                      <a:pt x="127" y="108"/>
                      <a:pt x="128" y="105"/>
                      <a:pt x="128" y="102"/>
                    </a:cubicBezTo>
                    <a:cubicBezTo>
                      <a:pt x="128" y="101"/>
                      <a:pt x="127" y="100"/>
                      <a:pt x="127" y="99"/>
                    </a:cubicBezTo>
                    <a:cubicBezTo>
                      <a:pt x="126" y="99"/>
                      <a:pt x="125" y="100"/>
                      <a:pt x="125" y="101"/>
                    </a:cubicBezTo>
                    <a:cubicBezTo>
                      <a:pt x="124" y="109"/>
                      <a:pt x="119" y="116"/>
                      <a:pt x="115" y="123"/>
                    </a:cubicBezTo>
                    <a:cubicBezTo>
                      <a:pt x="113" y="126"/>
                      <a:pt x="110" y="125"/>
                      <a:pt x="107" y="126"/>
                    </a:cubicBezTo>
                    <a:cubicBezTo>
                      <a:pt x="105" y="123"/>
                      <a:pt x="104" y="120"/>
                      <a:pt x="105" y="117"/>
                    </a:cubicBezTo>
                    <a:cubicBezTo>
                      <a:pt x="105" y="114"/>
                      <a:pt x="106" y="111"/>
                      <a:pt x="107" y="108"/>
                    </a:cubicBezTo>
                    <a:cubicBezTo>
                      <a:pt x="107" y="107"/>
                      <a:pt x="107" y="105"/>
                      <a:pt x="107" y="104"/>
                    </a:cubicBezTo>
                    <a:cubicBezTo>
                      <a:pt x="106" y="105"/>
                      <a:pt x="104" y="105"/>
                      <a:pt x="104" y="106"/>
                    </a:cubicBezTo>
                    <a:cubicBezTo>
                      <a:pt x="103" y="109"/>
                      <a:pt x="103" y="111"/>
                      <a:pt x="102" y="114"/>
                    </a:cubicBezTo>
                    <a:cubicBezTo>
                      <a:pt x="101" y="118"/>
                      <a:pt x="100" y="121"/>
                      <a:pt x="99" y="125"/>
                    </a:cubicBezTo>
                    <a:cubicBezTo>
                      <a:pt x="98" y="129"/>
                      <a:pt x="90" y="131"/>
                      <a:pt x="87" y="129"/>
                    </a:cubicBezTo>
                    <a:cubicBezTo>
                      <a:pt x="86" y="127"/>
                      <a:pt x="86" y="126"/>
                      <a:pt x="86" y="124"/>
                    </a:cubicBezTo>
                    <a:cubicBezTo>
                      <a:pt x="84" y="112"/>
                      <a:pt x="86" y="100"/>
                      <a:pt x="91" y="89"/>
                    </a:cubicBezTo>
                    <a:cubicBezTo>
                      <a:pt x="91" y="89"/>
                      <a:pt x="91" y="88"/>
                      <a:pt x="91" y="87"/>
                    </a:cubicBezTo>
                    <a:cubicBezTo>
                      <a:pt x="90" y="88"/>
                      <a:pt x="89" y="88"/>
                      <a:pt x="88" y="88"/>
                    </a:cubicBezTo>
                    <a:cubicBezTo>
                      <a:pt x="87" y="90"/>
                      <a:pt x="86" y="92"/>
                      <a:pt x="86" y="93"/>
                    </a:cubicBezTo>
                    <a:cubicBezTo>
                      <a:pt x="82" y="104"/>
                      <a:pt x="78" y="114"/>
                      <a:pt x="79" y="125"/>
                    </a:cubicBezTo>
                    <a:cubicBezTo>
                      <a:pt x="79" y="127"/>
                      <a:pt x="79" y="128"/>
                      <a:pt x="78" y="129"/>
                    </a:cubicBezTo>
                    <a:cubicBezTo>
                      <a:pt x="78" y="129"/>
                      <a:pt x="77" y="129"/>
                      <a:pt x="77" y="129"/>
                    </a:cubicBezTo>
                    <a:cubicBezTo>
                      <a:pt x="69" y="128"/>
                      <a:pt x="69" y="128"/>
                      <a:pt x="67" y="119"/>
                    </a:cubicBezTo>
                    <a:cubicBezTo>
                      <a:pt x="67" y="116"/>
                      <a:pt x="67" y="114"/>
                      <a:pt x="66" y="111"/>
                    </a:cubicBezTo>
                    <a:cubicBezTo>
                      <a:pt x="65" y="111"/>
                      <a:pt x="65" y="111"/>
                      <a:pt x="65" y="111"/>
                    </a:cubicBezTo>
                    <a:cubicBezTo>
                      <a:pt x="65" y="114"/>
                      <a:pt x="64" y="117"/>
                      <a:pt x="63" y="121"/>
                    </a:cubicBezTo>
                    <a:cubicBezTo>
                      <a:pt x="63" y="124"/>
                      <a:pt x="63" y="127"/>
                      <a:pt x="63" y="130"/>
                    </a:cubicBezTo>
                    <a:cubicBezTo>
                      <a:pt x="61" y="130"/>
                      <a:pt x="61" y="130"/>
                      <a:pt x="61" y="130"/>
                    </a:cubicBezTo>
                    <a:cubicBezTo>
                      <a:pt x="61" y="127"/>
                      <a:pt x="60" y="124"/>
                      <a:pt x="59" y="121"/>
                    </a:cubicBezTo>
                    <a:cubicBezTo>
                      <a:pt x="58" y="111"/>
                      <a:pt x="58" y="101"/>
                      <a:pt x="60" y="91"/>
                    </a:cubicBezTo>
                    <a:cubicBezTo>
                      <a:pt x="61" y="88"/>
                      <a:pt x="62" y="84"/>
                      <a:pt x="63" y="81"/>
                    </a:cubicBezTo>
                    <a:cubicBezTo>
                      <a:pt x="65" y="76"/>
                      <a:pt x="67" y="71"/>
                      <a:pt x="69" y="66"/>
                    </a:cubicBezTo>
                    <a:cubicBezTo>
                      <a:pt x="69" y="64"/>
                      <a:pt x="71" y="62"/>
                      <a:pt x="73" y="61"/>
                    </a:cubicBezTo>
                    <a:cubicBezTo>
                      <a:pt x="81" y="57"/>
                      <a:pt x="87" y="50"/>
                      <a:pt x="91" y="42"/>
                    </a:cubicBezTo>
                    <a:cubicBezTo>
                      <a:pt x="92" y="40"/>
                      <a:pt x="93" y="37"/>
                      <a:pt x="93" y="34"/>
                    </a:cubicBezTo>
                    <a:cubicBezTo>
                      <a:pt x="93" y="32"/>
                      <a:pt x="94" y="31"/>
                      <a:pt x="96" y="30"/>
                    </a:cubicBezTo>
                    <a:cubicBezTo>
                      <a:pt x="105" y="23"/>
                      <a:pt x="115" y="17"/>
                      <a:pt x="125" y="14"/>
                    </a:cubicBezTo>
                    <a:cubicBezTo>
                      <a:pt x="142" y="8"/>
                      <a:pt x="160" y="5"/>
                      <a:pt x="178" y="3"/>
                    </a:cubicBezTo>
                    <a:cubicBezTo>
                      <a:pt x="195" y="2"/>
                      <a:pt x="212" y="5"/>
                      <a:pt x="227" y="11"/>
                    </a:cubicBezTo>
                    <a:cubicBezTo>
                      <a:pt x="236" y="14"/>
                      <a:pt x="244" y="17"/>
                      <a:pt x="252" y="22"/>
                    </a:cubicBezTo>
                    <a:cubicBezTo>
                      <a:pt x="254" y="24"/>
                      <a:pt x="255" y="25"/>
                      <a:pt x="257" y="26"/>
                    </a:cubicBezTo>
                    <a:cubicBezTo>
                      <a:pt x="260" y="28"/>
                      <a:pt x="261" y="32"/>
                      <a:pt x="261" y="35"/>
                    </a:cubicBezTo>
                    <a:cubicBezTo>
                      <a:pt x="260" y="42"/>
                      <a:pt x="264" y="49"/>
                      <a:pt x="271" y="52"/>
                    </a:cubicBezTo>
                    <a:cubicBezTo>
                      <a:pt x="273" y="53"/>
                      <a:pt x="275" y="54"/>
                      <a:pt x="277" y="54"/>
                    </a:cubicBezTo>
                    <a:cubicBezTo>
                      <a:pt x="279" y="53"/>
                      <a:pt x="281" y="54"/>
                      <a:pt x="282" y="56"/>
                    </a:cubicBezTo>
                    <a:cubicBezTo>
                      <a:pt x="288" y="63"/>
                      <a:pt x="291" y="73"/>
                      <a:pt x="295" y="82"/>
                    </a:cubicBezTo>
                    <a:cubicBezTo>
                      <a:pt x="296" y="83"/>
                      <a:pt x="296" y="85"/>
                      <a:pt x="296" y="87"/>
                    </a:cubicBezTo>
                    <a:cubicBezTo>
                      <a:pt x="296" y="89"/>
                      <a:pt x="296" y="92"/>
                      <a:pt x="297" y="95"/>
                    </a:cubicBezTo>
                    <a:cubicBezTo>
                      <a:pt x="297" y="97"/>
                      <a:pt x="297" y="98"/>
                      <a:pt x="298" y="100"/>
                    </a:cubicBezTo>
                    <a:cubicBezTo>
                      <a:pt x="298" y="105"/>
                      <a:pt x="298" y="110"/>
                      <a:pt x="299" y="115"/>
                    </a:cubicBezTo>
                    <a:close/>
                    <a:moveTo>
                      <a:pt x="356" y="91"/>
                    </a:moveTo>
                    <a:cubicBezTo>
                      <a:pt x="355" y="97"/>
                      <a:pt x="353" y="104"/>
                      <a:pt x="349" y="110"/>
                    </a:cubicBezTo>
                    <a:cubicBezTo>
                      <a:pt x="345" y="114"/>
                      <a:pt x="345" y="114"/>
                      <a:pt x="345" y="114"/>
                    </a:cubicBezTo>
                    <a:cubicBezTo>
                      <a:pt x="345" y="114"/>
                      <a:pt x="345" y="114"/>
                      <a:pt x="345" y="114"/>
                    </a:cubicBezTo>
                    <a:cubicBezTo>
                      <a:pt x="345" y="114"/>
                      <a:pt x="345" y="115"/>
                      <a:pt x="345" y="115"/>
                    </a:cubicBezTo>
                    <a:cubicBezTo>
                      <a:pt x="344" y="116"/>
                      <a:pt x="344" y="116"/>
                      <a:pt x="344" y="116"/>
                    </a:cubicBezTo>
                    <a:cubicBezTo>
                      <a:pt x="344" y="116"/>
                      <a:pt x="344" y="116"/>
                      <a:pt x="344" y="116"/>
                    </a:cubicBezTo>
                    <a:cubicBezTo>
                      <a:pt x="344" y="109"/>
                      <a:pt x="343" y="102"/>
                      <a:pt x="342" y="95"/>
                    </a:cubicBezTo>
                    <a:cubicBezTo>
                      <a:pt x="342" y="95"/>
                      <a:pt x="342" y="95"/>
                      <a:pt x="342" y="95"/>
                    </a:cubicBezTo>
                    <a:cubicBezTo>
                      <a:pt x="343" y="94"/>
                      <a:pt x="343" y="93"/>
                      <a:pt x="342" y="92"/>
                    </a:cubicBezTo>
                    <a:cubicBezTo>
                      <a:pt x="341" y="89"/>
                      <a:pt x="340" y="85"/>
                      <a:pt x="339" y="81"/>
                    </a:cubicBezTo>
                    <a:cubicBezTo>
                      <a:pt x="339" y="81"/>
                      <a:pt x="338" y="81"/>
                      <a:pt x="337" y="81"/>
                    </a:cubicBezTo>
                    <a:cubicBezTo>
                      <a:pt x="338" y="84"/>
                      <a:pt x="339" y="88"/>
                      <a:pt x="339" y="92"/>
                    </a:cubicBezTo>
                    <a:cubicBezTo>
                      <a:pt x="339" y="95"/>
                      <a:pt x="338" y="99"/>
                      <a:pt x="337" y="102"/>
                    </a:cubicBezTo>
                    <a:cubicBezTo>
                      <a:pt x="333" y="98"/>
                      <a:pt x="333" y="98"/>
                      <a:pt x="333" y="98"/>
                    </a:cubicBezTo>
                    <a:cubicBezTo>
                      <a:pt x="330" y="104"/>
                      <a:pt x="330" y="104"/>
                      <a:pt x="330" y="104"/>
                    </a:cubicBezTo>
                    <a:cubicBezTo>
                      <a:pt x="328" y="100"/>
                      <a:pt x="325" y="97"/>
                      <a:pt x="323" y="94"/>
                    </a:cubicBezTo>
                    <a:cubicBezTo>
                      <a:pt x="322" y="92"/>
                      <a:pt x="321" y="91"/>
                      <a:pt x="318" y="91"/>
                    </a:cubicBezTo>
                    <a:cubicBezTo>
                      <a:pt x="317" y="91"/>
                      <a:pt x="317" y="90"/>
                      <a:pt x="316" y="90"/>
                    </a:cubicBezTo>
                    <a:cubicBezTo>
                      <a:pt x="315" y="89"/>
                      <a:pt x="313" y="88"/>
                      <a:pt x="312" y="89"/>
                    </a:cubicBezTo>
                    <a:cubicBezTo>
                      <a:pt x="309" y="89"/>
                      <a:pt x="307" y="87"/>
                      <a:pt x="305" y="85"/>
                    </a:cubicBezTo>
                    <a:cubicBezTo>
                      <a:pt x="299" y="78"/>
                      <a:pt x="294" y="70"/>
                      <a:pt x="290" y="61"/>
                    </a:cubicBezTo>
                    <a:cubicBezTo>
                      <a:pt x="289" y="58"/>
                      <a:pt x="288" y="55"/>
                      <a:pt x="286" y="53"/>
                    </a:cubicBezTo>
                    <a:cubicBezTo>
                      <a:pt x="284" y="51"/>
                      <a:pt x="283" y="49"/>
                      <a:pt x="283" y="46"/>
                    </a:cubicBezTo>
                    <a:cubicBezTo>
                      <a:pt x="284" y="43"/>
                      <a:pt x="282" y="41"/>
                      <a:pt x="280" y="39"/>
                    </a:cubicBezTo>
                    <a:cubicBezTo>
                      <a:pt x="279" y="37"/>
                      <a:pt x="277" y="35"/>
                      <a:pt x="276" y="33"/>
                    </a:cubicBezTo>
                    <a:cubicBezTo>
                      <a:pt x="275" y="31"/>
                      <a:pt x="275" y="30"/>
                      <a:pt x="276" y="29"/>
                    </a:cubicBezTo>
                    <a:cubicBezTo>
                      <a:pt x="276" y="29"/>
                      <a:pt x="276" y="29"/>
                      <a:pt x="276" y="28"/>
                    </a:cubicBezTo>
                    <a:cubicBezTo>
                      <a:pt x="281" y="24"/>
                      <a:pt x="287" y="21"/>
                      <a:pt x="293" y="18"/>
                    </a:cubicBezTo>
                    <a:cubicBezTo>
                      <a:pt x="296" y="17"/>
                      <a:pt x="300" y="16"/>
                      <a:pt x="304" y="15"/>
                    </a:cubicBezTo>
                    <a:cubicBezTo>
                      <a:pt x="306" y="14"/>
                      <a:pt x="309" y="14"/>
                      <a:pt x="311" y="13"/>
                    </a:cubicBezTo>
                    <a:cubicBezTo>
                      <a:pt x="314" y="13"/>
                      <a:pt x="317" y="13"/>
                      <a:pt x="320" y="14"/>
                    </a:cubicBezTo>
                    <a:cubicBezTo>
                      <a:pt x="320" y="14"/>
                      <a:pt x="320" y="14"/>
                      <a:pt x="320" y="14"/>
                    </a:cubicBezTo>
                    <a:cubicBezTo>
                      <a:pt x="321" y="14"/>
                      <a:pt x="322" y="15"/>
                      <a:pt x="322" y="15"/>
                    </a:cubicBezTo>
                    <a:cubicBezTo>
                      <a:pt x="325" y="16"/>
                      <a:pt x="328" y="17"/>
                      <a:pt x="330" y="18"/>
                    </a:cubicBezTo>
                    <a:cubicBezTo>
                      <a:pt x="340" y="24"/>
                      <a:pt x="347" y="33"/>
                      <a:pt x="350" y="44"/>
                    </a:cubicBezTo>
                    <a:cubicBezTo>
                      <a:pt x="353" y="51"/>
                      <a:pt x="354" y="59"/>
                      <a:pt x="354" y="67"/>
                    </a:cubicBezTo>
                    <a:cubicBezTo>
                      <a:pt x="354" y="75"/>
                      <a:pt x="357" y="83"/>
                      <a:pt x="356" y="91"/>
                    </a:cubicBezTo>
                    <a:close/>
                  </a:path>
                </a:pathLst>
              </a:custGeom>
              <a:solidFill>
                <a:srgbClr val="000000"/>
              </a:solidFill>
              <a:ln w="6350">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6">
                <a:extLst>
                  <a:ext uri="{FF2B5EF4-FFF2-40B4-BE49-F238E27FC236}">
                    <a16:creationId xmlns:a16="http://schemas.microsoft.com/office/drawing/2014/main" xmlns="" id="{BE21C953-FB0D-4ABB-9E14-C811A5FE0D41}"/>
                  </a:ext>
                </a:extLst>
              </p:cNvPr>
              <p:cNvSpPr>
                <a:spLocks/>
              </p:cNvSpPr>
              <p:nvPr/>
            </p:nvSpPr>
            <p:spPr bwMode="auto">
              <a:xfrm>
                <a:off x="1782669" y="3713093"/>
                <a:ext cx="619292" cy="255533"/>
              </a:xfrm>
              <a:custGeom>
                <a:avLst/>
                <a:gdLst>
                  <a:gd name="T0" fmla="*/ 52 w 102"/>
                  <a:gd name="T1" fmla="*/ 22 h 42"/>
                  <a:gd name="T2" fmla="*/ 56 w 102"/>
                  <a:gd name="T3" fmla="*/ 22 h 42"/>
                  <a:gd name="T4" fmla="*/ 61 w 102"/>
                  <a:gd name="T5" fmla="*/ 17 h 42"/>
                  <a:gd name="T6" fmla="*/ 64 w 102"/>
                  <a:gd name="T7" fmla="*/ 22 h 42"/>
                  <a:gd name="T8" fmla="*/ 72 w 102"/>
                  <a:gd name="T9" fmla="*/ 17 h 42"/>
                  <a:gd name="T10" fmla="*/ 81 w 102"/>
                  <a:gd name="T11" fmla="*/ 13 h 42"/>
                  <a:gd name="T12" fmla="*/ 83 w 102"/>
                  <a:gd name="T13" fmla="*/ 21 h 42"/>
                  <a:gd name="T14" fmla="*/ 96 w 102"/>
                  <a:gd name="T15" fmla="*/ 12 h 42"/>
                  <a:gd name="T16" fmla="*/ 102 w 102"/>
                  <a:gd name="T17" fmla="*/ 22 h 42"/>
                  <a:gd name="T18" fmla="*/ 99 w 102"/>
                  <a:gd name="T19" fmla="*/ 24 h 42"/>
                  <a:gd name="T20" fmla="*/ 96 w 102"/>
                  <a:gd name="T21" fmla="*/ 31 h 42"/>
                  <a:gd name="T22" fmla="*/ 85 w 102"/>
                  <a:gd name="T23" fmla="*/ 24 h 42"/>
                  <a:gd name="T24" fmla="*/ 81 w 102"/>
                  <a:gd name="T25" fmla="*/ 26 h 42"/>
                  <a:gd name="T26" fmla="*/ 73 w 102"/>
                  <a:gd name="T27" fmla="*/ 29 h 42"/>
                  <a:gd name="T28" fmla="*/ 65 w 102"/>
                  <a:gd name="T29" fmla="*/ 31 h 42"/>
                  <a:gd name="T30" fmla="*/ 56 w 102"/>
                  <a:gd name="T31" fmla="*/ 26 h 42"/>
                  <a:gd name="T32" fmla="*/ 54 w 102"/>
                  <a:gd name="T33" fmla="*/ 32 h 42"/>
                  <a:gd name="T34" fmla="*/ 45 w 102"/>
                  <a:gd name="T35" fmla="*/ 26 h 42"/>
                  <a:gd name="T36" fmla="*/ 43 w 102"/>
                  <a:gd name="T37" fmla="*/ 39 h 42"/>
                  <a:gd name="T38" fmla="*/ 39 w 102"/>
                  <a:gd name="T39" fmla="*/ 26 h 42"/>
                  <a:gd name="T40" fmla="*/ 32 w 102"/>
                  <a:gd name="T41" fmla="*/ 27 h 42"/>
                  <a:gd name="T42" fmla="*/ 30 w 102"/>
                  <a:gd name="T43" fmla="*/ 32 h 42"/>
                  <a:gd name="T44" fmla="*/ 21 w 102"/>
                  <a:gd name="T45" fmla="*/ 27 h 42"/>
                  <a:gd name="T46" fmla="*/ 18 w 102"/>
                  <a:gd name="T47" fmla="*/ 31 h 42"/>
                  <a:gd name="T48" fmla="*/ 13 w 102"/>
                  <a:gd name="T49" fmla="*/ 33 h 42"/>
                  <a:gd name="T50" fmla="*/ 8 w 102"/>
                  <a:gd name="T51" fmla="*/ 27 h 42"/>
                  <a:gd name="T52" fmla="*/ 4 w 102"/>
                  <a:gd name="T53" fmla="*/ 28 h 42"/>
                  <a:gd name="T54" fmla="*/ 0 w 102"/>
                  <a:gd name="T55" fmla="*/ 25 h 42"/>
                  <a:gd name="T56" fmla="*/ 5 w 102"/>
                  <a:gd name="T57" fmla="*/ 18 h 42"/>
                  <a:gd name="T58" fmla="*/ 9 w 102"/>
                  <a:gd name="T59" fmla="*/ 24 h 42"/>
                  <a:gd name="T60" fmla="*/ 9 w 102"/>
                  <a:gd name="T61" fmla="*/ 15 h 42"/>
                  <a:gd name="T62" fmla="*/ 11 w 102"/>
                  <a:gd name="T63" fmla="*/ 12 h 42"/>
                  <a:gd name="T64" fmla="*/ 16 w 102"/>
                  <a:gd name="T65" fmla="*/ 24 h 42"/>
                  <a:gd name="T66" fmla="*/ 18 w 102"/>
                  <a:gd name="T67" fmla="*/ 19 h 42"/>
                  <a:gd name="T68" fmla="*/ 27 w 102"/>
                  <a:gd name="T69" fmla="*/ 24 h 42"/>
                  <a:gd name="T70" fmla="*/ 32 w 102"/>
                  <a:gd name="T71" fmla="*/ 24 h 42"/>
                  <a:gd name="T72" fmla="*/ 41 w 102"/>
                  <a:gd name="T73" fmla="*/ 0 h 42"/>
                  <a:gd name="T74" fmla="*/ 44 w 102"/>
                  <a:gd name="T75" fmla="*/ 2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2" h="42">
                    <a:moveTo>
                      <a:pt x="44" y="22"/>
                    </a:moveTo>
                    <a:cubicBezTo>
                      <a:pt x="52" y="22"/>
                      <a:pt x="52" y="22"/>
                      <a:pt x="52" y="22"/>
                    </a:cubicBezTo>
                    <a:cubicBezTo>
                      <a:pt x="53" y="19"/>
                      <a:pt x="50" y="14"/>
                      <a:pt x="54" y="11"/>
                    </a:cubicBezTo>
                    <a:cubicBezTo>
                      <a:pt x="56" y="15"/>
                      <a:pt x="54" y="19"/>
                      <a:pt x="56" y="22"/>
                    </a:cubicBezTo>
                    <a:cubicBezTo>
                      <a:pt x="60" y="22"/>
                      <a:pt x="60" y="22"/>
                      <a:pt x="60" y="22"/>
                    </a:cubicBezTo>
                    <a:cubicBezTo>
                      <a:pt x="61" y="17"/>
                      <a:pt x="61" y="17"/>
                      <a:pt x="61" y="17"/>
                    </a:cubicBezTo>
                    <a:cubicBezTo>
                      <a:pt x="62" y="18"/>
                      <a:pt x="63" y="18"/>
                      <a:pt x="63" y="18"/>
                    </a:cubicBezTo>
                    <a:cubicBezTo>
                      <a:pt x="63" y="19"/>
                      <a:pt x="64" y="21"/>
                      <a:pt x="64" y="22"/>
                    </a:cubicBezTo>
                    <a:cubicBezTo>
                      <a:pt x="70" y="22"/>
                      <a:pt x="70" y="22"/>
                      <a:pt x="70" y="22"/>
                    </a:cubicBezTo>
                    <a:cubicBezTo>
                      <a:pt x="72" y="17"/>
                      <a:pt x="72" y="17"/>
                      <a:pt x="72" y="17"/>
                    </a:cubicBezTo>
                    <a:cubicBezTo>
                      <a:pt x="74" y="20"/>
                      <a:pt x="75" y="24"/>
                      <a:pt x="79" y="21"/>
                    </a:cubicBezTo>
                    <a:cubicBezTo>
                      <a:pt x="80" y="19"/>
                      <a:pt x="80" y="16"/>
                      <a:pt x="81" y="13"/>
                    </a:cubicBezTo>
                    <a:cubicBezTo>
                      <a:pt x="82" y="13"/>
                      <a:pt x="82" y="13"/>
                      <a:pt x="82" y="13"/>
                    </a:cubicBezTo>
                    <a:cubicBezTo>
                      <a:pt x="83" y="16"/>
                      <a:pt x="83" y="18"/>
                      <a:pt x="83" y="21"/>
                    </a:cubicBezTo>
                    <a:cubicBezTo>
                      <a:pt x="92" y="21"/>
                      <a:pt x="92" y="21"/>
                      <a:pt x="92" y="21"/>
                    </a:cubicBezTo>
                    <a:cubicBezTo>
                      <a:pt x="94" y="18"/>
                      <a:pt x="92" y="14"/>
                      <a:pt x="96" y="12"/>
                    </a:cubicBezTo>
                    <a:cubicBezTo>
                      <a:pt x="96" y="20"/>
                      <a:pt x="96" y="20"/>
                      <a:pt x="96" y="20"/>
                    </a:cubicBezTo>
                    <a:cubicBezTo>
                      <a:pt x="102" y="22"/>
                      <a:pt x="102" y="22"/>
                      <a:pt x="102" y="22"/>
                    </a:cubicBezTo>
                    <a:cubicBezTo>
                      <a:pt x="102" y="23"/>
                      <a:pt x="102" y="23"/>
                      <a:pt x="102" y="23"/>
                    </a:cubicBezTo>
                    <a:cubicBezTo>
                      <a:pt x="101" y="23"/>
                      <a:pt x="100" y="23"/>
                      <a:pt x="99" y="24"/>
                    </a:cubicBezTo>
                    <a:cubicBezTo>
                      <a:pt x="98" y="24"/>
                      <a:pt x="97" y="24"/>
                      <a:pt x="96" y="24"/>
                    </a:cubicBezTo>
                    <a:cubicBezTo>
                      <a:pt x="96" y="31"/>
                      <a:pt x="96" y="31"/>
                      <a:pt x="96" y="31"/>
                    </a:cubicBezTo>
                    <a:cubicBezTo>
                      <a:pt x="93" y="30"/>
                      <a:pt x="94" y="26"/>
                      <a:pt x="92" y="24"/>
                    </a:cubicBezTo>
                    <a:cubicBezTo>
                      <a:pt x="90" y="24"/>
                      <a:pt x="87" y="24"/>
                      <a:pt x="85" y="24"/>
                    </a:cubicBezTo>
                    <a:cubicBezTo>
                      <a:pt x="83" y="28"/>
                      <a:pt x="88" y="32"/>
                      <a:pt x="85" y="36"/>
                    </a:cubicBezTo>
                    <a:cubicBezTo>
                      <a:pt x="81" y="26"/>
                      <a:pt x="81" y="26"/>
                      <a:pt x="81" y="26"/>
                    </a:cubicBezTo>
                    <a:cubicBezTo>
                      <a:pt x="78" y="24"/>
                      <a:pt x="75" y="25"/>
                      <a:pt x="74" y="27"/>
                    </a:cubicBezTo>
                    <a:cubicBezTo>
                      <a:pt x="74" y="28"/>
                      <a:pt x="73" y="28"/>
                      <a:pt x="73" y="29"/>
                    </a:cubicBezTo>
                    <a:cubicBezTo>
                      <a:pt x="71" y="26"/>
                      <a:pt x="69" y="24"/>
                      <a:pt x="65" y="25"/>
                    </a:cubicBezTo>
                    <a:cubicBezTo>
                      <a:pt x="65" y="31"/>
                      <a:pt x="65" y="31"/>
                      <a:pt x="65" y="31"/>
                    </a:cubicBezTo>
                    <a:cubicBezTo>
                      <a:pt x="61" y="30"/>
                      <a:pt x="63" y="27"/>
                      <a:pt x="61" y="26"/>
                    </a:cubicBezTo>
                    <a:cubicBezTo>
                      <a:pt x="56" y="26"/>
                      <a:pt x="56" y="26"/>
                      <a:pt x="56" y="26"/>
                    </a:cubicBezTo>
                    <a:cubicBezTo>
                      <a:pt x="55" y="30"/>
                      <a:pt x="58" y="34"/>
                      <a:pt x="54" y="39"/>
                    </a:cubicBezTo>
                    <a:cubicBezTo>
                      <a:pt x="54" y="36"/>
                      <a:pt x="54" y="34"/>
                      <a:pt x="54" y="32"/>
                    </a:cubicBezTo>
                    <a:cubicBezTo>
                      <a:pt x="53" y="30"/>
                      <a:pt x="53" y="28"/>
                      <a:pt x="53" y="26"/>
                    </a:cubicBezTo>
                    <a:cubicBezTo>
                      <a:pt x="45" y="26"/>
                      <a:pt x="45" y="26"/>
                      <a:pt x="45" y="26"/>
                    </a:cubicBezTo>
                    <a:cubicBezTo>
                      <a:pt x="44" y="31"/>
                      <a:pt x="48" y="37"/>
                      <a:pt x="43" y="42"/>
                    </a:cubicBezTo>
                    <a:cubicBezTo>
                      <a:pt x="43" y="41"/>
                      <a:pt x="43" y="40"/>
                      <a:pt x="43" y="39"/>
                    </a:cubicBezTo>
                    <a:cubicBezTo>
                      <a:pt x="42" y="36"/>
                      <a:pt x="42" y="33"/>
                      <a:pt x="42" y="29"/>
                    </a:cubicBezTo>
                    <a:cubicBezTo>
                      <a:pt x="42" y="28"/>
                      <a:pt x="41" y="26"/>
                      <a:pt x="39" y="26"/>
                    </a:cubicBezTo>
                    <a:cubicBezTo>
                      <a:pt x="39" y="26"/>
                      <a:pt x="39" y="26"/>
                      <a:pt x="39" y="26"/>
                    </a:cubicBezTo>
                    <a:cubicBezTo>
                      <a:pt x="36" y="26"/>
                      <a:pt x="34" y="26"/>
                      <a:pt x="32" y="27"/>
                    </a:cubicBezTo>
                    <a:cubicBezTo>
                      <a:pt x="31" y="32"/>
                      <a:pt x="31" y="32"/>
                      <a:pt x="31" y="32"/>
                    </a:cubicBezTo>
                    <a:cubicBezTo>
                      <a:pt x="30" y="32"/>
                      <a:pt x="30" y="32"/>
                      <a:pt x="30" y="32"/>
                    </a:cubicBezTo>
                    <a:cubicBezTo>
                      <a:pt x="28" y="27"/>
                      <a:pt x="28" y="27"/>
                      <a:pt x="28" y="27"/>
                    </a:cubicBezTo>
                    <a:cubicBezTo>
                      <a:pt x="21" y="27"/>
                      <a:pt x="21" y="27"/>
                      <a:pt x="21" y="27"/>
                    </a:cubicBezTo>
                    <a:cubicBezTo>
                      <a:pt x="20" y="32"/>
                      <a:pt x="20" y="32"/>
                      <a:pt x="20" y="32"/>
                    </a:cubicBezTo>
                    <a:cubicBezTo>
                      <a:pt x="19" y="32"/>
                      <a:pt x="18" y="32"/>
                      <a:pt x="18" y="31"/>
                    </a:cubicBezTo>
                    <a:cubicBezTo>
                      <a:pt x="17" y="30"/>
                      <a:pt x="18" y="27"/>
                      <a:pt x="15" y="27"/>
                    </a:cubicBezTo>
                    <a:cubicBezTo>
                      <a:pt x="11" y="28"/>
                      <a:pt x="13" y="31"/>
                      <a:pt x="13" y="33"/>
                    </a:cubicBezTo>
                    <a:cubicBezTo>
                      <a:pt x="13" y="34"/>
                      <a:pt x="13" y="35"/>
                      <a:pt x="13" y="37"/>
                    </a:cubicBezTo>
                    <a:cubicBezTo>
                      <a:pt x="9" y="34"/>
                      <a:pt x="12" y="29"/>
                      <a:pt x="8" y="27"/>
                    </a:cubicBezTo>
                    <a:cubicBezTo>
                      <a:pt x="6" y="32"/>
                      <a:pt x="6" y="32"/>
                      <a:pt x="6" y="32"/>
                    </a:cubicBezTo>
                    <a:cubicBezTo>
                      <a:pt x="4" y="28"/>
                      <a:pt x="4" y="28"/>
                      <a:pt x="4" y="28"/>
                    </a:cubicBezTo>
                    <a:cubicBezTo>
                      <a:pt x="0" y="27"/>
                      <a:pt x="0" y="27"/>
                      <a:pt x="0" y="27"/>
                    </a:cubicBezTo>
                    <a:cubicBezTo>
                      <a:pt x="0" y="26"/>
                      <a:pt x="0" y="25"/>
                      <a:pt x="0" y="25"/>
                    </a:cubicBezTo>
                    <a:cubicBezTo>
                      <a:pt x="1" y="25"/>
                      <a:pt x="2" y="24"/>
                      <a:pt x="4" y="24"/>
                    </a:cubicBezTo>
                    <a:cubicBezTo>
                      <a:pt x="5" y="18"/>
                      <a:pt x="5" y="18"/>
                      <a:pt x="5" y="18"/>
                    </a:cubicBezTo>
                    <a:cubicBezTo>
                      <a:pt x="6" y="19"/>
                      <a:pt x="6" y="20"/>
                      <a:pt x="7" y="21"/>
                    </a:cubicBezTo>
                    <a:cubicBezTo>
                      <a:pt x="7" y="23"/>
                      <a:pt x="7" y="25"/>
                      <a:pt x="9" y="24"/>
                    </a:cubicBezTo>
                    <a:cubicBezTo>
                      <a:pt x="10" y="24"/>
                      <a:pt x="10" y="22"/>
                      <a:pt x="10" y="21"/>
                    </a:cubicBezTo>
                    <a:cubicBezTo>
                      <a:pt x="10" y="19"/>
                      <a:pt x="9" y="17"/>
                      <a:pt x="9" y="15"/>
                    </a:cubicBezTo>
                    <a:cubicBezTo>
                      <a:pt x="9" y="14"/>
                      <a:pt x="9" y="13"/>
                      <a:pt x="9" y="12"/>
                    </a:cubicBezTo>
                    <a:cubicBezTo>
                      <a:pt x="11" y="12"/>
                      <a:pt x="11" y="12"/>
                      <a:pt x="11" y="12"/>
                    </a:cubicBezTo>
                    <a:cubicBezTo>
                      <a:pt x="12" y="16"/>
                      <a:pt x="12" y="20"/>
                      <a:pt x="14" y="24"/>
                    </a:cubicBezTo>
                    <a:cubicBezTo>
                      <a:pt x="16" y="24"/>
                      <a:pt x="16" y="24"/>
                      <a:pt x="16" y="24"/>
                    </a:cubicBezTo>
                    <a:cubicBezTo>
                      <a:pt x="17" y="19"/>
                      <a:pt x="17" y="19"/>
                      <a:pt x="17" y="19"/>
                    </a:cubicBezTo>
                    <a:cubicBezTo>
                      <a:pt x="18" y="19"/>
                      <a:pt x="18" y="19"/>
                      <a:pt x="18" y="19"/>
                    </a:cubicBezTo>
                    <a:cubicBezTo>
                      <a:pt x="20" y="24"/>
                      <a:pt x="20" y="24"/>
                      <a:pt x="20" y="24"/>
                    </a:cubicBezTo>
                    <a:cubicBezTo>
                      <a:pt x="27" y="24"/>
                      <a:pt x="27" y="24"/>
                      <a:pt x="27" y="24"/>
                    </a:cubicBezTo>
                    <a:cubicBezTo>
                      <a:pt x="29" y="18"/>
                      <a:pt x="29" y="18"/>
                      <a:pt x="29" y="18"/>
                    </a:cubicBezTo>
                    <a:cubicBezTo>
                      <a:pt x="32" y="24"/>
                      <a:pt x="32" y="24"/>
                      <a:pt x="32" y="24"/>
                    </a:cubicBezTo>
                    <a:cubicBezTo>
                      <a:pt x="41" y="23"/>
                      <a:pt x="41" y="23"/>
                      <a:pt x="41" y="23"/>
                    </a:cubicBezTo>
                    <a:cubicBezTo>
                      <a:pt x="41" y="15"/>
                      <a:pt x="40" y="8"/>
                      <a:pt x="41" y="0"/>
                    </a:cubicBezTo>
                    <a:cubicBezTo>
                      <a:pt x="43" y="0"/>
                      <a:pt x="43" y="0"/>
                      <a:pt x="43" y="0"/>
                    </a:cubicBezTo>
                    <a:cubicBezTo>
                      <a:pt x="43" y="8"/>
                      <a:pt x="43" y="15"/>
                      <a:pt x="44" y="22"/>
                    </a:cubicBezTo>
                    <a:close/>
                  </a:path>
                </a:pathLst>
              </a:custGeom>
              <a:solidFill>
                <a:schemeClr val="tx1"/>
              </a:solidFill>
              <a:ln w="6350">
                <a:solidFill>
                  <a:schemeClr val="tx1"/>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12" name="Freeform 7">
              <a:extLst>
                <a:ext uri="{FF2B5EF4-FFF2-40B4-BE49-F238E27FC236}">
                  <a16:creationId xmlns:a16="http://schemas.microsoft.com/office/drawing/2014/main" xmlns="" id="{8DB0E722-D781-42A3-90A1-11FC78DBF9BE}"/>
                </a:ext>
              </a:extLst>
            </p:cNvPr>
            <p:cNvSpPr>
              <a:spLocks/>
            </p:cNvSpPr>
            <p:nvPr/>
          </p:nvSpPr>
          <p:spPr bwMode="auto">
            <a:xfrm>
              <a:off x="2299748" y="3412466"/>
              <a:ext cx="174364" cy="219458"/>
            </a:xfrm>
            <a:custGeom>
              <a:avLst/>
              <a:gdLst>
                <a:gd name="T0" fmla="*/ 15 w 29"/>
                <a:gd name="T1" fmla="*/ 21 h 36"/>
                <a:gd name="T2" fmla="*/ 5 w 29"/>
                <a:gd name="T3" fmla="*/ 31 h 36"/>
                <a:gd name="T4" fmla="*/ 8 w 29"/>
                <a:gd name="T5" fmla="*/ 24 h 36"/>
                <a:gd name="T6" fmla="*/ 13 w 29"/>
                <a:gd name="T7" fmla="*/ 18 h 36"/>
                <a:gd name="T8" fmla="*/ 6 w 29"/>
                <a:gd name="T9" fmla="*/ 9 h 36"/>
                <a:gd name="T10" fmla="*/ 1 w 29"/>
                <a:gd name="T11" fmla="*/ 0 h 36"/>
                <a:gd name="T12" fmla="*/ 14 w 29"/>
                <a:gd name="T13" fmla="*/ 15 h 36"/>
                <a:gd name="T14" fmla="*/ 24 w 29"/>
                <a:gd name="T15" fmla="*/ 0 h 36"/>
                <a:gd name="T16" fmla="*/ 24 w 29"/>
                <a:gd name="T17" fmla="*/ 6 h 36"/>
                <a:gd name="T18" fmla="*/ 19 w 29"/>
                <a:gd name="T19" fmla="*/ 13 h 36"/>
                <a:gd name="T20" fmla="*/ 20 w 29"/>
                <a:gd name="T21" fmla="*/ 22 h 36"/>
                <a:gd name="T22" fmla="*/ 27 w 29"/>
                <a:gd name="T23" fmla="*/ 30 h 36"/>
                <a:gd name="T24" fmla="*/ 29 w 29"/>
                <a:gd name="T25" fmla="*/ 36 h 36"/>
                <a:gd name="T26" fmla="*/ 15 w 29"/>
                <a:gd name="T27" fmla="*/ 2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36">
                  <a:moveTo>
                    <a:pt x="15" y="21"/>
                  </a:moveTo>
                  <a:cubicBezTo>
                    <a:pt x="11" y="24"/>
                    <a:pt x="10" y="29"/>
                    <a:pt x="5" y="31"/>
                  </a:cubicBezTo>
                  <a:cubicBezTo>
                    <a:pt x="4" y="27"/>
                    <a:pt x="7" y="26"/>
                    <a:pt x="8" y="24"/>
                  </a:cubicBezTo>
                  <a:cubicBezTo>
                    <a:pt x="10" y="22"/>
                    <a:pt x="11" y="20"/>
                    <a:pt x="13" y="18"/>
                  </a:cubicBezTo>
                  <a:cubicBezTo>
                    <a:pt x="10" y="15"/>
                    <a:pt x="8" y="12"/>
                    <a:pt x="6" y="9"/>
                  </a:cubicBezTo>
                  <a:cubicBezTo>
                    <a:pt x="4" y="6"/>
                    <a:pt x="0" y="5"/>
                    <a:pt x="1" y="0"/>
                  </a:cubicBezTo>
                  <a:cubicBezTo>
                    <a:pt x="5" y="5"/>
                    <a:pt x="10" y="9"/>
                    <a:pt x="14" y="15"/>
                  </a:cubicBezTo>
                  <a:cubicBezTo>
                    <a:pt x="18" y="10"/>
                    <a:pt x="21" y="5"/>
                    <a:pt x="24" y="0"/>
                  </a:cubicBezTo>
                  <a:cubicBezTo>
                    <a:pt x="25" y="2"/>
                    <a:pt x="25" y="4"/>
                    <a:pt x="24" y="6"/>
                  </a:cubicBezTo>
                  <a:cubicBezTo>
                    <a:pt x="22" y="8"/>
                    <a:pt x="21" y="11"/>
                    <a:pt x="19" y="13"/>
                  </a:cubicBezTo>
                  <a:cubicBezTo>
                    <a:pt x="17" y="17"/>
                    <a:pt x="16" y="18"/>
                    <a:pt x="20" y="22"/>
                  </a:cubicBezTo>
                  <a:cubicBezTo>
                    <a:pt x="22" y="25"/>
                    <a:pt x="25" y="28"/>
                    <a:pt x="27" y="30"/>
                  </a:cubicBezTo>
                  <a:cubicBezTo>
                    <a:pt x="29" y="32"/>
                    <a:pt x="29" y="32"/>
                    <a:pt x="29" y="36"/>
                  </a:cubicBezTo>
                  <a:cubicBezTo>
                    <a:pt x="24" y="31"/>
                    <a:pt x="19" y="26"/>
                    <a:pt x="15" y="21"/>
                  </a:cubicBezTo>
                  <a:close/>
                </a:path>
              </a:pathLst>
            </a:custGeom>
            <a:solidFill>
              <a:srgbClr val="FF311D"/>
            </a:solidFill>
            <a:ln w="6350">
              <a:solidFill>
                <a:srgbClr val="FF311D"/>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8">
              <a:extLst>
                <a:ext uri="{FF2B5EF4-FFF2-40B4-BE49-F238E27FC236}">
                  <a16:creationId xmlns:a16="http://schemas.microsoft.com/office/drawing/2014/main" xmlns="" id="{CC7DDF11-1410-4DE3-AD5F-64994D6A3C2C}"/>
                </a:ext>
              </a:extLst>
            </p:cNvPr>
            <p:cNvSpPr>
              <a:spLocks/>
            </p:cNvSpPr>
            <p:nvPr/>
          </p:nvSpPr>
          <p:spPr bwMode="auto">
            <a:xfrm>
              <a:off x="1710518" y="3445534"/>
              <a:ext cx="180376" cy="186389"/>
            </a:xfrm>
            <a:custGeom>
              <a:avLst/>
              <a:gdLst>
                <a:gd name="T0" fmla="*/ 30 w 30"/>
                <a:gd name="T1" fmla="*/ 31 h 31"/>
                <a:gd name="T2" fmla="*/ 22 w 30"/>
                <a:gd name="T3" fmla="*/ 25 h 31"/>
                <a:gd name="T4" fmla="*/ 15 w 30"/>
                <a:gd name="T5" fmla="*/ 18 h 31"/>
                <a:gd name="T6" fmla="*/ 10 w 30"/>
                <a:gd name="T7" fmla="*/ 25 h 31"/>
                <a:gd name="T8" fmla="*/ 3 w 30"/>
                <a:gd name="T9" fmla="*/ 31 h 31"/>
                <a:gd name="T10" fmla="*/ 7 w 30"/>
                <a:gd name="T11" fmla="*/ 23 h 31"/>
                <a:gd name="T12" fmla="*/ 12 w 30"/>
                <a:gd name="T13" fmla="*/ 17 h 31"/>
                <a:gd name="T14" fmla="*/ 0 w 30"/>
                <a:gd name="T15" fmla="*/ 2 h 31"/>
                <a:gd name="T16" fmla="*/ 1 w 30"/>
                <a:gd name="T17" fmla="*/ 1 h 31"/>
                <a:gd name="T18" fmla="*/ 14 w 30"/>
                <a:gd name="T19" fmla="*/ 13 h 31"/>
                <a:gd name="T20" fmla="*/ 26 w 30"/>
                <a:gd name="T21" fmla="*/ 0 h 31"/>
                <a:gd name="T22" fmla="*/ 22 w 30"/>
                <a:gd name="T23" fmla="*/ 8 h 31"/>
                <a:gd name="T24" fmla="*/ 17 w 30"/>
                <a:gd name="T25" fmla="*/ 16 h 31"/>
                <a:gd name="T26" fmla="*/ 24 w 30"/>
                <a:gd name="T27" fmla="*/ 23 h 31"/>
                <a:gd name="T28" fmla="*/ 30 w 30"/>
                <a:gd name="T29"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 h="31">
                  <a:moveTo>
                    <a:pt x="30" y="31"/>
                  </a:moveTo>
                  <a:cubicBezTo>
                    <a:pt x="26" y="30"/>
                    <a:pt x="25" y="27"/>
                    <a:pt x="22" y="25"/>
                  </a:cubicBezTo>
                  <a:cubicBezTo>
                    <a:pt x="20" y="23"/>
                    <a:pt x="18" y="21"/>
                    <a:pt x="15" y="18"/>
                  </a:cubicBezTo>
                  <a:cubicBezTo>
                    <a:pt x="13" y="21"/>
                    <a:pt x="12" y="23"/>
                    <a:pt x="10" y="25"/>
                  </a:cubicBezTo>
                  <a:cubicBezTo>
                    <a:pt x="8" y="27"/>
                    <a:pt x="6" y="28"/>
                    <a:pt x="3" y="31"/>
                  </a:cubicBezTo>
                  <a:cubicBezTo>
                    <a:pt x="2" y="26"/>
                    <a:pt x="6" y="26"/>
                    <a:pt x="7" y="23"/>
                  </a:cubicBezTo>
                  <a:cubicBezTo>
                    <a:pt x="9" y="21"/>
                    <a:pt x="11" y="19"/>
                    <a:pt x="12" y="17"/>
                  </a:cubicBezTo>
                  <a:cubicBezTo>
                    <a:pt x="9" y="10"/>
                    <a:pt x="1" y="9"/>
                    <a:pt x="0" y="2"/>
                  </a:cubicBezTo>
                  <a:cubicBezTo>
                    <a:pt x="1" y="1"/>
                    <a:pt x="1" y="1"/>
                    <a:pt x="1" y="1"/>
                  </a:cubicBezTo>
                  <a:cubicBezTo>
                    <a:pt x="5" y="5"/>
                    <a:pt x="9" y="9"/>
                    <a:pt x="14" y="13"/>
                  </a:cubicBezTo>
                  <a:cubicBezTo>
                    <a:pt x="26" y="0"/>
                    <a:pt x="26" y="0"/>
                    <a:pt x="26" y="0"/>
                  </a:cubicBezTo>
                  <a:cubicBezTo>
                    <a:pt x="26" y="4"/>
                    <a:pt x="24" y="6"/>
                    <a:pt x="22" y="8"/>
                  </a:cubicBezTo>
                  <a:cubicBezTo>
                    <a:pt x="21" y="11"/>
                    <a:pt x="19" y="13"/>
                    <a:pt x="17" y="16"/>
                  </a:cubicBezTo>
                  <a:cubicBezTo>
                    <a:pt x="19" y="18"/>
                    <a:pt x="21" y="21"/>
                    <a:pt x="24" y="23"/>
                  </a:cubicBezTo>
                  <a:cubicBezTo>
                    <a:pt x="26" y="25"/>
                    <a:pt x="29" y="26"/>
                    <a:pt x="30" y="31"/>
                  </a:cubicBezTo>
                  <a:close/>
                </a:path>
              </a:pathLst>
            </a:custGeom>
            <a:solidFill>
              <a:srgbClr val="FF311D"/>
            </a:solidFill>
            <a:ln w="6350">
              <a:solidFill>
                <a:srgbClr val="FF311D"/>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16" name="文本框 15">
            <a:extLst>
              <a:ext uri="{FF2B5EF4-FFF2-40B4-BE49-F238E27FC236}">
                <a16:creationId xmlns:a16="http://schemas.microsoft.com/office/drawing/2014/main" xmlns="" id="{9F6DDB94-39C3-4F49-9053-1B3B2A13CE17}"/>
              </a:ext>
            </a:extLst>
          </p:cNvPr>
          <p:cNvSpPr txBox="1"/>
          <p:nvPr/>
        </p:nvSpPr>
        <p:spPr>
          <a:xfrm>
            <a:off x="3886200" y="2183837"/>
            <a:ext cx="4419600" cy="939488"/>
          </a:xfrm>
          <a:prstGeom prst="rect">
            <a:avLst/>
          </a:prstGeom>
          <a:noFill/>
        </p:spPr>
        <p:txBody>
          <a:bodyPr wrap="square" rtlCol="0">
            <a:spAutoFit/>
          </a:bodyPr>
          <a:lstStyle/>
          <a:p>
            <a:pPr algn="ctr">
              <a:lnSpc>
                <a:spcPct val="120000"/>
              </a:lnSpc>
            </a:pPr>
            <a:r>
              <a:rPr lang="en-US" altLang="zh-CN" sz="1600">
                <a:latin typeface="851tegakizatsu" panose="02000600000000000000" pitchFamily="2" charset="-122"/>
                <a:ea typeface="851tegakizatsu" panose="02000600000000000000" pitchFamily="2" charset="-122"/>
                <a:cs typeface="851tegakizatsu" panose="02000600000000000000" pitchFamily="2" charset="-122"/>
              </a:rPr>
              <a:t>fusce posuere, magna sed pulvinar ultricies, purus lectus malesuada libero, sit amet commodo</a:t>
            </a:r>
          </a:p>
        </p:txBody>
      </p:sp>
      <p:sp>
        <p:nvSpPr>
          <p:cNvPr id="17" name="文本框 16">
            <a:extLst>
              <a:ext uri="{FF2B5EF4-FFF2-40B4-BE49-F238E27FC236}">
                <a16:creationId xmlns:a16="http://schemas.microsoft.com/office/drawing/2014/main" xmlns="" id="{D6EE824D-FD83-4AFA-A84C-8561BAA2EC55}"/>
              </a:ext>
            </a:extLst>
          </p:cNvPr>
          <p:cNvSpPr txBox="1"/>
          <p:nvPr/>
        </p:nvSpPr>
        <p:spPr>
          <a:xfrm>
            <a:off x="1930390" y="4572121"/>
            <a:ext cx="7447879" cy="939488"/>
          </a:xfrm>
          <a:prstGeom prst="rect">
            <a:avLst/>
          </a:prstGeom>
          <a:noFill/>
        </p:spPr>
        <p:txBody>
          <a:bodyPr wrap="square" rtlCol="0">
            <a:spAutoFit/>
          </a:bodyPr>
          <a:lstStyle/>
          <a:p>
            <a:pPr>
              <a:lnSpc>
                <a:spcPct val="120000"/>
              </a:lnSpc>
            </a:pPr>
            <a:r>
              <a:rPr lang="en-US" altLang="zh-CN" sz="1600">
                <a:latin typeface="851tegakizatsu" panose="02000600000000000000" pitchFamily="2" charset="-122"/>
                <a:ea typeface="851tegakizatsu" panose="02000600000000000000" pitchFamily="2" charset="-122"/>
                <a:cs typeface="851tegakizatsu" panose="02000600000000000000" pitchFamily="2" charset="-122"/>
              </a:rPr>
              <a:t>Fusce est. Vivamus a tellus. Pellentesque habitant morbi tristique senectus et netus et malesuada fames ac turpis egestas. Proin pharetra nonummy pede.</a:t>
            </a:r>
          </a:p>
        </p:txBody>
      </p:sp>
      <p:cxnSp>
        <p:nvCxnSpPr>
          <p:cNvPr id="19" name="直接连接符 18">
            <a:extLst>
              <a:ext uri="{FF2B5EF4-FFF2-40B4-BE49-F238E27FC236}">
                <a16:creationId xmlns:a16="http://schemas.microsoft.com/office/drawing/2014/main" xmlns="" id="{053B4B6F-712D-4484-B8C9-2DD57AF58EDB}"/>
              </a:ext>
            </a:extLst>
          </p:cNvPr>
          <p:cNvCxnSpPr/>
          <p:nvPr/>
        </p:nvCxnSpPr>
        <p:spPr>
          <a:xfrm>
            <a:off x="10528300" y="2110842"/>
            <a:ext cx="0" cy="263631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7" name="组合 26">
            <a:extLst>
              <a:ext uri="{FF2B5EF4-FFF2-40B4-BE49-F238E27FC236}">
                <a16:creationId xmlns:a16="http://schemas.microsoft.com/office/drawing/2014/main" xmlns="" id="{863AD274-72CB-4D7C-8B7A-93CD210C8DA4}"/>
              </a:ext>
            </a:extLst>
          </p:cNvPr>
          <p:cNvGrpSpPr/>
          <p:nvPr/>
        </p:nvGrpSpPr>
        <p:grpSpPr>
          <a:xfrm flipH="1">
            <a:off x="10142985" y="5041865"/>
            <a:ext cx="770630" cy="713136"/>
            <a:chOff x="2940588" y="1"/>
            <a:chExt cx="1113350" cy="1030286"/>
          </a:xfrm>
        </p:grpSpPr>
        <p:grpSp>
          <p:nvGrpSpPr>
            <p:cNvPr id="28" name="组合 27">
              <a:extLst>
                <a:ext uri="{FF2B5EF4-FFF2-40B4-BE49-F238E27FC236}">
                  <a16:creationId xmlns:a16="http://schemas.microsoft.com/office/drawing/2014/main" xmlns="" id="{343F22A9-A0F8-4558-AF65-2724E6E80B85}"/>
                </a:ext>
              </a:extLst>
            </p:cNvPr>
            <p:cNvGrpSpPr/>
            <p:nvPr/>
          </p:nvGrpSpPr>
          <p:grpSpPr>
            <a:xfrm>
              <a:off x="2940588" y="1"/>
              <a:ext cx="1113350" cy="1030286"/>
              <a:chOff x="2940588" y="1"/>
              <a:chExt cx="1113350" cy="1030286"/>
            </a:xfrm>
            <a:solidFill>
              <a:schemeClr val="tx1"/>
            </a:solidFill>
          </p:grpSpPr>
          <p:sp>
            <p:nvSpPr>
              <p:cNvPr id="45" name="Freeform 42">
                <a:extLst>
                  <a:ext uri="{FF2B5EF4-FFF2-40B4-BE49-F238E27FC236}">
                    <a16:creationId xmlns:a16="http://schemas.microsoft.com/office/drawing/2014/main" xmlns="" id="{C090203B-784F-4AF7-8965-A0007B371B03}"/>
                  </a:ext>
                </a:extLst>
              </p:cNvPr>
              <p:cNvSpPr>
                <a:spLocks noEditPoints="1"/>
              </p:cNvSpPr>
              <p:nvPr/>
            </p:nvSpPr>
            <p:spPr bwMode="auto">
              <a:xfrm>
                <a:off x="2940588" y="1"/>
                <a:ext cx="1113350" cy="1030286"/>
              </a:xfrm>
              <a:custGeom>
                <a:avLst/>
                <a:gdLst>
                  <a:gd name="T0" fmla="*/ 169 w 379"/>
                  <a:gd name="T1" fmla="*/ 78 h 350"/>
                  <a:gd name="T2" fmla="*/ 207 w 379"/>
                  <a:gd name="T3" fmla="*/ 54 h 350"/>
                  <a:gd name="T4" fmla="*/ 289 w 379"/>
                  <a:gd name="T5" fmla="*/ 5 h 350"/>
                  <a:gd name="T6" fmla="*/ 343 w 379"/>
                  <a:gd name="T7" fmla="*/ 70 h 350"/>
                  <a:gd name="T8" fmla="*/ 276 w 379"/>
                  <a:gd name="T9" fmla="*/ 157 h 350"/>
                  <a:gd name="T10" fmla="*/ 342 w 379"/>
                  <a:gd name="T11" fmla="*/ 217 h 350"/>
                  <a:gd name="T12" fmla="*/ 336 w 379"/>
                  <a:gd name="T13" fmla="*/ 317 h 350"/>
                  <a:gd name="T14" fmla="*/ 211 w 379"/>
                  <a:gd name="T15" fmla="*/ 262 h 350"/>
                  <a:gd name="T16" fmla="*/ 106 w 379"/>
                  <a:gd name="T17" fmla="*/ 343 h 350"/>
                  <a:gd name="T18" fmla="*/ 18 w 379"/>
                  <a:gd name="T19" fmla="*/ 288 h 350"/>
                  <a:gd name="T20" fmla="*/ 97 w 379"/>
                  <a:gd name="T21" fmla="*/ 178 h 350"/>
                  <a:gd name="T22" fmla="*/ 32 w 379"/>
                  <a:gd name="T23" fmla="*/ 113 h 350"/>
                  <a:gd name="T24" fmla="*/ 37 w 379"/>
                  <a:gd name="T25" fmla="*/ 16 h 350"/>
                  <a:gd name="T26" fmla="*/ 336 w 379"/>
                  <a:gd name="T27" fmla="*/ 310 h 350"/>
                  <a:gd name="T28" fmla="*/ 352 w 379"/>
                  <a:gd name="T29" fmla="*/ 230 h 350"/>
                  <a:gd name="T30" fmla="*/ 185 w 379"/>
                  <a:gd name="T31" fmla="*/ 98 h 350"/>
                  <a:gd name="T32" fmla="*/ 43 w 379"/>
                  <a:gd name="T33" fmla="*/ 19 h 350"/>
                  <a:gd name="T34" fmla="*/ 62 w 379"/>
                  <a:gd name="T35" fmla="*/ 134 h 350"/>
                  <a:gd name="T36" fmla="*/ 198 w 379"/>
                  <a:gd name="T37" fmla="*/ 246 h 350"/>
                  <a:gd name="T38" fmla="*/ 108 w 379"/>
                  <a:gd name="T39" fmla="*/ 188 h 350"/>
                  <a:gd name="T40" fmla="*/ 23 w 379"/>
                  <a:gd name="T41" fmla="*/ 282 h 350"/>
                  <a:gd name="T42" fmla="*/ 106 w 379"/>
                  <a:gd name="T43" fmla="*/ 338 h 350"/>
                  <a:gd name="T44" fmla="*/ 181 w 379"/>
                  <a:gd name="T45" fmla="*/ 262 h 350"/>
                  <a:gd name="T46" fmla="*/ 121 w 379"/>
                  <a:gd name="T47" fmla="*/ 242 h 350"/>
                  <a:gd name="T48" fmla="*/ 108 w 379"/>
                  <a:gd name="T49" fmla="*/ 188 h 350"/>
                  <a:gd name="T50" fmla="*/ 312 w 379"/>
                  <a:gd name="T51" fmla="*/ 106 h 350"/>
                  <a:gd name="T52" fmla="*/ 290 w 379"/>
                  <a:gd name="T53" fmla="*/ 12 h 350"/>
                  <a:gd name="T54" fmla="*/ 193 w 379"/>
                  <a:gd name="T55" fmla="*/ 82 h 350"/>
                  <a:gd name="T56" fmla="*/ 234 w 379"/>
                  <a:gd name="T57" fmla="*/ 80 h 350"/>
                  <a:gd name="T58" fmla="*/ 276 w 379"/>
                  <a:gd name="T59" fmla="*/ 142 h 350"/>
                  <a:gd name="T60" fmla="*/ 130 w 379"/>
                  <a:gd name="T61" fmla="*/ 208 h 350"/>
                  <a:gd name="T62" fmla="*/ 123 w 379"/>
                  <a:gd name="T63" fmla="*/ 201 h 350"/>
                  <a:gd name="T64" fmla="*/ 105 w 379"/>
                  <a:gd name="T65" fmla="*/ 216 h 350"/>
                  <a:gd name="T66" fmla="*/ 152 w 379"/>
                  <a:gd name="T67" fmla="*/ 262 h 350"/>
                  <a:gd name="T68" fmla="*/ 185 w 379"/>
                  <a:gd name="T69" fmla="*/ 247 h 350"/>
                  <a:gd name="T70" fmla="*/ 131 w 379"/>
                  <a:gd name="T71" fmla="*/ 206 h 350"/>
                  <a:gd name="T72" fmla="*/ 266 w 379"/>
                  <a:gd name="T73" fmla="*/ 147 h 350"/>
                  <a:gd name="T74" fmla="*/ 259 w 379"/>
                  <a:gd name="T75" fmla="*/ 110 h 350"/>
                  <a:gd name="T76" fmla="*/ 205 w 379"/>
                  <a:gd name="T77" fmla="*/ 81 h 350"/>
                  <a:gd name="T78" fmla="*/ 232 w 379"/>
                  <a:gd name="T79" fmla="*/ 125 h 350"/>
                  <a:gd name="T80" fmla="*/ 240 w 379"/>
                  <a:gd name="T81" fmla="*/ 132 h 350"/>
                  <a:gd name="T82" fmla="*/ 242 w 379"/>
                  <a:gd name="T83" fmla="*/ 122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79" h="350">
                    <a:moveTo>
                      <a:pt x="72" y="3"/>
                    </a:moveTo>
                    <a:cubicBezTo>
                      <a:pt x="84" y="3"/>
                      <a:pt x="93" y="10"/>
                      <a:pt x="101" y="17"/>
                    </a:cubicBezTo>
                    <a:cubicBezTo>
                      <a:pt x="125" y="36"/>
                      <a:pt x="148" y="56"/>
                      <a:pt x="169" y="78"/>
                    </a:cubicBezTo>
                    <a:cubicBezTo>
                      <a:pt x="171" y="80"/>
                      <a:pt x="173" y="81"/>
                      <a:pt x="174" y="83"/>
                    </a:cubicBezTo>
                    <a:cubicBezTo>
                      <a:pt x="177" y="85"/>
                      <a:pt x="179" y="84"/>
                      <a:pt x="181" y="82"/>
                    </a:cubicBezTo>
                    <a:cubicBezTo>
                      <a:pt x="190" y="72"/>
                      <a:pt x="198" y="63"/>
                      <a:pt x="207" y="54"/>
                    </a:cubicBezTo>
                    <a:cubicBezTo>
                      <a:pt x="209" y="51"/>
                      <a:pt x="212" y="48"/>
                      <a:pt x="214" y="46"/>
                    </a:cubicBezTo>
                    <a:cubicBezTo>
                      <a:pt x="227" y="30"/>
                      <a:pt x="242" y="17"/>
                      <a:pt x="258" y="7"/>
                    </a:cubicBezTo>
                    <a:cubicBezTo>
                      <a:pt x="268" y="0"/>
                      <a:pt x="278" y="2"/>
                      <a:pt x="289" y="5"/>
                    </a:cubicBezTo>
                    <a:cubicBezTo>
                      <a:pt x="309" y="13"/>
                      <a:pt x="324" y="26"/>
                      <a:pt x="337" y="43"/>
                    </a:cubicBezTo>
                    <a:cubicBezTo>
                      <a:pt x="341" y="47"/>
                      <a:pt x="343" y="53"/>
                      <a:pt x="345" y="58"/>
                    </a:cubicBezTo>
                    <a:cubicBezTo>
                      <a:pt x="346" y="62"/>
                      <a:pt x="345" y="66"/>
                      <a:pt x="343" y="70"/>
                    </a:cubicBezTo>
                    <a:cubicBezTo>
                      <a:pt x="336" y="85"/>
                      <a:pt x="326" y="99"/>
                      <a:pt x="314" y="110"/>
                    </a:cubicBezTo>
                    <a:cubicBezTo>
                      <a:pt x="306" y="118"/>
                      <a:pt x="299" y="127"/>
                      <a:pt x="293" y="137"/>
                    </a:cubicBezTo>
                    <a:cubicBezTo>
                      <a:pt x="288" y="144"/>
                      <a:pt x="282" y="151"/>
                      <a:pt x="276" y="157"/>
                    </a:cubicBezTo>
                    <a:cubicBezTo>
                      <a:pt x="270" y="164"/>
                      <a:pt x="270" y="165"/>
                      <a:pt x="277" y="171"/>
                    </a:cubicBezTo>
                    <a:cubicBezTo>
                      <a:pt x="286" y="177"/>
                      <a:pt x="295" y="183"/>
                      <a:pt x="303" y="189"/>
                    </a:cubicBezTo>
                    <a:cubicBezTo>
                      <a:pt x="317" y="198"/>
                      <a:pt x="330" y="206"/>
                      <a:pt x="342" y="217"/>
                    </a:cubicBezTo>
                    <a:cubicBezTo>
                      <a:pt x="352" y="225"/>
                      <a:pt x="362" y="232"/>
                      <a:pt x="369" y="242"/>
                    </a:cubicBezTo>
                    <a:cubicBezTo>
                      <a:pt x="378" y="254"/>
                      <a:pt x="378" y="270"/>
                      <a:pt x="370" y="282"/>
                    </a:cubicBezTo>
                    <a:cubicBezTo>
                      <a:pt x="360" y="295"/>
                      <a:pt x="349" y="307"/>
                      <a:pt x="336" y="317"/>
                    </a:cubicBezTo>
                    <a:cubicBezTo>
                      <a:pt x="326" y="324"/>
                      <a:pt x="314" y="326"/>
                      <a:pt x="301" y="324"/>
                    </a:cubicBezTo>
                    <a:cubicBezTo>
                      <a:pt x="283" y="322"/>
                      <a:pt x="271" y="311"/>
                      <a:pt x="258" y="301"/>
                    </a:cubicBezTo>
                    <a:cubicBezTo>
                      <a:pt x="242" y="288"/>
                      <a:pt x="226" y="275"/>
                      <a:pt x="211" y="262"/>
                    </a:cubicBezTo>
                    <a:cubicBezTo>
                      <a:pt x="203" y="256"/>
                      <a:pt x="203" y="256"/>
                      <a:pt x="196" y="262"/>
                    </a:cubicBezTo>
                    <a:cubicBezTo>
                      <a:pt x="179" y="276"/>
                      <a:pt x="165" y="292"/>
                      <a:pt x="149" y="306"/>
                    </a:cubicBezTo>
                    <a:cubicBezTo>
                      <a:pt x="135" y="319"/>
                      <a:pt x="121" y="332"/>
                      <a:pt x="106" y="343"/>
                    </a:cubicBezTo>
                    <a:cubicBezTo>
                      <a:pt x="99" y="348"/>
                      <a:pt x="91" y="350"/>
                      <a:pt x="82" y="349"/>
                    </a:cubicBezTo>
                    <a:cubicBezTo>
                      <a:pt x="71" y="348"/>
                      <a:pt x="60" y="343"/>
                      <a:pt x="52" y="335"/>
                    </a:cubicBezTo>
                    <a:cubicBezTo>
                      <a:pt x="37" y="322"/>
                      <a:pt x="24" y="307"/>
                      <a:pt x="18" y="288"/>
                    </a:cubicBezTo>
                    <a:cubicBezTo>
                      <a:pt x="14" y="278"/>
                      <a:pt x="16" y="266"/>
                      <a:pt x="23" y="258"/>
                    </a:cubicBezTo>
                    <a:cubicBezTo>
                      <a:pt x="42" y="235"/>
                      <a:pt x="63" y="214"/>
                      <a:pt x="85" y="193"/>
                    </a:cubicBezTo>
                    <a:cubicBezTo>
                      <a:pt x="90" y="189"/>
                      <a:pt x="94" y="184"/>
                      <a:pt x="97" y="178"/>
                    </a:cubicBezTo>
                    <a:cubicBezTo>
                      <a:pt x="98" y="175"/>
                      <a:pt x="97" y="171"/>
                      <a:pt x="95" y="170"/>
                    </a:cubicBezTo>
                    <a:cubicBezTo>
                      <a:pt x="85" y="161"/>
                      <a:pt x="75" y="151"/>
                      <a:pt x="65" y="143"/>
                    </a:cubicBezTo>
                    <a:cubicBezTo>
                      <a:pt x="53" y="134"/>
                      <a:pt x="42" y="124"/>
                      <a:pt x="32" y="113"/>
                    </a:cubicBezTo>
                    <a:cubicBezTo>
                      <a:pt x="27" y="108"/>
                      <a:pt x="19" y="105"/>
                      <a:pt x="14" y="98"/>
                    </a:cubicBezTo>
                    <a:cubicBezTo>
                      <a:pt x="4" y="85"/>
                      <a:pt x="0" y="71"/>
                      <a:pt x="8" y="55"/>
                    </a:cubicBezTo>
                    <a:cubicBezTo>
                      <a:pt x="15" y="40"/>
                      <a:pt x="24" y="27"/>
                      <a:pt x="37" y="16"/>
                    </a:cubicBezTo>
                    <a:cubicBezTo>
                      <a:pt x="47" y="8"/>
                      <a:pt x="59" y="3"/>
                      <a:pt x="72" y="3"/>
                    </a:cubicBezTo>
                    <a:close/>
                    <a:moveTo>
                      <a:pt x="303" y="318"/>
                    </a:moveTo>
                    <a:cubicBezTo>
                      <a:pt x="318" y="319"/>
                      <a:pt x="330" y="316"/>
                      <a:pt x="336" y="310"/>
                    </a:cubicBezTo>
                    <a:cubicBezTo>
                      <a:pt x="344" y="302"/>
                      <a:pt x="351" y="295"/>
                      <a:pt x="359" y="287"/>
                    </a:cubicBezTo>
                    <a:cubicBezTo>
                      <a:pt x="379" y="266"/>
                      <a:pt x="374" y="252"/>
                      <a:pt x="356" y="234"/>
                    </a:cubicBezTo>
                    <a:cubicBezTo>
                      <a:pt x="355" y="233"/>
                      <a:pt x="354" y="231"/>
                      <a:pt x="352" y="230"/>
                    </a:cubicBezTo>
                    <a:cubicBezTo>
                      <a:pt x="326" y="210"/>
                      <a:pt x="299" y="191"/>
                      <a:pt x="271" y="172"/>
                    </a:cubicBezTo>
                    <a:cubicBezTo>
                      <a:pt x="259" y="164"/>
                      <a:pt x="248" y="155"/>
                      <a:pt x="238" y="144"/>
                    </a:cubicBezTo>
                    <a:cubicBezTo>
                      <a:pt x="222" y="128"/>
                      <a:pt x="204" y="112"/>
                      <a:pt x="185" y="98"/>
                    </a:cubicBezTo>
                    <a:cubicBezTo>
                      <a:pt x="177" y="93"/>
                      <a:pt x="169" y="86"/>
                      <a:pt x="162" y="79"/>
                    </a:cubicBezTo>
                    <a:cubicBezTo>
                      <a:pt x="141" y="58"/>
                      <a:pt x="119" y="38"/>
                      <a:pt x="95" y="20"/>
                    </a:cubicBezTo>
                    <a:cubicBezTo>
                      <a:pt x="80" y="7"/>
                      <a:pt x="58" y="6"/>
                      <a:pt x="43" y="19"/>
                    </a:cubicBezTo>
                    <a:cubicBezTo>
                      <a:pt x="29" y="30"/>
                      <a:pt x="18" y="44"/>
                      <a:pt x="12" y="61"/>
                    </a:cubicBezTo>
                    <a:cubicBezTo>
                      <a:pt x="6" y="75"/>
                      <a:pt x="11" y="88"/>
                      <a:pt x="22" y="98"/>
                    </a:cubicBezTo>
                    <a:cubicBezTo>
                      <a:pt x="35" y="110"/>
                      <a:pt x="48" y="122"/>
                      <a:pt x="62" y="134"/>
                    </a:cubicBezTo>
                    <a:cubicBezTo>
                      <a:pt x="76" y="146"/>
                      <a:pt x="90" y="159"/>
                      <a:pt x="105" y="171"/>
                    </a:cubicBezTo>
                    <a:cubicBezTo>
                      <a:pt x="116" y="180"/>
                      <a:pt x="128" y="189"/>
                      <a:pt x="140" y="199"/>
                    </a:cubicBezTo>
                    <a:cubicBezTo>
                      <a:pt x="159" y="215"/>
                      <a:pt x="178" y="231"/>
                      <a:pt x="198" y="246"/>
                    </a:cubicBezTo>
                    <a:cubicBezTo>
                      <a:pt x="220" y="263"/>
                      <a:pt x="241" y="281"/>
                      <a:pt x="263" y="299"/>
                    </a:cubicBezTo>
                    <a:cubicBezTo>
                      <a:pt x="275" y="309"/>
                      <a:pt x="288" y="320"/>
                      <a:pt x="303" y="318"/>
                    </a:cubicBezTo>
                    <a:close/>
                    <a:moveTo>
                      <a:pt x="108" y="188"/>
                    </a:moveTo>
                    <a:cubicBezTo>
                      <a:pt x="101" y="184"/>
                      <a:pt x="101" y="184"/>
                      <a:pt x="98" y="188"/>
                    </a:cubicBezTo>
                    <a:cubicBezTo>
                      <a:pt x="74" y="210"/>
                      <a:pt x="51" y="233"/>
                      <a:pt x="30" y="258"/>
                    </a:cubicBezTo>
                    <a:cubicBezTo>
                      <a:pt x="24" y="265"/>
                      <a:pt x="22" y="273"/>
                      <a:pt x="23" y="282"/>
                    </a:cubicBezTo>
                    <a:cubicBezTo>
                      <a:pt x="28" y="307"/>
                      <a:pt x="46" y="324"/>
                      <a:pt x="65" y="338"/>
                    </a:cubicBezTo>
                    <a:cubicBezTo>
                      <a:pt x="72" y="343"/>
                      <a:pt x="82" y="344"/>
                      <a:pt x="90" y="344"/>
                    </a:cubicBezTo>
                    <a:cubicBezTo>
                      <a:pt x="96" y="343"/>
                      <a:pt x="101" y="342"/>
                      <a:pt x="106" y="338"/>
                    </a:cubicBezTo>
                    <a:cubicBezTo>
                      <a:pt x="135" y="316"/>
                      <a:pt x="161" y="289"/>
                      <a:pt x="188" y="263"/>
                    </a:cubicBezTo>
                    <a:cubicBezTo>
                      <a:pt x="190" y="261"/>
                      <a:pt x="192" y="259"/>
                      <a:pt x="190" y="255"/>
                    </a:cubicBezTo>
                    <a:cubicBezTo>
                      <a:pt x="187" y="258"/>
                      <a:pt x="184" y="260"/>
                      <a:pt x="181" y="262"/>
                    </a:cubicBezTo>
                    <a:cubicBezTo>
                      <a:pt x="165" y="276"/>
                      <a:pt x="159" y="276"/>
                      <a:pt x="144" y="262"/>
                    </a:cubicBezTo>
                    <a:cubicBezTo>
                      <a:pt x="143" y="261"/>
                      <a:pt x="142" y="261"/>
                      <a:pt x="142" y="260"/>
                    </a:cubicBezTo>
                    <a:cubicBezTo>
                      <a:pt x="136" y="254"/>
                      <a:pt x="129" y="248"/>
                      <a:pt x="121" y="242"/>
                    </a:cubicBezTo>
                    <a:cubicBezTo>
                      <a:pt x="112" y="235"/>
                      <a:pt x="104" y="226"/>
                      <a:pt x="99" y="216"/>
                    </a:cubicBezTo>
                    <a:cubicBezTo>
                      <a:pt x="95" y="211"/>
                      <a:pt x="95" y="205"/>
                      <a:pt x="99" y="200"/>
                    </a:cubicBezTo>
                    <a:cubicBezTo>
                      <a:pt x="102" y="196"/>
                      <a:pt x="105" y="192"/>
                      <a:pt x="108" y="188"/>
                    </a:cubicBezTo>
                    <a:close/>
                    <a:moveTo>
                      <a:pt x="270" y="154"/>
                    </a:moveTo>
                    <a:cubicBezTo>
                      <a:pt x="277" y="150"/>
                      <a:pt x="283" y="144"/>
                      <a:pt x="287" y="138"/>
                    </a:cubicBezTo>
                    <a:cubicBezTo>
                      <a:pt x="294" y="126"/>
                      <a:pt x="302" y="116"/>
                      <a:pt x="312" y="106"/>
                    </a:cubicBezTo>
                    <a:cubicBezTo>
                      <a:pt x="321" y="96"/>
                      <a:pt x="329" y="85"/>
                      <a:pt x="336" y="74"/>
                    </a:cubicBezTo>
                    <a:cubicBezTo>
                      <a:pt x="341" y="66"/>
                      <a:pt x="341" y="57"/>
                      <a:pt x="335" y="50"/>
                    </a:cubicBezTo>
                    <a:cubicBezTo>
                      <a:pt x="324" y="33"/>
                      <a:pt x="308" y="21"/>
                      <a:pt x="290" y="12"/>
                    </a:cubicBezTo>
                    <a:cubicBezTo>
                      <a:pt x="278" y="7"/>
                      <a:pt x="264" y="8"/>
                      <a:pt x="253" y="16"/>
                    </a:cubicBezTo>
                    <a:cubicBezTo>
                      <a:pt x="231" y="33"/>
                      <a:pt x="212" y="53"/>
                      <a:pt x="195" y="75"/>
                    </a:cubicBezTo>
                    <a:cubicBezTo>
                      <a:pt x="193" y="77"/>
                      <a:pt x="191" y="79"/>
                      <a:pt x="193" y="82"/>
                    </a:cubicBezTo>
                    <a:cubicBezTo>
                      <a:pt x="195" y="82"/>
                      <a:pt x="197" y="81"/>
                      <a:pt x="199" y="80"/>
                    </a:cubicBezTo>
                    <a:cubicBezTo>
                      <a:pt x="213" y="67"/>
                      <a:pt x="214" y="67"/>
                      <a:pt x="232" y="78"/>
                    </a:cubicBezTo>
                    <a:cubicBezTo>
                      <a:pt x="233" y="79"/>
                      <a:pt x="234" y="79"/>
                      <a:pt x="234" y="80"/>
                    </a:cubicBezTo>
                    <a:cubicBezTo>
                      <a:pt x="248" y="89"/>
                      <a:pt x="258" y="102"/>
                      <a:pt x="270" y="114"/>
                    </a:cubicBezTo>
                    <a:cubicBezTo>
                      <a:pt x="274" y="118"/>
                      <a:pt x="276" y="122"/>
                      <a:pt x="278" y="128"/>
                    </a:cubicBezTo>
                    <a:cubicBezTo>
                      <a:pt x="280" y="132"/>
                      <a:pt x="279" y="138"/>
                      <a:pt x="276" y="142"/>
                    </a:cubicBezTo>
                    <a:cubicBezTo>
                      <a:pt x="274" y="145"/>
                      <a:pt x="270" y="148"/>
                      <a:pt x="270" y="154"/>
                    </a:cubicBezTo>
                    <a:close/>
                    <a:moveTo>
                      <a:pt x="131" y="206"/>
                    </a:moveTo>
                    <a:cubicBezTo>
                      <a:pt x="131" y="206"/>
                      <a:pt x="130" y="207"/>
                      <a:pt x="130" y="208"/>
                    </a:cubicBezTo>
                    <a:cubicBezTo>
                      <a:pt x="127" y="212"/>
                      <a:pt x="124" y="215"/>
                      <a:pt x="119" y="213"/>
                    </a:cubicBezTo>
                    <a:cubicBezTo>
                      <a:pt x="117" y="212"/>
                      <a:pt x="115" y="211"/>
                      <a:pt x="115" y="208"/>
                    </a:cubicBezTo>
                    <a:cubicBezTo>
                      <a:pt x="116" y="204"/>
                      <a:pt x="116" y="199"/>
                      <a:pt x="123" y="201"/>
                    </a:cubicBezTo>
                    <a:cubicBezTo>
                      <a:pt x="124" y="201"/>
                      <a:pt x="124" y="199"/>
                      <a:pt x="124" y="198"/>
                    </a:cubicBezTo>
                    <a:cubicBezTo>
                      <a:pt x="123" y="195"/>
                      <a:pt x="116" y="191"/>
                      <a:pt x="113" y="193"/>
                    </a:cubicBezTo>
                    <a:cubicBezTo>
                      <a:pt x="104" y="197"/>
                      <a:pt x="101" y="208"/>
                      <a:pt x="105" y="216"/>
                    </a:cubicBezTo>
                    <a:cubicBezTo>
                      <a:pt x="105" y="217"/>
                      <a:pt x="105" y="217"/>
                      <a:pt x="106" y="217"/>
                    </a:cubicBezTo>
                    <a:cubicBezTo>
                      <a:pt x="109" y="224"/>
                      <a:pt x="114" y="230"/>
                      <a:pt x="120" y="235"/>
                    </a:cubicBezTo>
                    <a:cubicBezTo>
                      <a:pt x="131" y="243"/>
                      <a:pt x="142" y="252"/>
                      <a:pt x="152" y="262"/>
                    </a:cubicBezTo>
                    <a:cubicBezTo>
                      <a:pt x="157" y="267"/>
                      <a:pt x="164" y="269"/>
                      <a:pt x="170" y="265"/>
                    </a:cubicBezTo>
                    <a:cubicBezTo>
                      <a:pt x="176" y="262"/>
                      <a:pt x="180" y="258"/>
                      <a:pt x="185" y="253"/>
                    </a:cubicBezTo>
                    <a:cubicBezTo>
                      <a:pt x="187" y="251"/>
                      <a:pt x="188" y="249"/>
                      <a:pt x="185" y="247"/>
                    </a:cubicBezTo>
                    <a:cubicBezTo>
                      <a:pt x="173" y="238"/>
                      <a:pt x="164" y="227"/>
                      <a:pt x="148" y="224"/>
                    </a:cubicBezTo>
                    <a:cubicBezTo>
                      <a:pt x="144" y="224"/>
                      <a:pt x="141" y="221"/>
                      <a:pt x="141" y="217"/>
                    </a:cubicBezTo>
                    <a:cubicBezTo>
                      <a:pt x="141" y="211"/>
                      <a:pt x="137" y="209"/>
                      <a:pt x="131" y="206"/>
                    </a:cubicBezTo>
                    <a:close/>
                    <a:moveTo>
                      <a:pt x="240" y="132"/>
                    </a:moveTo>
                    <a:cubicBezTo>
                      <a:pt x="244" y="140"/>
                      <a:pt x="253" y="142"/>
                      <a:pt x="259" y="147"/>
                    </a:cubicBezTo>
                    <a:cubicBezTo>
                      <a:pt x="261" y="149"/>
                      <a:pt x="264" y="149"/>
                      <a:pt x="266" y="147"/>
                    </a:cubicBezTo>
                    <a:cubicBezTo>
                      <a:pt x="274" y="142"/>
                      <a:pt x="276" y="131"/>
                      <a:pt x="271" y="123"/>
                    </a:cubicBezTo>
                    <a:cubicBezTo>
                      <a:pt x="271" y="122"/>
                      <a:pt x="270" y="121"/>
                      <a:pt x="270" y="121"/>
                    </a:cubicBezTo>
                    <a:cubicBezTo>
                      <a:pt x="267" y="117"/>
                      <a:pt x="264" y="113"/>
                      <a:pt x="259" y="110"/>
                    </a:cubicBezTo>
                    <a:cubicBezTo>
                      <a:pt x="257" y="108"/>
                      <a:pt x="254" y="106"/>
                      <a:pt x="252" y="104"/>
                    </a:cubicBezTo>
                    <a:cubicBezTo>
                      <a:pt x="245" y="94"/>
                      <a:pt x="236" y="86"/>
                      <a:pt x="225" y="80"/>
                    </a:cubicBezTo>
                    <a:cubicBezTo>
                      <a:pt x="217" y="75"/>
                      <a:pt x="213" y="75"/>
                      <a:pt x="205" y="81"/>
                    </a:cubicBezTo>
                    <a:cubicBezTo>
                      <a:pt x="203" y="83"/>
                      <a:pt x="201" y="84"/>
                      <a:pt x="199" y="86"/>
                    </a:cubicBezTo>
                    <a:cubicBezTo>
                      <a:pt x="195" y="88"/>
                      <a:pt x="194" y="91"/>
                      <a:pt x="198" y="94"/>
                    </a:cubicBezTo>
                    <a:cubicBezTo>
                      <a:pt x="209" y="105"/>
                      <a:pt x="221" y="115"/>
                      <a:pt x="232" y="125"/>
                    </a:cubicBezTo>
                    <a:cubicBezTo>
                      <a:pt x="237" y="123"/>
                      <a:pt x="235" y="116"/>
                      <a:pt x="241" y="117"/>
                    </a:cubicBezTo>
                    <a:cubicBezTo>
                      <a:pt x="245" y="119"/>
                      <a:pt x="248" y="123"/>
                      <a:pt x="249" y="128"/>
                    </a:cubicBezTo>
                    <a:cubicBezTo>
                      <a:pt x="248" y="133"/>
                      <a:pt x="243" y="130"/>
                      <a:pt x="240" y="132"/>
                    </a:cubicBezTo>
                    <a:close/>
                    <a:moveTo>
                      <a:pt x="242" y="127"/>
                    </a:moveTo>
                    <a:cubicBezTo>
                      <a:pt x="244" y="127"/>
                      <a:pt x="244" y="126"/>
                      <a:pt x="244" y="125"/>
                    </a:cubicBezTo>
                    <a:cubicBezTo>
                      <a:pt x="244" y="124"/>
                      <a:pt x="243" y="123"/>
                      <a:pt x="242" y="122"/>
                    </a:cubicBezTo>
                    <a:cubicBezTo>
                      <a:pt x="241" y="121"/>
                      <a:pt x="240" y="122"/>
                      <a:pt x="239" y="123"/>
                    </a:cubicBezTo>
                    <a:cubicBezTo>
                      <a:pt x="239" y="125"/>
                      <a:pt x="241" y="126"/>
                      <a:pt x="242"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44">
                <a:extLst>
                  <a:ext uri="{FF2B5EF4-FFF2-40B4-BE49-F238E27FC236}">
                    <a16:creationId xmlns:a16="http://schemas.microsoft.com/office/drawing/2014/main" xmlns="" id="{3BFD3244-A761-489E-B2AA-588716B508C6}"/>
                  </a:ext>
                </a:extLst>
              </p:cNvPr>
              <p:cNvSpPr>
                <a:spLocks/>
              </p:cNvSpPr>
              <p:nvPr/>
            </p:nvSpPr>
            <p:spPr bwMode="auto">
              <a:xfrm>
                <a:off x="3383596" y="677629"/>
                <a:ext cx="36432" cy="32060"/>
              </a:xfrm>
              <a:custGeom>
                <a:avLst/>
                <a:gdLst>
                  <a:gd name="T0" fmla="*/ 12 w 12"/>
                  <a:gd name="T1" fmla="*/ 7 h 11"/>
                  <a:gd name="T2" fmla="*/ 6 w 12"/>
                  <a:gd name="T3" fmla="*/ 11 h 11"/>
                  <a:gd name="T4" fmla="*/ 0 w 12"/>
                  <a:gd name="T5" fmla="*/ 7 h 11"/>
                  <a:gd name="T6" fmla="*/ 5 w 12"/>
                  <a:gd name="T7" fmla="*/ 0 h 11"/>
                  <a:gd name="T8" fmla="*/ 12 w 12"/>
                  <a:gd name="T9" fmla="*/ 7 h 11"/>
                </a:gdLst>
                <a:ahLst/>
                <a:cxnLst>
                  <a:cxn ang="0">
                    <a:pos x="T0" y="T1"/>
                  </a:cxn>
                  <a:cxn ang="0">
                    <a:pos x="T2" y="T3"/>
                  </a:cxn>
                  <a:cxn ang="0">
                    <a:pos x="T4" y="T5"/>
                  </a:cxn>
                  <a:cxn ang="0">
                    <a:pos x="T6" y="T7"/>
                  </a:cxn>
                  <a:cxn ang="0">
                    <a:pos x="T8" y="T9"/>
                  </a:cxn>
                </a:cxnLst>
                <a:rect l="0" t="0" r="r" b="b"/>
                <a:pathLst>
                  <a:path w="12" h="11">
                    <a:moveTo>
                      <a:pt x="12" y="7"/>
                    </a:moveTo>
                    <a:cubicBezTo>
                      <a:pt x="12" y="10"/>
                      <a:pt x="9" y="11"/>
                      <a:pt x="6" y="11"/>
                    </a:cubicBezTo>
                    <a:cubicBezTo>
                      <a:pt x="3" y="11"/>
                      <a:pt x="0" y="11"/>
                      <a:pt x="0" y="7"/>
                    </a:cubicBezTo>
                    <a:cubicBezTo>
                      <a:pt x="0" y="3"/>
                      <a:pt x="1" y="0"/>
                      <a:pt x="5" y="0"/>
                    </a:cubicBezTo>
                    <a:cubicBezTo>
                      <a:pt x="9" y="0"/>
                      <a:pt x="12" y="3"/>
                      <a:pt x="1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45">
                <a:extLst>
                  <a:ext uri="{FF2B5EF4-FFF2-40B4-BE49-F238E27FC236}">
                    <a16:creationId xmlns:a16="http://schemas.microsoft.com/office/drawing/2014/main" xmlns="" id="{01F22448-D785-40DB-9207-AA567EB1AC51}"/>
                  </a:ext>
                </a:extLst>
              </p:cNvPr>
              <p:cNvSpPr>
                <a:spLocks/>
              </p:cNvSpPr>
              <p:nvPr/>
            </p:nvSpPr>
            <p:spPr bwMode="auto">
              <a:xfrm>
                <a:off x="3542438" y="262309"/>
                <a:ext cx="43718" cy="40803"/>
              </a:xfrm>
              <a:custGeom>
                <a:avLst/>
                <a:gdLst>
                  <a:gd name="T0" fmla="*/ 6 w 15"/>
                  <a:gd name="T1" fmla="*/ 0 h 14"/>
                  <a:gd name="T2" fmla="*/ 14 w 15"/>
                  <a:gd name="T3" fmla="*/ 7 h 14"/>
                  <a:gd name="T4" fmla="*/ 7 w 15"/>
                  <a:gd name="T5" fmla="*/ 13 h 14"/>
                  <a:gd name="T6" fmla="*/ 7 w 15"/>
                  <a:gd name="T7" fmla="*/ 13 h 14"/>
                  <a:gd name="T8" fmla="*/ 1 w 15"/>
                  <a:gd name="T9" fmla="*/ 6 h 14"/>
                  <a:gd name="T10" fmla="*/ 6 w 15"/>
                  <a:gd name="T11" fmla="*/ 0 h 14"/>
                </a:gdLst>
                <a:ahLst/>
                <a:cxnLst>
                  <a:cxn ang="0">
                    <a:pos x="T0" y="T1"/>
                  </a:cxn>
                  <a:cxn ang="0">
                    <a:pos x="T2" y="T3"/>
                  </a:cxn>
                  <a:cxn ang="0">
                    <a:pos x="T4" y="T5"/>
                  </a:cxn>
                  <a:cxn ang="0">
                    <a:pos x="T6" y="T7"/>
                  </a:cxn>
                  <a:cxn ang="0">
                    <a:pos x="T8" y="T9"/>
                  </a:cxn>
                  <a:cxn ang="0">
                    <a:pos x="T10" y="T11"/>
                  </a:cxn>
                </a:cxnLst>
                <a:rect l="0" t="0" r="r" b="b"/>
                <a:pathLst>
                  <a:path w="15" h="14">
                    <a:moveTo>
                      <a:pt x="6" y="0"/>
                    </a:moveTo>
                    <a:cubicBezTo>
                      <a:pt x="11" y="0"/>
                      <a:pt x="15" y="3"/>
                      <a:pt x="14" y="7"/>
                    </a:cubicBezTo>
                    <a:cubicBezTo>
                      <a:pt x="14" y="11"/>
                      <a:pt x="11" y="14"/>
                      <a:pt x="7" y="13"/>
                    </a:cubicBezTo>
                    <a:cubicBezTo>
                      <a:pt x="7" y="13"/>
                      <a:pt x="7" y="13"/>
                      <a:pt x="7" y="13"/>
                    </a:cubicBezTo>
                    <a:cubicBezTo>
                      <a:pt x="2" y="13"/>
                      <a:pt x="0" y="10"/>
                      <a:pt x="1" y="6"/>
                    </a:cubicBezTo>
                    <a:cubicBezTo>
                      <a:pt x="1" y="2"/>
                      <a:pt x="3"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9" name="组合 28">
              <a:extLst>
                <a:ext uri="{FF2B5EF4-FFF2-40B4-BE49-F238E27FC236}">
                  <a16:creationId xmlns:a16="http://schemas.microsoft.com/office/drawing/2014/main" xmlns="" id="{3887070B-CC13-44AB-AEB7-3589FC2E3180}"/>
                </a:ext>
              </a:extLst>
            </p:cNvPr>
            <p:cNvGrpSpPr/>
            <p:nvPr/>
          </p:nvGrpSpPr>
          <p:grpSpPr>
            <a:xfrm>
              <a:off x="3178122" y="190903"/>
              <a:ext cx="606222" cy="571248"/>
              <a:chOff x="3178122" y="190903"/>
              <a:chExt cx="606222" cy="571248"/>
            </a:xfrm>
          </p:grpSpPr>
          <p:sp>
            <p:nvSpPr>
              <p:cNvPr id="30" name="Freeform 43">
                <a:extLst>
                  <a:ext uri="{FF2B5EF4-FFF2-40B4-BE49-F238E27FC236}">
                    <a16:creationId xmlns:a16="http://schemas.microsoft.com/office/drawing/2014/main" xmlns="" id="{96561360-61E9-4EB9-BFCF-9D2B2B67E878}"/>
                  </a:ext>
                </a:extLst>
              </p:cNvPr>
              <p:cNvSpPr>
                <a:spLocks/>
              </p:cNvSpPr>
              <p:nvPr/>
            </p:nvSpPr>
            <p:spPr bwMode="auto">
              <a:xfrm>
                <a:off x="3178122" y="190903"/>
                <a:ext cx="606222" cy="571248"/>
              </a:xfrm>
              <a:custGeom>
                <a:avLst/>
                <a:gdLst>
                  <a:gd name="T0" fmla="*/ 116 w 206"/>
                  <a:gd name="T1" fmla="*/ 166 h 194"/>
                  <a:gd name="T2" fmla="*/ 95 w 206"/>
                  <a:gd name="T3" fmla="*/ 152 h 194"/>
                  <a:gd name="T4" fmla="*/ 37 w 206"/>
                  <a:gd name="T5" fmla="*/ 107 h 194"/>
                  <a:gd name="T6" fmla="*/ 8 w 206"/>
                  <a:gd name="T7" fmla="*/ 81 h 194"/>
                  <a:gd name="T8" fmla="*/ 1 w 206"/>
                  <a:gd name="T9" fmla="*/ 69 h 194"/>
                  <a:gd name="T10" fmla="*/ 4 w 206"/>
                  <a:gd name="T11" fmla="*/ 60 h 194"/>
                  <a:gd name="T12" fmla="*/ 45 w 206"/>
                  <a:gd name="T13" fmla="*/ 16 h 194"/>
                  <a:gd name="T14" fmla="*/ 77 w 206"/>
                  <a:gd name="T15" fmla="*/ 14 h 194"/>
                  <a:gd name="T16" fmla="*/ 142 w 206"/>
                  <a:gd name="T17" fmla="*/ 74 h 194"/>
                  <a:gd name="T18" fmla="*/ 188 w 206"/>
                  <a:gd name="T19" fmla="*/ 112 h 194"/>
                  <a:gd name="T20" fmla="*/ 202 w 206"/>
                  <a:gd name="T21" fmla="*/ 126 h 194"/>
                  <a:gd name="T22" fmla="*/ 203 w 206"/>
                  <a:gd name="T23" fmla="*/ 141 h 194"/>
                  <a:gd name="T24" fmla="*/ 202 w 206"/>
                  <a:gd name="T25" fmla="*/ 144 h 194"/>
                  <a:gd name="T26" fmla="*/ 165 w 206"/>
                  <a:gd name="T27" fmla="*/ 190 h 194"/>
                  <a:gd name="T28" fmla="*/ 149 w 206"/>
                  <a:gd name="T29" fmla="*/ 192 h 194"/>
                  <a:gd name="T30" fmla="*/ 116 w 206"/>
                  <a:gd name="T31" fmla="*/ 166 h 194"/>
                  <a:gd name="T32" fmla="*/ 127 w 206"/>
                  <a:gd name="T33" fmla="*/ 172 h 194"/>
                  <a:gd name="T34" fmla="*/ 144 w 206"/>
                  <a:gd name="T35" fmla="*/ 185 h 194"/>
                  <a:gd name="T36" fmla="*/ 162 w 206"/>
                  <a:gd name="T37" fmla="*/ 184 h 194"/>
                  <a:gd name="T38" fmla="*/ 197 w 206"/>
                  <a:gd name="T39" fmla="*/ 142 h 194"/>
                  <a:gd name="T40" fmla="*/ 196 w 206"/>
                  <a:gd name="T41" fmla="*/ 127 h 194"/>
                  <a:gd name="T42" fmla="*/ 182 w 206"/>
                  <a:gd name="T43" fmla="*/ 113 h 194"/>
                  <a:gd name="T44" fmla="*/ 129 w 206"/>
                  <a:gd name="T45" fmla="*/ 69 h 194"/>
                  <a:gd name="T46" fmla="*/ 70 w 206"/>
                  <a:gd name="T47" fmla="*/ 16 h 194"/>
                  <a:gd name="T48" fmla="*/ 51 w 206"/>
                  <a:gd name="T49" fmla="*/ 17 h 194"/>
                  <a:gd name="T50" fmla="*/ 13 w 206"/>
                  <a:gd name="T51" fmla="*/ 60 h 194"/>
                  <a:gd name="T52" fmla="*/ 13 w 206"/>
                  <a:gd name="T53" fmla="*/ 79 h 194"/>
                  <a:gd name="T54" fmla="*/ 38 w 206"/>
                  <a:gd name="T55" fmla="*/ 102 h 194"/>
                  <a:gd name="T56" fmla="*/ 90 w 206"/>
                  <a:gd name="T57" fmla="*/ 144 h 194"/>
                  <a:gd name="T58" fmla="*/ 116 w 206"/>
                  <a:gd name="T59" fmla="*/ 166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06" h="194">
                    <a:moveTo>
                      <a:pt x="116" y="166"/>
                    </a:moveTo>
                    <a:cubicBezTo>
                      <a:pt x="107" y="164"/>
                      <a:pt x="101" y="158"/>
                      <a:pt x="95" y="152"/>
                    </a:cubicBezTo>
                    <a:cubicBezTo>
                      <a:pt x="76" y="137"/>
                      <a:pt x="56" y="123"/>
                      <a:pt x="37" y="107"/>
                    </a:cubicBezTo>
                    <a:cubicBezTo>
                      <a:pt x="27" y="99"/>
                      <a:pt x="19" y="88"/>
                      <a:pt x="8" y="81"/>
                    </a:cubicBezTo>
                    <a:cubicBezTo>
                      <a:pt x="5" y="78"/>
                      <a:pt x="2" y="73"/>
                      <a:pt x="1" y="69"/>
                    </a:cubicBezTo>
                    <a:cubicBezTo>
                      <a:pt x="0" y="66"/>
                      <a:pt x="1" y="62"/>
                      <a:pt x="4" y="60"/>
                    </a:cubicBezTo>
                    <a:cubicBezTo>
                      <a:pt x="19" y="47"/>
                      <a:pt x="32" y="31"/>
                      <a:pt x="45" y="16"/>
                    </a:cubicBezTo>
                    <a:cubicBezTo>
                      <a:pt x="57" y="1"/>
                      <a:pt x="63" y="0"/>
                      <a:pt x="77" y="14"/>
                    </a:cubicBezTo>
                    <a:cubicBezTo>
                      <a:pt x="97" y="35"/>
                      <a:pt x="120" y="54"/>
                      <a:pt x="142" y="74"/>
                    </a:cubicBezTo>
                    <a:cubicBezTo>
                      <a:pt x="157" y="88"/>
                      <a:pt x="173" y="99"/>
                      <a:pt x="188" y="112"/>
                    </a:cubicBezTo>
                    <a:cubicBezTo>
                      <a:pt x="193" y="116"/>
                      <a:pt x="198" y="121"/>
                      <a:pt x="202" y="126"/>
                    </a:cubicBezTo>
                    <a:cubicBezTo>
                      <a:pt x="205" y="130"/>
                      <a:pt x="206" y="137"/>
                      <a:pt x="203" y="141"/>
                    </a:cubicBezTo>
                    <a:cubicBezTo>
                      <a:pt x="203" y="143"/>
                      <a:pt x="203" y="144"/>
                      <a:pt x="202" y="144"/>
                    </a:cubicBezTo>
                    <a:cubicBezTo>
                      <a:pt x="191" y="161"/>
                      <a:pt x="180" y="177"/>
                      <a:pt x="165" y="190"/>
                    </a:cubicBezTo>
                    <a:cubicBezTo>
                      <a:pt x="161" y="194"/>
                      <a:pt x="154" y="194"/>
                      <a:pt x="149" y="192"/>
                    </a:cubicBezTo>
                    <a:cubicBezTo>
                      <a:pt x="137" y="185"/>
                      <a:pt x="125" y="178"/>
                      <a:pt x="116" y="166"/>
                    </a:cubicBezTo>
                    <a:cubicBezTo>
                      <a:pt x="120" y="167"/>
                      <a:pt x="124" y="169"/>
                      <a:pt x="127" y="172"/>
                    </a:cubicBezTo>
                    <a:cubicBezTo>
                      <a:pt x="133" y="176"/>
                      <a:pt x="139" y="181"/>
                      <a:pt x="144" y="185"/>
                    </a:cubicBezTo>
                    <a:cubicBezTo>
                      <a:pt x="151" y="189"/>
                      <a:pt x="156" y="189"/>
                      <a:pt x="162" y="184"/>
                    </a:cubicBezTo>
                    <a:cubicBezTo>
                      <a:pt x="176" y="172"/>
                      <a:pt x="188" y="158"/>
                      <a:pt x="197" y="142"/>
                    </a:cubicBezTo>
                    <a:cubicBezTo>
                      <a:pt x="200" y="137"/>
                      <a:pt x="200" y="132"/>
                      <a:pt x="196" y="127"/>
                    </a:cubicBezTo>
                    <a:cubicBezTo>
                      <a:pt x="193" y="122"/>
                      <a:pt x="188" y="117"/>
                      <a:pt x="182" y="113"/>
                    </a:cubicBezTo>
                    <a:cubicBezTo>
                      <a:pt x="164" y="99"/>
                      <a:pt x="146" y="85"/>
                      <a:pt x="129" y="69"/>
                    </a:cubicBezTo>
                    <a:cubicBezTo>
                      <a:pt x="110" y="51"/>
                      <a:pt x="88" y="35"/>
                      <a:pt x="70" y="16"/>
                    </a:cubicBezTo>
                    <a:cubicBezTo>
                      <a:pt x="63" y="8"/>
                      <a:pt x="58" y="9"/>
                      <a:pt x="51" y="17"/>
                    </a:cubicBezTo>
                    <a:cubicBezTo>
                      <a:pt x="39" y="32"/>
                      <a:pt x="26" y="46"/>
                      <a:pt x="13" y="60"/>
                    </a:cubicBezTo>
                    <a:cubicBezTo>
                      <a:pt x="5" y="68"/>
                      <a:pt x="5" y="72"/>
                      <a:pt x="13" y="79"/>
                    </a:cubicBezTo>
                    <a:cubicBezTo>
                      <a:pt x="21" y="87"/>
                      <a:pt x="30" y="95"/>
                      <a:pt x="38" y="102"/>
                    </a:cubicBezTo>
                    <a:cubicBezTo>
                      <a:pt x="55" y="117"/>
                      <a:pt x="73" y="129"/>
                      <a:pt x="90" y="144"/>
                    </a:cubicBezTo>
                    <a:cubicBezTo>
                      <a:pt x="99" y="152"/>
                      <a:pt x="109" y="157"/>
                      <a:pt x="116" y="166"/>
                    </a:cubicBezTo>
                    <a:close/>
                  </a:path>
                </a:pathLst>
              </a:custGeom>
              <a:solidFill>
                <a:srgbClr val="FF31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46">
                <a:extLst>
                  <a:ext uri="{FF2B5EF4-FFF2-40B4-BE49-F238E27FC236}">
                    <a16:creationId xmlns:a16="http://schemas.microsoft.com/office/drawing/2014/main" xmlns="" id="{19D1FE7D-1068-444D-9D2A-61C5AA217965}"/>
                  </a:ext>
                </a:extLst>
              </p:cNvPr>
              <p:cNvSpPr>
                <a:spLocks noEditPoints="1"/>
              </p:cNvSpPr>
              <p:nvPr/>
            </p:nvSpPr>
            <p:spPr bwMode="auto">
              <a:xfrm>
                <a:off x="3325306" y="268138"/>
                <a:ext cx="49547" cy="46632"/>
              </a:xfrm>
              <a:custGeom>
                <a:avLst/>
                <a:gdLst>
                  <a:gd name="T0" fmla="*/ 17 w 17"/>
                  <a:gd name="T1" fmla="*/ 8 h 16"/>
                  <a:gd name="T2" fmla="*/ 10 w 17"/>
                  <a:gd name="T3" fmla="*/ 15 h 16"/>
                  <a:gd name="T4" fmla="*/ 0 w 17"/>
                  <a:gd name="T5" fmla="*/ 8 h 16"/>
                  <a:gd name="T6" fmla="*/ 0 w 17"/>
                  <a:gd name="T7" fmla="*/ 8 h 16"/>
                  <a:gd name="T8" fmla="*/ 8 w 17"/>
                  <a:gd name="T9" fmla="*/ 0 h 16"/>
                  <a:gd name="T10" fmla="*/ 17 w 17"/>
                  <a:gd name="T11" fmla="*/ 8 h 16"/>
                  <a:gd name="T12" fmla="*/ 10 w 17"/>
                  <a:gd name="T13" fmla="*/ 11 h 16"/>
                  <a:gd name="T14" fmla="*/ 13 w 17"/>
                  <a:gd name="T15" fmla="*/ 7 h 16"/>
                  <a:gd name="T16" fmla="*/ 10 w 17"/>
                  <a:gd name="T17" fmla="*/ 5 h 16"/>
                  <a:gd name="T18" fmla="*/ 6 w 17"/>
                  <a:gd name="T19" fmla="*/ 8 h 16"/>
                  <a:gd name="T20" fmla="*/ 10 w 17"/>
                  <a:gd name="T21" fmla="*/ 1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 h="16">
                    <a:moveTo>
                      <a:pt x="17" y="8"/>
                    </a:moveTo>
                    <a:cubicBezTo>
                      <a:pt x="17" y="12"/>
                      <a:pt x="15" y="15"/>
                      <a:pt x="10" y="15"/>
                    </a:cubicBezTo>
                    <a:cubicBezTo>
                      <a:pt x="5" y="16"/>
                      <a:pt x="1" y="12"/>
                      <a:pt x="0" y="8"/>
                    </a:cubicBezTo>
                    <a:cubicBezTo>
                      <a:pt x="0" y="8"/>
                      <a:pt x="0" y="8"/>
                      <a:pt x="0" y="8"/>
                    </a:cubicBezTo>
                    <a:cubicBezTo>
                      <a:pt x="0" y="4"/>
                      <a:pt x="3" y="0"/>
                      <a:pt x="8" y="0"/>
                    </a:cubicBezTo>
                    <a:cubicBezTo>
                      <a:pt x="12" y="0"/>
                      <a:pt x="16" y="3"/>
                      <a:pt x="17" y="8"/>
                    </a:cubicBezTo>
                    <a:close/>
                    <a:moveTo>
                      <a:pt x="10" y="11"/>
                    </a:moveTo>
                    <a:cubicBezTo>
                      <a:pt x="11" y="11"/>
                      <a:pt x="13" y="10"/>
                      <a:pt x="13" y="7"/>
                    </a:cubicBezTo>
                    <a:cubicBezTo>
                      <a:pt x="13" y="6"/>
                      <a:pt x="12" y="5"/>
                      <a:pt x="10" y="5"/>
                    </a:cubicBezTo>
                    <a:cubicBezTo>
                      <a:pt x="8" y="5"/>
                      <a:pt x="6" y="5"/>
                      <a:pt x="6" y="8"/>
                    </a:cubicBezTo>
                    <a:cubicBezTo>
                      <a:pt x="6" y="10"/>
                      <a:pt x="7" y="11"/>
                      <a:pt x="10" y="11"/>
                    </a:cubicBezTo>
                    <a:close/>
                  </a:path>
                </a:pathLst>
              </a:custGeom>
              <a:solidFill>
                <a:srgbClr val="FF31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47">
                <a:extLst>
                  <a:ext uri="{FF2B5EF4-FFF2-40B4-BE49-F238E27FC236}">
                    <a16:creationId xmlns:a16="http://schemas.microsoft.com/office/drawing/2014/main" xmlns="" id="{3684DCE3-AA63-47CD-B8ED-970D82847F11}"/>
                  </a:ext>
                </a:extLst>
              </p:cNvPr>
              <p:cNvSpPr>
                <a:spLocks noEditPoints="1"/>
              </p:cNvSpPr>
              <p:nvPr/>
            </p:nvSpPr>
            <p:spPr bwMode="auto">
              <a:xfrm>
                <a:off x="3577413" y="663056"/>
                <a:ext cx="48090" cy="46632"/>
              </a:xfrm>
              <a:custGeom>
                <a:avLst/>
                <a:gdLst>
                  <a:gd name="T0" fmla="*/ 16 w 16"/>
                  <a:gd name="T1" fmla="*/ 9 h 16"/>
                  <a:gd name="T2" fmla="*/ 8 w 16"/>
                  <a:gd name="T3" fmla="*/ 15 h 16"/>
                  <a:gd name="T4" fmla="*/ 1 w 16"/>
                  <a:gd name="T5" fmla="*/ 8 h 16"/>
                  <a:gd name="T6" fmla="*/ 6 w 16"/>
                  <a:gd name="T7" fmla="*/ 1 h 16"/>
                  <a:gd name="T8" fmla="*/ 6 w 16"/>
                  <a:gd name="T9" fmla="*/ 1 h 16"/>
                  <a:gd name="T10" fmla="*/ 16 w 16"/>
                  <a:gd name="T11" fmla="*/ 9 h 16"/>
                  <a:gd name="T12" fmla="*/ 10 w 16"/>
                  <a:gd name="T13" fmla="*/ 8 h 16"/>
                  <a:gd name="T14" fmla="*/ 7 w 16"/>
                  <a:gd name="T15" fmla="*/ 6 h 16"/>
                  <a:gd name="T16" fmla="*/ 5 w 16"/>
                  <a:gd name="T17" fmla="*/ 8 h 16"/>
                  <a:gd name="T18" fmla="*/ 5 w 16"/>
                  <a:gd name="T19" fmla="*/ 8 h 16"/>
                  <a:gd name="T20" fmla="*/ 8 w 16"/>
                  <a:gd name="T21" fmla="*/ 11 h 16"/>
                  <a:gd name="T22" fmla="*/ 10 w 16"/>
                  <a:gd name="T23" fmla="*/ 8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 h="16">
                    <a:moveTo>
                      <a:pt x="16" y="9"/>
                    </a:moveTo>
                    <a:cubicBezTo>
                      <a:pt x="15" y="14"/>
                      <a:pt x="12" y="15"/>
                      <a:pt x="8" y="15"/>
                    </a:cubicBezTo>
                    <a:cubicBezTo>
                      <a:pt x="5" y="16"/>
                      <a:pt x="1" y="12"/>
                      <a:pt x="1" y="8"/>
                    </a:cubicBezTo>
                    <a:cubicBezTo>
                      <a:pt x="0" y="4"/>
                      <a:pt x="3" y="1"/>
                      <a:pt x="6" y="1"/>
                    </a:cubicBezTo>
                    <a:cubicBezTo>
                      <a:pt x="6" y="1"/>
                      <a:pt x="6" y="1"/>
                      <a:pt x="6" y="1"/>
                    </a:cubicBezTo>
                    <a:cubicBezTo>
                      <a:pt x="9" y="0"/>
                      <a:pt x="16" y="6"/>
                      <a:pt x="16" y="9"/>
                    </a:cubicBezTo>
                    <a:close/>
                    <a:moveTo>
                      <a:pt x="10" y="8"/>
                    </a:moveTo>
                    <a:cubicBezTo>
                      <a:pt x="10" y="7"/>
                      <a:pt x="9" y="6"/>
                      <a:pt x="7" y="6"/>
                    </a:cubicBezTo>
                    <a:cubicBezTo>
                      <a:pt x="6" y="6"/>
                      <a:pt x="5" y="7"/>
                      <a:pt x="5" y="8"/>
                    </a:cubicBezTo>
                    <a:cubicBezTo>
                      <a:pt x="5" y="8"/>
                      <a:pt x="5" y="8"/>
                      <a:pt x="5" y="8"/>
                    </a:cubicBezTo>
                    <a:cubicBezTo>
                      <a:pt x="5" y="9"/>
                      <a:pt x="6" y="11"/>
                      <a:pt x="8" y="11"/>
                    </a:cubicBezTo>
                    <a:cubicBezTo>
                      <a:pt x="9" y="11"/>
                      <a:pt x="10" y="10"/>
                      <a:pt x="10" y="8"/>
                    </a:cubicBezTo>
                    <a:close/>
                  </a:path>
                </a:pathLst>
              </a:custGeom>
              <a:solidFill>
                <a:srgbClr val="FF31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48">
                <a:extLst>
                  <a:ext uri="{FF2B5EF4-FFF2-40B4-BE49-F238E27FC236}">
                    <a16:creationId xmlns:a16="http://schemas.microsoft.com/office/drawing/2014/main" xmlns="" id="{51E961BE-6B51-4C46-97E8-81B5CC488C9C}"/>
                  </a:ext>
                </a:extLst>
              </p:cNvPr>
              <p:cNvSpPr>
                <a:spLocks noEditPoints="1"/>
              </p:cNvSpPr>
              <p:nvPr/>
            </p:nvSpPr>
            <p:spPr bwMode="auto">
              <a:xfrm>
                <a:off x="3313648" y="349744"/>
                <a:ext cx="49547" cy="39346"/>
              </a:xfrm>
              <a:custGeom>
                <a:avLst/>
                <a:gdLst>
                  <a:gd name="T0" fmla="*/ 10 w 17"/>
                  <a:gd name="T1" fmla="*/ 13 h 13"/>
                  <a:gd name="T2" fmla="*/ 1 w 17"/>
                  <a:gd name="T3" fmla="*/ 9 h 13"/>
                  <a:gd name="T4" fmla="*/ 2 w 17"/>
                  <a:gd name="T5" fmla="*/ 3 h 13"/>
                  <a:gd name="T6" fmla="*/ 9 w 17"/>
                  <a:gd name="T7" fmla="*/ 2 h 13"/>
                  <a:gd name="T8" fmla="*/ 17 w 17"/>
                  <a:gd name="T9" fmla="*/ 8 h 13"/>
                  <a:gd name="T10" fmla="*/ 10 w 17"/>
                  <a:gd name="T11" fmla="*/ 13 h 13"/>
                  <a:gd name="T12" fmla="*/ 10 w 17"/>
                  <a:gd name="T13" fmla="*/ 9 h 13"/>
                  <a:gd name="T14" fmla="*/ 11 w 17"/>
                  <a:gd name="T15" fmla="*/ 7 h 13"/>
                  <a:gd name="T16" fmla="*/ 9 w 17"/>
                  <a:gd name="T17" fmla="*/ 5 h 13"/>
                  <a:gd name="T18" fmla="*/ 7 w 17"/>
                  <a:gd name="T19" fmla="*/ 6 h 13"/>
                  <a:gd name="T20" fmla="*/ 7 w 17"/>
                  <a:gd name="T21" fmla="*/ 7 h 13"/>
                  <a:gd name="T22" fmla="*/ 10 w 17"/>
                  <a:gd name="T23"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 h="13">
                    <a:moveTo>
                      <a:pt x="10" y="13"/>
                    </a:moveTo>
                    <a:cubicBezTo>
                      <a:pt x="6" y="12"/>
                      <a:pt x="3" y="12"/>
                      <a:pt x="1" y="9"/>
                    </a:cubicBezTo>
                    <a:cubicBezTo>
                      <a:pt x="0" y="7"/>
                      <a:pt x="0" y="5"/>
                      <a:pt x="2" y="3"/>
                    </a:cubicBezTo>
                    <a:cubicBezTo>
                      <a:pt x="3" y="1"/>
                      <a:pt x="6" y="0"/>
                      <a:pt x="9" y="2"/>
                    </a:cubicBezTo>
                    <a:cubicBezTo>
                      <a:pt x="12" y="3"/>
                      <a:pt x="16" y="3"/>
                      <a:pt x="17" y="8"/>
                    </a:cubicBezTo>
                    <a:cubicBezTo>
                      <a:pt x="17" y="13"/>
                      <a:pt x="12" y="12"/>
                      <a:pt x="10" y="13"/>
                    </a:cubicBezTo>
                    <a:close/>
                    <a:moveTo>
                      <a:pt x="10" y="9"/>
                    </a:moveTo>
                    <a:cubicBezTo>
                      <a:pt x="10" y="8"/>
                      <a:pt x="12" y="9"/>
                      <a:pt x="11" y="7"/>
                    </a:cubicBezTo>
                    <a:cubicBezTo>
                      <a:pt x="11" y="6"/>
                      <a:pt x="10" y="6"/>
                      <a:pt x="9" y="5"/>
                    </a:cubicBezTo>
                    <a:cubicBezTo>
                      <a:pt x="8" y="5"/>
                      <a:pt x="7" y="5"/>
                      <a:pt x="7" y="6"/>
                    </a:cubicBezTo>
                    <a:cubicBezTo>
                      <a:pt x="7" y="6"/>
                      <a:pt x="7" y="6"/>
                      <a:pt x="7" y="7"/>
                    </a:cubicBezTo>
                    <a:cubicBezTo>
                      <a:pt x="7" y="9"/>
                      <a:pt x="8" y="9"/>
                      <a:pt x="10" y="9"/>
                    </a:cubicBezTo>
                    <a:close/>
                  </a:path>
                </a:pathLst>
              </a:custGeom>
              <a:solidFill>
                <a:srgbClr val="FF31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49">
                <a:extLst>
                  <a:ext uri="{FF2B5EF4-FFF2-40B4-BE49-F238E27FC236}">
                    <a16:creationId xmlns:a16="http://schemas.microsoft.com/office/drawing/2014/main" xmlns="" id="{02027175-4A8B-4A45-94D2-D1F5E2DD9E70}"/>
                  </a:ext>
                </a:extLst>
              </p:cNvPr>
              <p:cNvSpPr>
                <a:spLocks noEditPoints="1"/>
              </p:cNvSpPr>
              <p:nvPr/>
            </p:nvSpPr>
            <p:spPr bwMode="auto">
              <a:xfrm>
                <a:off x="3501635" y="424065"/>
                <a:ext cx="46632" cy="37889"/>
              </a:xfrm>
              <a:custGeom>
                <a:avLst/>
                <a:gdLst>
                  <a:gd name="T0" fmla="*/ 7 w 16"/>
                  <a:gd name="T1" fmla="*/ 13 h 13"/>
                  <a:gd name="T2" fmla="*/ 0 w 16"/>
                  <a:gd name="T3" fmla="*/ 6 h 13"/>
                  <a:gd name="T4" fmla="*/ 0 w 16"/>
                  <a:gd name="T5" fmla="*/ 5 h 13"/>
                  <a:gd name="T6" fmla="*/ 5 w 16"/>
                  <a:gd name="T7" fmla="*/ 0 h 13"/>
                  <a:gd name="T8" fmla="*/ 6 w 16"/>
                  <a:gd name="T9" fmla="*/ 0 h 13"/>
                  <a:gd name="T10" fmla="*/ 16 w 16"/>
                  <a:gd name="T11" fmla="*/ 8 h 13"/>
                  <a:gd name="T12" fmla="*/ 7 w 16"/>
                  <a:gd name="T13" fmla="*/ 13 h 13"/>
                  <a:gd name="T14" fmla="*/ 8 w 16"/>
                  <a:gd name="T15" fmla="*/ 9 h 13"/>
                  <a:gd name="T16" fmla="*/ 10 w 16"/>
                  <a:gd name="T17" fmla="*/ 6 h 13"/>
                  <a:gd name="T18" fmla="*/ 10 w 16"/>
                  <a:gd name="T19" fmla="*/ 6 h 13"/>
                  <a:gd name="T20" fmla="*/ 7 w 16"/>
                  <a:gd name="T21" fmla="*/ 4 h 13"/>
                  <a:gd name="T22" fmla="*/ 5 w 16"/>
                  <a:gd name="T23" fmla="*/ 6 h 13"/>
                  <a:gd name="T24" fmla="*/ 8 w 16"/>
                  <a:gd name="T25"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 h="13">
                    <a:moveTo>
                      <a:pt x="7" y="13"/>
                    </a:moveTo>
                    <a:cubicBezTo>
                      <a:pt x="3" y="13"/>
                      <a:pt x="0" y="10"/>
                      <a:pt x="0" y="6"/>
                    </a:cubicBezTo>
                    <a:cubicBezTo>
                      <a:pt x="0" y="6"/>
                      <a:pt x="0" y="6"/>
                      <a:pt x="0" y="5"/>
                    </a:cubicBezTo>
                    <a:cubicBezTo>
                      <a:pt x="0" y="3"/>
                      <a:pt x="2" y="0"/>
                      <a:pt x="5" y="0"/>
                    </a:cubicBezTo>
                    <a:cubicBezTo>
                      <a:pt x="5" y="0"/>
                      <a:pt x="6" y="0"/>
                      <a:pt x="6" y="0"/>
                    </a:cubicBezTo>
                    <a:cubicBezTo>
                      <a:pt x="11" y="0"/>
                      <a:pt x="16" y="5"/>
                      <a:pt x="16" y="8"/>
                    </a:cubicBezTo>
                    <a:cubicBezTo>
                      <a:pt x="15" y="11"/>
                      <a:pt x="12" y="13"/>
                      <a:pt x="7" y="13"/>
                    </a:cubicBezTo>
                    <a:close/>
                    <a:moveTo>
                      <a:pt x="8" y="9"/>
                    </a:moveTo>
                    <a:cubicBezTo>
                      <a:pt x="9" y="9"/>
                      <a:pt x="11" y="8"/>
                      <a:pt x="10" y="6"/>
                    </a:cubicBezTo>
                    <a:cubicBezTo>
                      <a:pt x="10" y="6"/>
                      <a:pt x="10" y="6"/>
                      <a:pt x="10" y="6"/>
                    </a:cubicBezTo>
                    <a:cubicBezTo>
                      <a:pt x="10" y="4"/>
                      <a:pt x="9" y="4"/>
                      <a:pt x="7" y="4"/>
                    </a:cubicBezTo>
                    <a:cubicBezTo>
                      <a:pt x="6" y="4"/>
                      <a:pt x="5" y="5"/>
                      <a:pt x="5" y="6"/>
                    </a:cubicBezTo>
                    <a:cubicBezTo>
                      <a:pt x="5" y="8"/>
                      <a:pt x="7" y="9"/>
                      <a:pt x="8" y="9"/>
                    </a:cubicBezTo>
                    <a:close/>
                  </a:path>
                </a:pathLst>
              </a:custGeom>
              <a:solidFill>
                <a:srgbClr val="FF31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50">
                <a:extLst>
                  <a:ext uri="{FF2B5EF4-FFF2-40B4-BE49-F238E27FC236}">
                    <a16:creationId xmlns:a16="http://schemas.microsoft.com/office/drawing/2014/main" xmlns="" id="{BDF79B82-EEEF-478A-9331-21C59878E755}"/>
                  </a:ext>
                </a:extLst>
              </p:cNvPr>
              <p:cNvSpPr>
                <a:spLocks noEditPoints="1"/>
              </p:cNvSpPr>
              <p:nvPr/>
            </p:nvSpPr>
            <p:spPr bwMode="auto">
              <a:xfrm>
                <a:off x="3495806" y="597479"/>
                <a:ext cx="49547" cy="37889"/>
              </a:xfrm>
              <a:custGeom>
                <a:avLst/>
                <a:gdLst>
                  <a:gd name="T0" fmla="*/ 10 w 17"/>
                  <a:gd name="T1" fmla="*/ 13 h 13"/>
                  <a:gd name="T2" fmla="*/ 0 w 17"/>
                  <a:gd name="T3" fmla="*/ 6 h 13"/>
                  <a:gd name="T4" fmla="*/ 7 w 17"/>
                  <a:gd name="T5" fmla="*/ 0 h 13"/>
                  <a:gd name="T6" fmla="*/ 17 w 17"/>
                  <a:gd name="T7" fmla="*/ 6 h 13"/>
                  <a:gd name="T8" fmla="*/ 10 w 17"/>
                  <a:gd name="T9" fmla="*/ 13 h 13"/>
                  <a:gd name="T10" fmla="*/ 10 w 17"/>
                  <a:gd name="T11" fmla="*/ 13 h 13"/>
                  <a:gd name="T12" fmla="*/ 12 w 17"/>
                  <a:gd name="T13" fmla="*/ 7 h 13"/>
                  <a:gd name="T14" fmla="*/ 9 w 17"/>
                  <a:gd name="T15" fmla="*/ 3 h 13"/>
                  <a:gd name="T16" fmla="*/ 6 w 17"/>
                  <a:gd name="T17" fmla="*/ 6 h 13"/>
                  <a:gd name="T18" fmla="*/ 9 w 17"/>
                  <a:gd name="T19" fmla="*/ 9 h 13"/>
                  <a:gd name="T20" fmla="*/ 9 w 17"/>
                  <a:gd name="T21" fmla="*/ 9 h 13"/>
                  <a:gd name="T22" fmla="*/ 12 w 17"/>
                  <a:gd name="T23" fmla="*/ 7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 h="13">
                    <a:moveTo>
                      <a:pt x="10" y="13"/>
                    </a:moveTo>
                    <a:cubicBezTo>
                      <a:pt x="5" y="13"/>
                      <a:pt x="1" y="10"/>
                      <a:pt x="0" y="6"/>
                    </a:cubicBezTo>
                    <a:cubicBezTo>
                      <a:pt x="0" y="2"/>
                      <a:pt x="3" y="0"/>
                      <a:pt x="7" y="0"/>
                    </a:cubicBezTo>
                    <a:cubicBezTo>
                      <a:pt x="12" y="0"/>
                      <a:pt x="17" y="3"/>
                      <a:pt x="17" y="6"/>
                    </a:cubicBezTo>
                    <a:cubicBezTo>
                      <a:pt x="17" y="10"/>
                      <a:pt x="14" y="13"/>
                      <a:pt x="10" y="13"/>
                    </a:cubicBezTo>
                    <a:cubicBezTo>
                      <a:pt x="10" y="13"/>
                      <a:pt x="10" y="13"/>
                      <a:pt x="10" y="13"/>
                    </a:cubicBezTo>
                    <a:close/>
                    <a:moveTo>
                      <a:pt x="12" y="7"/>
                    </a:moveTo>
                    <a:cubicBezTo>
                      <a:pt x="12" y="5"/>
                      <a:pt x="11" y="4"/>
                      <a:pt x="9" y="3"/>
                    </a:cubicBezTo>
                    <a:cubicBezTo>
                      <a:pt x="7" y="3"/>
                      <a:pt x="6" y="5"/>
                      <a:pt x="6" y="6"/>
                    </a:cubicBezTo>
                    <a:cubicBezTo>
                      <a:pt x="6" y="8"/>
                      <a:pt x="7" y="9"/>
                      <a:pt x="9" y="9"/>
                    </a:cubicBezTo>
                    <a:cubicBezTo>
                      <a:pt x="9" y="9"/>
                      <a:pt x="9" y="9"/>
                      <a:pt x="9" y="9"/>
                    </a:cubicBezTo>
                    <a:cubicBezTo>
                      <a:pt x="10" y="9"/>
                      <a:pt x="12" y="8"/>
                      <a:pt x="12" y="7"/>
                    </a:cubicBezTo>
                    <a:close/>
                  </a:path>
                </a:pathLst>
              </a:custGeom>
              <a:solidFill>
                <a:srgbClr val="FF31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51">
                <a:extLst>
                  <a:ext uri="{FF2B5EF4-FFF2-40B4-BE49-F238E27FC236}">
                    <a16:creationId xmlns:a16="http://schemas.microsoft.com/office/drawing/2014/main" xmlns="" id="{200738A3-4A0F-45DD-B923-5AC511C09967}"/>
                  </a:ext>
                </a:extLst>
              </p:cNvPr>
              <p:cNvSpPr>
                <a:spLocks noEditPoints="1"/>
              </p:cNvSpPr>
              <p:nvPr/>
            </p:nvSpPr>
            <p:spPr bwMode="auto">
              <a:xfrm>
                <a:off x="3307819" y="441552"/>
                <a:ext cx="40803" cy="43718"/>
              </a:xfrm>
              <a:custGeom>
                <a:avLst/>
                <a:gdLst>
                  <a:gd name="T0" fmla="*/ 8 w 14"/>
                  <a:gd name="T1" fmla="*/ 15 h 15"/>
                  <a:gd name="T2" fmla="*/ 0 w 14"/>
                  <a:gd name="T3" fmla="*/ 7 h 15"/>
                  <a:gd name="T4" fmla="*/ 6 w 14"/>
                  <a:gd name="T5" fmla="*/ 1 h 15"/>
                  <a:gd name="T6" fmla="*/ 14 w 14"/>
                  <a:gd name="T7" fmla="*/ 10 h 15"/>
                  <a:gd name="T8" fmla="*/ 8 w 14"/>
                  <a:gd name="T9" fmla="*/ 15 h 15"/>
                  <a:gd name="T10" fmla="*/ 8 w 14"/>
                  <a:gd name="T11" fmla="*/ 7 h 15"/>
                  <a:gd name="T12" fmla="*/ 6 w 14"/>
                  <a:gd name="T13" fmla="*/ 8 h 15"/>
                  <a:gd name="T14" fmla="*/ 7 w 14"/>
                  <a:gd name="T15" fmla="*/ 11 h 15"/>
                  <a:gd name="T16" fmla="*/ 8 w 14"/>
                  <a:gd name="T17" fmla="*/ 11 h 15"/>
                  <a:gd name="T18" fmla="*/ 10 w 14"/>
                  <a:gd name="T19" fmla="*/ 10 h 15"/>
                  <a:gd name="T20" fmla="*/ 9 w 14"/>
                  <a:gd name="T21" fmla="*/ 7 h 15"/>
                  <a:gd name="T22" fmla="*/ 8 w 14"/>
                  <a:gd name="T23" fmla="*/ 7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15">
                    <a:moveTo>
                      <a:pt x="8" y="15"/>
                    </a:moveTo>
                    <a:cubicBezTo>
                      <a:pt x="3" y="15"/>
                      <a:pt x="0" y="12"/>
                      <a:pt x="0" y="7"/>
                    </a:cubicBezTo>
                    <a:cubicBezTo>
                      <a:pt x="1" y="4"/>
                      <a:pt x="1" y="0"/>
                      <a:pt x="6" y="1"/>
                    </a:cubicBezTo>
                    <a:cubicBezTo>
                      <a:pt x="10" y="1"/>
                      <a:pt x="14" y="5"/>
                      <a:pt x="14" y="10"/>
                    </a:cubicBezTo>
                    <a:cubicBezTo>
                      <a:pt x="14" y="13"/>
                      <a:pt x="12" y="15"/>
                      <a:pt x="8" y="15"/>
                    </a:cubicBezTo>
                    <a:close/>
                    <a:moveTo>
                      <a:pt x="8" y="7"/>
                    </a:moveTo>
                    <a:cubicBezTo>
                      <a:pt x="7" y="7"/>
                      <a:pt x="6" y="7"/>
                      <a:pt x="6" y="8"/>
                    </a:cubicBezTo>
                    <a:cubicBezTo>
                      <a:pt x="5" y="9"/>
                      <a:pt x="6" y="11"/>
                      <a:pt x="7" y="11"/>
                    </a:cubicBezTo>
                    <a:cubicBezTo>
                      <a:pt x="7" y="11"/>
                      <a:pt x="7" y="11"/>
                      <a:pt x="8" y="11"/>
                    </a:cubicBezTo>
                    <a:cubicBezTo>
                      <a:pt x="9" y="11"/>
                      <a:pt x="10" y="11"/>
                      <a:pt x="10" y="10"/>
                    </a:cubicBezTo>
                    <a:cubicBezTo>
                      <a:pt x="10" y="9"/>
                      <a:pt x="10" y="7"/>
                      <a:pt x="9" y="7"/>
                    </a:cubicBezTo>
                    <a:cubicBezTo>
                      <a:pt x="8" y="7"/>
                      <a:pt x="8" y="7"/>
                      <a:pt x="8" y="7"/>
                    </a:cubicBezTo>
                    <a:close/>
                  </a:path>
                </a:pathLst>
              </a:custGeom>
              <a:solidFill>
                <a:srgbClr val="FF31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52">
                <a:extLst>
                  <a:ext uri="{FF2B5EF4-FFF2-40B4-BE49-F238E27FC236}">
                    <a16:creationId xmlns:a16="http://schemas.microsoft.com/office/drawing/2014/main" xmlns="" id="{C8DF1AE4-932A-4475-9927-681FED8F4A61}"/>
                  </a:ext>
                </a:extLst>
              </p:cNvPr>
              <p:cNvSpPr>
                <a:spLocks noEditPoints="1"/>
              </p:cNvSpPr>
              <p:nvPr/>
            </p:nvSpPr>
            <p:spPr bwMode="auto">
              <a:xfrm>
                <a:off x="3495806" y="505672"/>
                <a:ext cx="52462" cy="42261"/>
              </a:xfrm>
              <a:custGeom>
                <a:avLst/>
                <a:gdLst>
                  <a:gd name="T0" fmla="*/ 11 w 18"/>
                  <a:gd name="T1" fmla="*/ 14 h 14"/>
                  <a:gd name="T2" fmla="*/ 6 w 18"/>
                  <a:gd name="T3" fmla="*/ 13 h 14"/>
                  <a:gd name="T4" fmla="*/ 1 w 18"/>
                  <a:gd name="T5" fmla="*/ 7 h 14"/>
                  <a:gd name="T6" fmla="*/ 8 w 18"/>
                  <a:gd name="T7" fmla="*/ 1 h 14"/>
                  <a:gd name="T8" fmla="*/ 13 w 18"/>
                  <a:gd name="T9" fmla="*/ 2 h 14"/>
                  <a:gd name="T10" fmla="*/ 18 w 18"/>
                  <a:gd name="T11" fmla="*/ 10 h 14"/>
                  <a:gd name="T12" fmla="*/ 18 w 18"/>
                  <a:gd name="T13" fmla="*/ 10 h 14"/>
                  <a:gd name="T14" fmla="*/ 11 w 18"/>
                  <a:gd name="T15" fmla="*/ 14 h 14"/>
                  <a:gd name="T16" fmla="*/ 10 w 18"/>
                  <a:gd name="T17" fmla="*/ 6 h 14"/>
                  <a:gd name="T18" fmla="*/ 6 w 18"/>
                  <a:gd name="T19" fmla="*/ 8 h 14"/>
                  <a:gd name="T20" fmla="*/ 9 w 18"/>
                  <a:gd name="T21" fmla="*/ 11 h 14"/>
                  <a:gd name="T22" fmla="*/ 13 w 18"/>
                  <a:gd name="T23" fmla="*/ 9 h 14"/>
                  <a:gd name="T24" fmla="*/ 10 w 18"/>
                  <a:gd name="T25"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 h="14">
                    <a:moveTo>
                      <a:pt x="11" y="14"/>
                    </a:moveTo>
                    <a:cubicBezTo>
                      <a:pt x="9" y="13"/>
                      <a:pt x="8" y="13"/>
                      <a:pt x="6" y="13"/>
                    </a:cubicBezTo>
                    <a:cubicBezTo>
                      <a:pt x="3" y="12"/>
                      <a:pt x="0" y="11"/>
                      <a:pt x="1" y="7"/>
                    </a:cubicBezTo>
                    <a:cubicBezTo>
                      <a:pt x="1" y="4"/>
                      <a:pt x="4" y="0"/>
                      <a:pt x="8" y="1"/>
                    </a:cubicBezTo>
                    <a:cubicBezTo>
                      <a:pt x="10" y="1"/>
                      <a:pt x="12" y="2"/>
                      <a:pt x="13" y="2"/>
                    </a:cubicBezTo>
                    <a:cubicBezTo>
                      <a:pt x="16" y="3"/>
                      <a:pt x="18" y="6"/>
                      <a:pt x="18" y="10"/>
                    </a:cubicBezTo>
                    <a:cubicBezTo>
                      <a:pt x="18" y="10"/>
                      <a:pt x="18" y="10"/>
                      <a:pt x="18" y="10"/>
                    </a:cubicBezTo>
                    <a:cubicBezTo>
                      <a:pt x="17" y="14"/>
                      <a:pt x="14" y="14"/>
                      <a:pt x="11" y="14"/>
                    </a:cubicBezTo>
                    <a:close/>
                    <a:moveTo>
                      <a:pt x="10" y="6"/>
                    </a:moveTo>
                    <a:cubicBezTo>
                      <a:pt x="8" y="6"/>
                      <a:pt x="6" y="6"/>
                      <a:pt x="6" y="8"/>
                    </a:cubicBezTo>
                    <a:cubicBezTo>
                      <a:pt x="6" y="11"/>
                      <a:pt x="7" y="11"/>
                      <a:pt x="9" y="11"/>
                    </a:cubicBezTo>
                    <a:cubicBezTo>
                      <a:pt x="10" y="11"/>
                      <a:pt x="13" y="12"/>
                      <a:pt x="13" y="9"/>
                    </a:cubicBezTo>
                    <a:cubicBezTo>
                      <a:pt x="14" y="7"/>
                      <a:pt x="12" y="6"/>
                      <a:pt x="10" y="6"/>
                    </a:cubicBezTo>
                    <a:close/>
                  </a:path>
                </a:pathLst>
              </a:custGeom>
              <a:solidFill>
                <a:srgbClr val="FF31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53">
                <a:extLst>
                  <a:ext uri="{FF2B5EF4-FFF2-40B4-BE49-F238E27FC236}">
                    <a16:creationId xmlns:a16="http://schemas.microsoft.com/office/drawing/2014/main" xmlns="" id="{DEF5E4D4-0596-419D-B7FF-D9CAE8E7BA43}"/>
                  </a:ext>
                </a:extLst>
              </p:cNvPr>
              <p:cNvSpPr>
                <a:spLocks noEditPoints="1"/>
              </p:cNvSpPr>
              <p:nvPr/>
            </p:nvSpPr>
            <p:spPr bwMode="auto">
              <a:xfrm>
                <a:off x="3596357" y="588736"/>
                <a:ext cx="43718" cy="37889"/>
              </a:xfrm>
              <a:custGeom>
                <a:avLst/>
                <a:gdLst>
                  <a:gd name="T0" fmla="*/ 15 w 15"/>
                  <a:gd name="T1" fmla="*/ 8 h 13"/>
                  <a:gd name="T2" fmla="*/ 6 w 15"/>
                  <a:gd name="T3" fmla="*/ 13 h 13"/>
                  <a:gd name="T4" fmla="*/ 1 w 15"/>
                  <a:gd name="T5" fmla="*/ 6 h 13"/>
                  <a:gd name="T6" fmla="*/ 8 w 15"/>
                  <a:gd name="T7" fmla="*/ 1 h 13"/>
                  <a:gd name="T8" fmla="*/ 15 w 15"/>
                  <a:gd name="T9" fmla="*/ 8 h 13"/>
                  <a:gd name="T10" fmla="*/ 7 w 15"/>
                  <a:gd name="T11" fmla="*/ 5 h 13"/>
                  <a:gd name="T12" fmla="*/ 6 w 15"/>
                  <a:gd name="T13" fmla="*/ 8 h 13"/>
                  <a:gd name="T14" fmla="*/ 6 w 15"/>
                  <a:gd name="T15" fmla="*/ 8 h 13"/>
                  <a:gd name="T16" fmla="*/ 8 w 15"/>
                  <a:gd name="T17" fmla="*/ 10 h 13"/>
                  <a:gd name="T18" fmla="*/ 8 w 15"/>
                  <a:gd name="T19" fmla="*/ 10 h 13"/>
                  <a:gd name="T20" fmla="*/ 10 w 15"/>
                  <a:gd name="T21" fmla="*/ 7 h 13"/>
                  <a:gd name="T22" fmla="*/ 10 w 15"/>
                  <a:gd name="T23" fmla="*/ 7 h 13"/>
                  <a:gd name="T24" fmla="*/ 7 w 15"/>
                  <a:gd name="T25" fmla="*/ 5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13">
                    <a:moveTo>
                      <a:pt x="15" y="8"/>
                    </a:moveTo>
                    <a:cubicBezTo>
                      <a:pt x="14" y="13"/>
                      <a:pt x="10" y="13"/>
                      <a:pt x="6" y="13"/>
                    </a:cubicBezTo>
                    <a:cubicBezTo>
                      <a:pt x="1" y="13"/>
                      <a:pt x="0" y="10"/>
                      <a:pt x="1" y="6"/>
                    </a:cubicBezTo>
                    <a:cubicBezTo>
                      <a:pt x="1" y="1"/>
                      <a:pt x="5" y="0"/>
                      <a:pt x="8" y="1"/>
                    </a:cubicBezTo>
                    <a:cubicBezTo>
                      <a:pt x="12" y="1"/>
                      <a:pt x="15" y="3"/>
                      <a:pt x="15" y="8"/>
                    </a:cubicBezTo>
                    <a:close/>
                    <a:moveTo>
                      <a:pt x="7" y="5"/>
                    </a:moveTo>
                    <a:cubicBezTo>
                      <a:pt x="6" y="6"/>
                      <a:pt x="5" y="7"/>
                      <a:pt x="6" y="8"/>
                    </a:cubicBezTo>
                    <a:cubicBezTo>
                      <a:pt x="6" y="8"/>
                      <a:pt x="6" y="8"/>
                      <a:pt x="6" y="8"/>
                    </a:cubicBezTo>
                    <a:cubicBezTo>
                      <a:pt x="6" y="9"/>
                      <a:pt x="7" y="10"/>
                      <a:pt x="8" y="10"/>
                    </a:cubicBezTo>
                    <a:cubicBezTo>
                      <a:pt x="8" y="10"/>
                      <a:pt x="8" y="10"/>
                      <a:pt x="8" y="10"/>
                    </a:cubicBezTo>
                    <a:cubicBezTo>
                      <a:pt x="10" y="10"/>
                      <a:pt x="10" y="9"/>
                      <a:pt x="10" y="7"/>
                    </a:cubicBezTo>
                    <a:cubicBezTo>
                      <a:pt x="10" y="7"/>
                      <a:pt x="10" y="7"/>
                      <a:pt x="10" y="7"/>
                    </a:cubicBezTo>
                    <a:cubicBezTo>
                      <a:pt x="10" y="6"/>
                      <a:pt x="8" y="5"/>
                      <a:pt x="7" y="5"/>
                    </a:cubicBezTo>
                    <a:close/>
                  </a:path>
                </a:pathLst>
              </a:custGeom>
              <a:solidFill>
                <a:srgbClr val="FF31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54">
                <a:extLst>
                  <a:ext uri="{FF2B5EF4-FFF2-40B4-BE49-F238E27FC236}">
                    <a16:creationId xmlns:a16="http://schemas.microsoft.com/office/drawing/2014/main" xmlns="" id="{8824E177-972D-4B7B-B385-E1072BE1A089}"/>
                  </a:ext>
                </a:extLst>
              </p:cNvPr>
              <p:cNvSpPr>
                <a:spLocks noEditPoints="1"/>
              </p:cNvSpPr>
              <p:nvPr/>
            </p:nvSpPr>
            <p:spPr bwMode="auto">
              <a:xfrm>
                <a:off x="3401084" y="521702"/>
                <a:ext cx="42261" cy="37889"/>
              </a:xfrm>
              <a:custGeom>
                <a:avLst/>
                <a:gdLst>
                  <a:gd name="T0" fmla="*/ 8 w 14"/>
                  <a:gd name="T1" fmla="*/ 13 h 13"/>
                  <a:gd name="T2" fmla="*/ 0 w 14"/>
                  <a:gd name="T3" fmla="*/ 6 h 13"/>
                  <a:gd name="T4" fmla="*/ 7 w 14"/>
                  <a:gd name="T5" fmla="*/ 0 h 13"/>
                  <a:gd name="T6" fmla="*/ 14 w 14"/>
                  <a:gd name="T7" fmla="*/ 7 h 13"/>
                  <a:gd name="T8" fmla="*/ 14 w 14"/>
                  <a:gd name="T9" fmla="*/ 8 h 13"/>
                  <a:gd name="T10" fmla="*/ 9 w 14"/>
                  <a:gd name="T11" fmla="*/ 13 h 13"/>
                  <a:gd name="T12" fmla="*/ 8 w 14"/>
                  <a:gd name="T13" fmla="*/ 13 h 13"/>
                  <a:gd name="T14" fmla="*/ 9 w 14"/>
                  <a:gd name="T15" fmla="*/ 7 h 13"/>
                  <a:gd name="T16" fmla="*/ 7 w 14"/>
                  <a:gd name="T17" fmla="*/ 5 h 13"/>
                  <a:gd name="T18" fmla="*/ 6 w 14"/>
                  <a:gd name="T19" fmla="*/ 5 h 13"/>
                  <a:gd name="T20" fmla="*/ 5 w 14"/>
                  <a:gd name="T21" fmla="*/ 7 h 13"/>
                  <a:gd name="T22" fmla="*/ 7 w 14"/>
                  <a:gd name="T23" fmla="*/ 9 h 13"/>
                  <a:gd name="T24" fmla="*/ 8 w 14"/>
                  <a:gd name="T25" fmla="*/ 9 h 13"/>
                  <a:gd name="T26" fmla="*/ 9 w 14"/>
                  <a:gd name="T27" fmla="*/ 7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13">
                    <a:moveTo>
                      <a:pt x="8" y="13"/>
                    </a:moveTo>
                    <a:cubicBezTo>
                      <a:pt x="4" y="13"/>
                      <a:pt x="1" y="10"/>
                      <a:pt x="0" y="6"/>
                    </a:cubicBezTo>
                    <a:cubicBezTo>
                      <a:pt x="1" y="2"/>
                      <a:pt x="4" y="0"/>
                      <a:pt x="7" y="0"/>
                    </a:cubicBezTo>
                    <a:cubicBezTo>
                      <a:pt x="11" y="0"/>
                      <a:pt x="14" y="3"/>
                      <a:pt x="14" y="7"/>
                    </a:cubicBezTo>
                    <a:cubicBezTo>
                      <a:pt x="14" y="7"/>
                      <a:pt x="14" y="8"/>
                      <a:pt x="14" y="8"/>
                    </a:cubicBezTo>
                    <a:cubicBezTo>
                      <a:pt x="14" y="11"/>
                      <a:pt x="11" y="13"/>
                      <a:pt x="9" y="13"/>
                    </a:cubicBezTo>
                    <a:cubicBezTo>
                      <a:pt x="9" y="13"/>
                      <a:pt x="8" y="13"/>
                      <a:pt x="8" y="13"/>
                    </a:cubicBezTo>
                    <a:close/>
                    <a:moveTo>
                      <a:pt x="9" y="7"/>
                    </a:moveTo>
                    <a:cubicBezTo>
                      <a:pt x="9" y="6"/>
                      <a:pt x="8" y="5"/>
                      <a:pt x="7" y="5"/>
                    </a:cubicBezTo>
                    <a:cubicBezTo>
                      <a:pt x="7" y="5"/>
                      <a:pt x="7" y="5"/>
                      <a:pt x="6" y="5"/>
                    </a:cubicBezTo>
                    <a:cubicBezTo>
                      <a:pt x="5" y="5"/>
                      <a:pt x="5" y="6"/>
                      <a:pt x="5" y="7"/>
                    </a:cubicBezTo>
                    <a:cubicBezTo>
                      <a:pt x="5" y="8"/>
                      <a:pt x="6" y="9"/>
                      <a:pt x="7" y="9"/>
                    </a:cubicBezTo>
                    <a:cubicBezTo>
                      <a:pt x="7" y="9"/>
                      <a:pt x="8" y="9"/>
                      <a:pt x="8" y="9"/>
                    </a:cubicBezTo>
                    <a:cubicBezTo>
                      <a:pt x="9" y="9"/>
                      <a:pt x="10" y="8"/>
                      <a:pt x="9" y="7"/>
                    </a:cubicBezTo>
                    <a:close/>
                  </a:path>
                </a:pathLst>
              </a:custGeom>
              <a:solidFill>
                <a:srgbClr val="FF31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55">
                <a:extLst>
                  <a:ext uri="{FF2B5EF4-FFF2-40B4-BE49-F238E27FC236}">
                    <a16:creationId xmlns:a16="http://schemas.microsoft.com/office/drawing/2014/main" xmlns="" id="{8265A56D-63E4-4714-A1A2-BE54F8CAB92A}"/>
                  </a:ext>
                </a:extLst>
              </p:cNvPr>
              <p:cNvSpPr>
                <a:spLocks/>
              </p:cNvSpPr>
              <p:nvPr/>
            </p:nvSpPr>
            <p:spPr bwMode="auto">
              <a:xfrm>
                <a:off x="3599272" y="499843"/>
                <a:ext cx="46632" cy="48090"/>
              </a:xfrm>
              <a:custGeom>
                <a:avLst/>
                <a:gdLst>
                  <a:gd name="T0" fmla="*/ 10 w 16"/>
                  <a:gd name="T1" fmla="*/ 5 h 16"/>
                  <a:gd name="T2" fmla="*/ 12 w 16"/>
                  <a:gd name="T3" fmla="*/ 14 h 16"/>
                  <a:gd name="T4" fmla="*/ 2 w 16"/>
                  <a:gd name="T5" fmla="*/ 11 h 16"/>
                  <a:gd name="T6" fmla="*/ 3 w 16"/>
                  <a:gd name="T7" fmla="*/ 2 h 16"/>
                  <a:gd name="T8" fmla="*/ 10 w 16"/>
                  <a:gd name="T9" fmla="*/ 6 h 16"/>
                  <a:gd name="T10" fmla="*/ 8 w 16"/>
                  <a:gd name="T11" fmla="*/ 6 h 16"/>
                  <a:gd name="T12" fmla="*/ 7 w 16"/>
                  <a:gd name="T13" fmla="*/ 10 h 16"/>
                  <a:gd name="T14" fmla="*/ 8 w 16"/>
                  <a:gd name="T15" fmla="*/ 10 h 16"/>
                  <a:gd name="T16" fmla="*/ 10 w 16"/>
                  <a:gd name="T17" fmla="*/ 7 h 16"/>
                  <a:gd name="T18" fmla="*/ 10 w 16"/>
                  <a:gd name="T19" fmla="*/ 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6">
                    <a:moveTo>
                      <a:pt x="10" y="5"/>
                    </a:moveTo>
                    <a:cubicBezTo>
                      <a:pt x="14" y="7"/>
                      <a:pt x="16" y="10"/>
                      <a:pt x="12" y="14"/>
                    </a:cubicBezTo>
                    <a:cubicBezTo>
                      <a:pt x="10" y="16"/>
                      <a:pt x="4" y="14"/>
                      <a:pt x="2" y="11"/>
                    </a:cubicBezTo>
                    <a:cubicBezTo>
                      <a:pt x="0" y="8"/>
                      <a:pt x="0" y="3"/>
                      <a:pt x="3" y="2"/>
                    </a:cubicBezTo>
                    <a:cubicBezTo>
                      <a:pt x="7" y="0"/>
                      <a:pt x="8" y="3"/>
                      <a:pt x="10" y="6"/>
                    </a:cubicBezTo>
                    <a:cubicBezTo>
                      <a:pt x="8" y="6"/>
                      <a:pt x="8" y="6"/>
                      <a:pt x="8" y="6"/>
                    </a:cubicBezTo>
                    <a:cubicBezTo>
                      <a:pt x="7" y="7"/>
                      <a:pt x="6" y="8"/>
                      <a:pt x="7" y="10"/>
                    </a:cubicBezTo>
                    <a:cubicBezTo>
                      <a:pt x="7" y="10"/>
                      <a:pt x="7" y="10"/>
                      <a:pt x="8" y="10"/>
                    </a:cubicBezTo>
                    <a:cubicBezTo>
                      <a:pt x="10" y="10"/>
                      <a:pt x="10" y="9"/>
                      <a:pt x="10" y="7"/>
                    </a:cubicBezTo>
                    <a:cubicBezTo>
                      <a:pt x="10" y="7"/>
                      <a:pt x="10" y="6"/>
                      <a:pt x="10" y="5"/>
                    </a:cubicBezTo>
                    <a:close/>
                  </a:path>
                </a:pathLst>
              </a:custGeom>
              <a:solidFill>
                <a:srgbClr val="FF31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56">
                <a:extLst>
                  <a:ext uri="{FF2B5EF4-FFF2-40B4-BE49-F238E27FC236}">
                    <a16:creationId xmlns:a16="http://schemas.microsoft.com/office/drawing/2014/main" xmlns="" id="{A2948DB4-D174-4FAF-B323-44106EEF8C09}"/>
                  </a:ext>
                </a:extLst>
              </p:cNvPr>
              <p:cNvSpPr>
                <a:spLocks noEditPoints="1"/>
              </p:cNvSpPr>
              <p:nvPr/>
            </p:nvSpPr>
            <p:spPr bwMode="auto">
              <a:xfrm>
                <a:off x="3234955" y="374518"/>
                <a:ext cx="46632" cy="40803"/>
              </a:xfrm>
              <a:custGeom>
                <a:avLst/>
                <a:gdLst>
                  <a:gd name="T0" fmla="*/ 7 w 16"/>
                  <a:gd name="T1" fmla="*/ 13 h 14"/>
                  <a:gd name="T2" fmla="*/ 0 w 16"/>
                  <a:gd name="T3" fmla="*/ 8 h 14"/>
                  <a:gd name="T4" fmla="*/ 8 w 16"/>
                  <a:gd name="T5" fmla="*/ 1 h 14"/>
                  <a:gd name="T6" fmla="*/ 15 w 16"/>
                  <a:gd name="T7" fmla="*/ 8 h 14"/>
                  <a:gd name="T8" fmla="*/ 7 w 16"/>
                  <a:gd name="T9" fmla="*/ 13 h 14"/>
                  <a:gd name="T10" fmla="*/ 8 w 16"/>
                  <a:gd name="T11" fmla="*/ 11 h 14"/>
                  <a:gd name="T12" fmla="*/ 11 w 16"/>
                  <a:gd name="T13" fmla="*/ 7 h 14"/>
                  <a:gd name="T14" fmla="*/ 9 w 16"/>
                  <a:gd name="T15" fmla="*/ 5 h 14"/>
                  <a:gd name="T16" fmla="*/ 8 w 16"/>
                  <a:gd name="T17" fmla="*/ 5 h 14"/>
                  <a:gd name="T18" fmla="*/ 5 w 16"/>
                  <a:gd name="T19" fmla="*/ 9 h 14"/>
                  <a:gd name="T20" fmla="*/ 8 w 16"/>
                  <a:gd name="T21" fmla="*/ 1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14">
                    <a:moveTo>
                      <a:pt x="7" y="13"/>
                    </a:moveTo>
                    <a:cubicBezTo>
                      <a:pt x="3" y="13"/>
                      <a:pt x="0" y="12"/>
                      <a:pt x="0" y="8"/>
                    </a:cubicBezTo>
                    <a:cubicBezTo>
                      <a:pt x="1" y="4"/>
                      <a:pt x="5" y="0"/>
                      <a:pt x="8" y="1"/>
                    </a:cubicBezTo>
                    <a:cubicBezTo>
                      <a:pt x="11" y="2"/>
                      <a:pt x="15" y="3"/>
                      <a:pt x="15" y="8"/>
                    </a:cubicBezTo>
                    <a:cubicBezTo>
                      <a:pt x="16" y="11"/>
                      <a:pt x="12" y="14"/>
                      <a:pt x="7" y="13"/>
                    </a:cubicBezTo>
                    <a:close/>
                    <a:moveTo>
                      <a:pt x="8" y="11"/>
                    </a:moveTo>
                    <a:cubicBezTo>
                      <a:pt x="9" y="10"/>
                      <a:pt x="11" y="9"/>
                      <a:pt x="11" y="7"/>
                    </a:cubicBezTo>
                    <a:cubicBezTo>
                      <a:pt x="10" y="6"/>
                      <a:pt x="10" y="5"/>
                      <a:pt x="9" y="5"/>
                    </a:cubicBezTo>
                    <a:cubicBezTo>
                      <a:pt x="9" y="5"/>
                      <a:pt x="8" y="5"/>
                      <a:pt x="8" y="5"/>
                    </a:cubicBezTo>
                    <a:cubicBezTo>
                      <a:pt x="7" y="6"/>
                      <a:pt x="5" y="7"/>
                      <a:pt x="5" y="9"/>
                    </a:cubicBezTo>
                    <a:cubicBezTo>
                      <a:pt x="5" y="10"/>
                      <a:pt x="7" y="10"/>
                      <a:pt x="8" y="11"/>
                    </a:cubicBezTo>
                    <a:close/>
                  </a:path>
                </a:pathLst>
              </a:custGeom>
              <a:solidFill>
                <a:srgbClr val="FF31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57">
                <a:extLst>
                  <a:ext uri="{FF2B5EF4-FFF2-40B4-BE49-F238E27FC236}">
                    <a16:creationId xmlns:a16="http://schemas.microsoft.com/office/drawing/2014/main" xmlns="" id="{FBD12442-45A9-48C5-8788-A99BFD43D919}"/>
                  </a:ext>
                </a:extLst>
              </p:cNvPr>
              <p:cNvSpPr>
                <a:spLocks noEditPoints="1"/>
              </p:cNvSpPr>
              <p:nvPr/>
            </p:nvSpPr>
            <p:spPr bwMode="auto">
              <a:xfrm>
                <a:off x="3398169" y="426979"/>
                <a:ext cx="45175" cy="37889"/>
              </a:xfrm>
              <a:custGeom>
                <a:avLst/>
                <a:gdLst>
                  <a:gd name="T0" fmla="*/ 15 w 15"/>
                  <a:gd name="T1" fmla="*/ 10 h 13"/>
                  <a:gd name="T2" fmla="*/ 7 w 15"/>
                  <a:gd name="T3" fmla="*/ 13 h 13"/>
                  <a:gd name="T4" fmla="*/ 1 w 15"/>
                  <a:gd name="T5" fmla="*/ 5 h 13"/>
                  <a:gd name="T6" fmla="*/ 1 w 15"/>
                  <a:gd name="T7" fmla="*/ 5 h 13"/>
                  <a:gd name="T8" fmla="*/ 5 w 15"/>
                  <a:gd name="T9" fmla="*/ 0 h 13"/>
                  <a:gd name="T10" fmla="*/ 6 w 15"/>
                  <a:gd name="T11" fmla="*/ 0 h 13"/>
                  <a:gd name="T12" fmla="*/ 15 w 15"/>
                  <a:gd name="T13" fmla="*/ 10 h 13"/>
                  <a:gd name="T14" fmla="*/ 10 w 15"/>
                  <a:gd name="T15" fmla="*/ 8 h 13"/>
                  <a:gd name="T16" fmla="*/ 8 w 15"/>
                  <a:gd name="T17" fmla="*/ 4 h 13"/>
                  <a:gd name="T18" fmla="*/ 8 w 15"/>
                  <a:gd name="T19" fmla="*/ 4 h 13"/>
                  <a:gd name="T20" fmla="*/ 5 w 15"/>
                  <a:gd name="T21" fmla="*/ 6 h 13"/>
                  <a:gd name="T22" fmla="*/ 5 w 15"/>
                  <a:gd name="T23" fmla="*/ 6 h 13"/>
                  <a:gd name="T24" fmla="*/ 8 w 15"/>
                  <a:gd name="T25" fmla="*/ 9 h 13"/>
                  <a:gd name="T26" fmla="*/ 8 w 15"/>
                  <a:gd name="T27" fmla="*/ 9 h 13"/>
                  <a:gd name="T28" fmla="*/ 10 w 15"/>
                  <a:gd name="T29" fmla="*/ 8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 h="13">
                    <a:moveTo>
                      <a:pt x="15" y="10"/>
                    </a:moveTo>
                    <a:cubicBezTo>
                      <a:pt x="14" y="13"/>
                      <a:pt x="10" y="13"/>
                      <a:pt x="7" y="13"/>
                    </a:cubicBezTo>
                    <a:cubicBezTo>
                      <a:pt x="3" y="13"/>
                      <a:pt x="0" y="9"/>
                      <a:pt x="1" y="5"/>
                    </a:cubicBezTo>
                    <a:cubicBezTo>
                      <a:pt x="1" y="5"/>
                      <a:pt x="1" y="5"/>
                      <a:pt x="1" y="5"/>
                    </a:cubicBezTo>
                    <a:cubicBezTo>
                      <a:pt x="1" y="2"/>
                      <a:pt x="2" y="0"/>
                      <a:pt x="5" y="0"/>
                    </a:cubicBezTo>
                    <a:cubicBezTo>
                      <a:pt x="5" y="0"/>
                      <a:pt x="6" y="0"/>
                      <a:pt x="6" y="0"/>
                    </a:cubicBezTo>
                    <a:cubicBezTo>
                      <a:pt x="11" y="0"/>
                      <a:pt x="15" y="5"/>
                      <a:pt x="15" y="10"/>
                    </a:cubicBezTo>
                    <a:close/>
                    <a:moveTo>
                      <a:pt x="10" y="8"/>
                    </a:moveTo>
                    <a:cubicBezTo>
                      <a:pt x="11" y="6"/>
                      <a:pt x="10" y="5"/>
                      <a:pt x="8" y="4"/>
                    </a:cubicBezTo>
                    <a:cubicBezTo>
                      <a:pt x="8" y="4"/>
                      <a:pt x="8" y="4"/>
                      <a:pt x="8" y="4"/>
                    </a:cubicBezTo>
                    <a:cubicBezTo>
                      <a:pt x="7" y="4"/>
                      <a:pt x="6" y="5"/>
                      <a:pt x="5" y="6"/>
                    </a:cubicBezTo>
                    <a:cubicBezTo>
                      <a:pt x="5" y="6"/>
                      <a:pt x="5" y="6"/>
                      <a:pt x="5" y="6"/>
                    </a:cubicBezTo>
                    <a:cubicBezTo>
                      <a:pt x="5" y="8"/>
                      <a:pt x="6" y="9"/>
                      <a:pt x="8" y="9"/>
                    </a:cubicBezTo>
                    <a:cubicBezTo>
                      <a:pt x="8" y="9"/>
                      <a:pt x="8" y="9"/>
                      <a:pt x="8" y="9"/>
                    </a:cubicBezTo>
                    <a:cubicBezTo>
                      <a:pt x="9" y="10"/>
                      <a:pt x="10" y="9"/>
                      <a:pt x="10" y="8"/>
                    </a:cubicBezTo>
                    <a:close/>
                  </a:path>
                </a:pathLst>
              </a:custGeom>
              <a:solidFill>
                <a:srgbClr val="FF31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58">
                <a:extLst>
                  <a:ext uri="{FF2B5EF4-FFF2-40B4-BE49-F238E27FC236}">
                    <a16:creationId xmlns:a16="http://schemas.microsoft.com/office/drawing/2014/main" xmlns="" id="{F608BE1C-882D-475C-A6B5-149D53F3880A}"/>
                  </a:ext>
                </a:extLst>
              </p:cNvPr>
              <p:cNvSpPr>
                <a:spLocks noEditPoints="1"/>
              </p:cNvSpPr>
              <p:nvPr/>
            </p:nvSpPr>
            <p:spPr bwMode="auto">
              <a:xfrm>
                <a:off x="3420028" y="343915"/>
                <a:ext cx="43718" cy="39346"/>
              </a:xfrm>
              <a:custGeom>
                <a:avLst/>
                <a:gdLst>
                  <a:gd name="T0" fmla="*/ 8 w 15"/>
                  <a:gd name="T1" fmla="*/ 13 h 13"/>
                  <a:gd name="T2" fmla="*/ 1 w 15"/>
                  <a:gd name="T3" fmla="*/ 6 h 13"/>
                  <a:gd name="T4" fmla="*/ 5 w 15"/>
                  <a:gd name="T5" fmla="*/ 1 h 13"/>
                  <a:gd name="T6" fmla="*/ 7 w 15"/>
                  <a:gd name="T7" fmla="*/ 1 h 13"/>
                  <a:gd name="T8" fmla="*/ 14 w 15"/>
                  <a:gd name="T9" fmla="*/ 9 h 13"/>
                  <a:gd name="T10" fmla="*/ 8 w 15"/>
                  <a:gd name="T11" fmla="*/ 13 h 13"/>
                  <a:gd name="T12" fmla="*/ 8 w 15"/>
                  <a:gd name="T13" fmla="*/ 4 h 13"/>
                  <a:gd name="T14" fmla="*/ 5 w 15"/>
                  <a:gd name="T15" fmla="*/ 6 h 13"/>
                  <a:gd name="T16" fmla="*/ 7 w 15"/>
                  <a:gd name="T17" fmla="*/ 9 h 13"/>
                  <a:gd name="T18" fmla="*/ 9 w 15"/>
                  <a:gd name="T19" fmla="*/ 7 h 13"/>
                  <a:gd name="T20" fmla="*/ 8 w 15"/>
                  <a:gd name="T21" fmla="*/ 4 h 13"/>
                  <a:gd name="T22" fmla="*/ 8 w 15"/>
                  <a:gd name="T23" fmla="*/ 4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13">
                    <a:moveTo>
                      <a:pt x="8" y="13"/>
                    </a:moveTo>
                    <a:cubicBezTo>
                      <a:pt x="4" y="12"/>
                      <a:pt x="1" y="11"/>
                      <a:pt x="1" y="6"/>
                    </a:cubicBezTo>
                    <a:cubicBezTo>
                      <a:pt x="0" y="3"/>
                      <a:pt x="2" y="1"/>
                      <a:pt x="5" y="1"/>
                    </a:cubicBezTo>
                    <a:cubicBezTo>
                      <a:pt x="6" y="0"/>
                      <a:pt x="6" y="1"/>
                      <a:pt x="7" y="1"/>
                    </a:cubicBezTo>
                    <a:cubicBezTo>
                      <a:pt x="11" y="1"/>
                      <a:pt x="15" y="4"/>
                      <a:pt x="14" y="9"/>
                    </a:cubicBezTo>
                    <a:cubicBezTo>
                      <a:pt x="14" y="13"/>
                      <a:pt x="11" y="13"/>
                      <a:pt x="8" y="13"/>
                    </a:cubicBezTo>
                    <a:close/>
                    <a:moveTo>
                      <a:pt x="8" y="4"/>
                    </a:moveTo>
                    <a:cubicBezTo>
                      <a:pt x="6" y="4"/>
                      <a:pt x="5" y="5"/>
                      <a:pt x="5" y="6"/>
                    </a:cubicBezTo>
                    <a:cubicBezTo>
                      <a:pt x="5" y="8"/>
                      <a:pt x="6" y="9"/>
                      <a:pt x="7" y="9"/>
                    </a:cubicBezTo>
                    <a:cubicBezTo>
                      <a:pt x="9" y="9"/>
                      <a:pt x="9" y="8"/>
                      <a:pt x="9" y="7"/>
                    </a:cubicBezTo>
                    <a:cubicBezTo>
                      <a:pt x="10" y="6"/>
                      <a:pt x="9" y="4"/>
                      <a:pt x="8" y="4"/>
                    </a:cubicBezTo>
                    <a:cubicBezTo>
                      <a:pt x="8" y="4"/>
                      <a:pt x="8" y="4"/>
                      <a:pt x="8" y="4"/>
                    </a:cubicBezTo>
                    <a:close/>
                  </a:path>
                </a:pathLst>
              </a:custGeom>
              <a:solidFill>
                <a:srgbClr val="FF31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59">
                <a:extLst>
                  <a:ext uri="{FF2B5EF4-FFF2-40B4-BE49-F238E27FC236}">
                    <a16:creationId xmlns:a16="http://schemas.microsoft.com/office/drawing/2014/main" xmlns="" id="{84D14AFA-89D4-4CE8-9BA1-16336D8E6DF8}"/>
                  </a:ext>
                </a:extLst>
              </p:cNvPr>
              <p:cNvSpPr>
                <a:spLocks/>
              </p:cNvSpPr>
              <p:nvPr/>
            </p:nvSpPr>
            <p:spPr bwMode="auto">
              <a:xfrm>
                <a:off x="3683793" y="579992"/>
                <a:ext cx="46632" cy="34974"/>
              </a:xfrm>
              <a:custGeom>
                <a:avLst/>
                <a:gdLst>
                  <a:gd name="T0" fmla="*/ 6 w 16"/>
                  <a:gd name="T1" fmla="*/ 0 h 12"/>
                  <a:gd name="T2" fmla="*/ 7 w 16"/>
                  <a:gd name="T3" fmla="*/ 4 h 12"/>
                  <a:gd name="T4" fmla="*/ 12 w 16"/>
                  <a:gd name="T5" fmla="*/ 6 h 12"/>
                  <a:gd name="T6" fmla="*/ 15 w 16"/>
                  <a:gd name="T7" fmla="*/ 4 h 12"/>
                  <a:gd name="T8" fmla="*/ 15 w 16"/>
                  <a:gd name="T9" fmla="*/ 9 h 12"/>
                  <a:gd name="T10" fmla="*/ 14 w 16"/>
                  <a:gd name="T11" fmla="*/ 9 h 12"/>
                  <a:gd name="T12" fmla="*/ 3 w 16"/>
                  <a:gd name="T13" fmla="*/ 9 h 12"/>
                  <a:gd name="T14" fmla="*/ 6 w 16"/>
                  <a:gd name="T15" fmla="*/ 0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12">
                    <a:moveTo>
                      <a:pt x="6" y="0"/>
                    </a:moveTo>
                    <a:cubicBezTo>
                      <a:pt x="8" y="1"/>
                      <a:pt x="6" y="3"/>
                      <a:pt x="7" y="4"/>
                    </a:cubicBezTo>
                    <a:cubicBezTo>
                      <a:pt x="7" y="8"/>
                      <a:pt x="9" y="9"/>
                      <a:pt x="12" y="6"/>
                    </a:cubicBezTo>
                    <a:cubicBezTo>
                      <a:pt x="13" y="5"/>
                      <a:pt x="12" y="1"/>
                      <a:pt x="15" y="4"/>
                    </a:cubicBezTo>
                    <a:cubicBezTo>
                      <a:pt x="16" y="5"/>
                      <a:pt x="16" y="7"/>
                      <a:pt x="15" y="9"/>
                    </a:cubicBezTo>
                    <a:cubicBezTo>
                      <a:pt x="15" y="9"/>
                      <a:pt x="15" y="9"/>
                      <a:pt x="14" y="9"/>
                    </a:cubicBezTo>
                    <a:cubicBezTo>
                      <a:pt x="11" y="12"/>
                      <a:pt x="6" y="12"/>
                      <a:pt x="3" y="9"/>
                    </a:cubicBezTo>
                    <a:cubicBezTo>
                      <a:pt x="0" y="7"/>
                      <a:pt x="1" y="4"/>
                      <a:pt x="6" y="0"/>
                    </a:cubicBezTo>
                    <a:close/>
                  </a:path>
                </a:pathLst>
              </a:custGeom>
              <a:solidFill>
                <a:srgbClr val="FF31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48" name="组合 47">
            <a:extLst>
              <a:ext uri="{FF2B5EF4-FFF2-40B4-BE49-F238E27FC236}">
                <a16:creationId xmlns:a16="http://schemas.microsoft.com/office/drawing/2014/main" xmlns="" id="{2648A351-97D0-427C-9BD0-29C3EC43DB92}"/>
              </a:ext>
            </a:extLst>
          </p:cNvPr>
          <p:cNvGrpSpPr/>
          <p:nvPr/>
        </p:nvGrpSpPr>
        <p:grpSpPr>
          <a:xfrm flipH="1">
            <a:off x="2691613" y="1322481"/>
            <a:ext cx="612008" cy="566348"/>
            <a:chOff x="2940588" y="1"/>
            <a:chExt cx="1113350" cy="1030286"/>
          </a:xfrm>
        </p:grpSpPr>
        <p:grpSp>
          <p:nvGrpSpPr>
            <p:cNvPr id="49" name="组合 48">
              <a:extLst>
                <a:ext uri="{FF2B5EF4-FFF2-40B4-BE49-F238E27FC236}">
                  <a16:creationId xmlns:a16="http://schemas.microsoft.com/office/drawing/2014/main" xmlns="" id="{9FE7D29E-0C1C-44AE-8232-7F7518177E46}"/>
                </a:ext>
              </a:extLst>
            </p:cNvPr>
            <p:cNvGrpSpPr/>
            <p:nvPr/>
          </p:nvGrpSpPr>
          <p:grpSpPr>
            <a:xfrm>
              <a:off x="2940588" y="1"/>
              <a:ext cx="1113350" cy="1030286"/>
              <a:chOff x="2940588" y="1"/>
              <a:chExt cx="1113350" cy="1030286"/>
            </a:xfrm>
            <a:solidFill>
              <a:schemeClr val="tx1"/>
            </a:solidFill>
          </p:grpSpPr>
          <p:sp>
            <p:nvSpPr>
              <p:cNvPr id="66" name="Freeform 42">
                <a:extLst>
                  <a:ext uri="{FF2B5EF4-FFF2-40B4-BE49-F238E27FC236}">
                    <a16:creationId xmlns:a16="http://schemas.microsoft.com/office/drawing/2014/main" xmlns="" id="{18511E59-A3F4-42EE-A517-841A7F9EBBAB}"/>
                  </a:ext>
                </a:extLst>
              </p:cNvPr>
              <p:cNvSpPr>
                <a:spLocks noEditPoints="1"/>
              </p:cNvSpPr>
              <p:nvPr/>
            </p:nvSpPr>
            <p:spPr bwMode="auto">
              <a:xfrm>
                <a:off x="2940588" y="1"/>
                <a:ext cx="1113350" cy="1030286"/>
              </a:xfrm>
              <a:custGeom>
                <a:avLst/>
                <a:gdLst>
                  <a:gd name="T0" fmla="*/ 169 w 379"/>
                  <a:gd name="T1" fmla="*/ 78 h 350"/>
                  <a:gd name="T2" fmla="*/ 207 w 379"/>
                  <a:gd name="T3" fmla="*/ 54 h 350"/>
                  <a:gd name="T4" fmla="*/ 289 w 379"/>
                  <a:gd name="T5" fmla="*/ 5 h 350"/>
                  <a:gd name="T6" fmla="*/ 343 w 379"/>
                  <a:gd name="T7" fmla="*/ 70 h 350"/>
                  <a:gd name="T8" fmla="*/ 276 w 379"/>
                  <a:gd name="T9" fmla="*/ 157 h 350"/>
                  <a:gd name="T10" fmla="*/ 342 w 379"/>
                  <a:gd name="T11" fmla="*/ 217 h 350"/>
                  <a:gd name="T12" fmla="*/ 336 w 379"/>
                  <a:gd name="T13" fmla="*/ 317 h 350"/>
                  <a:gd name="T14" fmla="*/ 211 w 379"/>
                  <a:gd name="T15" fmla="*/ 262 h 350"/>
                  <a:gd name="T16" fmla="*/ 106 w 379"/>
                  <a:gd name="T17" fmla="*/ 343 h 350"/>
                  <a:gd name="T18" fmla="*/ 18 w 379"/>
                  <a:gd name="T19" fmla="*/ 288 h 350"/>
                  <a:gd name="T20" fmla="*/ 97 w 379"/>
                  <a:gd name="T21" fmla="*/ 178 h 350"/>
                  <a:gd name="T22" fmla="*/ 32 w 379"/>
                  <a:gd name="T23" fmla="*/ 113 h 350"/>
                  <a:gd name="T24" fmla="*/ 37 w 379"/>
                  <a:gd name="T25" fmla="*/ 16 h 350"/>
                  <a:gd name="T26" fmla="*/ 336 w 379"/>
                  <a:gd name="T27" fmla="*/ 310 h 350"/>
                  <a:gd name="T28" fmla="*/ 352 w 379"/>
                  <a:gd name="T29" fmla="*/ 230 h 350"/>
                  <a:gd name="T30" fmla="*/ 185 w 379"/>
                  <a:gd name="T31" fmla="*/ 98 h 350"/>
                  <a:gd name="T32" fmla="*/ 43 w 379"/>
                  <a:gd name="T33" fmla="*/ 19 h 350"/>
                  <a:gd name="T34" fmla="*/ 62 w 379"/>
                  <a:gd name="T35" fmla="*/ 134 h 350"/>
                  <a:gd name="T36" fmla="*/ 198 w 379"/>
                  <a:gd name="T37" fmla="*/ 246 h 350"/>
                  <a:gd name="T38" fmla="*/ 108 w 379"/>
                  <a:gd name="T39" fmla="*/ 188 h 350"/>
                  <a:gd name="T40" fmla="*/ 23 w 379"/>
                  <a:gd name="T41" fmla="*/ 282 h 350"/>
                  <a:gd name="T42" fmla="*/ 106 w 379"/>
                  <a:gd name="T43" fmla="*/ 338 h 350"/>
                  <a:gd name="T44" fmla="*/ 181 w 379"/>
                  <a:gd name="T45" fmla="*/ 262 h 350"/>
                  <a:gd name="T46" fmla="*/ 121 w 379"/>
                  <a:gd name="T47" fmla="*/ 242 h 350"/>
                  <a:gd name="T48" fmla="*/ 108 w 379"/>
                  <a:gd name="T49" fmla="*/ 188 h 350"/>
                  <a:gd name="T50" fmla="*/ 312 w 379"/>
                  <a:gd name="T51" fmla="*/ 106 h 350"/>
                  <a:gd name="T52" fmla="*/ 290 w 379"/>
                  <a:gd name="T53" fmla="*/ 12 h 350"/>
                  <a:gd name="T54" fmla="*/ 193 w 379"/>
                  <a:gd name="T55" fmla="*/ 82 h 350"/>
                  <a:gd name="T56" fmla="*/ 234 w 379"/>
                  <a:gd name="T57" fmla="*/ 80 h 350"/>
                  <a:gd name="T58" fmla="*/ 276 w 379"/>
                  <a:gd name="T59" fmla="*/ 142 h 350"/>
                  <a:gd name="T60" fmla="*/ 130 w 379"/>
                  <a:gd name="T61" fmla="*/ 208 h 350"/>
                  <a:gd name="T62" fmla="*/ 123 w 379"/>
                  <a:gd name="T63" fmla="*/ 201 h 350"/>
                  <a:gd name="T64" fmla="*/ 105 w 379"/>
                  <a:gd name="T65" fmla="*/ 216 h 350"/>
                  <a:gd name="T66" fmla="*/ 152 w 379"/>
                  <a:gd name="T67" fmla="*/ 262 h 350"/>
                  <a:gd name="T68" fmla="*/ 185 w 379"/>
                  <a:gd name="T69" fmla="*/ 247 h 350"/>
                  <a:gd name="T70" fmla="*/ 131 w 379"/>
                  <a:gd name="T71" fmla="*/ 206 h 350"/>
                  <a:gd name="T72" fmla="*/ 266 w 379"/>
                  <a:gd name="T73" fmla="*/ 147 h 350"/>
                  <a:gd name="T74" fmla="*/ 259 w 379"/>
                  <a:gd name="T75" fmla="*/ 110 h 350"/>
                  <a:gd name="T76" fmla="*/ 205 w 379"/>
                  <a:gd name="T77" fmla="*/ 81 h 350"/>
                  <a:gd name="T78" fmla="*/ 232 w 379"/>
                  <a:gd name="T79" fmla="*/ 125 h 350"/>
                  <a:gd name="T80" fmla="*/ 240 w 379"/>
                  <a:gd name="T81" fmla="*/ 132 h 350"/>
                  <a:gd name="T82" fmla="*/ 242 w 379"/>
                  <a:gd name="T83" fmla="*/ 122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79" h="350">
                    <a:moveTo>
                      <a:pt x="72" y="3"/>
                    </a:moveTo>
                    <a:cubicBezTo>
                      <a:pt x="84" y="3"/>
                      <a:pt x="93" y="10"/>
                      <a:pt x="101" y="17"/>
                    </a:cubicBezTo>
                    <a:cubicBezTo>
                      <a:pt x="125" y="36"/>
                      <a:pt x="148" y="56"/>
                      <a:pt x="169" y="78"/>
                    </a:cubicBezTo>
                    <a:cubicBezTo>
                      <a:pt x="171" y="80"/>
                      <a:pt x="173" y="81"/>
                      <a:pt x="174" y="83"/>
                    </a:cubicBezTo>
                    <a:cubicBezTo>
                      <a:pt x="177" y="85"/>
                      <a:pt x="179" y="84"/>
                      <a:pt x="181" y="82"/>
                    </a:cubicBezTo>
                    <a:cubicBezTo>
                      <a:pt x="190" y="72"/>
                      <a:pt x="198" y="63"/>
                      <a:pt x="207" y="54"/>
                    </a:cubicBezTo>
                    <a:cubicBezTo>
                      <a:pt x="209" y="51"/>
                      <a:pt x="212" y="48"/>
                      <a:pt x="214" y="46"/>
                    </a:cubicBezTo>
                    <a:cubicBezTo>
                      <a:pt x="227" y="30"/>
                      <a:pt x="242" y="17"/>
                      <a:pt x="258" y="7"/>
                    </a:cubicBezTo>
                    <a:cubicBezTo>
                      <a:pt x="268" y="0"/>
                      <a:pt x="278" y="2"/>
                      <a:pt x="289" y="5"/>
                    </a:cubicBezTo>
                    <a:cubicBezTo>
                      <a:pt x="309" y="13"/>
                      <a:pt x="324" y="26"/>
                      <a:pt x="337" y="43"/>
                    </a:cubicBezTo>
                    <a:cubicBezTo>
                      <a:pt x="341" y="47"/>
                      <a:pt x="343" y="53"/>
                      <a:pt x="345" y="58"/>
                    </a:cubicBezTo>
                    <a:cubicBezTo>
                      <a:pt x="346" y="62"/>
                      <a:pt x="345" y="66"/>
                      <a:pt x="343" y="70"/>
                    </a:cubicBezTo>
                    <a:cubicBezTo>
                      <a:pt x="336" y="85"/>
                      <a:pt x="326" y="99"/>
                      <a:pt x="314" y="110"/>
                    </a:cubicBezTo>
                    <a:cubicBezTo>
                      <a:pt x="306" y="118"/>
                      <a:pt x="299" y="127"/>
                      <a:pt x="293" y="137"/>
                    </a:cubicBezTo>
                    <a:cubicBezTo>
                      <a:pt x="288" y="144"/>
                      <a:pt x="282" y="151"/>
                      <a:pt x="276" y="157"/>
                    </a:cubicBezTo>
                    <a:cubicBezTo>
                      <a:pt x="270" y="164"/>
                      <a:pt x="270" y="165"/>
                      <a:pt x="277" y="171"/>
                    </a:cubicBezTo>
                    <a:cubicBezTo>
                      <a:pt x="286" y="177"/>
                      <a:pt x="295" y="183"/>
                      <a:pt x="303" y="189"/>
                    </a:cubicBezTo>
                    <a:cubicBezTo>
                      <a:pt x="317" y="198"/>
                      <a:pt x="330" y="206"/>
                      <a:pt x="342" y="217"/>
                    </a:cubicBezTo>
                    <a:cubicBezTo>
                      <a:pt x="352" y="225"/>
                      <a:pt x="362" y="232"/>
                      <a:pt x="369" y="242"/>
                    </a:cubicBezTo>
                    <a:cubicBezTo>
                      <a:pt x="378" y="254"/>
                      <a:pt x="378" y="270"/>
                      <a:pt x="370" y="282"/>
                    </a:cubicBezTo>
                    <a:cubicBezTo>
                      <a:pt x="360" y="295"/>
                      <a:pt x="349" y="307"/>
                      <a:pt x="336" y="317"/>
                    </a:cubicBezTo>
                    <a:cubicBezTo>
                      <a:pt x="326" y="324"/>
                      <a:pt x="314" y="326"/>
                      <a:pt x="301" y="324"/>
                    </a:cubicBezTo>
                    <a:cubicBezTo>
                      <a:pt x="283" y="322"/>
                      <a:pt x="271" y="311"/>
                      <a:pt x="258" y="301"/>
                    </a:cubicBezTo>
                    <a:cubicBezTo>
                      <a:pt x="242" y="288"/>
                      <a:pt x="226" y="275"/>
                      <a:pt x="211" y="262"/>
                    </a:cubicBezTo>
                    <a:cubicBezTo>
                      <a:pt x="203" y="256"/>
                      <a:pt x="203" y="256"/>
                      <a:pt x="196" y="262"/>
                    </a:cubicBezTo>
                    <a:cubicBezTo>
                      <a:pt x="179" y="276"/>
                      <a:pt x="165" y="292"/>
                      <a:pt x="149" y="306"/>
                    </a:cubicBezTo>
                    <a:cubicBezTo>
                      <a:pt x="135" y="319"/>
                      <a:pt x="121" y="332"/>
                      <a:pt x="106" y="343"/>
                    </a:cubicBezTo>
                    <a:cubicBezTo>
                      <a:pt x="99" y="348"/>
                      <a:pt x="91" y="350"/>
                      <a:pt x="82" y="349"/>
                    </a:cubicBezTo>
                    <a:cubicBezTo>
                      <a:pt x="71" y="348"/>
                      <a:pt x="60" y="343"/>
                      <a:pt x="52" y="335"/>
                    </a:cubicBezTo>
                    <a:cubicBezTo>
                      <a:pt x="37" y="322"/>
                      <a:pt x="24" y="307"/>
                      <a:pt x="18" y="288"/>
                    </a:cubicBezTo>
                    <a:cubicBezTo>
                      <a:pt x="14" y="278"/>
                      <a:pt x="16" y="266"/>
                      <a:pt x="23" y="258"/>
                    </a:cubicBezTo>
                    <a:cubicBezTo>
                      <a:pt x="42" y="235"/>
                      <a:pt x="63" y="214"/>
                      <a:pt x="85" y="193"/>
                    </a:cubicBezTo>
                    <a:cubicBezTo>
                      <a:pt x="90" y="189"/>
                      <a:pt x="94" y="184"/>
                      <a:pt x="97" y="178"/>
                    </a:cubicBezTo>
                    <a:cubicBezTo>
                      <a:pt x="98" y="175"/>
                      <a:pt x="97" y="171"/>
                      <a:pt x="95" y="170"/>
                    </a:cubicBezTo>
                    <a:cubicBezTo>
                      <a:pt x="85" y="161"/>
                      <a:pt x="75" y="151"/>
                      <a:pt x="65" y="143"/>
                    </a:cubicBezTo>
                    <a:cubicBezTo>
                      <a:pt x="53" y="134"/>
                      <a:pt x="42" y="124"/>
                      <a:pt x="32" y="113"/>
                    </a:cubicBezTo>
                    <a:cubicBezTo>
                      <a:pt x="27" y="108"/>
                      <a:pt x="19" y="105"/>
                      <a:pt x="14" y="98"/>
                    </a:cubicBezTo>
                    <a:cubicBezTo>
                      <a:pt x="4" y="85"/>
                      <a:pt x="0" y="71"/>
                      <a:pt x="8" y="55"/>
                    </a:cubicBezTo>
                    <a:cubicBezTo>
                      <a:pt x="15" y="40"/>
                      <a:pt x="24" y="27"/>
                      <a:pt x="37" y="16"/>
                    </a:cubicBezTo>
                    <a:cubicBezTo>
                      <a:pt x="47" y="8"/>
                      <a:pt x="59" y="3"/>
                      <a:pt x="72" y="3"/>
                    </a:cubicBezTo>
                    <a:close/>
                    <a:moveTo>
                      <a:pt x="303" y="318"/>
                    </a:moveTo>
                    <a:cubicBezTo>
                      <a:pt x="318" y="319"/>
                      <a:pt x="330" y="316"/>
                      <a:pt x="336" y="310"/>
                    </a:cubicBezTo>
                    <a:cubicBezTo>
                      <a:pt x="344" y="302"/>
                      <a:pt x="351" y="295"/>
                      <a:pt x="359" y="287"/>
                    </a:cubicBezTo>
                    <a:cubicBezTo>
                      <a:pt x="379" y="266"/>
                      <a:pt x="374" y="252"/>
                      <a:pt x="356" y="234"/>
                    </a:cubicBezTo>
                    <a:cubicBezTo>
                      <a:pt x="355" y="233"/>
                      <a:pt x="354" y="231"/>
                      <a:pt x="352" y="230"/>
                    </a:cubicBezTo>
                    <a:cubicBezTo>
                      <a:pt x="326" y="210"/>
                      <a:pt x="299" y="191"/>
                      <a:pt x="271" y="172"/>
                    </a:cubicBezTo>
                    <a:cubicBezTo>
                      <a:pt x="259" y="164"/>
                      <a:pt x="248" y="155"/>
                      <a:pt x="238" y="144"/>
                    </a:cubicBezTo>
                    <a:cubicBezTo>
                      <a:pt x="222" y="128"/>
                      <a:pt x="204" y="112"/>
                      <a:pt x="185" y="98"/>
                    </a:cubicBezTo>
                    <a:cubicBezTo>
                      <a:pt x="177" y="93"/>
                      <a:pt x="169" y="86"/>
                      <a:pt x="162" y="79"/>
                    </a:cubicBezTo>
                    <a:cubicBezTo>
                      <a:pt x="141" y="58"/>
                      <a:pt x="119" y="38"/>
                      <a:pt x="95" y="20"/>
                    </a:cubicBezTo>
                    <a:cubicBezTo>
                      <a:pt x="80" y="7"/>
                      <a:pt x="58" y="6"/>
                      <a:pt x="43" y="19"/>
                    </a:cubicBezTo>
                    <a:cubicBezTo>
                      <a:pt x="29" y="30"/>
                      <a:pt x="18" y="44"/>
                      <a:pt x="12" y="61"/>
                    </a:cubicBezTo>
                    <a:cubicBezTo>
                      <a:pt x="6" y="75"/>
                      <a:pt x="11" y="88"/>
                      <a:pt x="22" y="98"/>
                    </a:cubicBezTo>
                    <a:cubicBezTo>
                      <a:pt x="35" y="110"/>
                      <a:pt x="48" y="122"/>
                      <a:pt x="62" y="134"/>
                    </a:cubicBezTo>
                    <a:cubicBezTo>
                      <a:pt x="76" y="146"/>
                      <a:pt x="90" y="159"/>
                      <a:pt x="105" y="171"/>
                    </a:cubicBezTo>
                    <a:cubicBezTo>
                      <a:pt x="116" y="180"/>
                      <a:pt x="128" y="189"/>
                      <a:pt x="140" y="199"/>
                    </a:cubicBezTo>
                    <a:cubicBezTo>
                      <a:pt x="159" y="215"/>
                      <a:pt x="178" y="231"/>
                      <a:pt x="198" y="246"/>
                    </a:cubicBezTo>
                    <a:cubicBezTo>
                      <a:pt x="220" y="263"/>
                      <a:pt x="241" y="281"/>
                      <a:pt x="263" y="299"/>
                    </a:cubicBezTo>
                    <a:cubicBezTo>
                      <a:pt x="275" y="309"/>
                      <a:pt x="288" y="320"/>
                      <a:pt x="303" y="318"/>
                    </a:cubicBezTo>
                    <a:close/>
                    <a:moveTo>
                      <a:pt x="108" y="188"/>
                    </a:moveTo>
                    <a:cubicBezTo>
                      <a:pt x="101" y="184"/>
                      <a:pt x="101" y="184"/>
                      <a:pt x="98" y="188"/>
                    </a:cubicBezTo>
                    <a:cubicBezTo>
                      <a:pt x="74" y="210"/>
                      <a:pt x="51" y="233"/>
                      <a:pt x="30" y="258"/>
                    </a:cubicBezTo>
                    <a:cubicBezTo>
                      <a:pt x="24" y="265"/>
                      <a:pt x="22" y="273"/>
                      <a:pt x="23" y="282"/>
                    </a:cubicBezTo>
                    <a:cubicBezTo>
                      <a:pt x="28" y="307"/>
                      <a:pt x="46" y="324"/>
                      <a:pt x="65" y="338"/>
                    </a:cubicBezTo>
                    <a:cubicBezTo>
                      <a:pt x="72" y="343"/>
                      <a:pt x="82" y="344"/>
                      <a:pt x="90" y="344"/>
                    </a:cubicBezTo>
                    <a:cubicBezTo>
                      <a:pt x="96" y="343"/>
                      <a:pt x="101" y="342"/>
                      <a:pt x="106" y="338"/>
                    </a:cubicBezTo>
                    <a:cubicBezTo>
                      <a:pt x="135" y="316"/>
                      <a:pt x="161" y="289"/>
                      <a:pt x="188" y="263"/>
                    </a:cubicBezTo>
                    <a:cubicBezTo>
                      <a:pt x="190" y="261"/>
                      <a:pt x="192" y="259"/>
                      <a:pt x="190" y="255"/>
                    </a:cubicBezTo>
                    <a:cubicBezTo>
                      <a:pt x="187" y="258"/>
                      <a:pt x="184" y="260"/>
                      <a:pt x="181" y="262"/>
                    </a:cubicBezTo>
                    <a:cubicBezTo>
                      <a:pt x="165" y="276"/>
                      <a:pt x="159" y="276"/>
                      <a:pt x="144" y="262"/>
                    </a:cubicBezTo>
                    <a:cubicBezTo>
                      <a:pt x="143" y="261"/>
                      <a:pt x="142" y="261"/>
                      <a:pt x="142" y="260"/>
                    </a:cubicBezTo>
                    <a:cubicBezTo>
                      <a:pt x="136" y="254"/>
                      <a:pt x="129" y="248"/>
                      <a:pt x="121" y="242"/>
                    </a:cubicBezTo>
                    <a:cubicBezTo>
                      <a:pt x="112" y="235"/>
                      <a:pt x="104" y="226"/>
                      <a:pt x="99" y="216"/>
                    </a:cubicBezTo>
                    <a:cubicBezTo>
                      <a:pt x="95" y="211"/>
                      <a:pt x="95" y="205"/>
                      <a:pt x="99" y="200"/>
                    </a:cubicBezTo>
                    <a:cubicBezTo>
                      <a:pt x="102" y="196"/>
                      <a:pt x="105" y="192"/>
                      <a:pt x="108" y="188"/>
                    </a:cubicBezTo>
                    <a:close/>
                    <a:moveTo>
                      <a:pt x="270" y="154"/>
                    </a:moveTo>
                    <a:cubicBezTo>
                      <a:pt x="277" y="150"/>
                      <a:pt x="283" y="144"/>
                      <a:pt x="287" y="138"/>
                    </a:cubicBezTo>
                    <a:cubicBezTo>
                      <a:pt x="294" y="126"/>
                      <a:pt x="302" y="116"/>
                      <a:pt x="312" y="106"/>
                    </a:cubicBezTo>
                    <a:cubicBezTo>
                      <a:pt x="321" y="96"/>
                      <a:pt x="329" y="85"/>
                      <a:pt x="336" y="74"/>
                    </a:cubicBezTo>
                    <a:cubicBezTo>
                      <a:pt x="341" y="66"/>
                      <a:pt x="341" y="57"/>
                      <a:pt x="335" y="50"/>
                    </a:cubicBezTo>
                    <a:cubicBezTo>
                      <a:pt x="324" y="33"/>
                      <a:pt x="308" y="21"/>
                      <a:pt x="290" y="12"/>
                    </a:cubicBezTo>
                    <a:cubicBezTo>
                      <a:pt x="278" y="7"/>
                      <a:pt x="264" y="8"/>
                      <a:pt x="253" y="16"/>
                    </a:cubicBezTo>
                    <a:cubicBezTo>
                      <a:pt x="231" y="33"/>
                      <a:pt x="212" y="53"/>
                      <a:pt x="195" y="75"/>
                    </a:cubicBezTo>
                    <a:cubicBezTo>
                      <a:pt x="193" y="77"/>
                      <a:pt x="191" y="79"/>
                      <a:pt x="193" y="82"/>
                    </a:cubicBezTo>
                    <a:cubicBezTo>
                      <a:pt x="195" y="82"/>
                      <a:pt x="197" y="81"/>
                      <a:pt x="199" y="80"/>
                    </a:cubicBezTo>
                    <a:cubicBezTo>
                      <a:pt x="213" y="67"/>
                      <a:pt x="214" y="67"/>
                      <a:pt x="232" y="78"/>
                    </a:cubicBezTo>
                    <a:cubicBezTo>
                      <a:pt x="233" y="79"/>
                      <a:pt x="234" y="79"/>
                      <a:pt x="234" y="80"/>
                    </a:cubicBezTo>
                    <a:cubicBezTo>
                      <a:pt x="248" y="89"/>
                      <a:pt x="258" y="102"/>
                      <a:pt x="270" y="114"/>
                    </a:cubicBezTo>
                    <a:cubicBezTo>
                      <a:pt x="274" y="118"/>
                      <a:pt x="276" y="122"/>
                      <a:pt x="278" y="128"/>
                    </a:cubicBezTo>
                    <a:cubicBezTo>
                      <a:pt x="280" y="132"/>
                      <a:pt x="279" y="138"/>
                      <a:pt x="276" y="142"/>
                    </a:cubicBezTo>
                    <a:cubicBezTo>
                      <a:pt x="274" y="145"/>
                      <a:pt x="270" y="148"/>
                      <a:pt x="270" y="154"/>
                    </a:cubicBezTo>
                    <a:close/>
                    <a:moveTo>
                      <a:pt x="131" y="206"/>
                    </a:moveTo>
                    <a:cubicBezTo>
                      <a:pt x="131" y="206"/>
                      <a:pt x="130" y="207"/>
                      <a:pt x="130" y="208"/>
                    </a:cubicBezTo>
                    <a:cubicBezTo>
                      <a:pt x="127" y="212"/>
                      <a:pt x="124" y="215"/>
                      <a:pt x="119" y="213"/>
                    </a:cubicBezTo>
                    <a:cubicBezTo>
                      <a:pt x="117" y="212"/>
                      <a:pt x="115" y="211"/>
                      <a:pt x="115" y="208"/>
                    </a:cubicBezTo>
                    <a:cubicBezTo>
                      <a:pt x="116" y="204"/>
                      <a:pt x="116" y="199"/>
                      <a:pt x="123" y="201"/>
                    </a:cubicBezTo>
                    <a:cubicBezTo>
                      <a:pt x="124" y="201"/>
                      <a:pt x="124" y="199"/>
                      <a:pt x="124" y="198"/>
                    </a:cubicBezTo>
                    <a:cubicBezTo>
                      <a:pt x="123" y="195"/>
                      <a:pt x="116" y="191"/>
                      <a:pt x="113" y="193"/>
                    </a:cubicBezTo>
                    <a:cubicBezTo>
                      <a:pt x="104" y="197"/>
                      <a:pt x="101" y="208"/>
                      <a:pt x="105" y="216"/>
                    </a:cubicBezTo>
                    <a:cubicBezTo>
                      <a:pt x="105" y="217"/>
                      <a:pt x="105" y="217"/>
                      <a:pt x="106" y="217"/>
                    </a:cubicBezTo>
                    <a:cubicBezTo>
                      <a:pt x="109" y="224"/>
                      <a:pt x="114" y="230"/>
                      <a:pt x="120" y="235"/>
                    </a:cubicBezTo>
                    <a:cubicBezTo>
                      <a:pt x="131" y="243"/>
                      <a:pt x="142" y="252"/>
                      <a:pt x="152" y="262"/>
                    </a:cubicBezTo>
                    <a:cubicBezTo>
                      <a:pt x="157" y="267"/>
                      <a:pt x="164" y="269"/>
                      <a:pt x="170" y="265"/>
                    </a:cubicBezTo>
                    <a:cubicBezTo>
                      <a:pt x="176" y="262"/>
                      <a:pt x="180" y="258"/>
                      <a:pt x="185" y="253"/>
                    </a:cubicBezTo>
                    <a:cubicBezTo>
                      <a:pt x="187" y="251"/>
                      <a:pt x="188" y="249"/>
                      <a:pt x="185" y="247"/>
                    </a:cubicBezTo>
                    <a:cubicBezTo>
                      <a:pt x="173" y="238"/>
                      <a:pt x="164" y="227"/>
                      <a:pt x="148" y="224"/>
                    </a:cubicBezTo>
                    <a:cubicBezTo>
                      <a:pt x="144" y="224"/>
                      <a:pt x="141" y="221"/>
                      <a:pt x="141" y="217"/>
                    </a:cubicBezTo>
                    <a:cubicBezTo>
                      <a:pt x="141" y="211"/>
                      <a:pt x="137" y="209"/>
                      <a:pt x="131" y="206"/>
                    </a:cubicBezTo>
                    <a:close/>
                    <a:moveTo>
                      <a:pt x="240" y="132"/>
                    </a:moveTo>
                    <a:cubicBezTo>
                      <a:pt x="244" y="140"/>
                      <a:pt x="253" y="142"/>
                      <a:pt x="259" y="147"/>
                    </a:cubicBezTo>
                    <a:cubicBezTo>
                      <a:pt x="261" y="149"/>
                      <a:pt x="264" y="149"/>
                      <a:pt x="266" y="147"/>
                    </a:cubicBezTo>
                    <a:cubicBezTo>
                      <a:pt x="274" y="142"/>
                      <a:pt x="276" y="131"/>
                      <a:pt x="271" y="123"/>
                    </a:cubicBezTo>
                    <a:cubicBezTo>
                      <a:pt x="271" y="122"/>
                      <a:pt x="270" y="121"/>
                      <a:pt x="270" y="121"/>
                    </a:cubicBezTo>
                    <a:cubicBezTo>
                      <a:pt x="267" y="117"/>
                      <a:pt x="264" y="113"/>
                      <a:pt x="259" y="110"/>
                    </a:cubicBezTo>
                    <a:cubicBezTo>
                      <a:pt x="257" y="108"/>
                      <a:pt x="254" y="106"/>
                      <a:pt x="252" y="104"/>
                    </a:cubicBezTo>
                    <a:cubicBezTo>
                      <a:pt x="245" y="94"/>
                      <a:pt x="236" y="86"/>
                      <a:pt x="225" y="80"/>
                    </a:cubicBezTo>
                    <a:cubicBezTo>
                      <a:pt x="217" y="75"/>
                      <a:pt x="213" y="75"/>
                      <a:pt x="205" y="81"/>
                    </a:cubicBezTo>
                    <a:cubicBezTo>
                      <a:pt x="203" y="83"/>
                      <a:pt x="201" y="84"/>
                      <a:pt x="199" y="86"/>
                    </a:cubicBezTo>
                    <a:cubicBezTo>
                      <a:pt x="195" y="88"/>
                      <a:pt x="194" y="91"/>
                      <a:pt x="198" y="94"/>
                    </a:cubicBezTo>
                    <a:cubicBezTo>
                      <a:pt x="209" y="105"/>
                      <a:pt x="221" y="115"/>
                      <a:pt x="232" y="125"/>
                    </a:cubicBezTo>
                    <a:cubicBezTo>
                      <a:pt x="237" y="123"/>
                      <a:pt x="235" y="116"/>
                      <a:pt x="241" y="117"/>
                    </a:cubicBezTo>
                    <a:cubicBezTo>
                      <a:pt x="245" y="119"/>
                      <a:pt x="248" y="123"/>
                      <a:pt x="249" y="128"/>
                    </a:cubicBezTo>
                    <a:cubicBezTo>
                      <a:pt x="248" y="133"/>
                      <a:pt x="243" y="130"/>
                      <a:pt x="240" y="132"/>
                    </a:cubicBezTo>
                    <a:close/>
                    <a:moveTo>
                      <a:pt x="242" y="127"/>
                    </a:moveTo>
                    <a:cubicBezTo>
                      <a:pt x="244" y="127"/>
                      <a:pt x="244" y="126"/>
                      <a:pt x="244" y="125"/>
                    </a:cubicBezTo>
                    <a:cubicBezTo>
                      <a:pt x="244" y="124"/>
                      <a:pt x="243" y="123"/>
                      <a:pt x="242" y="122"/>
                    </a:cubicBezTo>
                    <a:cubicBezTo>
                      <a:pt x="241" y="121"/>
                      <a:pt x="240" y="122"/>
                      <a:pt x="239" y="123"/>
                    </a:cubicBezTo>
                    <a:cubicBezTo>
                      <a:pt x="239" y="125"/>
                      <a:pt x="241" y="126"/>
                      <a:pt x="242"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44">
                <a:extLst>
                  <a:ext uri="{FF2B5EF4-FFF2-40B4-BE49-F238E27FC236}">
                    <a16:creationId xmlns:a16="http://schemas.microsoft.com/office/drawing/2014/main" xmlns="" id="{4A1D38D3-2198-49A8-A2D9-812D264F0FC8}"/>
                  </a:ext>
                </a:extLst>
              </p:cNvPr>
              <p:cNvSpPr>
                <a:spLocks/>
              </p:cNvSpPr>
              <p:nvPr/>
            </p:nvSpPr>
            <p:spPr bwMode="auto">
              <a:xfrm>
                <a:off x="3383596" y="677629"/>
                <a:ext cx="36432" cy="32060"/>
              </a:xfrm>
              <a:custGeom>
                <a:avLst/>
                <a:gdLst>
                  <a:gd name="T0" fmla="*/ 12 w 12"/>
                  <a:gd name="T1" fmla="*/ 7 h 11"/>
                  <a:gd name="T2" fmla="*/ 6 w 12"/>
                  <a:gd name="T3" fmla="*/ 11 h 11"/>
                  <a:gd name="T4" fmla="*/ 0 w 12"/>
                  <a:gd name="T5" fmla="*/ 7 h 11"/>
                  <a:gd name="T6" fmla="*/ 5 w 12"/>
                  <a:gd name="T7" fmla="*/ 0 h 11"/>
                  <a:gd name="T8" fmla="*/ 12 w 12"/>
                  <a:gd name="T9" fmla="*/ 7 h 11"/>
                </a:gdLst>
                <a:ahLst/>
                <a:cxnLst>
                  <a:cxn ang="0">
                    <a:pos x="T0" y="T1"/>
                  </a:cxn>
                  <a:cxn ang="0">
                    <a:pos x="T2" y="T3"/>
                  </a:cxn>
                  <a:cxn ang="0">
                    <a:pos x="T4" y="T5"/>
                  </a:cxn>
                  <a:cxn ang="0">
                    <a:pos x="T6" y="T7"/>
                  </a:cxn>
                  <a:cxn ang="0">
                    <a:pos x="T8" y="T9"/>
                  </a:cxn>
                </a:cxnLst>
                <a:rect l="0" t="0" r="r" b="b"/>
                <a:pathLst>
                  <a:path w="12" h="11">
                    <a:moveTo>
                      <a:pt x="12" y="7"/>
                    </a:moveTo>
                    <a:cubicBezTo>
                      <a:pt x="12" y="10"/>
                      <a:pt x="9" y="11"/>
                      <a:pt x="6" y="11"/>
                    </a:cubicBezTo>
                    <a:cubicBezTo>
                      <a:pt x="3" y="11"/>
                      <a:pt x="0" y="11"/>
                      <a:pt x="0" y="7"/>
                    </a:cubicBezTo>
                    <a:cubicBezTo>
                      <a:pt x="0" y="3"/>
                      <a:pt x="1" y="0"/>
                      <a:pt x="5" y="0"/>
                    </a:cubicBezTo>
                    <a:cubicBezTo>
                      <a:pt x="9" y="0"/>
                      <a:pt x="12" y="3"/>
                      <a:pt x="1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45">
                <a:extLst>
                  <a:ext uri="{FF2B5EF4-FFF2-40B4-BE49-F238E27FC236}">
                    <a16:creationId xmlns:a16="http://schemas.microsoft.com/office/drawing/2014/main" xmlns="" id="{95660BA9-AC2C-4EB3-82D7-F0EE5B738842}"/>
                  </a:ext>
                </a:extLst>
              </p:cNvPr>
              <p:cNvSpPr>
                <a:spLocks/>
              </p:cNvSpPr>
              <p:nvPr/>
            </p:nvSpPr>
            <p:spPr bwMode="auto">
              <a:xfrm>
                <a:off x="3542438" y="262309"/>
                <a:ext cx="43718" cy="40803"/>
              </a:xfrm>
              <a:custGeom>
                <a:avLst/>
                <a:gdLst>
                  <a:gd name="T0" fmla="*/ 6 w 15"/>
                  <a:gd name="T1" fmla="*/ 0 h 14"/>
                  <a:gd name="T2" fmla="*/ 14 w 15"/>
                  <a:gd name="T3" fmla="*/ 7 h 14"/>
                  <a:gd name="T4" fmla="*/ 7 w 15"/>
                  <a:gd name="T5" fmla="*/ 13 h 14"/>
                  <a:gd name="T6" fmla="*/ 7 w 15"/>
                  <a:gd name="T7" fmla="*/ 13 h 14"/>
                  <a:gd name="T8" fmla="*/ 1 w 15"/>
                  <a:gd name="T9" fmla="*/ 6 h 14"/>
                  <a:gd name="T10" fmla="*/ 6 w 15"/>
                  <a:gd name="T11" fmla="*/ 0 h 14"/>
                </a:gdLst>
                <a:ahLst/>
                <a:cxnLst>
                  <a:cxn ang="0">
                    <a:pos x="T0" y="T1"/>
                  </a:cxn>
                  <a:cxn ang="0">
                    <a:pos x="T2" y="T3"/>
                  </a:cxn>
                  <a:cxn ang="0">
                    <a:pos x="T4" y="T5"/>
                  </a:cxn>
                  <a:cxn ang="0">
                    <a:pos x="T6" y="T7"/>
                  </a:cxn>
                  <a:cxn ang="0">
                    <a:pos x="T8" y="T9"/>
                  </a:cxn>
                  <a:cxn ang="0">
                    <a:pos x="T10" y="T11"/>
                  </a:cxn>
                </a:cxnLst>
                <a:rect l="0" t="0" r="r" b="b"/>
                <a:pathLst>
                  <a:path w="15" h="14">
                    <a:moveTo>
                      <a:pt x="6" y="0"/>
                    </a:moveTo>
                    <a:cubicBezTo>
                      <a:pt x="11" y="0"/>
                      <a:pt x="15" y="3"/>
                      <a:pt x="14" y="7"/>
                    </a:cubicBezTo>
                    <a:cubicBezTo>
                      <a:pt x="14" y="11"/>
                      <a:pt x="11" y="14"/>
                      <a:pt x="7" y="13"/>
                    </a:cubicBezTo>
                    <a:cubicBezTo>
                      <a:pt x="7" y="13"/>
                      <a:pt x="7" y="13"/>
                      <a:pt x="7" y="13"/>
                    </a:cubicBezTo>
                    <a:cubicBezTo>
                      <a:pt x="2" y="13"/>
                      <a:pt x="0" y="10"/>
                      <a:pt x="1" y="6"/>
                    </a:cubicBezTo>
                    <a:cubicBezTo>
                      <a:pt x="1" y="2"/>
                      <a:pt x="3"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0" name="组合 49">
              <a:extLst>
                <a:ext uri="{FF2B5EF4-FFF2-40B4-BE49-F238E27FC236}">
                  <a16:creationId xmlns:a16="http://schemas.microsoft.com/office/drawing/2014/main" xmlns="" id="{EAF5AD97-45E1-4631-ABC2-F2FC32C748EA}"/>
                </a:ext>
              </a:extLst>
            </p:cNvPr>
            <p:cNvGrpSpPr/>
            <p:nvPr/>
          </p:nvGrpSpPr>
          <p:grpSpPr>
            <a:xfrm>
              <a:off x="3178122" y="190903"/>
              <a:ext cx="606222" cy="571248"/>
              <a:chOff x="3178122" y="190903"/>
              <a:chExt cx="606222" cy="571248"/>
            </a:xfrm>
          </p:grpSpPr>
          <p:sp>
            <p:nvSpPr>
              <p:cNvPr id="51" name="Freeform 43">
                <a:extLst>
                  <a:ext uri="{FF2B5EF4-FFF2-40B4-BE49-F238E27FC236}">
                    <a16:creationId xmlns:a16="http://schemas.microsoft.com/office/drawing/2014/main" xmlns="" id="{2FD43C34-B726-4300-B9DD-53660151B62B}"/>
                  </a:ext>
                </a:extLst>
              </p:cNvPr>
              <p:cNvSpPr>
                <a:spLocks/>
              </p:cNvSpPr>
              <p:nvPr/>
            </p:nvSpPr>
            <p:spPr bwMode="auto">
              <a:xfrm>
                <a:off x="3178122" y="190903"/>
                <a:ext cx="606222" cy="571248"/>
              </a:xfrm>
              <a:custGeom>
                <a:avLst/>
                <a:gdLst>
                  <a:gd name="T0" fmla="*/ 116 w 206"/>
                  <a:gd name="T1" fmla="*/ 166 h 194"/>
                  <a:gd name="T2" fmla="*/ 95 w 206"/>
                  <a:gd name="T3" fmla="*/ 152 h 194"/>
                  <a:gd name="T4" fmla="*/ 37 w 206"/>
                  <a:gd name="T5" fmla="*/ 107 h 194"/>
                  <a:gd name="T6" fmla="*/ 8 w 206"/>
                  <a:gd name="T7" fmla="*/ 81 h 194"/>
                  <a:gd name="T8" fmla="*/ 1 w 206"/>
                  <a:gd name="T9" fmla="*/ 69 h 194"/>
                  <a:gd name="T10" fmla="*/ 4 w 206"/>
                  <a:gd name="T11" fmla="*/ 60 h 194"/>
                  <a:gd name="T12" fmla="*/ 45 w 206"/>
                  <a:gd name="T13" fmla="*/ 16 h 194"/>
                  <a:gd name="T14" fmla="*/ 77 w 206"/>
                  <a:gd name="T15" fmla="*/ 14 h 194"/>
                  <a:gd name="T16" fmla="*/ 142 w 206"/>
                  <a:gd name="T17" fmla="*/ 74 h 194"/>
                  <a:gd name="T18" fmla="*/ 188 w 206"/>
                  <a:gd name="T19" fmla="*/ 112 h 194"/>
                  <a:gd name="T20" fmla="*/ 202 w 206"/>
                  <a:gd name="T21" fmla="*/ 126 h 194"/>
                  <a:gd name="T22" fmla="*/ 203 w 206"/>
                  <a:gd name="T23" fmla="*/ 141 h 194"/>
                  <a:gd name="T24" fmla="*/ 202 w 206"/>
                  <a:gd name="T25" fmla="*/ 144 h 194"/>
                  <a:gd name="T26" fmla="*/ 165 w 206"/>
                  <a:gd name="T27" fmla="*/ 190 h 194"/>
                  <a:gd name="T28" fmla="*/ 149 w 206"/>
                  <a:gd name="T29" fmla="*/ 192 h 194"/>
                  <a:gd name="T30" fmla="*/ 116 w 206"/>
                  <a:gd name="T31" fmla="*/ 166 h 194"/>
                  <a:gd name="T32" fmla="*/ 127 w 206"/>
                  <a:gd name="T33" fmla="*/ 172 h 194"/>
                  <a:gd name="T34" fmla="*/ 144 w 206"/>
                  <a:gd name="T35" fmla="*/ 185 h 194"/>
                  <a:gd name="T36" fmla="*/ 162 w 206"/>
                  <a:gd name="T37" fmla="*/ 184 h 194"/>
                  <a:gd name="T38" fmla="*/ 197 w 206"/>
                  <a:gd name="T39" fmla="*/ 142 h 194"/>
                  <a:gd name="T40" fmla="*/ 196 w 206"/>
                  <a:gd name="T41" fmla="*/ 127 h 194"/>
                  <a:gd name="T42" fmla="*/ 182 w 206"/>
                  <a:gd name="T43" fmla="*/ 113 h 194"/>
                  <a:gd name="T44" fmla="*/ 129 w 206"/>
                  <a:gd name="T45" fmla="*/ 69 h 194"/>
                  <a:gd name="T46" fmla="*/ 70 w 206"/>
                  <a:gd name="T47" fmla="*/ 16 h 194"/>
                  <a:gd name="T48" fmla="*/ 51 w 206"/>
                  <a:gd name="T49" fmla="*/ 17 h 194"/>
                  <a:gd name="T50" fmla="*/ 13 w 206"/>
                  <a:gd name="T51" fmla="*/ 60 h 194"/>
                  <a:gd name="T52" fmla="*/ 13 w 206"/>
                  <a:gd name="T53" fmla="*/ 79 h 194"/>
                  <a:gd name="T54" fmla="*/ 38 w 206"/>
                  <a:gd name="T55" fmla="*/ 102 h 194"/>
                  <a:gd name="T56" fmla="*/ 90 w 206"/>
                  <a:gd name="T57" fmla="*/ 144 h 194"/>
                  <a:gd name="T58" fmla="*/ 116 w 206"/>
                  <a:gd name="T59" fmla="*/ 166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06" h="194">
                    <a:moveTo>
                      <a:pt x="116" y="166"/>
                    </a:moveTo>
                    <a:cubicBezTo>
                      <a:pt x="107" y="164"/>
                      <a:pt x="101" y="158"/>
                      <a:pt x="95" y="152"/>
                    </a:cubicBezTo>
                    <a:cubicBezTo>
                      <a:pt x="76" y="137"/>
                      <a:pt x="56" y="123"/>
                      <a:pt x="37" y="107"/>
                    </a:cubicBezTo>
                    <a:cubicBezTo>
                      <a:pt x="27" y="99"/>
                      <a:pt x="19" y="88"/>
                      <a:pt x="8" y="81"/>
                    </a:cubicBezTo>
                    <a:cubicBezTo>
                      <a:pt x="5" y="78"/>
                      <a:pt x="2" y="73"/>
                      <a:pt x="1" y="69"/>
                    </a:cubicBezTo>
                    <a:cubicBezTo>
                      <a:pt x="0" y="66"/>
                      <a:pt x="1" y="62"/>
                      <a:pt x="4" y="60"/>
                    </a:cubicBezTo>
                    <a:cubicBezTo>
                      <a:pt x="19" y="47"/>
                      <a:pt x="32" y="31"/>
                      <a:pt x="45" y="16"/>
                    </a:cubicBezTo>
                    <a:cubicBezTo>
                      <a:pt x="57" y="1"/>
                      <a:pt x="63" y="0"/>
                      <a:pt x="77" y="14"/>
                    </a:cubicBezTo>
                    <a:cubicBezTo>
                      <a:pt x="97" y="35"/>
                      <a:pt x="120" y="54"/>
                      <a:pt x="142" y="74"/>
                    </a:cubicBezTo>
                    <a:cubicBezTo>
                      <a:pt x="157" y="88"/>
                      <a:pt x="173" y="99"/>
                      <a:pt x="188" y="112"/>
                    </a:cubicBezTo>
                    <a:cubicBezTo>
                      <a:pt x="193" y="116"/>
                      <a:pt x="198" y="121"/>
                      <a:pt x="202" y="126"/>
                    </a:cubicBezTo>
                    <a:cubicBezTo>
                      <a:pt x="205" y="130"/>
                      <a:pt x="206" y="137"/>
                      <a:pt x="203" y="141"/>
                    </a:cubicBezTo>
                    <a:cubicBezTo>
                      <a:pt x="203" y="143"/>
                      <a:pt x="203" y="144"/>
                      <a:pt x="202" y="144"/>
                    </a:cubicBezTo>
                    <a:cubicBezTo>
                      <a:pt x="191" y="161"/>
                      <a:pt x="180" y="177"/>
                      <a:pt x="165" y="190"/>
                    </a:cubicBezTo>
                    <a:cubicBezTo>
                      <a:pt x="161" y="194"/>
                      <a:pt x="154" y="194"/>
                      <a:pt x="149" y="192"/>
                    </a:cubicBezTo>
                    <a:cubicBezTo>
                      <a:pt x="137" y="185"/>
                      <a:pt x="125" y="178"/>
                      <a:pt x="116" y="166"/>
                    </a:cubicBezTo>
                    <a:cubicBezTo>
                      <a:pt x="120" y="167"/>
                      <a:pt x="124" y="169"/>
                      <a:pt x="127" y="172"/>
                    </a:cubicBezTo>
                    <a:cubicBezTo>
                      <a:pt x="133" y="176"/>
                      <a:pt x="139" y="181"/>
                      <a:pt x="144" y="185"/>
                    </a:cubicBezTo>
                    <a:cubicBezTo>
                      <a:pt x="151" y="189"/>
                      <a:pt x="156" y="189"/>
                      <a:pt x="162" y="184"/>
                    </a:cubicBezTo>
                    <a:cubicBezTo>
                      <a:pt x="176" y="172"/>
                      <a:pt x="188" y="158"/>
                      <a:pt x="197" y="142"/>
                    </a:cubicBezTo>
                    <a:cubicBezTo>
                      <a:pt x="200" y="137"/>
                      <a:pt x="200" y="132"/>
                      <a:pt x="196" y="127"/>
                    </a:cubicBezTo>
                    <a:cubicBezTo>
                      <a:pt x="193" y="122"/>
                      <a:pt x="188" y="117"/>
                      <a:pt x="182" y="113"/>
                    </a:cubicBezTo>
                    <a:cubicBezTo>
                      <a:pt x="164" y="99"/>
                      <a:pt x="146" y="85"/>
                      <a:pt x="129" y="69"/>
                    </a:cubicBezTo>
                    <a:cubicBezTo>
                      <a:pt x="110" y="51"/>
                      <a:pt x="88" y="35"/>
                      <a:pt x="70" y="16"/>
                    </a:cubicBezTo>
                    <a:cubicBezTo>
                      <a:pt x="63" y="8"/>
                      <a:pt x="58" y="9"/>
                      <a:pt x="51" y="17"/>
                    </a:cubicBezTo>
                    <a:cubicBezTo>
                      <a:pt x="39" y="32"/>
                      <a:pt x="26" y="46"/>
                      <a:pt x="13" y="60"/>
                    </a:cubicBezTo>
                    <a:cubicBezTo>
                      <a:pt x="5" y="68"/>
                      <a:pt x="5" y="72"/>
                      <a:pt x="13" y="79"/>
                    </a:cubicBezTo>
                    <a:cubicBezTo>
                      <a:pt x="21" y="87"/>
                      <a:pt x="30" y="95"/>
                      <a:pt x="38" y="102"/>
                    </a:cubicBezTo>
                    <a:cubicBezTo>
                      <a:pt x="55" y="117"/>
                      <a:pt x="73" y="129"/>
                      <a:pt x="90" y="144"/>
                    </a:cubicBezTo>
                    <a:cubicBezTo>
                      <a:pt x="99" y="152"/>
                      <a:pt x="109" y="157"/>
                      <a:pt x="116" y="166"/>
                    </a:cubicBezTo>
                    <a:close/>
                  </a:path>
                </a:pathLst>
              </a:custGeom>
              <a:solidFill>
                <a:srgbClr val="FF31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46">
                <a:extLst>
                  <a:ext uri="{FF2B5EF4-FFF2-40B4-BE49-F238E27FC236}">
                    <a16:creationId xmlns:a16="http://schemas.microsoft.com/office/drawing/2014/main" xmlns="" id="{4DDFE541-9324-47D7-BF12-55929F598DAF}"/>
                  </a:ext>
                </a:extLst>
              </p:cNvPr>
              <p:cNvSpPr>
                <a:spLocks noEditPoints="1"/>
              </p:cNvSpPr>
              <p:nvPr/>
            </p:nvSpPr>
            <p:spPr bwMode="auto">
              <a:xfrm>
                <a:off x="3325306" y="268138"/>
                <a:ext cx="49547" cy="46632"/>
              </a:xfrm>
              <a:custGeom>
                <a:avLst/>
                <a:gdLst>
                  <a:gd name="T0" fmla="*/ 17 w 17"/>
                  <a:gd name="T1" fmla="*/ 8 h 16"/>
                  <a:gd name="T2" fmla="*/ 10 w 17"/>
                  <a:gd name="T3" fmla="*/ 15 h 16"/>
                  <a:gd name="T4" fmla="*/ 0 w 17"/>
                  <a:gd name="T5" fmla="*/ 8 h 16"/>
                  <a:gd name="T6" fmla="*/ 0 w 17"/>
                  <a:gd name="T7" fmla="*/ 8 h 16"/>
                  <a:gd name="T8" fmla="*/ 8 w 17"/>
                  <a:gd name="T9" fmla="*/ 0 h 16"/>
                  <a:gd name="T10" fmla="*/ 17 w 17"/>
                  <a:gd name="T11" fmla="*/ 8 h 16"/>
                  <a:gd name="T12" fmla="*/ 10 w 17"/>
                  <a:gd name="T13" fmla="*/ 11 h 16"/>
                  <a:gd name="T14" fmla="*/ 13 w 17"/>
                  <a:gd name="T15" fmla="*/ 7 h 16"/>
                  <a:gd name="T16" fmla="*/ 10 w 17"/>
                  <a:gd name="T17" fmla="*/ 5 h 16"/>
                  <a:gd name="T18" fmla="*/ 6 w 17"/>
                  <a:gd name="T19" fmla="*/ 8 h 16"/>
                  <a:gd name="T20" fmla="*/ 10 w 17"/>
                  <a:gd name="T21" fmla="*/ 1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 h="16">
                    <a:moveTo>
                      <a:pt x="17" y="8"/>
                    </a:moveTo>
                    <a:cubicBezTo>
                      <a:pt x="17" y="12"/>
                      <a:pt x="15" y="15"/>
                      <a:pt x="10" y="15"/>
                    </a:cubicBezTo>
                    <a:cubicBezTo>
                      <a:pt x="5" y="16"/>
                      <a:pt x="1" y="12"/>
                      <a:pt x="0" y="8"/>
                    </a:cubicBezTo>
                    <a:cubicBezTo>
                      <a:pt x="0" y="8"/>
                      <a:pt x="0" y="8"/>
                      <a:pt x="0" y="8"/>
                    </a:cubicBezTo>
                    <a:cubicBezTo>
                      <a:pt x="0" y="4"/>
                      <a:pt x="3" y="0"/>
                      <a:pt x="8" y="0"/>
                    </a:cubicBezTo>
                    <a:cubicBezTo>
                      <a:pt x="12" y="0"/>
                      <a:pt x="16" y="3"/>
                      <a:pt x="17" y="8"/>
                    </a:cubicBezTo>
                    <a:close/>
                    <a:moveTo>
                      <a:pt x="10" y="11"/>
                    </a:moveTo>
                    <a:cubicBezTo>
                      <a:pt x="11" y="11"/>
                      <a:pt x="13" y="10"/>
                      <a:pt x="13" y="7"/>
                    </a:cubicBezTo>
                    <a:cubicBezTo>
                      <a:pt x="13" y="6"/>
                      <a:pt x="12" y="5"/>
                      <a:pt x="10" y="5"/>
                    </a:cubicBezTo>
                    <a:cubicBezTo>
                      <a:pt x="8" y="5"/>
                      <a:pt x="6" y="5"/>
                      <a:pt x="6" y="8"/>
                    </a:cubicBezTo>
                    <a:cubicBezTo>
                      <a:pt x="6" y="10"/>
                      <a:pt x="7" y="11"/>
                      <a:pt x="10" y="11"/>
                    </a:cubicBezTo>
                    <a:close/>
                  </a:path>
                </a:pathLst>
              </a:custGeom>
              <a:solidFill>
                <a:srgbClr val="FF31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47">
                <a:extLst>
                  <a:ext uri="{FF2B5EF4-FFF2-40B4-BE49-F238E27FC236}">
                    <a16:creationId xmlns:a16="http://schemas.microsoft.com/office/drawing/2014/main" xmlns="" id="{B9B19F9D-31F0-40F0-9EAA-2AA2011ACFA2}"/>
                  </a:ext>
                </a:extLst>
              </p:cNvPr>
              <p:cNvSpPr>
                <a:spLocks noEditPoints="1"/>
              </p:cNvSpPr>
              <p:nvPr/>
            </p:nvSpPr>
            <p:spPr bwMode="auto">
              <a:xfrm>
                <a:off x="3577413" y="663056"/>
                <a:ext cx="48090" cy="46632"/>
              </a:xfrm>
              <a:custGeom>
                <a:avLst/>
                <a:gdLst>
                  <a:gd name="T0" fmla="*/ 16 w 16"/>
                  <a:gd name="T1" fmla="*/ 9 h 16"/>
                  <a:gd name="T2" fmla="*/ 8 w 16"/>
                  <a:gd name="T3" fmla="*/ 15 h 16"/>
                  <a:gd name="T4" fmla="*/ 1 w 16"/>
                  <a:gd name="T5" fmla="*/ 8 h 16"/>
                  <a:gd name="T6" fmla="*/ 6 w 16"/>
                  <a:gd name="T7" fmla="*/ 1 h 16"/>
                  <a:gd name="T8" fmla="*/ 6 w 16"/>
                  <a:gd name="T9" fmla="*/ 1 h 16"/>
                  <a:gd name="T10" fmla="*/ 16 w 16"/>
                  <a:gd name="T11" fmla="*/ 9 h 16"/>
                  <a:gd name="T12" fmla="*/ 10 w 16"/>
                  <a:gd name="T13" fmla="*/ 8 h 16"/>
                  <a:gd name="T14" fmla="*/ 7 w 16"/>
                  <a:gd name="T15" fmla="*/ 6 h 16"/>
                  <a:gd name="T16" fmla="*/ 5 w 16"/>
                  <a:gd name="T17" fmla="*/ 8 h 16"/>
                  <a:gd name="T18" fmla="*/ 5 w 16"/>
                  <a:gd name="T19" fmla="*/ 8 h 16"/>
                  <a:gd name="T20" fmla="*/ 8 w 16"/>
                  <a:gd name="T21" fmla="*/ 11 h 16"/>
                  <a:gd name="T22" fmla="*/ 10 w 16"/>
                  <a:gd name="T23" fmla="*/ 8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 h="16">
                    <a:moveTo>
                      <a:pt x="16" y="9"/>
                    </a:moveTo>
                    <a:cubicBezTo>
                      <a:pt x="15" y="14"/>
                      <a:pt x="12" y="15"/>
                      <a:pt x="8" y="15"/>
                    </a:cubicBezTo>
                    <a:cubicBezTo>
                      <a:pt x="5" y="16"/>
                      <a:pt x="1" y="12"/>
                      <a:pt x="1" y="8"/>
                    </a:cubicBezTo>
                    <a:cubicBezTo>
                      <a:pt x="0" y="4"/>
                      <a:pt x="3" y="1"/>
                      <a:pt x="6" y="1"/>
                    </a:cubicBezTo>
                    <a:cubicBezTo>
                      <a:pt x="6" y="1"/>
                      <a:pt x="6" y="1"/>
                      <a:pt x="6" y="1"/>
                    </a:cubicBezTo>
                    <a:cubicBezTo>
                      <a:pt x="9" y="0"/>
                      <a:pt x="16" y="6"/>
                      <a:pt x="16" y="9"/>
                    </a:cubicBezTo>
                    <a:close/>
                    <a:moveTo>
                      <a:pt x="10" y="8"/>
                    </a:moveTo>
                    <a:cubicBezTo>
                      <a:pt x="10" y="7"/>
                      <a:pt x="9" y="6"/>
                      <a:pt x="7" y="6"/>
                    </a:cubicBezTo>
                    <a:cubicBezTo>
                      <a:pt x="6" y="6"/>
                      <a:pt x="5" y="7"/>
                      <a:pt x="5" y="8"/>
                    </a:cubicBezTo>
                    <a:cubicBezTo>
                      <a:pt x="5" y="8"/>
                      <a:pt x="5" y="8"/>
                      <a:pt x="5" y="8"/>
                    </a:cubicBezTo>
                    <a:cubicBezTo>
                      <a:pt x="5" y="9"/>
                      <a:pt x="6" y="11"/>
                      <a:pt x="8" y="11"/>
                    </a:cubicBezTo>
                    <a:cubicBezTo>
                      <a:pt x="9" y="11"/>
                      <a:pt x="10" y="10"/>
                      <a:pt x="10" y="8"/>
                    </a:cubicBezTo>
                    <a:close/>
                  </a:path>
                </a:pathLst>
              </a:custGeom>
              <a:solidFill>
                <a:srgbClr val="FF31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48">
                <a:extLst>
                  <a:ext uri="{FF2B5EF4-FFF2-40B4-BE49-F238E27FC236}">
                    <a16:creationId xmlns:a16="http://schemas.microsoft.com/office/drawing/2014/main" xmlns="" id="{1DED6BCB-9473-4C36-8E81-B50D2EB251D9}"/>
                  </a:ext>
                </a:extLst>
              </p:cNvPr>
              <p:cNvSpPr>
                <a:spLocks noEditPoints="1"/>
              </p:cNvSpPr>
              <p:nvPr/>
            </p:nvSpPr>
            <p:spPr bwMode="auto">
              <a:xfrm>
                <a:off x="3313648" y="349744"/>
                <a:ext cx="49547" cy="39346"/>
              </a:xfrm>
              <a:custGeom>
                <a:avLst/>
                <a:gdLst>
                  <a:gd name="T0" fmla="*/ 10 w 17"/>
                  <a:gd name="T1" fmla="*/ 13 h 13"/>
                  <a:gd name="T2" fmla="*/ 1 w 17"/>
                  <a:gd name="T3" fmla="*/ 9 h 13"/>
                  <a:gd name="T4" fmla="*/ 2 w 17"/>
                  <a:gd name="T5" fmla="*/ 3 h 13"/>
                  <a:gd name="T6" fmla="*/ 9 w 17"/>
                  <a:gd name="T7" fmla="*/ 2 h 13"/>
                  <a:gd name="T8" fmla="*/ 17 w 17"/>
                  <a:gd name="T9" fmla="*/ 8 h 13"/>
                  <a:gd name="T10" fmla="*/ 10 w 17"/>
                  <a:gd name="T11" fmla="*/ 13 h 13"/>
                  <a:gd name="T12" fmla="*/ 10 w 17"/>
                  <a:gd name="T13" fmla="*/ 9 h 13"/>
                  <a:gd name="T14" fmla="*/ 11 w 17"/>
                  <a:gd name="T15" fmla="*/ 7 h 13"/>
                  <a:gd name="T16" fmla="*/ 9 w 17"/>
                  <a:gd name="T17" fmla="*/ 5 h 13"/>
                  <a:gd name="T18" fmla="*/ 7 w 17"/>
                  <a:gd name="T19" fmla="*/ 6 h 13"/>
                  <a:gd name="T20" fmla="*/ 7 w 17"/>
                  <a:gd name="T21" fmla="*/ 7 h 13"/>
                  <a:gd name="T22" fmla="*/ 10 w 17"/>
                  <a:gd name="T23"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 h="13">
                    <a:moveTo>
                      <a:pt x="10" y="13"/>
                    </a:moveTo>
                    <a:cubicBezTo>
                      <a:pt x="6" y="12"/>
                      <a:pt x="3" y="12"/>
                      <a:pt x="1" y="9"/>
                    </a:cubicBezTo>
                    <a:cubicBezTo>
                      <a:pt x="0" y="7"/>
                      <a:pt x="0" y="5"/>
                      <a:pt x="2" y="3"/>
                    </a:cubicBezTo>
                    <a:cubicBezTo>
                      <a:pt x="3" y="1"/>
                      <a:pt x="6" y="0"/>
                      <a:pt x="9" y="2"/>
                    </a:cubicBezTo>
                    <a:cubicBezTo>
                      <a:pt x="12" y="3"/>
                      <a:pt x="16" y="3"/>
                      <a:pt x="17" y="8"/>
                    </a:cubicBezTo>
                    <a:cubicBezTo>
                      <a:pt x="17" y="13"/>
                      <a:pt x="12" y="12"/>
                      <a:pt x="10" y="13"/>
                    </a:cubicBezTo>
                    <a:close/>
                    <a:moveTo>
                      <a:pt x="10" y="9"/>
                    </a:moveTo>
                    <a:cubicBezTo>
                      <a:pt x="10" y="8"/>
                      <a:pt x="12" y="9"/>
                      <a:pt x="11" y="7"/>
                    </a:cubicBezTo>
                    <a:cubicBezTo>
                      <a:pt x="11" y="6"/>
                      <a:pt x="10" y="6"/>
                      <a:pt x="9" y="5"/>
                    </a:cubicBezTo>
                    <a:cubicBezTo>
                      <a:pt x="8" y="5"/>
                      <a:pt x="7" y="5"/>
                      <a:pt x="7" y="6"/>
                    </a:cubicBezTo>
                    <a:cubicBezTo>
                      <a:pt x="7" y="6"/>
                      <a:pt x="7" y="6"/>
                      <a:pt x="7" y="7"/>
                    </a:cubicBezTo>
                    <a:cubicBezTo>
                      <a:pt x="7" y="9"/>
                      <a:pt x="8" y="9"/>
                      <a:pt x="10" y="9"/>
                    </a:cubicBezTo>
                    <a:close/>
                  </a:path>
                </a:pathLst>
              </a:custGeom>
              <a:solidFill>
                <a:srgbClr val="FF31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49">
                <a:extLst>
                  <a:ext uri="{FF2B5EF4-FFF2-40B4-BE49-F238E27FC236}">
                    <a16:creationId xmlns:a16="http://schemas.microsoft.com/office/drawing/2014/main" xmlns="" id="{96A83A78-0710-4CDF-BF0A-5F10D68A2C09}"/>
                  </a:ext>
                </a:extLst>
              </p:cNvPr>
              <p:cNvSpPr>
                <a:spLocks noEditPoints="1"/>
              </p:cNvSpPr>
              <p:nvPr/>
            </p:nvSpPr>
            <p:spPr bwMode="auto">
              <a:xfrm>
                <a:off x="3501635" y="424065"/>
                <a:ext cx="46632" cy="37889"/>
              </a:xfrm>
              <a:custGeom>
                <a:avLst/>
                <a:gdLst>
                  <a:gd name="T0" fmla="*/ 7 w 16"/>
                  <a:gd name="T1" fmla="*/ 13 h 13"/>
                  <a:gd name="T2" fmla="*/ 0 w 16"/>
                  <a:gd name="T3" fmla="*/ 6 h 13"/>
                  <a:gd name="T4" fmla="*/ 0 w 16"/>
                  <a:gd name="T5" fmla="*/ 5 h 13"/>
                  <a:gd name="T6" fmla="*/ 5 w 16"/>
                  <a:gd name="T7" fmla="*/ 0 h 13"/>
                  <a:gd name="T8" fmla="*/ 6 w 16"/>
                  <a:gd name="T9" fmla="*/ 0 h 13"/>
                  <a:gd name="T10" fmla="*/ 16 w 16"/>
                  <a:gd name="T11" fmla="*/ 8 h 13"/>
                  <a:gd name="T12" fmla="*/ 7 w 16"/>
                  <a:gd name="T13" fmla="*/ 13 h 13"/>
                  <a:gd name="T14" fmla="*/ 8 w 16"/>
                  <a:gd name="T15" fmla="*/ 9 h 13"/>
                  <a:gd name="T16" fmla="*/ 10 w 16"/>
                  <a:gd name="T17" fmla="*/ 6 h 13"/>
                  <a:gd name="T18" fmla="*/ 10 w 16"/>
                  <a:gd name="T19" fmla="*/ 6 h 13"/>
                  <a:gd name="T20" fmla="*/ 7 w 16"/>
                  <a:gd name="T21" fmla="*/ 4 h 13"/>
                  <a:gd name="T22" fmla="*/ 5 w 16"/>
                  <a:gd name="T23" fmla="*/ 6 h 13"/>
                  <a:gd name="T24" fmla="*/ 8 w 16"/>
                  <a:gd name="T25"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 h="13">
                    <a:moveTo>
                      <a:pt x="7" y="13"/>
                    </a:moveTo>
                    <a:cubicBezTo>
                      <a:pt x="3" y="13"/>
                      <a:pt x="0" y="10"/>
                      <a:pt x="0" y="6"/>
                    </a:cubicBezTo>
                    <a:cubicBezTo>
                      <a:pt x="0" y="6"/>
                      <a:pt x="0" y="6"/>
                      <a:pt x="0" y="5"/>
                    </a:cubicBezTo>
                    <a:cubicBezTo>
                      <a:pt x="0" y="3"/>
                      <a:pt x="2" y="0"/>
                      <a:pt x="5" y="0"/>
                    </a:cubicBezTo>
                    <a:cubicBezTo>
                      <a:pt x="5" y="0"/>
                      <a:pt x="6" y="0"/>
                      <a:pt x="6" y="0"/>
                    </a:cubicBezTo>
                    <a:cubicBezTo>
                      <a:pt x="11" y="0"/>
                      <a:pt x="16" y="5"/>
                      <a:pt x="16" y="8"/>
                    </a:cubicBezTo>
                    <a:cubicBezTo>
                      <a:pt x="15" y="11"/>
                      <a:pt x="12" y="13"/>
                      <a:pt x="7" y="13"/>
                    </a:cubicBezTo>
                    <a:close/>
                    <a:moveTo>
                      <a:pt x="8" y="9"/>
                    </a:moveTo>
                    <a:cubicBezTo>
                      <a:pt x="9" y="9"/>
                      <a:pt x="11" y="8"/>
                      <a:pt x="10" y="6"/>
                    </a:cubicBezTo>
                    <a:cubicBezTo>
                      <a:pt x="10" y="6"/>
                      <a:pt x="10" y="6"/>
                      <a:pt x="10" y="6"/>
                    </a:cubicBezTo>
                    <a:cubicBezTo>
                      <a:pt x="10" y="4"/>
                      <a:pt x="9" y="4"/>
                      <a:pt x="7" y="4"/>
                    </a:cubicBezTo>
                    <a:cubicBezTo>
                      <a:pt x="6" y="4"/>
                      <a:pt x="5" y="5"/>
                      <a:pt x="5" y="6"/>
                    </a:cubicBezTo>
                    <a:cubicBezTo>
                      <a:pt x="5" y="8"/>
                      <a:pt x="7" y="9"/>
                      <a:pt x="8" y="9"/>
                    </a:cubicBezTo>
                    <a:close/>
                  </a:path>
                </a:pathLst>
              </a:custGeom>
              <a:solidFill>
                <a:srgbClr val="FF31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50">
                <a:extLst>
                  <a:ext uri="{FF2B5EF4-FFF2-40B4-BE49-F238E27FC236}">
                    <a16:creationId xmlns:a16="http://schemas.microsoft.com/office/drawing/2014/main" xmlns="" id="{1733F82B-FB15-4A73-97BE-9D50902EA23A}"/>
                  </a:ext>
                </a:extLst>
              </p:cNvPr>
              <p:cNvSpPr>
                <a:spLocks noEditPoints="1"/>
              </p:cNvSpPr>
              <p:nvPr/>
            </p:nvSpPr>
            <p:spPr bwMode="auto">
              <a:xfrm>
                <a:off x="3495806" y="597479"/>
                <a:ext cx="49547" cy="37889"/>
              </a:xfrm>
              <a:custGeom>
                <a:avLst/>
                <a:gdLst>
                  <a:gd name="T0" fmla="*/ 10 w 17"/>
                  <a:gd name="T1" fmla="*/ 13 h 13"/>
                  <a:gd name="T2" fmla="*/ 0 w 17"/>
                  <a:gd name="T3" fmla="*/ 6 h 13"/>
                  <a:gd name="T4" fmla="*/ 7 w 17"/>
                  <a:gd name="T5" fmla="*/ 0 h 13"/>
                  <a:gd name="T6" fmla="*/ 17 w 17"/>
                  <a:gd name="T7" fmla="*/ 6 h 13"/>
                  <a:gd name="T8" fmla="*/ 10 w 17"/>
                  <a:gd name="T9" fmla="*/ 13 h 13"/>
                  <a:gd name="T10" fmla="*/ 10 w 17"/>
                  <a:gd name="T11" fmla="*/ 13 h 13"/>
                  <a:gd name="T12" fmla="*/ 12 w 17"/>
                  <a:gd name="T13" fmla="*/ 7 h 13"/>
                  <a:gd name="T14" fmla="*/ 9 w 17"/>
                  <a:gd name="T15" fmla="*/ 3 h 13"/>
                  <a:gd name="T16" fmla="*/ 6 w 17"/>
                  <a:gd name="T17" fmla="*/ 6 h 13"/>
                  <a:gd name="T18" fmla="*/ 9 w 17"/>
                  <a:gd name="T19" fmla="*/ 9 h 13"/>
                  <a:gd name="T20" fmla="*/ 9 w 17"/>
                  <a:gd name="T21" fmla="*/ 9 h 13"/>
                  <a:gd name="T22" fmla="*/ 12 w 17"/>
                  <a:gd name="T23" fmla="*/ 7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 h="13">
                    <a:moveTo>
                      <a:pt x="10" y="13"/>
                    </a:moveTo>
                    <a:cubicBezTo>
                      <a:pt x="5" y="13"/>
                      <a:pt x="1" y="10"/>
                      <a:pt x="0" y="6"/>
                    </a:cubicBezTo>
                    <a:cubicBezTo>
                      <a:pt x="0" y="2"/>
                      <a:pt x="3" y="0"/>
                      <a:pt x="7" y="0"/>
                    </a:cubicBezTo>
                    <a:cubicBezTo>
                      <a:pt x="12" y="0"/>
                      <a:pt x="17" y="3"/>
                      <a:pt x="17" y="6"/>
                    </a:cubicBezTo>
                    <a:cubicBezTo>
                      <a:pt x="17" y="10"/>
                      <a:pt x="14" y="13"/>
                      <a:pt x="10" y="13"/>
                    </a:cubicBezTo>
                    <a:cubicBezTo>
                      <a:pt x="10" y="13"/>
                      <a:pt x="10" y="13"/>
                      <a:pt x="10" y="13"/>
                    </a:cubicBezTo>
                    <a:close/>
                    <a:moveTo>
                      <a:pt x="12" y="7"/>
                    </a:moveTo>
                    <a:cubicBezTo>
                      <a:pt x="12" y="5"/>
                      <a:pt x="11" y="4"/>
                      <a:pt x="9" y="3"/>
                    </a:cubicBezTo>
                    <a:cubicBezTo>
                      <a:pt x="7" y="3"/>
                      <a:pt x="6" y="5"/>
                      <a:pt x="6" y="6"/>
                    </a:cubicBezTo>
                    <a:cubicBezTo>
                      <a:pt x="6" y="8"/>
                      <a:pt x="7" y="9"/>
                      <a:pt x="9" y="9"/>
                    </a:cubicBezTo>
                    <a:cubicBezTo>
                      <a:pt x="9" y="9"/>
                      <a:pt x="9" y="9"/>
                      <a:pt x="9" y="9"/>
                    </a:cubicBezTo>
                    <a:cubicBezTo>
                      <a:pt x="10" y="9"/>
                      <a:pt x="12" y="8"/>
                      <a:pt x="12" y="7"/>
                    </a:cubicBezTo>
                    <a:close/>
                  </a:path>
                </a:pathLst>
              </a:custGeom>
              <a:solidFill>
                <a:srgbClr val="FF31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51">
                <a:extLst>
                  <a:ext uri="{FF2B5EF4-FFF2-40B4-BE49-F238E27FC236}">
                    <a16:creationId xmlns:a16="http://schemas.microsoft.com/office/drawing/2014/main" xmlns="" id="{AB119A54-2E51-4BFA-8588-E5F0B732F0A6}"/>
                  </a:ext>
                </a:extLst>
              </p:cNvPr>
              <p:cNvSpPr>
                <a:spLocks noEditPoints="1"/>
              </p:cNvSpPr>
              <p:nvPr/>
            </p:nvSpPr>
            <p:spPr bwMode="auto">
              <a:xfrm>
                <a:off x="3307819" y="441552"/>
                <a:ext cx="40803" cy="43718"/>
              </a:xfrm>
              <a:custGeom>
                <a:avLst/>
                <a:gdLst>
                  <a:gd name="T0" fmla="*/ 8 w 14"/>
                  <a:gd name="T1" fmla="*/ 15 h 15"/>
                  <a:gd name="T2" fmla="*/ 0 w 14"/>
                  <a:gd name="T3" fmla="*/ 7 h 15"/>
                  <a:gd name="T4" fmla="*/ 6 w 14"/>
                  <a:gd name="T5" fmla="*/ 1 h 15"/>
                  <a:gd name="T6" fmla="*/ 14 w 14"/>
                  <a:gd name="T7" fmla="*/ 10 h 15"/>
                  <a:gd name="T8" fmla="*/ 8 w 14"/>
                  <a:gd name="T9" fmla="*/ 15 h 15"/>
                  <a:gd name="T10" fmla="*/ 8 w 14"/>
                  <a:gd name="T11" fmla="*/ 7 h 15"/>
                  <a:gd name="T12" fmla="*/ 6 w 14"/>
                  <a:gd name="T13" fmla="*/ 8 h 15"/>
                  <a:gd name="T14" fmla="*/ 7 w 14"/>
                  <a:gd name="T15" fmla="*/ 11 h 15"/>
                  <a:gd name="T16" fmla="*/ 8 w 14"/>
                  <a:gd name="T17" fmla="*/ 11 h 15"/>
                  <a:gd name="T18" fmla="*/ 10 w 14"/>
                  <a:gd name="T19" fmla="*/ 10 h 15"/>
                  <a:gd name="T20" fmla="*/ 9 w 14"/>
                  <a:gd name="T21" fmla="*/ 7 h 15"/>
                  <a:gd name="T22" fmla="*/ 8 w 14"/>
                  <a:gd name="T23" fmla="*/ 7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15">
                    <a:moveTo>
                      <a:pt x="8" y="15"/>
                    </a:moveTo>
                    <a:cubicBezTo>
                      <a:pt x="3" y="15"/>
                      <a:pt x="0" y="12"/>
                      <a:pt x="0" y="7"/>
                    </a:cubicBezTo>
                    <a:cubicBezTo>
                      <a:pt x="1" y="4"/>
                      <a:pt x="1" y="0"/>
                      <a:pt x="6" y="1"/>
                    </a:cubicBezTo>
                    <a:cubicBezTo>
                      <a:pt x="10" y="1"/>
                      <a:pt x="14" y="5"/>
                      <a:pt x="14" y="10"/>
                    </a:cubicBezTo>
                    <a:cubicBezTo>
                      <a:pt x="14" y="13"/>
                      <a:pt x="12" y="15"/>
                      <a:pt x="8" y="15"/>
                    </a:cubicBezTo>
                    <a:close/>
                    <a:moveTo>
                      <a:pt x="8" y="7"/>
                    </a:moveTo>
                    <a:cubicBezTo>
                      <a:pt x="7" y="7"/>
                      <a:pt x="6" y="7"/>
                      <a:pt x="6" y="8"/>
                    </a:cubicBezTo>
                    <a:cubicBezTo>
                      <a:pt x="5" y="9"/>
                      <a:pt x="6" y="11"/>
                      <a:pt x="7" y="11"/>
                    </a:cubicBezTo>
                    <a:cubicBezTo>
                      <a:pt x="7" y="11"/>
                      <a:pt x="7" y="11"/>
                      <a:pt x="8" y="11"/>
                    </a:cubicBezTo>
                    <a:cubicBezTo>
                      <a:pt x="9" y="11"/>
                      <a:pt x="10" y="11"/>
                      <a:pt x="10" y="10"/>
                    </a:cubicBezTo>
                    <a:cubicBezTo>
                      <a:pt x="10" y="9"/>
                      <a:pt x="10" y="7"/>
                      <a:pt x="9" y="7"/>
                    </a:cubicBezTo>
                    <a:cubicBezTo>
                      <a:pt x="8" y="7"/>
                      <a:pt x="8" y="7"/>
                      <a:pt x="8" y="7"/>
                    </a:cubicBezTo>
                    <a:close/>
                  </a:path>
                </a:pathLst>
              </a:custGeom>
              <a:solidFill>
                <a:srgbClr val="FF31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52">
                <a:extLst>
                  <a:ext uri="{FF2B5EF4-FFF2-40B4-BE49-F238E27FC236}">
                    <a16:creationId xmlns:a16="http://schemas.microsoft.com/office/drawing/2014/main" xmlns="" id="{70F77AB4-502E-474C-A25F-F643F402439C}"/>
                  </a:ext>
                </a:extLst>
              </p:cNvPr>
              <p:cNvSpPr>
                <a:spLocks noEditPoints="1"/>
              </p:cNvSpPr>
              <p:nvPr/>
            </p:nvSpPr>
            <p:spPr bwMode="auto">
              <a:xfrm>
                <a:off x="3495806" y="505672"/>
                <a:ext cx="52462" cy="42261"/>
              </a:xfrm>
              <a:custGeom>
                <a:avLst/>
                <a:gdLst>
                  <a:gd name="T0" fmla="*/ 11 w 18"/>
                  <a:gd name="T1" fmla="*/ 14 h 14"/>
                  <a:gd name="T2" fmla="*/ 6 w 18"/>
                  <a:gd name="T3" fmla="*/ 13 h 14"/>
                  <a:gd name="T4" fmla="*/ 1 w 18"/>
                  <a:gd name="T5" fmla="*/ 7 h 14"/>
                  <a:gd name="T6" fmla="*/ 8 w 18"/>
                  <a:gd name="T7" fmla="*/ 1 h 14"/>
                  <a:gd name="T8" fmla="*/ 13 w 18"/>
                  <a:gd name="T9" fmla="*/ 2 h 14"/>
                  <a:gd name="T10" fmla="*/ 18 w 18"/>
                  <a:gd name="T11" fmla="*/ 10 h 14"/>
                  <a:gd name="T12" fmla="*/ 18 w 18"/>
                  <a:gd name="T13" fmla="*/ 10 h 14"/>
                  <a:gd name="T14" fmla="*/ 11 w 18"/>
                  <a:gd name="T15" fmla="*/ 14 h 14"/>
                  <a:gd name="T16" fmla="*/ 10 w 18"/>
                  <a:gd name="T17" fmla="*/ 6 h 14"/>
                  <a:gd name="T18" fmla="*/ 6 w 18"/>
                  <a:gd name="T19" fmla="*/ 8 h 14"/>
                  <a:gd name="T20" fmla="*/ 9 w 18"/>
                  <a:gd name="T21" fmla="*/ 11 h 14"/>
                  <a:gd name="T22" fmla="*/ 13 w 18"/>
                  <a:gd name="T23" fmla="*/ 9 h 14"/>
                  <a:gd name="T24" fmla="*/ 10 w 18"/>
                  <a:gd name="T25"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 h="14">
                    <a:moveTo>
                      <a:pt x="11" y="14"/>
                    </a:moveTo>
                    <a:cubicBezTo>
                      <a:pt x="9" y="13"/>
                      <a:pt x="8" y="13"/>
                      <a:pt x="6" y="13"/>
                    </a:cubicBezTo>
                    <a:cubicBezTo>
                      <a:pt x="3" y="12"/>
                      <a:pt x="0" y="11"/>
                      <a:pt x="1" y="7"/>
                    </a:cubicBezTo>
                    <a:cubicBezTo>
                      <a:pt x="1" y="4"/>
                      <a:pt x="4" y="0"/>
                      <a:pt x="8" y="1"/>
                    </a:cubicBezTo>
                    <a:cubicBezTo>
                      <a:pt x="10" y="1"/>
                      <a:pt x="12" y="2"/>
                      <a:pt x="13" y="2"/>
                    </a:cubicBezTo>
                    <a:cubicBezTo>
                      <a:pt x="16" y="3"/>
                      <a:pt x="18" y="6"/>
                      <a:pt x="18" y="10"/>
                    </a:cubicBezTo>
                    <a:cubicBezTo>
                      <a:pt x="18" y="10"/>
                      <a:pt x="18" y="10"/>
                      <a:pt x="18" y="10"/>
                    </a:cubicBezTo>
                    <a:cubicBezTo>
                      <a:pt x="17" y="14"/>
                      <a:pt x="14" y="14"/>
                      <a:pt x="11" y="14"/>
                    </a:cubicBezTo>
                    <a:close/>
                    <a:moveTo>
                      <a:pt x="10" y="6"/>
                    </a:moveTo>
                    <a:cubicBezTo>
                      <a:pt x="8" y="6"/>
                      <a:pt x="6" y="6"/>
                      <a:pt x="6" y="8"/>
                    </a:cubicBezTo>
                    <a:cubicBezTo>
                      <a:pt x="6" y="11"/>
                      <a:pt x="7" y="11"/>
                      <a:pt x="9" y="11"/>
                    </a:cubicBezTo>
                    <a:cubicBezTo>
                      <a:pt x="10" y="11"/>
                      <a:pt x="13" y="12"/>
                      <a:pt x="13" y="9"/>
                    </a:cubicBezTo>
                    <a:cubicBezTo>
                      <a:pt x="14" y="7"/>
                      <a:pt x="12" y="6"/>
                      <a:pt x="10" y="6"/>
                    </a:cubicBezTo>
                    <a:close/>
                  </a:path>
                </a:pathLst>
              </a:custGeom>
              <a:solidFill>
                <a:srgbClr val="FF31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53">
                <a:extLst>
                  <a:ext uri="{FF2B5EF4-FFF2-40B4-BE49-F238E27FC236}">
                    <a16:creationId xmlns:a16="http://schemas.microsoft.com/office/drawing/2014/main" xmlns="" id="{F8FFFAC6-97CB-44D7-AE81-62D4EE4EF61C}"/>
                  </a:ext>
                </a:extLst>
              </p:cNvPr>
              <p:cNvSpPr>
                <a:spLocks noEditPoints="1"/>
              </p:cNvSpPr>
              <p:nvPr/>
            </p:nvSpPr>
            <p:spPr bwMode="auto">
              <a:xfrm>
                <a:off x="3596357" y="588736"/>
                <a:ext cx="43718" cy="37889"/>
              </a:xfrm>
              <a:custGeom>
                <a:avLst/>
                <a:gdLst>
                  <a:gd name="T0" fmla="*/ 15 w 15"/>
                  <a:gd name="T1" fmla="*/ 8 h 13"/>
                  <a:gd name="T2" fmla="*/ 6 w 15"/>
                  <a:gd name="T3" fmla="*/ 13 h 13"/>
                  <a:gd name="T4" fmla="*/ 1 w 15"/>
                  <a:gd name="T5" fmla="*/ 6 h 13"/>
                  <a:gd name="T6" fmla="*/ 8 w 15"/>
                  <a:gd name="T7" fmla="*/ 1 h 13"/>
                  <a:gd name="T8" fmla="*/ 15 w 15"/>
                  <a:gd name="T9" fmla="*/ 8 h 13"/>
                  <a:gd name="T10" fmla="*/ 7 w 15"/>
                  <a:gd name="T11" fmla="*/ 5 h 13"/>
                  <a:gd name="T12" fmla="*/ 6 w 15"/>
                  <a:gd name="T13" fmla="*/ 8 h 13"/>
                  <a:gd name="T14" fmla="*/ 6 w 15"/>
                  <a:gd name="T15" fmla="*/ 8 h 13"/>
                  <a:gd name="T16" fmla="*/ 8 w 15"/>
                  <a:gd name="T17" fmla="*/ 10 h 13"/>
                  <a:gd name="T18" fmla="*/ 8 w 15"/>
                  <a:gd name="T19" fmla="*/ 10 h 13"/>
                  <a:gd name="T20" fmla="*/ 10 w 15"/>
                  <a:gd name="T21" fmla="*/ 7 h 13"/>
                  <a:gd name="T22" fmla="*/ 10 w 15"/>
                  <a:gd name="T23" fmla="*/ 7 h 13"/>
                  <a:gd name="T24" fmla="*/ 7 w 15"/>
                  <a:gd name="T25" fmla="*/ 5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13">
                    <a:moveTo>
                      <a:pt x="15" y="8"/>
                    </a:moveTo>
                    <a:cubicBezTo>
                      <a:pt x="14" y="13"/>
                      <a:pt x="10" y="13"/>
                      <a:pt x="6" y="13"/>
                    </a:cubicBezTo>
                    <a:cubicBezTo>
                      <a:pt x="1" y="13"/>
                      <a:pt x="0" y="10"/>
                      <a:pt x="1" y="6"/>
                    </a:cubicBezTo>
                    <a:cubicBezTo>
                      <a:pt x="1" y="1"/>
                      <a:pt x="5" y="0"/>
                      <a:pt x="8" y="1"/>
                    </a:cubicBezTo>
                    <a:cubicBezTo>
                      <a:pt x="12" y="1"/>
                      <a:pt x="15" y="3"/>
                      <a:pt x="15" y="8"/>
                    </a:cubicBezTo>
                    <a:close/>
                    <a:moveTo>
                      <a:pt x="7" y="5"/>
                    </a:moveTo>
                    <a:cubicBezTo>
                      <a:pt x="6" y="6"/>
                      <a:pt x="5" y="7"/>
                      <a:pt x="6" y="8"/>
                    </a:cubicBezTo>
                    <a:cubicBezTo>
                      <a:pt x="6" y="8"/>
                      <a:pt x="6" y="8"/>
                      <a:pt x="6" y="8"/>
                    </a:cubicBezTo>
                    <a:cubicBezTo>
                      <a:pt x="6" y="9"/>
                      <a:pt x="7" y="10"/>
                      <a:pt x="8" y="10"/>
                    </a:cubicBezTo>
                    <a:cubicBezTo>
                      <a:pt x="8" y="10"/>
                      <a:pt x="8" y="10"/>
                      <a:pt x="8" y="10"/>
                    </a:cubicBezTo>
                    <a:cubicBezTo>
                      <a:pt x="10" y="10"/>
                      <a:pt x="10" y="9"/>
                      <a:pt x="10" y="7"/>
                    </a:cubicBezTo>
                    <a:cubicBezTo>
                      <a:pt x="10" y="7"/>
                      <a:pt x="10" y="7"/>
                      <a:pt x="10" y="7"/>
                    </a:cubicBezTo>
                    <a:cubicBezTo>
                      <a:pt x="10" y="6"/>
                      <a:pt x="8" y="5"/>
                      <a:pt x="7" y="5"/>
                    </a:cubicBezTo>
                    <a:close/>
                  </a:path>
                </a:pathLst>
              </a:custGeom>
              <a:solidFill>
                <a:srgbClr val="FF31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54">
                <a:extLst>
                  <a:ext uri="{FF2B5EF4-FFF2-40B4-BE49-F238E27FC236}">
                    <a16:creationId xmlns:a16="http://schemas.microsoft.com/office/drawing/2014/main" xmlns="" id="{F4B325BA-97B3-495F-9EFD-18CEA727794A}"/>
                  </a:ext>
                </a:extLst>
              </p:cNvPr>
              <p:cNvSpPr>
                <a:spLocks noEditPoints="1"/>
              </p:cNvSpPr>
              <p:nvPr/>
            </p:nvSpPr>
            <p:spPr bwMode="auto">
              <a:xfrm>
                <a:off x="3401084" y="521702"/>
                <a:ext cx="42261" cy="37889"/>
              </a:xfrm>
              <a:custGeom>
                <a:avLst/>
                <a:gdLst>
                  <a:gd name="T0" fmla="*/ 8 w 14"/>
                  <a:gd name="T1" fmla="*/ 13 h 13"/>
                  <a:gd name="T2" fmla="*/ 0 w 14"/>
                  <a:gd name="T3" fmla="*/ 6 h 13"/>
                  <a:gd name="T4" fmla="*/ 7 w 14"/>
                  <a:gd name="T5" fmla="*/ 0 h 13"/>
                  <a:gd name="T6" fmla="*/ 14 w 14"/>
                  <a:gd name="T7" fmla="*/ 7 h 13"/>
                  <a:gd name="T8" fmla="*/ 14 w 14"/>
                  <a:gd name="T9" fmla="*/ 8 h 13"/>
                  <a:gd name="T10" fmla="*/ 9 w 14"/>
                  <a:gd name="T11" fmla="*/ 13 h 13"/>
                  <a:gd name="T12" fmla="*/ 8 w 14"/>
                  <a:gd name="T13" fmla="*/ 13 h 13"/>
                  <a:gd name="T14" fmla="*/ 9 w 14"/>
                  <a:gd name="T15" fmla="*/ 7 h 13"/>
                  <a:gd name="T16" fmla="*/ 7 w 14"/>
                  <a:gd name="T17" fmla="*/ 5 h 13"/>
                  <a:gd name="T18" fmla="*/ 6 w 14"/>
                  <a:gd name="T19" fmla="*/ 5 h 13"/>
                  <a:gd name="T20" fmla="*/ 5 w 14"/>
                  <a:gd name="T21" fmla="*/ 7 h 13"/>
                  <a:gd name="T22" fmla="*/ 7 w 14"/>
                  <a:gd name="T23" fmla="*/ 9 h 13"/>
                  <a:gd name="T24" fmla="*/ 8 w 14"/>
                  <a:gd name="T25" fmla="*/ 9 h 13"/>
                  <a:gd name="T26" fmla="*/ 9 w 14"/>
                  <a:gd name="T27" fmla="*/ 7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13">
                    <a:moveTo>
                      <a:pt x="8" y="13"/>
                    </a:moveTo>
                    <a:cubicBezTo>
                      <a:pt x="4" y="13"/>
                      <a:pt x="1" y="10"/>
                      <a:pt x="0" y="6"/>
                    </a:cubicBezTo>
                    <a:cubicBezTo>
                      <a:pt x="1" y="2"/>
                      <a:pt x="4" y="0"/>
                      <a:pt x="7" y="0"/>
                    </a:cubicBezTo>
                    <a:cubicBezTo>
                      <a:pt x="11" y="0"/>
                      <a:pt x="14" y="3"/>
                      <a:pt x="14" y="7"/>
                    </a:cubicBezTo>
                    <a:cubicBezTo>
                      <a:pt x="14" y="7"/>
                      <a:pt x="14" y="8"/>
                      <a:pt x="14" y="8"/>
                    </a:cubicBezTo>
                    <a:cubicBezTo>
                      <a:pt x="14" y="11"/>
                      <a:pt x="11" y="13"/>
                      <a:pt x="9" y="13"/>
                    </a:cubicBezTo>
                    <a:cubicBezTo>
                      <a:pt x="9" y="13"/>
                      <a:pt x="8" y="13"/>
                      <a:pt x="8" y="13"/>
                    </a:cubicBezTo>
                    <a:close/>
                    <a:moveTo>
                      <a:pt x="9" y="7"/>
                    </a:moveTo>
                    <a:cubicBezTo>
                      <a:pt x="9" y="6"/>
                      <a:pt x="8" y="5"/>
                      <a:pt x="7" y="5"/>
                    </a:cubicBezTo>
                    <a:cubicBezTo>
                      <a:pt x="7" y="5"/>
                      <a:pt x="7" y="5"/>
                      <a:pt x="6" y="5"/>
                    </a:cubicBezTo>
                    <a:cubicBezTo>
                      <a:pt x="5" y="5"/>
                      <a:pt x="5" y="6"/>
                      <a:pt x="5" y="7"/>
                    </a:cubicBezTo>
                    <a:cubicBezTo>
                      <a:pt x="5" y="8"/>
                      <a:pt x="6" y="9"/>
                      <a:pt x="7" y="9"/>
                    </a:cubicBezTo>
                    <a:cubicBezTo>
                      <a:pt x="7" y="9"/>
                      <a:pt x="8" y="9"/>
                      <a:pt x="8" y="9"/>
                    </a:cubicBezTo>
                    <a:cubicBezTo>
                      <a:pt x="9" y="9"/>
                      <a:pt x="10" y="8"/>
                      <a:pt x="9" y="7"/>
                    </a:cubicBezTo>
                    <a:close/>
                  </a:path>
                </a:pathLst>
              </a:custGeom>
              <a:solidFill>
                <a:srgbClr val="FF31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55">
                <a:extLst>
                  <a:ext uri="{FF2B5EF4-FFF2-40B4-BE49-F238E27FC236}">
                    <a16:creationId xmlns:a16="http://schemas.microsoft.com/office/drawing/2014/main" xmlns="" id="{3953A70F-E6E9-4BB5-97BF-2694C5FB7454}"/>
                  </a:ext>
                </a:extLst>
              </p:cNvPr>
              <p:cNvSpPr>
                <a:spLocks/>
              </p:cNvSpPr>
              <p:nvPr/>
            </p:nvSpPr>
            <p:spPr bwMode="auto">
              <a:xfrm>
                <a:off x="3599272" y="499843"/>
                <a:ext cx="46632" cy="48090"/>
              </a:xfrm>
              <a:custGeom>
                <a:avLst/>
                <a:gdLst>
                  <a:gd name="T0" fmla="*/ 10 w 16"/>
                  <a:gd name="T1" fmla="*/ 5 h 16"/>
                  <a:gd name="T2" fmla="*/ 12 w 16"/>
                  <a:gd name="T3" fmla="*/ 14 h 16"/>
                  <a:gd name="T4" fmla="*/ 2 w 16"/>
                  <a:gd name="T5" fmla="*/ 11 h 16"/>
                  <a:gd name="T6" fmla="*/ 3 w 16"/>
                  <a:gd name="T7" fmla="*/ 2 h 16"/>
                  <a:gd name="T8" fmla="*/ 10 w 16"/>
                  <a:gd name="T9" fmla="*/ 6 h 16"/>
                  <a:gd name="T10" fmla="*/ 8 w 16"/>
                  <a:gd name="T11" fmla="*/ 6 h 16"/>
                  <a:gd name="T12" fmla="*/ 7 w 16"/>
                  <a:gd name="T13" fmla="*/ 10 h 16"/>
                  <a:gd name="T14" fmla="*/ 8 w 16"/>
                  <a:gd name="T15" fmla="*/ 10 h 16"/>
                  <a:gd name="T16" fmla="*/ 10 w 16"/>
                  <a:gd name="T17" fmla="*/ 7 h 16"/>
                  <a:gd name="T18" fmla="*/ 10 w 16"/>
                  <a:gd name="T19" fmla="*/ 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6">
                    <a:moveTo>
                      <a:pt x="10" y="5"/>
                    </a:moveTo>
                    <a:cubicBezTo>
                      <a:pt x="14" y="7"/>
                      <a:pt x="16" y="10"/>
                      <a:pt x="12" y="14"/>
                    </a:cubicBezTo>
                    <a:cubicBezTo>
                      <a:pt x="10" y="16"/>
                      <a:pt x="4" y="14"/>
                      <a:pt x="2" y="11"/>
                    </a:cubicBezTo>
                    <a:cubicBezTo>
                      <a:pt x="0" y="8"/>
                      <a:pt x="0" y="3"/>
                      <a:pt x="3" y="2"/>
                    </a:cubicBezTo>
                    <a:cubicBezTo>
                      <a:pt x="7" y="0"/>
                      <a:pt x="8" y="3"/>
                      <a:pt x="10" y="6"/>
                    </a:cubicBezTo>
                    <a:cubicBezTo>
                      <a:pt x="8" y="6"/>
                      <a:pt x="8" y="6"/>
                      <a:pt x="8" y="6"/>
                    </a:cubicBezTo>
                    <a:cubicBezTo>
                      <a:pt x="7" y="7"/>
                      <a:pt x="6" y="8"/>
                      <a:pt x="7" y="10"/>
                    </a:cubicBezTo>
                    <a:cubicBezTo>
                      <a:pt x="7" y="10"/>
                      <a:pt x="7" y="10"/>
                      <a:pt x="8" y="10"/>
                    </a:cubicBezTo>
                    <a:cubicBezTo>
                      <a:pt x="10" y="10"/>
                      <a:pt x="10" y="9"/>
                      <a:pt x="10" y="7"/>
                    </a:cubicBezTo>
                    <a:cubicBezTo>
                      <a:pt x="10" y="7"/>
                      <a:pt x="10" y="6"/>
                      <a:pt x="10" y="5"/>
                    </a:cubicBezTo>
                    <a:close/>
                  </a:path>
                </a:pathLst>
              </a:custGeom>
              <a:solidFill>
                <a:srgbClr val="FF31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56">
                <a:extLst>
                  <a:ext uri="{FF2B5EF4-FFF2-40B4-BE49-F238E27FC236}">
                    <a16:creationId xmlns:a16="http://schemas.microsoft.com/office/drawing/2014/main" xmlns="" id="{2CD27D6F-30A1-4BFB-9B0B-A5FEBB28BCF9}"/>
                  </a:ext>
                </a:extLst>
              </p:cNvPr>
              <p:cNvSpPr>
                <a:spLocks noEditPoints="1"/>
              </p:cNvSpPr>
              <p:nvPr/>
            </p:nvSpPr>
            <p:spPr bwMode="auto">
              <a:xfrm>
                <a:off x="3234955" y="374518"/>
                <a:ext cx="46632" cy="40803"/>
              </a:xfrm>
              <a:custGeom>
                <a:avLst/>
                <a:gdLst>
                  <a:gd name="T0" fmla="*/ 7 w 16"/>
                  <a:gd name="T1" fmla="*/ 13 h 14"/>
                  <a:gd name="T2" fmla="*/ 0 w 16"/>
                  <a:gd name="T3" fmla="*/ 8 h 14"/>
                  <a:gd name="T4" fmla="*/ 8 w 16"/>
                  <a:gd name="T5" fmla="*/ 1 h 14"/>
                  <a:gd name="T6" fmla="*/ 15 w 16"/>
                  <a:gd name="T7" fmla="*/ 8 h 14"/>
                  <a:gd name="T8" fmla="*/ 7 w 16"/>
                  <a:gd name="T9" fmla="*/ 13 h 14"/>
                  <a:gd name="T10" fmla="*/ 8 w 16"/>
                  <a:gd name="T11" fmla="*/ 11 h 14"/>
                  <a:gd name="T12" fmla="*/ 11 w 16"/>
                  <a:gd name="T13" fmla="*/ 7 h 14"/>
                  <a:gd name="T14" fmla="*/ 9 w 16"/>
                  <a:gd name="T15" fmla="*/ 5 h 14"/>
                  <a:gd name="T16" fmla="*/ 8 w 16"/>
                  <a:gd name="T17" fmla="*/ 5 h 14"/>
                  <a:gd name="T18" fmla="*/ 5 w 16"/>
                  <a:gd name="T19" fmla="*/ 9 h 14"/>
                  <a:gd name="T20" fmla="*/ 8 w 16"/>
                  <a:gd name="T21" fmla="*/ 1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14">
                    <a:moveTo>
                      <a:pt x="7" y="13"/>
                    </a:moveTo>
                    <a:cubicBezTo>
                      <a:pt x="3" y="13"/>
                      <a:pt x="0" y="12"/>
                      <a:pt x="0" y="8"/>
                    </a:cubicBezTo>
                    <a:cubicBezTo>
                      <a:pt x="1" y="4"/>
                      <a:pt x="5" y="0"/>
                      <a:pt x="8" y="1"/>
                    </a:cubicBezTo>
                    <a:cubicBezTo>
                      <a:pt x="11" y="2"/>
                      <a:pt x="15" y="3"/>
                      <a:pt x="15" y="8"/>
                    </a:cubicBezTo>
                    <a:cubicBezTo>
                      <a:pt x="16" y="11"/>
                      <a:pt x="12" y="14"/>
                      <a:pt x="7" y="13"/>
                    </a:cubicBezTo>
                    <a:close/>
                    <a:moveTo>
                      <a:pt x="8" y="11"/>
                    </a:moveTo>
                    <a:cubicBezTo>
                      <a:pt x="9" y="10"/>
                      <a:pt x="11" y="9"/>
                      <a:pt x="11" y="7"/>
                    </a:cubicBezTo>
                    <a:cubicBezTo>
                      <a:pt x="10" y="6"/>
                      <a:pt x="10" y="5"/>
                      <a:pt x="9" y="5"/>
                    </a:cubicBezTo>
                    <a:cubicBezTo>
                      <a:pt x="9" y="5"/>
                      <a:pt x="8" y="5"/>
                      <a:pt x="8" y="5"/>
                    </a:cubicBezTo>
                    <a:cubicBezTo>
                      <a:pt x="7" y="6"/>
                      <a:pt x="5" y="7"/>
                      <a:pt x="5" y="9"/>
                    </a:cubicBezTo>
                    <a:cubicBezTo>
                      <a:pt x="5" y="10"/>
                      <a:pt x="7" y="10"/>
                      <a:pt x="8" y="11"/>
                    </a:cubicBezTo>
                    <a:close/>
                  </a:path>
                </a:pathLst>
              </a:custGeom>
              <a:solidFill>
                <a:srgbClr val="FF31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57">
                <a:extLst>
                  <a:ext uri="{FF2B5EF4-FFF2-40B4-BE49-F238E27FC236}">
                    <a16:creationId xmlns:a16="http://schemas.microsoft.com/office/drawing/2014/main" xmlns="" id="{3B698ABB-85A0-46C0-827A-6F85C34D4193}"/>
                  </a:ext>
                </a:extLst>
              </p:cNvPr>
              <p:cNvSpPr>
                <a:spLocks noEditPoints="1"/>
              </p:cNvSpPr>
              <p:nvPr/>
            </p:nvSpPr>
            <p:spPr bwMode="auto">
              <a:xfrm>
                <a:off x="3398169" y="426979"/>
                <a:ext cx="45175" cy="37889"/>
              </a:xfrm>
              <a:custGeom>
                <a:avLst/>
                <a:gdLst>
                  <a:gd name="T0" fmla="*/ 15 w 15"/>
                  <a:gd name="T1" fmla="*/ 10 h 13"/>
                  <a:gd name="T2" fmla="*/ 7 w 15"/>
                  <a:gd name="T3" fmla="*/ 13 h 13"/>
                  <a:gd name="T4" fmla="*/ 1 w 15"/>
                  <a:gd name="T5" fmla="*/ 5 h 13"/>
                  <a:gd name="T6" fmla="*/ 1 w 15"/>
                  <a:gd name="T7" fmla="*/ 5 h 13"/>
                  <a:gd name="T8" fmla="*/ 5 w 15"/>
                  <a:gd name="T9" fmla="*/ 0 h 13"/>
                  <a:gd name="T10" fmla="*/ 6 w 15"/>
                  <a:gd name="T11" fmla="*/ 0 h 13"/>
                  <a:gd name="T12" fmla="*/ 15 w 15"/>
                  <a:gd name="T13" fmla="*/ 10 h 13"/>
                  <a:gd name="T14" fmla="*/ 10 w 15"/>
                  <a:gd name="T15" fmla="*/ 8 h 13"/>
                  <a:gd name="T16" fmla="*/ 8 w 15"/>
                  <a:gd name="T17" fmla="*/ 4 h 13"/>
                  <a:gd name="T18" fmla="*/ 8 w 15"/>
                  <a:gd name="T19" fmla="*/ 4 h 13"/>
                  <a:gd name="T20" fmla="*/ 5 w 15"/>
                  <a:gd name="T21" fmla="*/ 6 h 13"/>
                  <a:gd name="T22" fmla="*/ 5 w 15"/>
                  <a:gd name="T23" fmla="*/ 6 h 13"/>
                  <a:gd name="T24" fmla="*/ 8 w 15"/>
                  <a:gd name="T25" fmla="*/ 9 h 13"/>
                  <a:gd name="T26" fmla="*/ 8 w 15"/>
                  <a:gd name="T27" fmla="*/ 9 h 13"/>
                  <a:gd name="T28" fmla="*/ 10 w 15"/>
                  <a:gd name="T29" fmla="*/ 8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 h="13">
                    <a:moveTo>
                      <a:pt x="15" y="10"/>
                    </a:moveTo>
                    <a:cubicBezTo>
                      <a:pt x="14" y="13"/>
                      <a:pt x="10" y="13"/>
                      <a:pt x="7" y="13"/>
                    </a:cubicBezTo>
                    <a:cubicBezTo>
                      <a:pt x="3" y="13"/>
                      <a:pt x="0" y="9"/>
                      <a:pt x="1" y="5"/>
                    </a:cubicBezTo>
                    <a:cubicBezTo>
                      <a:pt x="1" y="5"/>
                      <a:pt x="1" y="5"/>
                      <a:pt x="1" y="5"/>
                    </a:cubicBezTo>
                    <a:cubicBezTo>
                      <a:pt x="1" y="2"/>
                      <a:pt x="2" y="0"/>
                      <a:pt x="5" y="0"/>
                    </a:cubicBezTo>
                    <a:cubicBezTo>
                      <a:pt x="5" y="0"/>
                      <a:pt x="6" y="0"/>
                      <a:pt x="6" y="0"/>
                    </a:cubicBezTo>
                    <a:cubicBezTo>
                      <a:pt x="11" y="0"/>
                      <a:pt x="15" y="5"/>
                      <a:pt x="15" y="10"/>
                    </a:cubicBezTo>
                    <a:close/>
                    <a:moveTo>
                      <a:pt x="10" y="8"/>
                    </a:moveTo>
                    <a:cubicBezTo>
                      <a:pt x="11" y="6"/>
                      <a:pt x="10" y="5"/>
                      <a:pt x="8" y="4"/>
                    </a:cubicBezTo>
                    <a:cubicBezTo>
                      <a:pt x="8" y="4"/>
                      <a:pt x="8" y="4"/>
                      <a:pt x="8" y="4"/>
                    </a:cubicBezTo>
                    <a:cubicBezTo>
                      <a:pt x="7" y="4"/>
                      <a:pt x="6" y="5"/>
                      <a:pt x="5" y="6"/>
                    </a:cubicBezTo>
                    <a:cubicBezTo>
                      <a:pt x="5" y="6"/>
                      <a:pt x="5" y="6"/>
                      <a:pt x="5" y="6"/>
                    </a:cubicBezTo>
                    <a:cubicBezTo>
                      <a:pt x="5" y="8"/>
                      <a:pt x="6" y="9"/>
                      <a:pt x="8" y="9"/>
                    </a:cubicBezTo>
                    <a:cubicBezTo>
                      <a:pt x="8" y="9"/>
                      <a:pt x="8" y="9"/>
                      <a:pt x="8" y="9"/>
                    </a:cubicBezTo>
                    <a:cubicBezTo>
                      <a:pt x="9" y="10"/>
                      <a:pt x="10" y="9"/>
                      <a:pt x="10" y="8"/>
                    </a:cubicBezTo>
                    <a:close/>
                  </a:path>
                </a:pathLst>
              </a:custGeom>
              <a:solidFill>
                <a:srgbClr val="FF31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58">
                <a:extLst>
                  <a:ext uri="{FF2B5EF4-FFF2-40B4-BE49-F238E27FC236}">
                    <a16:creationId xmlns:a16="http://schemas.microsoft.com/office/drawing/2014/main" xmlns="" id="{D5DB93FB-49B9-4BCE-801C-DA0E24244790}"/>
                  </a:ext>
                </a:extLst>
              </p:cNvPr>
              <p:cNvSpPr>
                <a:spLocks noEditPoints="1"/>
              </p:cNvSpPr>
              <p:nvPr/>
            </p:nvSpPr>
            <p:spPr bwMode="auto">
              <a:xfrm>
                <a:off x="3420028" y="343915"/>
                <a:ext cx="43718" cy="39346"/>
              </a:xfrm>
              <a:custGeom>
                <a:avLst/>
                <a:gdLst>
                  <a:gd name="T0" fmla="*/ 8 w 15"/>
                  <a:gd name="T1" fmla="*/ 13 h 13"/>
                  <a:gd name="T2" fmla="*/ 1 w 15"/>
                  <a:gd name="T3" fmla="*/ 6 h 13"/>
                  <a:gd name="T4" fmla="*/ 5 w 15"/>
                  <a:gd name="T5" fmla="*/ 1 h 13"/>
                  <a:gd name="T6" fmla="*/ 7 w 15"/>
                  <a:gd name="T7" fmla="*/ 1 h 13"/>
                  <a:gd name="T8" fmla="*/ 14 w 15"/>
                  <a:gd name="T9" fmla="*/ 9 h 13"/>
                  <a:gd name="T10" fmla="*/ 8 w 15"/>
                  <a:gd name="T11" fmla="*/ 13 h 13"/>
                  <a:gd name="T12" fmla="*/ 8 w 15"/>
                  <a:gd name="T13" fmla="*/ 4 h 13"/>
                  <a:gd name="T14" fmla="*/ 5 w 15"/>
                  <a:gd name="T15" fmla="*/ 6 h 13"/>
                  <a:gd name="T16" fmla="*/ 7 w 15"/>
                  <a:gd name="T17" fmla="*/ 9 h 13"/>
                  <a:gd name="T18" fmla="*/ 9 w 15"/>
                  <a:gd name="T19" fmla="*/ 7 h 13"/>
                  <a:gd name="T20" fmla="*/ 8 w 15"/>
                  <a:gd name="T21" fmla="*/ 4 h 13"/>
                  <a:gd name="T22" fmla="*/ 8 w 15"/>
                  <a:gd name="T23" fmla="*/ 4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13">
                    <a:moveTo>
                      <a:pt x="8" y="13"/>
                    </a:moveTo>
                    <a:cubicBezTo>
                      <a:pt x="4" y="12"/>
                      <a:pt x="1" y="11"/>
                      <a:pt x="1" y="6"/>
                    </a:cubicBezTo>
                    <a:cubicBezTo>
                      <a:pt x="0" y="3"/>
                      <a:pt x="2" y="1"/>
                      <a:pt x="5" y="1"/>
                    </a:cubicBezTo>
                    <a:cubicBezTo>
                      <a:pt x="6" y="0"/>
                      <a:pt x="6" y="1"/>
                      <a:pt x="7" y="1"/>
                    </a:cubicBezTo>
                    <a:cubicBezTo>
                      <a:pt x="11" y="1"/>
                      <a:pt x="15" y="4"/>
                      <a:pt x="14" y="9"/>
                    </a:cubicBezTo>
                    <a:cubicBezTo>
                      <a:pt x="14" y="13"/>
                      <a:pt x="11" y="13"/>
                      <a:pt x="8" y="13"/>
                    </a:cubicBezTo>
                    <a:close/>
                    <a:moveTo>
                      <a:pt x="8" y="4"/>
                    </a:moveTo>
                    <a:cubicBezTo>
                      <a:pt x="6" y="4"/>
                      <a:pt x="5" y="5"/>
                      <a:pt x="5" y="6"/>
                    </a:cubicBezTo>
                    <a:cubicBezTo>
                      <a:pt x="5" y="8"/>
                      <a:pt x="6" y="9"/>
                      <a:pt x="7" y="9"/>
                    </a:cubicBezTo>
                    <a:cubicBezTo>
                      <a:pt x="9" y="9"/>
                      <a:pt x="9" y="8"/>
                      <a:pt x="9" y="7"/>
                    </a:cubicBezTo>
                    <a:cubicBezTo>
                      <a:pt x="10" y="6"/>
                      <a:pt x="9" y="4"/>
                      <a:pt x="8" y="4"/>
                    </a:cubicBezTo>
                    <a:cubicBezTo>
                      <a:pt x="8" y="4"/>
                      <a:pt x="8" y="4"/>
                      <a:pt x="8" y="4"/>
                    </a:cubicBezTo>
                    <a:close/>
                  </a:path>
                </a:pathLst>
              </a:custGeom>
              <a:solidFill>
                <a:srgbClr val="FF31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59">
                <a:extLst>
                  <a:ext uri="{FF2B5EF4-FFF2-40B4-BE49-F238E27FC236}">
                    <a16:creationId xmlns:a16="http://schemas.microsoft.com/office/drawing/2014/main" xmlns="" id="{E48B15CD-E303-4C96-A261-F20A4D57286E}"/>
                  </a:ext>
                </a:extLst>
              </p:cNvPr>
              <p:cNvSpPr>
                <a:spLocks/>
              </p:cNvSpPr>
              <p:nvPr/>
            </p:nvSpPr>
            <p:spPr bwMode="auto">
              <a:xfrm>
                <a:off x="3683793" y="579992"/>
                <a:ext cx="46632" cy="34974"/>
              </a:xfrm>
              <a:custGeom>
                <a:avLst/>
                <a:gdLst>
                  <a:gd name="T0" fmla="*/ 6 w 16"/>
                  <a:gd name="T1" fmla="*/ 0 h 12"/>
                  <a:gd name="T2" fmla="*/ 7 w 16"/>
                  <a:gd name="T3" fmla="*/ 4 h 12"/>
                  <a:gd name="T4" fmla="*/ 12 w 16"/>
                  <a:gd name="T5" fmla="*/ 6 h 12"/>
                  <a:gd name="T6" fmla="*/ 15 w 16"/>
                  <a:gd name="T7" fmla="*/ 4 h 12"/>
                  <a:gd name="T8" fmla="*/ 15 w 16"/>
                  <a:gd name="T9" fmla="*/ 9 h 12"/>
                  <a:gd name="T10" fmla="*/ 14 w 16"/>
                  <a:gd name="T11" fmla="*/ 9 h 12"/>
                  <a:gd name="T12" fmla="*/ 3 w 16"/>
                  <a:gd name="T13" fmla="*/ 9 h 12"/>
                  <a:gd name="T14" fmla="*/ 6 w 16"/>
                  <a:gd name="T15" fmla="*/ 0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12">
                    <a:moveTo>
                      <a:pt x="6" y="0"/>
                    </a:moveTo>
                    <a:cubicBezTo>
                      <a:pt x="8" y="1"/>
                      <a:pt x="6" y="3"/>
                      <a:pt x="7" y="4"/>
                    </a:cubicBezTo>
                    <a:cubicBezTo>
                      <a:pt x="7" y="8"/>
                      <a:pt x="9" y="9"/>
                      <a:pt x="12" y="6"/>
                    </a:cubicBezTo>
                    <a:cubicBezTo>
                      <a:pt x="13" y="5"/>
                      <a:pt x="12" y="1"/>
                      <a:pt x="15" y="4"/>
                    </a:cubicBezTo>
                    <a:cubicBezTo>
                      <a:pt x="16" y="5"/>
                      <a:pt x="16" y="7"/>
                      <a:pt x="15" y="9"/>
                    </a:cubicBezTo>
                    <a:cubicBezTo>
                      <a:pt x="15" y="9"/>
                      <a:pt x="15" y="9"/>
                      <a:pt x="14" y="9"/>
                    </a:cubicBezTo>
                    <a:cubicBezTo>
                      <a:pt x="11" y="12"/>
                      <a:pt x="6" y="12"/>
                      <a:pt x="3" y="9"/>
                    </a:cubicBezTo>
                    <a:cubicBezTo>
                      <a:pt x="0" y="7"/>
                      <a:pt x="1" y="4"/>
                      <a:pt x="6" y="0"/>
                    </a:cubicBezTo>
                    <a:close/>
                  </a:path>
                </a:pathLst>
              </a:custGeom>
              <a:solidFill>
                <a:srgbClr val="FF31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val="413211492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invX="1"/>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443</TotalTime>
  <Words>479</Words>
  <Application>Microsoft Office PowerPoint</Application>
  <PresentationFormat>宽屏</PresentationFormat>
  <Paragraphs>54</Paragraphs>
  <Slides>16</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16</vt:i4>
      </vt:variant>
    </vt:vector>
  </HeadingPairs>
  <TitlesOfParts>
    <vt:vector size="22" baseType="lpstr">
      <vt:lpstr>等线 Light</vt:lpstr>
      <vt:lpstr>庞门正道标题体</vt:lpstr>
      <vt:lpstr>Arial</vt:lpstr>
      <vt:lpstr>851tegakizatsu</vt:lpstr>
      <vt:lpstr>等线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yvonne 忘吃药的晓公子</dc:creator>
  <cp:lastModifiedBy>阳光 男孩</cp:lastModifiedBy>
  <cp:revision>56</cp:revision>
  <dcterms:created xsi:type="dcterms:W3CDTF">2019-09-18T01:27:39Z</dcterms:created>
  <dcterms:modified xsi:type="dcterms:W3CDTF">2019-09-22T13:30:47Z</dcterms:modified>
</cp:coreProperties>
</file>