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3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72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696" y="-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1270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53A3"/>
              </a:solidFill>
              <a:ln w="22225">
                <a:noFill/>
              </a:ln>
              <a:effectLst>
                <a:outerShdw blurRad="76200" dist="50800" dir="8100000" algn="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D40-4822-8239-4F862D951CBB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  <a:alpha val="2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D40-4822-8239-4F862D951CB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7.5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D40-4822-8239-4F862D951C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/>
          <a:ea typeface="微软雅黑"/>
          <a:sym typeface="Arial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1270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B0F0"/>
              </a:solidFill>
              <a:ln w="22225">
                <a:noFill/>
              </a:ln>
              <a:effectLst>
                <a:outerShdw blurRad="76200" dist="50800" dir="8100000" algn="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5DA-4AC0-A8A3-7D2EC79F1009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  <a:alpha val="2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5DA-4AC0-A8A3-7D2EC79F1009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4.5</c:v>
                </c:pt>
                <c:pt idx="1">
                  <c:v>5.5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5DA-4AC0-A8A3-7D2EC79F10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/>
          <a:ea typeface="微软雅黑"/>
          <a:sym typeface="Arial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1270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B0F0"/>
              </a:solidFill>
              <a:ln w="22225">
                <a:noFill/>
              </a:ln>
              <a:effectLst>
                <a:outerShdw blurRad="76200" dist="50800" dir="8100000" algn="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2E6-495A-9EA1-DECEBB5629DE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  <a:alpha val="2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2E6-495A-9EA1-DECEBB5629D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2E6-495A-9EA1-DECEBB5629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/>
          <a:ea typeface="微软雅黑"/>
          <a:sym typeface="Arial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1270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0053A3"/>
              </a:solidFill>
              <a:ln w="22225">
                <a:noFill/>
              </a:ln>
              <a:effectLst>
                <a:outerShdw blurRad="76200" dist="50800" dir="8100000" algn="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DC3-408C-88C6-8D5860E75C8E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  <a:alpha val="2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DC3-408C-88C6-8D5860E75C8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8.5</c:v>
                </c:pt>
                <c:pt idx="1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DC3-408C-88C6-8D5860E75C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/>
          <a:ea typeface="微软雅黑"/>
          <a:sym typeface="Arial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81596D-D048-453B-B350-B02EC0FC57B0}" type="datetimeFigureOut">
              <a:rPr lang="zh-CN" altLang="en-US" smtClean="0"/>
              <a:t>2019/9/22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25925F-B378-4A8B-B114-9ACCB5781F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633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1243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019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7724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2299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031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2949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5692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762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7031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506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967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2613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8960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7755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913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2453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963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7211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769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9643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228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4567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837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模板以及教程设计作品源文件可以在公众号内无条件获取。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25925F-B378-4A8B-B114-9ACCB5781F1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656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289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D67B3D-1BBD-4636-90FA-67D38D77E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476B942-5E61-460D-8B53-A672FFE6A3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E99ED9F-DCCA-457F-BDCC-3FAF53EDF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F8ACB-4333-4E3F-8404-6F2851174938}" type="datetimeFigureOut">
              <a:rPr lang="zh-CN" altLang="en-US" smtClean="0"/>
              <a:t>2019/9/22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98BF168-D0CF-47CA-A671-B25BCCF37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2CFFF14-4341-4EFA-BC64-603771826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C79B0-1801-433F-B408-F4B3ABC885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01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2988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D4FBD44-5A6B-42C3-96AF-579CCE75D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5C6B3D0-C045-4D2E-B9A7-EA87AE97C4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ACC046C-4B72-4D44-BBCF-B0CDCC29CB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3333C46-1268-4009-B57E-B383587EB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F8ACB-4333-4E3F-8404-6F2851174938}" type="datetimeFigureOut">
              <a:rPr lang="zh-CN" altLang="en-US" smtClean="0"/>
              <a:t>2019/9/22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9633FAD-8CC7-4D8A-99D8-D245E8097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DE2762B-841D-4676-B7D7-DEC2C6134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C79B0-1801-433F-B408-F4B3ABC885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74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E8417F0-E761-464A-A0AD-BC1221C88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C30149B-F7DD-4CD3-BB25-66C2049516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701E40A-5C7F-4C2F-9860-562960F765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F8ACB-4333-4E3F-8404-6F2851174938}" type="datetimeFigureOut">
              <a:rPr lang="zh-CN" altLang="en-US" smtClean="0"/>
              <a:t>2019/9/22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6A7D08F-7544-488C-B2C8-71875F80DB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B6FF46C-C28E-4C7F-9827-CA085DDA06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C79B0-1801-433F-B408-F4B3ABC885B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B6FC03C-DBE3-4528-9014-34DC464AE97E}"/>
              </a:ext>
            </a:extLst>
          </p:cNvPr>
          <p:cNvSpPr/>
          <p:nvPr userDrawn="1"/>
        </p:nvSpPr>
        <p:spPr>
          <a:xfrm>
            <a:off x="-4208206" y="9100235"/>
            <a:ext cx="20608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/>
              <a:t>公众号：陈西设计之家。微信搜索即可。更多免费原创</a:t>
            </a:r>
            <a:r>
              <a:rPr lang="en-US" altLang="zh-CN" sz="2800" dirty="0"/>
              <a:t>PPT</a:t>
            </a:r>
            <a:r>
              <a:rPr lang="zh-CN" altLang="en-US" sz="2800" dirty="0"/>
              <a:t>模板以及教程设计作品源文件可以在公众号内无条件获取。</a:t>
            </a:r>
          </a:p>
        </p:txBody>
      </p:sp>
    </p:spTree>
    <p:extLst>
      <p:ext uri="{BB962C8B-B14F-4D97-AF65-F5344CB8AC3E}">
        <p14:creationId xmlns:p14="http://schemas.microsoft.com/office/powerpoint/2010/main" val="962528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公众号：陈西设计之家。微信搜索即可">
            <a:extLst>
              <a:ext uri="{FF2B5EF4-FFF2-40B4-BE49-F238E27FC236}">
                <a16:creationId xmlns:a16="http://schemas.microsoft.com/office/drawing/2014/main" xmlns="" id="{A1DF6B9F-8E19-4DBB-8F54-8C8BB51185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5">
              <a:alphaModFix amt="15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9302510B-DAD5-46AA-AC69-C0089BB6EE70}"/>
              </a:ext>
            </a:extLst>
          </p:cNvPr>
          <p:cNvSpPr/>
          <p:nvPr/>
        </p:nvSpPr>
        <p:spPr>
          <a:xfrm>
            <a:off x="0" y="2041072"/>
            <a:ext cx="12192000" cy="3059636"/>
          </a:xfrm>
          <a:custGeom>
            <a:avLst/>
            <a:gdLst>
              <a:gd name="connsiteX0" fmla="*/ 0 w 12192000"/>
              <a:gd name="connsiteY0" fmla="*/ 0 h 3059636"/>
              <a:gd name="connsiteX1" fmla="*/ 5893778 w 12192000"/>
              <a:gd name="connsiteY1" fmla="*/ 0 h 3059636"/>
              <a:gd name="connsiteX2" fmla="*/ 6096000 w 12192000"/>
              <a:gd name="connsiteY2" fmla="*/ 236539 h 3059636"/>
              <a:gd name="connsiteX3" fmla="*/ 6298223 w 12192000"/>
              <a:gd name="connsiteY3" fmla="*/ 0 h 3059636"/>
              <a:gd name="connsiteX4" fmla="*/ 12192000 w 12192000"/>
              <a:gd name="connsiteY4" fmla="*/ 0 h 3059636"/>
              <a:gd name="connsiteX5" fmla="*/ 12192000 w 12192000"/>
              <a:gd name="connsiteY5" fmla="*/ 3059636 h 3059636"/>
              <a:gd name="connsiteX6" fmla="*/ 0 w 12192000"/>
              <a:gd name="connsiteY6" fmla="*/ 3059636 h 3059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059636">
                <a:moveTo>
                  <a:pt x="0" y="0"/>
                </a:moveTo>
                <a:lnTo>
                  <a:pt x="5893778" y="0"/>
                </a:lnTo>
                <a:lnTo>
                  <a:pt x="6096000" y="236539"/>
                </a:lnTo>
                <a:lnTo>
                  <a:pt x="6298223" y="0"/>
                </a:lnTo>
                <a:lnTo>
                  <a:pt x="12192000" y="0"/>
                </a:lnTo>
                <a:lnTo>
                  <a:pt x="12192000" y="3059636"/>
                </a:lnTo>
                <a:lnTo>
                  <a:pt x="0" y="3059636"/>
                </a:lnTo>
                <a:close/>
              </a:path>
            </a:pathLst>
          </a:cu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星之所在【公众号：陈西设计之家】">
            <a:hlinkClick r:id="" action="ppaction://media"/>
            <a:extLst>
              <a:ext uri="{FF2B5EF4-FFF2-40B4-BE49-F238E27FC236}">
                <a16:creationId xmlns:a16="http://schemas.microsoft.com/office/drawing/2014/main" xmlns="" id="{11F10D7F-C8E9-450E-B039-2925F6E9E79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480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678960" y="-2141170"/>
            <a:ext cx="609600" cy="609600"/>
          </a:xfrm>
          <a:prstGeom prst="rect">
            <a:avLst/>
          </a:prstGeom>
        </p:spPr>
      </p:pic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535EC712-6156-49CE-AE92-9C76C84C07E0}"/>
              </a:ext>
            </a:extLst>
          </p:cNvPr>
          <p:cNvSpPr/>
          <p:nvPr/>
        </p:nvSpPr>
        <p:spPr>
          <a:xfrm>
            <a:off x="4505325" y="4333223"/>
            <a:ext cx="3181350" cy="44356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335B77E-3A55-4C0D-8FED-764C02F7FBE6}"/>
              </a:ext>
            </a:extLst>
          </p:cNvPr>
          <p:cNvSpPr txBox="1"/>
          <p:nvPr/>
        </p:nvSpPr>
        <p:spPr>
          <a:xfrm>
            <a:off x="4652964" y="4372306"/>
            <a:ext cx="2886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8ABBF88-02A2-42BC-9DDB-A9691C299834}"/>
              </a:ext>
            </a:extLst>
          </p:cNvPr>
          <p:cNvSpPr txBox="1"/>
          <p:nvPr/>
        </p:nvSpPr>
        <p:spPr>
          <a:xfrm>
            <a:off x="2427634" y="2514150"/>
            <a:ext cx="73367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学校教学公开课制作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FCAF344-687D-402D-816F-F7F203F03952}"/>
              </a:ext>
            </a:extLst>
          </p:cNvPr>
          <p:cNvSpPr txBox="1"/>
          <p:nvPr/>
        </p:nvSpPr>
        <p:spPr>
          <a:xfrm>
            <a:off x="2427634" y="3545682"/>
            <a:ext cx="7336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200" dirty="0" err="1">
                <a:solidFill>
                  <a:schemeClr val="bg1"/>
                </a:solidFill>
              </a:rPr>
              <a:t>ame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21" name="公众号：陈西设计之家。微信搜索即可">
            <a:extLst>
              <a:ext uri="{FF2B5EF4-FFF2-40B4-BE49-F238E27FC236}">
                <a16:creationId xmlns:a16="http://schemas.microsoft.com/office/drawing/2014/main" xmlns="" id="{B74CA63E-D07C-4D43-B055-094717613B8A}"/>
              </a:ext>
            </a:extLst>
          </p:cNvPr>
          <p:cNvCxnSpPr/>
          <p:nvPr/>
        </p:nvCxnSpPr>
        <p:spPr>
          <a:xfrm>
            <a:off x="2561772" y="3466055"/>
            <a:ext cx="706845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0656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0"/>
            <a:ext cx="12192000" cy="89203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公众号：陈西设计之家。微信搜索即可">
            <a:extLst>
              <a:ext uri="{FF2B5EF4-FFF2-40B4-BE49-F238E27FC236}">
                <a16:creationId xmlns:a16="http://schemas.microsoft.com/office/drawing/2014/main" xmlns="" id="{224756C7-C037-43DB-84C6-B96D673B1A80}"/>
              </a:ext>
            </a:extLst>
          </p:cNvPr>
          <p:cNvSpPr/>
          <p:nvPr/>
        </p:nvSpPr>
        <p:spPr>
          <a:xfrm flipH="1">
            <a:off x="0" y="6716110"/>
            <a:ext cx="12276701" cy="141890"/>
          </a:xfrm>
          <a:custGeom>
            <a:avLst/>
            <a:gdLst>
              <a:gd name="connsiteX0" fmla="*/ 180975 w 12276701"/>
              <a:gd name="connsiteY0" fmla="*/ 0 h 141890"/>
              <a:gd name="connsiteX1" fmla="*/ 64830 w 12276701"/>
              <a:gd name="connsiteY1" fmla="*/ 0 h 141890"/>
              <a:gd name="connsiteX2" fmla="*/ 0 w 12276701"/>
              <a:gd name="connsiteY2" fmla="*/ 141890 h 141890"/>
              <a:gd name="connsiteX3" fmla="*/ 116145 w 12276701"/>
              <a:gd name="connsiteY3" fmla="*/ 141890 h 141890"/>
              <a:gd name="connsiteX4" fmla="*/ 361950 w 12276701"/>
              <a:gd name="connsiteY4" fmla="*/ 0 h 141890"/>
              <a:gd name="connsiteX5" fmla="*/ 245805 w 12276701"/>
              <a:gd name="connsiteY5" fmla="*/ 0 h 141890"/>
              <a:gd name="connsiteX6" fmla="*/ 180975 w 12276701"/>
              <a:gd name="connsiteY6" fmla="*/ 141890 h 141890"/>
              <a:gd name="connsiteX7" fmla="*/ 297120 w 12276701"/>
              <a:gd name="connsiteY7" fmla="*/ 141890 h 141890"/>
              <a:gd name="connsiteX8" fmla="*/ 542925 w 12276701"/>
              <a:gd name="connsiteY8" fmla="*/ 0 h 141890"/>
              <a:gd name="connsiteX9" fmla="*/ 426780 w 12276701"/>
              <a:gd name="connsiteY9" fmla="*/ 0 h 141890"/>
              <a:gd name="connsiteX10" fmla="*/ 361950 w 12276701"/>
              <a:gd name="connsiteY10" fmla="*/ 141890 h 141890"/>
              <a:gd name="connsiteX11" fmla="*/ 478095 w 12276701"/>
              <a:gd name="connsiteY11" fmla="*/ 141890 h 141890"/>
              <a:gd name="connsiteX12" fmla="*/ 723900 w 12276701"/>
              <a:gd name="connsiteY12" fmla="*/ 0 h 141890"/>
              <a:gd name="connsiteX13" fmla="*/ 607755 w 12276701"/>
              <a:gd name="connsiteY13" fmla="*/ 0 h 141890"/>
              <a:gd name="connsiteX14" fmla="*/ 542925 w 12276701"/>
              <a:gd name="connsiteY14" fmla="*/ 141890 h 141890"/>
              <a:gd name="connsiteX15" fmla="*/ 659070 w 12276701"/>
              <a:gd name="connsiteY15" fmla="*/ 141890 h 141890"/>
              <a:gd name="connsiteX16" fmla="*/ 904875 w 12276701"/>
              <a:gd name="connsiteY16" fmla="*/ 0 h 141890"/>
              <a:gd name="connsiteX17" fmla="*/ 788730 w 12276701"/>
              <a:gd name="connsiteY17" fmla="*/ 0 h 141890"/>
              <a:gd name="connsiteX18" fmla="*/ 723900 w 12276701"/>
              <a:gd name="connsiteY18" fmla="*/ 141890 h 141890"/>
              <a:gd name="connsiteX19" fmla="*/ 840045 w 12276701"/>
              <a:gd name="connsiteY19" fmla="*/ 141890 h 141890"/>
              <a:gd name="connsiteX20" fmla="*/ 1085850 w 12276701"/>
              <a:gd name="connsiteY20" fmla="*/ 0 h 141890"/>
              <a:gd name="connsiteX21" fmla="*/ 969705 w 12276701"/>
              <a:gd name="connsiteY21" fmla="*/ 0 h 141890"/>
              <a:gd name="connsiteX22" fmla="*/ 904875 w 12276701"/>
              <a:gd name="connsiteY22" fmla="*/ 141890 h 141890"/>
              <a:gd name="connsiteX23" fmla="*/ 1021020 w 12276701"/>
              <a:gd name="connsiteY23" fmla="*/ 141890 h 141890"/>
              <a:gd name="connsiteX24" fmla="*/ 1266825 w 12276701"/>
              <a:gd name="connsiteY24" fmla="*/ 0 h 141890"/>
              <a:gd name="connsiteX25" fmla="*/ 1150680 w 12276701"/>
              <a:gd name="connsiteY25" fmla="*/ 0 h 141890"/>
              <a:gd name="connsiteX26" fmla="*/ 1085850 w 12276701"/>
              <a:gd name="connsiteY26" fmla="*/ 141890 h 141890"/>
              <a:gd name="connsiteX27" fmla="*/ 1201995 w 12276701"/>
              <a:gd name="connsiteY27" fmla="*/ 141890 h 141890"/>
              <a:gd name="connsiteX28" fmla="*/ 1447800 w 12276701"/>
              <a:gd name="connsiteY28" fmla="*/ 0 h 141890"/>
              <a:gd name="connsiteX29" fmla="*/ 1331655 w 12276701"/>
              <a:gd name="connsiteY29" fmla="*/ 0 h 141890"/>
              <a:gd name="connsiteX30" fmla="*/ 1266825 w 12276701"/>
              <a:gd name="connsiteY30" fmla="*/ 141890 h 141890"/>
              <a:gd name="connsiteX31" fmla="*/ 1382970 w 12276701"/>
              <a:gd name="connsiteY31" fmla="*/ 141890 h 141890"/>
              <a:gd name="connsiteX32" fmla="*/ 1628775 w 12276701"/>
              <a:gd name="connsiteY32" fmla="*/ 0 h 141890"/>
              <a:gd name="connsiteX33" fmla="*/ 1512630 w 12276701"/>
              <a:gd name="connsiteY33" fmla="*/ 0 h 141890"/>
              <a:gd name="connsiteX34" fmla="*/ 1447800 w 12276701"/>
              <a:gd name="connsiteY34" fmla="*/ 141890 h 141890"/>
              <a:gd name="connsiteX35" fmla="*/ 1563945 w 12276701"/>
              <a:gd name="connsiteY35" fmla="*/ 141890 h 141890"/>
              <a:gd name="connsiteX36" fmla="*/ 1809750 w 12276701"/>
              <a:gd name="connsiteY36" fmla="*/ 0 h 141890"/>
              <a:gd name="connsiteX37" fmla="*/ 1693605 w 12276701"/>
              <a:gd name="connsiteY37" fmla="*/ 0 h 141890"/>
              <a:gd name="connsiteX38" fmla="*/ 1628775 w 12276701"/>
              <a:gd name="connsiteY38" fmla="*/ 141890 h 141890"/>
              <a:gd name="connsiteX39" fmla="*/ 1744920 w 12276701"/>
              <a:gd name="connsiteY39" fmla="*/ 141890 h 141890"/>
              <a:gd name="connsiteX40" fmla="*/ 1990725 w 12276701"/>
              <a:gd name="connsiteY40" fmla="*/ 0 h 141890"/>
              <a:gd name="connsiteX41" fmla="*/ 1874580 w 12276701"/>
              <a:gd name="connsiteY41" fmla="*/ 0 h 141890"/>
              <a:gd name="connsiteX42" fmla="*/ 1809750 w 12276701"/>
              <a:gd name="connsiteY42" fmla="*/ 141890 h 141890"/>
              <a:gd name="connsiteX43" fmla="*/ 1925895 w 12276701"/>
              <a:gd name="connsiteY43" fmla="*/ 141890 h 141890"/>
              <a:gd name="connsiteX44" fmla="*/ 2171700 w 12276701"/>
              <a:gd name="connsiteY44" fmla="*/ 0 h 141890"/>
              <a:gd name="connsiteX45" fmla="*/ 2055555 w 12276701"/>
              <a:gd name="connsiteY45" fmla="*/ 0 h 141890"/>
              <a:gd name="connsiteX46" fmla="*/ 1990725 w 12276701"/>
              <a:gd name="connsiteY46" fmla="*/ 141890 h 141890"/>
              <a:gd name="connsiteX47" fmla="*/ 2106870 w 12276701"/>
              <a:gd name="connsiteY47" fmla="*/ 141890 h 141890"/>
              <a:gd name="connsiteX48" fmla="*/ 2352675 w 12276701"/>
              <a:gd name="connsiteY48" fmla="*/ 0 h 141890"/>
              <a:gd name="connsiteX49" fmla="*/ 2236530 w 12276701"/>
              <a:gd name="connsiteY49" fmla="*/ 0 h 141890"/>
              <a:gd name="connsiteX50" fmla="*/ 2171700 w 12276701"/>
              <a:gd name="connsiteY50" fmla="*/ 141890 h 141890"/>
              <a:gd name="connsiteX51" fmla="*/ 2287845 w 12276701"/>
              <a:gd name="connsiteY51" fmla="*/ 141890 h 141890"/>
              <a:gd name="connsiteX52" fmla="*/ 2533650 w 12276701"/>
              <a:gd name="connsiteY52" fmla="*/ 0 h 141890"/>
              <a:gd name="connsiteX53" fmla="*/ 2417505 w 12276701"/>
              <a:gd name="connsiteY53" fmla="*/ 0 h 141890"/>
              <a:gd name="connsiteX54" fmla="*/ 2352675 w 12276701"/>
              <a:gd name="connsiteY54" fmla="*/ 141890 h 141890"/>
              <a:gd name="connsiteX55" fmla="*/ 2468820 w 12276701"/>
              <a:gd name="connsiteY55" fmla="*/ 141890 h 141890"/>
              <a:gd name="connsiteX56" fmla="*/ 2714625 w 12276701"/>
              <a:gd name="connsiteY56" fmla="*/ 0 h 141890"/>
              <a:gd name="connsiteX57" fmla="*/ 2598480 w 12276701"/>
              <a:gd name="connsiteY57" fmla="*/ 0 h 141890"/>
              <a:gd name="connsiteX58" fmla="*/ 2533650 w 12276701"/>
              <a:gd name="connsiteY58" fmla="*/ 141890 h 141890"/>
              <a:gd name="connsiteX59" fmla="*/ 2649795 w 12276701"/>
              <a:gd name="connsiteY59" fmla="*/ 141890 h 141890"/>
              <a:gd name="connsiteX60" fmla="*/ 2895600 w 12276701"/>
              <a:gd name="connsiteY60" fmla="*/ 0 h 141890"/>
              <a:gd name="connsiteX61" fmla="*/ 2779455 w 12276701"/>
              <a:gd name="connsiteY61" fmla="*/ 0 h 141890"/>
              <a:gd name="connsiteX62" fmla="*/ 2714625 w 12276701"/>
              <a:gd name="connsiteY62" fmla="*/ 141890 h 141890"/>
              <a:gd name="connsiteX63" fmla="*/ 2830770 w 12276701"/>
              <a:gd name="connsiteY63" fmla="*/ 141890 h 141890"/>
              <a:gd name="connsiteX64" fmla="*/ 3076575 w 12276701"/>
              <a:gd name="connsiteY64" fmla="*/ 0 h 141890"/>
              <a:gd name="connsiteX65" fmla="*/ 2960430 w 12276701"/>
              <a:gd name="connsiteY65" fmla="*/ 0 h 141890"/>
              <a:gd name="connsiteX66" fmla="*/ 2895600 w 12276701"/>
              <a:gd name="connsiteY66" fmla="*/ 141890 h 141890"/>
              <a:gd name="connsiteX67" fmla="*/ 3011745 w 12276701"/>
              <a:gd name="connsiteY67" fmla="*/ 141890 h 141890"/>
              <a:gd name="connsiteX68" fmla="*/ 3257550 w 12276701"/>
              <a:gd name="connsiteY68" fmla="*/ 0 h 141890"/>
              <a:gd name="connsiteX69" fmla="*/ 3141405 w 12276701"/>
              <a:gd name="connsiteY69" fmla="*/ 0 h 141890"/>
              <a:gd name="connsiteX70" fmla="*/ 3076575 w 12276701"/>
              <a:gd name="connsiteY70" fmla="*/ 141890 h 141890"/>
              <a:gd name="connsiteX71" fmla="*/ 3192720 w 12276701"/>
              <a:gd name="connsiteY71" fmla="*/ 141890 h 141890"/>
              <a:gd name="connsiteX72" fmla="*/ 3438525 w 12276701"/>
              <a:gd name="connsiteY72" fmla="*/ 0 h 141890"/>
              <a:gd name="connsiteX73" fmla="*/ 3322380 w 12276701"/>
              <a:gd name="connsiteY73" fmla="*/ 0 h 141890"/>
              <a:gd name="connsiteX74" fmla="*/ 3257550 w 12276701"/>
              <a:gd name="connsiteY74" fmla="*/ 141890 h 141890"/>
              <a:gd name="connsiteX75" fmla="*/ 3373695 w 12276701"/>
              <a:gd name="connsiteY75" fmla="*/ 141890 h 141890"/>
              <a:gd name="connsiteX76" fmla="*/ 3619500 w 12276701"/>
              <a:gd name="connsiteY76" fmla="*/ 0 h 141890"/>
              <a:gd name="connsiteX77" fmla="*/ 3503355 w 12276701"/>
              <a:gd name="connsiteY77" fmla="*/ 0 h 141890"/>
              <a:gd name="connsiteX78" fmla="*/ 3438525 w 12276701"/>
              <a:gd name="connsiteY78" fmla="*/ 141890 h 141890"/>
              <a:gd name="connsiteX79" fmla="*/ 3554670 w 12276701"/>
              <a:gd name="connsiteY79" fmla="*/ 141890 h 141890"/>
              <a:gd name="connsiteX80" fmla="*/ 3800475 w 12276701"/>
              <a:gd name="connsiteY80" fmla="*/ 0 h 141890"/>
              <a:gd name="connsiteX81" fmla="*/ 3684330 w 12276701"/>
              <a:gd name="connsiteY81" fmla="*/ 0 h 141890"/>
              <a:gd name="connsiteX82" fmla="*/ 3619500 w 12276701"/>
              <a:gd name="connsiteY82" fmla="*/ 141890 h 141890"/>
              <a:gd name="connsiteX83" fmla="*/ 3735645 w 12276701"/>
              <a:gd name="connsiteY83" fmla="*/ 141890 h 141890"/>
              <a:gd name="connsiteX84" fmla="*/ 3981450 w 12276701"/>
              <a:gd name="connsiteY84" fmla="*/ 0 h 141890"/>
              <a:gd name="connsiteX85" fmla="*/ 3865305 w 12276701"/>
              <a:gd name="connsiteY85" fmla="*/ 0 h 141890"/>
              <a:gd name="connsiteX86" fmla="*/ 3800475 w 12276701"/>
              <a:gd name="connsiteY86" fmla="*/ 141890 h 141890"/>
              <a:gd name="connsiteX87" fmla="*/ 3916620 w 12276701"/>
              <a:gd name="connsiteY87" fmla="*/ 141890 h 141890"/>
              <a:gd name="connsiteX88" fmla="*/ 4162425 w 12276701"/>
              <a:gd name="connsiteY88" fmla="*/ 0 h 141890"/>
              <a:gd name="connsiteX89" fmla="*/ 4046280 w 12276701"/>
              <a:gd name="connsiteY89" fmla="*/ 0 h 141890"/>
              <a:gd name="connsiteX90" fmla="*/ 3981450 w 12276701"/>
              <a:gd name="connsiteY90" fmla="*/ 141890 h 141890"/>
              <a:gd name="connsiteX91" fmla="*/ 4097595 w 12276701"/>
              <a:gd name="connsiteY91" fmla="*/ 141890 h 141890"/>
              <a:gd name="connsiteX92" fmla="*/ 4343400 w 12276701"/>
              <a:gd name="connsiteY92" fmla="*/ 0 h 141890"/>
              <a:gd name="connsiteX93" fmla="*/ 4227255 w 12276701"/>
              <a:gd name="connsiteY93" fmla="*/ 0 h 141890"/>
              <a:gd name="connsiteX94" fmla="*/ 4162425 w 12276701"/>
              <a:gd name="connsiteY94" fmla="*/ 141890 h 141890"/>
              <a:gd name="connsiteX95" fmla="*/ 4278570 w 12276701"/>
              <a:gd name="connsiteY95" fmla="*/ 141890 h 141890"/>
              <a:gd name="connsiteX96" fmla="*/ 4524375 w 12276701"/>
              <a:gd name="connsiteY96" fmla="*/ 0 h 141890"/>
              <a:gd name="connsiteX97" fmla="*/ 4408230 w 12276701"/>
              <a:gd name="connsiteY97" fmla="*/ 0 h 141890"/>
              <a:gd name="connsiteX98" fmla="*/ 4343400 w 12276701"/>
              <a:gd name="connsiteY98" fmla="*/ 141890 h 141890"/>
              <a:gd name="connsiteX99" fmla="*/ 4459545 w 12276701"/>
              <a:gd name="connsiteY99" fmla="*/ 141890 h 141890"/>
              <a:gd name="connsiteX100" fmla="*/ 4705350 w 12276701"/>
              <a:gd name="connsiteY100" fmla="*/ 0 h 141890"/>
              <a:gd name="connsiteX101" fmla="*/ 4589205 w 12276701"/>
              <a:gd name="connsiteY101" fmla="*/ 0 h 141890"/>
              <a:gd name="connsiteX102" fmla="*/ 4524375 w 12276701"/>
              <a:gd name="connsiteY102" fmla="*/ 141890 h 141890"/>
              <a:gd name="connsiteX103" fmla="*/ 4640520 w 12276701"/>
              <a:gd name="connsiteY103" fmla="*/ 141890 h 141890"/>
              <a:gd name="connsiteX104" fmla="*/ 4886325 w 12276701"/>
              <a:gd name="connsiteY104" fmla="*/ 0 h 141890"/>
              <a:gd name="connsiteX105" fmla="*/ 4770180 w 12276701"/>
              <a:gd name="connsiteY105" fmla="*/ 0 h 141890"/>
              <a:gd name="connsiteX106" fmla="*/ 4705350 w 12276701"/>
              <a:gd name="connsiteY106" fmla="*/ 141890 h 141890"/>
              <a:gd name="connsiteX107" fmla="*/ 4821495 w 12276701"/>
              <a:gd name="connsiteY107" fmla="*/ 141890 h 141890"/>
              <a:gd name="connsiteX108" fmla="*/ 5067300 w 12276701"/>
              <a:gd name="connsiteY108" fmla="*/ 0 h 141890"/>
              <a:gd name="connsiteX109" fmla="*/ 4951155 w 12276701"/>
              <a:gd name="connsiteY109" fmla="*/ 0 h 141890"/>
              <a:gd name="connsiteX110" fmla="*/ 4886325 w 12276701"/>
              <a:gd name="connsiteY110" fmla="*/ 141890 h 141890"/>
              <a:gd name="connsiteX111" fmla="*/ 5002470 w 12276701"/>
              <a:gd name="connsiteY111" fmla="*/ 141890 h 141890"/>
              <a:gd name="connsiteX112" fmla="*/ 5248275 w 12276701"/>
              <a:gd name="connsiteY112" fmla="*/ 0 h 141890"/>
              <a:gd name="connsiteX113" fmla="*/ 5132130 w 12276701"/>
              <a:gd name="connsiteY113" fmla="*/ 0 h 141890"/>
              <a:gd name="connsiteX114" fmla="*/ 5067300 w 12276701"/>
              <a:gd name="connsiteY114" fmla="*/ 141890 h 141890"/>
              <a:gd name="connsiteX115" fmla="*/ 5183445 w 12276701"/>
              <a:gd name="connsiteY115" fmla="*/ 141890 h 141890"/>
              <a:gd name="connsiteX116" fmla="*/ 5429250 w 12276701"/>
              <a:gd name="connsiteY116" fmla="*/ 0 h 141890"/>
              <a:gd name="connsiteX117" fmla="*/ 5313105 w 12276701"/>
              <a:gd name="connsiteY117" fmla="*/ 0 h 141890"/>
              <a:gd name="connsiteX118" fmla="*/ 5248275 w 12276701"/>
              <a:gd name="connsiteY118" fmla="*/ 141890 h 141890"/>
              <a:gd name="connsiteX119" fmla="*/ 5364420 w 12276701"/>
              <a:gd name="connsiteY119" fmla="*/ 141890 h 141890"/>
              <a:gd name="connsiteX120" fmla="*/ 5610225 w 12276701"/>
              <a:gd name="connsiteY120" fmla="*/ 0 h 141890"/>
              <a:gd name="connsiteX121" fmla="*/ 5494080 w 12276701"/>
              <a:gd name="connsiteY121" fmla="*/ 0 h 141890"/>
              <a:gd name="connsiteX122" fmla="*/ 5429250 w 12276701"/>
              <a:gd name="connsiteY122" fmla="*/ 141890 h 141890"/>
              <a:gd name="connsiteX123" fmla="*/ 5545395 w 12276701"/>
              <a:gd name="connsiteY123" fmla="*/ 141890 h 141890"/>
              <a:gd name="connsiteX124" fmla="*/ 5791200 w 12276701"/>
              <a:gd name="connsiteY124" fmla="*/ 0 h 141890"/>
              <a:gd name="connsiteX125" fmla="*/ 5675055 w 12276701"/>
              <a:gd name="connsiteY125" fmla="*/ 0 h 141890"/>
              <a:gd name="connsiteX126" fmla="*/ 5610225 w 12276701"/>
              <a:gd name="connsiteY126" fmla="*/ 141890 h 141890"/>
              <a:gd name="connsiteX127" fmla="*/ 5726370 w 12276701"/>
              <a:gd name="connsiteY127" fmla="*/ 141890 h 141890"/>
              <a:gd name="connsiteX128" fmla="*/ 12276701 w 12276701"/>
              <a:gd name="connsiteY128" fmla="*/ 0 h 141890"/>
              <a:gd name="connsiteX129" fmla="*/ 5856030 w 12276701"/>
              <a:gd name="connsiteY129" fmla="*/ 0 h 141890"/>
              <a:gd name="connsiteX130" fmla="*/ 5791200 w 12276701"/>
              <a:gd name="connsiteY130" fmla="*/ 141890 h 141890"/>
              <a:gd name="connsiteX131" fmla="*/ 12276701 w 12276701"/>
              <a:gd name="connsiteY131" fmla="*/ 141890 h 1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276701" h="141890">
                <a:moveTo>
                  <a:pt x="180975" y="0"/>
                </a:moveTo>
                <a:lnTo>
                  <a:pt x="64830" y="0"/>
                </a:lnTo>
                <a:lnTo>
                  <a:pt x="0" y="141890"/>
                </a:lnTo>
                <a:lnTo>
                  <a:pt x="116145" y="141890"/>
                </a:lnTo>
                <a:close/>
                <a:moveTo>
                  <a:pt x="361950" y="0"/>
                </a:moveTo>
                <a:lnTo>
                  <a:pt x="245805" y="0"/>
                </a:lnTo>
                <a:lnTo>
                  <a:pt x="180975" y="141890"/>
                </a:lnTo>
                <a:lnTo>
                  <a:pt x="297120" y="141890"/>
                </a:lnTo>
                <a:close/>
                <a:moveTo>
                  <a:pt x="542925" y="0"/>
                </a:moveTo>
                <a:lnTo>
                  <a:pt x="426780" y="0"/>
                </a:lnTo>
                <a:lnTo>
                  <a:pt x="361950" y="141890"/>
                </a:lnTo>
                <a:lnTo>
                  <a:pt x="478095" y="141890"/>
                </a:lnTo>
                <a:close/>
                <a:moveTo>
                  <a:pt x="723900" y="0"/>
                </a:moveTo>
                <a:lnTo>
                  <a:pt x="607755" y="0"/>
                </a:lnTo>
                <a:lnTo>
                  <a:pt x="542925" y="141890"/>
                </a:lnTo>
                <a:lnTo>
                  <a:pt x="659070" y="141890"/>
                </a:lnTo>
                <a:close/>
                <a:moveTo>
                  <a:pt x="904875" y="0"/>
                </a:moveTo>
                <a:lnTo>
                  <a:pt x="788730" y="0"/>
                </a:lnTo>
                <a:lnTo>
                  <a:pt x="723900" y="141890"/>
                </a:lnTo>
                <a:lnTo>
                  <a:pt x="840045" y="141890"/>
                </a:lnTo>
                <a:close/>
                <a:moveTo>
                  <a:pt x="1085850" y="0"/>
                </a:moveTo>
                <a:lnTo>
                  <a:pt x="969705" y="0"/>
                </a:lnTo>
                <a:lnTo>
                  <a:pt x="904875" y="141890"/>
                </a:lnTo>
                <a:lnTo>
                  <a:pt x="1021020" y="141890"/>
                </a:lnTo>
                <a:close/>
                <a:moveTo>
                  <a:pt x="1266825" y="0"/>
                </a:moveTo>
                <a:lnTo>
                  <a:pt x="1150680" y="0"/>
                </a:lnTo>
                <a:lnTo>
                  <a:pt x="1085850" y="141890"/>
                </a:lnTo>
                <a:lnTo>
                  <a:pt x="1201995" y="141890"/>
                </a:lnTo>
                <a:close/>
                <a:moveTo>
                  <a:pt x="1447800" y="0"/>
                </a:moveTo>
                <a:lnTo>
                  <a:pt x="1331655" y="0"/>
                </a:lnTo>
                <a:lnTo>
                  <a:pt x="1266825" y="141890"/>
                </a:lnTo>
                <a:lnTo>
                  <a:pt x="1382970" y="141890"/>
                </a:lnTo>
                <a:close/>
                <a:moveTo>
                  <a:pt x="1628775" y="0"/>
                </a:moveTo>
                <a:lnTo>
                  <a:pt x="1512630" y="0"/>
                </a:lnTo>
                <a:lnTo>
                  <a:pt x="1447800" y="141890"/>
                </a:lnTo>
                <a:lnTo>
                  <a:pt x="1563945" y="141890"/>
                </a:lnTo>
                <a:close/>
                <a:moveTo>
                  <a:pt x="1809750" y="0"/>
                </a:moveTo>
                <a:lnTo>
                  <a:pt x="1693605" y="0"/>
                </a:lnTo>
                <a:lnTo>
                  <a:pt x="1628775" y="141890"/>
                </a:lnTo>
                <a:lnTo>
                  <a:pt x="1744920" y="141890"/>
                </a:lnTo>
                <a:close/>
                <a:moveTo>
                  <a:pt x="1990725" y="0"/>
                </a:moveTo>
                <a:lnTo>
                  <a:pt x="1874580" y="0"/>
                </a:lnTo>
                <a:lnTo>
                  <a:pt x="1809750" y="141890"/>
                </a:lnTo>
                <a:lnTo>
                  <a:pt x="1925895" y="141890"/>
                </a:lnTo>
                <a:close/>
                <a:moveTo>
                  <a:pt x="2171700" y="0"/>
                </a:moveTo>
                <a:lnTo>
                  <a:pt x="2055555" y="0"/>
                </a:lnTo>
                <a:lnTo>
                  <a:pt x="1990725" y="141890"/>
                </a:lnTo>
                <a:lnTo>
                  <a:pt x="2106870" y="141890"/>
                </a:lnTo>
                <a:close/>
                <a:moveTo>
                  <a:pt x="2352675" y="0"/>
                </a:moveTo>
                <a:lnTo>
                  <a:pt x="2236530" y="0"/>
                </a:lnTo>
                <a:lnTo>
                  <a:pt x="2171700" y="141890"/>
                </a:lnTo>
                <a:lnTo>
                  <a:pt x="2287845" y="141890"/>
                </a:lnTo>
                <a:close/>
                <a:moveTo>
                  <a:pt x="2533650" y="0"/>
                </a:moveTo>
                <a:lnTo>
                  <a:pt x="2417505" y="0"/>
                </a:lnTo>
                <a:lnTo>
                  <a:pt x="2352675" y="141890"/>
                </a:lnTo>
                <a:lnTo>
                  <a:pt x="2468820" y="141890"/>
                </a:lnTo>
                <a:close/>
                <a:moveTo>
                  <a:pt x="2714625" y="0"/>
                </a:moveTo>
                <a:lnTo>
                  <a:pt x="2598480" y="0"/>
                </a:lnTo>
                <a:lnTo>
                  <a:pt x="2533650" y="141890"/>
                </a:lnTo>
                <a:lnTo>
                  <a:pt x="2649795" y="141890"/>
                </a:lnTo>
                <a:close/>
                <a:moveTo>
                  <a:pt x="2895600" y="0"/>
                </a:moveTo>
                <a:lnTo>
                  <a:pt x="2779455" y="0"/>
                </a:lnTo>
                <a:lnTo>
                  <a:pt x="2714625" y="141890"/>
                </a:lnTo>
                <a:lnTo>
                  <a:pt x="2830770" y="141890"/>
                </a:lnTo>
                <a:close/>
                <a:moveTo>
                  <a:pt x="3076575" y="0"/>
                </a:moveTo>
                <a:lnTo>
                  <a:pt x="2960430" y="0"/>
                </a:lnTo>
                <a:lnTo>
                  <a:pt x="2895600" y="141890"/>
                </a:lnTo>
                <a:lnTo>
                  <a:pt x="3011745" y="141890"/>
                </a:lnTo>
                <a:close/>
                <a:moveTo>
                  <a:pt x="3257550" y="0"/>
                </a:moveTo>
                <a:lnTo>
                  <a:pt x="3141405" y="0"/>
                </a:lnTo>
                <a:lnTo>
                  <a:pt x="3076575" y="141890"/>
                </a:lnTo>
                <a:lnTo>
                  <a:pt x="3192720" y="141890"/>
                </a:lnTo>
                <a:close/>
                <a:moveTo>
                  <a:pt x="3438525" y="0"/>
                </a:moveTo>
                <a:lnTo>
                  <a:pt x="3322380" y="0"/>
                </a:lnTo>
                <a:lnTo>
                  <a:pt x="3257550" y="141890"/>
                </a:lnTo>
                <a:lnTo>
                  <a:pt x="3373695" y="141890"/>
                </a:lnTo>
                <a:close/>
                <a:moveTo>
                  <a:pt x="3619500" y="0"/>
                </a:moveTo>
                <a:lnTo>
                  <a:pt x="3503355" y="0"/>
                </a:lnTo>
                <a:lnTo>
                  <a:pt x="3438525" y="141890"/>
                </a:lnTo>
                <a:lnTo>
                  <a:pt x="3554670" y="141890"/>
                </a:lnTo>
                <a:close/>
                <a:moveTo>
                  <a:pt x="3800475" y="0"/>
                </a:moveTo>
                <a:lnTo>
                  <a:pt x="3684330" y="0"/>
                </a:lnTo>
                <a:lnTo>
                  <a:pt x="3619500" y="141890"/>
                </a:lnTo>
                <a:lnTo>
                  <a:pt x="3735645" y="141890"/>
                </a:lnTo>
                <a:close/>
                <a:moveTo>
                  <a:pt x="3981450" y="0"/>
                </a:moveTo>
                <a:lnTo>
                  <a:pt x="3865305" y="0"/>
                </a:lnTo>
                <a:lnTo>
                  <a:pt x="3800475" y="141890"/>
                </a:lnTo>
                <a:lnTo>
                  <a:pt x="3916620" y="141890"/>
                </a:lnTo>
                <a:close/>
                <a:moveTo>
                  <a:pt x="4162425" y="0"/>
                </a:moveTo>
                <a:lnTo>
                  <a:pt x="4046280" y="0"/>
                </a:lnTo>
                <a:lnTo>
                  <a:pt x="3981450" y="141890"/>
                </a:lnTo>
                <a:lnTo>
                  <a:pt x="4097595" y="141890"/>
                </a:lnTo>
                <a:close/>
                <a:moveTo>
                  <a:pt x="4343400" y="0"/>
                </a:moveTo>
                <a:lnTo>
                  <a:pt x="4227255" y="0"/>
                </a:lnTo>
                <a:lnTo>
                  <a:pt x="4162425" y="141890"/>
                </a:lnTo>
                <a:lnTo>
                  <a:pt x="4278570" y="141890"/>
                </a:lnTo>
                <a:close/>
                <a:moveTo>
                  <a:pt x="4524375" y="0"/>
                </a:moveTo>
                <a:lnTo>
                  <a:pt x="4408230" y="0"/>
                </a:lnTo>
                <a:lnTo>
                  <a:pt x="4343400" y="141890"/>
                </a:lnTo>
                <a:lnTo>
                  <a:pt x="4459545" y="141890"/>
                </a:lnTo>
                <a:close/>
                <a:moveTo>
                  <a:pt x="4705350" y="0"/>
                </a:moveTo>
                <a:lnTo>
                  <a:pt x="4589205" y="0"/>
                </a:lnTo>
                <a:lnTo>
                  <a:pt x="4524375" y="141890"/>
                </a:lnTo>
                <a:lnTo>
                  <a:pt x="4640520" y="141890"/>
                </a:lnTo>
                <a:close/>
                <a:moveTo>
                  <a:pt x="4886325" y="0"/>
                </a:moveTo>
                <a:lnTo>
                  <a:pt x="4770180" y="0"/>
                </a:lnTo>
                <a:lnTo>
                  <a:pt x="4705350" y="141890"/>
                </a:lnTo>
                <a:lnTo>
                  <a:pt x="4821495" y="141890"/>
                </a:lnTo>
                <a:close/>
                <a:moveTo>
                  <a:pt x="5067300" y="0"/>
                </a:moveTo>
                <a:lnTo>
                  <a:pt x="4951155" y="0"/>
                </a:lnTo>
                <a:lnTo>
                  <a:pt x="4886325" y="141890"/>
                </a:lnTo>
                <a:lnTo>
                  <a:pt x="5002470" y="141890"/>
                </a:lnTo>
                <a:close/>
                <a:moveTo>
                  <a:pt x="5248275" y="0"/>
                </a:moveTo>
                <a:lnTo>
                  <a:pt x="5132130" y="0"/>
                </a:lnTo>
                <a:lnTo>
                  <a:pt x="5067300" y="141890"/>
                </a:lnTo>
                <a:lnTo>
                  <a:pt x="5183445" y="141890"/>
                </a:lnTo>
                <a:close/>
                <a:moveTo>
                  <a:pt x="5429250" y="0"/>
                </a:moveTo>
                <a:lnTo>
                  <a:pt x="5313105" y="0"/>
                </a:lnTo>
                <a:lnTo>
                  <a:pt x="5248275" y="141890"/>
                </a:lnTo>
                <a:lnTo>
                  <a:pt x="5364420" y="141890"/>
                </a:lnTo>
                <a:close/>
                <a:moveTo>
                  <a:pt x="5610225" y="0"/>
                </a:moveTo>
                <a:lnTo>
                  <a:pt x="5494080" y="0"/>
                </a:lnTo>
                <a:lnTo>
                  <a:pt x="5429250" y="141890"/>
                </a:lnTo>
                <a:lnTo>
                  <a:pt x="5545395" y="141890"/>
                </a:lnTo>
                <a:close/>
                <a:moveTo>
                  <a:pt x="5791200" y="0"/>
                </a:moveTo>
                <a:lnTo>
                  <a:pt x="5675055" y="0"/>
                </a:lnTo>
                <a:lnTo>
                  <a:pt x="5610225" y="141890"/>
                </a:lnTo>
                <a:lnTo>
                  <a:pt x="5726370" y="141890"/>
                </a:lnTo>
                <a:close/>
                <a:moveTo>
                  <a:pt x="12276701" y="0"/>
                </a:moveTo>
                <a:lnTo>
                  <a:pt x="5856030" y="0"/>
                </a:lnTo>
                <a:lnTo>
                  <a:pt x="5791200" y="141890"/>
                </a:lnTo>
                <a:lnTo>
                  <a:pt x="12276701" y="141890"/>
                </a:lnTo>
                <a:close/>
              </a:path>
            </a:pathLst>
          </a:cu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xmlns="" id="{B0E2FE75-0386-44F8-A553-1CA5F349693B}"/>
              </a:ext>
            </a:extLst>
          </p:cNvPr>
          <p:cNvSpPr/>
          <p:nvPr/>
        </p:nvSpPr>
        <p:spPr>
          <a:xfrm>
            <a:off x="302045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箭头: V 形 61">
            <a:extLst>
              <a:ext uri="{FF2B5EF4-FFF2-40B4-BE49-F238E27FC236}">
                <a16:creationId xmlns:a16="http://schemas.microsoft.com/office/drawing/2014/main" xmlns="" id="{D59BE79A-AE0B-4CED-B0EC-84634725AB78}"/>
              </a:ext>
            </a:extLst>
          </p:cNvPr>
          <p:cNvSpPr/>
          <p:nvPr/>
        </p:nvSpPr>
        <p:spPr>
          <a:xfrm>
            <a:off x="662522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公众号：陈西设计之家。微信搜索即可">
            <a:extLst>
              <a:ext uri="{FF2B5EF4-FFF2-40B4-BE49-F238E27FC236}">
                <a16:creationId xmlns:a16="http://schemas.microsoft.com/office/drawing/2014/main" xmlns="" id="{B592A3B6-9387-4011-97AB-294DD6497D8B}"/>
              </a:ext>
            </a:extLst>
          </p:cNvPr>
          <p:cNvSpPr txBox="1"/>
          <p:nvPr/>
        </p:nvSpPr>
        <p:spPr>
          <a:xfrm>
            <a:off x="1081439" y="215184"/>
            <a:ext cx="3543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effectLst>
                  <a:outerShdw blurRad="2921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请在这里开始你的表演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Freeform 105">
            <a:extLst>
              <a:ext uri="{FF2B5EF4-FFF2-40B4-BE49-F238E27FC236}">
                <a16:creationId xmlns:a16="http://schemas.microsoft.com/office/drawing/2014/main" xmlns="" id="{19DB7432-6F2B-4490-8177-11E41CC0F293}"/>
              </a:ext>
            </a:extLst>
          </p:cNvPr>
          <p:cNvSpPr>
            <a:spLocks/>
          </p:cNvSpPr>
          <p:nvPr/>
        </p:nvSpPr>
        <p:spPr bwMode="auto">
          <a:xfrm>
            <a:off x="5907447" y="4550493"/>
            <a:ext cx="1332117" cy="1447656"/>
          </a:xfrm>
          <a:custGeom>
            <a:avLst/>
            <a:gdLst>
              <a:gd name="T0" fmla="*/ 0 w 876"/>
              <a:gd name="T1" fmla="*/ 29138806 h 952"/>
              <a:gd name="T2" fmla="*/ 0 w 876"/>
              <a:gd name="T3" fmla="*/ 477871696 h 952"/>
              <a:gd name="T4" fmla="*/ 851127092 w 876"/>
              <a:gd name="T5" fmla="*/ 924662129 h 952"/>
              <a:gd name="T6" fmla="*/ 691784020 w 876"/>
              <a:gd name="T7" fmla="*/ 0 h 952"/>
              <a:gd name="T8" fmla="*/ 367267589 w 876"/>
              <a:gd name="T9" fmla="*/ 0 h 952"/>
              <a:gd name="T10" fmla="*/ 410017760 w 876"/>
              <a:gd name="T11" fmla="*/ 244763215 h 952"/>
              <a:gd name="T12" fmla="*/ 0 w 876"/>
              <a:gd name="T13" fmla="*/ 29138806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73" tIns="60937" rIns="121873" bIns="60937"/>
          <a:lstStyle/>
          <a:p>
            <a:pPr defTabSz="1218714"/>
            <a:endParaRPr lang="zh-CN" altLang="en-US" sz="2399" kern="0" dirty="0">
              <a:solidFill>
                <a:sysClr val="windowText" lastClr="000000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45" name="Freeform 107">
            <a:extLst>
              <a:ext uri="{FF2B5EF4-FFF2-40B4-BE49-F238E27FC236}">
                <a16:creationId xmlns:a16="http://schemas.microsoft.com/office/drawing/2014/main" xmlns="" id="{CA3972C3-59AF-41CD-96B4-D5ECA749E0CC}"/>
              </a:ext>
            </a:extLst>
          </p:cNvPr>
          <p:cNvSpPr>
            <a:spLocks/>
          </p:cNvSpPr>
          <p:nvPr/>
        </p:nvSpPr>
        <p:spPr bwMode="auto">
          <a:xfrm>
            <a:off x="4354943" y="4550493"/>
            <a:ext cx="1337014" cy="1447656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73" tIns="60937" rIns="121873" bIns="60937"/>
          <a:lstStyle/>
          <a:p>
            <a:pPr defTabSz="121874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399" dirty="0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Calibri" panose="020F0502020204030204"/>
              <a:ea typeface="等线" panose="02010600030101010101" pitchFamily="2" charset="-122"/>
            </a:endParaRPr>
          </a:p>
        </p:txBody>
      </p:sp>
      <p:grpSp>
        <p:nvGrpSpPr>
          <p:cNvPr id="47" name="组合 7">
            <a:extLst>
              <a:ext uri="{FF2B5EF4-FFF2-40B4-BE49-F238E27FC236}">
                <a16:creationId xmlns:a16="http://schemas.microsoft.com/office/drawing/2014/main" xmlns="" id="{AF2714FD-0A12-4C80-92ED-BEA832DF2B74}"/>
              </a:ext>
            </a:extLst>
          </p:cNvPr>
          <p:cNvGrpSpPr/>
          <p:nvPr/>
        </p:nvGrpSpPr>
        <p:grpSpPr>
          <a:xfrm>
            <a:off x="3057530" y="1562100"/>
            <a:ext cx="5387067" cy="4920635"/>
            <a:chOff x="2967707" y="1495055"/>
            <a:chExt cx="3713088" cy="3348471"/>
          </a:xfrm>
        </p:grpSpPr>
        <p:pic>
          <p:nvPicPr>
            <p:cNvPr id="66" name="Picture 19">
              <a:extLst>
                <a:ext uri="{FF2B5EF4-FFF2-40B4-BE49-F238E27FC236}">
                  <a16:creationId xmlns:a16="http://schemas.microsoft.com/office/drawing/2014/main" xmlns="" id="{B390D44E-D3C0-4541-8139-FEF0492FD7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707" y="4266787"/>
              <a:ext cx="3713088" cy="57673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2" name="组合 4">
              <a:extLst>
                <a:ext uri="{FF2B5EF4-FFF2-40B4-BE49-F238E27FC236}">
                  <a16:creationId xmlns:a16="http://schemas.microsoft.com/office/drawing/2014/main" xmlns="" id="{F8E89246-365F-4CD3-990B-FC20B161E3F9}"/>
                </a:ext>
              </a:extLst>
            </p:cNvPr>
            <p:cNvGrpSpPr/>
            <p:nvPr/>
          </p:nvGrpSpPr>
          <p:grpSpPr>
            <a:xfrm>
              <a:off x="3249281" y="1495055"/>
              <a:ext cx="3213613" cy="3018713"/>
              <a:chOff x="3249281" y="1495055"/>
              <a:chExt cx="3213613" cy="3018713"/>
            </a:xfrm>
          </p:grpSpPr>
          <p:sp>
            <p:nvSpPr>
              <p:cNvPr id="76" name="Freeform 104">
                <a:extLst>
                  <a:ext uri="{FF2B5EF4-FFF2-40B4-BE49-F238E27FC236}">
                    <a16:creationId xmlns:a16="http://schemas.microsoft.com/office/drawing/2014/main" xmlns="" id="{EB9E7BB7-2380-4BFE-8A3D-CB9882DBA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2039" y="3528644"/>
                <a:ext cx="918175" cy="985124"/>
              </a:xfrm>
              <a:custGeom>
                <a:avLst/>
                <a:gdLst>
                  <a:gd name="T0" fmla="*/ 0 w 876"/>
                  <a:gd name="T1" fmla="*/ 29138806 h 952"/>
                  <a:gd name="T2" fmla="*/ 0 w 876"/>
                  <a:gd name="T3" fmla="*/ 477871696 h 952"/>
                  <a:gd name="T4" fmla="*/ 851127092 w 876"/>
                  <a:gd name="T5" fmla="*/ 924662129 h 952"/>
                  <a:gd name="T6" fmla="*/ 691784020 w 876"/>
                  <a:gd name="T7" fmla="*/ 0 h 952"/>
                  <a:gd name="T8" fmla="*/ 367267589 w 876"/>
                  <a:gd name="T9" fmla="*/ 0 h 952"/>
                  <a:gd name="T10" fmla="*/ 410017760 w 876"/>
                  <a:gd name="T11" fmla="*/ 244763215 h 952"/>
                  <a:gd name="T12" fmla="*/ 0 w 876"/>
                  <a:gd name="T13" fmla="*/ 29138806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6" h="952">
                    <a:moveTo>
                      <a:pt x="0" y="30"/>
                    </a:moveTo>
                    <a:lnTo>
                      <a:pt x="0" y="492"/>
                    </a:lnTo>
                    <a:lnTo>
                      <a:pt x="876" y="952"/>
                    </a:lnTo>
                    <a:lnTo>
                      <a:pt x="712" y="0"/>
                    </a:lnTo>
                    <a:lnTo>
                      <a:pt x="378" y="0"/>
                    </a:lnTo>
                    <a:lnTo>
                      <a:pt x="422" y="252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53A3"/>
              </a:solidFill>
              <a:ln>
                <a:noFill/>
              </a:ln>
            </p:spPr>
            <p:txBody>
              <a:bodyPr lIns="128994" tIns="64497" rIns="128994" bIns="64497"/>
              <a:lstStyle/>
              <a:p>
                <a:pPr defTabSz="1218714"/>
                <a:endParaRPr lang="zh-CN" altLang="en-US" sz="2399" kern="0" dirty="0">
                  <a:solidFill>
                    <a:sysClr val="windowText" lastClr="000000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80" name="Freeform 106">
                <a:extLst>
                  <a:ext uri="{FF2B5EF4-FFF2-40B4-BE49-F238E27FC236}">
                    <a16:creationId xmlns:a16="http://schemas.microsoft.com/office/drawing/2014/main" xmlns="" id="{3CB80688-98CD-4564-827F-28F38916D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1962" y="3528644"/>
                <a:ext cx="921550" cy="985124"/>
              </a:xfrm>
              <a:custGeom>
                <a:avLst/>
                <a:gdLst>
                  <a:gd name="T0" fmla="*/ 854256123 w 878"/>
                  <a:gd name="T1" fmla="*/ 29138806 h 952"/>
                  <a:gd name="T2" fmla="*/ 443668360 w 878"/>
                  <a:gd name="T3" fmla="*/ 244763215 h 952"/>
                  <a:gd name="T4" fmla="*/ 484532161 w 878"/>
                  <a:gd name="T5" fmla="*/ 0 h 952"/>
                  <a:gd name="T6" fmla="*/ 159564590 w 878"/>
                  <a:gd name="T7" fmla="*/ 0 h 952"/>
                  <a:gd name="T8" fmla="*/ 0 w 878"/>
                  <a:gd name="T9" fmla="*/ 924662129 h 952"/>
                  <a:gd name="T10" fmla="*/ 854256123 w 878"/>
                  <a:gd name="T11" fmla="*/ 477871696 h 952"/>
                  <a:gd name="T12" fmla="*/ 854256123 w 878"/>
                  <a:gd name="T13" fmla="*/ 29138806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8" h="952">
                    <a:moveTo>
                      <a:pt x="878" y="30"/>
                    </a:moveTo>
                    <a:lnTo>
                      <a:pt x="456" y="252"/>
                    </a:lnTo>
                    <a:lnTo>
                      <a:pt x="498" y="0"/>
                    </a:lnTo>
                    <a:lnTo>
                      <a:pt x="164" y="0"/>
                    </a:lnTo>
                    <a:lnTo>
                      <a:pt x="0" y="952"/>
                    </a:lnTo>
                    <a:lnTo>
                      <a:pt x="878" y="492"/>
                    </a:lnTo>
                    <a:lnTo>
                      <a:pt x="878" y="30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8994" tIns="64497" rIns="128994" bIns="64497"/>
              <a:lstStyle/>
              <a:p>
                <a:pPr defTabSz="1218714"/>
                <a:endParaRPr lang="zh-CN" altLang="en-US" sz="2399" kern="0" dirty="0">
                  <a:solidFill>
                    <a:sysClr val="windowText" lastClr="000000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81" name="Freeform 108">
                <a:extLst>
                  <a:ext uri="{FF2B5EF4-FFF2-40B4-BE49-F238E27FC236}">
                    <a16:creationId xmlns:a16="http://schemas.microsoft.com/office/drawing/2014/main" xmlns="" id="{D649E21C-CACB-4323-BBB5-6BF3C419A4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6088" y="1495055"/>
                <a:ext cx="1606806" cy="1866900"/>
              </a:xfrm>
              <a:custGeom>
                <a:avLst/>
                <a:gdLst>
                  <a:gd name="T0" fmla="*/ 460241095 w 1534"/>
                  <a:gd name="T1" fmla="*/ 934440516 h 1804"/>
                  <a:gd name="T2" fmla="*/ 0 w 1534"/>
                  <a:gd name="T3" fmla="*/ 0 h 1804"/>
                  <a:gd name="T4" fmla="*/ 0 w 1534"/>
                  <a:gd name="T5" fmla="*/ 679947018 h 1804"/>
                  <a:gd name="T6" fmla="*/ 238859290 w 1534"/>
                  <a:gd name="T7" fmla="*/ 1165622896 h 1804"/>
                  <a:gd name="T8" fmla="*/ 774835825 w 1534"/>
                  <a:gd name="T9" fmla="*/ 1243330563 h 1804"/>
                  <a:gd name="T10" fmla="*/ 388389322 w 1534"/>
                  <a:gd name="T11" fmla="*/ 1622157906 h 1804"/>
                  <a:gd name="T12" fmla="*/ 409750474 w 1534"/>
                  <a:gd name="T13" fmla="*/ 1752319530 h 1804"/>
                  <a:gd name="T14" fmla="*/ 802023462 w 1534"/>
                  <a:gd name="T15" fmla="*/ 1752319530 h 1804"/>
                  <a:gd name="T16" fmla="*/ 1489471863 w 1534"/>
                  <a:gd name="T17" fmla="*/ 1084029057 h 1804"/>
                  <a:gd name="T18" fmla="*/ 460241095 w 1534"/>
                  <a:gd name="T19" fmla="*/ 934440516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474" y="962"/>
                    </a:moveTo>
                    <a:lnTo>
                      <a:pt x="0" y="0"/>
                    </a:lnTo>
                    <a:lnTo>
                      <a:pt x="0" y="700"/>
                    </a:lnTo>
                    <a:lnTo>
                      <a:pt x="246" y="1200"/>
                    </a:lnTo>
                    <a:lnTo>
                      <a:pt x="798" y="1280"/>
                    </a:lnTo>
                    <a:lnTo>
                      <a:pt x="400" y="1670"/>
                    </a:lnTo>
                    <a:lnTo>
                      <a:pt x="422" y="1804"/>
                    </a:lnTo>
                    <a:lnTo>
                      <a:pt x="826" y="1804"/>
                    </a:lnTo>
                    <a:lnTo>
                      <a:pt x="1534" y="1116"/>
                    </a:lnTo>
                    <a:lnTo>
                      <a:pt x="474" y="962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lIns="128994" tIns="64497" rIns="128994" bIns="64497"/>
              <a:lstStyle/>
              <a:p>
                <a:pPr defTabSz="1218714"/>
                <a:endParaRPr lang="zh-CN" altLang="en-US" sz="2399" kern="0" dirty="0">
                  <a:solidFill>
                    <a:sysClr val="windowText" lastClr="000000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82" name="Freeform 109">
                <a:extLst>
                  <a:ext uri="{FF2B5EF4-FFF2-40B4-BE49-F238E27FC236}">
                    <a16:creationId xmlns:a16="http://schemas.microsoft.com/office/drawing/2014/main" xmlns="" id="{6B3D3DE2-763F-4101-9ADF-0691D0F6E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9281" y="1495055"/>
                <a:ext cx="1606806" cy="1866900"/>
              </a:xfrm>
              <a:custGeom>
                <a:avLst/>
                <a:gdLst>
                  <a:gd name="T0" fmla="*/ 1029230767 w 1534"/>
                  <a:gd name="T1" fmla="*/ 934440516 h 1804"/>
                  <a:gd name="T2" fmla="*/ 0 w 1534"/>
                  <a:gd name="T3" fmla="*/ 1084029057 h 1804"/>
                  <a:gd name="T4" fmla="*/ 687448400 w 1534"/>
                  <a:gd name="T5" fmla="*/ 1752319530 h 1804"/>
                  <a:gd name="T6" fmla="*/ 1079721389 w 1534"/>
                  <a:gd name="T7" fmla="*/ 1752319530 h 1804"/>
                  <a:gd name="T8" fmla="*/ 1103024374 w 1534"/>
                  <a:gd name="T9" fmla="*/ 1622157906 h 1804"/>
                  <a:gd name="T10" fmla="*/ 714636037 w 1534"/>
                  <a:gd name="T11" fmla="*/ 1243330563 h 1804"/>
                  <a:gd name="T12" fmla="*/ 1250612572 w 1534"/>
                  <a:gd name="T13" fmla="*/ 1165622896 h 1804"/>
                  <a:gd name="T14" fmla="*/ 1489471863 w 1534"/>
                  <a:gd name="T15" fmla="*/ 679947018 h 1804"/>
                  <a:gd name="T16" fmla="*/ 1489471863 w 1534"/>
                  <a:gd name="T17" fmla="*/ 0 h 1804"/>
                  <a:gd name="T18" fmla="*/ 1029230767 w 1534"/>
                  <a:gd name="T19" fmla="*/ 934440516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1060" y="962"/>
                    </a:moveTo>
                    <a:lnTo>
                      <a:pt x="0" y="1116"/>
                    </a:lnTo>
                    <a:lnTo>
                      <a:pt x="708" y="1804"/>
                    </a:lnTo>
                    <a:lnTo>
                      <a:pt x="1112" y="1804"/>
                    </a:lnTo>
                    <a:lnTo>
                      <a:pt x="1136" y="1670"/>
                    </a:lnTo>
                    <a:lnTo>
                      <a:pt x="736" y="1280"/>
                    </a:lnTo>
                    <a:lnTo>
                      <a:pt x="1288" y="1200"/>
                    </a:lnTo>
                    <a:lnTo>
                      <a:pt x="1534" y="700"/>
                    </a:lnTo>
                    <a:lnTo>
                      <a:pt x="1534" y="0"/>
                    </a:lnTo>
                    <a:lnTo>
                      <a:pt x="1060" y="962"/>
                    </a:lnTo>
                    <a:close/>
                  </a:path>
                </a:pathLst>
              </a:custGeom>
              <a:solidFill>
                <a:srgbClr val="0053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8994" tIns="64497" rIns="128994" bIns="64497"/>
              <a:lstStyle/>
              <a:p>
                <a:pPr defTabSz="1218714"/>
                <a:endParaRPr lang="zh-CN" altLang="en-US" sz="2399" kern="0" dirty="0">
                  <a:solidFill>
                    <a:sysClr val="windowText" lastClr="000000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83" name="Freeform 121">
                <a:extLst>
                  <a:ext uri="{FF2B5EF4-FFF2-40B4-BE49-F238E27FC236}">
                    <a16:creationId xmlns:a16="http://schemas.microsoft.com/office/drawing/2014/main" xmlns="" id="{08CEE2A7-4BCF-4347-9026-B1B88144D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6415" y="2941904"/>
                <a:ext cx="202539" cy="198359"/>
              </a:xfrm>
              <a:custGeom>
                <a:avLst/>
                <a:gdLst>
                  <a:gd name="T0" fmla="*/ 187748664 w 192"/>
                  <a:gd name="T1" fmla="*/ 93092784 h 192"/>
                  <a:gd name="T2" fmla="*/ 187748664 w 192"/>
                  <a:gd name="T3" fmla="*/ 93092784 h 192"/>
                  <a:gd name="T4" fmla="*/ 185793063 w 192"/>
                  <a:gd name="T5" fmla="*/ 112486868 h 192"/>
                  <a:gd name="T6" fmla="*/ 179926258 w 192"/>
                  <a:gd name="T7" fmla="*/ 129941642 h 192"/>
                  <a:gd name="T8" fmla="*/ 170147258 w 192"/>
                  <a:gd name="T9" fmla="*/ 145457106 h 192"/>
                  <a:gd name="T10" fmla="*/ 160368258 w 192"/>
                  <a:gd name="T11" fmla="*/ 159032277 h 192"/>
                  <a:gd name="T12" fmla="*/ 146679047 w 192"/>
                  <a:gd name="T13" fmla="*/ 170669121 h 192"/>
                  <a:gd name="T14" fmla="*/ 129077641 w 192"/>
                  <a:gd name="T15" fmla="*/ 178427345 h 192"/>
                  <a:gd name="T16" fmla="*/ 113431836 w 192"/>
                  <a:gd name="T17" fmla="*/ 184245275 h 192"/>
                  <a:gd name="T18" fmla="*/ 93874828 w 192"/>
                  <a:gd name="T19" fmla="*/ 186184585 h 192"/>
                  <a:gd name="T20" fmla="*/ 93874828 w 192"/>
                  <a:gd name="T21" fmla="*/ 186184585 h 192"/>
                  <a:gd name="T22" fmla="*/ 74316828 w 192"/>
                  <a:gd name="T23" fmla="*/ 184245275 h 192"/>
                  <a:gd name="T24" fmla="*/ 56715422 w 192"/>
                  <a:gd name="T25" fmla="*/ 178427345 h 192"/>
                  <a:gd name="T26" fmla="*/ 41069617 w 192"/>
                  <a:gd name="T27" fmla="*/ 170669121 h 192"/>
                  <a:gd name="T28" fmla="*/ 27380406 w 192"/>
                  <a:gd name="T29" fmla="*/ 159032277 h 192"/>
                  <a:gd name="T30" fmla="*/ 15645805 w 192"/>
                  <a:gd name="T31" fmla="*/ 145457106 h 192"/>
                  <a:gd name="T32" fmla="*/ 7822406 w 192"/>
                  <a:gd name="T33" fmla="*/ 129941642 h 192"/>
                  <a:gd name="T34" fmla="*/ 1955602 w 192"/>
                  <a:gd name="T35" fmla="*/ 112486868 h 192"/>
                  <a:gd name="T36" fmla="*/ 0 w 192"/>
                  <a:gd name="T37" fmla="*/ 93092784 h 192"/>
                  <a:gd name="T38" fmla="*/ 0 w 192"/>
                  <a:gd name="T39" fmla="*/ 93092784 h 192"/>
                  <a:gd name="T40" fmla="*/ 1955602 w 192"/>
                  <a:gd name="T41" fmla="*/ 73697716 h 192"/>
                  <a:gd name="T42" fmla="*/ 7822406 w 192"/>
                  <a:gd name="T43" fmla="*/ 56242942 h 192"/>
                  <a:gd name="T44" fmla="*/ 15645805 w 192"/>
                  <a:gd name="T45" fmla="*/ 40727478 h 192"/>
                  <a:gd name="T46" fmla="*/ 27380406 w 192"/>
                  <a:gd name="T47" fmla="*/ 27152308 h 192"/>
                  <a:gd name="T48" fmla="*/ 41069617 w 192"/>
                  <a:gd name="T49" fmla="*/ 17454774 h 192"/>
                  <a:gd name="T50" fmla="*/ 56715422 w 192"/>
                  <a:gd name="T51" fmla="*/ 7757240 h 192"/>
                  <a:gd name="T52" fmla="*/ 74316828 w 192"/>
                  <a:gd name="T53" fmla="*/ 1939310 h 192"/>
                  <a:gd name="T54" fmla="*/ 93874828 w 192"/>
                  <a:gd name="T55" fmla="*/ 0 h 192"/>
                  <a:gd name="T56" fmla="*/ 93874828 w 192"/>
                  <a:gd name="T57" fmla="*/ 0 h 192"/>
                  <a:gd name="T58" fmla="*/ 113431836 w 192"/>
                  <a:gd name="T59" fmla="*/ 1939310 h 192"/>
                  <a:gd name="T60" fmla="*/ 129077641 w 192"/>
                  <a:gd name="T61" fmla="*/ 7757240 h 192"/>
                  <a:gd name="T62" fmla="*/ 146679047 w 192"/>
                  <a:gd name="T63" fmla="*/ 17454774 h 192"/>
                  <a:gd name="T64" fmla="*/ 160368258 w 192"/>
                  <a:gd name="T65" fmla="*/ 27152308 h 192"/>
                  <a:gd name="T66" fmla="*/ 170147258 w 192"/>
                  <a:gd name="T67" fmla="*/ 40727478 h 192"/>
                  <a:gd name="T68" fmla="*/ 179926258 w 192"/>
                  <a:gd name="T69" fmla="*/ 56242942 h 192"/>
                  <a:gd name="T70" fmla="*/ 185793063 w 192"/>
                  <a:gd name="T71" fmla="*/ 73697716 h 192"/>
                  <a:gd name="T72" fmla="*/ 187748664 w 192"/>
                  <a:gd name="T73" fmla="*/ 93092784 h 192"/>
                  <a:gd name="T74" fmla="*/ 187748664 w 192"/>
                  <a:gd name="T75" fmla="*/ 93092784 h 19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92" h="192">
                    <a:moveTo>
                      <a:pt x="192" y="96"/>
                    </a:moveTo>
                    <a:lnTo>
                      <a:pt x="192" y="96"/>
                    </a:lnTo>
                    <a:lnTo>
                      <a:pt x="190" y="116"/>
                    </a:lnTo>
                    <a:lnTo>
                      <a:pt x="184" y="134"/>
                    </a:lnTo>
                    <a:lnTo>
                      <a:pt x="174" y="150"/>
                    </a:lnTo>
                    <a:lnTo>
                      <a:pt x="164" y="164"/>
                    </a:lnTo>
                    <a:lnTo>
                      <a:pt x="150" y="176"/>
                    </a:lnTo>
                    <a:lnTo>
                      <a:pt x="132" y="184"/>
                    </a:lnTo>
                    <a:lnTo>
                      <a:pt x="116" y="190"/>
                    </a:lnTo>
                    <a:lnTo>
                      <a:pt x="96" y="192"/>
                    </a:lnTo>
                    <a:lnTo>
                      <a:pt x="76" y="190"/>
                    </a:lnTo>
                    <a:lnTo>
                      <a:pt x="58" y="184"/>
                    </a:lnTo>
                    <a:lnTo>
                      <a:pt x="42" y="176"/>
                    </a:lnTo>
                    <a:lnTo>
                      <a:pt x="28" y="164"/>
                    </a:lnTo>
                    <a:lnTo>
                      <a:pt x="16" y="150"/>
                    </a:lnTo>
                    <a:lnTo>
                      <a:pt x="8" y="134"/>
                    </a:lnTo>
                    <a:lnTo>
                      <a:pt x="2" y="116"/>
                    </a:lnTo>
                    <a:lnTo>
                      <a:pt x="0" y="96"/>
                    </a:lnTo>
                    <a:lnTo>
                      <a:pt x="2" y="76"/>
                    </a:lnTo>
                    <a:lnTo>
                      <a:pt x="8" y="58"/>
                    </a:lnTo>
                    <a:lnTo>
                      <a:pt x="16" y="42"/>
                    </a:lnTo>
                    <a:lnTo>
                      <a:pt x="28" y="28"/>
                    </a:lnTo>
                    <a:lnTo>
                      <a:pt x="42" y="18"/>
                    </a:lnTo>
                    <a:lnTo>
                      <a:pt x="58" y="8"/>
                    </a:lnTo>
                    <a:lnTo>
                      <a:pt x="76" y="2"/>
                    </a:lnTo>
                    <a:lnTo>
                      <a:pt x="96" y="0"/>
                    </a:lnTo>
                    <a:lnTo>
                      <a:pt x="116" y="2"/>
                    </a:lnTo>
                    <a:lnTo>
                      <a:pt x="132" y="8"/>
                    </a:lnTo>
                    <a:lnTo>
                      <a:pt x="150" y="18"/>
                    </a:lnTo>
                    <a:lnTo>
                      <a:pt x="164" y="28"/>
                    </a:lnTo>
                    <a:lnTo>
                      <a:pt x="174" y="42"/>
                    </a:lnTo>
                    <a:lnTo>
                      <a:pt x="184" y="58"/>
                    </a:lnTo>
                    <a:lnTo>
                      <a:pt x="190" y="76"/>
                    </a:lnTo>
                    <a:lnTo>
                      <a:pt x="192" y="96"/>
                    </a:lnTo>
                    <a:close/>
                  </a:path>
                </a:pathLst>
              </a:custGeom>
              <a:solidFill>
                <a:srgbClr val="0053A3"/>
              </a:solidFill>
              <a:ln>
                <a:noFill/>
              </a:ln>
            </p:spPr>
            <p:txBody>
              <a:bodyPr lIns="128994" tIns="64497" rIns="128994" bIns="64497"/>
              <a:lstStyle/>
              <a:p>
                <a:pPr defTabSz="1218714"/>
                <a:endParaRPr lang="zh-CN" altLang="en-US" sz="2399" kern="0" dirty="0">
                  <a:solidFill>
                    <a:sysClr val="windowText" lastClr="000000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84" name="Freeform 122">
                <a:extLst>
                  <a:ext uri="{FF2B5EF4-FFF2-40B4-BE49-F238E27FC236}">
                    <a16:creationId xmlns:a16="http://schemas.microsoft.com/office/drawing/2014/main" xmlns="" id="{7E470D9A-43F4-4908-9A67-A96165866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7777" y="2891896"/>
                <a:ext cx="251485" cy="248365"/>
              </a:xfrm>
              <a:custGeom>
                <a:avLst/>
                <a:gdLst>
                  <a:gd name="T0" fmla="*/ 233121011 w 240"/>
                  <a:gd name="T1" fmla="*/ 116560999 h 240"/>
                  <a:gd name="T2" fmla="*/ 233121011 w 240"/>
                  <a:gd name="T3" fmla="*/ 116560999 h 240"/>
                  <a:gd name="T4" fmla="*/ 231178451 w 240"/>
                  <a:gd name="T5" fmla="*/ 128217394 h 240"/>
                  <a:gd name="T6" fmla="*/ 231178451 w 240"/>
                  <a:gd name="T7" fmla="*/ 139872804 h 240"/>
                  <a:gd name="T8" fmla="*/ 223407225 w 240"/>
                  <a:gd name="T9" fmla="*/ 161243027 h 240"/>
                  <a:gd name="T10" fmla="*/ 211751865 w 240"/>
                  <a:gd name="T11" fmla="*/ 180669696 h 240"/>
                  <a:gd name="T12" fmla="*/ 198152958 w 240"/>
                  <a:gd name="T13" fmla="*/ 198153796 h 240"/>
                  <a:gd name="T14" fmla="*/ 180668932 w 240"/>
                  <a:gd name="T15" fmla="*/ 211752760 h 240"/>
                  <a:gd name="T16" fmla="*/ 161242345 w 240"/>
                  <a:gd name="T17" fmla="*/ 223408170 h 240"/>
                  <a:gd name="T18" fmla="*/ 139872213 w 240"/>
                  <a:gd name="T19" fmla="*/ 229236860 h 240"/>
                  <a:gd name="T20" fmla="*/ 128216852 w 240"/>
                  <a:gd name="T21" fmla="*/ 231179429 h 240"/>
                  <a:gd name="T22" fmla="*/ 116560506 w 240"/>
                  <a:gd name="T23" fmla="*/ 233121997 h 240"/>
                  <a:gd name="T24" fmla="*/ 116560506 w 240"/>
                  <a:gd name="T25" fmla="*/ 233121997 h 240"/>
                  <a:gd name="T26" fmla="*/ 104904160 w 240"/>
                  <a:gd name="T27" fmla="*/ 231179429 h 240"/>
                  <a:gd name="T28" fmla="*/ 93248799 w 240"/>
                  <a:gd name="T29" fmla="*/ 229236860 h 240"/>
                  <a:gd name="T30" fmla="*/ 69936106 w 240"/>
                  <a:gd name="T31" fmla="*/ 223408170 h 240"/>
                  <a:gd name="T32" fmla="*/ 50509520 w 240"/>
                  <a:gd name="T33" fmla="*/ 211752760 h 240"/>
                  <a:gd name="T34" fmla="*/ 33025493 w 240"/>
                  <a:gd name="T35" fmla="*/ 198153796 h 240"/>
                  <a:gd name="T36" fmla="*/ 19426587 w 240"/>
                  <a:gd name="T37" fmla="*/ 180669696 h 240"/>
                  <a:gd name="T38" fmla="*/ 7770240 w 240"/>
                  <a:gd name="T39" fmla="*/ 161243027 h 240"/>
                  <a:gd name="T40" fmla="*/ 1942560 w 240"/>
                  <a:gd name="T41" fmla="*/ 139872804 h 240"/>
                  <a:gd name="T42" fmla="*/ 0 w 240"/>
                  <a:gd name="T43" fmla="*/ 128217394 h 240"/>
                  <a:gd name="T44" fmla="*/ 0 w 240"/>
                  <a:gd name="T45" fmla="*/ 116560999 h 240"/>
                  <a:gd name="T46" fmla="*/ 0 w 240"/>
                  <a:gd name="T47" fmla="*/ 116560999 h 240"/>
                  <a:gd name="T48" fmla="*/ 0 w 240"/>
                  <a:gd name="T49" fmla="*/ 104904603 h 240"/>
                  <a:gd name="T50" fmla="*/ 1942560 w 240"/>
                  <a:gd name="T51" fmla="*/ 93249193 h 240"/>
                  <a:gd name="T52" fmla="*/ 7770240 w 240"/>
                  <a:gd name="T53" fmla="*/ 69936402 h 240"/>
                  <a:gd name="T54" fmla="*/ 19426587 w 240"/>
                  <a:gd name="T55" fmla="*/ 50509733 h 240"/>
                  <a:gd name="T56" fmla="*/ 33025493 w 240"/>
                  <a:gd name="T57" fmla="*/ 33025633 h 240"/>
                  <a:gd name="T58" fmla="*/ 50509520 w 240"/>
                  <a:gd name="T59" fmla="*/ 19426669 h 240"/>
                  <a:gd name="T60" fmla="*/ 69936106 w 240"/>
                  <a:gd name="T61" fmla="*/ 7770273 h 240"/>
                  <a:gd name="T62" fmla="*/ 93248799 w 240"/>
                  <a:gd name="T63" fmla="*/ 1942568 h 240"/>
                  <a:gd name="T64" fmla="*/ 104904160 w 240"/>
                  <a:gd name="T65" fmla="*/ 0 h 240"/>
                  <a:gd name="T66" fmla="*/ 116560506 w 240"/>
                  <a:gd name="T67" fmla="*/ 0 h 240"/>
                  <a:gd name="T68" fmla="*/ 116560506 w 240"/>
                  <a:gd name="T69" fmla="*/ 0 h 240"/>
                  <a:gd name="T70" fmla="*/ 128216852 w 240"/>
                  <a:gd name="T71" fmla="*/ 0 h 240"/>
                  <a:gd name="T72" fmla="*/ 139872213 w 240"/>
                  <a:gd name="T73" fmla="*/ 1942568 h 240"/>
                  <a:gd name="T74" fmla="*/ 161242345 w 240"/>
                  <a:gd name="T75" fmla="*/ 7770273 h 240"/>
                  <a:gd name="T76" fmla="*/ 180668932 w 240"/>
                  <a:gd name="T77" fmla="*/ 19426669 h 240"/>
                  <a:gd name="T78" fmla="*/ 198152958 w 240"/>
                  <a:gd name="T79" fmla="*/ 33025633 h 240"/>
                  <a:gd name="T80" fmla="*/ 211751865 w 240"/>
                  <a:gd name="T81" fmla="*/ 50509733 h 240"/>
                  <a:gd name="T82" fmla="*/ 223407225 w 240"/>
                  <a:gd name="T83" fmla="*/ 69936402 h 240"/>
                  <a:gd name="T84" fmla="*/ 231178451 w 240"/>
                  <a:gd name="T85" fmla="*/ 93249193 h 240"/>
                  <a:gd name="T86" fmla="*/ 231178451 w 240"/>
                  <a:gd name="T87" fmla="*/ 104904603 h 240"/>
                  <a:gd name="T88" fmla="*/ 233121011 w 240"/>
                  <a:gd name="T89" fmla="*/ 116560999 h 240"/>
                  <a:gd name="T90" fmla="*/ 233121011 w 240"/>
                  <a:gd name="T91" fmla="*/ 116560999 h 24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40" h="240">
                    <a:moveTo>
                      <a:pt x="240" y="120"/>
                    </a:moveTo>
                    <a:lnTo>
                      <a:pt x="240" y="120"/>
                    </a:lnTo>
                    <a:lnTo>
                      <a:pt x="238" y="132"/>
                    </a:lnTo>
                    <a:lnTo>
                      <a:pt x="238" y="144"/>
                    </a:lnTo>
                    <a:lnTo>
                      <a:pt x="230" y="166"/>
                    </a:lnTo>
                    <a:lnTo>
                      <a:pt x="218" y="186"/>
                    </a:lnTo>
                    <a:lnTo>
                      <a:pt x="204" y="204"/>
                    </a:lnTo>
                    <a:lnTo>
                      <a:pt x="186" y="218"/>
                    </a:lnTo>
                    <a:lnTo>
                      <a:pt x="166" y="230"/>
                    </a:lnTo>
                    <a:lnTo>
                      <a:pt x="144" y="236"/>
                    </a:lnTo>
                    <a:lnTo>
                      <a:pt x="132" y="238"/>
                    </a:lnTo>
                    <a:lnTo>
                      <a:pt x="120" y="240"/>
                    </a:lnTo>
                    <a:lnTo>
                      <a:pt x="108" y="238"/>
                    </a:lnTo>
                    <a:lnTo>
                      <a:pt x="96" y="236"/>
                    </a:lnTo>
                    <a:lnTo>
                      <a:pt x="72" y="230"/>
                    </a:lnTo>
                    <a:lnTo>
                      <a:pt x="52" y="218"/>
                    </a:lnTo>
                    <a:lnTo>
                      <a:pt x="34" y="204"/>
                    </a:lnTo>
                    <a:lnTo>
                      <a:pt x="20" y="186"/>
                    </a:lnTo>
                    <a:lnTo>
                      <a:pt x="8" y="166"/>
                    </a:lnTo>
                    <a:lnTo>
                      <a:pt x="2" y="144"/>
                    </a:lnTo>
                    <a:lnTo>
                      <a:pt x="0" y="132"/>
                    </a:lnTo>
                    <a:lnTo>
                      <a:pt x="0" y="120"/>
                    </a:lnTo>
                    <a:lnTo>
                      <a:pt x="0" y="108"/>
                    </a:lnTo>
                    <a:lnTo>
                      <a:pt x="2" y="96"/>
                    </a:lnTo>
                    <a:lnTo>
                      <a:pt x="8" y="72"/>
                    </a:lnTo>
                    <a:lnTo>
                      <a:pt x="20" y="52"/>
                    </a:lnTo>
                    <a:lnTo>
                      <a:pt x="34" y="34"/>
                    </a:lnTo>
                    <a:lnTo>
                      <a:pt x="52" y="20"/>
                    </a:lnTo>
                    <a:lnTo>
                      <a:pt x="72" y="8"/>
                    </a:lnTo>
                    <a:lnTo>
                      <a:pt x="96" y="2"/>
                    </a:lnTo>
                    <a:lnTo>
                      <a:pt x="108" y="0"/>
                    </a:lnTo>
                    <a:lnTo>
                      <a:pt x="120" y="0"/>
                    </a:lnTo>
                    <a:lnTo>
                      <a:pt x="132" y="0"/>
                    </a:lnTo>
                    <a:lnTo>
                      <a:pt x="144" y="2"/>
                    </a:lnTo>
                    <a:lnTo>
                      <a:pt x="166" y="8"/>
                    </a:lnTo>
                    <a:lnTo>
                      <a:pt x="186" y="20"/>
                    </a:lnTo>
                    <a:lnTo>
                      <a:pt x="204" y="34"/>
                    </a:lnTo>
                    <a:lnTo>
                      <a:pt x="218" y="52"/>
                    </a:lnTo>
                    <a:lnTo>
                      <a:pt x="230" y="72"/>
                    </a:lnTo>
                    <a:lnTo>
                      <a:pt x="238" y="96"/>
                    </a:lnTo>
                    <a:lnTo>
                      <a:pt x="238" y="108"/>
                    </a:lnTo>
                    <a:lnTo>
                      <a:pt x="240" y="120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lIns="128994" tIns="64497" rIns="128994" bIns="64497"/>
              <a:lstStyle/>
              <a:p>
                <a:pPr defTabSz="1218714"/>
                <a:endParaRPr lang="zh-CN" altLang="en-US" sz="2399" kern="0" dirty="0">
                  <a:solidFill>
                    <a:sysClr val="windowText" lastClr="000000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85" name="Freeform 123">
                <a:extLst>
                  <a:ext uri="{FF2B5EF4-FFF2-40B4-BE49-F238E27FC236}">
                    <a16:creationId xmlns:a16="http://schemas.microsoft.com/office/drawing/2014/main" xmlns="" id="{08919AE0-3AFB-4CB6-B893-D5CA4FC53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6415" y="3181934"/>
                <a:ext cx="202539" cy="195025"/>
              </a:xfrm>
              <a:custGeom>
                <a:avLst/>
                <a:gdLst>
                  <a:gd name="T0" fmla="*/ 187748664 w 192"/>
                  <a:gd name="T1" fmla="*/ 90563894 h 190"/>
                  <a:gd name="T2" fmla="*/ 187748664 w 192"/>
                  <a:gd name="T3" fmla="*/ 90563894 h 190"/>
                  <a:gd name="T4" fmla="*/ 185793063 w 192"/>
                  <a:gd name="T5" fmla="*/ 109833722 h 190"/>
                  <a:gd name="T6" fmla="*/ 179926258 w 192"/>
                  <a:gd name="T7" fmla="*/ 127175786 h 190"/>
                  <a:gd name="T8" fmla="*/ 170147258 w 192"/>
                  <a:gd name="T9" fmla="*/ 142591063 h 190"/>
                  <a:gd name="T10" fmla="*/ 160368258 w 192"/>
                  <a:gd name="T11" fmla="*/ 156078574 h 190"/>
                  <a:gd name="T12" fmla="*/ 146679047 w 192"/>
                  <a:gd name="T13" fmla="*/ 167640276 h 190"/>
                  <a:gd name="T14" fmla="*/ 129077641 w 192"/>
                  <a:gd name="T15" fmla="*/ 175348403 h 190"/>
                  <a:gd name="T16" fmla="*/ 113431836 w 192"/>
                  <a:gd name="T17" fmla="*/ 181128765 h 190"/>
                  <a:gd name="T18" fmla="*/ 93874828 w 192"/>
                  <a:gd name="T19" fmla="*/ 183055552 h 190"/>
                  <a:gd name="T20" fmla="*/ 93874828 w 192"/>
                  <a:gd name="T21" fmla="*/ 183055552 h 190"/>
                  <a:gd name="T22" fmla="*/ 74316828 w 192"/>
                  <a:gd name="T23" fmla="*/ 181128765 h 190"/>
                  <a:gd name="T24" fmla="*/ 56715422 w 192"/>
                  <a:gd name="T25" fmla="*/ 175348403 h 190"/>
                  <a:gd name="T26" fmla="*/ 41069617 w 192"/>
                  <a:gd name="T27" fmla="*/ 167640276 h 190"/>
                  <a:gd name="T28" fmla="*/ 27380406 w 192"/>
                  <a:gd name="T29" fmla="*/ 156078574 h 190"/>
                  <a:gd name="T30" fmla="*/ 15645805 w 192"/>
                  <a:gd name="T31" fmla="*/ 142591063 h 190"/>
                  <a:gd name="T32" fmla="*/ 7822406 w 192"/>
                  <a:gd name="T33" fmla="*/ 127175786 h 190"/>
                  <a:gd name="T34" fmla="*/ 1955602 w 192"/>
                  <a:gd name="T35" fmla="*/ 109833722 h 190"/>
                  <a:gd name="T36" fmla="*/ 0 w 192"/>
                  <a:gd name="T37" fmla="*/ 90563894 h 190"/>
                  <a:gd name="T38" fmla="*/ 0 w 192"/>
                  <a:gd name="T39" fmla="*/ 90563894 h 190"/>
                  <a:gd name="T40" fmla="*/ 1955602 w 192"/>
                  <a:gd name="T41" fmla="*/ 73221830 h 190"/>
                  <a:gd name="T42" fmla="*/ 7822406 w 192"/>
                  <a:gd name="T43" fmla="*/ 55879766 h 190"/>
                  <a:gd name="T44" fmla="*/ 15645805 w 192"/>
                  <a:gd name="T45" fmla="*/ 40464490 h 190"/>
                  <a:gd name="T46" fmla="*/ 27380406 w 192"/>
                  <a:gd name="T47" fmla="*/ 26976978 h 190"/>
                  <a:gd name="T48" fmla="*/ 41069617 w 192"/>
                  <a:gd name="T49" fmla="*/ 15415276 h 190"/>
                  <a:gd name="T50" fmla="*/ 56715422 w 192"/>
                  <a:gd name="T51" fmla="*/ 7707149 h 190"/>
                  <a:gd name="T52" fmla="*/ 74316828 w 192"/>
                  <a:gd name="T53" fmla="*/ 1926787 h 190"/>
                  <a:gd name="T54" fmla="*/ 93874828 w 192"/>
                  <a:gd name="T55" fmla="*/ 0 h 190"/>
                  <a:gd name="T56" fmla="*/ 93874828 w 192"/>
                  <a:gd name="T57" fmla="*/ 0 h 190"/>
                  <a:gd name="T58" fmla="*/ 113431836 w 192"/>
                  <a:gd name="T59" fmla="*/ 1926787 h 190"/>
                  <a:gd name="T60" fmla="*/ 129077641 w 192"/>
                  <a:gd name="T61" fmla="*/ 7707149 h 190"/>
                  <a:gd name="T62" fmla="*/ 146679047 w 192"/>
                  <a:gd name="T63" fmla="*/ 15415276 h 190"/>
                  <a:gd name="T64" fmla="*/ 160368258 w 192"/>
                  <a:gd name="T65" fmla="*/ 26976978 h 190"/>
                  <a:gd name="T66" fmla="*/ 170147258 w 192"/>
                  <a:gd name="T67" fmla="*/ 40464490 h 190"/>
                  <a:gd name="T68" fmla="*/ 179926258 w 192"/>
                  <a:gd name="T69" fmla="*/ 55879766 h 190"/>
                  <a:gd name="T70" fmla="*/ 185793063 w 192"/>
                  <a:gd name="T71" fmla="*/ 73221830 h 190"/>
                  <a:gd name="T72" fmla="*/ 187748664 w 192"/>
                  <a:gd name="T73" fmla="*/ 90563894 h 190"/>
                  <a:gd name="T74" fmla="*/ 187748664 w 192"/>
                  <a:gd name="T75" fmla="*/ 90563894 h 19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92" h="190">
                    <a:moveTo>
                      <a:pt x="192" y="94"/>
                    </a:moveTo>
                    <a:lnTo>
                      <a:pt x="192" y="94"/>
                    </a:lnTo>
                    <a:lnTo>
                      <a:pt x="190" y="114"/>
                    </a:lnTo>
                    <a:lnTo>
                      <a:pt x="184" y="132"/>
                    </a:lnTo>
                    <a:lnTo>
                      <a:pt x="174" y="148"/>
                    </a:lnTo>
                    <a:lnTo>
                      <a:pt x="164" y="162"/>
                    </a:lnTo>
                    <a:lnTo>
                      <a:pt x="150" y="174"/>
                    </a:lnTo>
                    <a:lnTo>
                      <a:pt x="132" y="182"/>
                    </a:lnTo>
                    <a:lnTo>
                      <a:pt x="116" y="188"/>
                    </a:lnTo>
                    <a:lnTo>
                      <a:pt x="96" y="190"/>
                    </a:lnTo>
                    <a:lnTo>
                      <a:pt x="76" y="188"/>
                    </a:lnTo>
                    <a:lnTo>
                      <a:pt x="58" y="182"/>
                    </a:lnTo>
                    <a:lnTo>
                      <a:pt x="42" y="174"/>
                    </a:lnTo>
                    <a:lnTo>
                      <a:pt x="28" y="162"/>
                    </a:lnTo>
                    <a:lnTo>
                      <a:pt x="16" y="148"/>
                    </a:lnTo>
                    <a:lnTo>
                      <a:pt x="8" y="132"/>
                    </a:lnTo>
                    <a:lnTo>
                      <a:pt x="2" y="114"/>
                    </a:lnTo>
                    <a:lnTo>
                      <a:pt x="0" y="94"/>
                    </a:lnTo>
                    <a:lnTo>
                      <a:pt x="2" y="76"/>
                    </a:lnTo>
                    <a:lnTo>
                      <a:pt x="8" y="58"/>
                    </a:lnTo>
                    <a:lnTo>
                      <a:pt x="16" y="42"/>
                    </a:lnTo>
                    <a:lnTo>
                      <a:pt x="28" y="28"/>
                    </a:lnTo>
                    <a:lnTo>
                      <a:pt x="42" y="16"/>
                    </a:lnTo>
                    <a:lnTo>
                      <a:pt x="58" y="8"/>
                    </a:lnTo>
                    <a:lnTo>
                      <a:pt x="76" y="2"/>
                    </a:lnTo>
                    <a:lnTo>
                      <a:pt x="96" y="0"/>
                    </a:lnTo>
                    <a:lnTo>
                      <a:pt x="116" y="2"/>
                    </a:lnTo>
                    <a:lnTo>
                      <a:pt x="132" y="8"/>
                    </a:lnTo>
                    <a:lnTo>
                      <a:pt x="150" y="16"/>
                    </a:lnTo>
                    <a:lnTo>
                      <a:pt x="164" y="28"/>
                    </a:lnTo>
                    <a:lnTo>
                      <a:pt x="174" y="42"/>
                    </a:lnTo>
                    <a:lnTo>
                      <a:pt x="184" y="58"/>
                    </a:lnTo>
                    <a:lnTo>
                      <a:pt x="190" y="76"/>
                    </a:lnTo>
                    <a:lnTo>
                      <a:pt x="192" y="94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lIns="128994" tIns="64497" rIns="128994" bIns="64497"/>
              <a:lstStyle/>
              <a:p>
                <a:pPr defTabSz="1218714"/>
                <a:endParaRPr lang="zh-CN" altLang="en-US" sz="2399" kern="0" dirty="0">
                  <a:solidFill>
                    <a:sysClr val="windowText" lastClr="000000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86" name="Freeform 124">
                <a:extLst>
                  <a:ext uri="{FF2B5EF4-FFF2-40B4-BE49-F238E27FC236}">
                    <a16:creationId xmlns:a16="http://schemas.microsoft.com/office/drawing/2014/main" xmlns="" id="{1E411781-F04A-4C76-AEF6-4611CEF73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7777" y="3181934"/>
                <a:ext cx="199163" cy="195025"/>
              </a:xfrm>
              <a:custGeom>
                <a:avLst/>
                <a:gdLst>
                  <a:gd name="T0" fmla="*/ 184619633 w 190"/>
                  <a:gd name="T1" fmla="*/ 90563894 h 190"/>
                  <a:gd name="T2" fmla="*/ 184619633 w 190"/>
                  <a:gd name="T3" fmla="*/ 90563894 h 190"/>
                  <a:gd name="T4" fmla="*/ 182676382 w 190"/>
                  <a:gd name="T5" fmla="*/ 109833722 h 190"/>
                  <a:gd name="T6" fmla="*/ 176846631 w 190"/>
                  <a:gd name="T7" fmla="*/ 127175786 h 190"/>
                  <a:gd name="T8" fmla="*/ 169072644 w 190"/>
                  <a:gd name="T9" fmla="*/ 142591063 h 190"/>
                  <a:gd name="T10" fmla="*/ 157412155 w 190"/>
                  <a:gd name="T11" fmla="*/ 156078574 h 190"/>
                  <a:gd name="T12" fmla="*/ 143809403 w 190"/>
                  <a:gd name="T13" fmla="*/ 167640276 h 190"/>
                  <a:gd name="T14" fmla="*/ 128262413 w 190"/>
                  <a:gd name="T15" fmla="*/ 175348403 h 190"/>
                  <a:gd name="T16" fmla="*/ 110772174 w 190"/>
                  <a:gd name="T17" fmla="*/ 181128765 h 190"/>
                  <a:gd name="T18" fmla="*/ 91337698 w 190"/>
                  <a:gd name="T19" fmla="*/ 183055552 h 190"/>
                  <a:gd name="T20" fmla="*/ 91337698 w 190"/>
                  <a:gd name="T21" fmla="*/ 183055552 h 190"/>
                  <a:gd name="T22" fmla="*/ 73847459 w 190"/>
                  <a:gd name="T23" fmla="*/ 181128765 h 190"/>
                  <a:gd name="T24" fmla="*/ 56357219 w 190"/>
                  <a:gd name="T25" fmla="*/ 175348403 h 190"/>
                  <a:gd name="T26" fmla="*/ 40810230 w 190"/>
                  <a:gd name="T27" fmla="*/ 167640276 h 190"/>
                  <a:gd name="T28" fmla="*/ 27207477 w 190"/>
                  <a:gd name="T29" fmla="*/ 156078574 h 190"/>
                  <a:gd name="T30" fmla="*/ 15546989 w 190"/>
                  <a:gd name="T31" fmla="*/ 142591063 h 190"/>
                  <a:gd name="T32" fmla="*/ 7773002 w 190"/>
                  <a:gd name="T33" fmla="*/ 127175786 h 190"/>
                  <a:gd name="T34" fmla="*/ 1943250 w 190"/>
                  <a:gd name="T35" fmla="*/ 109833722 h 190"/>
                  <a:gd name="T36" fmla="*/ 0 w 190"/>
                  <a:gd name="T37" fmla="*/ 90563894 h 190"/>
                  <a:gd name="T38" fmla="*/ 0 w 190"/>
                  <a:gd name="T39" fmla="*/ 90563894 h 190"/>
                  <a:gd name="T40" fmla="*/ 1943250 w 190"/>
                  <a:gd name="T41" fmla="*/ 73221830 h 190"/>
                  <a:gd name="T42" fmla="*/ 7773002 w 190"/>
                  <a:gd name="T43" fmla="*/ 55879766 h 190"/>
                  <a:gd name="T44" fmla="*/ 15546989 w 190"/>
                  <a:gd name="T45" fmla="*/ 40464490 h 190"/>
                  <a:gd name="T46" fmla="*/ 27207477 w 190"/>
                  <a:gd name="T47" fmla="*/ 26976978 h 190"/>
                  <a:gd name="T48" fmla="*/ 40810230 w 190"/>
                  <a:gd name="T49" fmla="*/ 15415276 h 190"/>
                  <a:gd name="T50" fmla="*/ 56357219 w 190"/>
                  <a:gd name="T51" fmla="*/ 7707149 h 190"/>
                  <a:gd name="T52" fmla="*/ 73847459 w 190"/>
                  <a:gd name="T53" fmla="*/ 1926787 h 190"/>
                  <a:gd name="T54" fmla="*/ 91337698 w 190"/>
                  <a:gd name="T55" fmla="*/ 0 h 190"/>
                  <a:gd name="T56" fmla="*/ 91337698 w 190"/>
                  <a:gd name="T57" fmla="*/ 0 h 190"/>
                  <a:gd name="T58" fmla="*/ 110772174 w 190"/>
                  <a:gd name="T59" fmla="*/ 1926787 h 190"/>
                  <a:gd name="T60" fmla="*/ 128262413 w 190"/>
                  <a:gd name="T61" fmla="*/ 7707149 h 190"/>
                  <a:gd name="T62" fmla="*/ 143809403 w 190"/>
                  <a:gd name="T63" fmla="*/ 15415276 h 190"/>
                  <a:gd name="T64" fmla="*/ 157412155 w 190"/>
                  <a:gd name="T65" fmla="*/ 26976978 h 190"/>
                  <a:gd name="T66" fmla="*/ 169072644 w 190"/>
                  <a:gd name="T67" fmla="*/ 40464490 h 190"/>
                  <a:gd name="T68" fmla="*/ 176846631 w 190"/>
                  <a:gd name="T69" fmla="*/ 55879766 h 190"/>
                  <a:gd name="T70" fmla="*/ 182676382 w 190"/>
                  <a:gd name="T71" fmla="*/ 73221830 h 190"/>
                  <a:gd name="T72" fmla="*/ 184619633 w 190"/>
                  <a:gd name="T73" fmla="*/ 90563894 h 190"/>
                  <a:gd name="T74" fmla="*/ 184619633 w 190"/>
                  <a:gd name="T75" fmla="*/ 90563894 h 19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90" h="190">
                    <a:moveTo>
                      <a:pt x="190" y="94"/>
                    </a:moveTo>
                    <a:lnTo>
                      <a:pt x="190" y="94"/>
                    </a:lnTo>
                    <a:lnTo>
                      <a:pt x="188" y="114"/>
                    </a:lnTo>
                    <a:lnTo>
                      <a:pt x="182" y="132"/>
                    </a:lnTo>
                    <a:lnTo>
                      <a:pt x="174" y="148"/>
                    </a:lnTo>
                    <a:lnTo>
                      <a:pt x="162" y="162"/>
                    </a:lnTo>
                    <a:lnTo>
                      <a:pt x="148" y="174"/>
                    </a:lnTo>
                    <a:lnTo>
                      <a:pt x="132" y="182"/>
                    </a:lnTo>
                    <a:lnTo>
                      <a:pt x="114" y="188"/>
                    </a:lnTo>
                    <a:lnTo>
                      <a:pt x="94" y="190"/>
                    </a:lnTo>
                    <a:lnTo>
                      <a:pt x="76" y="188"/>
                    </a:lnTo>
                    <a:lnTo>
                      <a:pt x="58" y="182"/>
                    </a:lnTo>
                    <a:lnTo>
                      <a:pt x="42" y="174"/>
                    </a:lnTo>
                    <a:lnTo>
                      <a:pt x="28" y="162"/>
                    </a:lnTo>
                    <a:lnTo>
                      <a:pt x="16" y="148"/>
                    </a:lnTo>
                    <a:lnTo>
                      <a:pt x="8" y="132"/>
                    </a:lnTo>
                    <a:lnTo>
                      <a:pt x="2" y="114"/>
                    </a:lnTo>
                    <a:lnTo>
                      <a:pt x="0" y="94"/>
                    </a:lnTo>
                    <a:lnTo>
                      <a:pt x="2" y="76"/>
                    </a:lnTo>
                    <a:lnTo>
                      <a:pt x="8" y="58"/>
                    </a:lnTo>
                    <a:lnTo>
                      <a:pt x="16" y="42"/>
                    </a:lnTo>
                    <a:lnTo>
                      <a:pt x="28" y="28"/>
                    </a:lnTo>
                    <a:lnTo>
                      <a:pt x="42" y="16"/>
                    </a:lnTo>
                    <a:lnTo>
                      <a:pt x="58" y="8"/>
                    </a:lnTo>
                    <a:lnTo>
                      <a:pt x="76" y="2"/>
                    </a:lnTo>
                    <a:lnTo>
                      <a:pt x="94" y="0"/>
                    </a:lnTo>
                    <a:lnTo>
                      <a:pt x="114" y="2"/>
                    </a:lnTo>
                    <a:lnTo>
                      <a:pt x="132" y="8"/>
                    </a:lnTo>
                    <a:lnTo>
                      <a:pt x="148" y="16"/>
                    </a:lnTo>
                    <a:lnTo>
                      <a:pt x="162" y="28"/>
                    </a:lnTo>
                    <a:lnTo>
                      <a:pt x="174" y="42"/>
                    </a:lnTo>
                    <a:lnTo>
                      <a:pt x="182" y="58"/>
                    </a:lnTo>
                    <a:lnTo>
                      <a:pt x="188" y="76"/>
                    </a:lnTo>
                    <a:lnTo>
                      <a:pt x="190" y="94"/>
                    </a:lnTo>
                    <a:close/>
                  </a:path>
                </a:pathLst>
              </a:custGeom>
              <a:solidFill>
                <a:srgbClr val="0053A3"/>
              </a:solidFill>
              <a:ln>
                <a:noFill/>
              </a:ln>
            </p:spPr>
            <p:txBody>
              <a:bodyPr lIns="128994" tIns="64497" rIns="128994" bIns="64497"/>
              <a:lstStyle/>
              <a:p>
                <a:pPr defTabSz="1218714"/>
                <a:endParaRPr lang="zh-CN" altLang="en-US" sz="2399" kern="0" dirty="0">
                  <a:solidFill>
                    <a:sysClr val="windowText" lastClr="000000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</p:grpSp>
      <p:sp>
        <p:nvSpPr>
          <p:cNvPr id="89" name="Freeform 11">
            <a:extLst>
              <a:ext uri="{FF2B5EF4-FFF2-40B4-BE49-F238E27FC236}">
                <a16:creationId xmlns:a16="http://schemas.microsoft.com/office/drawing/2014/main" xmlns="" id="{D6D50D12-AF58-4219-924E-BF468ADC64A0}"/>
              </a:ext>
            </a:extLst>
          </p:cNvPr>
          <p:cNvSpPr>
            <a:spLocks/>
          </p:cNvSpPr>
          <p:nvPr/>
        </p:nvSpPr>
        <p:spPr bwMode="auto">
          <a:xfrm>
            <a:off x="7580181" y="1750709"/>
            <a:ext cx="413838" cy="362527"/>
          </a:xfrm>
          <a:custGeom>
            <a:avLst/>
            <a:gdLst>
              <a:gd name="T0" fmla="*/ 150135761 w 478"/>
              <a:gd name="T1" fmla="*/ 22539537 h 420"/>
              <a:gd name="T2" fmla="*/ 148879634 w 478"/>
              <a:gd name="T3" fmla="*/ 13774223 h 420"/>
              <a:gd name="T4" fmla="*/ 143854005 w 478"/>
              <a:gd name="T5" fmla="*/ 6260858 h 420"/>
              <a:gd name="T6" fmla="*/ 136315561 w 478"/>
              <a:gd name="T7" fmla="*/ 1251948 h 420"/>
              <a:gd name="T8" fmla="*/ 127520991 w 478"/>
              <a:gd name="T9" fmla="*/ 0 h 420"/>
              <a:gd name="T10" fmla="*/ 123123986 w 478"/>
              <a:gd name="T11" fmla="*/ 0 h 420"/>
              <a:gd name="T12" fmla="*/ 114957479 w 478"/>
              <a:gd name="T13" fmla="*/ 3756403 h 420"/>
              <a:gd name="T14" fmla="*/ 109303787 w 478"/>
              <a:gd name="T15" fmla="*/ 9391287 h 420"/>
              <a:gd name="T16" fmla="*/ 105534845 w 478"/>
              <a:gd name="T17" fmla="*/ 17530626 h 420"/>
              <a:gd name="T18" fmla="*/ 105534845 w 478"/>
              <a:gd name="T19" fmla="*/ 22539537 h 420"/>
              <a:gd name="T20" fmla="*/ 107419035 w 478"/>
              <a:gd name="T21" fmla="*/ 31304850 h 420"/>
              <a:gd name="T22" fmla="*/ 112444665 w 478"/>
              <a:gd name="T23" fmla="*/ 38818215 h 420"/>
              <a:gd name="T24" fmla="*/ 65330934 w 478"/>
              <a:gd name="T25" fmla="*/ 52591879 h 420"/>
              <a:gd name="T26" fmla="*/ 30152653 w 478"/>
              <a:gd name="T27" fmla="*/ 70749039 h 420"/>
              <a:gd name="T28" fmla="*/ 26383711 w 478"/>
              <a:gd name="T29" fmla="*/ 69496532 h 420"/>
              <a:gd name="T30" fmla="*/ 22614770 w 478"/>
              <a:gd name="T31" fmla="*/ 69496532 h 420"/>
              <a:gd name="T32" fmla="*/ 13820200 w 478"/>
              <a:gd name="T33" fmla="*/ 70749039 h 420"/>
              <a:gd name="T34" fmla="*/ 6909819 w 478"/>
              <a:gd name="T35" fmla="*/ 75757949 h 420"/>
              <a:gd name="T36" fmla="*/ 1884751 w 478"/>
              <a:gd name="T37" fmla="*/ 82644781 h 420"/>
              <a:gd name="T38" fmla="*/ 0 w 478"/>
              <a:gd name="T39" fmla="*/ 91410095 h 420"/>
              <a:gd name="T40" fmla="*/ 628063 w 478"/>
              <a:gd name="T41" fmla="*/ 96419005 h 420"/>
              <a:gd name="T42" fmla="*/ 4397005 w 478"/>
              <a:gd name="T43" fmla="*/ 104558344 h 420"/>
              <a:gd name="T44" fmla="*/ 10050697 w 478"/>
              <a:gd name="T45" fmla="*/ 110193228 h 420"/>
              <a:gd name="T46" fmla="*/ 18217204 w 478"/>
              <a:gd name="T47" fmla="*/ 113949631 h 420"/>
              <a:gd name="T48" fmla="*/ 22614770 w 478"/>
              <a:gd name="T49" fmla="*/ 113949631 h 420"/>
              <a:gd name="T50" fmla="*/ 31409341 w 478"/>
              <a:gd name="T51" fmla="*/ 112697124 h 420"/>
              <a:gd name="T52" fmla="*/ 38947223 w 478"/>
              <a:gd name="T53" fmla="*/ 107688773 h 420"/>
              <a:gd name="T54" fmla="*/ 43344789 w 478"/>
              <a:gd name="T55" fmla="*/ 100175408 h 420"/>
              <a:gd name="T56" fmla="*/ 45228979 w 478"/>
              <a:gd name="T57" fmla="*/ 91410095 h 420"/>
              <a:gd name="T58" fmla="*/ 45228979 w 478"/>
              <a:gd name="T59" fmla="*/ 87027158 h 420"/>
              <a:gd name="T60" fmla="*/ 76638319 w 478"/>
              <a:gd name="T61" fmla="*/ 131480258 h 420"/>
              <a:gd name="T62" fmla="*/ 133802747 w 478"/>
              <a:gd name="T63" fmla="*/ 43826566 h 420"/>
              <a:gd name="T64" fmla="*/ 136944186 w 478"/>
              <a:gd name="T65" fmla="*/ 42574618 h 420"/>
              <a:gd name="T66" fmla="*/ 143225942 w 478"/>
              <a:gd name="T67" fmla="*/ 38818215 h 420"/>
              <a:gd name="T68" fmla="*/ 147622946 w 478"/>
              <a:gd name="T69" fmla="*/ 33183331 h 420"/>
              <a:gd name="T70" fmla="*/ 150135761 w 478"/>
              <a:gd name="T71" fmla="*/ 26295940 h 420"/>
              <a:gd name="T72" fmla="*/ 150135761 w 478"/>
              <a:gd name="T73" fmla="*/ 22539537 h 42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478" h="420">
                <a:moveTo>
                  <a:pt x="478" y="72"/>
                </a:moveTo>
                <a:lnTo>
                  <a:pt x="478" y="72"/>
                </a:lnTo>
                <a:lnTo>
                  <a:pt x="478" y="56"/>
                </a:lnTo>
                <a:lnTo>
                  <a:pt x="474" y="44"/>
                </a:lnTo>
                <a:lnTo>
                  <a:pt x="466" y="30"/>
                </a:lnTo>
                <a:lnTo>
                  <a:pt x="458" y="20"/>
                </a:lnTo>
                <a:lnTo>
                  <a:pt x="448" y="12"/>
                </a:lnTo>
                <a:lnTo>
                  <a:pt x="434" y="4"/>
                </a:lnTo>
                <a:lnTo>
                  <a:pt x="422" y="0"/>
                </a:lnTo>
                <a:lnTo>
                  <a:pt x="406" y="0"/>
                </a:lnTo>
                <a:lnTo>
                  <a:pt x="392" y="0"/>
                </a:lnTo>
                <a:lnTo>
                  <a:pt x="378" y="4"/>
                </a:lnTo>
                <a:lnTo>
                  <a:pt x="366" y="12"/>
                </a:lnTo>
                <a:lnTo>
                  <a:pt x="356" y="20"/>
                </a:lnTo>
                <a:lnTo>
                  <a:pt x="348" y="30"/>
                </a:lnTo>
                <a:lnTo>
                  <a:pt x="340" y="44"/>
                </a:lnTo>
                <a:lnTo>
                  <a:pt x="336" y="56"/>
                </a:lnTo>
                <a:lnTo>
                  <a:pt x="336" y="72"/>
                </a:lnTo>
                <a:lnTo>
                  <a:pt x="336" y="86"/>
                </a:lnTo>
                <a:lnTo>
                  <a:pt x="342" y="100"/>
                </a:lnTo>
                <a:lnTo>
                  <a:pt x="348" y="112"/>
                </a:lnTo>
                <a:lnTo>
                  <a:pt x="358" y="124"/>
                </a:lnTo>
                <a:lnTo>
                  <a:pt x="276" y="318"/>
                </a:lnTo>
                <a:lnTo>
                  <a:pt x="208" y="168"/>
                </a:lnTo>
                <a:lnTo>
                  <a:pt x="148" y="160"/>
                </a:lnTo>
                <a:lnTo>
                  <a:pt x="96" y="226"/>
                </a:lnTo>
                <a:lnTo>
                  <a:pt x="84" y="222"/>
                </a:lnTo>
                <a:lnTo>
                  <a:pt x="72" y="222"/>
                </a:lnTo>
                <a:lnTo>
                  <a:pt x="58" y="222"/>
                </a:lnTo>
                <a:lnTo>
                  <a:pt x="44" y="226"/>
                </a:lnTo>
                <a:lnTo>
                  <a:pt x="32" y="234"/>
                </a:lnTo>
                <a:lnTo>
                  <a:pt x="22" y="242"/>
                </a:lnTo>
                <a:lnTo>
                  <a:pt x="14" y="252"/>
                </a:lnTo>
                <a:lnTo>
                  <a:pt x="6" y="264"/>
                </a:lnTo>
                <a:lnTo>
                  <a:pt x="2" y="278"/>
                </a:lnTo>
                <a:lnTo>
                  <a:pt x="0" y="292"/>
                </a:lnTo>
                <a:lnTo>
                  <a:pt x="2" y="308"/>
                </a:lnTo>
                <a:lnTo>
                  <a:pt x="6" y="320"/>
                </a:lnTo>
                <a:lnTo>
                  <a:pt x="14" y="334"/>
                </a:lnTo>
                <a:lnTo>
                  <a:pt x="22" y="344"/>
                </a:lnTo>
                <a:lnTo>
                  <a:pt x="32" y="352"/>
                </a:lnTo>
                <a:lnTo>
                  <a:pt x="44" y="360"/>
                </a:lnTo>
                <a:lnTo>
                  <a:pt x="58" y="364"/>
                </a:lnTo>
                <a:lnTo>
                  <a:pt x="72" y="364"/>
                </a:lnTo>
                <a:lnTo>
                  <a:pt x="88" y="364"/>
                </a:lnTo>
                <a:lnTo>
                  <a:pt x="100" y="360"/>
                </a:lnTo>
                <a:lnTo>
                  <a:pt x="112" y="352"/>
                </a:lnTo>
                <a:lnTo>
                  <a:pt x="124" y="344"/>
                </a:lnTo>
                <a:lnTo>
                  <a:pt x="132" y="334"/>
                </a:lnTo>
                <a:lnTo>
                  <a:pt x="138" y="320"/>
                </a:lnTo>
                <a:lnTo>
                  <a:pt x="144" y="308"/>
                </a:lnTo>
                <a:lnTo>
                  <a:pt x="144" y="292"/>
                </a:lnTo>
                <a:lnTo>
                  <a:pt x="144" y="278"/>
                </a:lnTo>
                <a:lnTo>
                  <a:pt x="168" y="248"/>
                </a:lnTo>
                <a:lnTo>
                  <a:pt x="244" y="420"/>
                </a:lnTo>
                <a:lnTo>
                  <a:pt x="308" y="418"/>
                </a:lnTo>
                <a:lnTo>
                  <a:pt x="426" y="140"/>
                </a:lnTo>
                <a:lnTo>
                  <a:pt x="436" y="136"/>
                </a:lnTo>
                <a:lnTo>
                  <a:pt x="448" y="130"/>
                </a:lnTo>
                <a:lnTo>
                  <a:pt x="456" y="124"/>
                </a:lnTo>
                <a:lnTo>
                  <a:pt x="464" y="114"/>
                </a:lnTo>
                <a:lnTo>
                  <a:pt x="470" y="106"/>
                </a:lnTo>
                <a:lnTo>
                  <a:pt x="474" y="94"/>
                </a:lnTo>
                <a:lnTo>
                  <a:pt x="478" y="84"/>
                </a:lnTo>
                <a:lnTo>
                  <a:pt x="478" y="7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lIns="128994" tIns="64497" rIns="128994" bIns="64497"/>
          <a:lstStyle/>
          <a:p>
            <a:pPr defTabSz="1218714"/>
            <a:endParaRPr lang="zh-CN" altLang="en-US" sz="1200" kern="0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2" name="组合 122">
            <a:extLst>
              <a:ext uri="{FF2B5EF4-FFF2-40B4-BE49-F238E27FC236}">
                <a16:creationId xmlns:a16="http://schemas.microsoft.com/office/drawing/2014/main" xmlns="" id="{0F62CEA3-C13F-4E59-8130-B5BFD8C24124}"/>
              </a:ext>
            </a:extLst>
          </p:cNvPr>
          <p:cNvGrpSpPr>
            <a:grpSpLocks/>
          </p:cNvGrpSpPr>
          <p:nvPr/>
        </p:nvGrpSpPr>
        <p:grpSpPr bwMode="auto">
          <a:xfrm>
            <a:off x="946291" y="1767859"/>
            <a:ext cx="296298" cy="298838"/>
            <a:chOff x="3889445" y="2973091"/>
            <a:chExt cx="319708" cy="324921"/>
          </a:xfrm>
          <a:solidFill>
            <a:srgbClr val="0053A3"/>
          </a:solidFill>
        </p:grpSpPr>
        <p:sp>
          <p:nvSpPr>
            <p:cNvPr id="93" name="Rectangle 12">
              <a:extLst>
                <a:ext uri="{FF2B5EF4-FFF2-40B4-BE49-F238E27FC236}">
                  <a16:creationId xmlns:a16="http://schemas.microsoft.com/office/drawing/2014/main" xmlns="" id="{0E84CCB4-8622-4D70-8566-08AC097D5D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9445" y="3006104"/>
              <a:ext cx="128578" cy="1268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714"/>
              <a:endParaRPr lang="zh-CN" altLang="en-US" sz="1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Rectangle 13">
              <a:extLst>
                <a:ext uri="{FF2B5EF4-FFF2-40B4-BE49-F238E27FC236}">
                  <a16:creationId xmlns:a16="http://schemas.microsoft.com/office/drawing/2014/main" xmlns="" id="{23914880-2DE4-4E2E-97B8-065567116C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9299" y="2973091"/>
              <a:ext cx="159854" cy="1598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714"/>
              <a:endParaRPr lang="zh-CN" altLang="en-US" sz="1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5" name="Rectangle 14">
              <a:extLst>
                <a:ext uri="{FF2B5EF4-FFF2-40B4-BE49-F238E27FC236}">
                  <a16:creationId xmlns:a16="http://schemas.microsoft.com/office/drawing/2014/main" xmlns="" id="{3F241603-04D6-4A3C-9FEB-92982BAB9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9445" y="3171171"/>
              <a:ext cx="128578" cy="1268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714"/>
              <a:endParaRPr lang="zh-CN" altLang="en-US" sz="1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Rectangle 15">
              <a:extLst>
                <a:ext uri="{FF2B5EF4-FFF2-40B4-BE49-F238E27FC236}">
                  <a16:creationId xmlns:a16="http://schemas.microsoft.com/office/drawing/2014/main" xmlns="" id="{ECBADF35-E0A7-44D6-9B56-2BD115A50A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9299" y="3171171"/>
              <a:ext cx="126841" cy="1268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714"/>
              <a:endParaRPr lang="zh-CN" altLang="en-US" sz="1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9" name="组合 13321">
            <a:extLst>
              <a:ext uri="{FF2B5EF4-FFF2-40B4-BE49-F238E27FC236}">
                <a16:creationId xmlns:a16="http://schemas.microsoft.com/office/drawing/2014/main" xmlns="" id="{B5B50B56-FE58-4A40-A093-0610309397CA}"/>
              </a:ext>
            </a:extLst>
          </p:cNvPr>
          <p:cNvGrpSpPr>
            <a:grpSpLocks/>
          </p:cNvGrpSpPr>
          <p:nvPr/>
        </p:nvGrpSpPr>
        <p:grpSpPr bwMode="auto">
          <a:xfrm>
            <a:off x="7726861" y="4146320"/>
            <a:ext cx="325683" cy="323335"/>
            <a:chOff x="1057275" y="3008313"/>
            <a:chExt cx="368300" cy="368300"/>
          </a:xfrm>
          <a:solidFill>
            <a:srgbClr val="0053A3"/>
          </a:solidFill>
        </p:grpSpPr>
        <p:sp>
          <p:nvSpPr>
            <p:cNvPr id="100" name="Freeform 11">
              <a:extLst>
                <a:ext uri="{FF2B5EF4-FFF2-40B4-BE49-F238E27FC236}">
                  <a16:creationId xmlns:a16="http://schemas.microsoft.com/office/drawing/2014/main" xmlns="" id="{3B28B2F9-A434-4502-8FA4-3712221F5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275" y="3033713"/>
              <a:ext cx="342900" cy="342900"/>
            </a:xfrm>
            <a:custGeom>
              <a:avLst/>
              <a:gdLst>
                <a:gd name="T0" fmla="*/ 252015625 w 216"/>
                <a:gd name="T1" fmla="*/ 0 h 216"/>
                <a:gd name="T2" fmla="*/ 252015625 w 216"/>
                <a:gd name="T3" fmla="*/ 0 h 216"/>
                <a:gd name="T4" fmla="*/ 201612500 w 216"/>
                <a:gd name="T5" fmla="*/ 5040313 h 216"/>
                <a:gd name="T6" fmla="*/ 156249688 w 216"/>
                <a:gd name="T7" fmla="*/ 25201563 h 216"/>
                <a:gd name="T8" fmla="*/ 115927188 w 216"/>
                <a:gd name="T9" fmla="*/ 45362813 h 216"/>
                <a:gd name="T10" fmla="*/ 75604688 w 216"/>
                <a:gd name="T11" fmla="*/ 80645000 h 216"/>
                <a:gd name="T12" fmla="*/ 75604688 w 216"/>
                <a:gd name="T13" fmla="*/ 80645000 h 216"/>
                <a:gd name="T14" fmla="*/ 40322500 w 216"/>
                <a:gd name="T15" fmla="*/ 120967500 h 216"/>
                <a:gd name="T16" fmla="*/ 15120938 w 216"/>
                <a:gd name="T17" fmla="*/ 171370625 h 216"/>
                <a:gd name="T18" fmla="*/ 0 w 216"/>
                <a:gd name="T19" fmla="*/ 221773750 h 216"/>
                <a:gd name="T20" fmla="*/ 0 w 216"/>
                <a:gd name="T21" fmla="*/ 272176875 h 216"/>
                <a:gd name="T22" fmla="*/ 0 w 216"/>
                <a:gd name="T23" fmla="*/ 322580000 h 216"/>
                <a:gd name="T24" fmla="*/ 15120938 w 216"/>
                <a:gd name="T25" fmla="*/ 372983125 h 216"/>
                <a:gd name="T26" fmla="*/ 40322500 w 216"/>
                <a:gd name="T27" fmla="*/ 423386250 h 216"/>
                <a:gd name="T28" fmla="*/ 75604688 w 216"/>
                <a:gd name="T29" fmla="*/ 463708750 h 216"/>
                <a:gd name="T30" fmla="*/ 75604688 w 216"/>
                <a:gd name="T31" fmla="*/ 463708750 h 216"/>
                <a:gd name="T32" fmla="*/ 120967500 w 216"/>
                <a:gd name="T33" fmla="*/ 498990938 h 216"/>
                <a:gd name="T34" fmla="*/ 166330313 w 216"/>
                <a:gd name="T35" fmla="*/ 524192500 h 216"/>
                <a:gd name="T36" fmla="*/ 216733438 w 216"/>
                <a:gd name="T37" fmla="*/ 539313438 h 216"/>
                <a:gd name="T38" fmla="*/ 272176875 w 216"/>
                <a:gd name="T39" fmla="*/ 544353750 h 216"/>
                <a:gd name="T40" fmla="*/ 322580000 w 216"/>
                <a:gd name="T41" fmla="*/ 539313438 h 216"/>
                <a:gd name="T42" fmla="*/ 372983125 w 216"/>
                <a:gd name="T43" fmla="*/ 524192500 h 216"/>
                <a:gd name="T44" fmla="*/ 423386250 w 216"/>
                <a:gd name="T45" fmla="*/ 498990938 h 216"/>
                <a:gd name="T46" fmla="*/ 463708750 w 216"/>
                <a:gd name="T47" fmla="*/ 463708750 h 216"/>
                <a:gd name="T48" fmla="*/ 463708750 w 216"/>
                <a:gd name="T49" fmla="*/ 463708750 h 216"/>
                <a:gd name="T50" fmla="*/ 498990938 w 216"/>
                <a:gd name="T51" fmla="*/ 428426563 h 216"/>
                <a:gd name="T52" fmla="*/ 519152188 w 216"/>
                <a:gd name="T53" fmla="*/ 383063750 h 216"/>
                <a:gd name="T54" fmla="*/ 534273125 w 216"/>
                <a:gd name="T55" fmla="*/ 337700938 h 216"/>
                <a:gd name="T56" fmla="*/ 544353750 w 216"/>
                <a:gd name="T57" fmla="*/ 292338125 h 216"/>
                <a:gd name="T58" fmla="*/ 252015625 w 216"/>
                <a:gd name="T59" fmla="*/ 292338125 h 216"/>
                <a:gd name="T60" fmla="*/ 252015625 w 216"/>
                <a:gd name="T61" fmla="*/ 0 h 21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6" h="216">
                  <a:moveTo>
                    <a:pt x="100" y="0"/>
                  </a:moveTo>
                  <a:lnTo>
                    <a:pt x="100" y="0"/>
                  </a:lnTo>
                  <a:lnTo>
                    <a:pt x="80" y="2"/>
                  </a:lnTo>
                  <a:lnTo>
                    <a:pt x="62" y="10"/>
                  </a:lnTo>
                  <a:lnTo>
                    <a:pt x="46" y="18"/>
                  </a:lnTo>
                  <a:lnTo>
                    <a:pt x="30" y="32"/>
                  </a:lnTo>
                  <a:lnTo>
                    <a:pt x="16" y="48"/>
                  </a:lnTo>
                  <a:lnTo>
                    <a:pt x="6" y="68"/>
                  </a:lnTo>
                  <a:lnTo>
                    <a:pt x="0" y="88"/>
                  </a:lnTo>
                  <a:lnTo>
                    <a:pt x="0" y="108"/>
                  </a:lnTo>
                  <a:lnTo>
                    <a:pt x="0" y="128"/>
                  </a:lnTo>
                  <a:lnTo>
                    <a:pt x="6" y="148"/>
                  </a:lnTo>
                  <a:lnTo>
                    <a:pt x="16" y="168"/>
                  </a:lnTo>
                  <a:lnTo>
                    <a:pt x="30" y="184"/>
                  </a:lnTo>
                  <a:lnTo>
                    <a:pt x="48" y="198"/>
                  </a:lnTo>
                  <a:lnTo>
                    <a:pt x="66" y="208"/>
                  </a:lnTo>
                  <a:lnTo>
                    <a:pt x="86" y="214"/>
                  </a:lnTo>
                  <a:lnTo>
                    <a:pt x="108" y="216"/>
                  </a:lnTo>
                  <a:lnTo>
                    <a:pt x="128" y="214"/>
                  </a:lnTo>
                  <a:lnTo>
                    <a:pt x="148" y="208"/>
                  </a:lnTo>
                  <a:lnTo>
                    <a:pt x="168" y="198"/>
                  </a:lnTo>
                  <a:lnTo>
                    <a:pt x="184" y="184"/>
                  </a:lnTo>
                  <a:lnTo>
                    <a:pt x="198" y="170"/>
                  </a:lnTo>
                  <a:lnTo>
                    <a:pt x="206" y="152"/>
                  </a:lnTo>
                  <a:lnTo>
                    <a:pt x="212" y="134"/>
                  </a:lnTo>
                  <a:lnTo>
                    <a:pt x="216" y="116"/>
                  </a:lnTo>
                  <a:lnTo>
                    <a:pt x="100" y="116"/>
                  </a:lnTo>
                  <a:lnTo>
                    <a:pt x="10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714"/>
              <a:endParaRPr lang="zh-CN" altLang="en-US" sz="1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Freeform 12">
              <a:extLst>
                <a:ext uri="{FF2B5EF4-FFF2-40B4-BE49-F238E27FC236}">
                  <a16:creationId xmlns:a16="http://schemas.microsoft.com/office/drawing/2014/main" xmlns="" id="{595B5A74-A2D7-4175-9B4A-8EE5E4F75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8250" y="3008313"/>
              <a:ext cx="187325" cy="184150"/>
            </a:xfrm>
            <a:custGeom>
              <a:avLst/>
              <a:gdLst>
                <a:gd name="T0" fmla="*/ 216733438 w 118"/>
                <a:gd name="T1" fmla="*/ 80645000 h 116"/>
                <a:gd name="T2" fmla="*/ 216733438 w 118"/>
                <a:gd name="T3" fmla="*/ 80645000 h 116"/>
                <a:gd name="T4" fmla="*/ 196572188 w 118"/>
                <a:gd name="T5" fmla="*/ 60483750 h 116"/>
                <a:gd name="T6" fmla="*/ 171370625 w 118"/>
                <a:gd name="T7" fmla="*/ 40322500 h 116"/>
                <a:gd name="T8" fmla="*/ 141128750 w 118"/>
                <a:gd name="T9" fmla="*/ 25201563 h 116"/>
                <a:gd name="T10" fmla="*/ 115927188 w 118"/>
                <a:gd name="T11" fmla="*/ 15120938 h 116"/>
                <a:gd name="T12" fmla="*/ 90725625 w 118"/>
                <a:gd name="T13" fmla="*/ 5040313 h 116"/>
                <a:gd name="T14" fmla="*/ 60483750 w 118"/>
                <a:gd name="T15" fmla="*/ 0 h 116"/>
                <a:gd name="T16" fmla="*/ 30241875 w 118"/>
                <a:gd name="T17" fmla="*/ 0 h 116"/>
                <a:gd name="T18" fmla="*/ 0 w 118"/>
                <a:gd name="T19" fmla="*/ 0 h 116"/>
                <a:gd name="T20" fmla="*/ 0 w 118"/>
                <a:gd name="T21" fmla="*/ 292338125 h 116"/>
                <a:gd name="T22" fmla="*/ 297378438 w 118"/>
                <a:gd name="T23" fmla="*/ 292338125 h 116"/>
                <a:gd name="T24" fmla="*/ 297378438 w 118"/>
                <a:gd name="T25" fmla="*/ 292338125 h 116"/>
                <a:gd name="T26" fmla="*/ 297378438 w 118"/>
                <a:gd name="T27" fmla="*/ 267136563 h 116"/>
                <a:gd name="T28" fmla="*/ 297378438 w 118"/>
                <a:gd name="T29" fmla="*/ 236894688 h 116"/>
                <a:gd name="T30" fmla="*/ 287297813 w 118"/>
                <a:gd name="T31" fmla="*/ 206652813 h 116"/>
                <a:gd name="T32" fmla="*/ 282257500 w 118"/>
                <a:gd name="T33" fmla="*/ 181451250 h 116"/>
                <a:gd name="T34" fmla="*/ 272176875 w 118"/>
                <a:gd name="T35" fmla="*/ 151209375 h 116"/>
                <a:gd name="T36" fmla="*/ 257055938 w 118"/>
                <a:gd name="T37" fmla="*/ 126007813 h 116"/>
                <a:gd name="T38" fmla="*/ 236894688 w 118"/>
                <a:gd name="T39" fmla="*/ 100806250 h 116"/>
                <a:gd name="T40" fmla="*/ 216733438 w 118"/>
                <a:gd name="T41" fmla="*/ 80645000 h 116"/>
                <a:gd name="T42" fmla="*/ 216733438 w 118"/>
                <a:gd name="T43" fmla="*/ 80645000 h 1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18" h="116">
                  <a:moveTo>
                    <a:pt x="86" y="32"/>
                  </a:moveTo>
                  <a:lnTo>
                    <a:pt x="86" y="32"/>
                  </a:lnTo>
                  <a:lnTo>
                    <a:pt x="78" y="24"/>
                  </a:lnTo>
                  <a:lnTo>
                    <a:pt x="68" y="16"/>
                  </a:lnTo>
                  <a:lnTo>
                    <a:pt x="56" y="10"/>
                  </a:lnTo>
                  <a:lnTo>
                    <a:pt x="46" y="6"/>
                  </a:lnTo>
                  <a:lnTo>
                    <a:pt x="36" y="2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118" y="116"/>
                  </a:lnTo>
                  <a:lnTo>
                    <a:pt x="118" y="106"/>
                  </a:lnTo>
                  <a:lnTo>
                    <a:pt x="118" y="94"/>
                  </a:lnTo>
                  <a:lnTo>
                    <a:pt x="114" y="82"/>
                  </a:lnTo>
                  <a:lnTo>
                    <a:pt x="112" y="72"/>
                  </a:lnTo>
                  <a:lnTo>
                    <a:pt x="108" y="60"/>
                  </a:lnTo>
                  <a:lnTo>
                    <a:pt x="102" y="50"/>
                  </a:lnTo>
                  <a:lnTo>
                    <a:pt x="94" y="40"/>
                  </a:lnTo>
                  <a:lnTo>
                    <a:pt x="86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714"/>
              <a:endParaRPr lang="zh-CN" altLang="en-US" sz="1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4" name="组合 13322">
            <a:extLst>
              <a:ext uri="{FF2B5EF4-FFF2-40B4-BE49-F238E27FC236}">
                <a16:creationId xmlns:a16="http://schemas.microsoft.com/office/drawing/2014/main" xmlns="" id="{1DA6998F-5DE3-43F9-B4F3-56994FE2FB9F}"/>
              </a:ext>
            </a:extLst>
          </p:cNvPr>
          <p:cNvGrpSpPr>
            <a:grpSpLocks/>
          </p:cNvGrpSpPr>
          <p:nvPr/>
        </p:nvGrpSpPr>
        <p:grpSpPr bwMode="auto">
          <a:xfrm>
            <a:off x="1000162" y="4089984"/>
            <a:ext cx="323234" cy="345380"/>
            <a:chOff x="1946500" y="2659080"/>
            <a:chExt cx="249236" cy="264850"/>
          </a:xfrm>
          <a:solidFill>
            <a:srgbClr val="00B0F0"/>
          </a:solidFill>
        </p:grpSpPr>
        <p:sp>
          <p:nvSpPr>
            <p:cNvPr id="105" name="Rectangle 13">
              <a:extLst>
                <a:ext uri="{FF2B5EF4-FFF2-40B4-BE49-F238E27FC236}">
                  <a16:creationId xmlns:a16="http://schemas.microsoft.com/office/drawing/2014/main" xmlns="" id="{5D0BA01D-B4B4-44BB-A043-3DEE20CE0F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6500" y="2712050"/>
              <a:ext cx="40474" cy="2118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714"/>
              <a:endParaRPr lang="zh-CN" altLang="en-US" sz="1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6" name="Rectangle 14">
              <a:extLst>
                <a:ext uri="{FF2B5EF4-FFF2-40B4-BE49-F238E27FC236}">
                  <a16:creationId xmlns:a16="http://schemas.microsoft.com/office/drawing/2014/main" xmlns="" id="{4B5246F1-12B2-4632-9376-3ADC645C40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797" y="2679947"/>
              <a:ext cx="40474" cy="2439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714"/>
              <a:endParaRPr lang="zh-CN" altLang="en-US" sz="1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7" name="Rectangle 15">
              <a:extLst>
                <a:ext uri="{FF2B5EF4-FFF2-40B4-BE49-F238E27FC236}">
                  <a16:creationId xmlns:a16="http://schemas.microsoft.com/office/drawing/2014/main" xmlns="" id="{118785A0-52E9-40E8-97FB-CF4D76603D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4964" y="2659080"/>
              <a:ext cx="42604" cy="264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714"/>
              <a:endParaRPr lang="zh-CN" altLang="en-US" sz="1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8" name="Rectangle 16">
              <a:extLst>
                <a:ext uri="{FF2B5EF4-FFF2-40B4-BE49-F238E27FC236}">
                  <a16:creationId xmlns:a16="http://schemas.microsoft.com/office/drawing/2014/main" xmlns="" id="{832B1FA2-FEDB-45C7-8D8A-9A50963747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5262" y="2790702"/>
              <a:ext cx="40474" cy="1332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714"/>
              <a:endParaRPr lang="zh-CN" altLang="en-US" sz="1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0" name="任意多边形 124">
            <a:extLst>
              <a:ext uri="{FF2B5EF4-FFF2-40B4-BE49-F238E27FC236}">
                <a16:creationId xmlns:a16="http://schemas.microsoft.com/office/drawing/2014/main" xmlns="" id="{3C23C7A1-B70B-4CA0-B12C-BBAE602DC8AD}"/>
              </a:ext>
            </a:extLst>
          </p:cNvPr>
          <p:cNvSpPr/>
          <p:nvPr/>
        </p:nvSpPr>
        <p:spPr>
          <a:xfrm flipH="1">
            <a:off x="858133" y="2186723"/>
            <a:ext cx="4221636" cy="950407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896333"/>
              <a:gd name="connsiteY0" fmla="*/ 581025 h 581025"/>
              <a:gd name="connsiteX1" fmla="*/ 333375 w 2896333"/>
              <a:gd name="connsiteY1" fmla="*/ 0 h 581025"/>
              <a:gd name="connsiteX2" fmla="*/ 2896333 w 2896333"/>
              <a:gd name="connsiteY2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 cap="flat" cmpd="sng" algn="ctr">
            <a:solidFill>
              <a:srgbClr val="0053A3"/>
            </a:solidFill>
            <a:prstDash val="dash"/>
            <a:headEnd type="oval" w="med" len="med"/>
          </a:ln>
          <a:effectLst/>
        </p:spPr>
        <p:txBody>
          <a:bodyPr lIns="128994" tIns="64497" rIns="128994" bIns="64497" anchor="ctr"/>
          <a:lstStyle/>
          <a:p>
            <a:pPr algn="ctr" defTabSz="1218714">
              <a:defRPr/>
            </a:pPr>
            <a:endParaRPr lang="zh-CN" altLang="en-US" sz="2399" kern="0" dirty="0">
              <a:solidFill>
                <a:sysClr val="window" lastClr="FFFFFF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11" name="任意多边形 126">
            <a:extLst>
              <a:ext uri="{FF2B5EF4-FFF2-40B4-BE49-F238E27FC236}">
                <a16:creationId xmlns:a16="http://schemas.microsoft.com/office/drawing/2014/main" xmlns="" id="{F0300B8D-9460-4D3A-B44F-8C3AD127D088}"/>
              </a:ext>
            </a:extLst>
          </p:cNvPr>
          <p:cNvSpPr/>
          <p:nvPr/>
        </p:nvSpPr>
        <p:spPr>
          <a:xfrm flipH="1">
            <a:off x="872828" y="4540696"/>
            <a:ext cx="3753925" cy="957755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528430"/>
              <a:gd name="connsiteY0" fmla="*/ 587027 h 587027"/>
              <a:gd name="connsiteX1" fmla="*/ 333375 w 2528430"/>
              <a:gd name="connsiteY1" fmla="*/ 6002 h 587027"/>
              <a:gd name="connsiteX2" fmla="*/ 2528430 w 2528430"/>
              <a:gd name="connsiteY2" fmla="*/ 0 h 58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 cap="flat" cmpd="sng" algn="ctr">
            <a:solidFill>
              <a:srgbClr val="0053A3"/>
            </a:solidFill>
            <a:prstDash val="dash"/>
            <a:headEnd type="oval" w="med" len="med"/>
          </a:ln>
          <a:effectLst/>
        </p:spPr>
        <p:txBody>
          <a:bodyPr lIns="128994" tIns="64497" rIns="128994" bIns="64497" anchor="ctr"/>
          <a:lstStyle/>
          <a:p>
            <a:pPr algn="ctr" defTabSz="1218714">
              <a:defRPr/>
            </a:pPr>
            <a:endParaRPr lang="zh-CN" altLang="en-US" sz="2399" kern="0" dirty="0">
              <a:solidFill>
                <a:sysClr val="window" lastClr="FFFFFF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12" name="任意多边形 143">
            <a:extLst>
              <a:ext uri="{FF2B5EF4-FFF2-40B4-BE49-F238E27FC236}">
                <a16:creationId xmlns:a16="http://schemas.microsoft.com/office/drawing/2014/main" xmlns="" id="{F6D8B6CC-199A-4E47-9314-9B1815B9BCC1}"/>
              </a:ext>
            </a:extLst>
          </p:cNvPr>
          <p:cNvSpPr/>
          <p:nvPr/>
        </p:nvSpPr>
        <p:spPr>
          <a:xfrm>
            <a:off x="6796339" y="2201420"/>
            <a:ext cx="4537527" cy="950407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896333"/>
              <a:gd name="connsiteY0" fmla="*/ 581025 h 581025"/>
              <a:gd name="connsiteX1" fmla="*/ 333375 w 2896333"/>
              <a:gd name="connsiteY1" fmla="*/ 0 h 581025"/>
              <a:gd name="connsiteX2" fmla="*/ 2896333 w 2896333"/>
              <a:gd name="connsiteY2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 cap="flat" cmpd="sng" algn="ctr">
            <a:solidFill>
              <a:srgbClr val="0053A3"/>
            </a:solidFill>
            <a:prstDash val="dash"/>
            <a:headEnd type="oval" w="med" len="med"/>
          </a:ln>
          <a:effectLst/>
        </p:spPr>
        <p:txBody>
          <a:bodyPr lIns="128994" tIns="64497" rIns="128994" bIns="64497" anchor="ctr"/>
          <a:lstStyle/>
          <a:p>
            <a:pPr algn="ctr" defTabSz="1218714">
              <a:defRPr/>
            </a:pPr>
            <a:endParaRPr lang="zh-CN" altLang="en-US" sz="2399" kern="0" dirty="0">
              <a:solidFill>
                <a:sysClr val="window" lastClr="FFFFFF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13" name="任意多边形 144">
            <a:extLst>
              <a:ext uri="{FF2B5EF4-FFF2-40B4-BE49-F238E27FC236}">
                <a16:creationId xmlns:a16="http://schemas.microsoft.com/office/drawing/2014/main" xmlns="" id="{EEF1869E-61F2-4A87-8142-D9189B232448}"/>
              </a:ext>
            </a:extLst>
          </p:cNvPr>
          <p:cNvSpPr/>
          <p:nvPr/>
        </p:nvSpPr>
        <p:spPr>
          <a:xfrm>
            <a:off x="6864905" y="4540696"/>
            <a:ext cx="4481628" cy="957755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528430"/>
              <a:gd name="connsiteY0" fmla="*/ 587027 h 587027"/>
              <a:gd name="connsiteX1" fmla="*/ 333375 w 2528430"/>
              <a:gd name="connsiteY1" fmla="*/ 6002 h 587027"/>
              <a:gd name="connsiteX2" fmla="*/ 2528430 w 2528430"/>
              <a:gd name="connsiteY2" fmla="*/ 0 h 58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 cap="flat" cmpd="sng" algn="ctr">
            <a:solidFill>
              <a:srgbClr val="0053A3"/>
            </a:solidFill>
            <a:prstDash val="dash"/>
            <a:headEnd type="oval" w="med" len="med"/>
          </a:ln>
          <a:effectLst/>
        </p:spPr>
        <p:txBody>
          <a:bodyPr lIns="128994" tIns="64497" rIns="128994" bIns="64497" anchor="ctr"/>
          <a:lstStyle/>
          <a:p>
            <a:pPr algn="ctr" defTabSz="1218714">
              <a:defRPr/>
            </a:pPr>
            <a:endParaRPr lang="zh-CN" altLang="en-US" sz="2399" kern="0" dirty="0">
              <a:solidFill>
                <a:sysClr val="window" lastClr="FFFFFF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14" name="Oval 54">
            <a:extLst>
              <a:ext uri="{FF2B5EF4-FFF2-40B4-BE49-F238E27FC236}">
                <a16:creationId xmlns:a16="http://schemas.microsoft.com/office/drawing/2014/main" xmlns="" id="{B4A4B95D-A527-44A9-B163-794E027580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654" y="3080792"/>
            <a:ext cx="127335" cy="12737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noFill/>
            <a:prstDash val="solid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128994" tIns="64497" rIns="128994" bIns="64497"/>
          <a:lstStyle/>
          <a:p>
            <a:pPr defTabSz="1218714">
              <a:defRPr/>
            </a:pPr>
            <a:endParaRPr lang="zh-CN" altLang="en-US" sz="2399" kern="0" dirty="0">
              <a:solidFill>
                <a:sysClr val="windowText" lastClr="000000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15" name="Oval 54">
            <a:extLst>
              <a:ext uri="{FF2B5EF4-FFF2-40B4-BE49-F238E27FC236}">
                <a16:creationId xmlns:a16="http://schemas.microsoft.com/office/drawing/2014/main" xmlns="" id="{F2F873DD-8C47-4DFA-ABE3-0D5E95C200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2878" y="3090588"/>
            <a:ext cx="127335" cy="12737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noFill/>
            <a:prstDash val="solid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128994" tIns="64497" rIns="128994" bIns="64497"/>
          <a:lstStyle/>
          <a:p>
            <a:pPr defTabSz="1218714">
              <a:defRPr/>
            </a:pPr>
            <a:endParaRPr lang="zh-CN" altLang="en-US" sz="2399" kern="0" dirty="0">
              <a:solidFill>
                <a:sysClr val="windowText" lastClr="000000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16" name="Oval 54">
            <a:extLst>
              <a:ext uri="{FF2B5EF4-FFF2-40B4-BE49-F238E27FC236}">
                <a16:creationId xmlns:a16="http://schemas.microsoft.com/office/drawing/2014/main" xmlns="" id="{726EEF56-FDCE-46B1-8561-A90044484B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6341" y="5434763"/>
            <a:ext cx="127335" cy="12737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noFill/>
            <a:prstDash val="solid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128994" tIns="64497" rIns="128994" bIns="64497"/>
          <a:lstStyle/>
          <a:p>
            <a:pPr defTabSz="1218714">
              <a:defRPr/>
            </a:pPr>
            <a:endParaRPr lang="zh-CN" altLang="en-US" sz="2399" kern="0" dirty="0">
              <a:solidFill>
                <a:sysClr val="windowText" lastClr="000000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17" name="Oval 54">
            <a:extLst>
              <a:ext uri="{FF2B5EF4-FFF2-40B4-BE49-F238E27FC236}">
                <a16:creationId xmlns:a16="http://schemas.microsoft.com/office/drawing/2014/main" xmlns="" id="{496D3334-FF9F-4F7F-9694-6F48BD026D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5329" y="5434763"/>
            <a:ext cx="127335" cy="12737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noFill/>
            <a:prstDash val="solid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128994" tIns="64497" rIns="128994" bIns="64497"/>
          <a:lstStyle/>
          <a:p>
            <a:pPr defTabSz="1218714">
              <a:defRPr/>
            </a:pPr>
            <a:endParaRPr lang="zh-CN" altLang="en-US" sz="2399" kern="0" dirty="0">
              <a:solidFill>
                <a:sysClr val="windowText" lastClr="000000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DF000D9-C393-46A8-BD6C-086572C6D5B7}"/>
              </a:ext>
            </a:extLst>
          </p:cNvPr>
          <p:cNvGrpSpPr/>
          <p:nvPr/>
        </p:nvGrpSpPr>
        <p:grpSpPr>
          <a:xfrm>
            <a:off x="1285454" y="1736062"/>
            <a:ext cx="3339885" cy="1001898"/>
            <a:chOff x="1285454" y="1736062"/>
            <a:chExt cx="3339885" cy="1001898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xmlns="" id="{164BCF5C-E82D-4BB0-917E-26E77693E807}"/>
                </a:ext>
              </a:extLst>
            </p:cNvPr>
            <p:cNvSpPr txBox="1"/>
            <p:nvPr/>
          </p:nvSpPr>
          <p:spPr>
            <a:xfrm>
              <a:off x="1285455" y="1736062"/>
              <a:ext cx="1772076" cy="396583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xmlns="" id="{71A1A4BF-0F22-40D4-B4D0-49EB3B1F8465}"/>
                </a:ext>
              </a:extLst>
            </p:cNvPr>
            <p:cNvSpPr txBox="1"/>
            <p:nvPr/>
          </p:nvSpPr>
          <p:spPr>
            <a:xfrm>
              <a:off x="1285454" y="2205057"/>
              <a:ext cx="3339885" cy="532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amet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Maecenas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porttitor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congue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massa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xmlns="" id="{BD30C78F-EA29-4685-96E4-8A9983353C32}"/>
              </a:ext>
            </a:extLst>
          </p:cNvPr>
          <p:cNvGrpSpPr/>
          <p:nvPr/>
        </p:nvGrpSpPr>
        <p:grpSpPr>
          <a:xfrm>
            <a:off x="7993982" y="1736062"/>
            <a:ext cx="3339885" cy="1001898"/>
            <a:chOff x="1285454" y="1736062"/>
            <a:chExt cx="3339885" cy="1001898"/>
          </a:xfrm>
        </p:grpSpPr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xmlns="" id="{E7553AB7-6F6E-4274-8D61-A06320F53BC5}"/>
                </a:ext>
              </a:extLst>
            </p:cNvPr>
            <p:cNvSpPr txBox="1"/>
            <p:nvPr/>
          </p:nvSpPr>
          <p:spPr>
            <a:xfrm>
              <a:off x="1285455" y="1736062"/>
              <a:ext cx="1772076" cy="396583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xmlns="" id="{E8D7A667-22D9-4AD1-AEB6-CCFF64FFB38C}"/>
                </a:ext>
              </a:extLst>
            </p:cNvPr>
            <p:cNvSpPr txBox="1"/>
            <p:nvPr/>
          </p:nvSpPr>
          <p:spPr>
            <a:xfrm>
              <a:off x="1285454" y="2205057"/>
              <a:ext cx="3339885" cy="532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amet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Maecenas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porttitor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congue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massa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8225CFF9-37B5-49AB-8FCA-FC196CF13614}"/>
              </a:ext>
            </a:extLst>
          </p:cNvPr>
          <p:cNvGrpSpPr/>
          <p:nvPr/>
        </p:nvGrpSpPr>
        <p:grpSpPr>
          <a:xfrm>
            <a:off x="1285455" y="4097335"/>
            <a:ext cx="3069488" cy="1001898"/>
            <a:chOff x="1285455" y="1736062"/>
            <a:chExt cx="3069488" cy="1001898"/>
          </a:xfrm>
        </p:grpSpPr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xmlns="" id="{B3B79580-9DB3-44FE-9877-470B17650F09}"/>
                </a:ext>
              </a:extLst>
            </p:cNvPr>
            <p:cNvSpPr txBox="1"/>
            <p:nvPr/>
          </p:nvSpPr>
          <p:spPr>
            <a:xfrm>
              <a:off x="1285455" y="1736062"/>
              <a:ext cx="1772076" cy="396583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xmlns="" id="{CA46BF18-4E63-4BCE-A232-9E7B8ECDE4E2}"/>
                </a:ext>
              </a:extLst>
            </p:cNvPr>
            <p:cNvSpPr txBox="1"/>
            <p:nvPr/>
          </p:nvSpPr>
          <p:spPr>
            <a:xfrm>
              <a:off x="1285455" y="2205057"/>
              <a:ext cx="3069488" cy="532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amet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porttitor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congue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massa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xmlns="" id="{51B22D86-F7A2-40BE-AAA8-7F684973E332}"/>
              </a:ext>
            </a:extLst>
          </p:cNvPr>
          <p:cNvGrpSpPr/>
          <p:nvPr/>
        </p:nvGrpSpPr>
        <p:grpSpPr>
          <a:xfrm>
            <a:off x="7993982" y="4097335"/>
            <a:ext cx="3339885" cy="1001898"/>
            <a:chOff x="1285454" y="1736062"/>
            <a:chExt cx="3339885" cy="1001898"/>
          </a:xfrm>
        </p:grpSpPr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xmlns="" id="{715565CB-F304-48C5-82A8-D78F0ACD25EC}"/>
                </a:ext>
              </a:extLst>
            </p:cNvPr>
            <p:cNvSpPr txBox="1"/>
            <p:nvPr/>
          </p:nvSpPr>
          <p:spPr>
            <a:xfrm>
              <a:off x="1285455" y="1736062"/>
              <a:ext cx="1772076" cy="396583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xmlns="" id="{7B977EE2-CA0E-445C-B3B7-BCC4E868D515}"/>
                </a:ext>
              </a:extLst>
            </p:cNvPr>
            <p:cNvSpPr txBox="1"/>
            <p:nvPr/>
          </p:nvSpPr>
          <p:spPr>
            <a:xfrm>
              <a:off x="1285454" y="2205057"/>
              <a:ext cx="3339885" cy="532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amet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Maecenas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porttitor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congue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massa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2206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B674FC62-3CAA-4DAF-95C4-816D860F34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8" t="335" r="11737" b="3847"/>
          <a:stretch>
            <a:fillRect/>
          </a:stretch>
        </p:blipFill>
        <p:spPr>
          <a:xfrm>
            <a:off x="946416" y="1634114"/>
            <a:ext cx="4961467" cy="4368800"/>
          </a:xfrm>
          <a:custGeom>
            <a:avLst/>
            <a:gdLst>
              <a:gd name="connsiteX0" fmla="*/ 0 w 4961467"/>
              <a:gd name="connsiteY0" fmla="*/ 0 h 4368800"/>
              <a:gd name="connsiteX1" fmla="*/ 4961467 w 4961467"/>
              <a:gd name="connsiteY1" fmla="*/ 0 h 4368800"/>
              <a:gd name="connsiteX2" fmla="*/ 4961467 w 4961467"/>
              <a:gd name="connsiteY2" fmla="*/ 4368800 h 4368800"/>
              <a:gd name="connsiteX3" fmla="*/ 0 w 4961467"/>
              <a:gd name="connsiteY3" fmla="*/ 4368800 h 43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1467" h="4368800">
                <a:moveTo>
                  <a:pt x="0" y="0"/>
                </a:moveTo>
                <a:lnTo>
                  <a:pt x="4961467" y="0"/>
                </a:lnTo>
                <a:lnTo>
                  <a:pt x="4961467" y="4368800"/>
                </a:lnTo>
                <a:lnTo>
                  <a:pt x="0" y="4368800"/>
                </a:lnTo>
                <a:close/>
              </a:path>
            </a:pathLst>
          </a:custGeom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0"/>
            <a:ext cx="12192000" cy="89203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224756C7-C037-43DB-84C6-B96D673B1A80}"/>
              </a:ext>
            </a:extLst>
          </p:cNvPr>
          <p:cNvSpPr/>
          <p:nvPr/>
        </p:nvSpPr>
        <p:spPr>
          <a:xfrm flipH="1">
            <a:off x="0" y="6716110"/>
            <a:ext cx="12276701" cy="141890"/>
          </a:xfrm>
          <a:custGeom>
            <a:avLst/>
            <a:gdLst>
              <a:gd name="connsiteX0" fmla="*/ 180975 w 12276701"/>
              <a:gd name="connsiteY0" fmla="*/ 0 h 141890"/>
              <a:gd name="connsiteX1" fmla="*/ 64830 w 12276701"/>
              <a:gd name="connsiteY1" fmla="*/ 0 h 141890"/>
              <a:gd name="connsiteX2" fmla="*/ 0 w 12276701"/>
              <a:gd name="connsiteY2" fmla="*/ 141890 h 141890"/>
              <a:gd name="connsiteX3" fmla="*/ 116145 w 12276701"/>
              <a:gd name="connsiteY3" fmla="*/ 141890 h 141890"/>
              <a:gd name="connsiteX4" fmla="*/ 361950 w 12276701"/>
              <a:gd name="connsiteY4" fmla="*/ 0 h 141890"/>
              <a:gd name="connsiteX5" fmla="*/ 245805 w 12276701"/>
              <a:gd name="connsiteY5" fmla="*/ 0 h 141890"/>
              <a:gd name="connsiteX6" fmla="*/ 180975 w 12276701"/>
              <a:gd name="connsiteY6" fmla="*/ 141890 h 141890"/>
              <a:gd name="connsiteX7" fmla="*/ 297120 w 12276701"/>
              <a:gd name="connsiteY7" fmla="*/ 141890 h 141890"/>
              <a:gd name="connsiteX8" fmla="*/ 542925 w 12276701"/>
              <a:gd name="connsiteY8" fmla="*/ 0 h 141890"/>
              <a:gd name="connsiteX9" fmla="*/ 426780 w 12276701"/>
              <a:gd name="connsiteY9" fmla="*/ 0 h 141890"/>
              <a:gd name="connsiteX10" fmla="*/ 361950 w 12276701"/>
              <a:gd name="connsiteY10" fmla="*/ 141890 h 141890"/>
              <a:gd name="connsiteX11" fmla="*/ 478095 w 12276701"/>
              <a:gd name="connsiteY11" fmla="*/ 141890 h 141890"/>
              <a:gd name="connsiteX12" fmla="*/ 723900 w 12276701"/>
              <a:gd name="connsiteY12" fmla="*/ 0 h 141890"/>
              <a:gd name="connsiteX13" fmla="*/ 607755 w 12276701"/>
              <a:gd name="connsiteY13" fmla="*/ 0 h 141890"/>
              <a:gd name="connsiteX14" fmla="*/ 542925 w 12276701"/>
              <a:gd name="connsiteY14" fmla="*/ 141890 h 141890"/>
              <a:gd name="connsiteX15" fmla="*/ 659070 w 12276701"/>
              <a:gd name="connsiteY15" fmla="*/ 141890 h 141890"/>
              <a:gd name="connsiteX16" fmla="*/ 904875 w 12276701"/>
              <a:gd name="connsiteY16" fmla="*/ 0 h 141890"/>
              <a:gd name="connsiteX17" fmla="*/ 788730 w 12276701"/>
              <a:gd name="connsiteY17" fmla="*/ 0 h 141890"/>
              <a:gd name="connsiteX18" fmla="*/ 723900 w 12276701"/>
              <a:gd name="connsiteY18" fmla="*/ 141890 h 141890"/>
              <a:gd name="connsiteX19" fmla="*/ 840045 w 12276701"/>
              <a:gd name="connsiteY19" fmla="*/ 141890 h 141890"/>
              <a:gd name="connsiteX20" fmla="*/ 1085850 w 12276701"/>
              <a:gd name="connsiteY20" fmla="*/ 0 h 141890"/>
              <a:gd name="connsiteX21" fmla="*/ 969705 w 12276701"/>
              <a:gd name="connsiteY21" fmla="*/ 0 h 141890"/>
              <a:gd name="connsiteX22" fmla="*/ 904875 w 12276701"/>
              <a:gd name="connsiteY22" fmla="*/ 141890 h 141890"/>
              <a:gd name="connsiteX23" fmla="*/ 1021020 w 12276701"/>
              <a:gd name="connsiteY23" fmla="*/ 141890 h 141890"/>
              <a:gd name="connsiteX24" fmla="*/ 1266825 w 12276701"/>
              <a:gd name="connsiteY24" fmla="*/ 0 h 141890"/>
              <a:gd name="connsiteX25" fmla="*/ 1150680 w 12276701"/>
              <a:gd name="connsiteY25" fmla="*/ 0 h 141890"/>
              <a:gd name="connsiteX26" fmla="*/ 1085850 w 12276701"/>
              <a:gd name="connsiteY26" fmla="*/ 141890 h 141890"/>
              <a:gd name="connsiteX27" fmla="*/ 1201995 w 12276701"/>
              <a:gd name="connsiteY27" fmla="*/ 141890 h 141890"/>
              <a:gd name="connsiteX28" fmla="*/ 1447800 w 12276701"/>
              <a:gd name="connsiteY28" fmla="*/ 0 h 141890"/>
              <a:gd name="connsiteX29" fmla="*/ 1331655 w 12276701"/>
              <a:gd name="connsiteY29" fmla="*/ 0 h 141890"/>
              <a:gd name="connsiteX30" fmla="*/ 1266825 w 12276701"/>
              <a:gd name="connsiteY30" fmla="*/ 141890 h 141890"/>
              <a:gd name="connsiteX31" fmla="*/ 1382970 w 12276701"/>
              <a:gd name="connsiteY31" fmla="*/ 141890 h 141890"/>
              <a:gd name="connsiteX32" fmla="*/ 1628775 w 12276701"/>
              <a:gd name="connsiteY32" fmla="*/ 0 h 141890"/>
              <a:gd name="connsiteX33" fmla="*/ 1512630 w 12276701"/>
              <a:gd name="connsiteY33" fmla="*/ 0 h 141890"/>
              <a:gd name="connsiteX34" fmla="*/ 1447800 w 12276701"/>
              <a:gd name="connsiteY34" fmla="*/ 141890 h 141890"/>
              <a:gd name="connsiteX35" fmla="*/ 1563945 w 12276701"/>
              <a:gd name="connsiteY35" fmla="*/ 141890 h 141890"/>
              <a:gd name="connsiteX36" fmla="*/ 1809750 w 12276701"/>
              <a:gd name="connsiteY36" fmla="*/ 0 h 141890"/>
              <a:gd name="connsiteX37" fmla="*/ 1693605 w 12276701"/>
              <a:gd name="connsiteY37" fmla="*/ 0 h 141890"/>
              <a:gd name="connsiteX38" fmla="*/ 1628775 w 12276701"/>
              <a:gd name="connsiteY38" fmla="*/ 141890 h 141890"/>
              <a:gd name="connsiteX39" fmla="*/ 1744920 w 12276701"/>
              <a:gd name="connsiteY39" fmla="*/ 141890 h 141890"/>
              <a:gd name="connsiteX40" fmla="*/ 1990725 w 12276701"/>
              <a:gd name="connsiteY40" fmla="*/ 0 h 141890"/>
              <a:gd name="connsiteX41" fmla="*/ 1874580 w 12276701"/>
              <a:gd name="connsiteY41" fmla="*/ 0 h 141890"/>
              <a:gd name="connsiteX42" fmla="*/ 1809750 w 12276701"/>
              <a:gd name="connsiteY42" fmla="*/ 141890 h 141890"/>
              <a:gd name="connsiteX43" fmla="*/ 1925895 w 12276701"/>
              <a:gd name="connsiteY43" fmla="*/ 141890 h 141890"/>
              <a:gd name="connsiteX44" fmla="*/ 2171700 w 12276701"/>
              <a:gd name="connsiteY44" fmla="*/ 0 h 141890"/>
              <a:gd name="connsiteX45" fmla="*/ 2055555 w 12276701"/>
              <a:gd name="connsiteY45" fmla="*/ 0 h 141890"/>
              <a:gd name="connsiteX46" fmla="*/ 1990725 w 12276701"/>
              <a:gd name="connsiteY46" fmla="*/ 141890 h 141890"/>
              <a:gd name="connsiteX47" fmla="*/ 2106870 w 12276701"/>
              <a:gd name="connsiteY47" fmla="*/ 141890 h 141890"/>
              <a:gd name="connsiteX48" fmla="*/ 2352675 w 12276701"/>
              <a:gd name="connsiteY48" fmla="*/ 0 h 141890"/>
              <a:gd name="connsiteX49" fmla="*/ 2236530 w 12276701"/>
              <a:gd name="connsiteY49" fmla="*/ 0 h 141890"/>
              <a:gd name="connsiteX50" fmla="*/ 2171700 w 12276701"/>
              <a:gd name="connsiteY50" fmla="*/ 141890 h 141890"/>
              <a:gd name="connsiteX51" fmla="*/ 2287845 w 12276701"/>
              <a:gd name="connsiteY51" fmla="*/ 141890 h 141890"/>
              <a:gd name="connsiteX52" fmla="*/ 2533650 w 12276701"/>
              <a:gd name="connsiteY52" fmla="*/ 0 h 141890"/>
              <a:gd name="connsiteX53" fmla="*/ 2417505 w 12276701"/>
              <a:gd name="connsiteY53" fmla="*/ 0 h 141890"/>
              <a:gd name="connsiteX54" fmla="*/ 2352675 w 12276701"/>
              <a:gd name="connsiteY54" fmla="*/ 141890 h 141890"/>
              <a:gd name="connsiteX55" fmla="*/ 2468820 w 12276701"/>
              <a:gd name="connsiteY55" fmla="*/ 141890 h 141890"/>
              <a:gd name="connsiteX56" fmla="*/ 2714625 w 12276701"/>
              <a:gd name="connsiteY56" fmla="*/ 0 h 141890"/>
              <a:gd name="connsiteX57" fmla="*/ 2598480 w 12276701"/>
              <a:gd name="connsiteY57" fmla="*/ 0 h 141890"/>
              <a:gd name="connsiteX58" fmla="*/ 2533650 w 12276701"/>
              <a:gd name="connsiteY58" fmla="*/ 141890 h 141890"/>
              <a:gd name="connsiteX59" fmla="*/ 2649795 w 12276701"/>
              <a:gd name="connsiteY59" fmla="*/ 141890 h 141890"/>
              <a:gd name="connsiteX60" fmla="*/ 2895600 w 12276701"/>
              <a:gd name="connsiteY60" fmla="*/ 0 h 141890"/>
              <a:gd name="connsiteX61" fmla="*/ 2779455 w 12276701"/>
              <a:gd name="connsiteY61" fmla="*/ 0 h 141890"/>
              <a:gd name="connsiteX62" fmla="*/ 2714625 w 12276701"/>
              <a:gd name="connsiteY62" fmla="*/ 141890 h 141890"/>
              <a:gd name="connsiteX63" fmla="*/ 2830770 w 12276701"/>
              <a:gd name="connsiteY63" fmla="*/ 141890 h 141890"/>
              <a:gd name="connsiteX64" fmla="*/ 3076575 w 12276701"/>
              <a:gd name="connsiteY64" fmla="*/ 0 h 141890"/>
              <a:gd name="connsiteX65" fmla="*/ 2960430 w 12276701"/>
              <a:gd name="connsiteY65" fmla="*/ 0 h 141890"/>
              <a:gd name="connsiteX66" fmla="*/ 2895600 w 12276701"/>
              <a:gd name="connsiteY66" fmla="*/ 141890 h 141890"/>
              <a:gd name="connsiteX67" fmla="*/ 3011745 w 12276701"/>
              <a:gd name="connsiteY67" fmla="*/ 141890 h 141890"/>
              <a:gd name="connsiteX68" fmla="*/ 3257550 w 12276701"/>
              <a:gd name="connsiteY68" fmla="*/ 0 h 141890"/>
              <a:gd name="connsiteX69" fmla="*/ 3141405 w 12276701"/>
              <a:gd name="connsiteY69" fmla="*/ 0 h 141890"/>
              <a:gd name="connsiteX70" fmla="*/ 3076575 w 12276701"/>
              <a:gd name="connsiteY70" fmla="*/ 141890 h 141890"/>
              <a:gd name="connsiteX71" fmla="*/ 3192720 w 12276701"/>
              <a:gd name="connsiteY71" fmla="*/ 141890 h 141890"/>
              <a:gd name="connsiteX72" fmla="*/ 3438525 w 12276701"/>
              <a:gd name="connsiteY72" fmla="*/ 0 h 141890"/>
              <a:gd name="connsiteX73" fmla="*/ 3322380 w 12276701"/>
              <a:gd name="connsiteY73" fmla="*/ 0 h 141890"/>
              <a:gd name="connsiteX74" fmla="*/ 3257550 w 12276701"/>
              <a:gd name="connsiteY74" fmla="*/ 141890 h 141890"/>
              <a:gd name="connsiteX75" fmla="*/ 3373695 w 12276701"/>
              <a:gd name="connsiteY75" fmla="*/ 141890 h 141890"/>
              <a:gd name="connsiteX76" fmla="*/ 3619500 w 12276701"/>
              <a:gd name="connsiteY76" fmla="*/ 0 h 141890"/>
              <a:gd name="connsiteX77" fmla="*/ 3503355 w 12276701"/>
              <a:gd name="connsiteY77" fmla="*/ 0 h 141890"/>
              <a:gd name="connsiteX78" fmla="*/ 3438525 w 12276701"/>
              <a:gd name="connsiteY78" fmla="*/ 141890 h 141890"/>
              <a:gd name="connsiteX79" fmla="*/ 3554670 w 12276701"/>
              <a:gd name="connsiteY79" fmla="*/ 141890 h 141890"/>
              <a:gd name="connsiteX80" fmla="*/ 3800475 w 12276701"/>
              <a:gd name="connsiteY80" fmla="*/ 0 h 141890"/>
              <a:gd name="connsiteX81" fmla="*/ 3684330 w 12276701"/>
              <a:gd name="connsiteY81" fmla="*/ 0 h 141890"/>
              <a:gd name="connsiteX82" fmla="*/ 3619500 w 12276701"/>
              <a:gd name="connsiteY82" fmla="*/ 141890 h 141890"/>
              <a:gd name="connsiteX83" fmla="*/ 3735645 w 12276701"/>
              <a:gd name="connsiteY83" fmla="*/ 141890 h 141890"/>
              <a:gd name="connsiteX84" fmla="*/ 3981450 w 12276701"/>
              <a:gd name="connsiteY84" fmla="*/ 0 h 141890"/>
              <a:gd name="connsiteX85" fmla="*/ 3865305 w 12276701"/>
              <a:gd name="connsiteY85" fmla="*/ 0 h 141890"/>
              <a:gd name="connsiteX86" fmla="*/ 3800475 w 12276701"/>
              <a:gd name="connsiteY86" fmla="*/ 141890 h 141890"/>
              <a:gd name="connsiteX87" fmla="*/ 3916620 w 12276701"/>
              <a:gd name="connsiteY87" fmla="*/ 141890 h 141890"/>
              <a:gd name="connsiteX88" fmla="*/ 4162425 w 12276701"/>
              <a:gd name="connsiteY88" fmla="*/ 0 h 141890"/>
              <a:gd name="connsiteX89" fmla="*/ 4046280 w 12276701"/>
              <a:gd name="connsiteY89" fmla="*/ 0 h 141890"/>
              <a:gd name="connsiteX90" fmla="*/ 3981450 w 12276701"/>
              <a:gd name="connsiteY90" fmla="*/ 141890 h 141890"/>
              <a:gd name="connsiteX91" fmla="*/ 4097595 w 12276701"/>
              <a:gd name="connsiteY91" fmla="*/ 141890 h 141890"/>
              <a:gd name="connsiteX92" fmla="*/ 4343400 w 12276701"/>
              <a:gd name="connsiteY92" fmla="*/ 0 h 141890"/>
              <a:gd name="connsiteX93" fmla="*/ 4227255 w 12276701"/>
              <a:gd name="connsiteY93" fmla="*/ 0 h 141890"/>
              <a:gd name="connsiteX94" fmla="*/ 4162425 w 12276701"/>
              <a:gd name="connsiteY94" fmla="*/ 141890 h 141890"/>
              <a:gd name="connsiteX95" fmla="*/ 4278570 w 12276701"/>
              <a:gd name="connsiteY95" fmla="*/ 141890 h 141890"/>
              <a:gd name="connsiteX96" fmla="*/ 4524375 w 12276701"/>
              <a:gd name="connsiteY96" fmla="*/ 0 h 141890"/>
              <a:gd name="connsiteX97" fmla="*/ 4408230 w 12276701"/>
              <a:gd name="connsiteY97" fmla="*/ 0 h 141890"/>
              <a:gd name="connsiteX98" fmla="*/ 4343400 w 12276701"/>
              <a:gd name="connsiteY98" fmla="*/ 141890 h 141890"/>
              <a:gd name="connsiteX99" fmla="*/ 4459545 w 12276701"/>
              <a:gd name="connsiteY99" fmla="*/ 141890 h 141890"/>
              <a:gd name="connsiteX100" fmla="*/ 4705350 w 12276701"/>
              <a:gd name="connsiteY100" fmla="*/ 0 h 141890"/>
              <a:gd name="connsiteX101" fmla="*/ 4589205 w 12276701"/>
              <a:gd name="connsiteY101" fmla="*/ 0 h 141890"/>
              <a:gd name="connsiteX102" fmla="*/ 4524375 w 12276701"/>
              <a:gd name="connsiteY102" fmla="*/ 141890 h 141890"/>
              <a:gd name="connsiteX103" fmla="*/ 4640520 w 12276701"/>
              <a:gd name="connsiteY103" fmla="*/ 141890 h 141890"/>
              <a:gd name="connsiteX104" fmla="*/ 4886325 w 12276701"/>
              <a:gd name="connsiteY104" fmla="*/ 0 h 141890"/>
              <a:gd name="connsiteX105" fmla="*/ 4770180 w 12276701"/>
              <a:gd name="connsiteY105" fmla="*/ 0 h 141890"/>
              <a:gd name="connsiteX106" fmla="*/ 4705350 w 12276701"/>
              <a:gd name="connsiteY106" fmla="*/ 141890 h 141890"/>
              <a:gd name="connsiteX107" fmla="*/ 4821495 w 12276701"/>
              <a:gd name="connsiteY107" fmla="*/ 141890 h 141890"/>
              <a:gd name="connsiteX108" fmla="*/ 5067300 w 12276701"/>
              <a:gd name="connsiteY108" fmla="*/ 0 h 141890"/>
              <a:gd name="connsiteX109" fmla="*/ 4951155 w 12276701"/>
              <a:gd name="connsiteY109" fmla="*/ 0 h 141890"/>
              <a:gd name="connsiteX110" fmla="*/ 4886325 w 12276701"/>
              <a:gd name="connsiteY110" fmla="*/ 141890 h 141890"/>
              <a:gd name="connsiteX111" fmla="*/ 5002470 w 12276701"/>
              <a:gd name="connsiteY111" fmla="*/ 141890 h 141890"/>
              <a:gd name="connsiteX112" fmla="*/ 5248275 w 12276701"/>
              <a:gd name="connsiteY112" fmla="*/ 0 h 141890"/>
              <a:gd name="connsiteX113" fmla="*/ 5132130 w 12276701"/>
              <a:gd name="connsiteY113" fmla="*/ 0 h 141890"/>
              <a:gd name="connsiteX114" fmla="*/ 5067300 w 12276701"/>
              <a:gd name="connsiteY114" fmla="*/ 141890 h 141890"/>
              <a:gd name="connsiteX115" fmla="*/ 5183445 w 12276701"/>
              <a:gd name="connsiteY115" fmla="*/ 141890 h 141890"/>
              <a:gd name="connsiteX116" fmla="*/ 5429250 w 12276701"/>
              <a:gd name="connsiteY116" fmla="*/ 0 h 141890"/>
              <a:gd name="connsiteX117" fmla="*/ 5313105 w 12276701"/>
              <a:gd name="connsiteY117" fmla="*/ 0 h 141890"/>
              <a:gd name="connsiteX118" fmla="*/ 5248275 w 12276701"/>
              <a:gd name="connsiteY118" fmla="*/ 141890 h 141890"/>
              <a:gd name="connsiteX119" fmla="*/ 5364420 w 12276701"/>
              <a:gd name="connsiteY119" fmla="*/ 141890 h 141890"/>
              <a:gd name="connsiteX120" fmla="*/ 5610225 w 12276701"/>
              <a:gd name="connsiteY120" fmla="*/ 0 h 141890"/>
              <a:gd name="connsiteX121" fmla="*/ 5494080 w 12276701"/>
              <a:gd name="connsiteY121" fmla="*/ 0 h 141890"/>
              <a:gd name="connsiteX122" fmla="*/ 5429250 w 12276701"/>
              <a:gd name="connsiteY122" fmla="*/ 141890 h 141890"/>
              <a:gd name="connsiteX123" fmla="*/ 5545395 w 12276701"/>
              <a:gd name="connsiteY123" fmla="*/ 141890 h 141890"/>
              <a:gd name="connsiteX124" fmla="*/ 5791200 w 12276701"/>
              <a:gd name="connsiteY124" fmla="*/ 0 h 141890"/>
              <a:gd name="connsiteX125" fmla="*/ 5675055 w 12276701"/>
              <a:gd name="connsiteY125" fmla="*/ 0 h 141890"/>
              <a:gd name="connsiteX126" fmla="*/ 5610225 w 12276701"/>
              <a:gd name="connsiteY126" fmla="*/ 141890 h 141890"/>
              <a:gd name="connsiteX127" fmla="*/ 5726370 w 12276701"/>
              <a:gd name="connsiteY127" fmla="*/ 141890 h 141890"/>
              <a:gd name="connsiteX128" fmla="*/ 12276701 w 12276701"/>
              <a:gd name="connsiteY128" fmla="*/ 0 h 141890"/>
              <a:gd name="connsiteX129" fmla="*/ 5856030 w 12276701"/>
              <a:gd name="connsiteY129" fmla="*/ 0 h 141890"/>
              <a:gd name="connsiteX130" fmla="*/ 5791200 w 12276701"/>
              <a:gd name="connsiteY130" fmla="*/ 141890 h 141890"/>
              <a:gd name="connsiteX131" fmla="*/ 12276701 w 12276701"/>
              <a:gd name="connsiteY131" fmla="*/ 141890 h 1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276701" h="141890">
                <a:moveTo>
                  <a:pt x="180975" y="0"/>
                </a:moveTo>
                <a:lnTo>
                  <a:pt x="64830" y="0"/>
                </a:lnTo>
                <a:lnTo>
                  <a:pt x="0" y="141890"/>
                </a:lnTo>
                <a:lnTo>
                  <a:pt x="116145" y="141890"/>
                </a:lnTo>
                <a:close/>
                <a:moveTo>
                  <a:pt x="361950" y="0"/>
                </a:moveTo>
                <a:lnTo>
                  <a:pt x="245805" y="0"/>
                </a:lnTo>
                <a:lnTo>
                  <a:pt x="180975" y="141890"/>
                </a:lnTo>
                <a:lnTo>
                  <a:pt x="297120" y="141890"/>
                </a:lnTo>
                <a:close/>
                <a:moveTo>
                  <a:pt x="542925" y="0"/>
                </a:moveTo>
                <a:lnTo>
                  <a:pt x="426780" y="0"/>
                </a:lnTo>
                <a:lnTo>
                  <a:pt x="361950" y="141890"/>
                </a:lnTo>
                <a:lnTo>
                  <a:pt x="478095" y="141890"/>
                </a:lnTo>
                <a:close/>
                <a:moveTo>
                  <a:pt x="723900" y="0"/>
                </a:moveTo>
                <a:lnTo>
                  <a:pt x="607755" y="0"/>
                </a:lnTo>
                <a:lnTo>
                  <a:pt x="542925" y="141890"/>
                </a:lnTo>
                <a:lnTo>
                  <a:pt x="659070" y="141890"/>
                </a:lnTo>
                <a:close/>
                <a:moveTo>
                  <a:pt x="904875" y="0"/>
                </a:moveTo>
                <a:lnTo>
                  <a:pt x="788730" y="0"/>
                </a:lnTo>
                <a:lnTo>
                  <a:pt x="723900" y="141890"/>
                </a:lnTo>
                <a:lnTo>
                  <a:pt x="840045" y="141890"/>
                </a:lnTo>
                <a:close/>
                <a:moveTo>
                  <a:pt x="1085850" y="0"/>
                </a:moveTo>
                <a:lnTo>
                  <a:pt x="969705" y="0"/>
                </a:lnTo>
                <a:lnTo>
                  <a:pt x="904875" y="141890"/>
                </a:lnTo>
                <a:lnTo>
                  <a:pt x="1021020" y="141890"/>
                </a:lnTo>
                <a:close/>
                <a:moveTo>
                  <a:pt x="1266825" y="0"/>
                </a:moveTo>
                <a:lnTo>
                  <a:pt x="1150680" y="0"/>
                </a:lnTo>
                <a:lnTo>
                  <a:pt x="1085850" y="141890"/>
                </a:lnTo>
                <a:lnTo>
                  <a:pt x="1201995" y="141890"/>
                </a:lnTo>
                <a:close/>
                <a:moveTo>
                  <a:pt x="1447800" y="0"/>
                </a:moveTo>
                <a:lnTo>
                  <a:pt x="1331655" y="0"/>
                </a:lnTo>
                <a:lnTo>
                  <a:pt x="1266825" y="141890"/>
                </a:lnTo>
                <a:lnTo>
                  <a:pt x="1382970" y="141890"/>
                </a:lnTo>
                <a:close/>
                <a:moveTo>
                  <a:pt x="1628775" y="0"/>
                </a:moveTo>
                <a:lnTo>
                  <a:pt x="1512630" y="0"/>
                </a:lnTo>
                <a:lnTo>
                  <a:pt x="1447800" y="141890"/>
                </a:lnTo>
                <a:lnTo>
                  <a:pt x="1563945" y="141890"/>
                </a:lnTo>
                <a:close/>
                <a:moveTo>
                  <a:pt x="1809750" y="0"/>
                </a:moveTo>
                <a:lnTo>
                  <a:pt x="1693605" y="0"/>
                </a:lnTo>
                <a:lnTo>
                  <a:pt x="1628775" y="141890"/>
                </a:lnTo>
                <a:lnTo>
                  <a:pt x="1744920" y="141890"/>
                </a:lnTo>
                <a:close/>
                <a:moveTo>
                  <a:pt x="1990725" y="0"/>
                </a:moveTo>
                <a:lnTo>
                  <a:pt x="1874580" y="0"/>
                </a:lnTo>
                <a:lnTo>
                  <a:pt x="1809750" y="141890"/>
                </a:lnTo>
                <a:lnTo>
                  <a:pt x="1925895" y="141890"/>
                </a:lnTo>
                <a:close/>
                <a:moveTo>
                  <a:pt x="2171700" y="0"/>
                </a:moveTo>
                <a:lnTo>
                  <a:pt x="2055555" y="0"/>
                </a:lnTo>
                <a:lnTo>
                  <a:pt x="1990725" y="141890"/>
                </a:lnTo>
                <a:lnTo>
                  <a:pt x="2106870" y="141890"/>
                </a:lnTo>
                <a:close/>
                <a:moveTo>
                  <a:pt x="2352675" y="0"/>
                </a:moveTo>
                <a:lnTo>
                  <a:pt x="2236530" y="0"/>
                </a:lnTo>
                <a:lnTo>
                  <a:pt x="2171700" y="141890"/>
                </a:lnTo>
                <a:lnTo>
                  <a:pt x="2287845" y="141890"/>
                </a:lnTo>
                <a:close/>
                <a:moveTo>
                  <a:pt x="2533650" y="0"/>
                </a:moveTo>
                <a:lnTo>
                  <a:pt x="2417505" y="0"/>
                </a:lnTo>
                <a:lnTo>
                  <a:pt x="2352675" y="141890"/>
                </a:lnTo>
                <a:lnTo>
                  <a:pt x="2468820" y="141890"/>
                </a:lnTo>
                <a:close/>
                <a:moveTo>
                  <a:pt x="2714625" y="0"/>
                </a:moveTo>
                <a:lnTo>
                  <a:pt x="2598480" y="0"/>
                </a:lnTo>
                <a:lnTo>
                  <a:pt x="2533650" y="141890"/>
                </a:lnTo>
                <a:lnTo>
                  <a:pt x="2649795" y="141890"/>
                </a:lnTo>
                <a:close/>
                <a:moveTo>
                  <a:pt x="2895600" y="0"/>
                </a:moveTo>
                <a:lnTo>
                  <a:pt x="2779455" y="0"/>
                </a:lnTo>
                <a:lnTo>
                  <a:pt x="2714625" y="141890"/>
                </a:lnTo>
                <a:lnTo>
                  <a:pt x="2830770" y="141890"/>
                </a:lnTo>
                <a:close/>
                <a:moveTo>
                  <a:pt x="3076575" y="0"/>
                </a:moveTo>
                <a:lnTo>
                  <a:pt x="2960430" y="0"/>
                </a:lnTo>
                <a:lnTo>
                  <a:pt x="2895600" y="141890"/>
                </a:lnTo>
                <a:lnTo>
                  <a:pt x="3011745" y="141890"/>
                </a:lnTo>
                <a:close/>
                <a:moveTo>
                  <a:pt x="3257550" y="0"/>
                </a:moveTo>
                <a:lnTo>
                  <a:pt x="3141405" y="0"/>
                </a:lnTo>
                <a:lnTo>
                  <a:pt x="3076575" y="141890"/>
                </a:lnTo>
                <a:lnTo>
                  <a:pt x="3192720" y="141890"/>
                </a:lnTo>
                <a:close/>
                <a:moveTo>
                  <a:pt x="3438525" y="0"/>
                </a:moveTo>
                <a:lnTo>
                  <a:pt x="3322380" y="0"/>
                </a:lnTo>
                <a:lnTo>
                  <a:pt x="3257550" y="141890"/>
                </a:lnTo>
                <a:lnTo>
                  <a:pt x="3373695" y="141890"/>
                </a:lnTo>
                <a:close/>
                <a:moveTo>
                  <a:pt x="3619500" y="0"/>
                </a:moveTo>
                <a:lnTo>
                  <a:pt x="3503355" y="0"/>
                </a:lnTo>
                <a:lnTo>
                  <a:pt x="3438525" y="141890"/>
                </a:lnTo>
                <a:lnTo>
                  <a:pt x="3554670" y="141890"/>
                </a:lnTo>
                <a:close/>
                <a:moveTo>
                  <a:pt x="3800475" y="0"/>
                </a:moveTo>
                <a:lnTo>
                  <a:pt x="3684330" y="0"/>
                </a:lnTo>
                <a:lnTo>
                  <a:pt x="3619500" y="141890"/>
                </a:lnTo>
                <a:lnTo>
                  <a:pt x="3735645" y="141890"/>
                </a:lnTo>
                <a:close/>
                <a:moveTo>
                  <a:pt x="3981450" y="0"/>
                </a:moveTo>
                <a:lnTo>
                  <a:pt x="3865305" y="0"/>
                </a:lnTo>
                <a:lnTo>
                  <a:pt x="3800475" y="141890"/>
                </a:lnTo>
                <a:lnTo>
                  <a:pt x="3916620" y="141890"/>
                </a:lnTo>
                <a:close/>
                <a:moveTo>
                  <a:pt x="4162425" y="0"/>
                </a:moveTo>
                <a:lnTo>
                  <a:pt x="4046280" y="0"/>
                </a:lnTo>
                <a:lnTo>
                  <a:pt x="3981450" y="141890"/>
                </a:lnTo>
                <a:lnTo>
                  <a:pt x="4097595" y="141890"/>
                </a:lnTo>
                <a:close/>
                <a:moveTo>
                  <a:pt x="4343400" y="0"/>
                </a:moveTo>
                <a:lnTo>
                  <a:pt x="4227255" y="0"/>
                </a:lnTo>
                <a:lnTo>
                  <a:pt x="4162425" y="141890"/>
                </a:lnTo>
                <a:lnTo>
                  <a:pt x="4278570" y="141890"/>
                </a:lnTo>
                <a:close/>
                <a:moveTo>
                  <a:pt x="4524375" y="0"/>
                </a:moveTo>
                <a:lnTo>
                  <a:pt x="4408230" y="0"/>
                </a:lnTo>
                <a:lnTo>
                  <a:pt x="4343400" y="141890"/>
                </a:lnTo>
                <a:lnTo>
                  <a:pt x="4459545" y="141890"/>
                </a:lnTo>
                <a:close/>
                <a:moveTo>
                  <a:pt x="4705350" y="0"/>
                </a:moveTo>
                <a:lnTo>
                  <a:pt x="4589205" y="0"/>
                </a:lnTo>
                <a:lnTo>
                  <a:pt x="4524375" y="141890"/>
                </a:lnTo>
                <a:lnTo>
                  <a:pt x="4640520" y="141890"/>
                </a:lnTo>
                <a:close/>
                <a:moveTo>
                  <a:pt x="4886325" y="0"/>
                </a:moveTo>
                <a:lnTo>
                  <a:pt x="4770180" y="0"/>
                </a:lnTo>
                <a:lnTo>
                  <a:pt x="4705350" y="141890"/>
                </a:lnTo>
                <a:lnTo>
                  <a:pt x="4821495" y="141890"/>
                </a:lnTo>
                <a:close/>
                <a:moveTo>
                  <a:pt x="5067300" y="0"/>
                </a:moveTo>
                <a:lnTo>
                  <a:pt x="4951155" y="0"/>
                </a:lnTo>
                <a:lnTo>
                  <a:pt x="4886325" y="141890"/>
                </a:lnTo>
                <a:lnTo>
                  <a:pt x="5002470" y="141890"/>
                </a:lnTo>
                <a:close/>
                <a:moveTo>
                  <a:pt x="5248275" y="0"/>
                </a:moveTo>
                <a:lnTo>
                  <a:pt x="5132130" y="0"/>
                </a:lnTo>
                <a:lnTo>
                  <a:pt x="5067300" y="141890"/>
                </a:lnTo>
                <a:lnTo>
                  <a:pt x="5183445" y="141890"/>
                </a:lnTo>
                <a:close/>
                <a:moveTo>
                  <a:pt x="5429250" y="0"/>
                </a:moveTo>
                <a:lnTo>
                  <a:pt x="5313105" y="0"/>
                </a:lnTo>
                <a:lnTo>
                  <a:pt x="5248275" y="141890"/>
                </a:lnTo>
                <a:lnTo>
                  <a:pt x="5364420" y="141890"/>
                </a:lnTo>
                <a:close/>
                <a:moveTo>
                  <a:pt x="5610225" y="0"/>
                </a:moveTo>
                <a:lnTo>
                  <a:pt x="5494080" y="0"/>
                </a:lnTo>
                <a:lnTo>
                  <a:pt x="5429250" y="141890"/>
                </a:lnTo>
                <a:lnTo>
                  <a:pt x="5545395" y="141890"/>
                </a:lnTo>
                <a:close/>
                <a:moveTo>
                  <a:pt x="5791200" y="0"/>
                </a:moveTo>
                <a:lnTo>
                  <a:pt x="5675055" y="0"/>
                </a:lnTo>
                <a:lnTo>
                  <a:pt x="5610225" y="141890"/>
                </a:lnTo>
                <a:lnTo>
                  <a:pt x="5726370" y="141890"/>
                </a:lnTo>
                <a:close/>
                <a:moveTo>
                  <a:pt x="12276701" y="0"/>
                </a:moveTo>
                <a:lnTo>
                  <a:pt x="5856030" y="0"/>
                </a:lnTo>
                <a:lnTo>
                  <a:pt x="5791200" y="141890"/>
                </a:lnTo>
                <a:lnTo>
                  <a:pt x="12276701" y="141890"/>
                </a:lnTo>
                <a:close/>
              </a:path>
            </a:pathLst>
          </a:cu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xmlns="" id="{B0E2FE75-0386-44F8-A553-1CA5F349693B}"/>
              </a:ext>
            </a:extLst>
          </p:cNvPr>
          <p:cNvSpPr/>
          <p:nvPr/>
        </p:nvSpPr>
        <p:spPr>
          <a:xfrm>
            <a:off x="302045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箭头: V 形 61">
            <a:extLst>
              <a:ext uri="{FF2B5EF4-FFF2-40B4-BE49-F238E27FC236}">
                <a16:creationId xmlns:a16="http://schemas.microsoft.com/office/drawing/2014/main" xmlns="" id="{D59BE79A-AE0B-4CED-B0EC-84634725AB78}"/>
              </a:ext>
            </a:extLst>
          </p:cNvPr>
          <p:cNvSpPr/>
          <p:nvPr/>
        </p:nvSpPr>
        <p:spPr>
          <a:xfrm>
            <a:off x="662522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B592A3B6-9387-4011-97AB-294DD6497D8B}"/>
              </a:ext>
            </a:extLst>
          </p:cNvPr>
          <p:cNvSpPr txBox="1"/>
          <p:nvPr/>
        </p:nvSpPr>
        <p:spPr>
          <a:xfrm>
            <a:off x="1081439" y="215184"/>
            <a:ext cx="3543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effectLst>
                  <a:outerShdw blurRad="2921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请在这里开始你的表演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09C4F9F1-6AD0-4A38-8EEB-C35B74A28249}"/>
              </a:ext>
            </a:extLst>
          </p:cNvPr>
          <p:cNvSpPr/>
          <p:nvPr/>
        </p:nvSpPr>
        <p:spPr>
          <a:xfrm>
            <a:off x="6291122" y="1634114"/>
            <a:ext cx="4996987" cy="2075453"/>
          </a:xfrm>
          <a:prstGeom prst="rect">
            <a:avLst/>
          </a:prstGeom>
          <a:solidFill>
            <a:srgbClr val="0053A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93B1D489-EC81-4858-BCFC-04D0FEF87757}"/>
              </a:ext>
            </a:extLst>
          </p:cNvPr>
          <p:cNvSpPr/>
          <p:nvPr/>
        </p:nvSpPr>
        <p:spPr>
          <a:xfrm>
            <a:off x="6291122" y="3927461"/>
            <a:ext cx="4996987" cy="2075453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77" name="公众号：陈西设计之家。微信搜索即可">
            <a:extLst>
              <a:ext uri="{FF2B5EF4-FFF2-40B4-BE49-F238E27FC236}">
                <a16:creationId xmlns:a16="http://schemas.microsoft.com/office/drawing/2014/main" xmlns="" id="{B41AC77E-E2F6-44FF-8BDA-BE3D0E6CFA95}"/>
              </a:ext>
            </a:extLst>
          </p:cNvPr>
          <p:cNvSpPr/>
          <p:nvPr/>
        </p:nvSpPr>
        <p:spPr>
          <a:xfrm>
            <a:off x="6634376" y="2332780"/>
            <a:ext cx="545330" cy="545330"/>
          </a:xfrm>
          <a:prstGeom prst="rect">
            <a:avLst/>
          </a:prstGeom>
          <a:solidFill>
            <a:srgbClr val="0053A3"/>
          </a:solidFill>
          <a:ln>
            <a:noFill/>
          </a:ln>
          <a:effectLst>
            <a:outerShdw blurRad="2032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79" name="公众号：陈西设计之家。微信搜索即可">
            <a:extLst>
              <a:ext uri="{FF2B5EF4-FFF2-40B4-BE49-F238E27FC236}">
                <a16:creationId xmlns:a16="http://schemas.microsoft.com/office/drawing/2014/main" xmlns="" id="{C5DA0DAF-850D-49DD-8085-1F1AB064EA65}"/>
              </a:ext>
            </a:extLst>
          </p:cNvPr>
          <p:cNvSpPr/>
          <p:nvPr/>
        </p:nvSpPr>
        <p:spPr>
          <a:xfrm>
            <a:off x="6762059" y="2464824"/>
            <a:ext cx="289964" cy="278206"/>
          </a:xfrm>
          <a:custGeom>
            <a:avLst/>
            <a:gdLst>
              <a:gd name="connsiteX0" fmla="*/ 427522 w 607356"/>
              <a:gd name="connsiteY0" fmla="*/ 464667 h 582729"/>
              <a:gd name="connsiteX1" fmla="*/ 427522 w 607356"/>
              <a:gd name="connsiteY1" fmla="*/ 557525 h 582729"/>
              <a:gd name="connsiteX2" fmla="*/ 463773 w 607356"/>
              <a:gd name="connsiteY2" fmla="*/ 557525 h 582729"/>
              <a:gd name="connsiteX3" fmla="*/ 463773 w 607356"/>
              <a:gd name="connsiteY3" fmla="*/ 464667 h 582729"/>
              <a:gd name="connsiteX4" fmla="*/ 318672 w 607356"/>
              <a:gd name="connsiteY4" fmla="*/ 407910 h 582729"/>
              <a:gd name="connsiteX5" fmla="*/ 318672 w 607356"/>
              <a:gd name="connsiteY5" fmla="*/ 557525 h 582729"/>
              <a:gd name="connsiteX6" fmla="*/ 354924 w 607356"/>
              <a:gd name="connsiteY6" fmla="*/ 557525 h 582729"/>
              <a:gd name="connsiteX7" fmla="*/ 354924 w 607356"/>
              <a:gd name="connsiteY7" fmla="*/ 407910 h 582729"/>
              <a:gd name="connsiteX8" fmla="*/ 200428 w 607356"/>
              <a:gd name="connsiteY8" fmla="*/ 346511 h 582729"/>
              <a:gd name="connsiteX9" fmla="*/ 200428 w 607356"/>
              <a:gd name="connsiteY9" fmla="*/ 557525 h 582729"/>
              <a:gd name="connsiteX10" fmla="*/ 236584 w 607356"/>
              <a:gd name="connsiteY10" fmla="*/ 557525 h 582729"/>
              <a:gd name="connsiteX11" fmla="*/ 236584 w 607356"/>
              <a:gd name="connsiteY11" fmla="*/ 346511 h 582729"/>
              <a:gd name="connsiteX12" fmla="*/ 82088 w 607356"/>
              <a:gd name="connsiteY12" fmla="*/ 247305 h 582729"/>
              <a:gd name="connsiteX13" fmla="*/ 82088 w 607356"/>
              <a:gd name="connsiteY13" fmla="*/ 557525 h 582729"/>
              <a:gd name="connsiteX14" fmla="*/ 118340 w 607356"/>
              <a:gd name="connsiteY14" fmla="*/ 557525 h 582729"/>
              <a:gd name="connsiteX15" fmla="*/ 118340 w 607356"/>
              <a:gd name="connsiteY15" fmla="*/ 247305 h 582729"/>
              <a:gd name="connsiteX16" fmla="*/ 126248 w 607356"/>
              <a:gd name="connsiteY16" fmla="*/ 108462 h 582729"/>
              <a:gd name="connsiteX17" fmla="*/ 135809 w 607356"/>
              <a:gd name="connsiteY17" fmla="*/ 110203 h 582729"/>
              <a:gd name="connsiteX18" fmla="*/ 466717 w 607356"/>
              <a:gd name="connsiteY18" fmla="*/ 325367 h 582729"/>
              <a:gd name="connsiteX19" fmla="*/ 463111 w 607356"/>
              <a:gd name="connsiteY19" fmla="*/ 306324 h 582729"/>
              <a:gd name="connsiteX20" fmla="*/ 473265 w 607356"/>
              <a:gd name="connsiteY20" fmla="*/ 291638 h 582729"/>
              <a:gd name="connsiteX21" fmla="*/ 487974 w 607356"/>
              <a:gd name="connsiteY21" fmla="*/ 301681 h 582729"/>
              <a:gd name="connsiteX22" fmla="*/ 496894 w 607356"/>
              <a:gd name="connsiteY22" fmla="*/ 349148 h 582729"/>
              <a:gd name="connsiteX23" fmla="*/ 497274 w 607356"/>
              <a:gd name="connsiteY23" fmla="*/ 351232 h 582729"/>
              <a:gd name="connsiteX24" fmla="*/ 497274 w 607356"/>
              <a:gd name="connsiteY24" fmla="*/ 351327 h 582729"/>
              <a:gd name="connsiteX25" fmla="*/ 497274 w 607356"/>
              <a:gd name="connsiteY25" fmla="*/ 352180 h 582729"/>
              <a:gd name="connsiteX26" fmla="*/ 497274 w 607356"/>
              <a:gd name="connsiteY26" fmla="*/ 353033 h 582729"/>
              <a:gd name="connsiteX27" fmla="*/ 497274 w 607356"/>
              <a:gd name="connsiteY27" fmla="*/ 353127 h 582729"/>
              <a:gd name="connsiteX28" fmla="*/ 487025 w 607356"/>
              <a:gd name="connsiteY28" fmla="*/ 364686 h 582729"/>
              <a:gd name="connsiteX29" fmla="*/ 437299 w 607356"/>
              <a:gd name="connsiteY29" fmla="*/ 374161 h 582729"/>
              <a:gd name="connsiteX30" fmla="*/ 434926 w 607356"/>
              <a:gd name="connsiteY30" fmla="*/ 374350 h 582729"/>
              <a:gd name="connsiteX31" fmla="*/ 422495 w 607356"/>
              <a:gd name="connsiteY31" fmla="*/ 364118 h 582729"/>
              <a:gd name="connsiteX32" fmla="*/ 432554 w 607356"/>
              <a:gd name="connsiteY32" fmla="*/ 349338 h 582729"/>
              <a:gd name="connsiteX33" fmla="*/ 451628 w 607356"/>
              <a:gd name="connsiteY33" fmla="*/ 345737 h 582729"/>
              <a:gd name="connsiteX34" fmla="*/ 121954 w 607356"/>
              <a:gd name="connsiteY34" fmla="*/ 131426 h 582729"/>
              <a:gd name="connsiteX35" fmla="*/ 118253 w 607356"/>
              <a:gd name="connsiteY35" fmla="*/ 113898 h 582729"/>
              <a:gd name="connsiteX36" fmla="*/ 126248 w 607356"/>
              <a:gd name="connsiteY36" fmla="*/ 108462 h 582729"/>
              <a:gd name="connsiteX37" fmla="*/ 12622 w 607356"/>
              <a:gd name="connsiteY37" fmla="*/ 0 h 582729"/>
              <a:gd name="connsiteX38" fmla="*/ 25338 w 607356"/>
              <a:gd name="connsiteY38" fmla="*/ 12602 h 582729"/>
              <a:gd name="connsiteX39" fmla="*/ 25338 w 607356"/>
              <a:gd name="connsiteY39" fmla="*/ 557525 h 582729"/>
              <a:gd name="connsiteX40" fmla="*/ 56750 w 607356"/>
              <a:gd name="connsiteY40" fmla="*/ 557525 h 582729"/>
              <a:gd name="connsiteX41" fmla="*/ 56750 w 607356"/>
              <a:gd name="connsiteY41" fmla="*/ 234702 h 582729"/>
              <a:gd name="connsiteX42" fmla="*/ 69466 w 607356"/>
              <a:gd name="connsiteY42" fmla="*/ 222006 h 582729"/>
              <a:gd name="connsiteX43" fmla="*/ 130961 w 607356"/>
              <a:gd name="connsiteY43" fmla="*/ 222006 h 582729"/>
              <a:gd name="connsiteX44" fmla="*/ 143583 w 607356"/>
              <a:gd name="connsiteY44" fmla="*/ 234702 h 582729"/>
              <a:gd name="connsiteX45" fmla="*/ 143583 w 607356"/>
              <a:gd name="connsiteY45" fmla="*/ 557525 h 582729"/>
              <a:gd name="connsiteX46" fmla="*/ 175089 w 607356"/>
              <a:gd name="connsiteY46" fmla="*/ 557525 h 582729"/>
              <a:gd name="connsiteX47" fmla="*/ 175089 w 607356"/>
              <a:gd name="connsiteY47" fmla="*/ 333908 h 582729"/>
              <a:gd name="connsiteX48" fmla="*/ 187711 w 607356"/>
              <a:gd name="connsiteY48" fmla="*/ 321212 h 582729"/>
              <a:gd name="connsiteX49" fmla="*/ 249301 w 607356"/>
              <a:gd name="connsiteY49" fmla="*/ 321212 h 582729"/>
              <a:gd name="connsiteX50" fmla="*/ 261922 w 607356"/>
              <a:gd name="connsiteY50" fmla="*/ 333908 h 582729"/>
              <a:gd name="connsiteX51" fmla="*/ 261922 w 607356"/>
              <a:gd name="connsiteY51" fmla="*/ 557525 h 582729"/>
              <a:gd name="connsiteX52" fmla="*/ 293429 w 607356"/>
              <a:gd name="connsiteY52" fmla="*/ 557525 h 582729"/>
              <a:gd name="connsiteX53" fmla="*/ 293429 w 607356"/>
              <a:gd name="connsiteY53" fmla="*/ 395308 h 582729"/>
              <a:gd name="connsiteX54" fmla="*/ 306051 w 607356"/>
              <a:gd name="connsiteY54" fmla="*/ 382706 h 582729"/>
              <a:gd name="connsiteX55" fmla="*/ 367545 w 607356"/>
              <a:gd name="connsiteY55" fmla="*/ 382706 h 582729"/>
              <a:gd name="connsiteX56" fmla="*/ 380262 w 607356"/>
              <a:gd name="connsiteY56" fmla="*/ 395308 h 582729"/>
              <a:gd name="connsiteX57" fmla="*/ 380262 w 607356"/>
              <a:gd name="connsiteY57" fmla="*/ 557525 h 582729"/>
              <a:gd name="connsiteX58" fmla="*/ 402184 w 607356"/>
              <a:gd name="connsiteY58" fmla="*/ 557525 h 582729"/>
              <a:gd name="connsiteX59" fmla="*/ 402184 w 607356"/>
              <a:gd name="connsiteY59" fmla="*/ 451970 h 582729"/>
              <a:gd name="connsiteX60" fmla="*/ 414900 w 607356"/>
              <a:gd name="connsiteY60" fmla="*/ 439368 h 582729"/>
              <a:gd name="connsiteX61" fmla="*/ 476395 w 607356"/>
              <a:gd name="connsiteY61" fmla="*/ 439368 h 582729"/>
              <a:gd name="connsiteX62" fmla="*/ 489016 w 607356"/>
              <a:gd name="connsiteY62" fmla="*/ 451970 h 582729"/>
              <a:gd name="connsiteX63" fmla="*/ 489016 w 607356"/>
              <a:gd name="connsiteY63" fmla="*/ 557525 h 582729"/>
              <a:gd name="connsiteX64" fmla="*/ 594734 w 607356"/>
              <a:gd name="connsiteY64" fmla="*/ 557525 h 582729"/>
              <a:gd name="connsiteX65" fmla="*/ 607356 w 607356"/>
              <a:gd name="connsiteY65" fmla="*/ 570127 h 582729"/>
              <a:gd name="connsiteX66" fmla="*/ 594734 w 607356"/>
              <a:gd name="connsiteY66" fmla="*/ 582729 h 582729"/>
              <a:gd name="connsiteX67" fmla="*/ 476395 w 607356"/>
              <a:gd name="connsiteY67" fmla="*/ 582729 h 582729"/>
              <a:gd name="connsiteX68" fmla="*/ 414900 w 607356"/>
              <a:gd name="connsiteY68" fmla="*/ 582729 h 582729"/>
              <a:gd name="connsiteX69" fmla="*/ 367545 w 607356"/>
              <a:gd name="connsiteY69" fmla="*/ 582729 h 582729"/>
              <a:gd name="connsiteX70" fmla="*/ 306051 w 607356"/>
              <a:gd name="connsiteY70" fmla="*/ 582729 h 582729"/>
              <a:gd name="connsiteX71" fmla="*/ 249301 w 607356"/>
              <a:gd name="connsiteY71" fmla="*/ 582729 h 582729"/>
              <a:gd name="connsiteX72" fmla="*/ 187711 w 607356"/>
              <a:gd name="connsiteY72" fmla="*/ 582729 h 582729"/>
              <a:gd name="connsiteX73" fmla="*/ 130961 w 607356"/>
              <a:gd name="connsiteY73" fmla="*/ 582729 h 582729"/>
              <a:gd name="connsiteX74" fmla="*/ 69466 w 607356"/>
              <a:gd name="connsiteY74" fmla="*/ 582729 h 582729"/>
              <a:gd name="connsiteX75" fmla="*/ 12622 w 607356"/>
              <a:gd name="connsiteY75" fmla="*/ 582729 h 582729"/>
              <a:gd name="connsiteX76" fmla="*/ 0 w 607356"/>
              <a:gd name="connsiteY76" fmla="*/ 570127 h 582729"/>
              <a:gd name="connsiteX77" fmla="*/ 0 w 607356"/>
              <a:gd name="connsiteY77" fmla="*/ 12602 h 582729"/>
              <a:gd name="connsiteX78" fmla="*/ 12622 w 607356"/>
              <a:gd name="connsiteY78" fmla="*/ 0 h 582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7356" h="582729">
                <a:moveTo>
                  <a:pt x="427522" y="464667"/>
                </a:moveTo>
                <a:lnTo>
                  <a:pt x="427522" y="557525"/>
                </a:lnTo>
                <a:lnTo>
                  <a:pt x="463773" y="557525"/>
                </a:lnTo>
                <a:lnTo>
                  <a:pt x="463773" y="464667"/>
                </a:lnTo>
                <a:close/>
                <a:moveTo>
                  <a:pt x="318672" y="407910"/>
                </a:moveTo>
                <a:lnTo>
                  <a:pt x="318672" y="557525"/>
                </a:lnTo>
                <a:lnTo>
                  <a:pt x="354924" y="557525"/>
                </a:lnTo>
                <a:lnTo>
                  <a:pt x="354924" y="407910"/>
                </a:lnTo>
                <a:close/>
                <a:moveTo>
                  <a:pt x="200428" y="346511"/>
                </a:moveTo>
                <a:lnTo>
                  <a:pt x="200428" y="557525"/>
                </a:lnTo>
                <a:lnTo>
                  <a:pt x="236584" y="557525"/>
                </a:lnTo>
                <a:lnTo>
                  <a:pt x="236584" y="346511"/>
                </a:lnTo>
                <a:close/>
                <a:moveTo>
                  <a:pt x="82088" y="247305"/>
                </a:moveTo>
                <a:lnTo>
                  <a:pt x="82088" y="557525"/>
                </a:lnTo>
                <a:lnTo>
                  <a:pt x="118340" y="557525"/>
                </a:lnTo>
                <a:lnTo>
                  <a:pt x="118340" y="247305"/>
                </a:lnTo>
                <a:close/>
                <a:moveTo>
                  <a:pt x="126248" y="108462"/>
                </a:moveTo>
                <a:cubicBezTo>
                  <a:pt x="129427" y="107787"/>
                  <a:pt x="132867" y="108308"/>
                  <a:pt x="135809" y="110203"/>
                </a:cubicBezTo>
                <a:lnTo>
                  <a:pt x="466717" y="325367"/>
                </a:lnTo>
                <a:lnTo>
                  <a:pt x="463111" y="306324"/>
                </a:lnTo>
                <a:cubicBezTo>
                  <a:pt x="461877" y="299502"/>
                  <a:pt x="466337" y="292870"/>
                  <a:pt x="473265" y="291638"/>
                </a:cubicBezTo>
                <a:cubicBezTo>
                  <a:pt x="480098" y="290312"/>
                  <a:pt x="486740" y="294860"/>
                  <a:pt x="487974" y="301681"/>
                </a:cubicBezTo>
                <a:lnTo>
                  <a:pt x="496894" y="349148"/>
                </a:lnTo>
                <a:cubicBezTo>
                  <a:pt x="497084" y="349811"/>
                  <a:pt x="497179" y="350474"/>
                  <a:pt x="497274" y="351232"/>
                </a:cubicBezTo>
                <a:cubicBezTo>
                  <a:pt x="497274" y="351232"/>
                  <a:pt x="497274" y="351232"/>
                  <a:pt x="497274" y="351327"/>
                </a:cubicBezTo>
                <a:cubicBezTo>
                  <a:pt x="497274" y="351611"/>
                  <a:pt x="497274" y="351896"/>
                  <a:pt x="497274" y="352180"/>
                </a:cubicBezTo>
                <a:cubicBezTo>
                  <a:pt x="497274" y="352464"/>
                  <a:pt x="497274" y="352748"/>
                  <a:pt x="497274" y="353033"/>
                </a:cubicBezTo>
                <a:cubicBezTo>
                  <a:pt x="497274" y="353127"/>
                  <a:pt x="497274" y="353127"/>
                  <a:pt x="497274" y="353127"/>
                </a:cubicBezTo>
                <a:cubicBezTo>
                  <a:pt x="496800" y="358717"/>
                  <a:pt x="492719" y="363549"/>
                  <a:pt x="487025" y="364686"/>
                </a:cubicBezTo>
                <a:lnTo>
                  <a:pt x="437299" y="374161"/>
                </a:lnTo>
                <a:cubicBezTo>
                  <a:pt x="436445" y="374350"/>
                  <a:pt x="435685" y="374350"/>
                  <a:pt x="434926" y="374350"/>
                </a:cubicBezTo>
                <a:cubicBezTo>
                  <a:pt x="428948" y="374350"/>
                  <a:pt x="423633" y="370181"/>
                  <a:pt x="422495" y="364118"/>
                </a:cubicBezTo>
                <a:cubicBezTo>
                  <a:pt x="421166" y="357296"/>
                  <a:pt x="425626" y="350664"/>
                  <a:pt x="432554" y="349338"/>
                </a:cubicBezTo>
                <a:lnTo>
                  <a:pt x="451628" y="345737"/>
                </a:lnTo>
                <a:lnTo>
                  <a:pt x="121954" y="131426"/>
                </a:lnTo>
                <a:cubicBezTo>
                  <a:pt x="116070" y="127636"/>
                  <a:pt x="114457" y="119772"/>
                  <a:pt x="118253" y="113898"/>
                </a:cubicBezTo>
                <a:cubicBezTo>
                  <a:pt x="120151" y="111008"/>
                  <a:pt x="123069" y="109137"/>
                  <a:pt x="126248" y="108462"/>
                </a:cubicBezTo>
                <a:close/>
                <a:moveTo>
                  <a:pt x="12622" y="0"/>
                </a:moveTo>
                <a:cubicBezTo>
                  <a:pt x="19644" y="0"/>
                  <a:pt x="25338" y="5590"/>
                  <a:pt x="25338" y="12602"/>
                </a:cubicBezTo>
                <a:lnTo>
                  <a:pt x="25338" y="557525"/>
                </a:lnTo>
                <a:lnTo>
                  <a:pt x="56750" y="557525"/>
                </a:lnTo>
                <a:lnTo>
                  <a:pt x="56750" y="234702"/>
                </a:lnTo>
                <a:cubicBezTo>
                  <a:pt x="56750" y="227691"/>
                  <a:pt x="62444" y="222006"/>
                  <a:pt x="69466" y="222006"/>
                </a:cubicBezTo>
                <a:lnTo>
                  <a:pt x="130961" y="222006"/>
                </a:lnTo>
                <a:cubicBezTo>
                  <a:pt x="137984" y="222006"/>
                  <a:pt x="143583" y="227691"/>
                  <a:pt x="143583" y="234702"/>
                </a:cubicBezTo>
                <a:lnTo>
                  <a:pt x="143583" y="557525"/>
                </a:lnTo>
                <a:lnTo>
                  <a:pt x="175089" y="557525"/>
                </a:lnTo>
                <a:lnTo>
                  <a:pt x="175089" y="333908"/>
                </a:lnTo>
                <a:cubicBezTo>
                  <a:pt x="175089" y="326897"/>
                  <a:pt x="180783" y="321212"/>
                  <a:pt x="187711" y="321212"/>
                </a:cubicBezTo>
                <a:lnTo>
                  <a:pt x="249301" y="321212"/>
                </a:lnTo>
                <a:cubicBezTo>
                  <a:pt x="256228" y="321212"/>
                  <a:pt x="261922" y="326897"/>
                  <a:pt x="261922" y="333908"/>
                </a:cubicBezTo>
                <a:lnTo>
                  <a:pt x="261922" y="557525"/>
                </a:lnTo>
                <a:lnTo>
                  <a:pt x="293429" y="557525"/>
                </a:lnTo>
                <a:lnTo>
                  <a:pt x="293429" y="395308"/>
                </a:lnTo>
                <a:cubicBezTo>
                  <a:pt x="293429" y="388297"/>
                  <a:pt x="299028" y="382706"/>
                  <a:pt x="306051" y="382706"/>
                </a:cubicBezTo>
                <a:lnTo>
                  <a:pt x="367545" y="382706"/>
                </a:lnTo>
                <a:cubicBezTo>
                  <a:pt x="374568" y="382706"/>
                  <a:pt x="380262" y="388297"/>
                  <a:pt x="380262" y="395308"/>
                </a:cubicBezTo>
                <a:lnTo>
                  <a:pt x="380262" y="557525"/>
                </a:lnTo>
                <a:lnTo>
                  <a:pt x="402184" y="557525"/>
                </a:lnTo>
                <a:lnTo>
                  <a:pt x="402184" y="451970"/>
                </a:lnTo>
                <a:cubicBezTo>
                  <a:pt x="402184" y="445053"/>
                  <a:pt x="407878" y="439368"/>
                  <a:pt x="414900" y="439368"/>
                </a:cubicBezTo>
                <a:lnTo>
                  <a:pt x="476395" y="439368"/>
                </a:lnTo>
                <a:cubicBezTo>
                  <a:pt x="483417" y="439368"/>
                  <a:pt x="489016" y="445053"/>
                  <a:pt x="489016" y="451970"/>
                </a:cubicBezTo>
                <a:lnTo>
                  <a:pt x="489016" y="557525"/>
                </a:lnTo>
                <a:lnTo>
                  <a:pt x="594734" y="557525"/>
                </a:lnTo>
                <a:cubicBezTo>
                  <a:pt x="601662" y="557525"/>
                  <a:pt x="607356" y="563115"/>
                  <a:pt x="607356" y="570127"/>
                </a:cubicBezTo>
                <a:cubicBezTo>
                  <a:pt x="607356" y="577139"/>
                  <a:pt x="601662" y="582729"/>
                  <a:pt x="594734" y="582729"/>
                </a:cubicBezTo>
                <a:lnTo>
                  <a:pt x="476395" y="582729"/>
                </a:lnTo>
                <a:lnTo>
                  <a:pt x="414900" y="582729"/>
                </a:lnTo>
                <a:lnTo>
                  <a:pt x="367545" y="582729"/>
                </a:lnTo>
                <a:lnTo>
                  <a:pt x="306051" y="582729"/>
                </a:lnTo>
                <a:lnTo>
                  <a:pt x="249301" y="582729"/>
                </a:lnTo>
                <a:lnTo>
                  <a:pt x="187711" y="582729"/>
                </a:lnTo>
                <a:lnTo>
                  <a:pt x="130961" y="582729"/>
                </a:lnTo>
                <a:lnTo>
                  <a:pt x="69466" y="582729"/>
                </a:lnTo>
                <a:lnTo>
                  <a:pt x="12622" y="582729"/>
                </a:lnTo>
                <a:cubicBezTo>
                  <a:pt x="5694" y="582729"/>
                  <a:pt x="0" y="577139"/>
                  <a:pt x="0" y="570127"/>
                </a:cubicBezTo>
                <a:lnTo>
                  <a:pt x="0" y="12602"/>
                </a:lnTo>
                <a:cubicBezTo>
                  <a:pt x="0" y="5590"/>
                  <a:pt x="5694" y="0"/>
                  <a:pt x="126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E028055D-8422-4393-9F4F-DE2416D23DB7}"/>
              </a:ext>
            </a:extLst>
          </p:cNvPr>
          <p:cNvSpPr txBox="1"/>
          <p:nvPr/>
        </p:nvSpPr>
        <p:spPr>
          <a:xfrm>
            <a:off x="7266099" y="1936197"/>
            <a:ext cx="2143052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C8BDFC43-A339-444D-841A-C510A6E019DB}"/>
              </a:ext>
            </a:extLst>
          </p:cNvPr>
          <p:cNvSpPr txBox="1"/>
          <p:nvPr/>
        </p:nvSpPr>
        <p:spPr>
          <a:xfrm>
            <a:off x="7266098" y="2381656"/>
            <a:ext cx="3823898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</a:t>
            </a:r>
            <a:r>
              <a:rPr lang="en-US" altLang="zh-CN" sz="1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sz="1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98" name="îŝḷîḓé-Rectangle 8">
            <a:extLst>
              <a:ext uri="{FF2B5EF4-FFF2-40B4-BE49-F238E27FC236}">
                <a16:creationId xmlns:a16="http://schemas.microsoft.com/office/drawing/2014/main" xmlns="" id="{AF9B29C0-23BB-4686-B24B-7FA4485AB3DF}"/>
              </a:ext>
            </a:extLst>
          </p:cNvPr>
          <p:cNvSpPr/>
          <p:nvPr/>
        </p:nvSpPr>
        <p:spPr>
          <a:xfrm>
            <a:off x="6634376" y="4623433"/>
            <a:ext cx="545330" cy="54533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2032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74619B80-B627-403C-9315-42A8198AC225}"/>
              </a:ext>
            </a:extLst>
          </p:cNvPr>
          <p:cNvSpPr txBox="1"/>
          <p:nvPr/>
        </p:nvSpPr>
        <p:spPr>
          <a:xfrm>
            <a:off x="7266099" y="4226850"/>
            <a:ext cx="2143052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9AF7474C-AF71-4130-9EAC-226710C59A26}"/>
              </a:ext>
            </a:extLst>
          </p:cNvPr>
          <p:cNvSpPr txBox="1"/>
          <p:nvPr/>
        </p:nvSpPr>
        <p:spPr>
          <a:xfrm>
            <a:off x="7266098" y="4672309"/>
            <a:ext cx="3823898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</a:t>
            </a:r>
            <a:r>
              <a:rPr lang="en-US" altLang="zh-CN" sz="1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sz="1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129" name="îŝḷîḓé-Rectangle 14">
            <a:extLst>
              <a:ext uri="{FF2B5EF4-FFF2-40B4-BE49-F238E27FC236}">
                <a16:creationId xmlns:a16="http://schemas.microsoft.com/office/drawing/2014/main" xmlns="" id="{7CB35DC9-881C-4F0F-83ED-E557C3D634AB}"/>
              </a:ext>
            </a:extLst>
          </p:cNvPr>
          <p:cNvSpPr/>
          <p:nvPr/>
        </p:nvSpPr>
        <p:spPr>
          <a:xfrm>
            <a:off x="6762059" y="4752425"/>
            <a:ext cx="289964" cy="28734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78425" h="573203">
                <a:moveTo>
                  <a:pt x="35688" y="330987"/>
                </a:moveTo>
                <a:cubicBezTo>
                  <a:pt x="32039" y="330987"/>
                  <a:pt x="29102" y="334008"/>
                  <a:pt x="29102" y="337651"/>
                </a:cubicBezTo>
                <a:lnTo>
                  <a:pt x="29102" y="484438"/>
                </a:lnTo>
                <a:cubicBezTo>
                  <a:pt x="29102" y="488081"/>
                  <a:pt x="32039" y="491102"/>
                  <a:pt x="35688" y="491102"/>
                </a:cubicBezTo>
                <a:lnTo>
                  <a:pt x="240293" y="491102"/>
                </a:lnTo>
                <a:cubicBezTo>
                  <a:pt x="243942" y="491102"/>
                  <a:pt x="246968" y="488081"/>
                  <a:pt x="246968" y="484438"/>
                </a:cubicBezTo>
                <a:lnTo>
                  <a:pt x="246968" y="337651"/>
                </a:lnTo>
                <a:cubicBezTo>
                  <a:pt x="246968" y="334008"/>
                  <a:pt x="243942" y="330987"/>
                  <a:pt x="240293" y="330987"/>
                </a:cubicBezTo>
                <a:close/>
                <a:moveTo>
                  <a:pt x="440550" y="305700"/>
                </a:moveTo>
                <a:cubicBezTo>
                  <a:pt x="444243" y="305700"/>
                  <a:pt x="447936" y="307122"/>
                  <a:pt x="450784" y="309967"/>
                </a:cubicBezTo>
                <a:lnTo>
                  <a:pt x="487627" y="346765"/>
                </a:lnTo>
                <a:cubicBezTo>
                  <a:pt x="493323" y="352454"/>
                  <a:pt x="493323" y="361520"/>
                  <a:pt x="487627" y="367209"/>
                </a:cubicBezTo>
                <a:cubicBezTo>
                  <a:pt x="484780" y="370053"/>
                  <a:pt x="481042" y="371475"/>
                  <a:pt x="477304" y="371475"/>
                </a:cubicBezTo>
                <a:cubicBezTo>
                  <a:pt x="473477" y="371475"/>
                  <a:pt x="469829" y="370053"/>
                  <a:pt x="466981" y="367209"/>
                </a:cubicBezTo>
                <a:lnTo>
                  <a:pt x="454967" y="355298"/>
                </a:lnTo>
                <a:lnTo>
                  <a:pt x="454967" y="470137"/>
                </a:lnTo>
                <a:cubicBezTo>
                  <a:pt x="454967" y="478137"/>
                  <a:pt x="448470" y="484714"/>
                  <a:pt x="440372" y="484714"/>
                </a:cubicBezTo>
                <a:lnTo>
                  <a:pt x="328329" y="484714"/>
                </a:lnTo>
                <a:cubicBezTo>
                  <a:pt x="320320" y="484714"/>
                  <a:pt x="313734" y="478137"/>
                  <a:pt x="313734" y="470137"/>
                </a:cubicBezTo>
                <a:cubicBezTo>
                  <a:pt x="313734" y="462049"/>
                  <a:pt x="320320" y="455560"/>
                  <a:pt x="328329" y="455560"/>
                </a:cubicBezTo>
                <a:lnTo>
                  <a:pt x="328329" y="455649"/>
                </a:lnTo>
                <a:lnTo>
                  <a:pt x="426044" y="455649"/>
                </a:lnTo>
                <a:lnTo>
                  <a:pt x="426044" y="355298"/>
                </a:lnTo>
                <a:lnTo>
                  <a:pt x="414030" y="367209"/>
                </a:lnTo>
                <a:cubicBezTo>
                  <a:pt x="408334" y="372897"/>
                  <a:pt x="399168" y="372897"/>
                  <a:pt x="393472" y="367209"/>
                </a:cubicBezTo>
                <a:cubicBezTo>
                  <a:pt x="387777" y="361520"/>
                  <a:pt x="387777" y="352454"/>
                  <a:pt x="393472" y="346765"/>
                </a:cubicBezTo>
                <a:lnTo>
                  <a:pt x="430316" y="309967"/>
                </a:lnTo>
                <a:cubicBezTo>
                  <a:pt x="433163" y="307122"/>
                  <a:pt x="436856" y="305700"/>
                  <a:pt x="440550" y="305700"/>
                </a:cubicBezTo>
                <a:close/>
                <a:moveTo>
                  <a:pt x="35688" y="302020"/>
                </a:moveTo>
                <a:lnTo>
                  <a:pt x="240293" y="302020"/>
                </a:lnTo>
                <a:cubicBezTo>
                  <a:pt x="259961" y="302020"/>
                  <a:pt x="275981" y="318014"/>
                  <a:pt x="275981" y="337651"/>
                </a:cubicBezTo>
                <a:lnTo>
                  <a:pt x="275981" y="484438"/>
                </a:lnTo>
                <a:cubicBezTo>
                  <a:pt x="275981" y="504075"/>
                  <a:pt x="259961" y="520068"/>
                  <a:pt x="240293" y="520068"/>
                </a:cubicBezTo>
                <a:lnTo>
                  <a:pt x="152631" y="520068"/>
                </a:lnTo>
                <a:lnTo>
                  <a:pt x="152631" y="544059"/>
                </a:lnTo>
                <a:lnTo>
                  <a:pt x="179152" y="544059"/>
                </a:lnTo>
                <a:cubicBezTo>
                  <a:pt x="187251" y="544059"/>
                  <a:pt x="193747" y="550545"/>
                  <a:pt x="193747" y="558631"/>
                </a:cubicBezTo>
                <a:cubicBezTo>
                  <a:pt x="193747" y="566628"/>
                  <a:pt x="187251" y="573203"/>
                  <a:pt x="179152" y="573203"/>
                </a:cubicBezTo>
                <a:lnTo>
                  <a:pt x="96829" y="573203"/>
                </a:lnTo>
                <a:cubicBezTo>
                  <a:pt x="88730" y="573203"/>
                  <a:pt x="82234" y="566628"/>
                  <a:pt x="82234" y="558631"/>
                </a:cubicBezTo>
                <a:cubicBezTo>
                  <a:pt x="82234" y="550545"/>
                  <a:pt x="88730" y="544059"/>
                  <a:pt x="96829" y="544059"/>
                </a:cubicBezTo>
                <a:lnTo>
                  <a:pt x="123439" y="544059"/>
                </a:lnTo>
                <a:lnTo>
                  <a:pt x="123439" y="520068"/>
                </a:lnTo>
                <a:lnTo>
                  <a:pt x="35688" y="520068"/>
                </a:lnTo>
                <a:cubicBezTo>
                  <a:pt x="16020" y="520068"/>
                  <a:pt x="0" y="504075"/>
                  <a:pt x="0" y="484438"/>
                </a:cubicBezTo>
                <a:lnTo>
                  <a:pt x="0" y="337651"/>
                </a:lnTo>
                <a:cubicBezTo>
                  <a:pt x="0" y="318014"/>
                  <a:pt x="16020" y="302020"/>
                  <a:pt x="35688" y="302020"/>
                </a:cubicBezTo>
                <a:close/>
                <a:moveTo>
                  <a:pt x="138020" y="94487"/>
                </a:moveTo>
                <a:lnTo>
                  <a:pt x="250020" y="94487"/>
                </a:lnTo>
                <a:cubicBezTo>
                  <a:pt x="258122" y="94487"/>
                  <a:pt x="264621" y="100974"/>
                  <a:pt x="264621" y="109060"/>
                </a:cubicBezTo>
                <a:cubicBezTo>
                  <a:pt x="264621" y="117147"/>
                  <a:pt x="258122" y="123634"/>
                  <a:pt x="250020" y="123634"/>
                </a:cubicBezTo>
                <a:lnTo>
                  <a:pt x="250020" y="123545"/>
                </a:lnTo>
                <a:lnTo>
                  <a:pt x="152710" y="123545"/>
                </a:lnTo>
                <a:lnTo>
                  <a:pt x="152710" y="223873"/>
                </a:lnTo>
                <a:lnTo>
                  <a:pt x="164729" y="211876"/>
                </a:lnTo>
                <a:cubicBezTo>
                  <a:pt x="170427" y="206189"/>
                  <a:pt x="179508" y="206189"/>
                  <a:pt x="185206" y="211876"/>
                </a:cubicBezTo>
                <a:cubicBezTo>
                  <a:pt x="190904" y="217563"/>
                  <a:pt x="190904" y="226716"/>
                  <a:pt x="185206" y="232404"/>
                </a:cubicBezTo>
                <a:lnTo>
                  <a:pt x="148436" y="269104"/>
                </a:lnTo>
                <a:cubicBezTo>
                  <a:pt x="145588" y="271948"/>
                  <a:pt x="141759" y="273370"/>
                  <a:pt x="138109" y="273370"/>
                </a:cubicBezTo>
                <a:cubicBezTo>
                  <a:pt x="134281" y="273370"/>
                  <a:pt x="130630" y="271948"/>
                  <a:pt x="127781" y="269104"/>
                </a:cubicBezTo>
                <a:lnTo>
                  <a:pt x="91012" y="232404"/>
                </a:lnTo>
                <a:cubicBezTo>
                  <a:pt x="85314" y="226716"/>
                  <a:pt x="85314" y="217563"/>
                  <a:pt x="91012" y="211876"/>
                </a:cubicBezTo>
                <a:cubicBezTo>
                  <a:pt x="96710" y="206189"/>
                  <a:pt x="105791" y="206189"/>
                  <a:pt x="111489" y="211876"/>
                </a:cubicBezTo>
                <a:lnTo>
                  <a:pt x="123508" y="223873"/>
                </a:lnTo>
                <a:lnTo>
                  <a:pt x="123508" y="109060"/>
                </a:lnTo>
                <a:cubicBezTo>
                  <a:pt x="123508" y="100974"/>
                  <a:pt x="129918" y="94487"/>
                  <a:pt x="138020" y="94487"/>
                </a:cubicBezTo>
                <a:close/>
                <a:moveTo>
                  <a:pt x="338148" y="29153"/>
                </a:moveTo>
                <a:cubicBezTo>
                  <a:pt x="334410" y="29153"/>
                  <a:pt x="331473" y="32176"/>
                  <a:pt x="331473" y="35820"/>
                </a:cubicBezTo>
                <a:lnTo>
                  <a:pt x="331473" y="182566"/>
                </a:lnTo>
                <a:cubicBezTo>
                  <a:pt x="331473" y="186210"/>
                  <a:pt x="334410" y="189143"/>
                  <a:pt x="338148" y="189143"/>
                </a:cubicBezTo>
                <a:lnTo>
                  <a:pt x="542650" y="189143"/>
                </a:lnTo>
                <a:cubicBezTo>
                  <a:pt x="546388" y="189143"/>
                  <a:pt x="549325" y="186210"/>
                  <a:pt x="549325" y="182566"/>
                </a:cubicBezTo>
                <a:lnTo>
                  <a:pt x="549325" y="35820"/>
                </a:lnTo>
                <a:cubicBezTo>
                  <a:pt x="549325" y="32176"/>
                  <a:pt x="546388" y="29153"/>
                  <a:pt x="542650" y="29153"/>
                </a:cubicBezTo>
                <a:close/>
                <a:moveTo>
                  <a:pt x="338148" y="0"/>
                </a:moveTo>
                <a:lnTo>
                  <a:pt x="542650" y="0"/>
                </a:lnTo>
                <a:cubicBezTo>
                  <a:pt x="562407" y="0"/>
                  <a:pt x="578425" y="16177"/>
                  <a:pt x="578425" y="35820"/>
                </a:cubicBezTo>
                <a:lnTo>
                  <a:pt x="578425" y="182388"/>
                </a:lnTo>
                <a:cubicBezTo>
                  <a:pt x="578425" y="202120"/>
                  <a:pt x="562407" y="218119"/>
                  <a:pt x="542650" y="218119"/>
                </a:cubicBezTo>
                <a:lnTo>
                  <a:pt x="454994" y="218119"/>
                </a:lnTo>
                <a:lnTo>
                  <a:pt x="454994" y="242029"/>
                </a:lnTo>
                <a:lnTo>
                  <a:pt x="481602" y="242029"/>
                </a:lnTo>
                <a:cubicBezTo>
                  <a:pt x="489611" y="242029"/>
                  <a:pt x="496197" y="248518"/>
                  <a:pt x="496197" y="256606"/>
                </a:cubicBezTo>
                <a:cubicBezTo>
                  <a:pt x="496197" y="264694"/>
                  <a:pt x="489611" y="271183"/>
                  <a:pt x="481602" y="271183"/>
                </a:cubicBezTo>
                <a:lnTo>
                  <a:pt x="399196" y="271183"/>
                </a:lnTo>
                <a:cubicBezTo>
                  <a:pt x="391187" y="271183"/>
                  <a:pt x="384601" y="264694"/>
                  <a:pt x="384601" y="256606"/>
                </a:cubicBezTo>
                <a:cubicBezTo>
                  <a:pt x="384601" y="248518"/>
                  <a:pt x="391187" y="242029"/>
                  <a:pt x="399196" y="242029"/>
                </a:cubicBezTo>
                <a:lnTo>
                  <a:pt x="425804" y="242029"/>
                </a:lnTo>
                <a:lnTo>
                  <a:pt x="425804" y="218119"/>
                </a:lnTo>
                <a:lnTo>
                  <a:pt x="338148" y="218119"/>
                </a:lnTo>
                <a:cubicBezTo>
                  <a:pt x="318391" y="218119"/>
                  <a:pt x="302373" y="202120"/>
                  <a:pt x="302373" y="182388"/>
                </a:cubicBezTo>
                <a:lnTo>
                  <a:pt x="302373" y="35731"/>
                </a:lnTo>
                <a:cubicBezTo>
                  <a:pt x="302373" y="15999"/>
                  <a:pt x="318391" y="0"/>
                  <a:pt x="3381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74287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25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0"/>
            <a:ext cx="12192000" cy="89203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公众号：陈西设计之家。微信搜索即可">
            <a:extLst>
              <a:ext uri="{FF2B5EF4-FFF2-40B4-BE49-F238E27FC236}">
                <a16:creationId xmlns:a16="http://schemas.microsoft.com/office/drawing/2014/main" xmlns="" id="{224756C7-C037-43DB-84C6-B96D673B1A80}"/>
              </a:ext>
            </a:extLst>
          </p:cNvPr>
          <p:cNvSpPr/>
          <p:nvPr/>
        </p:nvSpPr>
        <p:spPr>
          <a:xfrm flipH="1">
            <a:off x="0" y="6716110"/>
            <a:ext cx="12276701" cy="141890"/>
          </a:xfrm>
          <a:custGeom>
            <a:avLst/>
            <a:gdLst>
              <a:gd name="connsiteX0" fmla="*/ 180975 w 12276701"/>
              <a:gd name="connsiteY0" fmla="*/ 0 h 141890"/>
              <a:gd name="connsiteX1" fmla="*/ 64830 w 12276701"/>
              <a:gd name="connsiteY1" fmla="*/ 0 h 141890"/>
              <a:gd name="connsiteX2" fmla="*/ 0 w 12276701"/>
              <a:gd name="connsiteY2" fmla="*/ 141890 h 141890"/>
              <a:gd name="connsiteX3" fmla="*/ 116145 w 12276701"/>
              <a:gd name="connsiteY3" fmla="*/ 141890 h 141890"/>
              <a:gd name="connsiteX4" fmla="*/ 361950 w 12276701"/>
              <a:gd name="connsiteY4" fmla="*/ 0 h 141890"/>
              <a:gd name="connsiteX5" fmla="*/ 245805 w 12276701"/>
              <a:gd name="connsiteY5" fmla="*/ 0 h 141890"/>
              <a:gd name="connsiteX6" fmla="*/ 180975 w 12276701"/>
              <a:gd name="connsiteY6" fmla="*/ 141890 h 141890"/>
              <a:gd name="connsiteX7" fmla="*/ 297120 w 12276701"/>
              <a:gd name="connsiteY7" fmla="*/ 141890 h 141890"/>
              <a:gd name="connsiteX8" fmla="*/ 542925 w 12276701"/>
              <a:gd name="connsiteY8" fmla="*/ 0 h 141890"/>
              <a:gd name="connsiteX9" fmla="*/ 426780 w 12276701"/>
              <a:gd name="connsiteY9" fmla="*/ 0 h 141890"/>
              <a:gd name="connsiteX10" fmla="*/ 361950 w 12276701"/>
              <a:gd name="connsiteY10" fmla="*/ 141890 h 141890"/>
              <a:gd name="connsiteX11" fmla="*/ 478095 w 12276701"/>
              <a:gd name="connsiteY11" fmla="*/ 141890 h 141890"/>
              <a:gd name="connsiteX12" fmla="*/ 723900 w 12276701"/>
              <a:gd name="connsiteY12" fmla="*/ 0 h 141890"/>
              <a:gd name="connsiteX13" fmla="*/ 607755 w 12276701"/>
              <a:gd name="connsiteY13" fmla="*/ 0 h 141890"/>
              <a:gd name="connsiteX14" fmla="*/ 542925 w 12276701"/>
              <a:gd name="connsiteY14" fmla="*/ 141890 h 141890"/>
              <a:gd name="connsiteX15" fmla="*/ 659070 w 12276701"/>
              <a:gd name="connsiteY15" fmla="*/ 141890 h 141890"/>
              <a:gd name="connsiteX16" fmla="*/ 904875 w 12276701"/>
              <a:gd name="connsiteY16" fmla="*/ 0 h 141890"/>
              <a:gd name="connsiteX17" fmla="*/ 788730 w 12276701"/>
              <a:gd name="connsiteY17" fmla="*/ 0 h 141890"/>
              <a:gd name="connsiteX18" fmla="*/ 723900 w 12276701"/>
              <a:gd name="connsiteY18" fmla="*/ 141890 h 141890"/>
              <a:gd name="connsiteX19" fmla="*/ 840045 w 12276701"/>
              <a:gd name="connsiteY19" fmla="*/ 141890 h 141890"/>
              <a:gd name="connsiteX20" fmla="*/ 1085850 w 12276701"/>
              <a:gd name="connsiteY20" fmla="*/ 0 h 141890"/>
              <a:gd name="connsiteX21" fmla="*/ 969705 w 12276701"/>
              <a:gd name="connsiteY21" fmla="*/ 0 h 141890"/>
              <a:gd name="connsiteX22" fmla="*/ 904875 w 12276701"/>
              <a:gd name="connsiteY22" fmla="*/ 141890 h 141890"/>
              <a:gd name="connsiteX23" fmla="*/ 1021020 w 12276701"/>
              <a:gd name="connsiteY23" fmla="*/ 141890 h 141890"/>
              <a:gd name="connsiteX24" fmla="*/ 1266825 w 12276701"/>
              <a:gd name="connsiteY24" fmla="*/ 0 h 141890"/>
              <a:gd name="connsiteX25" fmla="*/ 1150680 w 12276701"/>
              <a:gd name="connsiteY25" fmla="*/ 0 h 141890"/>
              <a:gd name="connsiteX26" fmla="*/ 1085850 w 12276701"/>
              <a:gd name="connsiteY26" fmla="*/ 141890 h 141890"/>
              <a:gd name="connsiteX27" fmla="*/ 1201995 w 12276701"/>
              <a:gd name="connsiteY27" fmla="*/ 141890 h 141890"/>
              <a:gd name="connsiteX28" fmla="*/ 1447800 w 12276701"/>
              <a:gd name="connsiteY28" fmla="*/ 0 h 141890"/>
              <a:gd name="connsiteX29" fmla="*/ 1331655 w 12276701"/>
              <a:gd name="connsiteY29" fmla="*/ 0 h 141890"/>
              <a:gd name="connsiteX30" fmla="*/ 1266825 w 12276701"/>
              <a:gd name="connsiteY30" fmla="*/ 141890 h 141890"/>
              <a:gd name="connsiteX31" fmla="*/ 1382970 w 12276701"/>
              <a:gd name="connsiteY31" fmla="*/ 141890 h 141890"/>
              <a:gd name="connsiteX32" fmla="*/ 1628775 w 12276701"/>
              <a:gd name="connsiteY32" fmla="*/ 0 h 141890"/>
              <a:gd name="connsiteX33" fmla="*/ 1512630 w 12276701"/>
              <a:gd name="connsiteY33" fmla="*/ 0 h 141890"/>
              <a:gd name="connsiteX34" fmla="*/ 1447800 w 12276701"/>
              <a:gd name="connsiteY34" fmla="*/ 141890 h 141890"/>
              <a:gd name="connsiteX35" fmla="*/ 1563945 w 12276701"/>
              <a:gd name="connsiteY35" fmla="*/ 141890 h 141890"/>
              <a:gd name="connsiteX36" fmla="*/ 1809750 w 12276701"/>
              <a:gd name="connsiteY36" fmla="*/ 0 h 141890"/>
              <a:gd name="connsiteX37" fmla="*/ 1693605 w 12276701"/>
              <a:gd name="connsiteY37" fmla="*/ 0 h 141890"/>
              <a:gd name="connsiteX38" fmla="*/ 1628775 w 12276701"/>
              <a:gd name="connsiteY38" fmla="*/ 141890 h 141890"/>
              <a:gd name="connsiteX39" fmla="*/ 1744920 w 12276701"/>
              <a:gd name="connsiteY39" fmla="*/ 141890 h 141890"/>
              <a:gd name="connsiteX40" fmla="*/ 1990725 w 12276701"/>
              <a:gd name="connsiteY40" fmla="*/ 0 h 141890"/>
              <a:gd name="connsiteX41" fmla="*/ 1874580 w 12276701"/>
              <a:gd name="connsiteY41" fmla="*/ 0 h 141890"/>
              <a:gd name="connsiteX42" fmla="*/ 1809750 w 12276701"/>
              <a:gd name="connsiteY42" fmla="*/ 141890 h 141890"/>
              <a:gd name="connsiteX43" fmla="*/ 1925895 w 12276701"/>
              <a:gd name="connsiteY43" fmla="*/ 141890 h 141890"/>
              <a:gd name="connsiteX44" fmla="*/ 2171700 w 12276701"/>
              <a:gd name="connsiteY44" fmla="*/ 0 h 141890"/>
              <a:gd name="connsiteX45" fmla="*/ 2055555 w 12276701"/>
              <a:gd name="connsiteY45" fmla="*/ 0 h 141890"/>
              <a:gd name="connsiteX46" fmla="*/ 1990725 w 12276701"/>
              <a:gd name="connsiteY46" fmla="*/ 141890 h 141890"/>
              <a:gd name="connsiteX47" fmla="*/ 2106870 w 12276701"/>
              <a:gd name="connsiteY47" fmla="*/ 141890 h 141890"/>
              <a:gd name="connsiteX48" fmla="*/ 2352675 w 12276701"/>
              <a:gd name="connsiteY48" fmla="*/ 0 h 141890"/>
              <a:gd name="connsiteX49" fmla="*/ 2236530 w 12276701"/>
              <a:gd name="connsiteY49" fmla="*/ 0 h 141890"/>
              <a:gd name="connsiteX50" fmla="*/ 2171700 w 12276701"/>
              <a:gd name="connsiteY50" fmla="*/ 141890 h 141890"/>
              <a:gd name="connsiteX51" fmla="*/ 2287845 w 12276701"/>
              <a:gd name="connsiteY51" fmla="*/ 141890 h 141890"/>
              <a:gd name="connsiteX52" fmla="*/ 2533650 w 12276701"/>
              <a:gd name="connsiteY52" fmla="*/ 0 h 141890"/>
              <a:gd name="connsiteX53" fmla="*/ 2417505 w 12276701"/>
              <a:gd name="connsiteY53" fmla="*/ 0 h 141890"/>
              <a:gd name="connsiteX54" fmla="*/ 2352675 w 12276701"/>
              <a:gd name="connsiteY54" fmla="*/ 141890 h 141890"/>
              <a:gd name="connsiteX55" fmla="*/ 2468820 w 12276701"/>
              <a:gd name="connsiteY55" fmla="*/ 141890 h 141890"/>
              <a:gd name="connsiteX56" fmla="*/ 2714625 w 12276701"/>
              <a:gd name="connsiteY56" fmla="*/ 0 h 141890"/>
              <a:gd name="connsiteX57" fmla="*/ 2598480 w 12276701"/>
              <a:gd name="connsiteY57" fmla="*/ 0 h 141890"/>
              <a:gd name="connsiteX58" fmla="*/ 2533650 w 12276701"/>
              <a:gd name="connsiteY58" fmla="*/ 141890 h 141890"/>
              <a:gd name="connsiteX59" fmla="*/ 2649795 w 12276701"/>
              <a:gd name="connsiteY59" fmla="*/ 141890 h 141890"/>
              <a:gd name="connsiteX60" fmla="*/ 2895600 w 12276701"/>
              <a:gd name="connsiteY60" fmla="*/ 0 h 141890"/>
              <a:gd name="connsiteX61" fmla="*/ 2779455 w 12276701"/>
              <a:gd name="connsiteY61" fmla="*/ 0 h 141890"/>
              <a:gd name="connsiteX62" fmla="*/ 2714625 w 12276701"/>
              <a:gd name="connsiteY62" fmla="*/ 141890 h 141890"/>
              <a:gd name="connsiteX63" fmla="*/ 2830770 w 12276701"/>
              <a:gd name="connsiteY63" fmla="*/ 141890 h 141890"/>
              <a:gd name="connsiteX64" fmla="*/ 3076575 w 12276701"/>
              <a:gd name="connsiteY64" fmla="*/ 0 h 141890"/>
              <a:gd name="connsiteX65" fmla="*/ 2960430 w 12276701"/>
              <a:gd name="connsiteY65" fmla="*/ 0 h 141890"/>
              <a:gd name="connsiteX66" fmla="*/ 2895600 w 12276701"/>
              <a:gd name="connsiteY66" fmla="*/ 141890 h 141890"/>
              <a:gd name="connsiteX67" fmla="*/ 3011745 w 12276701"/>
              <a:gd name="connsiteY67" fmla="*/ 141890 h 141890"/>
              <a:gd name="connsiteX68" fmla="*/ 3257550 w 12276701"/>
              <a:gd name="connsiteY68" fmla="*/ 0 h 141890"/>
              <a:gd name="connsiteX69" fmla="*/ 3141405 w 12276701"/>
              <a:gd name="connsiteY69" fmla="*/ 0 h 141890"/>
              <a:gd name="connsiteX70" fmla="*/ 3076575 w 12276701"/>
              <a:gd name="connsiteY70" fmla="*/ 141890 h 141890"/>
              <a:gd name="connsiteX71" fmla="*/ 3192720 w 12276701"/>
              <a:gd name="connsiteY71" fmla="*/ 141890 h 141890"/>
              <a:gd name="connsiteX72" fmla="*/ 3438525 w 12276701"/>
              <a:gd name="connsiteY72" fmla="*/ 0 h 141890"/>
              <a:gd name="connsiteX73" fmla="*/ 3322380 w 12276701"/>
              <a:gd name="connsiteY73" fmla="*/ 0 h 141890"/>
              <a:gd name="connsiteX74" fmla="*/ 3257550 w 12276701"/>
              <a:gd name="connsiteY74" fmla="*/ 141890 h 141890"/>
              <a:gd name="connsiteX75" fmla="*/ 3373695 w 12276701"/>
              <a:gd name="connsiteY75" fmla="*/ 141890 h 141890"/>
              <a:gd name="connsiteX76" fmla="*/ 3619500 w 12276701"/>
              <a:gd name="connsiteY76" fmla="*/ 0 h 141890"/>
              <a:gd name="connsiteX77" fmla="*/ 3503355 w 12276701"/>
              <a:gd name="connsiteY77" fmla="*/ 0 h 141890"/>
              <a:gd name="connsiteX78" fmla="*/ 3438525 w 12276701"/>
              <a:gd name="connsiteY78" fmla="*/ 141890 h 141890"/>
              <a:gd name="connsiteX79" fmla="*/ 3554670 w 12276701"/>
              <a:gd name="connsiteY79" fmla="*/ 141890 h 141890"/>
              <a:gd name="connsiteX80" fmla="*/ 3800475 w 12276701"/>
              <a:gd name="connsiteY80" fmla="*/ 0 h 141890"/>
              <a:gd name="connsiteX81" fmla="*/ 3684330 w 12276701"/>
              <a:gd name="connsiteY81" fmla="*/ 0 h 141890"/>
              <a:gd name="connsiteX82" fmla="*/ 3619500 w 12276701"/>
              <a:gd name="connsiteY82" fmla="*/ 141890 h 141890"/>
              <a:gd name="connsiteX83" fmla="*/ 3735645 w 12276701"/>
              <a:gd name="connsiteY83" fmla="*/ 141890 h 141890"/>
              <a:gd name="connsiteX84" fmla="*/ 3981450 w 12276701"/>
              <a:gd name="connsiteY84" fmla="*/ 0 h 141890"/>
              <a:gd name="connsiteX85" fmla="*/ 3865305 w 12276701"/>
              <a:gd name="connsiteY85" fmla="*/ 0 h 141890"/>
              <a:gd name="connsiteX86" fmla="*/ 3800475 w 12276701"/>
              <a:gd name="connsiteY86" fmla="*/ 141890 h 141890"/>
              <a:gd name="connsiteX87" fmla="*/ 3916620 w 12276701"/>
              <a:gd name="connsiteY87" fmla="*/ 141890 h 141890"/>
              <a:gd name="connsiteX88" fmla="*/ 4162425 w 12276701"/>
              <a:gd name="connsiteY88" fmla="*/ 0 h 141890"/>
              <a:gd name="connsiteX89" fmla="*/ 4046280 w 12276701"/>
              <a:gd name="connsiteY89" fmla="*/ 0 h 141890"/>
              <a:gd name="connsiteX90" fmla="*/ 3981450 w 12276701"/>
              <a:gd name="connsiteY90" fmla="*/ 141890 h 141890"/>
              <a:gd name="connsiteX91" fmla="*/ 4097595 w 12276701"/>
              <a:gd name="connsiteY91" fmla="*/ 141890 h 141890"/>
              <a:gd name="connsiteX92" fmla="*/ 4343400 w 12276701"/>
              <a:gd name="connsiteY92" fmla="*/ 0 h 141890"/>
              <a:gd name="connsiteX93" fmla="*/ 4227255 w 12276701"/>
              <a:gd name="connsiteY93" fmla="*/ 0 h 141890"/>
              <a:gd name="connsiteX94" fmla="*/ 4162425 w 12276701"/>
              <a:gd name="connsiteY94" fmla="*/ 141890 h 141890"/>
              <a:gd name="connsiteX95" fmla="*/ 4278570 w 12276701"/>
              <a:gd name="connsiteY95" fmla="*/ 141890 h 141890"/>
              <a:gd name="connsiteX96" fmla="*/ 4524375 w 12276701"/>
              <a:gd name="connsiteY96" fmla="*/ 0 h 141890"/>
              <a:gd name="connsiteX97" fmla="*/ 4408230 w 12276701"/>
              <a:gd name="connsiteY97" fmla="*/ 0 h 141890"/>
              <a:gd name="connsiteX98" fmla="*/ 4343400 w 12276701"/>
              <a:gd name="connsiteY98" fmla="*/ 141890 h 141890"/>
              <a:gd name="connsiteX99" fmla="*/ 4459545 w 12276701"/>
              <a:gd name="connsiteY99" fmla="*/ 141890 h 141890"/>
              <a:gd name="connsiteX100" fmla="*/ 4705350 w 12276701"/>
              <a:gd name="connsiteY100" fmla="*/ 0 h 141890"/>
              <a:gd name="connsiteX101" fmla="*/ 4589205 w 12276701"/>
              <a:gd name="connsiteY101" fmla="*/ 0 h 141890"/>
              <a:gd name="connsiteX102" fmla="*/ 4524375 w 12276701"/>
              <a:gd name="connsiteY102" fmla="*/ 141890 h 141890"/>
              <a:gd name="connsiteX103" fmla="*/ 4640520 w 12276701"/>
              <a:gd name="connsiteY103" fmla="*/ 141890 h 141890"/>
              <a:gd name="connsiteX104" fmla="*/ 4886325 w 12276701"/>
              <a:gd name="connsiteY104" fmla="*/ 0 h 141890"/>
              <a:gd name="connsiteX105" fmla="*/ 4770180 w 12276701"/>
              <a:gd name="connsiteY105" fmla="*/ 0 h 141890"/>
              <a:gd name="connsiteX106" fmla="*/ 4705350 w 12276701"/>
              <a:gd name="connsiteY106" fmla="*/ 141890 h 141890"/>
              <a:gd name="connsiteX107" fmla="*/ 4821495 w 12276701"/>
              <a:gd name="connsiteY107" fmla="*/ 141890 h 141890"/>
              <a:gd name="connsiteX108" fmla="*/ 5067300 w 12276701"/>
              <a:gd name="connsiteY108" fmla="*/ 0 h 141890"/>
              <a:gd name="connsiteX109" fmla="*/ 4951155 w 12276701"/>
              <a:gd name="connsiteY109" fmla="*/ 0 h 141890"/>
              <a:gd name="connsiteX110" fmla="*/ 4886325 w 12276701"/>
              <a:gd name="connsiteY110" fmla="*/ 141890 h 141890"/>
              <a:gd name="connsiteX111" fmla="*/ 5002470 w 12276701"/>
              <a:gd name="connsiteY111" fmla="*/ 141890 h 141890"/>
              <a:gd name="connsiteX112" fmla="*/ 5248275 w 12276701"/>
              <a:gd name="connsiteY112" fmla="*/ 0 h 141890"/>
              <a:gd name="connsiteX113" fmla="*/ 5132130 w 12276701"/>
              <a:gd name="connsiteY113" fmla="*/ 0 h 141890"/>
              <a:gd name="connsiteX114" fmla="*/ 5067300 w 12276701"/>
              <a:gd name="connsiteY114" fmla="*/ 141890 h 141890"/>
              <a:gd name="connsiteX115" fmla="*/ 5183445 w 12276701"/>
              <a:gd name="connsiteY115" fmla="*/ 141890 h 141890"/>
              <a:gd name="connsiteX116" fmla="*/ 5429250 w 12276701"/>
              <a:gd name="connsiteY116" fmla="*/ 0 h 141890"/>
              <a:gd name="connsiteX117" fmla="*/ 5313105 w 12276701"/>
              <a:gd name="connsiteY117" fmla="*/ 0 h 141890"/>
              <a:gd name="connsiteX118" fmla="*/ 5248275 w 12276701"/>
              <a:gd name="connsiteY118" fmla="*/ 141890 h 141890"/>
              <a:gd name="connsiteX119" fmla="*/ 5364420 w 12276701"/>
              <a:gd name="connsiteY119" fmla="*/ 141890 h 141890"/>
              <a:gd name="connsiteX120" fmla="*/ 5610225 w 12276701"/>
              <a:gd name="connsiteY120" fmla="*/ 0 h 141890"/>
              <a:gd name="connsiteX121" fmla="*/ 5494080 w 12276701"/>
              <a:gd name="connsiteY121" fmla="*/ 0 h 141890"/>
              <a:gd name="connsiteX122" fmla="*/ 5429250 w 12276701"/>
              <a:gd name="connsiteY122" fmla="*/ 141890 h 141890"/>
              <a:gd name="connsiteX123" fmla="*/ 5545395 w 12276701"/>
              <a:gd name="connsiteY123" fmla="*/ 141890 h 141890"/>
              <a:gd name="connsiteX124" fmla="*/ 5791200 w 12276701"/>
              <a:gd name="connsiteY124" fmla="*/ 0 h 141890"/>
              <a:gd name="connsiteX125" fmla="*/ 5675055 w 12276701"/>
              <a:gd name="connsiteY125" fmla="*/ 0 h 141890"/>
              <a:gd name="connsiteX126" fmla="*/ 5610225 w 12276701"/>
              <a:gd name="connsiteY126" fmla="*/ 141890 h 141890"/>
              <a:gd name="connsiteX127" fmla="*/ 5726370 w 12276701"/>
              <a:gd name="connsiteY127" fmla="*/ 141890 h 141890"/>
              <a:gd name="connsiteX128" fmla="*/ 12276701 w 12276701"/>
              <a:gd name="connsiteY128" fmla="*/ 0 h 141890"/>
              <a:gd name="connsiteX129" fmla="*/ 5856030 w 12276701"/>
              <a:gd name="connsiteY129" fmla="*/ 0 h 141890"/>
              <a:gd name="connsiteX130" fmla="*/ 5791200 w 12276701"/>
              <a:gd name="connsiteY130" fmla="*/ 141890 h 141890"/>
              <a:gd name="connsiteX131" fmla="*/ 12276701 w 12276701"/>
              <a:gd name="connsiteY131" fmla="*/ 141890 h 1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276701" h="141890">
                <a:moveTo>
                  <a:pt x="180975" y="0"/>
                </a:moveTo>
                <a:lnTo>
                  <a:pt x="64830" y="0"/>
                </a:lnTo>
                <a:lnTo>
                  <a:pt x="0" y="141890"/>
                </a:lnTo>
                <a:lnTo>
                  <a:pt x="116145" y="141890"/>
                </a:lnTo>
                <a:close/>
                <a:moveTo>
                  <a:pt x="361950" y="0"/>
                </a:moveTo>
                <a:lnTo>
                  <a:pt x="245805" y="0"/>
                </a:lnTo>
                <a:lnTo>
                  <a:pt x="180975" y="141890"/>
                </a:lnTo>
                <a:lnTo>
                  <a:pt x="297120" y="141890"/>
                </a:lnTo>
                <a:close/>
                <a:moveTo>
                  <a:pt x="542925" y="0"/>
                </a:moveTo>
                <a:lnTo>
                  <a:pt x="426780" y="0"/>
                </a:lnTo>
                <a:lnTo>
                  <a:pt x="361950" y="141890"/>
                </a:lnTo>
                <a:lnTo>
                  <a:pt x="478095" y="141890"/>
                </a:lnTo>
                <a:close/>
                <a:moveTo>
                  <a:pt x="723900" y="0"/>
                </a:moveTo>
                <a:lnTo>
                  <a:pt x="607755" y="0"/>
                </a:lnTo>
                <a:lnTo>
                  <a:pt x="542925" y="141890"/>
                </a:lnTo>
                <a:lnTo>
                  <a:pt x="659070" y="141890"/>
                </a:lnTo>
                <a:close/>
                <a:moveTo>
                  <a:pt x="904875" y="0"/>
                </a:moveTo>
                <a:lnTo>
                  <a:pt x="788730" y="0"/>
                </a:lnTo>
                <a:lnTo>
                  <a:pt x="723900" y="141890"/>
                </a:lnTo>
                <a:lnTo>
                  <a:pt x="840045" y="141890"/>
                </a:lnTo>
                <a:close/>
                <a:moveTo>
                  <a:pt x="1085850" y="0"/>
                </a:moveTo>
                <a:lnTo>
                  <a:pt x="969705" y="0"/>
                </a:lnTo>
                <a:lnTo>
                  <a:pt x="904875" y="141890"/>
                </a:lnTo>
                <a:lnTo>
                  <a:pt x="1021020" y="141890"/>
                </a:lnTo>
                <a:close/>
                <a:moveTo>
                  <a:pt x="1266825" y="0"/>
                </a:moveTo>
                <a:lnTo>
                  <a:pt x="1150680" y="0"/>
                </a:lnTo>
                <a:lnTo>
                  <a:pt x="1085850" y="141890"/>
                </a:lnTo>
                <a:lnTo>
                  <a:pt x="1201995" y="141890"/>
                </a:lnTo>
                <a:close/>
                <a:moveTo>
                  <a:pt x="1447800" y="0"/>
                </a:moveTo>
                <a:lnTo>
                  <a:pt x="1331655" y="0"/>
                </a:lnTo>
                <a:lnTo>
                  <a:pt x="1266825" y="141890"/>
                </a:lnTo>
                <a:lnTo>
                  <a:pt x="1382970" y="141890"/>
                </a:lnTo>
                <a:close/>
                <a:moveTo>
                  <a:pt x="1628775" y="0"/>
                </a:moveTo>
                <a:lnTo>
                  <a:pt x="1512630" y="0"/>
                </a:lnTo>
                <a:lnTo>
                  <a:pt x="1447800" y="141890"/>
                </a:lnTo>
                <a:lnTo>
                  <a:pt x="1563945" y="141890"/>
                </a:lnTo>
                <a:close/>
                <a:moveTo>
                  <a:pt x="1809750" y="0"/>
                </a:moveTo>
                <a:lnTo>
                  <a:pt x="1693605" y="0"/>
                </a:lnTo>
                <a:lnTo>
                  <a:pt x="1628775" y="141890"/>
                </a:lnTo>
                <a:lnTo>
                  <a:pt x="1744920" y="141890"/>
                </a:lnTo>
                <a:close/>
                <a:moveTo>
                  <a:pt x="1990725" y="0"/>
                </a:moveTo>
                <a:lnTo>
                  <a:pt x="1874580" y="0"/>
                </a:lnTo>
                <a:lnTo>
                  <a:pt x="1809750" y="141890"/>
                </a:lnTo>
                <a:lnTo>
                  <a:pt x="1925895" y="141890"/>
                </a:lnTo>
                <a:close/>
                <a:moveTo>
                  <a:pt x="2171700" y="0"/>
                </a:moveTo>
                <a:lnTo>
                  <a:pt x="2055555" y="0"/>
                </a:lnTo>
                <a:lnTo>
                  <a:pt x="1990725" y="141890"/>
                </a:lnTo>
                <a:lnTo>
                  <a:pt x="2106870" y="141890"/>
                </a:lnTo>
                <a:close/>
                <a:moveTo>
                  <a:pt x="2352675" y="0"/>
                </a:moveTo>
                <a:lnTo>
                  <a:pt x="2236530" y="0"/>
                </a:lnTo>
                <a:lnTo>
                  <a:pt x="2171700" y="141890"/>
                </a:lnTo>
                <a:lnTo>
                  <a:pt x="2287845" y="141890"/>
                </a:lnTo>
                <a:close/>
                <a:moveTo>
                  <a:pt x="2533650" y="0"/>
                </a:moveTo>
                <a:lnTo>
                  <a:pt x="2417505" y="0"/>
                </a:lnTo>
                <a:lnTo>
                  <a:pt x="2352675" y="141890"/>
                </a:lnTo>
                <a:lnTo>
                  <a:pt x="2468820" y="141890"/>
                </a:lnTo>
                <a:close/>
                <a:moveTo>
                  <a:pt x="2714625" y="0"/>
                </a:moveTo>
                <a:lnTo>
                  <a:pt x="2598480" y="0"/>
                </a:lnTo>
                <a:lnTo>
                  <a:pt x="2533650" y="141890"/>
                </a:lnTo>
                <a:lnTo>
                  <a:pt x="2649795" y="141890"/>
                </a:lnTo>
                <a:close/>
                <a:moveTo>
                  <a:pt x="2895600" y="0"/>
                </a:moveTo>
                <a:lnTo>
                  <a:pt x="2779455" y="0"/>
                </a:lnTo>
                <a:lnTo>
                  <a:pt x="2714625" y="141890"/>
                </a:lnTo>
                <a:lnTo>
                  <a:pt x="2830770" y="141890"/>
                </a:lnTo>
                <a:close/>
                <a:moveTo>
                  <a:pt x="3076575" y="0"/>
                </a:moveTo>
                <a:lnTo>
                  <a:pt x="2960430" y="0"/>
                </a:lnTo>
                <a:lnTo>
                  <a:pt x="2895600" y="141890"/>
                </a:lnTo>
                <a:lnTo>
                  <a:pt x="3011745" y="141890"/>
                </a:lnTo>
                <a:close/>
                <a:moveTo>
                  <a:pt x="3257550" y="0"/>
                </a:moveTo>
                <a:lnTo>
                  <a:pt x="3141405" y="0"/>
                </a:lnTo>
                <a:lnTo>
                  <a:pt x="3076575" y="141890"/>
                </a:lnTo>
                <a:lnTo>
                  <a:pt x="3192720" y="141890"/>
                </a:lnTo>
                <a:close/>
                <a:moveTo>
                  <a:pt x="3438525" y="0"/>
                </a:moveTo>
                <a:lnTo>
                  <a:pt x="3322380" y="0"/>
                </a:lnTo>
                <a:lnTo>
                  <a:pt x="3257550" y="141890"/>
                </a:lnTo>
                <a:lnTo>
                  <a:pt x="3373695" y="141890"/>
                </a:lnTo>
                <a:close/>
                <a:moveTo>
                  <a:pt x="3619500" y="0"/>
                </a:moveTo>
                <a:lnTo>
                  <a:pt x="3503355" y="0"/>
                </a:lnTo>
                <a:lnTo>
                  <a:pt x="3438525" y="141890"/>
                </a:lnTo>
                <a:lnTo>
                  <a:pt x="3554670" y="141890"/>
                </a:lnTo>
                <a:close/>
                <a:moveTo>
                  <a:pt x="3800475" y="0"/>
                </a:moveTo>
                <a:lnTo>
                  <a:pt x="3684330" y="0"/>
                </a:lnTo>
                <a:lnTo>
                  <a:pt x="3619500" y="141890"/>
                </a:lnTo>
                <a:lnTo>
                  <a:pt x="3735645" y="141890"/>
                </a:lnTo>
                <a:close/>
                <a:moveTo>
                  <a:pt x="3981450" y="0"/>
                </a:moveTo>
                <a:lnTo>
                  <a:pt x="3865305" y="0"/>
                </a:lnTo>
                <a:lnTo>
                  <a:pt x="3800475" y="141890"/>
                </a:lnTo>
                <a:lnTo>
                  <a:pt x="3916620" y="141890"/>
                </a:lnTo>
                <a:close/>
                <a:moveTo>
                  <a:pt x="4162425" y="0"/>
                </a:moveTo>
                <a:lnTo>
                  <a:pt x="4046280" y="0"/>
                </a:lnTo>
                <a:lnTo>
                  <a:pt x="3981450" y="141890"/>
                </a:lnTo>
                <a:lnTo>
                  <a:pt x="4097595" y="141890"/>
                </a:lnTo>
                <a:close/>
                <a:moveTo>
                  <a:pt x="4343400" y="0"/>
                </a:moveTo>
                <a:lnTo>
                  <a:pt x="4227255" y="0"/>
                </a:lnTo>
                <a:lnTo>
                  <a:pt x="4162425" y="141890"/>
                </a:lnTo>
                <a:lnTo>
                  <a:pt x="4278570" y="141890"/>
                </a:lnTo>
                <a:close/>
                <a:moveTo>
                  <a:pt x="4524375" y="0"/>
                </a:moveTo>
                <a:lnTo>
                  <a:pt x="4408230" y="0"/>
                </a:lnTo>
                <a:lnTo>
                  <a:pt x="4343400" y="141890"/>
                </a:lnTo>
                <a:lnTo>
                  <a:pt x="4459545" y="141890"/>
                </a:lnTo>
                <a:close/>
                <a:moveTo>
                  <a:pt x="4705350" y="0"/>
                </a:moveTo>
                <a:lnTo>
                  <a:pt x="4589205" y="0"/>
                </a:lnTo>
                <a:lnTo>
                  <a:pt x="4524375" y="141890"/>
                </a:lnTo>
                <a:lnTo>
                  <a:pt x="4640520" y="141890"/>
                </a:lnTo>
                <a:close/>
                <a:moveTo>
                  <a:pt x="4886325" y="0"/>
                </a:moveTo>
                <a:lnTo>
                  <a:pt x="4770180" y="0"/>
                </a:lnTo>
                <a:lnTo>
                  <a:pt x="4705350" y="141890"/>
                </a:lnTo>
                <a:lnTo>
                  <a:pt x="4821495" y="141890"/>
                </a:lnTo>
                <a:close/>
                <a:moveTo>
                  <a:pt x="5067300" y="0"/>
                </a:moveTo>
                <a:lnTo>
                  <a:pt x="4951155" y="0"/>
                </a:lnTo>
                <a:lnTo>
                  <a:pt x="4886325" y="141890"/>
                </a:lnTo>
                <a:lnTo>
                  <a:pt x="5002470" y="141890"/>
                </a:lnTo>
                <a:close/>
                <a:moveTo>
                  <a:pt x="5248275" y="0"/>
                </a:moveTo>
                <a:lnTo>
                  <a:pt x="5132130" y="0"/>
                </a:lnTo>
                <a:lnTo>
                  <a:pt x="5067300" y="141890"/>
                </a:lnTo>
                <a:lnTo>
                  <a:pt x="5183445" y="141890"/>
                </a:lnTo>
                <a:close/>
                <a:moveTo>
                  <a:pt x="5429250" y="0"/>
                </a:moveTo>
                <a:lnTo>
                  <a:pt x="5313105" y="0"/>
                </a:lnTo>
                <a:lnTo>
                  <a:pt x="5248275" y="141890"/>
                </a:lnTo>
                <a:lnTo>
                  <a:pt x="5364420" y="141890"/>
                </a:lnTo>
                <a:close/>
                <a:moveTo>
                  <a:pt x="5610225" y="0"/>
                </a:moveTo>
                <a:lnTo>
                  <a:pt x="5494080" y="0"/>
                </a:lnTo>
                <a:lnTo>
                  <a:pt x="5429250" y="141890"/>
                </a:lnTo>
                <a:lnTo>
                  <a:pt x="5545395" y="141890"/>
                </a:lnTo>
                <a:close/>
                <a:moveTo>
                  <a:pt x="5791200" y="0"/>
                </a:moveTo>
                <a:lnTo>
                  <a:pt x="5675055" y="0"/>
                </a:lnTo>
                <a:lnTo>
                  <a:pt x="5610225" y="141890"/>
                </a:lnTo>
                <a:lnTo>
                  <a:pt x="5726370" y="141890"/>
                </a:lnTo>
                <a:close/>
                <a:moveTo>
                  <a:pt x="12276701" y="0"/>
                </a:moveTo>
                <a:lnTo>
                  <a:pt x="5856030" y="0"/>
                </a:lnTo>
                <a:lnTo>
                  <a:pt x="5791200" y="141890"/>
                </a:lnTo>
                <a:lnTo>
                  <a:pt x="12276701" y="141890"/>
                </a:lnTo>
                <a:close/>
              </a:path>
            </a:pathLst>
          </a:cu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xmlns="" id="{B0E2FE75-0386-44F8-A553-1CA5F349693B}"/>
              </a:ext>
            </a:extLst>
          </p:cNvPr>
          <p:cNvSpPr/>
          <p:nvPr/>
        </p:nvSpPr>
        <p:spPr>
          <a:xfrm>
            <a:off x="302045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箭头: V 形 61">
            <a:extLst>
              <a:ext uri="{FF2B5EF4-FFF2-40B4-BE49-F238E27FC236}">
                <a16:creationId xmlns:a16="http://schemas.microsoft.com/office/drawing/2014/main" xmlns="" id="{D59BE79A-AE0B-4CED-B0EC-84634725AB78}"/>
              </a:ext>
            </a:extLst>
          </p:cNvPr>
          <p:cNvSpPr/>
          <p:nvPr/>
        </p:nvSpPr>
        <p:spPr>
          <a:xfrm>
            <a:off x="662522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B592A3B6-9387-4011-97AB-294DD6497D8B}"/>
              </a:ext>
            </a:extLst>
          </p:cNvPr>
          <p:cNvSpPr txBox="1"/>
          <p:nvPr/>
        </p:nvSpPr>
        <p:spPr>
          <a:xfrm>
            <a:off x="1081439" y="215184"/>
            <a:ext cx="3543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effectLst>
                  <a:outerShdw blurRad="2921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请在这里开始你的表演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AutoShape 6">
            <a:extLst>
              <a:ext uri="{FF2B5EF4-FFF2-40B4-BE49-F238E27FC236}">
                <a16:creationId xmlns:a16="http://schemas.microsoft.com/office/drawing/2014/main" xmlns="" id="{97E5A172-4D95-40A4-ABD5-905F9CAD4145}"/>
              </a:ext>
            </a:extLst>
          </p:cNvPr>
          <p:cNvSpPr>
            <a:spLocks/>
          </p:cNvSpPr>
          <p:nvPr/>
        </p:nvSpPr>
        <p:spPr bwMode="auto">
          <a:xfrm>
            <a:off x="6095374" y="1751301"/>
            <a:ext cx="1642462" cy="1233519"/>
          </a:xfrm>
          <a:custGeom>
            <a:avLst/>
            <a:gdLst>
              <a:gd name="T0" fmla="*/ 1558845 w 21600"/>
              <a:gd name="T1" fmla="*/ 1170782 h 21600"/>
              <a:gd name="T2" fmla="*/ 1558845 w 21600"/>
              <a:gd name="T3" fmla="*/ 1170782 h 21600"/>
              <a:gd name="T4" fmla="*/ 1558845 w 21600"/>
              <a:gd name="T5" fmla="*/ 1170782 h 21600"/>
              <a:gd name="T6" fmla="*/ 1558845 w 21600"/>
              <a:gd name="T7" fmla="*/ 117078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6" y="0"/>
                </a:moveTo>
                <a:lnTo>
                  <a:pt x="0" y="10"/>
                </a:lnTo>
                <a:lnTo>
                  <a:pt x="181" y="11854"/>
                </a:lnTo>
                <a:lnTo>
                  <a:pt x="14811" y="21599"/>
                </a:lnTo>
                <a:lnTo>
                  <a:pt x="21599" y="13892"/>
                </a:lnTo>
                <a:lnTo>
                  <a:pt x="16" y="0"/>
                </a:lnTo>
                <a:close/>
              </a:path>
            </a:pathLst>
          </a:custGeom>
          <a:solidFill>
            <a:srgbClr val="0053A3"/>
          </a:solidFill>
          <a:ln>
            <a:solidFill>
              <a:schemeClr val="bg1"/>
            </a:solidFill>
          </a:ln>
          <a:effectLst/>
        </p:spPr>
        <p:txBody>
          <a:bodyPr lIns="0" tIns="0" rIns="0" bIns="0" anchor="ctr"/>
          <a:lstStyle/>
          <a:p>
            <a:pPr algn="ctr" defTabSz="609402"/>
            <a:endParaRPr lang="zh-CN" altLang="en-US" sz="20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AutoShape 7">
            <a:extLst>
              <a:ext uri="{FF2B5EF4-FFF2-40B4-BE49-F238E27FC236}">
                <a16:creationId xmlns:a16="http://schemas.microsoft.com/office/drawing/2014/main" xmlns="" id="{16C30E28-53EB-4F65-BEEF-245DC9228F21}"/>
              </a:ext>
            </a:extLst>
          </p:cNvPr>
          <p:cNvSpPr>
            <a:spLocks/>
          </p:cNvSpPr>
          <p:nvPr/>
        </p:nvSpPr>
        <p:spPr bwMode="auto">
          <a:xfrm>
            <a:off x="7221849" y="2544098"/>
            <a:ext cx="905696" cy="1747833"/>
          </a:xfrm>
          <a:custGeom>
            <a:avLst/>
            <a:gdLst>
              <a:gd name="T0" fmla="*/ 859587 w 21600"/>
              <a:gd name="T1" fmla="*/ 1658938 h 21600"/>
              <a:gd name="T2" fmla="*/ 859587 w 21600"/>
              <a:gd name="T3" fmla="*/ 1658938 h 21600"/>
              <a:gd name="T4" fmla="*/ 859587 w 21600"/>
              <a:gd name="T5" fmla="*/ 1658938 h 21600"/>
              <a:gd name="T6" fmla="*/ 859587 w 21600"/>
              <a:gd name="T7" fmla="*/ 16589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159" y="0"/>
                </a:moveTo>
                <a:lnTo>
                  <a:pt x="0" y="5438"/>
                </a:lnTo>
                <a:lnTo>
                  <a:pt x="6423" y="20020"/>
                </a:lnTo>
                <a:lnTo>
                  <a:pt x="6234" y="20144"/>
                </a:lnTo>
                <a:lnTo>
                  <a:pt x="21600" y="21599"/>
                </a:lnTo>
                <a:lnTo>
                  <a:pt x="12159" y="0"/>
                </a:lnTo>
                <a:close/>
              </a:path>
            </a:pathLst>
          </a:custGeom>
          <a:solidFill>
            <a:srgbClr val="0053A3"/>
          </a:solidFill>
          <a:ln>
            <a:solidFill>
              <a:schemeClr val="bg1"/>
            </a:solidFill>
          </a:ln>
          <a:effectLst/>
        </p:spPr>
        <p:txBody>
          <a:bodyPr lIns="0" tIns="0" rIns="0" bIns="0" anchor="ctr"/>
          <a:lstStyle/>
          <a:p>
            <a:pPr algn="ctr" defTabSz="609402"/>
            <a:endParaRPr lang="zh-CN" altLang="en-US" sz="20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AutoShape 8">
            <a:extLst>
              <a:ext uri="{FF2B5EF4-FFF2-40B4-BE49-F238E27FC236}">
                <a16:creationId xmlns:a16="http://schemas.microsoft.com/office/drawing/2014/main" xmlns="" id="{E55A5F5D-4432-4CD8-9216-175D2E439642}"/>
              </a:ext>
            </a:extLst>
          </p:cNvPr>
          <p:cNvSpPr>
            <a:spLocks/>
          </p:cNvSpPr>
          <p:nvPr/>
        </p:nvSpPr>
        <p:spPr bwMode="auto">
          <a:xfrm>
            <a:off x="6724260" y="4174015"/>
            <a:ext cx="1404957" cy="1540435"/>
          </a:xfrm>
          <a:custGeom>
            <a:avLst/>
            <a:gdLst>
              <a:gd name="T0" fmla="*/ 1333432 w 21600"/>
              <a:gd name="T1" fmla="*/ 1462088 h 21600"/>
              <a:gd name="T2" fmla="*/ 1333432 w 21600"/>
              <a:gd name="T3" fmla="*/ 1462088 h 21600"/>
              <a:gd name="T4" fmla="*/ 1333432 w 21600"/>
              <a:gd name="T5" fmla="*/ 1462088 h 21600"/>
              <a:gd name="T6" fmla="*/ 1333432 w 21600"/>
              <a:gd name="T7" fmla="*/ 14620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1664" y="0"/>
                </a:moveTo>
                <a:lnTo>
                  <a:pt x="0" y="13332"/>
                </a:lnTo>
                <a:lnTo>
                  <a:pt x="4256" y="21599"/>
                </a:lnTo>
                <a:lnTo>
                  <a:pt x="21599" y="1770"/>
                </a:lnTo>
                <a:lnTo>
                  <a:pt x="21571" y="1650"/>
                </a:lnTo>
                <a:lnTo>
                  <a:pt x="11664" y="0"/>
                </a:lnTo>
                <a:close/>
              </a:path>
            </a:pathLst>
          </a:custGeom>
          <a:solidFill>
            <a:srgbClr val="0053A3"/>
          </a:solidFill>
          <a:ln>
            <a:solidFill>
              <a:schemeClr val="bg1"/>
            </a:solidFill>
          </a:ln>
          <a:effectLst/>
        </p:spPr>
        <p:txBody>
          <a:bodyPr lIns="0" tIns="0" rIns="0" bIns="0" anchor="ctr"/>
          <a:lstStyle/>
          <a:p>
            <a:pPr algn="ctr" defTabSz="609402"/>
            <a:endParaRPr lang="zh-CN" altLang="en-US" sz="20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AutoShape 9">
            <a:extLst>
              <a:ext uri="{FF2B5EF4-FFF2-40B4-BE49-F238E27FC236}">
                <a16:creationId xmlns:a16="http://schemas.microsoft.com/office/drawing/2014/main" xmlns="" id="{04ED27FD-EF59-49D8-B37E-DF9FB4DAF0CA}"/>
              </a:ext>
            </a:extLst>
          </p:cNvPr>
          <p:cNvSpPr>
            <a:spLocks/>
          </p:cNvSpPr>
          <p:nvPr/>
        </p:nvSpPr>
        <p:spPr bwMode="auto">
          <a:xfrm>
            <a:off x="5185497" y="5124870"/>
            <a:ext cx="1815573" cy="589580"/>
          </a:xfrm>
          <a:custGeom>
            <a:avLst/>
            <a:gdLst>
              <a:gd name="T0" fmla="*/ 1723143 w 21600"/>
              <a:gd name="T1" fmla="*/ 559594 h 21600"/>
              <a:gd name="T2" fmla="*/ 1723143 w 21600"/>
              <a:gd name="T3" fmla="*/ 559594 h 21600"/>
              <a:gd name="T4" fmla="*/ 1723143 w 21600"/>
              <a:gd name="T5" fmla="*/ 559594 h 21600"/>
              <a:gd name="T6" fmla="*/ 1723143 w 21600"/>
              <a:gd name="T7" fmla="*/ 559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306" y="0"/>
                </a:moveTo>
                <a:lnTo>
                  <a:pt x="18276" y="122"/>
                </a:lnTo>
                <a:lnTo>
                  <a:pt x="3798" y="122"/>
                </a:lnTo>
                <a:lnTo>
                  <a:pt x="0" y="21316"/>
                </a:lnTo>
                <a:lnTo>
                  <a:pt x="74" y="21600"/>
                </a:lnTo>
                <a:lnTo>
                  <a:pt x="21597" y="21600"/>
                </a:lnTo>
                <a:lnTo>
                  <a:pt x="21600" y="21592"/>
                </a:lnTo>
                <a:lnTo>
                  <a:pt x="18306" y="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bg1"/>
            </a:solidFill>
          </a:ln>
          <a:effectLst/>
        </p:spPr>
        <p:txBody>
          <a:bodyPr lIns="0" tIns="0" rIns="0" bIns="0" anchor="ctr"/>
          <a:lstStyle/>
          <a:p>
            <a:pPr algn="ctr" defTabSz="609402"/>
            <a:endParaRPr lang="zh-CN" altLang="en-US" sz="20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AutoShape 10">
            <a:extLst>
              <a:ext uri="{FF2B5EF4-FFF2-40B4-BE49-F238E27FC236}">
                <a16:creationId xmlns:a16="http://schemas.microsoft.com/office/drawing/2014/main" xmlns="" id="{5C5CED14-4A22-47BD-9285-493E98C6A81E}"/>
              </a:ext>
            </a:extLst>
          </p:cNvPr>
          <p:cNvSpPr>
            <a:spLocks/>
          </p:cNvSpPr>
          <p:nvPr/>
        </p:nvSpPr>
        <p:spPr bwMode="auto">
          <a:xfrm>
            <a:off x="4064040" y="4173179"/>
            <a:ext cx="1440918" cy="1533744"/>
          </a:xfrm>
          <a:custGeom>
            <a:avLst/>
            <a:gdLst>
              <a:gd name="T0" fmla="*/ 1367561 w 21600"/>
              <a:gd name="T1" fmla="*/ 1455738 h 21600"/>
              <a:gd name="T2" fmla="*/ 1367561 w 21600"/>
              <a:gd name="T3" fmla="*/ 1455738 h 21600"/>
              <a:gd name="T4" fmla="*/ 1367561 w 21600"/>
              <a:gd name="T5" fmla="*/ 1455738 h 21600"/>
              <a:gd name="T6" fmla="*/ 1367561 w 21600"/>
              <a:gd name="T7" fmla="*/ 14557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941" y="0"/>
                </a:moveTo>
                <a:lnTo>
                  <a:pt x="3" y="1781"/>
                </a:lnTo>
                <a:lnTo>
                  <a:pt x="0" y="1790"/>
                </a:lnTo>
                <a:lnTo>
                  <a:pt x="16814" y="21599"/>
                </a:lnTo>
                <a:lnTo>
                  <a:pt x="21600" y="13449"/>
                </a:lnTo>
                <a:lnTo>
                  <a:pt x="21358" y="13449"/>
                </a:lnTo>
                <a:lnTo>
                  <a:pt x="9941" y="0"/>
                </a:lnTo>
                <a:close/>
              </a:path>
            </a:pathLst>
          </a:custGeom>
          <a:solidFill>
            <a:srgbClr val="00B0F0"/>
          </a:solidFill>
          <a:ln>
            <a:solidFill>
              <a:schemeClr val="bg1"/>
            </a:solidFill>
          </a:ln>
          <a:effectLst/>
        </p:spPr>
        <p:txBody>
          <a:bodyPr lIns="0" tIns="0" rIns="0" bIns="0" anchor="ctr"/>
          <a:lstStyle/>
          <a:p>
            <a:pPr algn="ctr" defTabSz="609402"/>
            <a:endParaRPr lang="zh-CN" altLang="en-US" sz="20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AutoShape 11">
            <a:extLst>
              <a:ext uri="{FF2B5EF4-FFF2-40B4-BE49-F238E27FC236}">
                <a16:creationId xmlns:a16="http://schemas.microsoft.com/office/drawing/2014/main" xmlns="" id="{8C4E9A41-8086-4895-BB5A-510BE89F1AA9}"/>
              </a:ext>
            </a:extLst>
          </p:cNvPr>
          <p:cNvSpPr>
            <a:spLocks/>
          </p:cNvSpPr>
          <p:nvPr/>
        </p:nvSpPr>
        <p:spPr bwMode="auto">
          <a:xfrm>
            <a:off x="4064040" y="2529881"/>
            <a:ext cx="935802" cy="1769576"/>
          </a:xfrm>
          <a:custGeom>
            <a:avLst/>
            <a:gdLst>
              <a:gd name="T0" fmla="*/ 888161 w 21600"/>
              <a:gd name="T1" fmla="*/ 1679575 h 21600"/>
              <a:gd name="T2" fmla="*/ 888161 w 21600"/>
              <a:gd name="T3" fmla="*/ 1679575 h 21600"/>
              <a:gd name="T4" fmla="*/ 888161 w 21600"/>
              <a:gd name="T5" fmla="*/ 1679575 h 21600"/>
              <a:gd name="T6" fmla="*/ 888161 w 21600"/>
              <a:gd name="T7" fmla="*/ 167957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445" y="0"/>
                </a:moveTo>
                <a:lnTo>
                  <a:pt x="0" y="21600"/>
                </a:lnTo>
                <a:lnTo>
                  <a:pt x="15312" y="20056"/>
                </a:lnTo>
                <a:lnTo>
                  <a:pt x="15143" y="19943"/>
                </a:lnTo>
                <a:lnTo>
                  <a:pt x="21484" y="5269"/>
                </a:lnTo>
                <a:lnTo>
                  <a:pt x="21599" y="5238"/>
                </a:lnTo>
                <a:lnTo>
                  <a:pt x="9445" y="0"/>
                </a:lnTo>
                <a:close/>
              </a:path>
            </a:pathLst>
          </a:custGeom>
          <a:solidFill>
            <a:srgbClr val="00B0F0"/>
          </a:solidFill>
          <a:ln>
            <a:solidFill>
              <a:schemeClr val="bg1"/>
            </a:solidFill>
          </a:ln>
          <a:effectLst/>
        </p:spPr>
        <p:txBody>
          <a:bodyPr lIns="0" tIns="0" rIns="0" bIns="0" anchor="ctr"/>
          <a:lstStyle/>
          <a:p>
            <a:pPr algn="ctr" defTabSz="609402"/>
            <a:endParaRPr lang="zh-CN" altLang="en-US" sz="20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AutoShape 12">
            <a:extLst>
              <a:ext uri="{FF2B5EF4-FFF2-40B4-BE49-F238E27FC236}">
                <a16:creationId xmlns:a16="http://schemas.microsoft.com/office/drawing/2014/main" xmlns="" id="{BAE69F7E-F8C6-4109-83CB-EC1C20534776}"/>
              </a:ext>
            </a:extLst>
          </p:cNvPr>
          <p:cNvSpPr>
            <a:spLocks/>
          </p:cNvSpPr>
          <p:nvPr/>
        </p:nvSpPr>
        <p:spPr bwMode="auto">
          <a:xfrm>
            <a:off x="4469637" y="1752138"/>
            <a:ext cx="1644971" cy="1207594"/>
          </a:xfrm>
          <a:custGeom>
            <a:avLst/>
            <a:gdLst>
              <a:gd name="T0" fmla="*/ 1561227 w 21600"/>
              <a:gd name="T1" fmla="*/ 1146175 h 21600"/>
              <a:gd name="T2" fmla="*/ 1561227 w 21600"/>
              <a:gd name="T3" fmla="*/ 1146175 h 21600"/>
              <a:gd name="T4" fmla="*/ 1561227 w 21600"/>
              <a:gd name="T5" fmla="*/ 1146175 h 21600"/>
              <a:gd name="T6" fmla="*/ 1561227 w 21600"/>
              <a:gd name="T7" fmla="*/ 114617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41" y="0"/>
                </a:moveTo>
                <a:lnTo>
                  <a:pt x="0" y="13938"/>
                </a:lnTo>
                <a:lnTo>
                  <a:pt x="6966" y="21599"/>
                </a:lnTo>
                <a:lnTo>
                  <a:pt x="21599" y="12067"/>
                </a:lnTo>
                <a:lnTo>
                  <a:pt x="21523" y="12033"/>
                </a:lnTo>
                <a:lnTo>
                  <a:pt x="21341" y="0"/>
                </a:lnTo>
                <a:close/>
              </a:path>
            </a:pathLst>
          </a:custGeom>
          <a:solidFill>
            <a:srgbClr val="00B0F0"/>
          </a:solidFill>
          <a:ln>
            <a:solidFill>
              <a:schemeClr val="bg1"/>
            </a:solidFill>
          </a:ln>
          <a:effectLst/>
        </p:spPr>
        <p:txBody>
          <a:bodyPr lIns="0" tIns="0" rIns="0" bIns="0" anchor="ctr"/>
          <a:lstStyle/>
          <a:p>
            <a:pPr algn="ctr" defTabSz="609402"/>
            <a:endParaRPr lang="zh-CN" altLang="en-US" sz="20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AutoShape 29">
            <a:extLst>
              <a:ext uri="{FF2B5EF4-FFF2-40B4-BE49-F238E27FC236}">
                <a16:creationId xmlns:a16="http://schemas.microsoft.com/office/drawing/2014/main" xmlns="" id="{C397CCCA-0CCD-43F4-B038-EC8096145A39}"/>
              </a:ext>
            </a:extLst>
          </p:cNvPr>
          <p:cNvSpPr>
            <a:spLocks/>
          </p:cNvSpPr>
          <p:nvPr/>
        </p:nvSpPr>
        <p:spPr bwMode="auto">
          <a:xfrm>
            <a:off x="7104775" y="4645182"/>
            <a:ext cx="410780" cy="4029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696" tIns="35696" rIns="35696" bIns="35696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778680" eaLnBrk="1"/>
            <a:r>
              <a:rPr lang="es-ES" altLang="zh-CN" sz="1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2" name="AutoShape 30">
            <a:extLst>
              <a:ext uri="{FF2B5EF4-FFF2-40B4-BE49-F238E27FC236}">
                <a16:creationId xmlns:a16="http://schemas.microsoft.com/office/drawing/2014/main" xmlns="" id="{7A77F4A2-1F0C-418B-99B8-54CFA968AADC}"/>
              </a:ext>
            </a:extLst>
          </p:cNvPr>
          <p:cNvSpPr>
            <a:spLocks/>
          </p:cNvSpPr>
          <p:nvPr/>
        </p:nvSpPr>
        <p:spPr bwMode="auto">
          <a:xfrm>
            <a:off x="5166561" y="2242033"/>
            <a:ext cx="365576" cy="4029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696" tIns="35696" rIns="35696" bIns="35696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778680" eaLnBrk="1"/>
            <a:r>
              <a:rPr lang="es-ES" altLang="zh-CN" sz="1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33" name="AutoShape 31">
            <a:extLst>
              <a:ext uri="{FF2B5EF4-FFF2-40B4-BE49-F238E27FC236}">
                <a16:creationId xmlns:a16="http://schemas.microsoft.com/office/drawing/2014/main" xmlns="" id="{8CCCBB18-EEFA-4E1D-8A39-062524FAF66D}"/>
              </a:ext>
            </a:extLst>
          </p:cNvPr>
          <p:cNvSpPr>
            <a:spLocks/>
          </p:cNvSpPr>
          <p:nvPr/>
        </p:nvSpPr>
        <p:spPr bwMode="auto">
          <a:xfrm>
            <a:off x="6691665" y="2253243"/>
            <a:ext cx="388179" cy="4029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696" tIns="35696" rIns="35696" bIns="35696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778680" eaLnBrk="1"/>
            <a:r>
              <a:rPr lang="es-ES" altLang="zh-CN" sz="1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4" name="AutoShape 32">
            <a:extLst>
              <a:ext uri="{FF2B5EF4-FFF2-40B4-BE49-F238E27FC236}">
                <a16:creationId xmlns:a16="http://schemas.microsoft.com/office/drawing/2014/main" xmlns="" id="{631ECF2E-A446-432A-AEE5-B58851F33AC2}"/>
              </a:ext>
            </a:extLst>
          </p:cNvPr>
          <p:cNvSpPr>
            <a:spLocks/>
          </p:cNvSpPr>
          <p:nvPr/>
        </p:nvSpPr>
        <p:spPr bwMode="auto">
          <a:xfrm>
            <a:off x="4724186" y="4670889"/>
            <a:ext cx="365576" cy="4029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696" tIns="35696" rIns="35696" bIns="35696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778680" eaLnBrk="1"/>
            <a:r>
              <a:rPr lang="es-ES" altLang="zh-CN" sz="1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6" name="AutoShape 34">
            <a:extLst>
              <a:ext uri="{FF2B5EF4-FFF2-40B4-BE49-F238E27FC236}">
                <a16:creationId xmlns:a16="http://schemas.microsoft.com/office/drawing/2014/main" xmlns="" id="{CCE7C794-989F-4913-A4CE-31BCB685A735}"/>
              </a:ext>
            </a:extLst>
          </p:cNvPr>
          <p:cNvSpPr>
            <a:spLocks/>
          </p:cNvSpPr>
          <p:nvPr/>
        </p:nvSpPr>
        <p:spPr bwMode="auto">
          <a:xfrm>
            <a:off x="7428811" y="3244949"/>
            <a:ext cx="410780" cy="4029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696" tIns="35696" rIns="35696" bIns="35696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778680" eaLnBrk="1"/>
            <a:r>
              <a:rPr lang="es-ES" altLang="zh-CN" sz="1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7" name="AutoShape 35">
            <a:extLst>
              <a:ext uri="{FF2B5EF4-FFF2-40B4-BE49-F238E27FC236}">
                <a16:creationId xmlns:a16="http://schemas.microsoft.com/office/drawing/2014/main" xmlns="" id="{9D018C26-B978-47F3-BAD2-C7668DE0841F}"/>
              </a:ext>
            </a:extLst>
          </p:cNvPr>
          <p:cNvSpPr>
            <a:spLocks/>
          </p:cNvSpPr>
          <p:nvPr/>
        </p:nvSpPr>
        <p:spPr bwMode="auto">
          <a:xfrm>
            <a:off x="4373719" y="3244949"/>
            <a:ext cx="410780" cy="4029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696" tIns="35696" rIns="35696" bIns="35696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778680" eaLnBrk="1"/>
            <a:r>
              <a:rPr lang="es-ES" altLang="zh-CN" sz="18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45" name="AutoShape 38">
            <a:extLst>
              <a:ext uri="{FF2B5EF4-FFF2-40B4-BE49-F238E27FC236}">
                <a16:creationId xmlns:a16="http://schemas.microsoft.com/office/drawing/2014/main" xmlns="" id="{965A0478-53B9-4F38-A1E5-E03A2CF7C13C}"/>
              </a:ext>
            </a:extLst>
          </p:cNvPr>
          <p:cNvSpPr>
            <a:spLocks/>
          </p:cNvSpPr>
          <p:nvPr/>
        </p:nvSpPr>
        <p:spPr bwMode="auto">
          <a:xfrm>
            <a:off x="3486710" y="1969366"/>
            <a:ext cx="267302" cy="26730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0B0F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r" defTabSz="291882">
              <a:lnSpc>
                <a:spcPct val="120000"/>
              </a:lnSpc>
              <a:defRPr/>
            </a:pPr>
            <a:endParaRPr lang="es-ES" sz="1998">
              <a:solidFill>
                <a:prstClr val="white">
                  <a:lumMod val="65000"/>
                </a:prst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9" name="AutoShape 41">
            <a:extLst>
              <a:ext uri="{FF2B5EF4-FFF2-40B4-BE49-F238E27FC236}">
                <a16:creationId xmlns:a16="http://schemas.microsoft.com/office/drawing/2014/main" xmlns="" id="{4944E27F-6905-49B5-978A-E0AF24B8755D}"/>
              </a:ext>
            </a:extLst>
          </p:cNvPr>
          <p:cNvSpPr>
            <a:spLocks/>
          </p:cNvSpPr>
          <p:nvPr/>
        </p:nvSpPr>
        <p:spPr bwMode="auto">
          <a:xfrm>
            <a:off x="8508983" y="1969366"/>
            <a:ext cx="267302" cy="26730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053A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291882">
              <a:lnSpc>
                <a:spcPct val="120000"/>
              </a:lnSpc>
              <a:defRPr/>
            </a:pPr>
            <a:endParaRPr lang="es-ES" sz="1998">
              <a:solidFill>
                <a:prstClr val="white">
                  <a:lumMod val="65000"/>
                </a:prst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2" name="AutoShape 44">
            <a:extLst>
              <a:ext uri="{FF2B5EF4-FFF2-40B4-BE49-F238E27FC236}">
                <a16:creationId xmlns:a16="http://schemas.microsoft.com/office/drawing/2014/main" xmlns="" id="{782CF35C-6358-4872-B6CC-47DF358A1BA9}"/>
              </a:ext>
            </a:extLst>
          </p:cNvPr>
          <p:cNvSpPr>
            <a:spLocks/>
          </p:cNvSpPr>
          <p:nvPr/>
        </p:nvSpPr>
        <p:spPr bwMode="auto">
          <a:xfrm>
            <a:off x="3488675" y="3426752"/>
            <a:ext cx="267302" cy="26730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0B0F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r" defTabSz="291882">
              <a:lnSpc>
                <a:spcPct val="120000"/>
              </a:lnSpc>
              <a:defRPr/>
            </a:pPr>
            <a:endParaRPr lang="es-ES" sz="1998">
              <a:solidFill>
                <a:prstClr val="white">
                  <a:lumMod val="65000"/>
                </a:prst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5" name="AutoShape 47">
            <a:extLst>
              <a:ext uri="{FF2B5EF4-FFF2-40B4-BE49-F238E27FC236}">
                <a16:creationId xmlns:a16="http://schemas.microsoft.com/office/drawing/2014/main" xmlns="" id="{B0CEA7C4-FD65-4019-A20F-11B1D1535B83}"/>
              </a:ext>
            </a:extLst>
          </p:cNvPr>
          <p:cNvSpPr>
            <a:spLocks/>
          </p:cNvSpPr>
          <p:nvPr/>
        </p:nvSpPr>
        <p:spPr bwMode="auto">
          <a:xfrm>
            <a:off x="8474587" y="3426752"/>
            <a:ext cx="267302" cy="26730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053A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291882">
              <a:lnSpc>
                <a:spcPct val="120000"/>
              </a:lnSpc>
              <a:defRPr/>
            </a:pPr>
            <a:endParaRPr lang="es-ES" sz="1998">
              <a:solidFill>
                <a:prstClr val="white">
                  <a:lumMod val="65000"/>
                </a:prst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8" name="AutoShape 50">
            <a:extLst>
              <a:ext uri="{FF2B5EF4-FFF2-40B4-BE49-F238E27FC236}">
                <a16:creationId xmlns:a16="http://schemas.microsoft.com/office/drawing/2014/main" xmlns="" id="{FC3341D3-D69D-4D79-9B43-0236A7A10151}"/>
              </a:ext>
            </a:extLst>
          </p:cNvPr>
          <p:cNvSpPr>
            <a:spLocks/>
          </p:cNvSpPr>
          <p:nvPr/>
        </p:nvSpPr>
        <p:spPr bwMode="auto">
          <a:xfrm>
            <a:off x="3488675" y="4872349"/>
            <a:ext cx="267302" cy="26730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0B0F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r" defTabSz="291882">
              <a:lnSpc>
                <a:spcPct val="120000"/>
              </a:lnSpc>
              <a:defRPr/>
            </a:pPr>
            <a:endParaRPr lang="es-ES" sz="1998">
              <a:solidFill>
                <a:prstClr val="white">
                  <a:lumMod val="65000"/>
                </a:prst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65" name="AutoShape 53">
            <a:extLst>
              <a:ext uri="{FF2B5EF4-FFF2-40B4-BE49-F238E27FC236}">
                <a16:creationId xmlns:a16="http://schemas.microsoft.com/office/drawing/2014/main" xmlns="" id="{9A087979-76D6-408D-8DC4-F09B4A70E033}"/>
              </a:ext>
            </a:extLst>
          </p:cNvPr>
          <p:cNvSpPr>
            <a:spLocks/>
          </p:cNvSpPr>
          <p:nvPr/>
        </p:nvSpPr>
        <p:spPr bwMode="auto">
          <a:xfrm>
            <a:off x="8474587" y="4872349"/>
            <a:ext cx="267302" cy="26730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053A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291882">
              <a:lnSpc>
                <a:spcPct val="120000"/>
              </a:lnSpc>
              <a:defRPr/>
            </a:pPr>
            <a:endParaRPr lang="es-ES" sz="1998">
              <a:solidFill>
                <a:prstClr val="white">
                  <a:lumMod val="65000"/>
                </a:prst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E671BB7B-8F6B-4511-8FFA-E59165EEB48E}"/>
              </a:ext>
            </a:extLst>
          </p:cNvPr>
          <p:cNvSpPr txBox="1"/>
          <p:nvPr/>
        </p:nvSpPr>
        <p:spPr>
          <a:xfrm>
            <a:off x="8898692" y="1856660"/>
            <a:ext cx="2478483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B9C5C313-8316-4C42-9626-6DE2AC5542D5}"/>
              </a:ext>
            </a:extLst>
          </p:cNvPr>
          <p:cNvSpPr txBox="1"/>
          <p:nvPr/>
        </p:nvSpPr>
        <p:spPr>
          <a:xfrm>
            <a:off x="8898693" y="2200939"/>
            <a:ext cx="2545160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971380D9-FCCA-424C-9FAF-F0D4EEA457E4}"/>
              </a:ext>
            </a:extLst>
          </p:cNvPr>
          <p:cNvSpPr txBox="1"/>
          <p:nvPr/>
        </p:nvSpPr>
        <p:spPr>
          <a:xfrm>
            <a:off x="8898692" y="3338919"/>
            <a:ext cx="2478483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AF056418-F597-4D62-9C57-ADAE50647D94}"/>
              </a:ext>
            </a:extLst>
          </p:cNvPr>
          <p:cNvSpPr txBox="1"/>
          <p:nvPr/>
        </p:nvSpPr>
        <p:spPr>
          <a:xfrm>
            <a:off x="8898693" y="3683198"/>
            <a:ext cx="2545160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B6B087FA-7115-4D87-AC78-42B192785E8B}"/>
              </a:ext>
            </a:extLst>
          </p:cNvPr>
          <p:cNvSpPr txBox="1"/>
          <p:nvPr/>
        </p:nvSpPr>
        <p:spPr>
          <a:xfrm>
            <a:off x="8898692" y="4823236"/>
            <a:ext cx="2478483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CD1466E6-4198-414A-80E8-6B38FBB2E006}"/>
              </a:ext>
            </a:extLst>
          </p:cNvPr>
          <p:cNvSpPr txBox="1"/>
          <p:nvPr/>
        </p:nvSpPr>
        <p:spPr>
          <a:xfrm>
            <a:off x="8898693" y="5167515"/>
            <a:ext cx="2545160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D0637A45-D949-422B-8A96-0EB9DFF1E3E2}"/>
              </a:ext>
            </a:extLst>
          </p:cNvPr>
          <p:cNvSpPr txBox="1"/>
          <p:nvPr/>
        </p:nvSpPr>
        <p:spPr>
          <a:xfrm>
            <a:off x="880151" y="1856660"/>
            <a:ext cx="2478483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EC4A1675-114D-4329-B1BE-15ADBD138D23}"/>
              </a:ext>
            </a:extLst>
          </p:cNvPr>
          <p:cNvSpPr txBox="1"/>
          <p:nvPr/>
        </p:nvSpPr>
        <p:spPr>
          <a:xfrm>
            <a:off x="813474" y="2200939"/>
            <a:ext cx="2545160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7347D1F8-78B4-4695-AE65-D7213DCAB2BC}"/>
              </a:ext>
            </a:extLst>
          </p:cNvPr>
          <p:cNvSpPr txBox="1"/>
          <p:nvPr/>
        </p:nvSpPr>
        <p:spPr>
          <a:xfrm>
            <a:off x="880151" y="3338919"/>
            <a:ext cx="2478483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BE36C011-64A3-4F7A-B12E-1E6EA2BFF837}"/>
              </a:ext>
            </a:extLst>
          </p:cNvPr>
          <p:cNvSpPr txBox="1"/>
          <p:nvPr/>
        </p:nvSpPr>
        <p:spPr>
          <a:xfrm>
            <a:off x="813474" y="3683198"/>
            <a:ext cx="2545160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6BE4CE3B-086C-411C-BB9B-740C794CEB7C}"/>
              </a:ext>
            </a:extLst>
          </p:cNvPr>
          <p:cNvSpPr txBox="1"/>
          <p:nvPr/>
        </p:nvSpPr>
        <p:spPr>
          <a:xfrm>
            <a:off x="880151" y="4823236"/>
            <a:ext cx="2478483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A43A81E9-B86C-4E22-9F62-745CBFDD5DCE}"/>
              </a:ext>
            </a:extLst>
          </p:cNvPr>
          <p:cNvSpPr txBox="1"/>
          <p:nvPr/>
        </p:nvSpPr>
        <p:spPr>
          <a:xfrm>
            <a:off x="813474" y="5167515"/>
            <a:ext cx="2545160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82" name="公众号：陈西设计之家。微信搜索即可">
            <a:extLst>
              <a:ext uri="{FF2B5EF4-FFF2-40B4-BE49-F238E27FC236}">
                <a16:creationId xmlns:a16="http://schemas.microsoft.com/office/drawing/2014/main" xmlns="" id="{AC6E3E0B-FC84-40C8-A9C0-9A0B75A05DEA}"/>
              </a:ext>
            </a:extLst>
          </p:cNvPr>
          <p:cNvSpPr>
            <a:spLocks noEditPoints="1"/>
          </p:cNvSpPr>
          <p:nvPr/>
        </p:nvSpPr>
        <p:spPr bwMode="auto">
          <a:xfrm>
            <a:off x="5393522" y="3454088"/>
            <a:ext cx="1404957" cy="1173211"/>
          </a:xfrm>
          <a:custGeom>
            <a:avLst/>
            <a:gdLst>
              <a:gd name="T0" fmla="*/ 328 w 328"/>
              <a:gd name="T1" fmla="*/ 42 h 274"/>
              <a:gd name="T2" fmla="*/ 163 w 328"/>
              <a:gd name="T3" fmla="*/ 0 h 274"/>
              <a:gd name="T4" fmla="*/ 0 w 328"/>
              <a:gd name="T5" fmla="*/ 42 h 274"/>
              <a:gd name="T6" fmla="*/ 1 w 328"/>
              <a:gd name="T7" fmla="*/ 53 h 274"/>
              <a:gd name="T8" fmla="*/ 66 w 328"/>
              <a:gd name="T9" fmla="*/ 70 h 274"/>
              <a:gd name="T10" fmla="*/ 66 w 328"/>
              <a:gd name="T11" fmla="*/ 150 h 274"/>
              <a:gd name="T12" fmla="*/ 160 w 328"/>
              <a:gd name="T13" fmla="*/ 197 h 274"/>
              <a:gd name="T14" fmla="*/ 261 w 328"/>
              <a:gd name="T15" fmla="*/ 150 h 274"/>
              <a:gd name="T16" fmla="*/ 262 w 328"/>
              <a:gd name="T17" fmla="*/ 71 h 274"/>
              <a:gd name="T18" fmla="*/ 266 w 328"/>
              <a:gd name="T19" fmla="*/ 70 h 274"/>
              <a:gd name="T20" fmla="*/ 272 w 328"/>
              <a:gd name="T21" fmla="*/ 134 h 274"/>
              <a:gd name="T22" fmla="*/ 269 w 328"/>
              <a:gd name="T23" fmla="*/ 204 h 274"/>
              <a:gd name="T24" fmla="*/ 258 w 328"/>
              <a:gd name="T25" fmla="*/ 216 h 274"/>
              <a:gd name="T26" fmla="*/ 267 w 328"/>
              <a:gd name="T27" fmla="*/ 228 h 274"/>
              <a:gd name="T28" fmla="*/ 252 w 328"/>
              <a:gd name="T29" fmla="*/ 272 h 274"/>
              <a:gd name="T30" fmla="*/ 256 w 328"/>
              <a:gd name="T31" fmla="*/ 273 h 274"/>
              <a:gd name="T32" fmla="*/ 263 w 328"/>
              <a:gd name="T33" fmla="*/ 256 h 274"/>
              <a:gd name="T34" fmla="*/ 259 w 328"/>
              <a:gd name="T35" fmla="*/ 273 h 274"/>
              <a:gd name="T36" fmla="*/ 264 w 328"/>
              <a:gd name="T37" fmla="*/ 274 h 274"/>
              <a:gd name="T38" fmla="*/ 266 w 328"/>
              <a:gd name="T39" fmla="*/ 261 h 274"/>
              <a:gd name="T40" fmla="*/ 267 w 328"/>
              <a:gd name="T41" fmla="*/ 274 h 274"/>
              <a:gd name="T42" fmla="*/ 272 w 328"/>
              <a:gd name="T43" fmla="*/ 274 h 274"/>
              <a:gd name="T44" fmla="*/ 272 w 328"/>
              <a:gd name="T45" fmla="*/ 261 h 274"/>
              <a:gd name="T46" fmla="*/ 274 w 328"/>
              <a:gd name="T47" fmla="*/ 274 h 274"/>
              <a:gd name="T48" fmla="*/ 278 w 328"/>
              <a:gd name="T49" fmla="*/ 274 h 274"/>
              <a:gd name="T50" fmla="*/ 276 w 328"/>
              <a:gd name="T51" fmla="*/ 259 h 274"/>
              <a:gd name="T52" fmla="*/ 281 w 328"/>
              <a:gd name="T53" fmla="*/ 273 h 274"/>
              <a:gd name="T54" fmla="*/ 284 w 328"/>
              <a:gd name="T55" fmla="*/ 272 h 274"/>
              <a:gd name="T56" fmla="*/ 274 w 328"/>
              <a:gd name="T57" fmla="*/ 228 h 274"/>
              <a:gd name="T58" fmla="*/ 283 w 328"/>
              <a:gd name="T59" fmla="*/ 216 h 274"/>
              <a:gd name="T60" fmla="*/ 274 w 328"/>
              <a:gd name="T61" fmla="*/ 204 h 274"/>
              <a:gd name="T62" fmla="*/ 277 w 328"/>
              <a:gd name="T63" fmla="*/ 134 h 274"/>
              <a:gd name="T64" fmla="*/ 271 w 328"/>
              <a:gd name="T65" fmla="*/ 68 h 274"/>
              <a:gd name="T66" fmla="*/ 327 w 328"/>
              <a:gd name="T67" fmla="*/ 54 h 274"/>
              <a:gd name="T68" fmla="*/ 328 w 328"/>
              <a:gd name="T69" fmla="*/ 42 h 274"/>
              <a:gd name="T70" fmla="*/ 162 w 328"/>
              <a:gd name="T71" fmla="*/ 57 h 274"/>
              <a:gd name="T72" fmla="*/ 66 w 328"/>
              <a:gd name="T73" fmla="*/ 40 h 274"/>
              <a:gd name="T74" fmla="*/ 162 w 328"/>
              <a:gd name="T75" fmla="*/ 23 h 274"/>
              <a:gd name="T76" fmla="*/ 258 w 328"/>
              <a:gd name="T77" fmla="*/ 40 h 274"/>
              <a:gd name="T78" fmla="*/ 162 w 328"/>
              <a:gd name="T79" fmla="*/ 57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28" h="274">
                <a:moveTo>
                  <a:pt x="328" y="42"/>
                </a:moveTo>
                <a:cubicBezTo>
                  <a:pt x="163" y="0"/>
                  <a:pt x="163" y="0"/>
                  <a:pt x="163" y="0"/>
                </a:cubicBezTo>
                <a:cubicBezTo>
                  <a:pt x="0" y="42"/>
                  <a:pt x="0" y="42"/>
                  <a:pt x="0" y="42"/>
                </a:cubicBezTo>
                <a:cubicBezTo>
                  <a:pt x="1" y="53"/>
                  <a:pt x="1" y="53"/>
                  <a:pt x="1" y="53"/>
                </a:cubicBezTo>
                <a:cubicBezTo>
                  <a:pt x="66" y="70"/>
                  <a:pt x="66" y="70"/>
                  <a:pt x="66" y="70"/>
                </a:cubicBezTo>
                <a:cubicBezTo>
                  <a:pt x="66" y="150"/>
                  <a:pt x="66" y="150"/>
                  <a:pt x="66" y="150"/>
                </a:cubicBezTo>
                <a:cubicBezTo>
                  <a:pt x="80" y="195"/>
                  <a:pt x="160" y="197"/>
                  <a:pt x="160" y="197"/>
                </a:cubicBezTo>
                <a:cubicBezTo>
                  <a:pt x="253" y="196"/>
                  <a:pt x="261" y="150"/>
                  <a:pt x="261" y="150"/>
                </a:cubicBezTo>
                <a:cubicBezTo>
                  <a:pt x="262" y="71"/>
                  <a:pt x="262" y="71"/>
                  <a:pt x="262" y="71"/>
                </a:cubicBezTo>
                <a:cubicBezTo>
                  <a:pt x="266" y="70"/>
                  <a:pt x="266" y="70"/>
                  <a:pt x="266" y="70"/>
                </a:cubicBezTo>
                <a:cubicBezTo>
                  <a:pt x="270" y="80"/>
                  <a:pt x="274" y="99"/>
                  <a:pt x="272" y="134"/>
                </a:cubicBezTo>
                <a:cubicBezTo>
                  <a:pt x="269" y="182"/>
                  <a:pt x="268" y="196"/>
                  <a:pt x="269" y="204"/>
                </a:cubicBezTo>
                <a:cubicBezTo>
                  <a:pt x="263" y="204"/>
                  <a:pt x="258" y="210"/>
                  <a:pt x="258" y="216"/>
                </a:cubicBezTo>
                <a:cubicBezTo>
                  <a:pt x="258" y="222"/>
                  <a:pt x="262" y="226"/>
                  <a:pt x="267" y="228"/>
                </a:cubicBezTo>
                <a:cubicBezTo>
                  <a:pt x="266" y="234"/>
                  <a:pt x="261" y="251"/>
                  <a:pt x="252" y="272"/>
                </a:cubicBezTo>
                <a:cubicBezTo>
                  <a:pt x="256" y="273"/>
                  <a:pt x="256" y="273"/>
                  <a:pt x="256" y="273"/>
                </a:cubicBezTo>
                <a:cubicBezTo>
                  <a:pt x="256" y="273"/>
                  <a:pt x="262" y="260"/>
                  <a:pt x="263" y="256"/>
                </a:cubicBezTo>
                <a:cubicBezTo>
                  <a:pt x="262" y="259"/>
                  <a:pt x="260" y="272"/>
                  <a:pt x="259" y="273"/>
                </a:cubicBezTo>
                <a:cubicBezTo>
                  <a:pt x="264" y="274"/>
                  <a:pt x="264" y="274"/>
                  <a:pt x="264" y="274"/>
                </a:cubicBezTo>
                <a:cubicBezTo>
                  <a:pt x="264" y="274"/>
                  <a:pt x="267" y="263"/>
                  <a:pt x="266" y="261"/>
                </a:cubicBezTo>
                <a:cubicBezTo>
                  <a:pt x="266" y="261"/>
                  <a:pt x="267" y="273"/>
                  <a:pt x="267" y="274"/>
                </a:cubicBezTo>
                <a:cubicBezTo>
                  <a:pt x="272" y="274"/>
                  <a:pt x="272" y="274"/>
                  <a:pt x="272" y="274"/>
                </a:cubicBezTo>
                <a:cubicBezTo>
                  <a:pt x="272" y="274"/>
                  <a:pt x="271" y="263"/>
                  <a:pt x="272" y="261"/>
                </a:cubicBezTo>
                <a:cubicBezTo>
                  <a:pt x="272" y="261"/>
                  <a:pt x="274" y="268"/>
                  <a:pt x="274" y="274"/>
                </a:cubicBezTo>
                <a:cubicBezTo>
                  <a:pt x="278" y="274"/>
                  <a:pt x="278" y="274"/>
                  <a:pt x="278" y="274"/>
                </a:cubicBezTo>
                <a:cubicBezTo>
                  <a:pt x="278" y="274"/>
                  <a:pt x="277" y="261"/>
                  <a:pt x="276" y="259"/>
                </a:cubicBezTo>
                <a:cubicBezTo>
                  <a:pt x="276" y="259"/>
                  <a:pt x="280" y="266"/>
                  <a:pt x="281" y="273"/>
                </a:cubicBezTo>
                <a:cubicBezTo>
                  <a:pt x="284" y="272"/>
                  <a:pt x="284" y="272"/>
                  <a:pt x="284" y="272"/>
                </a:cubicBezTo>
                <a:cubicBezTo>
                  <a:pt x="284" y="272"/>
                  <a:pt x="277" y="237"/>
                  <a:pt x="274" y="228"/>
                </a:cubicBezTo>
                <a:cubicBezTo>
                  <a:pt x="279" y="226"/>
                  <a:pt x="283" y="221"/>
                  <a:pt x="283" y="216"/>
                </a:cubicBezTo>
                <a:cubicBezTo>
                  <a:pt x="283" y="210"/>
                  <a:pt x="279" y="205"/>
                  <a:pt x="274" y="204"/>
                </a:cubicBezTo>
                <a:cubicBezTo>
                  <a:pt x="274" y="196"/>
                  <a:pt x="274" y="183"/>
                  <a:pt x="277" y="134"/>
                </a:cubicBezTo>
                <a:cubicBezTo>
                  <a:pt x="279" y="105"/>
                  <a:pt x="277" y="83"/>
                  <a:pt x="271" y="68"/>
                </a:cubicBezTo>
                <a:cubicBezTo>
                  <a:pt x="327" y="54"/>
                  <a:pt x="327" y="54"/>
                  <a:pt x="327" y="54"/>
                </a:cubicBezTo>
                <a:lnTo>
                  <a:pt x="328" y="42"/>
                </a:lnTo>
                <a:close/>
                <a:moveTo>
                  <a:pt x="162" y="57"/>
                </a:moveTo>
                <a:cubicBezTo>
                  <a:pt x="109" y="57"/>
                  <a:pt x="66" y="50"/>
                  <a:pt x="66" y="40"/>
                </a:cubicBezTo>
                <a:cubicBezTo>
                  <a:pt x="66" y="30"/>
                  <a:pt x="109" y="23"/>
                  <a:pt x="162" y="23"/>
                </a:cubicBezTo>
                <a:cubicBezTo>
                  <a:pt x="215" y="23"/>
                  <a:pt x="258" y="30"/>
                  <a:pt x="258" y="40"/>
                </a:cubicBezTo>
                <a:cubicBezTo>
                  <a:pt x="258" y="50"/>
                  <a:pt x="215" y="57"/>
                  <a:pt x="162" y="57"/>
                </a:cubicBezTo>
                <a:close/>
              </a:path>
            </a:pathLst>
          </a:custGeom>
          <a:solidFill>
            <a:srgbClr val="0053A3"/>
          </a:solidFill>
          <a:ln>
            <a:noFill/>
          </a:ln>
        </p:spPr>
        <p:txBody>
          <a:bodyPr vert="horz" wrap="square" lIns="91429" tIns="45715" rIns="91429" bIns="45715" numCol="1" anchor="t" anchorCtr="0" compatLnSpc="1"/>
          <a:lstStyle/>
          <a:p>
            <a:pPr algn="just" defTabSz="1219170">
              <a:lnSpc>
                <a:spcPct val="120000"/>
              </a:lnSpc>
            </a:pPr>
            <a:endParaRPr lang="en-GB" sz="9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3E55A45A-1ECE-4B16-B299-A53AEB6330CD}"/>
              </a:ext>
            </a:extLst>
          </p:cNvPr>
          <p:cNvCxnSpPr/>
          <p:nvPr/>
        </p:nvCxnSpPr>
        <p:spPr>
          <a:xfrm>
            <a:off x="5837894" y="5418524"/>
            <a:ext cx="51621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5362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公众号：陈西设计之家。微信搜索即可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1856067"/>
            <a:ext cx="12192000" cy="351905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公众号：陈西设计之家。微信搜索即可">
            <a:extLst>
              <a:ext uri="{FF2B5EF4-FFF2-40B4-BE49-F238E27FC236}">
                <a16:creationId xmlns:a16="http://schemas.microsoft.com/office/drawing/2014/main" xmlns="" id="{C33FCECF-CEF3-4615-9DD2-2887B9C3AB1B}"/>
              </a:ext>
            </a:extLst>
          </p:cNvPr>
          <p:cNvSpPr/>
          <p:nvPr/>
        </p:nvSpPr>
        <p:spPr>
          <a:xfrm>
            <a:off x="5122084" y="792492"/>
            <a:ext cx="1947832" cy="1947832"/>
          </a:xfrm>
          <a:prstGeom prst="ellipse">
            <a:avLst/>
          </a:prstGeom>
          <a:solidFill>
            <a:srgbClr val="0053A3"/>
          </a:solidFill>
          <a:ln w="31750">
            <a:solidFill>
              <a:schemeClr val="bg1"/>
            </a:solidFill>
          </a:ln>
          <a:effectLst>
            <a:outerShdw blurRad="4064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5DB240ED-861A-4307-BF52-878713EB59C4}"/>
              </a:ext>
            </a:extLst>
          </p:cNvPr>
          <p:cNvSpPr txBox="1"/>
          <p:nvPr/>
        </p:nvSpPr>
        <p:spPr>
          <a:xfrm>
            <a:off x="5359400" y="1302069"/>
            <a:ext cx="1473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E5E9F2BE-11BA-48AC-85F5-447E54A291B1}"/>
              </a:ext>
            </a:extLst>
          </p:cNvPr>
          <p:cNvSpPr txBox="1"/>
          <p:nvPr/>
        </p:nvSpPr>
        <p:spPr>
          <a:xfrm>
            <a:off x="2943225" y="3940505"/>
            <a:ext cx="63055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C1450E84-2381-4170-984C-CF5CF503C534}"/>
              </a:ext>
            </a:extLst>
          </p:cNvPr>
          <p:cNvSpPr txBox="1"/>
          <p:nvPr/>
        </p:nvSpPr>
        <p:spPr>
          <a:xfrm>
            <a:off x="4749800" y="3179705"/>
            <a:ext cx="269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请开始你的表演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3DA28145-1F54-4EE2-AD08-23846539000F}"/>
              </a:ext>
            </a:extLst>
          </p:cNvPr>
          <p:cNvCxnSpPr/>
          <p:nvPr/>
        </p:nvCxnSpPr>
        <p:spPr>
          <a:xfrm>
            <a:off x="5529263" y="3803899"/>
            <a:ext cx="11334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9173D5B0-2AE3-40F4-9D69-4BC64C8CE02D}"/>
              </a:ext>
            </a:extLst>
          </p:cNvPr>
          <p:cNvCxnSpPr/>
          <p:nvPr/>
        </p:nvCxnSpPr>
        <p:spPr>
          <a:xfrm>
            <a:off x="6096000" y="4867475"/>
            <a:ext cx="0" cy="345117"/>
          </a:xfrm>
          <a:prstGeom prst="line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550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公众号：陈西设计之家。微信搜索即可">
            <a:extLst>
              <a:ext uri="{FF2B5EF4-FFF2-40B4-BE49-F238E27FC236}">
                <a16:creationId xmlns:a16="http://schemas.microsoft.com/office/drawing/2014/main" xmlns="" id="{EA576A69-560E-4590-8CE8-A2BB3D4119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6318" r="16229" b="1587"/>
          <a:stretch>
            <a:fillRect/>
          </a:stretch>
        </p:blipFill>
        <p:spPr>
          <a:xfrm>
            <a:off x="8243093" y="1954387"/>
            <a:ext cx="3034507" cy="2471485"/>
          </a:xfrm>
          <a:custGeom>
            <a:avLst/>
            <a:gdLst>
              <a:gd name="connsiteX0" fmla="*/ 0 w 3034507"/>
              <a:gd name="connsiteY0" fmla="*/ 0 h 2471485"/>
              <a:gd name="connsiteX1" fmla="*/ 3034507 w 3034507"/>
              <a:gd name="connsiteY1" fmla="*/ 0 h 2471485"/>
              <a:gd name="connsiteX2" fmla="*/ 3034507 w 3034507"/>
              <a:gd name="connsiteY2" fmla="*/ 2471485 h 2471485"/>
              <a:gd name="connsiteX3" fmla="*/ 0 w 3034507"/>
              <a:gd name="connsiteY3" fmla="*/ 2471485 h 247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4507" h="2471485">
                <a:moveTo>
                  <a:pt x="0" y="0"/>
                </a:moveTo>
                <a:lnTo>
                  <a:pt x="3034507" y="0"/>
                </a:lnTo>
                <a:lnTo>
                  <a:pt x="3034507" y="2471485"/>
                </a:lnTo>
                <a:lnTo>
                  <a:pt x="0" y="2471485"/>
                </a:lnTo>
                <a:close/>
              </a:path>
            </a:pathLst>
          </a:cu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0413E012-384C-4A96-A03C-500BF51C7A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25" t="11219" r="14344" b="6523"/>
          <a:stretch>
            <a:fillRect/>
          </a:stretch>
        </p:blipFill>
        <p:spPr>
          <a:xfrm>
            <a:off x="914400" y="1954387"/>
            <a:ext cx="3034507" cy="2471485"/>
          </a:xfrm>
          <a:custGeom>
            <a:avLst/>
            <a:gdLst>
              <a:gd name="connsiteX0" fmla="*/ 0 w 3034507"/>
              <a:gd name="connsiteY0" fmla="*/ 0 h 2471485"/>
              <a:gd name="connsiteX1" fmla="*/ 3034507 w 3034507"/>
              <a:gd name="connsiteY1" fmla="*/ 0 h 2471485"/>
              <a:gd name="connsiteX2" fmla="*/ 3034507 w 3034507"/>
              <a:gd name="connsiteY2" fmla="*/ 2471485 h 2471485"/>
              <a:gd name="connsiteX3" fmla="*/ 0 w 3034507"/>
              <a:gd name="connsiteY3" fmla="*/ 2471485 h 247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4507" h="2471485">
                <a:moveTo>
                  <a:pt x="0" y="0"/>
                </a:moveTo>
                <a:lnTo>
                  <a:pt x="3034507" y="0"/>
                </a:lnTo>
                <a:lnTo>
                  <a:pt x="3034507" y="2471485"/>
                </a:lnTo>
                <a:lnTo>
                  <a:pt x="0" y="2471485"/>
                </a:lnTo>
                <a:close/>
              </a:path>
            </a:pathLst>
          </a:cu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E59BC6B0-0968-4497-8F1D-FEFEFB52582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44" t="9849" r="3622" b="10328"/>
          <a:stretch/>
        </p:blipFill>
        <p:spPr>
          <a:xfrm>
            <a:off x="4591415" y="1954388"/>
            <a:ext cx="3034506" cy="2471485"/>
          </a:xfrm>
          <a:custGeom>
            <a:avLst/>
            <a:gdLst>
              <a:gd name="connsiteX0" fmla="*/ 0 w 3034506"/>
              <a:gd name="connsiteY0" fmla="*/ 0 h 2471485"/>
              <a:gd name="connsiteX1" fmla="*/ 3034506 w 3034506"/>
              <a:gd name="connsiteY1" fmla="*/ 0 h 2471485"/>
              <a:gd name="connsiteX2" fmla="*/ 3034506 w 3034506"/>
              <a:gd name="connsiteY2" fmla="*/ 2471485 h 2471485"/>
              <a:gd name="connsiteX3" fmla="*/ 0 w 3034506"/>
              <a:gd name="connsiteY3" fmla="*/ 2471485 h 247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4506" h="2471485">
                <a:moveTo>
                  <a:pt x="0" y="0"/>
                </a:moveTo>
                <a:lnTo>
                  <a:pt x="3034506" y="0"/>
                </a:lnTo>
                <a:lnTo>
                  <a:pt x="3034506" y="2471485"/>
                </a:lnTo>
                <a:lnTo>
                  <a:pt x="0" y="2471485"/>
                </a:lnTo>
                <a:close/>
              </a:path>
            </a:pathLst>
          </a:custGeom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0"/>
            <a:ext cx="12192000" cy="89203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公众号：陈西设计之家。微信搜索即可">
            <a:extLst>
              <a:ext uri="{FF2B5EF4-FFF2-40B4-BE49-F238E27FC236}">
                <a16:creationId xmlns:a16="http://schemas.microsoft.com/office/drawing/2014/main" xmlns="" id="{224756C7-C037-43DB-84C6-B96D673B1A80}"/>
              </a:ext>
            </a:extLst>
          </p:cNvPr>
          <p:cNvSpPr/>
          <p:nvPr/>
        </p:nvSpPr>
        <p:spPr>
          <a:xfrm flipH="1">
            <a:off x="0" y="6716110"/>
            <a:ext cx="12276701" cy="141890"/>
          </a:xfrm>
          <a:custGeom>
            <a:avLst/>
            <a:gdLst>
              <a:gd name="connsiteX0" fmla="*/ 180975 w 12276701"/>
              <a:gd name="connsiteY0" fmla="*/ 0 h 141890"/>
              <a:gd name="connsiteX1" fmla="*/ 64830 w 12276701"/>
              <a:gd name="connsiteY1" fmla="*/ 0 h 141890"/>
              <a:gd name="connsiteX2" fmla="*/ 0 w 12276701"/>
              <a:gd name="connsiteY2" fmla="*/ 141890 h 141890"/>
              <a:gd name="connsiteX3" fmla="*/ 116145 w 12276701"/>
              <a:gd name="connsiteY3" fmla="*/ 141890 h 141890"/>
              <a:gd name="connsiteX4" fmla="*/ 361950 w 12276701"/>
              <a:gd name="connsiteY4" fmla="*/ 0 h 141890"/>
              <a:gd name="connsiteX5" fmla="*/ 245805 w 12276701"/>
              <a:gd name="connsiteY5" fmla="*/ 0 h 141890"/>
              <a:gd name="connsiteX6" fmla="*/ 180975 w 12276701"/>
              <a:gd name="connsiteY6" fmla="*/ 141890 h 141890"/>
              <a:gd name="connsiteX7" fmla="*/ 297120 w 12276701"/>
              <a:gd name="connsiteY7" fmla="*/ 141890 h 141890"/>
              <a:gd name="connsiteX8" fmla="*/ 542925 w 12276701"/>
              <a:gd name="connsiteY8" fmla="*/ 0 h 141890"/>
              <a:gd name="connsiteX9" fmla="*/ 426780 w 12276701"/>
              <a:gd name="connsiteY9" fmla="*/ 0 h 141890"/>
              <a:gd name="connsiteX10" fmla="*/ 361950 w 12276701"/>
              <a:gd name="connsiteY10" fmla="*/ 141890 h 141890"/>
              <a:gd name="connsiteX11" fmla="*/ 478095 w 12276701"/>
              <a:gd name="connsiteY11" fmla="*/ 141890 h 141890"/>
              <a:gd name="connsiteX12" fmla="*/ 723900 w 12276701"/>
              <a:gd name="connsiteY12" fmla="*/ 0 h 141890"/>
              <a:gd name="connsiteX13" fmla="*/ 607755 w 12276701"/>
              <a:gd name="connsiteY13" fmla="*/ 0 h 141890"/>
              <a:gd name="connsiteX14" fmla="*/ 542925 w 12276701"/>
              <a:gd name="connsiteY14" fmla="*/ 141890 h 141890"/>
              <a:gd name="connsiteX15" fmla="*/ 659070 w 12276701"/>
              <a:gd name="connsiteY15" fmla="*/ 141890 h 141890"/>
              <a:gd name="connsiteX16" fmla="*/ 904875 w 12276701"/>
              <a:gd name="connsiteY16" fmla="*/ 0 h 141890"/>
              <a:gd name="connsiteX17" fmla="*/ 788730 w 12276701"/>
              <a:gd name="connsiteY17" fmla="*/ 0 h 141890"/>
              <a:gd name="connsiteX18" fmla="*/ 723900 w 12276701"/>
              <a:gd name="connsiteY18" fmla="*/ 141890 h 141890"/>
              <a:gd name="connsiteX19" fmla="*/ 840045 w 12276701"/>
              <a:gd name="connsiteY19" fmla="*/ 141890 h 141890"/>
              <a:gd name="connsiteX20" fmla="*/ 1085850 w 12276701"/>
              <a:gd name="connsiteY20" fmla="*/ 0 h 141890"/>
              <a:gd name="connsiteX21" fmla="*/ 969705 w 12276701"/>
              <a:gd name="connsiteY21" fmla="*/ 0 h 141890"/>
              <a:gd name="connsiteX22" fmla="*/ 904875 w 12276701"/>
              <a:gd name="connsiteY22" fmla="*/ 141890 h 141890"/>
              <a:gd name="connsiteX23" fmla="*/ 1021020 w 12276701"/>
              <a:gd name="connsiteY23" fmla="*/ 141890 h 141890"/>
              <a:gd name="connsiteX24" fmla="*/ 1266825 w 12276701"/>
              <a:gd name="connsiteY24" fmla="*/ 0 h 141890"/>
              <a:gd name="connsiteX25" fmla="*/ 1150680 w 12276701"/>
              <a:gd name="connsiteY25" fmla="*/ 0 h 141890"/>
              <a:gd name="connsiteX26" fmla="*/ 1085850 w 12276701"/>
              <a:gd name="connsiteY26" fmla="*/ 141890 h 141890"/>
              <a:gd name="connsiteX27" fmla="*/ 1201995 w 12276701"/>
              <a:gd name="connsiteY27" fmla="*/ 141890 h 141890"/>
              <a:gd name="connsiteX28" fmla="*/ 1447800 w 12276701"/>
              <a:gd name="connsiteY28" fmla="*/ 0 h 141890"/>
              <a:gd name="connsiteX29" fmla="*/ 1331655 w 12276701"/>
              <a:gd name="connsiteY29" fmla="*/ 0 h 141890"/>
              <a:gd name="connsiteX30" fmla="*/ 1266825 w 12276701"/>
              <a:gd name="connsiteY30" fmla="*/ 141890 h 141890"/>
              <a:gd name="connsiteX31" fmla="*/ 1382970 w 12276701"/>
              <a:gd name="connsiteY31" fmla="*/ 141890 h 141890"/>
              <a:gd name="connsiteX32" fmla="*/ 1628775 w 12276701"/>
              <a:gd name="connsiteY32" fmla="*/ 0 h 141890"/>
              <a:gd name="connsiteX33" fmla="*/ 1512630 w 12276701"/>
              <a:gd name="connsiteY33" fmla="*/ 0 h 141890"/>
              <a:gd name="connsiteX34" fmla="*/ 1447800 w 12276701"/>
              <a:gd name="connsiteY34" fmla="*/ 141890 h 141890"/>
              <a:gd name="connsiteX35" fmla="*/ 1563945 w 12276701"/>
              <a:gd name="connsiteY35" fmla="*/ 141890 h 141890"/>
              <a:gd name="connsiteX36" fmla="*/ 1809750 w 12276701"/>
              <a:gd name="connsiteY36" fmla="*/ 0 h 141890"/>
              <a:gd name="connsiteX37" fmla="*/ 1693605 w 12276701"/>
              <a:gd name="connsiteY37" fmla="*/ 0 h 141890"/>
              <a:gd name="connsiteX38" fmla="*/ 1628775 w 12276701"/>
              <a:gd name="connsiteY38" fmla="*/ 141890 h 141890"/>
              <a:gd name="connsiteX39" fmla="*/ 1744920 w 12276701"/>
              <a:gd name="connsiteY39" fmla="*/ 141890 h 141890"/>
              <a:gd name="connsiteX40" fmla="*/ 1990725 w 12276701"/>
              <a:gd name="connsiteY40" fmla="*/ 0 h 141890"/>
              <a:gd name="connsiteX41" fmla="*/ 1874580 w 12276701"/>
              <a:gd name="connsiteY41" fmla="*/ 0 h 141890"/>
              <a:gd name="connsiteX42" fmla="*/ 1809750 w 12276701"/>
              <a:gd name="connsiteY42" fmla="*/ 141890 h 141890"/>
              <a:gd name="connsiteX43" fmla="*/ 1925895 w 12276701"/>
              <a:gd name="connsiteY43" fmla="*/ 141890 h 141890"/>
              <a:gd name="connsiteX44" fmla="*/ 2171700 w 12276701"/>
              <a:gd name="connsiteY44" fmla="*/ 0 h 141890"/>
              <a:gd name="connsiteX45" fmla="*/ 2055555 w 12276701"/>
              <a:gd name="connsiteY45" fmla="*/ 0 h 141890"/>
              <a:gd name="connsiteX46" fmla="*/ 1990725 w 12276701"/>
              <a:gd name="connsiteY46" fmla="*/ 141890 h 141890"/>
              <a:gd name="connsiteX47" fmla="*/ 2106870 w 12276701"/>
              <a:gd name="connsiteY47" fmla="*/ 141890 h 141890"/>
              <a:gd name="connsiteX48" fmla="*/ 2352675 w 12276701"/>
              <a:gd name="connsiteY48" fmla="*/ 0 h 141890"/>
              <a:gd name="connsiteX49" fmla="*/ 2236530 w 12276701"/>
              <a:gd name="connsiteY49" fmla="*/ 0 h 141890"/>
              <a:gd name="connsiteX50" fmla="*/ 2171700 w 12276701"/>
              <a:gd name="connsiteY50" fmla="*/ 141890 h 141890"/>
              <a:gd name="connsiteX51" fmla="*/ 2287845 w 12276701"/>
              <a:gd name="connsiteY51" fmla="*/ 141890 h 141890"/>
              <a:gd name="connsiteX52" fmla="*/ 2533650 w 12276701"/>
              <a:gd name="connsiteY52" fmla="*/ 0 h 141890"/>
              <a:gd name="connsiteX53" fmla="*/ 2417505 w 12276701"/>
              <a:gd name="connsiteY53" fmla="*/ 0 h 141890"/>
              <a:gd name="connsiteX54" fmla="*/ 2352675 w 12276701"/>
              <a:gd name="connsiteY54" fmla="*/ 141890 h 141890"/>
              <a:gd name="connsiteX55" fmla="*/ 2468820 w 12276701"/>
              <a:gd name="connsiteY55" fmla="*/ 141890 h 141890"/>
              <a:gd name="connsiteX56" fmla="*/ 2714625 w 12276701"/>
              <a:gd name="connsiteY56" fmla="*/ 0 h 141890"/>
              <a:gd name="connsiteX57" fmla="*/ 2598480 w 12276701"/>
              <a:gd name="connsiteY57" fmla="*/ 0 h 141890"/>
              <a:gd name="connsiteX58" fmla="*/ 2533650 w 12276701"/>
              <a:gd name="connsiteY58" fmla="*/ 141890 h 141890"/>
              <a:gd name="connsiteX59" fmla="*/ 2649795 w 12276701"/>
              <a:gd name="connsiteY59" fmla="*/ 141890 h 141890"/>
              <a:gd name="connsiteX60" fmla="*/ 2895600 w 12276701"/>
              <a:gd name="connsiteY60" fmla="*/ 0 h 141890"/>
              <a:gd name="connsiteX61" fmla="*/ 2779455 w 12276701"/>
              <a:gd name="connsiteY61" fmla="*/ 0 h 141890"/>
              <a:gd name="connsiteX62" fmla="*/ 2714625 w 12276701"/>
              <a:gd name="connsiteY62" fmla="*/ 141890 h 141890"/>
              <a:gd name="connsiteX63" fmla="*/ 2830770 w 12276701"/>
              <a:gd name="connsiteY63" fmla="*/ 141890 h 141890"/>
              <a:gd name="connsiteX64" fmla="*/ 3076575 w 12276701"/>
              <a:gd name="connsiteY64" fmla="*/ 0 h 141890"/>
              <a:gd name="connsiteX65" fmla="*/ 2960430 w 12276701"/>
              <a:gd name="connsiteY65" fmla="*/ 0 h 141890"/>
              <a:gd name="connsiteX66" fmla="*/ 2895600 w 12276701"/>
              <a:gd name="connsiteY66" fmla="*/ 141890 h 141890"/>
              <a:gd name="connsiteX67" fmla="*/ 3011745 w 12276701"/>
              <a:gd name="connsiteY67" fmla="*/ 141890 h 141890"/>
              <a:gd name="connsiteX68" fmla="*/ 3257550 w 12276701"/>
              <a:gd name="connsiteY68" fmla="*/ 0 h 141890"/>
              <a:gd name="connsiteX69" fmla="*/ 3141405 w 12276701"/>
              <a:gd name="connsiteY69" fmla="*/ 0 h 141890"/>
              <a:gd name="connsiteX70" fmla="*/ 3076575 w 12276701"/>
              <a:gd name="connsiteY70" fmla="*/ 141890 h 141890"/>
              <a:gd name="connsiteX71" fmla="*/ 3192720 w 12276701"/>
              <a:gd name="connsiteY71" fmla="*/ 141890 h 141890"/>
              <a:gd name="connsiteX72" fmla="*/ 3438525 w 12276701"/>
              <a:gd name="connsiteY72" fmla="*/ 0 h 141890"/>
              <a:gd name="connsiteX73" fmla="*/ 3322380 w 12276701"/>
              <a:gd name="connsiteY73" fmla="*/ 0 h 141890"/>
              <a:gd name="connsiteX74" fmla="*/ 3257550 w 12276701"/>
              <a:gd name="connsiteY74" fmla="*/ 141890 h 141890"/>
              <a:gd name="connsiteX75" fmla="*/ 3373695 w 12276701"/>
              <a:gd name="connsiteY75" fmla="*/ 141890 h 141890"/>
              <a:gd name="connsiteX76" fmla="*/ 3619500 w 12276701"/>
              <a:gd name="connsiteY76" fmla="*/ 0 h 141890"/>
              <a:gd name="connsiteX77" fmla="*/ 3503355 w 12276701"/>
              <a:gd name="connsiteY77" fmla="*/ 0 h 141890"/>
              <a:gd name="connsiteX78" fmla="*/ 3438525 w 12276701"/>
              <a:gd name="connsiteY78" fmla="*/ 141890 h 141890"/>
              <a:gd name="connsiteX79" fmla="*/ 3554670 w 12276701"/>
              <a:gd name="connsiteY79" fmla="*/ 141890 h 141890"/>
              <a:gd name="connsiteX80" fmla="*/ 3800475 w 12276701"/>
              <a:gd name="connsiteY80" fmla="*/ 0 h 141890"/>
              <a:gd name="connsiteX81" fmla="*/ 3684330 w 12276701"/>
              <a:gd name="connsiteY81" fmla="*/ 0 h 141890"/>
              <a:gd name="connsiteX82" fmla="*/ 3619500 w 12276701"/>
              <a:gd name="connsiteY82" fmla="*/ 141890 h 141890"/>
              <a:gd name="connsiteX83" fmla="*/ 3735645 w 12276701"/>
              <a:gd name="connsiteY83" fmla="*/ 141890 h 141890"/>
              <a:gd name="connsiteX84" fmla="*/ 3981450 w 12276701"/>
              <a:gd name="connsiteY84" fmla="*/ 0 h 141890"/>
              <a:gd name="connsiteX85" fmla="*/ 3865305 w 12276701"/>
              <a:gd name="connsiteY85" fmla="*/ 0 h 141890"/>
              <a:gd name="connsiteX86" fmla="*/ 3800475 w 12276701"/>
              <a:gd name="connsiteY86" fmla="*/ 141890 h 141890"/>
              <a:gd name="connsiteX87" fmla="*/ 3916620 w 12276701"/>
              <a:gd name="connsiteY87" fmla="*/ 141890 h 141890"/>
              <a:gd name="connsiteX88" fmla="*/ 4162425 w 12276701"/>
              <a:gd name="connsiteY88" fmla="*/ 0 h 141890"/>
              <a:gd name="connsiteX89" fmla="*/ 4046280 w 12276701"/>
              <a:gd name="connsiteY89" fmla="*/ 0 h 141890"/>
              <a:gd name="connsiteX90" fmla="*/ 3981450 w 12276701"/>
              <a:gd name="connsiteY90" fmla="*/ 141890 h 141890"/>
              <a:gd name="connsiteX91" fmla="*/ 4097595 w 12276701"/>
              <a:gd name="connsiteY91" fmla="*/ 141890 h 141890"/>
              <a:gd name="connsiteX92" fmla="*/ 4343400 w 12276701"/>
              <a:gd name="connsiteY92" fmla="*/ 0 h 141890"/>
              <a:gd name="connsiteX93" fmla="*/ 4227255 w 12276701"/>
              <a:gd name="connsiteY93" fmla="*/ 0 h 141890"/>
              <a:gd name="connsiteX94" fmla="*/ 4162425 w 12276701"/>
              <a:gd name="connsiteY94" fmla="*/ 141890 h 141890"/>
              <a:gd name="connsiteX95" fmla="*/ 4278570 w 12276701"/>
              <a:gd name="connsiteY95" fmla="*/ 141890 h 141890"/>
              <a:gd name="connsiteX96" fmla="*/ 4524375 w 12276701"/>
              <a:gd name="connsiteY96" fmla="*/ 0 h 141890"/>
              <a:gd name="connsiteX97" fmla="*/ 4408230 w 12276701"/>
              <a:gd name="connsiteY97" fmla="*/ 0 h 141890"/>
              <a:gd name="connsiteX98" fmla="*/ 4343400 w 12276701"/>
              <a:gd name="connsiteY98" fmla="*/ 141890 h 141890"/>
              <a:gd name="connsiteX99" fmla="*/ 4459545 w 12276701"/>
              <a:gd name="connsiteY99" fmla="*/ 141890 h 141890"/>
              <a:gd name="connsiteX100" fmla="*/ 4705350 w 12276701"/>
              <a:gd name="connsiteY100" fmla="*/ 0 h 141890"/>
              <a:gd name="connsiteX101" fmla="*/ 4589205 w 12276701"/>
              <a:gd name="connsiteY101" fmla="*/ 0 h 141890"/>
              <a:gd name="connsiteX102" fmla="*/ 4524375 w 12276701"/>
              <a:gd name="connsiteY102" fmla="*/ 141890 h 141890"/>
              <a:gd name="connsiteX103" fmla="*/ 4640520 w 12276701"/>
              <a:gd name="connsiteY103" fmla="*/ 141890 h 141890"/>
              <a:gd name="connsiteX104" fmla="*/ 4886325 w 12276701"/>
              <a:gd name="connsiteY104" fmla="*/ 0 h 141890"/>
              <a:gd name="connsiteX105" fmla="*/ 4770180 w 12276701"/>
              <a:gd name="connsiteY105" fmla="*/ 0 h 141890"/>
              <a:gd name="connsiteX106" fmla="*/ 4705350 w 12276701"/>
              <a:gd name="connsiteY106" fmla="*/ 141890 h 141890"/>
              <a:gd name="connsiteX107" fmla="*/ 4821495 w 12276701"/>
              <a:gd name="connsiteY107" fmla="*/ 141890 h 141890"/>
              <a:gd name="connsiteX108" fmla="*/ 5067300 w 12276701"/>
              <a:gd name="connsiteY108" fmla="*/ 0 h 141890"/>
              <a:gd name="connsiteX109" fmla="*/ 4951155 w 12276701"/>
              <a:gd name="connsiteY109" fmla="*/ 0 h 141890"/>
              <a:gd name="connsiteX110" fmla="*/ 4886325 w 12276701"/>
              <a:gd name="connsiteY110" fmla="*/ 141890 h 141890"/>
              <a:gd name="connsiteX111" fmla="*/ 5002470 w 12276701"/>
              <a:gd name="connsiteY111" fmla="*/ 141890 h 141890"/>
              <a:gd name="connsiteX112" fmla="*/ 5248275 w 12276701"/>
              <a:gd name="connsiteY112" fmla="*/ 0 h 141890"/>
              <a:gd name="connsiteX113" fmla="*/ 5132130 w 12276701"/>
              <a:gd name="connsiteY113" fmla="*/ 0 h 141890"/>
              <a:gd name="connsiteX114" fmla="*/ 5067300 w 12276701"/>
              <a:gd name="connsiteY114" fmla="*/ 141890 h 141890"/>
              <a:gd name="connsiteX115" fmla="*/ 5183445 w 12276701"/>
              <a:gd name="connsiteY115" fmla="*/ 141890 h 141890"/>
              <a:gd name="connsiteX116" fmla="*/ 5429250 w 12276701"/>
              <a:gd name="connsiteY116" fmla="*/ 0 h 141890"/>
              <a:gd name="connsiteX117" fmla="*/ 5313105 w 12276701"/>
              <a:gd name="connsiteY117" fmla="*/ 0 h 141890"/>
              <a:gd name="connsiteX118" fmla="*/ 5248275 w 12276701"/>
              <a:gd name="connsiteY118" fmla="*/ 141890 h 141890"/>
              <a:gd name="connsiteX119" fmla="*/ 5364420 w 12276701"/>
              <a:gd name="connsiteY119" fmla="*/ 141890 h 141890"/>
              <a:gd name="connsiteX120" fmla="*/ 5610225 w 12276701"/>
              <a:gd name="connsiteY120" fmla="*/ 0 h 141890"/>
              <a:gd name="connsiteX121" fmla="*/ 5494080 w 12276701"/>
              <a:gd name="connsiteY121" fmla="*/ 0 h 141890"/>
              <a:gd name="connsiteX122" fmla="*/ 5429250 w 12276701"/>
              <a:gd name="connsiteY122" fmla="*/ 141890 h 141890"/>
              <a:gd name="connsiteX123" fmla="*/ 5545395 w 12276701"/>
              <a:gd name="connsiteY123" fmla="*/ 141890 h 141890"/>
              <a:gd name="connsiteX124" fmla="*/ 5791200 w 12276701"/>
              <a:gd name="connsiteY124" fmla="*/ 0 h 141890"/>
              <a:gd name="connsiteX125" fmla="*/ 5675055 w 12276701"/>
              <a:gd name="connsiteY125" fmla="*/ 0 h 141890"/>
              <a:gd name="connsiteX126" fmla="*/ 5610225 w 12276701"/>
              <a:gd name="connsiteY126" fmla="*/ 141890 h 141890"/>
              <a:gd name="connsiteX127" fmla="*/ 5726370 w 12276701"/>
              <a:gd name="connsiteY127" fmla="*/ 141890 h 141890"/>
              <a:gd name="connsiteX128" fmla="*/ 12276701 w 12276701"/>
              <a:gd name="connsiteY128" fmla="*/ 0 h 141890"/>
              <a:gd name="connsiteX129" fmla="*/ 5856030 w 12276701"/>
              <a:gd name="connsiteY129" fmla="*/ 0 h 141890"/>
              <a:gd name="connsiteX130" fmla="*/ 5791200 w 12276701"/>
              <a:gd name="connsiteY130" fmla="*/ 141890 h 141890"/>
              <a:gd name="connsiteX131" fmla="*/ 12276701 w 12276701"/>
              <a:gd name="connsiteY131" fmla="*/ 141890 h 1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276701" h="141890">
                <a:moveTo>
                  <a:pt x="180975" y="0"/>
                </a:moveTo>
                <a:lnTo>
                  <a:pt x="64830" y="0"/>
                </a:lnTo>
                <a:lnTo>
                  <a:pt x="0" y="141890"/>
                </a:lnTo>
                <a:lnTo>
                  <a:pt x="116145" y="141890"/>
                </a:lnTo>
                <a:close/>
                <a:moveTo>
                  <a:pt x="361950" y="0"/>
                </a:moveTo>
                <a:lnTo>
                  <a:pt x="245805" y="0"/>
                </a:lnTo>
                <a:lnTo>
                  <a:pt x="180975" y="141890"/>
                </a:lnTo>
                <a:lnTo>
                  <a:pt x="297120" y="141890"/>
                </a:lnTo>
                <a:close/>
                <a:moveTo>
                  <a:pt x="542925" y="0"/>
                </a:moveTo>
                <a:lnTo>
                  <a:pt x="426780" y="0"/>
                </a:lnTo>
                <a:lnTo>
                  <a:pt x="361950" y="141890"/>
                </a:lnTo>
                <a:lnTo>
                  <a:pt x="478095" y="141890"/>
                </a:lnTo>
                <a:close/>
                <a:moveTo>
                  <a:pt x="723900" y="0"/>
                </a:moveTo>
                <a:lnTo>
                  <a:pt x="607755" y="0"/>
                </a:lnTo>
                <a:lnTo>
                  <a:pt x="542925" y="141890"/>
                </a:lnTo>
                <a:lnTo>
                  <a:pt x="659070" y="141890"/>
                </a:lnTo>
                <a:close/>
                <a:moveTo>
                  <a:pt x="904875" y="0"/>
                </a:moveTo>
                <a:lnTo>
                  <a:pt x="788730" y="0"/>
                </a:lnTo>
                <a:lnTo>
                  <a:pt x="723900" y="141890"/>
                </a:lnTo>
                <a:lnTo>
                  <a:pt x="840045" y="141890"/>
                </a:lnTo>
                <a:close/>
                <a:moveTo>
                  <a:pt x="1085850" y="0"/>
                </a:moveTo>
                <a:lnTo>
                  <a:pt x="969705" y="0"/>
                </a:lnTo>
                <a:lnTo>
                  <a:pt x="904875" y="141890"/>
                </a:lnTo>
                <a:lnTo>
                  <a:pt x="1021020" y="141890"/>
                </a:lnTo>
                <a:close/>
                <a:moveTo>
                  <a:pt x="1266825" y="0"/>
                </a:moveTo>
                <a:lnTo>
                  <a:pt x="1150680" y="0"/>
                </a:lnTo>
                <a:lnTo>
                  <a:pt x="1085850" y="141890"/>
                </a:lnTo>
                <a:lnTo>
                  <a:pt x="1201995" y="141890"/>
                </a:lnTo>
                <a:close/>
                <a:moveTo>
                  <a:pt x="1447800" y="0"/>
                </a:moveTo>
                <a:lnTo>
                  <a:pt x="1331655" y="0"/>
                </a:lnTo>
                <a:lnTo>
                  <a:pt x="1266825" y="141890"/>
                </a:lnTo>
                <a:lnTo>
                  <a:pt x="1382970" y="141890"/>
                </a:lnTo>
                <a:close/>
                <a:moveTo>
                  <a:pt x="1628775" y="0"/>
                </a:moveTo>
                <a:lnTo>
                  <a:pt x="1512630" y="0"/>
                </a:lnTo>
                <a:lnTo>
                  <a:pt x="1447800" y="141890"/>
                </a:lnTo>
                <a:lnTo>
                  <a:pt x="1563945" y="141890"/>
                </a:lnTo>
                <a:close/>
                <a:moveTo>
                  <a:pt x="1809750" y="0"/>
                </a:moveTo>
                <a:lnTo>
                  <a:pt x="1693605" y="0"/>
                </a:lnTo>
                <a:lnTo>
                  <a:pt x="1628775" y="141890"/>
                </a:lnTo>
                <a:lnTo>
                  <a:pt x="1744920" y="141890"/>
                </a:lnTo>
                <a:close/>
                <a:moveTo>
                  <a:pt x="1990725" y="0"/>
                </a:moveTo>
                <a:lnTo>
                  <a:pt x="1874580" y="0"/>
                </a:lnTo>
                <a:lnTo>
                  <a:pt x="1809750" y="141890"/>
                </a:lnTo>
                <a:lnTo>
                  <a:pt x="1925895" y="141890"/>
                </a:lnTo>
                <a:close/>
                <a:moveTo>
                  <a:pt x="2171700" y="0"/>
                </a:moveTo>
                <a:lnTo>
                  <a:pt x="2055555" y="0"/>
                </a:lnTo>
                <a:lnTo>
                  <a:pt x="1990725" y="141890"/>
                </a:lnTo>
                <a:lnTo>
                  <a:pt x="2106870" y="141890"/>
                </a:lnTo>
                <a:close/>
                <a:moveTo>
                  <a:pt x="2352675" y="0"/>
                </a:moveTo>
                <a:lnTo>
                  <a:pt x="2236530" y="0"/>
                </a:lnTo>
                <a:lnTo>
                  <a:pt x="2171700" y="141890"/>
                </a:lnTo>
                <a:lnTo>
                  <a:pt x="2287845" y="141890"/>
                </a:lnTo>
                <a:close/>
                <a:moveTo>
                  <a:pt x="2533650" y="0"/>
                </a:moveTo>
                <a:lnTo>
                  <a:pt x="2417505" y="0"/>
                </a:lnTo>
                <a:lnTo>
                  <a:pt x="2352675" y="141890"/>
                </a:lnTo>
                <a:lnTo>
                  <a:pt x="2468820" y="141890"/>
                </a:lnTo>
                <a:close/>
                <a:moveTo>
                  <a:pt x="2714625" y="0"/>
                </a:moveTo>
                <a:lnTo>
                  <a:pt x="2598480" y="0"/>
                </a:lnTo>
                <a:lnTo>
                  <a:pt x="2533650" y="141890"/>
                </a:lnTo>
                <a:lnTo>
                  <a:pt x="2649795" y="141890"/>
                </a:lnTo>
                <a:close/>
                <a:moveTo>
                  <a:pt x="2895600" y="0"/>
                </a:moveTo>
                <a:lnTo>
                  <a:pt x="2779455" y="0"/>
                </a:lnTo>
                <a:lnTo>
                  <a:pt x="2714625" y="141890"/>
                </a:lnTo>
                <a:lnTo>
                  <a:pt x="2830770" y="141890"/>
                </a:lnTo>
                <a:close/>
                <a:moveTo>
                  <a:pt x="3076575" y="0"/>
                </a:moveTo>
                <a:lnTo>
                  <a:pt x="2960430" y="0"/>
                </a:lnTo>
                <a:lnTo>
                  <a:pt x="2895600" y="141890"/>
                </a:lnTo>
                <a:lnTo>
                  <a:pt x="3011745" y="141890"/>
                </a:lnTo>
                <a:close/>
                <a:moveTo>
                  <a:pt x="3257550" y="0"/>
                </a:moveTo>
                <a:lnTo>
                  <a:pt x="3141405" y="0"/>
                </a:lnTo>
                <a:lnTo>
                  <a:pt x="3076575" y="141890"/>
                </a:lnTo>
                <a:lnTo>
                  <a:pt x="3192720" y="141890"/>
                </a:lnTo>
                <a:close/>
                <a:moveTo>
                  <a:pt x="3438525" y="0"/>
                </a:moveTo>
                <a:lnTo>
                  <a:pt x="3322380" y="0"/>
                </a:lnTo>
                <a:lnTo>
                  <a:pt x="3257550" y="141890"/>
                </a:lnTo>
                <a:lnTo>
                  <a:pt x="3373695" y="141890"/>
                </a:lnTo>
                <a:close/>
                <a:moveTo>
                  <a:pt x="3619500" y="0"/>
                </a:moveTo>
                <a:lnTo>
                  <a:pt x="3503355" y="0"/>
                </a:lnTo>
                <a:lnTo>
                  <a:pt x="3438525" y="141890"/>
                </a:lnTo>
                <a:lnTo>
                  <a:pt x="3554670" y="141890"/>
                </a:lnTo>
                <a:close/>
                <a:moveTo>
                  <a:pt x="3800475" y="0"/>
                </a:moveTo>
                <a:lnTo>
                  <a:pt x="3684330" y="0"/>
                </a:lnTo>
                <a:lnTo>
                  <a:pt x="3619500" y="141890"/>
                </a:lnTo>
                <a:lnTo>
                  <a:pt x="3735645" y="141890"/>
                </a:lnTo>
                <a:close/>
                <a:moveTo>
                  <a:pt x="3981450" y="0"/>
                </a:moveTo>
                <a:lnTo>
                  <a:pt x="3865305" y="0"/>
                </a:lnTo>
                <a:lnTo>
                  <a:pt x="3800475" y="141890"/>
                </a:lnTo>
                <a:lnTo>
                  <a:pt x="3916620" y="141890"/>
                </a:lnTo>
                <a:close/>
                <a:moveTo>
                  <a:pt x="4162425" y="0"/>
                </a:moveTo>
                <a:lnTo>
                  <a:pt x="4046280" y="0"/>
                </a:lnTo>
                <a:lnTo>
                  <a:pt x="3981450" y="141890"/>
                </a:lnTo>
                <a:lnTo>
                  <a:pt x="4097595" y="141890"/>
                </a:lnTo>
                <a:close/>
                <a:moveTo>
                  <a:pt x="4343400" y="0"/>
                </a:moveTo>
                <a:lnTo>
                  <a:pt x="4227255" y="0"/>
                </a:lnTo>
                <a:lnTo>
                  <a:pt x="4162425" y="141890"/>
                </a:lnTo>
                <a:lnTo>
                  <a:pt x="4278570" y="141890"/>
                </a:lnTo>
                <a:close/>
                <a:moveTo>
                  <a:pt x="4524375" y="0"/>
                </a:moveTo>
                <a:lnTo>
                  <a:pt x="4408230" y="0"/>
                </a:lnTo>
                <a:lnTo>
                  <a:pt x="4343400" y="141890"/>
                </a:lnTo>
                <a:lnTo>
                  <a:pt x="4459545" y="141890"/>
                </a:lnTo>
                <a:close/>
                <a:moveTo>
                  <a:pt x="4705350" y="0"/>
                </a:moveTo>
                <a:lnTo>
                  <a:pt x="4589205" y="0"/>
                </a:lnTo>
                <a:lnTo>
                  <a:pt x="4524375" y="141890"/>
                </a:lnTo>
                <a:lnTo>
                  <a:pt x="4640520" y="141890"/>
                </a:lnTo>
                <a:close/>
                <a:moveTo>
                  <a:pt x="4886325" y="0"/>
                </a:moveTo>
                <a:lnTo>
                  <a:pt x="4770180" y="0"/>
                </a:lnTo>
                <a:lnTo>
                  <a:pt x="4705350" y="141890"/>
                </a:lnTo>
                <a:lnTo>
                  <a:pt x="4821495" y="141890"/>
                </a:lnTo>
                <a:close/>
                <a:moveTo>
                  <a:pt x="5067300" y="0"/>
                </a:moveTo>
                <a:lnTo>
                  <a:pt x="4951155" y="0"/>
                </a:lnTo>
                <a:lnTo>
                  <a:pt x="4886325" y="141890"/>
                </a:lnTo>
                <a:lnTo>
                  <a:pt x="5002470" y="141890"/>
                </a:lnTo>
                <a:close/>
                <a:moveTo>
                  <a:pt x="5248275" y="0"/>
                </a:moveTo>
                <a:lnTo>
                  <a:pt x="5132130" y="0"/>
                </a:lnTo>
                <a:lnTo>
                  <a:pt x="5067300" y="141890"/>
                </a:lnTo>
                <a:lnTo>
                  <a:pt x="5183445" y="141890"/>
                </a:lnTo>
                <a:close/>
                <a:moveTo>
                  <a:pt x="5429250" y="0"/>
                </a:moveTo>
                <a:lnTo>
                  <a:pt x="5313105" y="0"/>
                </a:lnTo>
                <a:lnTo>
                  <a:pt x="5248275" y="141890"/>
                </a:lnTo>
                <a:lnTo>
                  <a:pt x="5364420" y="141890"/>
                </a:lnTo>
                <a:close/>
                <a:moveTo>
                  <a:pt x="5610225" y="0"/>
                </a:moveTo>
                <a:lnTo>
                  <a:pt x="5494080" y="0"/>
                </a:lnTo>
                <a:lnTo>
                  <a:pt x="5429250" y="141890"/>
                </a:lnTo>
                <a:lnTo>
                  <a:pt x="5545395" y="141890"/>
                </a:lnTo>
                <a:close/>
                <a:moveTo>
                  <a:pt x="5791200" y="0"/>
                </a:moveTo>
                <a:lnTo>
                  <a:pt x="5675055" y="0"/>
                </a:lnTo>
                <a:lnTo>
                  <a:pt x="5610225" y="141890"/>
                </a:lnTo>
                <a:lnTo>
                  <a:pt x="5726370" y="141890"/>
                </a:lnTo>
                <a:close/>
                <a:moveTo>
                  <a:pt x="12276701" y="0"/>
                </a:moveTo>
                <a:lnTo>
                  <a:pt x="5856030" y="0"/>
                </a:lnTo>
                <a:lnTo>
                  <a:pt x="5791200" y="141890"/>
                </a:lnTo>
                <a:lnTo>
                  <a:pt x="12276701" y="141890"/>
                </a:lnTo>
                <a:close/>
              </a:path>
            </a:pathLst>
          </a:cu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xmlns="" id="{B0E2FE75-0386-44F8-A553-1CA5F349693B}"/>
              </a:ext>
            </a:extLst>
          </p:cNvPr>
          <p:cNvSpPr/>
          <p:nvPr/>
        </p:nvSpPr>
        <p:spPr>
          <a:xfrm>
            <a:off x="302045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箭头: V 形 61">
            <a:extLst>
              <a:ext uri="{FF2B5EF4-FFF2-40B4-BE49-F238E27FC236}">
                <a16:creationId xmlns:a16="http://schemas.microsoft.com/office/drawing/2014/main" xmlns="" id="{D59BE79A-AE0B-4CED-B0EC-84634725AB78}"/>
              </a:ext>
            </a:extLst>
          </p:cNvPr>
          <p:cNvSpPr/>
          <p:nvPr/>
        </p:nvSpPr>
        <p:spPr>
          <a:xfrm>
            <a:off x="662522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B592A3B6-9387-4011-97AB-294DD6497D8B}"/>
              </a:ext>
            </a:extLst>
          </p:cNvPr>
          <p:cNvSpPr txBox="1"/>
          <p:nvPr/>
        </p:nvSpPr>
        <p:spPr>
          <a:xfrm>
            <a:off x="1081439" y="215184"/>
            <a:ext cx="3543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effectLst>
                  <a:outerShdw blurRad="2921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请在这里开始你的表演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E85ACB11-77B0-4F9C-81E1-B909A4E928D1}"/>
              </a:ext>
            </a:extLst>
          </p:cNvPr>
          <p:cNvSpPr/>
          <p:nvPr/>
        </p:nvSpPr>
        <p:spPr>
          <a:xfrm>
            <a:off x="914400" y="1543769"/>
            <a:ext cx="3034507" cy="410618"/>
          </a:xfrm>
          <a:prstGeom prst="rect">
            <a:avLst/>
          </a:prstGeom>
          <a:solidFill>
            <a:srgbClr val="0053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89" tIns="45706" rIns="35989" bIns="45706" rtlCol="0" anchor="ctr"/>
          <a:lstStyle/>
          <a:p>
            <a:pPr algn="ctr" defTabSz="609402"/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8429F817-407E-4FA8-A855-CEB1F6AA2E9B}"/>
              </a:ext>
            </a:extLst>
          </p:cNvPr>
          <p:cNvSpPr/>
          <p:nvPr/>
        </p:nvSpPr>
        <p:spPr>
          <a:xfrm>
            <a:off x="4591414" y="1543769"/>
            <a:ext cx="3034507" cy="410618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89" tIns="45706" rIns="35989" bIns="45706" rtlCol="0" anchor="ctr"/>
          <a:lstStyle/>
          <a:p>
            <a:pPr algn="ctr" defTabSz="609402"/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8429712F-745D-4EB7-8E95-382104CE4102}"/>
              </a:ext>
            </a:extLst>
          </p:cNvPr>
          <p:cNvSpPr/>
          <p:nvPr/>
        </p:nvSpPr>
        <p:spPr>
          <a:xfrm>
            <a:off x="8243093" y="1543769"/>
            <a:ext cx="3034507" cy="410618"/>
          </a:xfrm>
          <a:prstGeom prst="rect">
            <a:avLst/>
          </a:prstGeom>
          <a:solidFill>
            <a:srgbClr val="0053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89" tIns="45706" rIns="35989" bIns="45706" rtlCol="0" anchor="ctr"/>
          <a:lstStyle/>
          <a:p>
            <a:pPr algn="ctr" defTabSz="609402"/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EB5FCD5-3AEA-4275-B146-32251221F899}"/>
              </a:ext>
            </a:extLst>
          </p:cNvPr>
          <p:cNvSpPr/>
          <p:nvPr/>
        </p:nvSpPr>
        <p:spPr>
          <a:xfrm>
            <a:off x="8243091" y="3670125"/>
            <a:ext cx="3034509" cy="908527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282164B9-D0F9-4D93-AC31-F35CEEBB1548}"/>
              </a:ext>
            </a:extLst>
          </p:cNvPr>
          <p:cNvSpPr/>
          <p:nvPr/>
        </p:nvSpPr>
        <p:spPr>
          <a:xfrm>
            <a:off x="914400" y="3670125"/>
            <a:ext cx="3034507" cy="908527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3E3A3473-2647-4342-9D90-C975F0EEA8F2}"/>
              </a:ext>
            </a:extLst>
          </p:cNvPr>
          <p:cNvSpPr/>
          <p:nvPr/>
        </p:nvSpPr>
        <p:spPr>
          <a:xfrm>
            <a:off x="4591412" y="3670125"/>
            <a:ext cx="3034509" cy="90852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8A02E1C-3C2E-4B9F-9104-496055443144}"/>
              </a:ext>
            </a:extLst>
          </p:cNvPr>
          <p:cNvSpPr/>
          <p:nvPr/>
        </p:nvSpPr>
        <p:spPr>
          <a:xfrm>
            <a:off x="997919" y="3715235"/>
            <a:ext cx="2867468" cy="75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CE9690E7-B1EE-48B0-A918-43E848634157}"/>
              </a:ext>
            </a:extLst>
          </p:cNvPr>
          <p:cNvSpPr/>
          <p:nvPr/>
        </p:nvSpPr>
        <p:spPr>
          <a:xfrm>
            <a:off x="4662266" y="3715235"/>
            <a:ext cx="2867468" cy="75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1953505D-F1CF-4B90-941E-C0E27DCB185E}"/>
              </a:ext>
            </a:extLst>
          </p:cNvPr>
          <p:cNvSpPr/>
          <p:nvPr/>
        </p:nvSpPr>
        <p:spPr>
          <a:xfrm>
            <a:off x="8326611" y="3715235"/>
            <a:ext cx="2867468" cy="75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E501B063-8E1D-4F39-9864-1DAA14400AE1}"/>
              </a:ext>
            </a:extLst>
          </p:cNvPr>
          <p:cNvCxnSpPr/>
          <p:nvPr/>
        </p:nvCxnSpPr>
        <p:spPr>
          <a:xfrm>
            <a:off x="914400" y="4918841"/>
            <a:ext cx="10363200" cy="0"/>
          </a:xfrm>
          <a:prstGeom prst="line">
            <a:avLst/>
          </a:prstGeom>
          <a:ln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4045778F-B7C0-47F2-A1FA-404628C0A761}"/>
              </a:ext>
            </a:extLst>
          </p:cNvPr>
          <p:cNvSpPr txBox="1"/>
          <p:nvPr/>
        </p:nvSpPr>
        <p:spPr>
          <a:xfrm>
            <a:off x="914400" y="5071620"/>
            <a:ext cx="2646878" cy="633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FB8548C9-09C5-4214-A669-E8FAB04749F8}"/>
              </a:ext>
            </a:extLst>
          </p:cNvPr>
          <p:cNvSpPr txBox="1"/>
          <p:nvPr/>
        </p:nvSpPr>
        <p:spPr>
          <a:xfrm>
            <a:off x="914400" y="5729485"/>
            <a:ext cx="10594428" cy="6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200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0"/>
            <a:ext cx="12192000" cy="89203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公众号：陈西设计之家。微信搜索即可">
            <a:extLst>
              <a:ext uri="{FF2B5EF4-FFF2-40B4-BE49-F238E27FC236}">
                <a16:creationId xmlns:a16="http://schemas.microsoft.com/office/drawing/2014/main" xmlns="" id="{224756C7-C037-43DB-84C6-B96D673B1A80}"/>
              </a:ext>
            </a:extLst>
          </p:cNvPr>
          <p:cNvSpPr/>
          <p:nvPr/>
        </p:nvSpPr>
        <p:spPr>
          <a:xfrm flipH="1">
            <a:off x="0" y="6716110"/>
            <a:ext cx="12276701" cy="141890"/>
          </a:xfrm>
          <a:custGeom>
            <a:avLst/>
            <a:gdLst>
              <a:gd name="connsiteX0" fmla="*/ 180975 w 12276701"/>
              <a:gd name="connsiteY0" fmla="*/ 0 h 141890"/>
              <a:gd name="connsiteX1" fmla="*/ 64830 w 12276701"/>
              <a:gd name="connsiteY1" fmla="*/ 0 h 141890"/>
              <a:gd name="connsiteX2" fmla="*/ 0 w 12276701"/>
              <a:gd name="connsiteY2" fmla="*/ 141890 h 141890"/>
              <a:gd name="connsiteX3" fmla="*/ 116145 w 12276701"/>
              <a:gd name="connsiteY3" fmla="*/ 141890 h 141890"/>
              <a:gd name="connsiteX4" fmla="*/ 361950 w 12276701"/>
              <a:gd name="connsiteY4" fmla="*/ 0 h 141890"/>
              <a:gd name="connsiteX5" fmla="*/ 245805 w 12276701"/>
              <a:gd name="connsiteY5" fmla="*/ 0 h 141890"/>
              <a:gd name="connsiteX6" fmla="*/ 180975 w 12276701"/>
              <a:gd name="connsiteY6" fmla="*/ 141890 h 141890"/>
              <a:gd name="connsiteX7" fmla="*/ 297120 w 12276701"/>
              <a:gd name="connsiteY7" fmla="*/ 141890 h 141890"/>
              <a:gd name="connsiteX8" fmla="*/ 542925 w 12276701"/>
              <a:gd name="connsiteY8" fmla="*/ 0 h 141890"/>
              <a:gd name="connsiteX9" fmla="*/ 426780 w 12276701"/>
              <a:gd name="connsiteY9" fmla="*/ 0 h 141890"/>
              <a:gd name="connsiteX10" fmla="*/ 361950 w 12276701"/>
              <a:gd name="connsiteY10" fmla="*/ 141890 h 141890"/>
              <a:gd name="connsiteX11" fmla="*/ 478095 w 12276701"/>
              <a:gd name="connsiteY11" fmla="*/ 141890 h 141890"/>
              <a:gd name="connsiteX12" fmla="*/ 723900 w 12276701"/>
              <a:gd name="connsiteY12" fmla="*/ 0 h 141890"/>
              <a:gd name="connsiteX13" fmla="*/ 607755 w 12276701"/>
              <a:gd name="connsiteY13" fmla="*/ 0 h 141890"/>
              <a:gd name="connsiteX14" fmla="*/ 542925 w 12276701"/>
              <a:gd name="connsiteY14" fmla="*/ 141890 h 141890"/>
              <a:gd name="connsiteX15" fmla="*/ 659070 w 12276701"/>
              <a:gd name="connsiteY15" fmla="*/ 141890 h 141890"/>
              <a:gd name="connsiteX16" fmla="*/ 904875 w 12276701"/>
              <a:gd name="connsiteY16" fmla="*/ 0 h 141890"/>
              <a:gd name="connsiteX17" fmla="*/ 788730 w 12276701"/>
              <a:gd name="connsiteY17" fmla="*/ 0 h 141890"/>
              <a:gd name="connsiteX18" fmla="*/ 723900 w 12276701"/>
              <a:gd name="connsiteY18" fmla="*/ 141890 h 141890"/>
              <a:gd name="connsiteX19" fmla="*/ 840045 w 12276701"/>
              <a:gd name="connsiteY19" fmla="*/ 141890 h 141890"/>
              <a:gd name="connsiteX20" fmla="*/ 1085850 w 12276701"/>
              <a:gd name="connsiteY20" fmla="*/ 0 h 141890"/>
              <a:gd name="connsiteX21" fmla="*/ 969705 w 12276701"/>
              <a:gd name="connsiteY21" fmla="*/ 0 h 141890"/>
              <a:gd name="connsiteX22" fmla="*/ 904875 w 12276701"/>
              <a:gd name="connsiteY22" fmla="*/ 141890 h 141890"/>
              <a:gd name="connsiteX23" fmla="*/ 1021020 w 12276701"/>
              <a:gd name="connsiteY23" fmla="*/ 141890 h 141890"/>
              <a:gd name="connsiteX24" fmla="*/ 1266825 w 12276701"/>
              <a:gd name="connsiteY24" fmla="*/ 0 h 141890"/>
              <a:gd name="connsiteX25" fmla="*/ 1150680 w 12276701"/>
              <a:gd name="connsiteY25" fmla="*/ 0 h 141890"/>
              <a:gd name="connsiteX26" fmla="*/ 1085850 w 12276701"/>
              <a:gd name="connsiteY26" fmla="*/ 141890 h 141890"/>
              <a:gd name="connsiteX27" fmla="*/ 1201995 w 12276701"/>
              <a:gd name="connsiteY27" fmla="*/ 141890 h 141890"/>
              <a:gd name="connsiteX28" fmla="*/ 1447800 w 12276701"/>
              <a:gd name="connsiteY28" fmla="*/ 0 h 141890"/>
              <a:gd name="connsiteX29" fmla="*/ 1331655 w 12276701"/>
              <a:gd name="connsiteY29" fmla="*/ 0 h 141890"/>
              <a:gd name="connsiteX30" fmla="*/ 1266825 w 12276701"/>
              <a:gd name="connsiteY30" fmla="*/ 141890 h 141890"/>
              <a:gd name="connsiteX31" fmla="*/ 1382970 w 12276701"/>
              <a:gd name="connsiteY31" fmla="*/ 141890 h 141890"/>
              <a:gd name="connsiteX32" fmla="*/ 1628775 w 12276701"/>
              <a:gd name="connsiteY32" fmla="*/ 0 h 141890"/>
              <a:gd name="connsiteX33" fmla="*/ 1512630 w 12276701"/>
              <a:gd name="connsiteY33" fmla="*/ 0 h 141890"/>
              <a:gd name="connsiteX34" fmla="*/ 1447800 w 12276701"/>
              <a:gd name="connsiteY34" fmla="*/ 141890 h 141890"/>
              <a:gd name="connsiteX35" fmla="*/ 1563945 w 12276701"/>
              <a:gd name="connsiteY35" fmla="*/ 141890 h 141890"/>
              <a:gd name="connsiteX36" fmla="*/ 1809750 w 12276701"/>
              <a:gd name="connsiteY36" fmla="*/ 0 h 141890"/>
              <a:gd name="connsiteX37" fmla="*/ 1693605 w 12276701"/>
              <a:gd name="connsiteY37" fmla="*/ 0 h 141890"/>
              <a:gd name="connsiteX38" fmla="*/ 1628775 w 12276701"/>
              <a:gd name="connsiteY38" fmla="*/ 141890 h 141890"/>
              <a:gd name="connsiteX39" fmla="*/ 1744920 w 12276701"/>
              <a:gd name="connsiteY39" fmla="*/ 141890 h 141890"/>
              <a:gd name="connsiteX40" fmla="*/ 1990725 w 12276701"/>
              <a:gd name="connsiteY40" fmla="*/ 0 h 141890"/>
              <a:gd name="connsiteX41" fmla="*/ 1874580 w 12276701"/>
              <a:gd name="connsiteY41" fmla="*/ 0 h 141890"/>
              <a:gd name="connsiteX42" fmla="*/ 1809750 w 12276701"/>
              <a:gd name="connsiteY42" fmla="*/ 141890 h 141890"/>
              <a:gd name="connsiteX43" fmla="*/ 1925895 w 12276701"/>
              <a:gd name="connsiteY43" fmla="*/ 141890 h 141890"/>
              <a:gd name="connsiteX44" fmla="*/ 2171700 w 12276701"/>
              <a:gd name="connsiteY44" fmla="*/ 0 h 141890"/>
              <a:gd name="connsiteX45" fmla="*/ 2055555 w 12276701"/>
              <a:gd name="connsiteY45" fmla="*/ 0 h 141890"/>
              <a:gd name="connsiteX46" fmla="*/ 1990725 w 12276701"/>
              <a:gd name="connsiteY46" fmla="*/ 141890 h 141890"/>
              <a:gd name="connsiteX47" fmla="*/ 2106870 w 12276701"/>
              <a:gd name="connsiteY47" fmla="*/ 141890 h 141890"/>
              <a:gd name="connsiteX48" fmla="*/ 2352675 w 12276701"/>
              <a:gd name="connsiteY48" fmla="*/ 0 h 141890"/>
              <a:gd name="connsiteX49" fmla="*/ 2236530 w 12276701"/>
              <a:gd name="connsiteY49" fmla="*/ 0 h 141890"/>
              <a:gd name="connsiteX50" fmla="*/ 2171700 w 12276701"/>
              <a:gd name="connsiteY50" fmla="*/ 141890 h 141890"/>
              <a:gd name="connsiteX51" fmla="*/ 2287845 w 12276701"/>
              <a:gd name="connsiteY51" fmla="*/ 141890 h 141890"/>
              <a:gd name="connsiteX52" fmla="*/ 2533650 w 12276701"/>
              <a:gd name="connsiteY52" fmla="*/ 0 h 141890"/>
              <a:gd name="connsiteX53" fmla="*/ 2417505 w 12276701"/>
              <a:gd name="connsiteY53" fmla="*/ 0 h 141890"/>
              <a:gd name="connsiteX54" fmla="*/ 2352675 w 12276701"/>
              <a:gd name="connsiteY54" fmla="*/ 141890 h 141890"/>
              <a:gd name="connsiteX55" fmla="*/ 2468820 w 12276701"/>
              <a:gd name="connsiteY55" fmla="*/ 141890 h 141890"/>
              <a:gd name="connsiteX56" fmla="*/ 2714625 w 12276701"/>
              <a:gd name="connsiteY56" fmla="*/ 0 h 141890"/>
              <a:gd name="connsiteX57" fmla="*/ 2598480 w 12276701"/>
              <a:gd name="connsiteY57" fmla="*/ 0 h 141890"/>
              <a:gd name="connsiteX58" fmla="*/ 2533650 w 12276701"/>
              <a:gd name="connsiteY58" fmla="*/ 141890 h 141890"/>
              <a:gd name="connsiteX59" fmla="*/ 2649795 w 12276701"/>
              <a:gd name="connsiteY59" fmla="*/ 141890 h 141890"/>
              <a:gd name="connsiteX60" fmla="*/ 2895600 w 12276701"/>
              <a:gd name="connsiteY60" fmla="*/ 0 h 141890"/>
              <a:gd name="connsiteX61" fmla="*/ 2779455 w 12276701"/>
              <a:gd name="connsiteY61" fmla="*/ 0 h 141890"/>
              <a:gd name="connsiteX62" fmla="*/ 2714625 w 12276701"/>
              <a:gd name="connsiteY62" fmla="*/ 141890 h 141890"/>
              <a:gd name="connsiteX63" fmla="*/ 2830770 w 12276701"/>
              <a:gd name="connsiteY63" fmla="*/ 141890 h 141890"/>
              <a:gd name="connsiteX64" fmla="*/ 3076575 w 12276701"/>
              <a:gd name="connsiteY64" fmla="*/ 0 h 141890"/>
              <a:gd name="connsiteX65" fmla="*/ 2960430 w 12276701"/>
              <a:gd name="connsiteY65" fmla="*/ 0 h 141890"/>
              <a:gd name="connsiteX66" fmla="*/ 2895600 w 12276701"/>
              <a:gd name="connsiteY66" fmla="*/ 141890 h 141890"/>
              <a:gd name="connsiteX67" fmla="*/ 3011745 w 12276701"/>
              <a:gd name="connsiteY67" fmla="*/ 141890 h 141890"/>
              <a:gd name="connsiteX68" fmla="*/ 3257550 w 12276701"/>
              <a:gd name="connsiteY68" fmla="*/ 0 h 141890"/>
              <a:gd name="connsiteX69" fmla="*/ 3141405 w 12276701"/>
              <a:gd name="connsiteY69" fmla="*/ 0 h 141890"/>
              <a:gd name="connsiteX70" fmla="*/ 3076575 w 12276701"/>
              <a:gd name="connsiteY70" fmla="*/ 141890 h 141890"/>
              <a:gd name="connsiteX71" fmla="*/ 3192720 w 12276701"/>
              <a:gd name="connsiteY71" fmla="*/ 141890 h 141890"/>
              <a:gd name="connsiteX72" fmla="*/ 3438525 w 12276701"/>
              <a:gd name="connsiteY72" fmla="*/ 0 h 141890"/>
              <a:gd name="connsiteX73" fmla="*/ 3322380 w 12276701"/>
              <a:gd name="connsiteY73" fmla="*/ 0 h 141890"/>
              <a:gd name="connsiteX74" fmla="*/ 3257550 w 12276701"/>
              <a:gd name="connsiteY74" fmla="*/ 141890 h 141890"/>
              <a:gd name="connsiteX75" fmla="*/ 3373695 w 12276701"/>
              <a:gd name="connsiteY75" fmla="*/ 141890 h 141890"/>
              <a:gd name="connsiteX76" fmla="*/ 3619500 w 12276701"/>
              <a:gd name="connsiteY76" fmla="*/ 0 h 141890"/>
              <a:gd name="connsiteX77" fmla="*/ 3503355 w 12276701"/>
              <a:gd name="connsiteY77" fmla="*/ 0 h 141890"/>
              <a:gd name="connsiteX78" fmla="*/ 3438525 w 12276701"/>
              <a:gd name="connsiteY78" fmla="*/ 141890 h 141890"/>
              <a:gd name="connsiteX79" fmla="*/ 3554670 w 12276701"/>
              <a:gd name="connsiteY79" fmla="*/ 141890 h 141890"/>
              <a:gd name="connsiteX80" fmla="*/ 3800475 w 12276701"/>
              <a:gd name="connsiteY80" fmla="*/ 0 h 141890"/>
              <a:gd name="connsiteX81" fmla="*/ 3684330 w 12276701"/>
              <a:gd name="connsiteY81" fmla="*/ 0 h 141890"/>
              <a:gd name="connsiteX82" fmla="*/ 3619500 w 12276701"/>
              <a:gd name="connsiteY82" fmla="*/ 141890 h 141890"/>
              <a:gd name="connsiteX83" fmla="*/ 3735645 w 12276701"/>
              <a:gd name="connsiteY83" fmla="*/ 141890 h 141890"/>
              <a:gd name="connsiteX84" fmla="*/ 3981450 w 12276701"/>
              <a:gd name="connsiteY84" fmla="*/ 0 h 141890"/>
              <a:gd name="connsiteX85" fmla="*/ 3865305 w 12276701"/>
              <a:gd name="connsiteY85" fmla="*/ 0 h 141890"/>
              <a:gd name="connsiteX86" fmla="*/ 3800475 w 12276701"/>
              <a:gd name="connsiteY86" fmla="*/ 141890 h 141890"/>
              <a:gd name="connsiteX87" fmla="*/ 3916620 w 12276701"/>
              <a:gd name="connsiteY87" fmla="*/ 141890 h 141890"/>
              <a:gd name="connsiteX88" fmla="*/ 4162425 w 12276701"/>
              <a:gd name="connsiteY88" fmla="*/ 0 h 141890"/>
              <a:gd name="connsiteX89" fmla="*/ 4046280 w 12276701"/>
              <a:gd name="connsiteY89" fmla="*/ 0 h 141890"/>
              <a:gd name="connsiteX90" fmla="*/ 3981450 w 12276701"/>
              <a:gd name="connsiteY90" fmla="*/ 141890 h 141890"/>
              <a:gd name="connsiteX91" fmla="*/ 4097595 w 12276701"/>
              <a:gd name="connsiteY91" fmla="*/ 141890 h 141890"/>
              <a:gd name="connsiteX92" fmla="*/ 4343400 w 12276701"/>
              <a:gd name="connsiteY92" fmla="*/ 0 h 141890"/>
              <a:gd name="connsiteX93" fmla="*/ 4227255 w 12276701"/>
              <a:gd name="connsiteY93" fmla="*/ 0 h 141890"/>
              <a:gd name="connsiteX94" fmla="*/ 4162425 w 12276701"/>
              <a:gd name="connsiteY94" fmla="*/ 141890 h 141890"/>
              <a:gd name="connsiteX95" fmla="*/ 4278570 w 12276701"/>
              <a:gd name="connsiteY95" fmla="*/ 141890 h 141890"/>
              <a:gd name="connsiteX96" fmla="*/ 4524375 w 12276701"/>
              <a:gd name="connsiteY96" fmla="*/ 0 h 141890"/>
              <a:gd name="connsiteX97" fmla="*/ 4408230 w 12276701"/>
              <a:gd name="connsiteY97" fmla="*/ 0 h 141890"/>
              <a:gd name="connsiteX98" fmla="*/ 4343400 w 12276701"/>
              <a:gd name="connsiteY98" fmla="*/ 141890 h 141890"/>
              <a:gd name="connsiteX99" fmla="*/ 4459545 w 12276701"/>
              <a:gd name="connsiteY99" fmla="*/ 141890 h 141890"/>
              <a:gd name="connsiteX100" fmla="*/ 4705350 w 12276701"/>
              <a:gd name="connsiteY100" fmla="*/ 0 h 141890"/>
              <a:gd name="connsiteX101" fmla="*/ 4589205 w 12276701"/>
              <a:gd name="connsiteY101" fmla="*/ 0 h 141890"/>
              <a:gd name="connsiteX102" fmla="*/ 4524375 w 12276701"/>
              <a:gd name="connsiteY102" fmla="*/ 141890 h 141890"/>
              <a:gd name="connsiteX103" fmla="*/ 4640520 w 12276701"/>
              <a:gd name="connsiteY103" fmla="*/ 141890 h 141890"/>
              <a:gd name="connsiteX104" fmla="*/ 4886325 w 12276701"/>
              <a:gd name="connsiteY104" fmla="*/ 0 h 141890"/>
              <a:gd name="connsiteX105" fmla="*/ 4770180 w 12276701"/>
              <a:gd name="connsiteY105" fmla="*/ 0 h 141890"/>
              <a:gd name="connsiteX106" fmla="*/ 4705350 w 12276701"/>
              <a:gd name="connsiteY106" fmla="*/ 141890 h 141890"/>
              <a:gd name="connsiteX107" fmla="*/ 4821495 w 12276701"/>
              <a:gd name="connsiteY107" fmla="*/ 141890 h 141890"/>
              <a:gd name="connsiteX108" fmla="*/ 5067300 w 12276701"/>
              <a:gd name="connsiteY108" fmla="*/ 0 h 141890"/>
              <a:gd name="connsiteX109" fmla="*/ 4951155 w 12276701"/>
              <a:gd name="connsiteY109" fmla="*/ 0 h 141890"/>
              <a:gd name="connsiteX110" fmla="*/ 4886325 w 12276701"/>
              <a:gd name="connsiteY110" fmla="*/ 141890 h 141890"/>
              <a:gd name="connsiteX111" fmla="*/ 5002470 w 12276701"/>
              <a:gd name="connsiteY111" fmla="*/ 141890 h 141890"/>
              <a:gd name="connsiteX112" fmla="*/ 5248275 w 12276701"/>
              <a:gd name="connsiteY112" fmla="*/ 0 h 141890"/>
              <a:gd name="connsiteX113" fmla="*/ 5132130 w 12276701"/>
              <a:gd name="connsiteY113" fmla="*/ 0 h 141890"/>
              <a:gd name="connsiteX114" fmla="*/ 5067300 w 12276701"/>
              <a:gd name="connsiteY114" fmla="*/ 141890 h 141890"/>
              <a:gd name="connsiteX115" fmla="*/ 5183445 w 12276701"/>
              <a:gd name="connsiteY115" fmla="*/ 141890 h 141890"/>
              <a:gd name="connsiteX116" fmla="*/ 5429250 w 12276701"/>
              <a:gd name="connsiteY116" fmla="*/ 0 h 141890"/>
              <a:gd name="connsiteX117" fmla="*/ 5313105 w 12276701"/>
              <a:gd name="connsiteY117" fmla="*/ 0 h 141890"/>
              <a:gd name="connsiteX118" fmla="*/ 5248275 w 12276701"/>
              <a:gd name="connsiteY118" fmla="*/ 141890 h 141890"/>
              <a:gd name="connsiteX119" fmla="*/ 5364420 w 12276701"/>
              <a:gd name="connsiteY119" fmla="*/ 141890 h 141890"/>
              <a:gd name="connsiteX120" fmla="*/ 5610225 w 12276701"/>
              <a:gd name="connsiteY120" fmla="*/ 0 h 141890"/>
              <a:gd name="connsiteX121" fmla="*/ 5494080 w 12276701"/>
              <a:gd name="connsiteY121" fmla="*/ 0 h 141890"/>
              <a:gd name="connsiteX122" fmla="*/ 5429250 w 12276701"/>
              <a:gd name="connsiteY122" fmla="*/ 141890 h 141890"/>
              <a:gd name="connsiteX123" fmla="*/ 5545395 w 12276701"/>
              <a:gd name="connsiteY123" fmla="*/ 141890 h 141890"/>
              <a:gd name="connsiteX124" fmla="*/ 5791200 w 12276701"/>
              <a:gd name="connsiteY124" fmla="*/ 0 h 141890"/>
              <a:gd name="connsiteX125" fmla="*/ 5675055 w 12276701"/>
              <a:gd name="connsiteY125" fmla="*/ 0 h 141890"/>
              <a:gd name="connsiteX126" fmla="*/ 5610225 w 12276701"/>
              <a:gd name="connsiteY126" fmla="*/ 141890 h 141890"/>
              <a:gd name="connsiteX127" fmla="*/ 5726370 w 12276701"/>
              <a:gd name="connsiteY127" fmla="*/ 141890 h 141890"/>
              <a:gd name="connsiteX128" fmla="*/ 12276701 w 12276701"/>
              <a:gd name="connsiteY128" fmla="*/ 0 h 141890"/>
              <a:gd name="connsiteX129" fmla="*/ 5856030 w 12276701"/>
              <a:gd name="connsiteY129" fmla="*/ 0 h 141890"/>
              <a:gd name="connsiteX130" fmla="*/ 5791200 w 12276701"/>
              <a:gd name="connsiteY130" fmla="*/ 141890 h 141890"/>
              <a:gd name="connsiteX131" fmla="*/ 12276701 w 12276701"/>
              <a:gd name="connsiteY131" fmla="*/ 141890 h 1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276701" h="141890">
                <a:moveTo>
                  <a:pt x="180975" y="0"/>
                </a:moveTo>
                <a:lnTo>
                  <a:pt x="64830" y="0"/>
                </a:lnTo>
                <a:lnTo>
                  <a:pt x="0" y="141890"/>
                </a:lnTo>
                <a:lnTo>
                  <a:pt x="116145" y="141890"/>
                </a:lnTo>
                <a:close/>
                <a:moveTo>
                  <a:pt x="361950" y="0"/>
                </a:moveTo>
                <a:lnTo>
                  <a:pt x="245805" y="0"/>
                </a:lnTo>
                <a:lnTo>
                  <a:pt x="180975" y="141890"/>
                </a:lnTo>
                <a:lnTo>
                  <a:pt x="297120" y="141890"/>
                </a:lnTo>
                <a:close/>
                <a:moveTo>
                  <a:pt x="542925" y="0"/>
                </a:moveTo>
                <a:lnTo>
                  <a:pt x="426780" y="0"/>
                </a:lnTo>
                <a:lnTo>
                  <a:pt x="361950" y="141890"/>
                </a:lnTo>
                <a:lnTo>
                  <a:pt x="478095" y="141890"/>
                </a:lnTo>
                <a:close/>
                <a:moveTo>
                  <a:pt x="723900" y="0"/>
                </a:moveTo>
                <a:lnTo>
                  <a:pt x="607755" y="0"/>
                </a:lnTo>
                <a:lnTo>
                  <a:pt x="542925" y="141890"/>
                </a:lnTo>
                <a:lnTo>
                  <a:pt x="659070" y="141890"/>
                </a:lnTo>
                <a:close/>
                <a:moveTo>
                  <a:pt x="904875" y="0"/>
                </a:moveTo>
                <a:lnTo>
                  <a:pt x="788730" y="0"/>
                </a:lnTo>
                <a:lnTo>
                  <a:pt x="723900" y="141890"/>
                </a:lnTo>
                <a:lnTo>
                  <a:pt x="840045" y="141890"/>
                </a:lnTo>
                <a:close/>
                <a:moveTo>
                  <a:pt x="1085850" y="0"/>
                </a:moveTo>
                <a:lnTo>
                  <a:pt x="969705" y="0"/>
                </a:lnTo>
                <a:lnTo>
                  <a:pt x="904875" y="141890"/>
                </a:lnTo>
                <a:lnTo>
                  <a:pt x="1021020" y="141890"/>
                </a:lnTo>
                <a:close/>
                <a:moveTo>
                  <a:pt x="1266825" y="0"/>
                </a:moveTo>
                <a:lnTo>
                  <a:pt x="1150680" y="0"/>
                </a:lnTo>
                <a:lnTo>
                  <a:pt x="1085850" y="141890"/>
                </a:lnTo>
                <a:lnTo>
                  <a:pt x="1201995" y="141890"/>
                </a:lnTo>
                <a:close/>
                <a:moveTo>
                  <a:pt x="1447800" y="0"/>
                </a:moveTo>
                <a:lnTo>
                  <a:pt x="1331655" y="0"/>
                </a:lnTo>
                <a:lnTo>
                  <a:pt x="1266825" y="141890"/>
                </a:lnTo>
                <a:lnTo>
                  <a:pt x="1382970" y="141890"/>
                </a:lnTo>
                <a:close/>
                <a:moveTo>
                  <a:pt x="1628775" y="0"/>
                </a:moveTo>
                <a:lnTo>
                  <a:pt x="1512630" y="0"/>
                </a:lnTo>
                <a:lnTo>
                  <a:pt x="1447800" y="141890"/>
                </a:lnTo>
                <a:lnTo>
                  <a:pt x="1563945" y="141890"/>
                </a:lnTo>
                <a:close/>
                <a:moveTo>
                  <a:pt x="1809750" y="0"/>
                </a:moveTo>
                <a:lnTo>
                  <a:pt x="1693605" y="0"/>
                </a:lnTo>
                <a:lnTo>
                  <a:pt x="1628775" y="141890"/>
                </a:lnTo>
                <a:lnTo>
                  <a:pt x="1744920" y="141890"/>
                </a:lnTo>
                <a:close/>
                <a:moveTo>
                  <a:pt x="1990725" y="0"/>
                </a:moveTo>
                <a:lnTo>
                  <a:pt x="1874580" y="0"/>
                </a:lnTo>
                <a:lnTo>
                  <a:pt x="1809750" y="141890"/>
                </a:lnTo>
                <a:lnTo>
                  <a:pt x="1925895" y="141890"/>
                </a:lnTo>
                <a:close/>
                <a:moveTo>
                  <a:pt x="2171700" y="0"/>
                </a:moveTo>
                <a:lnTo>
                  <a:pt x="2055555" y="0"/>
                </a:lnTo>
                <a:lnTo>
                  <a:pt x="1990725" y="141890"/>
                </a:lnTo>
                <a:lnTo>
                  <a:pt x="2106870" y="141890"/>
                </a:lnTo>
                <a:close/>
                <a:moveTo>
                  <a:pt x="2352675" y="0"/>
                </a:moveTo>
                <a:lnTo>
                  <a:pt x="2236530" y="0"/>
                </a:lnTo>
                <a:lnTo>
                  <a:pt x="2171700" y="141890"/>
                </a:lnTo>
                <a:lnTo>
                  <a:pt x="2287845" y="141890"/>
                </a:lnTo>
                <a:close/>
                <a:moveTo>
                  <a:pt x="2533650" y="0"/>
                </a:moveTo>
                <a:lnTo>
                  <a:pt x="2417505" y="0"/>
                </a:lnTo>
                <a:lnTo>
                  <a:pt x="2352675" y="141890"/>
                </a:lnTo>
                <a:lnTo>
                  <a:pt x="2468820" y="141890"/>
                </a:lnTo>
                <a:close/>
                <a:moveTo>
                  <a:pt x="2714625" y="0"/>
                </a:moveTo>
                <a:lnTo>
                  <a:pt x="2598480" y="0"/>
                </a:lnTo>
                <a:lnTo>
                  <a:pt x="2533650" y="141890"/>
                </a:lnTo>
                <a:lnTo>
                  <a:pt x="2649795" y="141890"/>
                </a:lnTo>
                <a:close/>
                <a:moveTo>
                  <a:pt x="2895600" y="0"/>
                </a:moveTo>
                <a:lnTo>
                  <a:pt x="2779455" y="0"/>
                </a:lnTo>
                <a:lnTo>
                  <a:pt x="2714625" y="141890"/>
                </a:lnTo>
                <a:lnTo>
                  <a:pt x="2830770" y="141890"/>
                </a:lnTo>
                <a:close/>
                <a:moveTo>
                  <a:pt x="3076575" y="0"/>
                </a:moveTo>
                <a:lnTo>
                  <a:pt x="2960430" y="0"/>
                </a:lnTo>
                <a:lnTo>
                  <a:pt x="2895600" y="141890"/>
                </a:lnTo>
                <a:lnTo>
                  <a:pt x="3011745" y="141890"/>
                </a:lnTo>
                <a:close/>
                <a:moveTo>
                  <a:pt x="3257550" y="0"/>
                </a:moveTo>
                <a:lnTo>
                  <a:pt x="3141405" y="0"/>
                </a:lnTo>
                <a:lnTo>
                  <a:pt x="3076575" y="141890"/>
                </a:lnTo>
                <a:lnTo>
                  <a:pt x="3192720" y="141890"/>
                </a:lnTo>
                <a:close/>
                <a:moveTo>
                  <a:pt x="3438525" y="0"/>
                </a:moveTo>
                <a:lnTo>
                  <a:pt x="3322380" y="0"/>
                </a:lnTo>
                <a:lnTo>
                  <a:pt x="3257550" y="141890"/>
                </a:lnTo>
                <a:lnTo>
                  <a:pt x="3373695" y="141890"/>
                </a:lnTo>
                <a:close/>
                <a:moveTo>
                  <a:pt x="3619500" y="0"/>
                </a:moveTo>
                <a:lnTo>
                  <a:pt x="3503355" y="0"/>
                </a:lnTo>
                <a:lnTo>
                  <a:pt x="3438525" y="141890"/>
                </a:lnTo>
                <a:lnTo>
                  <a:pt x="3554670" y="141890"/>
                </a:lnTo>
                <a:close/>
                <a:moveTo>
                  <a:pt x="3800475" y="0"/>
                </a:moveTo>
                <a:lnTo>
                  <a:pt x="3684330" y="0"/>
                </a:lnTo>
                <a:lnTo>
                  <a:pt x="3619500" y="141890"/>
                </a:lnTo>
                <a:lnTo>
                  <a:pt x="3735645" y="141890"/>
                </a:lnTo>
                <a:close/>
                <a:moveTo>
                  <a:pt x="3981450" y="0"/>
                </a:moveTo>
                <a:lnTo>
                  <a:pt x="3865305" y="0"/>
                </a:lnTo>
                <a:lnTo>
                  <a:pt x="3800475" y="141890"/>
                </a:lnTo>
                <a:lnTo>
                  <a:pt x="3916620" y="141890"/>
                </a:lnTo>
                <a:close/>
                <a:moveTo>
                  <a:pt x="4162425" y="0"/>
                </a:moveTo>
                <a:lnTo>
                  <a:pt x="4046280" y="0"/>
                </a:lnTo>
                <a:lnTo>
                  <a:pt x="3981450" y="141890"/>
                </a:lnTo>
                <a:lnTo>
                  <a:pt x="4097595" y="141890"/>
                </a:lnTo>
                <a:close/>
                <a:moveTo>
                  <a:pt x="4343400" y="0"/>
                </a:moveTo>
                <a:lnTo>
                  <a:pt x="4227255" y="0"/>
                </a:lnTo>
                <a:lnTo>
                  <a:pt x="4162425" y="141890"/>
                </a:lnTo>
                <a:lnTo>
                  <a:pt x="4278570" y="141890"/>
                </a:lnTo>
                <a:close/>
                <a:moveTo>
                  <a:pt x="4524375" y="0"/>
                </a:moveTo>
                <a:lnTo>
                  <a:pt x="4408230" y="0"/>
                </a:lnTo>
                <a:lnTo>
                  <a:pt x="4343400" y="141890"/>
                </a:lnTo>
                <a:lnTo>
                  <a:pt x="4459545" y="141890"/>
                </a:lnTo>
                <a:close/>
                <a:moveTo>
                  <a:pt x="4705350" y="0"/>
                </a:moveTo>
                <a:lnTo>
                  <a:pt x="4589205" y="0"/>
                </a:lnTo>
                <a:lnTo>
                  <a:pt x="4524375" y="141890"/>
                </a:lnTo>
                <a:lnTo>
                  <a:pt x="4640520" y="141890"/>
                </a:lnTo>
                <a:close/>
                <a:moveTo>
                  <a:pt x="4886325" y="0"/>
                </a:moveTo>
                <a:lnTo>
                  <a:pt x="4770180" y="0"/>
                </a:lnTo>
                <a:lnTo>
                  <a:pt x="4705350" y="141890"/>
                </a:lnTo>
                <a:lnTo>
                  <a:pt x="4821495" y="141890"/>
                </a:lnTo>
                <a:close/>
                <a:moveTo>
                  <a:pt x="5067300" y="0"/>
                </a:moveTo>
                <a:lnTo>
                  <a:pt x="4951155" y="0"/>
                </a:lnTo>
                <a:lnTo>
                  <a:pt x="4886325" y="141890"/>
                </a:lnTo>
                <a:lnTo>
                  <a:pt x="5002470" y="141890"/>
                </a:lnTo>
                <a:close/>
                <a:moveTo>
                  <a:pt x="5248275" y="0"/>
                </a:moveTo>
                <a:lnTo>
                  <a:pt x="5132130" y="0"/>
                </a:lnTo>
                <a:lnTo>
                  <a:pt x="5067300" y="141890"/>
                </a:lnTo>
                <a:lnTo>
                  <a:pt x="5183445" y="141890"/>
                </a:lnTo>
                <a:close/>
                <a:moveTo>
                  <a:pt x="5429250" y="0"/>
                </a:moveTo>
                <a:lnTo>
                  <a:pt x="5313105" y="0"/>
                </a:lnTo>
                <a:lnTo>
                  <a:pt x="5248275" y="141890"/>
                </a:lnTo>
                <a:lnTo>
                  <a:pt x="5364420" y="141890"/>
                </a:lnTo>
                <a:close/>
                <a:moveTo>
                  <a:pt x="5610225" y="0"/>
                </a:moveTo>
                <a:lnTo>
                  <a:pt x="5494080" y="0"/>
                </a:lnTo>
                <a:lnTo>
                  <a:pt x="5429250" y="141890"/>
                </a:lnTo>
                <a:lnTo>
                  <a:pt x="5545395" y="141890"/>
                </a:lnTo>
                <a:close/>
                <a:moveTo>
                  <a:pt x="5791200" y="0"/>
                </a:moveTo>
                <a:lnTo>
                  <a:pt x="5675055" y="0"/>
                </a:lnTo>
                <a:lnTo>
                  <a:pt x="5610225" y="141890"/>
                </a:lnTo>
                <a:lnTo>
                  <a:pt x="5726370" y="141890"/>
                </a:lnTo>
                <a:close/>
                <a:moveTo>
                  <a:pt x="12276701" y="0"/>
                </a:moveTo>
                <a:lnTo>
                  <a:pt x="5856030" y="0"/>
                </a:lnTo>
                <a:lnTo>
                  <a:pt x="5791200" y="141890"/>
                </a:lnTo>
                <a:lnTo>
                  <a:pt x="12276701" y="141890"/>
                </a:lnTo>
                <a:close/>
              </a:path>
            </a:pathLst>
          </a:cu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xmlns="" id="{B0E2FE75-0386-44F8-A553-1CA5F349693B}"/>
              </a:ext>
            </a:extLst>
          </p:cNvPr>
          <p:cNvSpPr/>
          <p:nvPr/>
        </p:nvSpPr>
        <p:spPr>
          <a:xfrm>
            <a:off x="302045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公众号：陈西设计之家。微信搜索即可">
            <a:extLst>
              <a:ext uri="{FF2B5EF4-FFF2-40B4-BE49-F238E27FC236}">
                <a16:creationId xmlns:a16="http://schemas.microsoft.com/office/drawing/2014/main" xmlns="" id="{D59BE79A-AE0B-4CED-B0EC-84634725AB78}"/>
              </a:ext>
            </a:extLst>
          </p:cNvPr>
          <p:cNvSpPr/>
          <p:nvPr/>
        </p:nvSpPr>
        <p:spPr>
          <a:xfrm>
            <a:off x="662522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B592A3B6-9387-4011-97AB-294DD6497D8B}"/>
              </a:ext>
            </a:extLst>
          </p:cNvPr>
          <p:cNvSpPr txBox="1"/>
          <p:nvPr/>
        </p:nvSpPr>
        <p:spPr>
          <a:xfrm>
            <a:off x="1081439" y="215184"/>
            <a:ext cx="3543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effectLst>
                  <a:outerShdw blurRad="2921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请在这里开始你的表演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1C7D860E-8C74-42DE-A290-ADD87104545A}"/>
              </a:ext>
            </a:extLst>
          </p:cNvPr>
          <p:cNvSpPr/>
          <p:nvPr/>
        </p:nvSpPr>
        <p:spPr>
          <a:xfrm>
            <a:off x="1218872" y="1748232"/>
            <a:ext cx="4791251" cy="4528850"/>
          </a:xfrm>
          <a:prstGeom prst="rect">
            <a:avLst/>
          </a:prstGeom>
          <a:noFill/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8EFF5313-76FF-4C9D-B56E-30D342CF6343}"/>
              </a:ext>
            </a:extLst>
          </p:cNvPr>
          <p:cNvSpPr/>
          <p:nvPr/>
        </p:nvSpPr>
        <p:spPr>
          <a:xfrm>
            <a:off x="6590120" y="4842615"/>
            <a:ext cx="826341" cy="725605"/>
          </a:xfrm>
          <a:prstGeom prst="rect">
            <a:avLst/>
          </a:prstGeom>
          <a:solidFill>
            <a:schemeClr val="bg1"/>
          </a:solidFill>
          <a:ln>
            <a:solidFill>
              <a:srgbClr val="0053A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53A3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rPr>
              <a:t>C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53A3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2C49FB40-14C9-48F4-AE02-A17ADE6ADB64}"/>
              </a:ext>
            </a:extLst>
          </p:cNvPr>
          <p:cNvSpPr/>
          <p:nvPr/>
        </p:nvSpPr>
        <p:spPr>
          <a:xfrm>
            <a:off x="6590121" y="1961764"/>
            <a:ext cx="826341" cy="725605"/>
          </a:xfrm>
          <a:prstGeom prst="rect">
            <a:avLst/>
          </a:prstGeom>
          <a:solidFill>
            <a:schemeClr val="bg1"/>
          </a:solidFill>
          <a:ln>
            <a:solidFill>
              <a:srgbClr val="0053A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53A3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rPr>
              <a:t>A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53A3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02F8B1D0-EE54-468B-A355-21B7C2AD0257}"/>
              </a:ext>
            </a:extLst>
          </p:cNvPr>
          <p:cNvSpPr/>
          <p:nvPr/>
        </p:nvSpPr>
        <p:spPr>
          <a:xfrm>
            <a:off x="6590120" y="3402189"/>
            <a:ext cx="826341" cy="725605"/>
          </a:xfrm>
          <a:prstGeom prst="rect">
            <a:avLst/>
          </a:prstGeom>
          <a:solidFill>
            <a:schemeClr val="bg1"/>
          </a:solidFill>
          <a:ln>
            <a:solidFill>
              <a:srgbClr val="0053A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53A3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rPr>
              <a:t>B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53A3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92B91267-AE73-4C96-8BFA-3DD485FCEF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22" t="7230" r="13819" b="13215"/>
          <a:stretch>
            <a:fillRect/>
          </a:stretch>
        </p:blipFill>
        <p:spPr>
          <a:xfrm>
            <a:off x="937600" y="1459343"/>
            <a:ext cx="4748310" cy="4476323"/>
          </a:xfrm>
          <a:custGeom>
            <a:avLst/>
            <a:gdLst>
              <a:gd name="connsiteX0" fmla="*/ 0 w 4748310"/>
              <a:gd name="connsiteY0" fmla="*/ 0 h 4476323"/>
              <a:gd name="connsiteX1" fmla="*/ 4748310 w 4748310"/>
              <a:gd name="connsiteY1" fmla="*/ 0 h 4476323"/>
              <a:gd name="connsiteX2" fmla="*/ 4748310 w 4748310"/>
              <a:gd name="connsiteY2" fmla="*/ 4476323 h 4476323"/>
              <a:gd name="connsiteX3" fmla="*/ 0 w 4748310"/>
              <a:gd name="connsiteY3" fmla="*/ 4476323 h 4476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8310" h="4476323">
                <a:moveTo>
                  <a:pt x="0" y="0"/>
                </a:moveTo>
                <a:lnTo>
                  <a:pt x="4748310" y="0"/>
                </a:lnTo>
                <a:lnTo>
                  <a:pt x="4748310" y="4476323"/>
                </a:lnTo>
                <a:lnTo>
                  <a:pt x="0" y="4476323"/>
                </a:lnTo>
                <a:close/>
              </a:path>
            </a:pathLst>
          </a:cu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50163E97-319B-4E43-B605-9958BCDE5392}"/>
              </a:ext>
            </a:extLst>
          </p:cNvPr>
          <p:cNvGrpSpPr/>
          <p:nvPr/>
        </p:nvGrpSpPr>
        <p:grpSpPr>
          <a:xfrm>
            <a:off x="7633243" y="1857095"/>
            <a:ext cx="4092032" cy="934942"/>
            <a:chOff x="1285454" y="1803018"/>
            <a:chExt cx="4092032" cy="93494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876C9F2E-DC9E-4F5B-8569-662279FFBBE4}"/>
                </a:ext>
              </a:extLst>
            </p:cNvPr>
            <p:cNvSpPr txBox="1"/>
            <p:nvPr/>
          </p:nvSpPr>
          <p:spPr>
            <a:xfrm>
              <a:off x="1285455" y="1803018"/>
              <a:ext cx="1772076" cy="396583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A7406ABE-5F1B-43FD-955F-9B7516B287D3}"/>
                </a:ext>
              </a:extLst>
            </p:cNvPr>
            <p:cNvSpPr txBox="1"/>
            <p:nvPr/>
          </p:nvSpPr>
          <p:spPr>
            <a:xfrm>
              <a:off x="1285454" y="2205057"/>
              <a:ext cx="4092032" cy="532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amet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Maecenas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porttitor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congue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massa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en-US" altLang="zh-CN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dolor sit. 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E86EF7C8-BF35-40AF-8529-C0BF1979EA3F}"/>
              </a:ext>
            </a:extLst>
          </p:cNvPr>
          <p:cNvGrpSpPr/>
          <p:nvPr/>
        </p:nvGrpSpPr>
        <p:grpSpPr>
          <a:xfrm>
            <a:off x="7633243" y="3299327"/>
            <a:ext cx="4092032" cy="934942"/>
            <a:chOff x="1285454" y="1803018"/>
            <a:chExt cx="4092032" cy="93494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3BC0C520-7852-4B71-9AA1-2192BD84592E}"/>
                </a:ext>
              </a:extLst>
            </p:cNvPr>
            <p:cNvSpPr txBox="1"/>
            <p:nvPr/>
          </p:nvSpPr>
          <p:spPr>
            <a:xfrm>
              <a:off x="1285455" y="1803018"/>
              <a:ext cx="1772076" cy="396583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2A80051A-ADC1-4671-B317-6C793B3B73E8}"/>
                </a:ext>
              </a:extLst>
            </p:cNvPr>
            <p:cNvSpPr txBox="1"/>
            <p:nvPr/>
          </p:nvSpPr>
          <p:spPr>
            <a:xfrm>
              <a:off x="1285454" y="2205057"/>
              <a:ext cx="4092032" cy="532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amet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Maecenas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porttitor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congue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massa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en-US" altLang="zh-CN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dolor sit. 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4079D379-F588-4523-ACDC-4E07B31D8098}"/>
              </a:ext>
            </a:extLst>
          </p:cNvPr>
          <p:cNvGrpSpPr/>
          <p:nvPr/>
        </p:nvGrpSpPr>
        <p:grpSpPr>
          <a:xfrm>
            <a:off x="7633243" y="4737946"/>
            <a:ext cx="4092032" cy="934942"/>
            <a:chOff x="1285454" y="1803018"/>
            <a:chExt cx="4092032" cy="93494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9BFB1FDE-0840-4EA2-881D-BD5BA39BD86D}"/>
                </a:ext>
              </a:extLst>
            </p:cNvPr>
            <p:cNvSpPr txBox="1"/>
            <p:nvPr/>
          </p:nvSpPr>
          <p:spPr>
            <a:xfrm>
              <a:off x="1285455" y="1803018"/>
              <a:ext cx="1772076" cy="396583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6071CD45-3F91-4EAC-9369-3A18C4855D81}"/>
                </a:ext>
              </a:extLst>
            </p:cNvPr>
            <p:cNvSpPr txBox="1"/>
            <p:nvPr/>
          </p:nvSpPr>
          <p:spPr>
            <a:xfrm>
              <a:off x="1285454" y="2205057"/>
              <a:ext cx="4092032" cy="532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amet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Maecenas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porttitor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congue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 dirty="0" err="1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massa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en-US" altLang="zh-CN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dolor sit. 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832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0"/>
            <a:ext cx="12192000" cy="89203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公众号：陈西设计之家。微信搜索即可">
            <a:extLst>
              <a:ext uri="{FF2B5EF4-FFF2-40B4-BE49-F238E27FC236}">
                <a16:creationId xmlns:a16="http://schemas.microsoft.com/office/drawing/2014/main" xmlns="" id="{224756C7-C037-43DB-84C6-B96D673B1A80}"/>
              </a:ext>
            </a:extLst>
          </p:cNvPr>
          <p:cNvSpPr/>
          <p:nvPr/>
        </p:nvSpPr>
        <p:spPr>
          <a:xfrm flipH="1">
            <a:off x="0" y="6716110"/>
            <a:ext cx="12276701" cy="141890"/>
          </a:xfrm>
          <a:custGeom>
            <a:avLst/>
            <a:gdLst>
              <a:gd name="connsiteX0" fmla="*/ 180975 w 12276701"/>
              <a:gd name="connsiteY0" fmla="*/ 0 h 141890"/>
              <a:gd name="connsiteX1" fmla="*/ 64830 w 12276701"/>
              <a:gd name="connsiteY1" fmla="*/ 0 h 141890"/>
              <a:gd name="connsiteX2" fmla="*/ 0 w 12276701"/>
              <a:gd name="connsiteY2" fmla="*/ 141890 h 141890"/>
              <a:gd name="connsiteX3" fmla="*/ 116145 w 12276701"/>
              <a:gd name="connsiteY3" fmla="*/ 141890 h 141890"/>
              <a:gd name="connsiteX4" fmla="*/ 361950 w 12276701"/>
              <a:gd name="connsiteY4" fmla="*/ 0 h 141890"/>
              <a:gd name="connsiteX5" fmla="*/ 245805 w 12276701"/>
              <a:gd name="connsiteY5" fmla="*/ 0 h 141890"/>
              <a:gd name="connsiteX6" fmla="*/ 180975 w 12276701"/>
              <a:gd name="connsiteY6" fmla="*/ 141890 h 141890"/>
              <a:gd name="connsiteX7" fmla="*/ 297120 w 12276701"/>
              <a:gd name="connsiteY7" fmla="*/ 141890 h 141890"/>
              <a:gd name="connsiteX8" fmla="*/ 542925 w 12276701"/>
              <a:gd name="connsiteY8" fmla="*/ 0 h 141890"/>
              <a:gd name="connsiteX9" fmla="*/ 426780 w 12276701"/>
              <a:gd name="connsiteY9" fmla="*/ 0 h 141890"/>
              <a:gd name="connsiteX10" fmla="*/ 361950 w 12276701"/>
              <a:gd name="connsiteY10" fmla="*/ 141890 h 141890"/>
              <a:gd name="connsiteX11" fmla="*/ 478095 w 12276701"/>
              <a:gd name="connsiteY11" fmla="*/ 141890 h 141890"/>
              <a:gd name="connsiteX12" fmla="*/ 723900 w 12276701"/>
              <a:gd name="connsiteY12" fmla="*/ 0 h 141890"/>
              <a:gd name="connsiteX13" fmla="*/ 607755 w 12276701"/>
              <a:gd name="connsiteY13" fmla="*/ 0 h 141890"/>
              <a:gd name="connsiteX14" fmla="*/ 542925 w 12276701"/>
              <a:gd name="connsiteY14" fmla="*/ 141890 h 141890"/>
              <a:gd name="connsiteX15" fmla="*/ 659070 w 12276701"/>
              <a:gd name="connsiteY15" fmla="*/ 141890 h 141890"/>
              <a:gd name="connsiteX16" fmla="*/ 904875 w 12276701"/>
              <a:gd name="connsiteY16" fmla="*/ 0 h 141890"/>
              <a:gd name="connsiteX17" fmla="*/ 788730 w 12276701"/>
              <a:gd name="connsiteY17" fmla="*/ 0 h 141890"/>
              <a:gd name="connsiteX18" fmla="*/ 723900 w 12276701"/>
              <a:gd name="connsiteY18" fmla="*/ 141890 h 141890"/>
              <a:gd name="connsiteX19" fmla="*/ 840045 w 12276701"/>
              <a:gd name="connsiteY19" fmla="*/ 141890 h 141890"/>
              <a:gd name="connsiteX20" fmla="*/ 1085850 w 12276701"/>
              <a:gd name="connsiteY20" fmla="*/ 0 h 141890"/>
              <a:gd name="connsiteX21" fmla="*/ 969705 w 12276701"/>
              <a:gd name="connsiteY21" fmla="*/ 0 h 141890"/>
              <a:gd name="connsiteX22" fmla="*/ 904875 w 12276701"/>
              <a:gd name="connsiteY22" fmla="*/ 141890 h 141890"/>
              <a:gd name="connsiteX23" fmla="*/ 1021020 w 12276701"/>
              <a:gd name="connsiteY23" fmla="*/ 141890 h 141890"/>
              <a:gd name="connsiteX24" fmla="*/ 1266825 w 12276701"/>
              <a:gd name="connsiteY24" fmla="*/ 0 h 141890"/>
              <a:gd name="connsiteX25" fmla="*/ 1150680 w 12276701"/>
              <a:gd name="connsiteY25" fmla="*/ 0 h 141890"/>
              <a:gd name="connsiteX26" fmla="*/ 1085850 w 12276701"/>
              <a:gd name="connsiteY26" fmla="*/ 141890 h 141890"/>
              <a:gd name="connsiteX27" fmla="*/ 1201995 w 12276701"/>
              <a:gd name="connsiteY27" fmla="*/ 141890 h 141890"/>
              <a:gd name="connsiteX28" fmla="*/ 1447800 w 12276701"/>
              <a:gd name="connsiteY28" fmla="*/ 0 h 141890"/>
              <a:gd name="connsiteX29" fmla="*/ 1331655 w 12276701"/>
              <a:gd name="connsiteY29" fmla="*/ 0 h 141890"/>
              <a:gd name="connsiteX30" fmla="*/ 1266825 w 12276701"/>
              <a:gd name="connsiteY30" fmla="*/ 141890 h 141890"/>
              <a:gd name="connsiteX31" fmla="*/ 1382970 w 12276701"/>
              <a:gd name="connsiteY31" fmla="*/ 141890 h 141890"/>
              <a:gd name="connsiteX32" fmla="*/ 1628775 w 12276701"/>
              <a:gd name="connsiteY32" fmla="*/ 0 h 141890"/>
              <a:gd name="connsiteX33" fmla="*/ 1512630 w 12276701"/>
              <a:gd name="connsiteY33" fmla="*/ 0 h 141890"/>
              <a:gd name="connsiteX34" fmla="*/ 1447800 w 12276701"/>
              <a:gd name="connsiteY34" fmla="*/ 141890 h 141890"/>
              <a:gd name="connsiteX35" fmla="*/ 1563945 w 12276701"/>
              <a:gd name="connsiteY35" fmla="*/ 141890 h 141890"/>
              <a:gd name="connsiteX36" fmla="*/ 1809750 w 12276701"/>
              <a:gd name="connsiteY36" fmla="*/ 0 h 141890"/>
              <a:gd name="connsiteX37" fmla="*/ 1693605 w 12276701"/>
              <a:gd name="connsiteY37" fmla="*/ 0 h 141890"/>
              <a:gd name="connsiteX38" fmla="*/ 1628775 w 12276701"/>
              <a:gd name="connsiteY38" fmla="*/ 141890 h 141890"/>
              <a:gd name="connsiteX39" fmla="*/ 1744920 w 12276701"/>
              <a:gd name="connsiteY39" fmla="*/ 141890 h 141890"/>
              <a:gd name="connsiteX40" fmla="*/ 1990725 w 12276701"/>
              <a:gd name="connsiteY40" fmla="*/ 0 h 141890"/>
              <a:gd name="connsiteX41" fmla="*/ 1874580 w 12276701"/>
              <a:gd name="connsiteY41" fmla="*/ 0 h 141890"/>
              <a:gd name="connsiteX42" fmla="*/ 1809750 w 12276701"/>
              <a:gd name="connsiteY42" fmla="*/ 141890 h 141890"/>
              <a:gd name="connsiteX43" fmla="*/ 1925895 w 12276701"/>
              <a:gd name="connsiteY43" fmla="*/ 141890 h 141890"/>
              <a:gd name="connsiteX44" fmla="*/ 2171700 w 12276701"/>
              <a:gd name="connsiteY44" fmla="*/ 0 h 141890"/>
              <a:gd name="connsiteX45" fmla="*/ 2055555 w 12276701"/>
              <a:gd name="connsiteY45" fmla="*/ 0 h 141890"/>
              <a:gd name="connsiteX46" fmla="*/ 1990725 w 12276701"/>
              <a:gd name="connsiteY46" fmla="*/ 141890 h 141890"/>
              <a:gd name="connsiteX47" fmla="*/ 2106870 w 12276701"/>
              <a:gd name="connsiteY47" fmla="*/ 141890 h 141890"/>
              <a:gd name="connsiteX48" fmla="*/ 2352675 w 12276701"/>
              <a:gd name="connsiteY48" fmla="*/ 0 h 141890"/>
              <a:gd name="connsiteX49" fmla="*/ 2236530 w 12276701"/>
              <a:gd name="connsiteY49" fmla="*/ 0 h 141890"/>
              <a:gd name="connsiteX50" fmla="*/ 2171700 w 12276701"/>
              <a:gd name="connsiteY50" fmla="*/ 141890 h 141890"/>
              <a:gd name="connsiteX51" fmla="*/ 2287845 w 12276701"/>
              <a:gd name="connsiteY51" fmla="*/ 141890 h 141890"/>
              <a:gd name="connsiteX52" fmla="*/ 2533650 w 12276701"/>
              <a:gd name="connsiteY52" fmla="*/ 0 h 141890"/>
              <a:gd name="connsiteX53" fmla="*/ 2417505 w 12276701"/>
              <a:gd name="connsiteY53" fmla="*/ 0 h 141890"/>
              <a:gd name="connsiteX54" fmla="*/ 2352675 w 12276701"/>
              <a:gd name="connsiteY54" fmla="*/ 141890 h 141890"/>
              <a:gd name="connsiteX55" fmla="*/ 2468820 w 12276701"/>
              <a:gd name="connsiteY55" fmla="*/ 141890 h 141890"/>
              <a:gd name="connsiteX56" fmla="*/ 2714625 w 12276701"/>
              <a:gd name="connsiteY56" fmla="*/ 0 h 141890"/>
              <a:gd name="connsiteX57" fmla="*/ 2598480 w 12276701"/>
              <a:gd name="connsiteY57" fmla="*/ 0 h 141890"/>
              <a:gd name="connsiteX58" fmla="*/ 2533650 w 12276701"/>
              <a:gd name="connsiteY58" fmla="*/ 141890 h 141890"/>
              <a:gd name="connsiteX59" fmla="*/ 2649795 w 12276701"/>
              <a:gd name="connsiteY59" fmla="*/ 141890 h 141890"/>
              <a:gd name="connsiteX60" fmla="*/ 2895600 w 12276701"/>
              <a:gd name="connsiteY60" fmla="*/ 0 h 141890"/>
              <a:gd name="connsiteX61" fmla="*/ 2779455 w 12276701"/>
              <a:gd name="connsiteY61" fmla="*/ 0 h 141890"/>
              <a:gd name="connsiteX62" fmla="*/ 2714625 w 12276701"/>
              <a:gd name="connsiteY62" fmla="*/ 141890 h 141890"/>
              <a:gd name="connsiteX63" fmla="*/ 2830770 w 12276701"/>
              <a:gd name="connsiteY63" fmla="*/ 141890 h 141890"/>
              <a:gd name="connsiteX64" fmla="*/ 3076575 w 12276701"/>
              <a:gd name="connsiteY64" fmla="*/ 0 h 141890"/>
              <a:gd name="connsiteX65" fmla="*/ 2960430 w 12276701"/>
              <a:gd name="connsiteY65" fmla="*/ 0 h 141890"/>
              <a:gd name="connsiteX66" fmla="*/ 2895600 w 12276701"/>
              <a:gd name="connsiteY66" fmla="*/ 141890 h 141890"/>
              <a:gd name="connsiteX67" fmla="*/ 3011745 w 12276701"/>
              <a:gd name="connsiteY67" fmla="*/ 141890 h 141890"/>
              <a:gd name="connsiteX68" fmla="*/ 3257550 w 12276701"/>
              <a:gd name="connsiteY68" fmla="*/ 0 h 141890"/>
              <a:gd name="connsiteX69" fmla="*/ 3141405 w 12276701"/>
              <a:gd name="connsiteY69" fmla="*/ 0 h 141890"/>
              <a:gd name="connsiteX70" fmla="*/ 3076575 w 12276701"/>
              <a:gd name="connsiteY70" fmla="*/ 141890 h 141890"/>
              <a:gd name="connsiteX71" fmla="*/ 3192720 w 12276701"/>
              <a:gd name="connsiteY71" fmla="*/ 141890 h 141890"/>
              <a:gd name="connsiteX72" fmla="*/ 3438525 w 12276701"/>
              <a:gd name="connsiteY72" fmla="*/ 0 h 141890"/>
              <a:gd name="connsiteX73" fmla="*/ 3322380 w 12276701"/>
              <a:gd name="connsiteY73" fmla="*/ 0 h 141890"/>
              <a:gd name="connsiteX74" fmla="*/ 3257550 w 12276701"/>
              <a:gd name="connsiteY74" fmla="*/ 141890 h 141890"/>
              <a:gd name="connsiteX75" fmla="*/ 3373695 w 12276701"/>
              <a:gd name="connsiteY75" fmla="*/ 141890 h 141890"/>
              <a:gd name="connsiteX76" fmla="*/ 3619500 w 12276701"/>
              <a:gd name="connsiteY76" fmla="*/ 0 h 141890"/>
              <a:gd name="connsiteX77" fmla="*/ 3503355 w 12276701"/>
              <a:gd name="connsiteY77" fmla="*/ 0 h 141890"/>
              <a:gd name="connsiteX78" fmla="*/ 3438525 w 12276701"/>
              <a:gd name="connsiteY78" fmla="*/ 141890 h 141890"/>
              <a:gd name="connsiteX79" fmla="*/ 3554670 w 12276701"/>
              <a:gd name="connsiteY79" fmla="*/ 141890 h 141890"/>
              <a:gd name="connsiteX80" fmla="*/ 3800475 w 12276701"/>
              <a:gd name="connsiteY80" fmla="*/ 0 h 141890"/>
              <a:gd name="connsiteX81" fmla="*/ 3684330 w 12276701"/>
              <a:gd name="connsiteY81" fmla="*/ 0 h 141890"/>
              <a:gd name="connsiteX82" fmla="*/ 3619500 w 12276701"/>
              <a:gd name="connsiteY82" fmla="*/ 141890 h 141890"/>
              <a:gd name="connsiteX83" fmla="*/ 3735645 w 12276701"/>
              <a:gd name="connsiteY83" fmla="*/ 141890 h 141890"/>
              <a:gd name="connsiteX84" fmla="*/ 3981450 w 12276701"/>
              <a:gd name="connsiteY84" fmla="*/ 0 h 141890"/>
              <a:gd name="connsiteX85" fmla="*/ 3865305 w 12276701"/>
              <a:gd name="connsiteY85" fmla="*/ 0 h 141890"/>
              <a:gd name="connsiteX86" fmla="*/ 3800475 w 12276701"/>
              <a:gd name="connsiteY86" fmla="*/ 141890 h 141890"/>
              <a:gd name="connsiteX87" fmla="*/ 3916620 w 12276701"/>
              <a:gd name="connsiteY87" fmla="*/ 141890 h 141890"/>
              <a:gd name="connsiteX88" fmla="*/ 4162425 w 12276701"/>
              <a:gd name="connsiteY88" fmla="*/ 0 h 141890"/>
              <a:gd name="connsiteX89" fmla="*/ 4046280 w 12276701"/>
              <a:gd name="connsiteY89" fmla="*/ 0 h 141890"/>
              <a:gd name="connsiteX90" fmla="*/ 3981450 w 12276701"/>
              <a:gd name="connsiteY90" fmla="*/ 141890 h 141890"/>
              <a:gd name="connsiteX91" fmla="*/ 4097595 w 12276701"/>
              <a:gd name="connsiteY91" fmla="*/ 141890 h 141890"/>
              <a:gd name="connsiteX92" fmla="*/ 4343400 w 12276701"/>
              <a:gd name="connsiteY92" fmla="*/ 0 h 141890"/>
              <a:gd name="connsiteX93" fmla="*/ 4227255 w 12276701"/>
              <a:gd name="connsiteY93" fmla="*/ 0 h 141890"/>
              <a:gd name="connsiteX94" fmla="*/ 4162425 w 12276701"/>
              <a:gd name="connsiteY94" fmla="*/ 141890 h 141890"/>
              <a:gd name="connsiteX95" fmla="*/ 4278570 w 12276701"/>
              <a:gd name="connsiteY95" fmla="*/ 141890 h 141890"/>
              <a:gd name="connsiteX96" fmla="*/ 4524375 w 12276701"/>
              <a:gd name="connsiteY96" fmla="*/ 0 h 141890"/>
              <a:gd name="connsiteX97" fmla="*/ 4408230 w 12276701"/>
              <a:gd name="connsiteY97" fmla="*/ 0 h 141890"/>
              <a:gd name="connsiteX98" fmla="*/ 4343400 w 12276701"/>
              <a:gd name="connsiteY98" fmla="*/ 141890 h 141890"/>
              <a:gd name="connsiteX99" fmla="*/ 4459545 w 12276701"/>
              <a:gd name="connsiteY99" fmla="*/ 141890 h 141890"/>
              <a:gd name="connsiteX100" fmla="*/ 4705350 w 12276701"/>
              <a:gd name="connsiteY100" fmla="*/ 0 h 141890"/>
              <a:gd name="connsiteX101" fmla="*/ 4589205 w 12276701"/>
              <a:gd name="connsiteY101" fmla="*/ 0 h 141890"/>
              <a:gd name="connsiteX102" fmla="*/ 4524375 w 12276701"/>
              <a:gd name="connsiteY102" fmla="*/ 141890 h 141890"/>
              <a:gd name="connsiteX103" fmla="*/ 4640520 w 12276701"/>
              <a:gd name="connsiteY103" fmla="*/ 141890 h 141890"/>
              <a:gd name="connsiteX104" fmla="*/ 4886325 w 12276701"/>
              <a:gd name="connsiteY104" fmla="*/ 0 h 141890"/>
              <a:gd name="connsiteX105" fmla="*/ 4770180 w 12276701"/>
              <a:gd name="connsiteY105" fmla="*/ 0 h 141890"/>
              <a:gd name="connsiteX106" fmla="*/ 4705350 w 12276701"/>
              <a:gd name="connsiteY106" fmla="*/ 141890 h 141890"/>
              <a:gd name="connsiteX107" fmla="*/ 4821495 w 12276701"/>
              <a:gd name="connsiteY107" fmla="*/ 141890 h 141890"/>
              <a:gd name="connsiteX108" fmla="*/ 5067300 w 12276701"/>
              <a:gd name="connsiteY108" fmla="*/ 0 h 141890"/>
              <a:gd name="connsiteX109" fmla="*/ 4951155 w 12276701"/>
              <a:gd name="connsiteY109" fmla="*/ 0 h 141890"/>
              <a:gd name="connsiteX110" fmla="*/ 4886325 w 12276701"/>
              <a:gd name="connsiteY110" fmla="*/ 141890 h 141890"/>
              <a:gd name="connsiteX111" fmla="*/ 5002470 w 12276701"/>
              <a:gd name="connsiteY111" fmla="*/ 141890 h 141890"/>
              <a:gd name="connsiteX112" fmla="*/ 5248275 w 12276701"/>
              <a:gd name="connsiteY112" fmla="*/ 0 h 141890"/>
              <a:gd name="connsiteX113" fmla="*/ 5132130 w 12276701"/>
              <a:gd name="connsiteY113" fmla="*/ 0 h 141890"/>
              <a:gd name="connsiteX114" fmla="*/ 5067300 w 12276701"/>
              <a:gd name="connsiteY114" fmla="*/ 141890 h 141890"/>
              <a:gd name="connsiteX115" fmla="*/ 5183445 w 12276701"/>
              <a:gd name="connsiteY115" fmla="*/ 141890 h 141890"/>
              <a:gd name="connsiteX116" fmla="*/ 5429250 w 12276701"/>
              <a:gd name="connsiteY116" fmla="*/ 0 h 141890"/>
              <a:gd name="connsiteX117" fmla="*/ 5313105 w 12276701"/>
              <a:gd name="connsiteY117" fmla="*/ 0 h 141890"/>
              <a:gd name="connsiteX118" fmla="*/ 5248275 w 12276701"/>
              <a:gd name="connsiteY118" fmla="*/ 141890 h 141890"/>
              <a:gd name="connsiteX119" fmla="*/ 5364420 w 12276701"/>
              <a:gd name="connsiteY119" fmla="*/ 141890 h 141890"/>
              <a:gd name="connsiteX120" fmla="*/ 5610225 w 12276701"/>
              <a:gd name="connsiteY120" fmla="*/ 0 h 141890"/>
              <a:gd name="connsiteX121" fmla="*/ 5494080 w 12276701"/>
              <a:gd name="connsiteY121" fmla="*/ 0 h 141890"/>
              <a:gd name="connsiteX122" fmla="*/ 5429250 w 12276701"/>
              <a:gd name="connsiteY122" fmla="*/ 141890 h 141890"/>
              <a:gd name="connsiteX123" fmla="*/ 5545395 w 12276701"/>
              <a:gd name="connsiteY123" fmla="*/ 141890 h 141890"/>
              <a:gd name="connsiteX124" fmla="*/ 5791200 w 12276701"/>
              <a:gd name="connsiteY124" fmla="*/ 0 h 141890"/>
              <a:gd name="connsiteX125" fmla="*/ 5675055 w 12276701"/>
              <a:gd name="connsiteY125" fmla="*/ 0 h 141890"/>
              <a:gd name="connsiteX126" fmla="*/ 5610225 w 12276701"/>
              <a:gd name="connsiteY126" fmla="*/ 141890 h 141890"/>
              <a:gd name="connsiteX127" fmla="*/ 5726370 w 12276701"/>
              <a:gd name="connsiteY127" fmla="*/ 141890 h 141890"/>
              <a:gd name="connsiteX128" fmla="*/ 12276701 w 12276701"/>
              <a:gd name="connsiteY128" fmla="*/ 0 h 141890"/>
              <a:gd name="connsiteX129" fmla="*/ 5856030 w 12276701"/>
              <a:gd name="connsiteY129" fmla="*/ 0 h 141890"/>
              <a:gd name="connsiteX130" fmla="*/ 5791200 w 12276701"/>
              <a:gd name="connsiteY130" fmla="*/ 141890 h 141890"/>
              <a:gd name="connsiteX131" fmla="*/ 12276701 w 12276701"/>
              <a:gd name="connsiteY131" fmla="*/ 141890 h 1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276701" h="141890">
                <a:moveTo>
                  <a:pt x="180975" y="0"/>
                </a:moveTo>
                <a:lnTo>
                  <a:pt x="64830" y="0"/>
                </a:lnTo>
                <a:lnTo>
                  <a:pt x="0" y="141890"/>
                </a:lnTo>
                <a:lnTo>
                  <a:pt x="116145" y="141890"/>
                </a:lnTo>
                <a:close/>
                <a:moveTo>
                  <a:pt x="361950" y="0"/>
                </a:moveTo>
                <a:lnTo>
                  <a:pt x="245805" y="0"/>
                </a:lnTo>
                <a:lnTo>
                  <a:pt x="180975" y="141890"/>
                </a:lnTo>
                <a:lnTo>
                  <a:pt x="297120" y="141890"/>
                </a:lnTo>
                <a:close/>
                <a:moveTo>
                  <a:pt x="542925" y="0"/>
                </a:moveTo>
                <a:lnTo>
                  <a:pt x="426780" y="0"/>
                </a:lnTo>
                <a:lnTo>
                  <a:pt x="361950" y="141890"/>
                </a:lnTo>
                <a:lnTo>
                  <a:pt x="478095" y="141890"/>
                </a:lnTo>
                <a:close/>
                <a:moveTo>
                  <a:pt x="723900" y="0"/>
                </a:moveTo>
                <a:lnTo>
                  <a:pt x="607755" y="0"/>
                </a:lnTo>
                <a:lnTo>
                  <a:pt x="542925" y="141890"/>
                </a:lnTo>
                <a:lnTo>
                  <a:pt x="659070" y="141890"/>
                </a:lnTo>
                <a:close/>
                <a:moveTo>
                  <a:pt x="904875" y="0"/>
                </a:moveTo>
                <a:lnTo>
                  <a:pt x="788730" y="0"/>
                </a:lnTo>
                <a:lnTo>
                  <a:pt x="723900" y="141890"/>
                </a:lnTo>
                <a:lnTo>
                  <a:pt x="840045" y="141890"/>
                </a:lnTo>
                <a:close/>
                <a:moveTo>
                  <a:pt x="1085850" y="0"/>
                </a:moveTo>
                <a:lnTo>
                  <a:pt x="969705" y="0"/>
                </a:lnTo>
                <a:lnTo>
                  <a:pt x="904875" y="141890"/>
                </a:lnTo>
                <a:lnTo>
                  <a:pt x="1021020" y="141890"/>
                </a:lnTo>
                <a:close/>
                <a:moveTo>
                  <a:pt x="1266825" y="0"/>
                </a:moveTo>
                <a:lnTo>
                  <a:pt x="1150680" y="0"/>
                </a:lnTo>
                <a:lnTo>
                  <a:pt x="1085850" y="141890"/>
                </a:lnTo>
                <a:lnTo>
                  <a:pt x="1201995" y="141890"/>
                </a:lnTo>
                <a:close/>
                <a:moveTo>
                  <a:pt x="1447800" y="0"/>
                </a:moveTo>
                <a:lnTo>
                  <a:pt x="1331655" y="0"/>
                </a:lnTo>
                <a:lnTo>
                  <a:pt x="1266825" y="141890"/>
                </a:lnTo>
                <a:lnTo>
                  <a:pt x="1382970" y="141890"/>
                </a:lnTo>
                <a:close/>
                <a:moveTo>
                  <a:pt x="1628775" y="0"/>
                </a:moveTo>
                <a:lnTo>
                  <a:pt x="1512630" y="0"/>
                </a:lnTo>
                <a:lnTo>
                  <a:pt x="1447800" y="141890"/>
                </a:lnTo>
                <a:lnTo>
                  <a:pt x="1563945" y="141890"/>
                </a:lnTo>
                <a:close/>
                <a:moveTo>
                  <a:pt x="1809750" y="0"/>
                </a:moveTo>
                <a:lnTo>
                  <a:pt x="1693605" y="0"/>
                </a:lnTo>
                <a:lnTo>
                  <a:pt x="1628775" y="141890"/>
                </a:lnTo>
                <a:lnTo>
                  <a:pt x="1744920" y="141890"/>
                </a:lnTo>
                <a:close/>
                <a:moveTo>
                  <a:pt x="1990725" y="0"/>
                </a:moveTo>
                <a:lnTo>
                  <a:pt x="1874580" y="0"/>
                </a:lnTo>
                <a:lnTo>
                  <a:pt x="1809750" y="141890"/>
                </a:lnTo>
                <a:lnTo>
                  <a:pt x="1925895" y="141890"/>
                </a:lnTo>
                <a:close/>
                <a:moveTo>
                  <a:pt x="2171700" y="0"/>
                </a:moveTo>
                <a:lnTo>
                  <a:pt x="2055555" y="0"/>
                </a:lnTo>
                <a:lnTo>
                  <a:pt x="1990725" y="141890"/>
                </a:lnTo>
                <a:lnTo>
                  <a:pt x="2106870" y="141890"/>
                </a:lnTo>
                <a:close/>
                <a:moveTo>
                  <a:pt x="2352675" y="0"/>
                </a:moveTo>
                <a:lnTo>
                  <a:pt x="2236530" y="0"/>
                </a:lnTo>
                <a:lnTo>
                  <a:pt x="2171700" y="141890"/>
                </a:lnTo>
                <a:lnTo>
                  <a:pt x="2287845" y="141890"/>
                </a:lnTo>
                <a:close/>
                <a:moveTo>
                  <a:pt x="2533650" y="0"/>
                </a:moveTo>
                <a:lnTo>
                  <a:pt x="2417505" y="0"/>
                </a:lnTo>
                <a:lnTo>
                  <a:pt x="2352675" y="141890"/>
                </a:lnTo>
                <a:lnTo>
                  <a:pt x="2468820" y="141890"/>
                </a:lnTo>
                <a:close/>
                <a:moveTo>
                  <a:pt x="2714625" y="0"/>
                </a:moveTo>
                <a:lnTo>
                  <a:pt x="2598480" y="0"/>
                </a:lnTo>
                <a:lnTo>
                  <a:pt x="2533650" y="141890"/>
                </a:lnTo>
                <a:lnTo>
                  <a:pt x="2649795" y="141890"/>
                </a:lnTo>
                <a:close/>
                <a:moveTo>
                  <a:pt x="2895600" y="0"/>
                </a:moveTo>
                <a:lnTo>
                  <a:pt x="2779455" y="0"/>
                </a:lnTo>
                <a:lnTo>
                  <a:pt x="2714625" y="141890"/>
                </a:lnTo>
                <a:lnTo>
                  <a:pt x="2830770" y="141890"/>
                </a:lnTo>
                <a:close/>
                <a:moveTo>
                  <a:pt x="3076575" y="0"/>
                </a:moveTo>
                <a:lnTo>
                  <a:pt x="2960430" y="0"/>
                </a:lnTo>
                <a:lnTo>
                  <a:pt x="2895600" y="141890"/>
                </a:lnTo>
                <a:lnTo>
                  <a:pt x="3011745" y="141890"/>
                </a:lnTo>
                <a:close/>
                <a:moveTo>
                  <a:pt x="3257550" y="0"/>
                </a:moveTo>
                <a:lnTo>
                  <a:pt x="3141405" y="0"/>
                </a:lnTo>
                <a:lnTo>
                  <a:pt x="3076575" y="141890"/>
                </a:lnTo>
                <a:lnTo>
                  <a:pt x="3192720" y="141890"/>
                </a:lnTo>
                <a:close/>
                <a:moveTo>
                  <a:pt x="3438525" y="0"/>
                </a:moveTo>
                <a:lnTo>
                  <a:pt x="3322380" y="0"/>
                </a:lnTo>
                <a:lnTo>
                  <a:pt x="3257550" y="141890"/>
                </a:lnTo>
                <a:lnTo>
                  <a:pt x="3373695" y="141890"/>
                </a:lnTo>
                <a:close/>
                <a:moveTo>
                  <a:pt x="3619500" y="0"/>
                </a:moveTo>
                <a:lnTo>
                  <a:pt x="3503355" y="0"/>
                </a:lnTo>
                <a:lnTo>
                  <a:pt x="3438525" y="141890"/>
                </a:lnTo>
                <a:lnTo>
                  <a:pt x="3554670" y="141890"/>
                </a:lnTo>
                <a:close/>
                <a:moveTo>
                  <a:pt x="3800475" y="0"/>
                </a:moveTo>
                <a:lnTo>
                  <a:pt x="3684330" y="0"/>
                </a:lnTo>
                <a:lnTo>
                  <a:pt x="3619500" y="141890"/>
                </a:lnTo>
                <a:lnTo>
                  <a:pt x="3735645" y="141890"/>
                </a:lnTo>
                <a:close/>
                <a:moveTo>
                  <a:pt x="3981450" y="0"/>
                </a:moveTo>
                <a:lnTo>
                  <a:pt x="3865305" y="0"/>
                </a:lnTo>
                <a:lnTo>
                  <a:pt x="3800475" y="141890"/>
                </a:lnTo>
                <a:lnTo>
                  <a:pt x="3916620" y="141890"/>
                </a:lnTo>
                <a:close/>
                <a:moveTo>
                  <a:pt x="4162425" y="0"/>
                </a:moveTo>
                <a:lnTo>
                  <a:pt x="4046280" y="0"/>
                </a:lnTo>
                <a:lnTo>
                  <a:pt x="3981450" y="141890"/>
                </a:lnTo>
                <a:lnTo>
                  <a:pt x="4097595" y="141890"/>
                </a:lnTo>
                <a:close/>
                <a:moveTo>
                  <a:pt x="4343400" y="0"/>
                </a:moveTo>
                <a:lnTo>
                  <a:pt x="4227255" y="0"/>
                </a:lnTo>
                <a:lnTo>
                  <a:pt x="4162425" y="141890"/>
                </a:lnTo>
                <a:lnTo>
                  <a:pt x="4278570" y="141890"/>
                </a:lnTo>
                <a:close/>
                <a:moveTo>
                  <a:pt x="4524375" y="0"/>
                </a:moveTo>
                <a:lnTo>
                  <a:pt x="4408230" y="0"/>
                </a:lnTo>
                <a:lnTo>
                  <a:pt x="4343400" y="141890"/>
                </a:lnTo>
                <a:lnTo>
                  <a:pt x="4459545" y="141890"/>
                </a:lnTo>
                <a:close/>
                <a:moveTo>
                  <a:pt x="4705350" y="0"/>
                </a:moveTo>
                <a:lnTo>
                  <a:pt x="4589205" y="0"/>
                </a:lnTo>
                <a:lnTo>
                  <a:pt x="4524375" y="141890"/>
                </a:lnTo>
                <a:lnTo>
                  <a:pt x="4640520" y="141890"/>
                </a:lnTo>
                <a:close/>
                <a:moveTo>
                  <a:pt x="4886325" y="0"/>
                </a:moveTo>
                <a:lnTo>
                  <a:pt x="4770180" y="0"/>
                </a:lnTo>
                <a:lnTo>
                  <a:pt x="4705350" y="141890"/>
                </a:lnTo>
                <a:lnTo>
                  <a:pt x="4821495" y="141890"/>
                </a:lnTo>
                <a:close/>
                <a:moveTo>
                  <a:pt x="5067300" y="0"/>
                </a:moveTo>
                <a:lnTo>
                  <a:pt x="4951155" y="0"/>
                </a:lnTo>
                <a:lnTo>
                  <a:pt x="4886325" y="141890"/>
                </a:lnTo>
                <a:lnTo>
                  <a:pt x="5002470" y="141890"/>
                </a:lnTo>
                <a:close/>
                <a:moveTo>
                  <a:pt x="5248275" y="0"/>
                </a:moveTo>
                <a:lnTo>
                  <a:pt x="5132130" y="0"/>
                </a:lnTo>
                <a:lnTo>
                  <a:pt x="5067300" y="141890"/>
                </a:lnTo>
                <a:lnTo>
                  <a:pt x="5183445" y="141890"/>
                </a:lnTo>
                <a:close/>
                <a:moveTo>
                  <a:pt x="5429250" y="0"/>
                </a:moveTo>
                <a:lnTo>
                  <a:pt x="5313105" y="0"/>
                </a:lnTo>
                <a:lnTo>
                  <a:pt x="5248275" y="141890"/>
                </a:lnTo>
                <a:lnTo>
                  <a:pt x="5364420" y="141890"/>
                </a:lnTo>
                <a:close/>
                <a:moveTo>
                  <a:pt x="5610225" y="0"/>
                </a:moveTo>
                <a:lnTo>
                  <a:pt x="5494080" y="0"/>
                </a:lnTo>
                <a:lnTo>
                  <a:pt x="5429250" y="141890"/>
                </a:lnTo>
                <a:lnTo>
                  <a:pt x="5545395" y="141890"/>
                </a:lnTo>
                <a:close/>
                <a:moveTo>
                  <a:pt x="5791200" y="0"/>
                </a:moveTo>
                <a:lnTo>
                  <a:pt x="5675055" y="0"/>
                </a:lnTo>
                <a:lnTo>
                  <a:pt x="5610225" y="141890"/>
                </a:lnTo>
                <a:lnTo>
                  <a:pt x="5726370" y="141890"/>
                </a:lnTo>
                <a:close/>
                <a:moveTo>
                  <a:pt x="12276701" y="0"/>
                </a:moveTo>
                <a:lnTo>
                  <a:pt x="5856030" y="0"/>
                </a:lnTo>
                <a:lnTo>
                  <a:pt x="5791200" y="141890"/>
                </a:lnTo>
                <a:lnTo>
                  <a:pt x="12276701" y="141890"/>
                </a:lnTo>
                <a:close/>
              </a:path>
            </a:pathLst>
          </a:cu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xmlns="" id="{B0E2FE75-0386-44F8-A553-1CA5F349693B}"/>
              </a:ext>
            </a:extLst>
          </p:cNvPr>
          <p:cNvSpPr/>
          <p:nvPr/>
        </p:nvSpPr>
        <p:spPr>
          <a:xfrm>
            <a:off x="302045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箭头: V 形 61">
            <a:extLst>
              <a:ext uri="{FF2B5EF4-FFF2-40B4-BE49-F238E27FC236}">
                <a16:creationId xmlns:a16="http://schemas.microsoft.com/office/drawing/2014/main" xmlns="" id="{D59BE79A-AE0B-4CED-B0EC-84634725AB78}"/>
              </a:ext>
            </a:extLst>
          </p:cNvPr>
          <p:cNvSpPr/>
          <p:nvPr/>
        </p:nvSpPr>
        <p:spPr>
          <a:xfrm>
            <a:off x="662522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B592A3B6-9387-4011-97AB-294DD6497D8B}"/>
              </a:ext>
            </a:extLst>
          </p:cNvPr>
          <p:cNvSpPr txBox="1"/>
          <p:nvPr/>
        </p:nvSpPr>
        <p:spPr>
          <a:xfrm>
            <a:off x="1081439" y="215184"/>
            <a:ext cx="3543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effectLst>
                  <a:outerShdw blurRad="2921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请在这里开始你的表演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Oval 13">
            <a:extLst>
              <a:ext uri="{FF2B5EF4-FFF2-40B4-BE49-F238E27FC236}">
                <a16:creationId xmlns:a16="http://schemas.microsoft.com/office/drawing/2014/main" xmlns="" id="{3FA02FBB-0C74-4547-8160-62CEF5EB0BE1}"/>
              </a:ext>
            </a:extLst>
          </p:cNvPr>
          <p:cNvSpPr/>
          <p:nvPr/>
        </p:nvSpPr>
        <p:spPr>
          <a:xfrm>
            <a:off x="1078686" y="1639614"/>
            <a:ext cx="1829557" cy="1830123"/>
          </a:xfrm>
          <a:prstGeom prst="ellipse">
            <a:avLst/>
          </a:prstGeom>
          <a:noFill/>
          <a:ln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599">
              <a:solidFill>
                <a:prstClr val="black">
                  <a:lumMod val="75000"/>
                  <a:lumOff val="25000"/>
                </a:prstClr>
              </a:solidFill>
              <a:latin typeface="Calibri"/>
            </a:endParaRPr>
          </a:p>
        </p:txBody>
      </p:sp>
      <p:sp>
        <p:nvSpPr>
          <p:cNvPr id="32" name="Oval 14">
            <a:extLst>
              <a:ext uri="{FF2B5EF4-FFF2-40B4-BE49-F238E27FC236}">
                <a16:creationId xmlns:a16="http://schemas.microsoft.com/office/drawing/2014/main" xmlns="" id="{0E830B8E-2166-4064-ADC5-7EE0A34A8760}"/>
              </a:ext>
            </a:extLst>
          </p:cNvPr>
          <p:cNvSpPr/>
          <p:nvPr/>
        </p:nvSpPr>
        <p:spPr>
          <a:xfrm>
            <a:off x="1524037" y="3000166"/>
            <a:ext cx="938852" cy="939142"/>
          </a:xfrm>
          <a:prstGeom prst="ellipse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599">
              <a:solidFill>
                <a:prstClr val="black">
                  <a:lumMod val="75000"/>
                  <a:lumOff val="25000"/>
                </a:prstClr>
              </a:solidFill>
              <a:latin typeface="Calibri"/>
            </a:endParaRPr>
          </a:p>
        </p:txBody>
      </p:sp>
      <p:sp>
        <p:nvSpPr>
          <p:cNvPr id="33" name="Freeform 11">
            <a:extLst>
              <a:ext uri="{FF2B5EF4-FFF2-40B4-BE49-F238E27FC236}">
                <a16:creationId xmlns:a16="http://schemas.microsoft.com/office/drawing/2014/main" xmlns="" id="{40F7211D-73E3-4B94-BEC5-36998F43A197}"/>
              </a:ext>
            </a:extLst>
          </p:cNvPr>
          <p:cNvSpPr>
            <a:spLocks/>
          </p:cNvSpPr>
          <p:nvPr/>
        </p:nvSpPr>
        <p:spPr bwMode="auto">
          <a:xfrm>
            <a:off x="1879820" y="3265453"/>
            <a:ext cx="227285" cy="408568"/>
          </a:xfrm>
          <a:custGeom>
            <a:avLst/>
            <a:gdLst>
              <a:gd name="T0" fmla="*/ 200 w 200"/>
              <a:gd name="T1" fmla="*/ 62 h 360"/>
              <a:gd name="T2" fmla="*/ 143 w 200"/>
              <a:gd name="T3" fmla="*/ 62 h 360"/>
              <a:gd name="T4" fmla="*/ 128 w 200"/>
              <a:gd name="T5" fmla="*/ 83 h 360"/>
              <a:gd name="T6" fmla="*/ 128 w 200"/>
              <a:gd name="T7" fmla="*/ 125 h 360"/>
              <a:gd name="T8" fmla="*/ 200 w 200"/>
              <a:gd name="T9" fmla="*/ 125 h 360"/>
              <a:gd name="T10" fmla="*/ 200 w 200"/>
              <a:gd name="T11" fmla="*/ 183 h 360"/>
              <a:gd name="T12" fmla="*/ 128 w 200"/>
              <a:gd name="T13" fmla="*/ 183 h 360"/>
              <a:gd name="T14" fmla="*/ 128 w 200"/>
              <a:gd name="T15" fmla="*/ 360 h 360"/>
              <a:gd name="T16" fmla="*/ 61 w 200"/>
              <a:gd name="T17" fmla="*/ 360 h 360"/>
              <a:gd name="T18" fmla="*/ 61 w 200"/>
              <a:gd name="T19" fmla="*/ 183 h 360"/>
              <a:gd name="T20" fmla="*/ 0 w 200"/>
              <a:gd name="T21" fmla="*/ 183 h 360"/>
              <a:gd name="T22" fmla="*/ 0 w 200"/>
              <a:gd name="T23" fmla="*/ 125 h 360"/>
              <a:gd name="T24" fmla="*/ 61 w 200"/>
              <a:gd name="T25" fmla="*/ 125 h 360"/>
              <a:gd name="T26" fmla="*/ 61 w 200"/>
              <a:gd name="T27" fmla="*/ 90 h 360"/>
              <a:gd name="T28" fmla="*/ 143 w 200"/>
              <a:gd name="T29" fmla="*/ 0 h 360"/>
              <a:gd name="T30" fmla="*/ 200 w 200"/>
              <a:gd name="T31" fmla="*/ 0 h 360"/>
              <a:gd name="T32" fmla="*/ 200 w 200"/>
              <a:gd name="T33" fmla="*/ 6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0" h="360">
                <a:moveTo>
                  <a:pt x="200" y="62"/>
                </a:moveTo>
                <a:cubicBezTo>
                  <a:pt x="143" y="62"/>
                  <a:pt x="143" y="62"/>
                  <a:pt x="143" y="62"/>
                </a:cubicBezTo>
                <a:cubicBezTo>
                  <a:pt x="136" y="62"/>
                  <a:pt x="128" y="71"/>
                  <a:pt x="128" y="83"/>
                </a:cubicBezTo>
                <a:cubicBezTo>
                  <a:pt x="128" y="125"/>
                  <a:pt x="128" y="125"/>
                  <a:pt x="128" y="125"/>
                </a:cubicBezTo>
                <a:cubicBezTo>
                  <a:pt x="200" y="125"/>
                  <a:pt x="200" y="125"/>
                  <a:pt x="200" y="125"/>
                </a:cubicBezTo>
                <a:cubicBezTo>
                  <a:pt x="200" y="183"/>
                  <a:pt x="200" y="183"/>
                  <a:pt x="200" y="183"/>
                </a:cubicBezTo>
                <a:cubicBezTo>
                  <a:pt x="128" y="183"/>
                  <a:pt x="128" y="183"/>
                  <a:pt x="128" y="183"/>
                </a:cubicBezTo>
                <a:cubicBezTo>
                  <a:pt x="128" y="360"/>
                  <a:pt x="128" y="360"/>
                  <a:pt x="128" y="360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61" y="183"/>
                  <a:pt x="61" y="183"/>
                  <a:pt x="61" y="183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25"/>
                  <a:pt x="0" y="125"/>
                  <a:pt x="0" y="12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40"/>
                  <a:pt x="95" y="0"/>
                  <a:pt x="143" y="0"/>
                </a:cubicBezTo>
                <a:cubicBezTo>
                  <a:pt x="200" y="0"/>
                  <a:pt x="200" y="0"/>
                  <a:pt x="200" y="0"/>
                </a:cubicBezTo>
                <a:lnTo>
                  <a:pt x="200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pPr defTabSz="609402"/>
            <a:endParaRPr lang="en-US" sz="1599" dirty="0">
              <a:solidFill>
                <a:prstClr val="black">
                  <a:lumMod val="75000"/>
                  <a:lumOff val="25000"/>
                </a:prstClr>
              </a:solidFill>
              <a:latin typeface="Calibri"/>
            </a:endParaRPr>
          </a:p>
        </p:txBody>
      </p:sp>
      <p:sp>
        <p:nvSpPr>
          <p:cNvPr id="34" name="TextBox 16">
            <a:extLst>
              <a:ext uri="{FF2B5EF4-FFF2-40B4-BE49-F238E27FC236}">
                <a16:creationId xmlns:a16="http://schemas.microsoft.com/office/drawing/2014/main" xmlns="" id="{624B058B-2981-4F8F-B550-B8B62CE4CF4D}"/>
              </a:ext>
            </a:extLst>
          </p:cNvPr>
          <p:cNvSpPr txBox="1"/>
          <p:nvPr/>
        </p:nvSpPr>
        <p:spPr>
          <a:xfrm>
            <a:off x="1561407" y="2183776"/>
            <a:ext cx="1072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en-GB" sz="3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Oval 19">
            <a:extLst>
              <a:ext uri="{FF2B5EF4-FFF2-40B4-BE49-F238E27FC236}">
                <a16:creationId xmlns:a16="http://schemas.microsoft.com/office/drawing/2014/main" xmlns="" id="{182DF320-5D8B-478A-9777-EBC6CA3E9DF5}"/>
              </a:ext>
            </a:extLst>
          </p:cNvPr>
          <p:cNvSpPr/>
          <p:nvPr/>
        </p:nvSpPr>
        <p:spPr>
          <a:xfrm>
            <a:off x="3813501" y="1639614"/>
            <a:ext cx="1829557" cy="18301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599">
              <a:solidFill>
                <a:prstClr val="black">
                  <a:lumMod val="75000"/>
                  <a:lumOff val="25000"/>
                </a:prstClr>
              </a:solidFill>
              <a:latin typeface="Calibri"/>
            </a:endParaRPr>
          </a:p>
        </p:txBody>
      </p:sp>
      <p:sp>
        <p:nvSpPr>
          <p:cNvPr id="54" name="Oval 20">
            <a:extLst>
              <a:ext uri="{FF2B5EF4-FFF2-40B4-BE49-F238E27FC236}">
                <a16:creationId xmlns:a16="http://schemas.microsoft.com/office/drawing/2014/main" xmlns="" id="{B63B0CF6-8772-4FDA-8B94-791CB8BA81C8}"/>
              </a:ext>
            </a:extLst>
          </p:cNvPr>
          <p:cNvSpPr/>
          <p:nvPr/>
        </p:nvSpPr>
        <p:spPr>
          <a:xfrm>
            <a:off x="4258853" y="3000166"/>
            <a:ext cx="938852" cy="939142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599">
              <a:solidFill>
                <a:prstClr val="black">
                  <a:lumMod val="75000"/>
                  <a:lumOff val="25000"/>
                </a:prstClr>
              </a:solidFill>
              <a:latin typeface="Calibri"/>
            </a:endParaRPr>
          </a:p>
        </p:txBody>
      </p:sp>
      <p:sp>
        <p:nvSpPr>
          <p:cNvPr id="56" name="TextBox 22">
            <a:extLst>
              <a:ext uri="{FF2B5EF4-FFF2-40B4-BE49-F238E27FC236}">
                <a16:creationId xmlns:a16="http://schemas.microsoft.com/office/drawing/2014/main" xmlns="" id="{5C43F5C0-5899-45BF-ABB3-452B4249AAA3}"/>
              </a:ext>
            </a:extLst>
          </p:cNvPr>
          <p:cNvSpPr txBox="1"/>
          <p:nvPr/>
        </p:nvSpPr>
        <p:spPr>
          <a:xfrm>
            <a:off x="4274958" y="2183776"/>
            <a:ext cx="1072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42%</a:t>
            </a:r>
            <a:endParaRPr lang="en-GB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公众号：陈西设计之家。微信搜索即可">
            <a:extLst>
              <a:ext uri="{FF2B5EF4-FFF2-40B4-BE49-F238E27FC236}">
                <a16:creationId xmlns:a16="http://schemas.microsoft.com/office/drawing/2014/main" xmlns="" id="{7FDE82D0-8E3A-4F44-B2B2-CB91B9FBF882}"/>
              </a:ext>
            </a:extLst>
          </p:cNvPr>
          <p:cNvSpPr>
            <a:spLocks/>
          </p:cNvSpPr>
          <p:nvPr/>
        </p:nvSpPr>
        <p:spPr bwMode="auto">
          <a:xfrm>
            <a:off x="4536333" y="3294666"/>
            <a:ext cx="383904" cy="350137"/>
          </a:xfrm>
          <a:custGeom>
            <a:avLst/>
            <a:gdLst>
              <a:gd name="T0" fmla="*/ 2147483646 w 21590"/>
              <a:gd name="T1" fmla="*/ 303068522 h 16690"/>
              <a:gd name="T2" fmla="*/ 2147483646 w 21590"/>
              <a:gd name="T3" fmla="*/ 614467900 h 16690"/>
              <a:gd name="T4" fmla="*/ 0 w 21590"/>
              <a:gd name="T5" fmla="*/ 2147483646 h 16690"/>
              <a:gd name="T6" fmla="*/ 782832664 w 21590"/>
              <a:gd name="T7" fmla="*/ 1946161268 h 16690"/>
              <a:gd name="T8" fmla="*/ 286036553 w 21590"/>
              <a:gd name="T9" fmla="*/ 1513714635 h 16690"/>
              <a:gd name="T10" fmla="*/ 511874951 w 21590"/>
              <a:gd name="T11" fmla="*/ 1496463517 h 16690"/>
              <a:gd name="T12" fmla="*/ 90358306 w 21590"/>
              <a:gd name="T13" fmla="*/ 891067454 h 16690"/>
              <a:gd name="T14" fmla="*/ 316196704 w 21590"/>
              <a:gd name="T15" fmla="*/ 942966873 h 16690"/>
              <a:gd name="T16" fmla="*/ 150558932 w 21590"/>
              <a:gd name="T17" fmla="*/ 112721961 h 16690"/>
              <a:gd name="T18" fmla="*/ 1279628774 w 21590"/>
              <a:gd name="T19" fmla="*/ 770017444 h 16690"/>
              <a:gd name="T20" fmla="*/ 2147483646 w 21590"/>
              <a:gd name="T21" fmla="*/ 199269682 h 16690"/>
              <a:gd name="T22" fmla="*/ 2147483646 w 21590"/>
              <a:gd name="T23" fmla="*/ 60822541 h 16690"/>
              <a:gd name="T24" fmla="*/ 2147483646 w 21590"/>
              <a:gd name="T25" fmla="*/ 389470283 h 16690"/>
              <a:gd name="T26" fmla="*/ 2147483646 w 21590"/>
              <a:gd name="T27" fmla="*/ 303068522 h 16690"/>
              <a:gd name="T28" fmla="*/ 2147483646 w 21590"/>
              <a:gd name="T29" fmla="*/ 303068522 h 1669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1590" h="16690">
                <a:moveTo>
                  <a:pt x="21590" y="2038"/>
                </a:moveTo>
                <a:cubicBezTo>
                  <a:pt x="21486" y="2795"/>
                  <a:pt x="20307" y="3555"/>
                  <a:pt x="19593" y="4132"/>
                </a:cubicBezTo>
                <a:cubicBezTo>
                  <a:pt x="20298" y="13815"/>
                  <a:pt x="8559" y="19854"/>
                  <a:pt x="0" y="14947"/>
                </a:cubicBezTo>
                <a:cubicBezTo>
                  <a:pt x="2400" y="14964"/>
                  <a:pt x="5061" y="14350"/>
                  <a:pt x="6489" y="13087"/>
                </a:cubicBezTo>
                <a:cubicBezTo>
                  <a:pt x="4412" y="12774"/>
                  <a:pt x="2942" y="11896"/>
                  <a:pt x="2371" y="10179"/>
                </a:cubicBezTo>
                <a:cubicBezTo>
                  <a:pt x="2979" y="10126"/>
                  <a:pt x="3833" y="10301"/>
                  <a:pt x="4243" y="10063"/>
                </a:cubicBezTo>
                <a:cubicBezTo>
                  <a:pt x="2343" y="9391"/>
                  <a:pt x="841" y="8348"/>
                  <a:pt x="749" y="5992"/>
                </a:cubicBezTo>
                <a:cubicBezTo>
                  <a:pt x="1425" y="6059"/>
                  <a:pt x="1777" y="6430"/>
                  <a:pt x="2621" y="6341"/>
                </a:cubicBezTo>
                <a:cubicBezTo>
                  <a:pt x="1392" y="5607"/>
                  <a:pt x="-10" y="2816"/>
                  <a:pt x="1248" y="758"/>
                </a:cubicBezTo>
                <a:cubicBezTo>
                  <a:pt x="3477" y="3062"/>
                  <a:pt x="6259" y="4849"/>
                  <a:pt x="10607" y="5178"/>
                </a:cubicBezTo>
                <a:cubicBezTo>
                  <a:pt x="9529" y="903"/>
                  <a:pt x="15610" y="-1746"/>
                  <a:pt x="18345" y="1340"/>
                </a:cubicBezTo>
                <a:cubicBezTo>
                  <a:pt x="19408" y="1129"/>
                  <a:pt x="20305" y="763"/>
                  <a:pt x="21215" y="409"/>
                </a:cubicBezTo>
                <a:cubicBezTo>
                  <a:pt x="20842" y="1380"/>
                  <a:pt x="20085" y="1993"/>
                  <a:pt x="19343" y="2619"/>
                </a:cubicBezTo>
                <a:cubicBezTo>
                  <a:pt x="20149" y="2479"/>
                  <a:pt x="21001" y="2381"/>
                  <a:pt x="21590" y="2038"/>
                </a:cubicBezTo>
                <a:close/>
                <a:moveTo>
                  <a:pt x="21590" y="2038"/>
                </a:moveTo>
              </a:path>
            </a:pathLst>
          </a:custGeom>
          <a:solidFill>
            <a:srgbClr val="0053A3"/>
          </a:solidFill>
          <a:ln>
            <a:noFill/>
          </a:ln>
        </p:spPr>
        <p:txBody>
          <a:bodyPr lIns="0" tIns="0" rIns="0" bIns="0"/>
          <a:lstStyle/>
          <a:p>
            <a:pPr defTabSz="609402"/>
            <a:endParaRPr lang="en-GB" sz="1599">
              <a:solidFill>
                <a:prstClr val="black">
                  <a:lumMod val="75000"/>
                  <a:lumOff val="25000"/>
                </a:prstClr>
              </a:solidFill>
              <a:latin typeface="Calibri"/>
            </a:endParaRPr>
          </a:p>
        </p:txBody>
      </p:sp>
      <p:sp>
        <p:nvSpPr>
          <p:cNvPr id="60" name="Oval 24">
            <a:extLst>
              <a:ext uri="{FF2B5EF4-FFF2-40B4-BE49-F238E27FC236}">
                <a16:creationId xmlns:a16="http://schemas.microsoft.com/office/drawing/2014/main" xmlns="" id="{F64EF4B1-7D7D-4AB2-8B8B-19D77A904C22}"/>
              </a:ext>
            </a:extLst>
          </p:cNvPr>
          <p:cNvSpPr/>
          <p:nvPr/>
        </p:nvSpPr>
        <p:spPr>
          <a:xfrm>
            <a:off x="6548314" y="1639614"/>
            <a:ext cx="1829557" cy="1830123"/>
          </a:xfrm>
          <a:prstGeom prst="ellipse">
            <a:avLst/>
          </a:prstGeom>
          <a:noFill/>
          <a:ln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599">
              <a:solidFill>
                <a:prstClr val="black">
                  <a:lumMod val="75000"/>
                  <a:lumOff val="25000"/>
                </a:prstClr>
              </a:solidFill>
              <a:latin typeface="Calibri"/>
            </a:endParaRPr>
          </a:p>
        </p:txBody>
      </p:sp>
      <p:sp>
        <p:nvSpPr>
          <p:cNvPr id="64" name="Oval 25">
            <a:extLst>
              <a:ext uri="{FF2B5EF4-FFF2-40B4-BE49-F238E27FC236}">
                <a16:creationId xmlns:a16="http://schemas.microsoft.com/office/drawing/2014/main" xmlns="" id="{04761CA1-F513-40CD-9923-B48F4F9D204D}"/>
              </a:ext>
            </a:extLst>
          </p:cNvPr>
          <p:cNvSpPr/>
          <p:nvPr/>
        </p:nvSpPr>
        <p:spPr>
          <a:xfrm>
            <a:off x="6993666" y="3000166"/>
            <a:ext cx="938852" cy="939142"/>
          </a:xfrm>
          <a:prstGeom prst="ellipse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599">
              <a:solidFill>
                <a:prstClr val="black">
                  <a:lumMod val="75000"/>
                  <a:lumOff val="25000"/>
                </a:prstClr>
              </a:solidFill>
              <a:latin typeface="Calibri"/>
            </a:endParaRPr>
          </a:p>
        </p:txBody>
      </p:sp>
      <p:sp>
        <p:nvSpPr>
          <p:cNvPr id="65" name="TextBox 27">
            <a:extLst>
              <a:ext uri="{FF2B5EF4-FFF2-40B4-BE49-F238E27FC236}">
                <a16:creationId xmlns:a16="http://schemas.microsoft.com/office/drawing/2014/main" xmlns="" id="{47E2B099-2FDF-4205-AEE8-603911639351}"/>
              </a:ext>
            </a:extLst>
          </p:cNvPr>
          <p:cNvSpPr txBox="1"/>
          <p:nvPr/>
        </p:nvSpPr>
        <p:spPr>
          <a:xfrm>
            <a:off x="7044927" y="2183776"/>
            <a:ext cx="1072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11%</a:t>
            </a:r>
            <a:endParaRPr lang="en-GB" sz="3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AutoShape 13">
            <a:extLst>
              <a:ext uri="{FF2B5EF4-FFF2-40B4-BE49-F238E27FC236}">
                <a16:creationId xmlns:a16="http://schemas.microsoft.com/office/drawing/2014/main" xmlns="" id="{BEAB51D1-D6A6-4791-92BC-D8A2DF582387}"/>
              </a:ext>
            </a:extLst>
          </p:cNvPr>
          <p:cNvSpPr>
            <a:spLocks/>
          </p:cNvSpPr>
          <p:nvPr/>
        </p:nvSpPr>
        <p:spPr bwMode="auto">
          <a:xfrm>
            <a:off x="7311700" y="3282564"/>
            <a:ext cx="302783" cy="391455"/>
          </a:xfrm>
          <a:custGeom>
            <a:avLst/>
            <a:gdLst>
              <a:gd name="T0" fmla="*/ 536544193 w 21545"/>
              <a:gd name="T1" fmla="*/ 1809212526 h 21515"/>
              <a:gd name="T2" fmla="*/ 494557843 w 21545"/>
              <a:gd name="T3" fmla="*/ 2087334032 h 21515"/>
              <a:gd name="T4" fmla="*/ 447328334 w 21545"/>
              <a:gd name="T5" fmla="*/ 2147483646 h 21515"/>
              <a:gd name="T6" fmla="*/ 312790812 w 21545"/>
              <a:gd name="T7" fmla="*/ 2147483646 h 21515"/>
              <a:gd name="T8" fmla="*/ 284619960 w 21545"/>
              <a:gd name="T9" fmla="*/ 2147483646 h 21515"/>
              <a:gd name="T10" fmla="*/ 273483974 w 21545"/>
              <a:gd name="T11" fmla="*/ 2147483646 h 21515"/>
              <a:gd name="T12" fmla="*/ 260976991 w 21545"/>
              <a:gd name="T13" fmla="*/ 2147483646 h 21515"/>
              <a:gd name="T14" fmla="*/ 299689027 w 21545"/>
              <a:gd name="T15" fmla="*/ 2000438612 h 21515"/>
              <a:gd name="T16" fmla="*/ 394144999 w 21545"/>
              <a:gd name="T17" fmla="*/ 1331084764 h 21515"/>
              <a:gd name="T18" fmla="*/ 400100348 w 21545"/>
              <a:gd name="T19" fmla="*/ 1282667061 h 21515"/>
              <a:gd name="T20" fmla="*/ 371871543 w 21545"/>
              <a:gd name="T21" fmla="*/ 1098026760 h 21515"/>
              <a:gd name="T22" fmla="*/ 381102730 w 21545"/>
              <a:gd name="T23" fmla="*/ 887045795 h 21515"/>
              <a:gd name="T24" fmla="*/ 505693789 w 21545"/>
              <a:gd name="T25" fmla="*/ 633070619 h 21515"/>
              <a:gd name="T26" fmla="*/ 619864179 w 21545"/>
              <a:gd name="T27" fmla="*/ 647402006 h 21515"/>
              <a:gd name="T28" fmla="*/ 676979112 w 21545"/>
              <a:gd name="T29" fmla="*/ 782589932 h 21515"/>
              <a:gd name="T30" fmla="*/ 671678000 w 21545"/>
              <a:gd name="T31" fmla="*/ 988144878 h 21515"/>
              <a:gd name="T32" fmla="*/ 610036708 w 21545"/>
              <a:gd name="T33" fmla="*/ 1347613164 h 21515"/>
              <a:gd name="T34" fmla="*/ 597531247 w 21545"/>
              <a:gd name="T35" fmla="*/ 1544390415 h 21515"/>
              <a:gd name="T36" fmla="*/ 653334619 w 21545"/>
              <a:gd name="T37" fmla="*/ 1682804821 h 21515"/>
              <a:gd name="T38" fmla="*/ 760239621 w 21545"/>
              <a:gd name="T39" fmla="*/ 1732257195 h 21515"/>
              <a:gd name="T40" fmla="*/ 934799218 w 21545"/>
              <a:gd name="T41" fmla="*/ 1561950859 h 21515"/>
              <a:gd name="T42" fmla="*/ 1044978534 w 21545"/>
              <a:gd name="T43" fmla="*/ 1052963259 h 21515"/>
              <a:gd name="T44" fmla="*/ 1049564369 w 21545"/>
              <a:gd name="T45" fmla="*/ 834236692 h 21515"/>
              <a:gd name="T46" fmla="*/ 975475570 w 21545"/>
              <a:gd name="T47" fmla="*/ 495688256 h 21515"/>
              <a:gd name="T48" fmla="*/ 810147120 w 21545"/>
              <a:gd name="T49" fmla="*/ 310013335 h 21515"/>
              <a:gd name="T50" fmla="*/ 563464522 w 21545"/>
              <a:gd name="T51" fmla="*/ 284707291 h 21515"/>
              <a:gd name="T52" fmla="*/ 240012011 w 21545"/>
              <a:gd name="T53" fmla="*/ 668188978 h 21515"/>
              <a:gd name="T54" fmla="*/ 184922353 w 21545"/>
              <a:gd name="T55" fmla="*/ 1038759595 h 21515"/>
              <a:gd name="T56" fmla="*/ 229470826 w 21545"/>
              <a:gd name="T57" fmla="*/ 1310167541 h 21515"/>
              <a:gd name="T58" fmla="*/ 259666953 w 21545"/>
              <a:gd name="T59" fmla="*/ 1374985922 h 21515"/>
              <a:gd name="T60" fmla="*/ 251805281 w 21545"/>
              <a:gd name="T61" fmla="*/ 1501393627 h 21515"/>
              <a:gd name="T62" fmla="*/ 211127445 w 21545"/>
              <a:gd name="T63" fmla="*/ 1612435275 h 21515"/>
              <a:gd name="T64" fmla="*/ 169141056 w 21545"/>
              <a:gd name="T65" fmla="*/ 1586094610 h 21515"/>
              <a:gd name="T66" fmla="*/ 9706996 w 21545"/>
              <a:gd name="T67" fmla="*/ 1180533357 h 21515"/>
              <a:gd name="T68" fmla="*/ 9706996 w 21545"/>
              <a:gd name="T69" fmla="*/ 828813250 h 21515"/>
              <a:gd name="T70" fmla="*/ 71407764 w 21545"/>
              <a:gd name="T71" fmla="*/ 548367058 h 21515"/>
              <a:gd name="T72" fmla="*/ 299092743 w 21545"/>
              <a:gd name="T73" fmla="*/ 161528642 h 21515"/>
              <a:gd name="T74" fmla="*/ 556197612 w 21545"/>
              <a:gd name="T75" fmla="*/ 15366057 h 21515"/>
              <a:gd name="T76" fmla="*/ 661852052 w 21545"/>
              <a:gd name="T77" fmla="*/ 1162343 h 21515"/>
              <a:gd name="T78" fmla="*/ 946590965 w 21545"/>
              <a:gd name="T79" fmla="*/ 88962082 h 21515"/>
              <a:gd name="T80" fmla="*/ 1142710303 w 21545"/>
              <a:gd name="T81" fmla="*/ 322022613 h 21515"/>
              <a:gd name="T82" fmla="*/ 1263491803 w 21545"/>
              <a:gd name="T83" fmla="*/ 681488322 h 21515"/>
              <a:gd name="T84" fmla="*/ 1283145221 w 21545"/>
              <a:gd name="T85" fmla="*/ 929912333 h 21515"/>
              <a:gd name="T86" fmla="*/ 1269387676 w 21545"/>
              <a:gd name="T87" fmla="*/ 1186988842 h 21515"/>
              <a:gd name="T88" fmla="*/ 1016809205 w 21545"/>
              <a:gd name="T89" fmla="*/ 1888362344 h 21515"/>
              <a:gd name="T90" fmla="*/ 901328778 w 21545"/>
              <a:gd name="T91" fmla="*/ 1976292333 h 21515"/>
              <a:gd name="T92" fmla="*/ 753687987 w 21545"/>
              <a:gd name="T93" fmla="*/ 2007021870 h 21515"/>
              <a:gd name="T94" fmla="*/ 623140016 w 21545"/>
              <a:gd name="T95" fmla="*/ 1944400504 h 21515"/>
              <a:gd name="T96" fmla="*/ 536544193 w 21545"/>
              <a:gd name="T97" fmla="*/ 1809212526 h 21515"/>
              <a:gd name="T98" fmla="*/ 536544193 w 21545"/>
              <a:gd name="T99" fmla="*/ 1809212526 h 2151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545" h="21515">
                <a:moveTo>
                  <a:pt x="9009" y="14012"/>
                </a:moveTo>
                <a:cubicBezTo>
                  <a:pt x="8778" y="14713"/>
                  <a:pt x="8545" y="15448"/>
                  <a:pt x="8304" y="16166"/>
                </a:cubicBezTo>
                <a:cubicBezTo>
                  <a:pt x="8066" y="16874"/>
                  <a:pt x="7857" y="17593"/>
                  <a:pt x="7511" y="18243"/>
                </a:cubicBezTo>
                <a:cubicBezTo>
                  <a:pt x="6937" y="19321"/>
                  <a:pt x="6135" y="20315"/>
                  <a:pt x="5252" y="21206"/>
                </a:cubicBezTo>
                <a:cubicBezTo>
                  <a:pt x="5135" y="21325"/>
                  <a:pt x="4970" y="21542"/>
                  <a:pt x="4779" y="21512"/>
                </a:cubicBezTo>
                <a:cubicBezTo>
                  <a:pt x="4633" y="21489"/>
                  <a:pt x="4620" y="21380"/>
                  <a:pt x="4592" y="21223"/>
                </a:cubicBezTo>
                <a:cubicBezTo>
                  <a:pt x="4436" y="20366"/>
                  <a:pt x="4325" y="19376"/>
                  <a:pt x="4382" y="18413"/>
                </a:cubicBezTo>
                <a:cubicBezTo>
                  <a:pt x="4449" y="17316"/>
                  <a:pt x="4751" y="16405"/>
                  <a:pt x="5032" y="15493"/>
                </a:cubicBezTo>
                <a:cubicBezTo>
                  <a:pt x="5568" y="13758"/>
                  <a:pt x="6078" y="12056"/>
                  <a:pt x="6618" y="10309"/>
                </a:cubicBezTo>
                <a:cubicBezTo>
                  <a:pt x="6654" y="10193"/>
                  <a:pt x="6751" y="10001"/>
                  <a:pt x="6718" y="9934"/>
                </a:cubicBezTo>
                <a:cubicBezTo>
                  <a:pt x="6473" y="9449"/>
                  <a:pt x="6314" y="9013"/>
                  <a:pt x="6244" y="8504"/>
                </a:cubicBezTo>
                <a:cubicBezTo>
                  <a:pt x="6163" y="7919"/>
                  <a:pt x="6225" y="7373"/>
                  <a:pt x="6399" y="6870"/>
                </a:cubicBezTo>
                <a:cubicBezTo>
                  <a:pt x="6703" y="5980"/>
                  <a:pt x="7407" y="5191"/>
                  <a:pt x="8491" y="4903"/>
                </a:cubicBezTo>
                <a:cubicBezTo>
                  <a:pt x="9180" y="4721"/>
                  <a:pt x="9945" y="4803"/>
                  <a:pt x="10408" y="5014"/>
                </a:cubicBezTo>
                <a:cubicBezTo>
                  <a:pt x="10886" y="5231"/>
                  <a:pt x="11213" y="5575"/>
                  <a:pt x="11367" y="6061"/>
                </a:cubicBezTo>
                <a:cubicBezTo>
                  <a:pt x="11530" y="6579"/>
                  <a:pt x="11409" y="7198"/>
                  <a:pt x="11278" y="7653"/>
                </a:cubicBezTo>
                <a:cubicBezTo>
                  <a:pt x="10983" y="8677"/>
                  <a:pt x="10596" y="9447"/>
                  <a:pt x="10243" y="10437"/>
                </a:cubicBezTo>
                <a:cubicBezTo>
                  <a:pt x="10068" y="10927"/>
                  <a:pt x="9871" y="11431"/>
                  <a:pt x="10033" y="11961"/>
                </a:cubicBezTo>
                <a:cubicBezTo>
                  <a:pt x="10183" y="12446"/>
                  <a:pt x="10516" y="12781"/>
                  <a:pt x="10970" y="13033"/>
                </a:cubicBezTo>
                <a:cubicBezTo>
                  <a:pt x="11440" y="13293"/>
                  <a:pt x="11996" y="13437"/>
                  <a:pt x="12765" y="13416"/>
                </a:cubicBezTo>
                <a:cubicBezTo>
                  <a:pt x="14122" y="13380"/>
                  <a:pt x="15065" y="12719"/>
                  <a:pt x="15696" y="12097"/>
                </a:cubicBezTo>
                <a:cubicBezTo>
                  <a:pt x="16703" y="11101"/>
                  <a:pt x="17314" y="9755"/>
                  <a:pt x="17546" y="8155"/>
                </a:cubicBezTo>
                <a:cubicBezTo>
                  <a:pt x="17620" y="7639"/>
                  <a:pt x="17676" y="7046"/>
                  <a:pt x="17623" y="6461"/>
                </a:cubicBezTo>
                <a:cubicBezTo>
                  <a:pt x="17527" y="5381"/>
                  <a:pt x="17083" y="4513"/>
                  <a:pt x="16379" y="3839"/>
                </a:cubicBezTo>
                <a:cubicBezTo>
                  <a:pt x="15708" y="3198"/>
                  <a:pt x="14758" y="2688"/>
                  <a:pt x="13603" y="2401"/>
                </a:cubicBezTo>
                <a:cubicBezTo>
                  <a:pt x="12457" y="2116"/>
                  <a:pt x="10870" y="2021"/>
                  <a:pt x="9461" y="2205"/>
                </a:cubicBezTo>
                <a:cubicBezTo>
                  <a:pt x="6900" y="2539"/>
                  <a:pt x="5093" y="3646"/>
                  <a:pt x="4030" y="5175"/>
                </a:cubicBezTo>
                <a:cubicBezTo>
                  <a:pt x="3472" y="5977"/>
                  <a:pt x="3105" y="6898"/>
                  <a:pt x="3105" y="8045"/>
                </a:cubicBezTo>
                <a:cubicBezTo>
                  <a:pt x="3105" y="8928"/>
                  <a:pt x="3392" y="9614"/>
                  <a:pt x="3853" y="10147"/>
                </a:cubicBezTo>
                <a:cubicBezTo>
                  <a:pt x="4000" y="10317"/>
                  <a:pt x="4217" y="10456"/>
                  <a:pt x="4360" y="10649"/>
                </a:cubicBezTo>
                <a:cubicBezTo>
                  <a:pt x="4564" y="10923"/>
                  <a:pt x="4329" y="11332"/>
                  <a:pt x="4228" y="11628"/>
                </a:cubicBezTo>
                <a:cubicBezTo>
                  <a:pt x="4106" y="11986"/>
                  <a:pt x="4094" y="12480"/>
                  <a:pt x="3545" y="12488"/>
                </a:cubicBezTo>
                <a:cubicBezTo>
                  <a:pt x="3319" y="12492"/>
                  <a:pt x="3033" y="12365"/>
                  <a:pt x="2840" y="12284"/>
                </a:cubicBezTo>
                <a:cubicBezTo>
                  <a:pt x="1399" y="11677"/>
                  <a:pt x="523" y="10574"/>
                  <a:pt x="163" y="9143"/>
                </a:cubicBezTo>
                <a:cubicBezTo>
                  <a:pt x="-55" y="8274"/>
                  <a:pt x="-54" y="7259"/>
                  <a:pt x="163" y="6419"/>
                </a:cubicBezTo>
                <a:cubicBezTo>
                  <a:pt x="374" y="5606"/>
                  <a:pt x="766" y="4856"/>
                  <a:pt x="1199" y="4247"/>
                </a:cubicBezTo>
                <a:cubicBezTo>
                  <a:pt x="2099" y="2984"/>
                  <a:pt x="3417" y="1973"/>
                  <a:pt x="5022" y="1251"/>
                </a:cubicBezTo>
                <a:cubicBezTo>
                  <a:pt x="6255" y="696"/>
                  <a:pt x="7647" y="306"/>
                  <a:pt x="9339" y="119"/>
                </a:cubicBezTo>
                <a:cubicBezTo>
                  <a:pt x="9901" y="57"/>
                  <a:pt x="10482" y="31"/>
                  <a:pt x="11113" y="9"/>
                </a:cubicBezTo>
                <a:cubicBezTo>
                  <a:pt x="12956" y="-58"/>
                  <a:pt x="14632" y="260"/>
                  <a:pt x="15894" y="689"/>
                </a:cubicBezTo>
                <a:cubicBezTo>
                  <a:pt x="17226" y="1142"/>
                  <a:pt x="18288" y="1746"/>
                  <a:pt x="19187" y="2494"/>
                </a:cubicBezTo>
                <a:cubicBezTo>
                  <a:pt x="20113" y="3264"/>
                  <a:pt x="20787" y="4159"/>
                  <a:pt x="21215" y="5278"/>
                </a:cubicBezTo>
                <a:cubicBezTo>
                  <a:pt x="21437" y="5860"/>
                  <a:pt x="21545" y="6483"/>
                  <a:pt x="21545" y="7202"/>
                </a:cubicBezTo>
                <a:cubicBezTo>
                  <a:pt x="21545" y="7923"/>
                  <a:pt x="21453" y="8558"/>
                  <a:pt x="21314" y="9193"/>
                </a:cubicBezTo>
                <a:cubicBezTo>
                  <a:pt x="20790" y="11573"/>
                  <a:pt x="19303" y="13518"/>
                  <a:pt x="17073" y="14625"/>
                </a:cubicBezTo>
                <a:cubicBezTo>
                  <a:pt x="16532" y="14894"/>
                  <a:pt x="15877" y="15141"/>
                  <a:pt x="15134" y="15306"/>
                </a:cubicBezTo>
                <a:cubicBezTo>
                  <a:pt x="14397" y="15470"/>
                  <a:pt x="13556" y="15592"/>
                  <a:pt x="12655" y="15544"/>
                </a:cubicBezTo>
                <a:cubicBezTo>
                  <a:pt x="11780" y="15499"/>
                  <a:pt x="11065" y="15318"/>
                  <a:pt x="10463" y="15059"/>
                </a:cubicBezTo>
                <a:cubicBezTo>
                  <a:pt x="9866" y="14803"/>
                  <a:pt x="9365" y="14488"/>
                  <a:pt x="9009" y="14012"/>
                </a:cubicBezTo>
                <a:close/>
                <a:moveTo>
                  <a:pt x="9009" y="14012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pPr defTabSz="609402"/>
            <a:endParaRPr lang="en-GB" sz="1599">
              <a:solidFill>
                <a:prstClr val="black">
                  <a:lumMod val="75000"/>
                  <a:lumOff val="25000"/>
                </a:prstClr>
              </a:solidFill>
              <a:latin typeface="Calibri"/>
            </a:endParaRPr>
          </a:p>
        </p:txBody>
      </p:sp>
      <p:sp>
        <p:nvSpPr>
          <p:cNvPr id="69" name="Oval 29">
            <a:extLst>
              <a:ext uri="{FF2B5EF4-FFF2-40B4-BE49-F238E27FC236}">
                <a16:creationId xmlns:a16="http://schemas.microsoft.com/office/drawing/2014/main" xmlns="" id="{A33D902F-723E-4F39-95F3-32FDF248A829}"/>
              </a:ext>
            </a:extLst>
          </p:cNvPr>
          <p:cNvSpPr/>
          <p:nvPr/>
        </p:nvSpPr>
        <p:spPr>
          <a:xfrm>
            <a:off x="9283755" y="1639614"/>
            <a:ext cx="1829557" cy="18301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599">
              <a:solidFill>
                <a:prstClr val="black">
                  <a:lumMod val="75000"/>
                  <a:lumOff val="25000"/>
                </a:prstClr>
              </a:solidFill>
              <a:latin typeface="Calibri"/>
            </a:endParaRPr>
          </a:p>
        </p:txBody>
      </p:sp>
      <p:sp>
        <p:nvSpPr>
          <p:cNvPr id="70" name="Oval 30">
            <a:extLst>
              <a:ext uri="{FF2B5EF4-FFF2-40B4-BE49-F238E27FC236}">
                <a16:creationId xmlns:a16="http://schemas.microsoft.com/office/drawing/2014/main" xmlns="" id="{2DADF315-2CC5-4C52-ACC0-E49A6909656D}"/>
              </a:ext>
            </a:extLst>
          </p:cNvPr>
          <p:cNvSpPr/>
          <p:nvPr/>
        </p:nvSpPr>
        <p:spPr>
          <a:xfrm>
            <a:off x="9729107" y="3000166"/>
            <a:ext cx="938852" cy="939142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599">
              <a:solidFill>
                <a:prstClr val="black">
                  <a:lumMod val="75000"/>
                  <a:lumOff val="25000"/>
                </a:prstClr>
              </a:solidFill>
              <a:latin typeface="Calibri"/>
            </a:endParaRPr>
          </a:p>
        </p:txBody>
      </p:sp>
      <p:sp>
        <p:nvSpPr>
          <p:cNvPr id="71" name="TextBox 32">
            <a:extLst>
              <a:ext uri="{FF2B5EF4-FFF2-40B4-BE49-F238E27FC236}">
                <a16:creationId xmlns:a16="http://schemas.microsoft.com/office/drawing/2014/main" xmlns="" id="{14ACDCD6-2100-4A04-8023-4E965C6FDDE1}"/>
              </a:ext>
            </a:extLst>
          </p:cNvPr>
          <p:cNvSpPr txBox="1"/>
          <p:nvPr/>
        </p:nvSpPr>
        <p:spPr>
          <a:xfrm>
            <a:off x="9728062" y="2183776"/>
            <a:ext cx="1072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en-GB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公众号：陈西设计之家。微信搜索即可">
            <a:extLst>
              <a:ext uri="{FF2B5EF4-FFF2-40B4-BE49-F238E27FC236}">
                <a16:creationId xmlns:a16="http://schemas.microsoft.com/office/drawing/2014/main" xmlns="" id="{EE9DA487-CBC6-49EF-8C72-0DDFF8CE1410}"/>
              </a:ext>
            </a:extLst>
          </p:cNvPr>
          <p:cNvSpPr>
            <a:spLocks noEditPoints="1"/>
          </p:cNvSpPr>
          <p:nvPr/>
        </p:nvSpPr>
        <p:spPr bwMode="auto">
          <a:xfrm>
            <a:off x="9988452" y="3301789"/>
            <a:ext cx="420177" cy="335889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0053A3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pPr defTabSz="609402"/>
            <a:endParaRPr lang="en-US" sz="1599" dirty="0">
              <a:solidFill>
                <a:prstClr val="black">
                  <a:lumMod val="75000"/>
                  <a:lumOff val="25000"/>
                </a:prstClr>
              </a:solidFill>
              <a:latin typeface="Calibri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92B72DE0-F39E-48F7-953A-608830D29838}"/>
              </a:ext>
            </a:extLst>
          </p:cNvPr>
          <p:cNvSpPr txBox="1"/>
          <p:nvPr/>
        </p:nvSpPr>
        <p:spPr>
          <a:xfrm>
            <a:off x="993782" y="4170923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6877F08F-EBA5-4438-B090-B489ABD5A3EA}"/>
              </a:ext>
            </a:extLst>
          </p:cNvPr>
          <p:cNvSpPr txBox="1"/>
          <p:nvPr/>
        </p:nvSpPr>
        <p:spPr>
          <a:xfrm>
            <a:off x="566497" y="4640494"/>
            <a:ext cx="2626646" cy="114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Maecenas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congue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posuere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4FD985A6-1EFC-411A-958D-36081A204960}"/>
              </a:ext>
            </a:extLst>
          </p:cNvPr>
          <p:cNvSpPr txBox="1"/>
          <p:nvPr/>
        </p:nvSpPr>
        <p:spPr>
          <a:xfrm>
            <a:off x="3832551" y="4170923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EF0BCE2D-53BD-4BA2-A775-E2A0998B0554}"/>
              </a:ext>
            </a:extLst>
          </p:cNvPr>
          <p:cNvSpPr txBox="1"/>
          <p:nvPr/>
        </p:nvSpPr>
        <p:spPr>
          <a:xfrm>
            <a:off x="3405266" y="4640494"/>
            <a:ext cx="2626646" cy="114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Maecenas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congue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posuere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2215C083-1474-43F1-9C56-7B8D5FC4A00D}"/>
              </a:ext>
            </a:extLst>
          </p:cNvPr>
          <p:cNvSpPr txBox="1"/>
          <p:nvPr/>
        </p:nvSpPr>
        <p:spPr>
          <a:xfrm>
            <a:off x="6601063" y="4170923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7D8C74DB-EF7D-4D29-B57C-B7E768B13A2C}"/>
              </a:ext>
            </a:extLst>
          </p:cNvPr>
          <p:cNvSpPr txBox="1"/>
          <p:nvPr/>
        </p:nvSpPr>
        <p:spPr>
          <a:xfrm>
            <a:off x="6173778" y="4640494"/>
            <a:ext cx="2626646" cy="114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Maecenas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congue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posuere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43C3ABA9-F149-4F5D-AD42-081230843E3D}"/>
              </a:ext>
            </a:extLst>
          </p:cNvPr>
          <p:cNvSpPr txBox="1"/>
          <p:nvPr/>
        </p:nvSpPr>
        <p:spPr>
          <a:xfrm>
            <a:off x="9329279" y="4170923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06D35F92-CE6B-40B3-8DB0-15042EA15FF4}"/>
              </a:ext>
            </a:extLst>
          </p:cNvPr>
          <p:cNvSpPr txBox="1"/>
          <p:nvPr/>
        </p:nvSpPr>
        <p:spPr>
          <a:xfrm>
            <a:off x="8901994" y="4640494"/>
            <a:ext cx="2626646" cy="114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Maecenas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congue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posuere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557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0"/>
            <a:ext cx="12192000" cy="89203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公众号：陈西设计之家。微信搜索即可">
            <a:extLst>
              <a:ext uri="{FF2B5EF4-FFF2-40B4-BE49-F238E27FC236}">
                <a16:creationId xmlns:a16="http://schemas.microsoft.com/office/drawing/2014/main" xmlns="" id="{224756C7-C037-43DB-84C6-B96D673B1A80}"/>
              </a:ext>
            </a:extLst>
          </p:cNvPr>
          <p:cNvSpPr/>
          <p:nvPr/>
        </p:nvSpPr>
        <p:spPr>
          <a:xfrm flipH="1">
            <a:off x="0" y="6716110"/>
            <a:ext cx="12276701" cy="141890"/>
          </a:xfrm>
          <a:custGeom>
            <a:avLst/>
            <a:gdLst>
              <a:gd name="connsiteX0" fmla="*/ 180975 w 12276701"/>
              <a:gd name="connsiteY0" fmla="*/ 0 h 141890"/>
              <a:gd name="connsiteX1" fmla="*/ 64830 w 12276701"/>
              <a:gd name="connsiteY1" fmla="*/ 0 h 141890"/>
              <a:gd name="connsiteX2" fmla="*/ 0 w 12276701"/>
              <a:gd name="connsiteY2" fmla="*/ 141890 h 141890"/>
              <a:gd name="connsiteX3" fmla="*/ 116145 w 12276701"/>
              <a:gd name="connsiteY3" fmla="*/ 141890 h 141890"/>
              <a:gd name="connsiteX4" fmla="*/ 361950 w 12276701"/>
              <a:gd name="connsiteY4" fmla="*/ 0 h 141890"/>
              <a:gd name="connsiteX5" fmla="*/ 245805 w 12276701"/>
              <a:gd name="connsiteY5" fmla="*/ 0 h 141890"/>
              <a:gd name="connsiteX6" fmla="*/ 180975 w 12276701"/>
              <a:gd name="connsiteY6" fmla="*/ 141890 h 141890"/>
              <a:gd name="connsiteX7" fmla="*/ 297120 w 12276701"/>
              <a:gd name="connsiteY7" fmla="*/ 141890 h 141890"/>
              <a:gd name="connsiteX8" fmla="*/ 542925 w 12276701"/>
              <a:gd name="connsiteY8" fmla="*/ 0 h 141890"/>
              <a:gd name="connsiteX9" fmla="*/ 426780 w 12276701"/>
              <a:gd name="connsiteY9" fmla="*/ 0 h 141890"/>
              <a:gd name="connsiteX10" fmla="*/ 361950 w 12276701"/>
              <a:gd name="connsiteY10" fmla="*/ 141890 h 141890"/>
              <a:gd name="connsiteX11" fmla="*/ 478095 w 12276701"/>
              <a:gd name="connsiteY11" fmla="*/ 141890 h 141890"/>
              <a:gd name="connsiteX12" fmla="*/ 723900 w 12276701"/>
              <a:gd name="connsiteY12" fmla="*/ 0 h 141890"/>
              <a:gd name="connsiteX13" fmla="*/ 607755 w 12276701"/>
              <a:gd name="connsiteY13" fmla="*/ 0 h 141890"/>
              <a:gd name="connsiteX14" fmla="*/ 542925 w 12276701"/>
              <a:gd name="connsiteY14" fmla="*/ 141890 h 141890"/>
              <a:gd name="connsiteX15" fmla="*/ 659070 w 12276701"/>
              <a:gd name="connsiteY15" fmla="*/ 141890 h 141890"/>
              <a:gd name="connsiteX16" fmla="*/ 904875 w 12276701"/>
              <a:gd name="connsiteY16" fmla="*/ 0 h 141890"/>
              <a:gd name="connsiteX17" fmla="*/ 788730 w 12276701"/>
              <a:gd name="connsiteY17" fmla="*/ 0 h 141890"/>
              <a:gd name="connsiteX18" fmla="*/ 723900 w 12276701"/>
              <a:gd name="connsiteY18" fmla="*/ 141890 h 141890"/>
              <a:gd name="connsiteX19" fmla="*/ 840045 w 12276701"/>
              <a:gd name="connsiteY19" fmla="*/ 141890 h 141890"/>
              <a:gd name="connsiteX20" fmla="*/ 1085850 w 12276701"/>
              <a:gd name="connsiteY20" fmla="*/ 0 h 141890"/>
              <a:gd name="connsiteX21" fmla="*/ 969705 w 12276701"/>
              <a:gd name="connsiteY21" fmla="*/ 0 h 141890"/>
              <a:gd name="connsiteX22" fmla="*/ 904875 w 12276701"/>
              <a:gd name="connsiteY22" fmla="*/ 141890 h 141890"/>
              <a:gd name="connsiteX23" fmla="*/ 1021020 w 12276701"/>
              <a:gd name="connsiteY23" fmla="*/ 141890 h 141890"/>
              <a:gd name="connsiteX24" fmla="*/ 1266825 w 12276701"/>
              <a:gd name="connsiteY24" fmla="*/ 0 h 141890"/>
              <a:gd name="connsiteX25" fmla="*/ 1150680 w 12276701"/>
              <a:gd name="connsiteY25" fmla="*/ 0 h 141890"/>
              <a:gd name="connsiteX26" fmla="*/ 1085850 w 12276701"/>
              <a:gd name="connsiteY26" fmla="*/ 141890 h 141890"/>
              <a:gd name="connsiteX27" fmla="*/ 1201995 w 12276701"/>
              <a:gd name="connsiteY27" fmla="*/ 141890 h 141890"/>
              <a:gd name="connsiteX28" fmla="*/ 1447800 w 12276701"/>
              <a:gd name="connsiteY28" fmla="*/ 0 h 141890"/>
              <a:gd name="connsiteX29" fmla="*/ 1331655 w 12276701"/>
              <a:gd name="connsiteY29" fmla="*/ 0 h 141890"/>
              <a:gd name="connsiteX30" fmla="*/ 1266825 w 12276701"/>
              <a:gd name="connsiteY30" fmla="*/ 141890 h 141890"/>
              <a:gd name="connsiteX31" fmla="*/ 1382970 w 12276701"/>
              <a:gd name="connsiteY31" fmla="*/ 141890 h 141890"/>
              <a:gd name="connsiteX32" fmla="*/ 1628775 w 12276701"/>
              <a:gd name="connsiteY32" fmla="*/ 0 h 141890"/>
              <a:gd name="connsiteX33" fmla="*/ 1512630 w 12276701"/>
              <a:gd name="connsiteY33" fmla="*/ 0 h 141890"/>
              <a:gd name="connsiteX34" fmla="*/ 1447800 w 12276701"/>
              <a:gd name="connsiteY34" fmla="*/ 141890 h 141890"/>
              <a:gd name="connsiteX35" fmla="*/ 1563945 w 12276701"/>
              <a:gd name="connsiteY35" fmla="*/ 141890 h 141890"/>
              <a:gd name="connsiteX36" fmla="*/ 1809750 w 12276701"/>
              <a:gd name="connsiteY36" fmla="*/ 0 h 141890"/>
              <a:gd name="connsiteX37" fmla="*/ 1693605 w 12276701"/>
              <a:gd name="connsiteY37" fmla="*/ 0 h 141890"/>
              <a:gd name="connsiteX38" fmla="*/ 1628775 w 12276701"/>
              <a:gd name="connsiteY38" fmla="*/ 141890 h 141890"/>
              <a:gd name="connsiteX39" fmla="*/ 1744920 w 12276701"/>
              <a:gd name="connsiteY39" fmla="*/ 141890 h 141890"/>
              <a:gd name="connsiteX40" fmla="*/ 1990725 w 12276701"/>
              <a:gd name="connsiteY40" fmla="*/ 0 h 141890"/>
              <a:gd name="connsiteX41" fmla="*/ 1874580 w 12276701"/>
              <a:gd name="connsiteY41" fmla="*/ 0 h 141890"/>
              <a:gd name="connsiteX42" fmla="*/ 1809750 w 12276701"/>
              <a:gd name="connsiteY42" fmla="*/ 141890 h 141890"/>
              <a:gd name="connsiteX43" fmla="*/ 1925895 w 12276701"/>
              <a:gd name="connsiteY43" fmla="*/ 141890 h 141890"/>
              <a:gd name="connsiteX44" fmla="*/ 2171700 w 12276701"/>
              <a:gd name="connsiteY44" fmla="*/ 0 h 141890"/>
              <a:gd name="connsiteX45" fmla="*/ 2055555 w 12276701"/>
              <a:gd name="connsiteY45" fmla="*/ 0 h 141890"/>
              <a:gd name="connsiteX46" fmla="*/ 1990725 w 12276701"/>
              <a:gd name="connsiteY46" fmla="*/ 141890 h 141890"/>
              <a:gd name="connsiteX47" fmla="*/ 2106870 w 12276701"/>
              <a:gd name="connsiteY47" fmla="*/ 141890 h 141890"/>
              <a:gd name="connsiteX48" fmla="*/ 2352675 w 12276701"/>
              <a:gd name="connsiteY48" fmla="*/ 0 h 141890"/>
              <a:gd name="connsiteX49" fmla="*/ 2236530 w 12276701"/>
              <a:gd name="connsiteY49" fmla="*/ 0 h 141890"/>
              <a:gd name="connsiteX50" fmla="*/ 2171700 w 12276701"/>
              <a:gd name="connsiteY50" fmla="*/ 141890 h 141890"/>
              <a:gd name="connsiteX51" fmla="*/ 2287845 w 12276701"/>
              <a:gd name="connsiteY51" fmla="*/ 141890 h 141890"/>
              <a:gd name="connsiteX52" fmla="*/ 2533650 w 12276701"/>
              <a:gd name="connsiteY52" fmla="*/ 0 h 141890"/>
              <a:gd name="connsiteX53" fmla="*/ 2417505 w 12276701"/>
              <a:gd name="connsiteY53" fmla="*/ 0 h 141890"/>
              <a:gd name="connsiteX54" fmla="*/ 2352675 w 12276701"/>
              <a:gd name="connsiteY54" fmla="*/ 141890 h 141890"/>
              <a:gd name="connsiteX55" fmla="*/ 2468820 w 12276701"/>
              <a:gd name="connsiteY55" fmla="*/ 141890 h 141890"/>
              <a:gd name="connsiteX56" fmla="*/ 2714625 w 12276701"/>
              <a:gd name="connsiteY56" fmla="*/ 0 h 141890"/>
              <a:gd name="connsiteX57" fmla="*/ 2598480 w 12276701"/>
              <a:gd name="connsiteY57" fmla="*/ 0 h 141890"/>
              <a:gd name="connsiteX58" fmla="*/ 2533650 w 12276701"/>
              <a:gd name="connsiteY58" fmla="*/ 141890 h 141890"/>
              <a:gd name="connsiteX59" fmla="*/ 2649795 w 12276701"/>
              <a:gd name="connsiteY59" fmla="*/ 141890 h 141890"/>
              <a:gd name="connsiteX60" fmla="*/ 2895600 w 12276701"/>
              <a:gd name="connsiteY60" fmla="*/ 0 h 141890"/>
              <a:gd name="connsiteX61" fmla="*/ 2779455 w 12276701"/>
              <a:gd name="connsiteY61" fmla="*/ 0 h 141890"/>
              <a:gd name="connsiteX62" fmla="*/ 2714625 w 12276701"/>
              <a:gd name="connsiteY62" fmla="*/ 141890 h 141890"/>
              <a:gd name="connsiteX63" fmla="*/ 2830770 w 12276701"/>
              <a:gd name="connsiteY63" fmla="*/ 141890 h 141890"/>
              <a:gd name="connsiteX64" fmla="*/ 3076575 w 12276701"/>
              <a:gd name="connsiteY64" fmla="*/ 0 h 141890"/>
              <a:gd name="connsiteX65" fmla="*/ 2960430 w 12276701"/>
              <a:gd name="connsiteY65" fmla="*/ 0 h 141890"/>
              <a:gd name="connsiteX66" fmla="*/ 2895600 w 12276701"/>
              <a:gd name="connsiteY66" fmla="*/ 141890 h 141890"/>
              <a:gd name="connsiteX67" fmla="*/ 3011745 w 12276701"/>
              <a:gd name="connsiteY67" fmla="*/ 141890 h 141890"/>
              <a:gd name="connsiteX68" fmla="*/ 3257550 w 12276701"/>
              <a:gd name="connsiteY68" fmla="*/ 0 h 141890"/>
              <a:gd name="connsiteX69" fmla="*/ 3141405 w 12276701"/>
              <a:gd name="connsiteY69" fmla="*/ 0 h 141890"/>
              <a:gd name="connsiteX70" fmla="*/ 3076575 w 12276701"/>
              <a:gd name="connsiteY70" fmla="*/ 141890 h 141890"/>
              <a:gd name="connsiteX71" fmla="*/ 3192720 w 12276701"/>
              <a:gd name="connsiteY71" fmla="*/ 141890 h 141890"/>
              <a:gd name="connsiteX72" fmla="*/ 3438525 w 12276701"/>
              <a:gd name="connsiteY72" fmla="*/ 0 h 141890"/>
              <a:gd name="connsiteX73" fmla="*/ 3322380 w 12276701"/>
              <a:gd name="connsiteY73" fmla="*/ 0 h 141890"/>
              <a:gd name="connsiteX74" fmla="*/ 3257550 w 12276701"/>
              <a:gd name="connsiteY74" fmla="*/ 141890 h 141890"/>
              <a:gd name="connsiteX75" fmla="*/ 3373695 w 12276701"/>
              <a:gd name="connsiteY75" fmla="*/ 141890 h 141890"/>
              <a:gd name="connsiteX76" fmla="*/ 3619500 w 12276701"/>
              <a:gd name="connsiteY76" fmla="*/ 0 h 141890"/>
              <a:gd name="connsiteX77" fmla="*/ 3503355 w 12276701"/>
              <a:gd name="connsiteY77" fmla="*/ 0 h 141890"/>
              <a:gd name="connsiteX78" fmla="*/ 3438525 w 12276701"/>
              <a:gd name="connsiteY78" fmla="*/ 141890 h 141890"/>
              <a:gd name="connsiteX79" fmla="*/ 3554670 w 12276701"/>
              <a:gd name="connsiteY79" fmla="*/ 141890 h 141890"/>
              <a:gd name="connsiteX80" fmla="*/ 3800475 w 12276701"/>
              <a:gd name="connsiteY80" fmla="*/ 0 h 141890"/>
              <a:gd name="connsiteX81" fmla="*/ 3684330 w 12276701"/>
              <a:gd name="connsiteY81" fmla="*/ 0 h 141890"/>
              <a:gd name="connsiteX82" fmla="*/ 3619500 w 12276701"/>
              <a:gd name="connsiteY82" fmla="*/ 141890 h 141890"/>
              <a:gd name="connsiteX83" fmla="*/ 3735645 w 12276701"/>
              <a:gd name="connsiteY83" fmla="*/ 141890 h 141890"/>
              <a:gd name="connsiteX84" fmla="*/ 3981450 w 12276701"/>
              <a:gd name="connsiteY84" fmla="*/ 0 h 141890"/>
              <a:gd name="connsiteX85" fmla="*/ 3865305 w 12276701"/>
              <a:gd name="connsiteY85" fmla="*/ 0 h 141890"/>
              <a:gd name="connsiteX86" fmla="*/ 3800475 w 12276701"/>
              <a:gd name="connsiteY86" fmla="*/ 141890 h 141890"/>
              <a:gd name="connsiteX87" fmla="*/ 3916620 w 12276701"/>
              <a:gd name="connsiteY87" fmla="*/ 141890 h 141890"/>
              <a:gd name="connsiteX88" fmla="*/ 4162425 w 12276701"/>
              <a:gd name="connsiteY88" fmla="*/ 0 h 141890"/>
              <a:gd name="connsiteX89" fmla="*/ 4046280 w 12276701"/>
              <a:gd name="connsiteY89" fmla="*/ 0 h 141890"/>
              <a:gd name="connsiteX90" fmla="*/ 3981450 w 12276701"/>
              <a:gd name="connsiteY90" fmla="*/ 141890 h 141890"/>
              <a:gd name="connsiteX91" fmla="*/ 4097595 w 12276701"/>
              <a:gd name="connsiteY91" fmla="*/ 141890 h 141890"/>
              <a:gd name="connsiteX92" fmla="*/ 4343400 w 12276701"/>
              <a:gd name="connsiteY92" fmla="*/ 0 h 141890"/>
              <a:gd name="connsiteX93" fmla="*/ 4227255 w 12276701"/>
              <a:gd name="connsiteY93" fmla="*/ 0 h 141890"/>
              <a:gd name="connsiteX94" fmla="*/ 4162425 w 12276701"/>
              <a:gd name="connsiteY94" fmla="*/ 141890 h 141890"/>
              <a:gd name="connsiteX95" fmla="*/ 4278570 w 12276701"/>
              <a:gd name="connsiteY95" fmla="*/ 141890 h 141890"/>
              <a:gd name="connsiteX96" fmla="*/ 4524375 w 12276701"/>
              <a:gd name="connsiteY96" fmla="*/ 0 h 141890"/>
              <a:gd name="connsiteX97" fmla="*/ 4408230 w 12276701"/>
              <a:gd name="connsiteY97" fmla="*/ 0 h 141890"/>
              <a:gd name="connsiteX98" fmla="*/ 4343400 w 12276701"/>
              <a:gd name="connsiteY98" fmla="*/ 141890 h 141890"/>
              <a:gd name="connsiteX99" fmla="*/ 4459545 w 12276701"/>
              <a:gd name="connsiteY99" fmla="*/ 141890 h 141890"/>
              <a:gd name="connsiteX100" fmla="*/ 4705350 w 12276701"/>
              <a:gd name="connsiteY100" fmla="*/ 0 h 141890"/>
              <a:gd name="connsiteX101" fmla="*/ 4589205 w 12276701"/>
              <a:gd name="connsiteY101" fmla="*/ 0 h 141890"/>
              <a:gd name="connsiteX102" fmla="*/ 4524375 w 12276701"/>
              <a:gd name="connsiteY102" fmla="*/ 141890 h 141890"/>
              <a:gd name="connsiteX103" fmla="*/ 4640520 w 12276701"/>
              <a:gd name="connsiteY103" fmla="*/ 141890 h 141890"/>
              <a:gd name="connsiteX104" fmla="*/ 4886325 w 12276701"/>
              <a:gd name="connsiteY104" fmla="*/ 0 h 141890"/>
              <a:gd name="connsiteX105" fmla="*/ 4770180 w 12276701"/>
              <a:gd name="connsiteY105" fmla="*/ 0 h 141890"/>
              <a:gd name="connsiteX106" fmla="*/ 4705350 w 12276701"/>
              <a:gd name="connsiteY106" fmla="*/ 141890 h 141890"/>
              <a:gd name="connsiteX107" fmla="*/ 4821495 w 12276701"/>
              <a:gd name="connsiteY107" fmla="*/ 141890 h 141890"/>
              <a:gd name="connsiteX108" fmla="*/ 5067300 w 12276701"/>
              <a:gd name="connsiteY108" fmla="*/ 0 h 141890"/>
              <a:gd name="connsiteX109" fmla="*/ 4951155 w 12276701"/>
              <a:gd name="connsiteY109" fmla="*/ 0 h 141890"/>
              <a:gd name="connsiteX110" fmla="*/ 4886325 w 12276701"/>
              <a:gd name="connsiteY110" fmla="*/ 141890 h 141890"/>
              <a:gd name="connsiteX111" fmla="*/ 5002470 w 12276701"/>
              <a:gd name="connsiteY111" fmla="*/ 141890 h 141890"/>
              <a:gd name="connsiteX112" fmla="*/ 5248275 w 12276701"/>
              <a:gd name="connsiteY112" fmla="*/ 0 h 141890"/>
              <a:gd name="connsiteX113" fmla="*/ 5132130 w 12276701"/>
              <a:gd name="connsiteY113" fmla="*/ 0 h 141890"/>
              <a:gd name="connsiteX114" fmla="*/ 5067300 w 12276701"/>
              <a:gd name="connsiteY114" fmla="*/ 141890 h 141890"/>
              <a:gd name="connsiteX115" fmla="*/ 5183445 w 12276701"/>
              <a:gd name="connsiteY115" fmla="*/ 141890 h 141890"/>
              <a:gd name="connsiteX116" fmla="*/ 5429250 w 12276701"/>
              <a:gd name="connsiteY116" fmla="*/ 0 h 141890"/>
              <a:gd name="connsiteX117" fmla="*/ 5313105 w 12276701"/>
              <a:gd name="connsiteY117" fmla="*/ 0 h 141890"/>
              <a:gd name="connsiteX118" fmla="*/ 5248275 w 12276701"/>
              <a:gd name="connsiteY118" fmla="*/ 141890 h 141890"/>
              <a:gd name="connsiteX119" fmla="*/ 5364420 w 12276701"/>
              <a:gd name="connsiteY119" fmla="*/ 141890 h 141890"/>
              <a:gd name="connsiteX120" fmla="*/ 5610225 w 12276701"/>
              <a:gd name="connsiteY120" fmla="*/ 0 h 141890"/>
              <a:gd name="connsiteX121" fmla="*/ 5494080 w 12276701"/>
              <a:gd name="connsiteY121" fmla="*/ 0 h 141890"/>
              <a:gd name="connsiteX122" fmla="*/ 5429250 w 12276701"/>
              <a:gd name="connsiteY122" fmla="*/ 141890 h 141890"/>
              <a:gd name="connsiteX123" fmla="*/ 5545395 w 12276701"/>
              <a:gd name="connsiteY123" fmla="*/ 141890 h 141890"/>
              <a:gd name="connsiteX124" fmla="*/ 5791200 w 12276701"/>
              <a:gd name="connsiteY124" fmla="*/ 0 h 141890"/>
              <a:gd name="connsiteX125" fmla="*/ 5675055 w 12276701"/>
              <a:gd name="connsiteY125" fmla="*/ 0 h 141890"/>
              <a:gd name="connsiteX126" fmla="*/ 5610225 w 12276701"/>
              <a:gd name="connsiteY126" fmla="*/ 141890 h 141890"/>
              <a:gd name="connsiteX127" fmla="*/ 5726370 w 12276701"/>
              <a:gd name="connsiteY127" fmla="*/ 141890 h 141890"/>
              <a:gd name="connsiteX128" fmla="*/ 12276701 w 12276701"/>
              <a:gd name="connsiteY128" fmla="*/ 0 h 141890"/>
              <a:gd name="connsiteX129" fmla="*/ 5856030 w 12276701"/>
              <a:gd name="connsiteY129" fmla="*/ 0 h 141890"/>
              <a:gd name="connsiteX130" fmla="*/ 5791200 w 12276701"/>
              <a:gd name="connsiteY130" fmla="*/ 141890 h 141890"/>
              <a:gd name="connsiteX131" fmla="*/ 12276701 w 12276701"/>
              <a:gd name="connsiteY131" fmla="*/ 141890 h 1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276701" h="141890">
                <a:moveTo>
                  <a:pt x="180975" y="0"/>
                </a:moveTo>
                <a:lnTo>
                  <a:pt x="64830" y="0"/>
                </a:lnTo>
                <a:lnTo>
                  <a:pt x="0" y="141890"/>
                </a:lnTo>
                <a:lnTo>
                  <a:pt x="116145" y="141890"/>
                </a:lnTo>
                <a:close/>
                <a:moveTo>
                  <a:pt x="361950" y="0"/>
                </a:moveTo>
                <a:lnTo>
                  <a:pt x="245805" y="0"/>
                </a:lnTo>
                <a:lnTo>
                  <a:pt x="180975" y="141890"/>
                </a:lnTo>
                <a:lnTo>
                  <a:pt x="297120" y="141890"/>
                </a:lnTo>
                <a:close/>
                <a:moveTo>
                  <a:pt x="542925" y="0"/>
                </a:moveTo>
                <a:lnTo>
                  <a:pt x="426780" y="0"/>
                </a:lnTo>
                <a:lnTo>
                  <a:pt x="361950" y="141890"/>
                </a:lnTo>
                <a:lnTo>
                  <a:pt x="478095" y="141890"/>
                </a:lnTo>
                <a:close/>
                <a:moveTo>
                  <a:pt x="723900" y="0"/>
                </a:moveTo>
                <a:lnTo>
                  <a:pt x="607755" y="0"/>
                </a:lnTo>
                <a:lnTo>
                  <a:pt x="542925" y="141890"/>
                </a:lnTo>
                <a:lnTo>
                  <a:pt x="659070" y="141890"/>
                </a:lnTo>
                <a:close/>
                <a:moveTo>
                  <a:pt x="904875" y="0"/>
                </a:moveTo>
                <a:lnTo>
                  <a:pt x="788730" y="0"/>
                </a:lnTo>
                <a:lnTo>
                  <a:pt x="723900" y="141890"/>
                </a:lnTo>
                <a:lnTo>
                  <a:pt x="840045" y="141890"/>
                </a:lnTo>
                <a:close/>
                <a:moveTo>
                  <a:pt x="1085850" y="0"/>
                </a:moveTo>
                <a:lnTo>
                  <a:pt x="969705" y="0"/>
                </a:lnTo>
                <a:lnTo>
                  <a:pt x="904875" y="141890"/>
                </a:lnTo>
                <a:lnTo>
                  <a:pt x="1021020" y="141890"/>
                </a:lnTo>
                <a:close/>
                <a:moveTo>
                  <a:pt x="1266825" y="0"/>
                </a:moveTo>
                <a:lnTo>
                  <a:pt x="1150680" y="0"/>
                </a:lnTo>
                <a:lnTo>
                  <a:pt x="1085850" y="141890"/>
                </a:lnTo>
                <a:lnTo>
                  <a:pt x="1201995" y="141890"/>
                </a:lnTo>
                <a:close/>
                <a:moveTo>
                  <a:pt x="1447800" y="0"/>
                </a:moveTo>
                <a:lnTo>
                  <a:pt x="1331655" y="0"/>
                </a:lnTo>
                <a:lnTo>
                  <a:pt x="1266825" y="141890"/>
                </a:lnTo>
                <a:lnTo>
                  <a:pt x="1382970" y="141890"/>
                </a:lnTo>
                <a:close/>
                <a:moveTo>
                  <a:pt x="1628775" y="0"/>
                </a:moveTo>
                <a:lnTo>
                  <a:pt x="1512630" y="0"/>
                </a:lnTo>
                <a:lnTo>
                  <a:pt x="1447800" y="141890"/>
                </a:lnTo>
                <a:lnTo>
                  <a:pt x="1563945" y="141890"/>
                </a:lnTo>
                <a:close/>
                <a:moveTo>
                  <a:pt x="1809750" y="0"/>
                </a:moveTo>
                <a:lnTo>
                  <a:pt x="1693605" y="0"/>
                </a:lnTo>
                <a:lnTo>
                  <a:pt x="1628775" y="141890"/>
                </a:lnTo>
                <a:lnTo>
                  <a:pt x="1744920" y="141890"/>
                </a:lnTo>
                <a:close/>
                <a:moveTo>
                  <a:pt x="1990725" y="0"/>
                </a:moveTo>
                <a:lnTo>
                  <a:pt x="1874580" y="0"/>
                </a:lnTo>
                <a:lnTo>
                  <a:pt x="1809750" y="141890"/>
                </a:lnTo>
                <a:lnTo>
                  <a:pt x="1925895" y="141890"/>
                </a:lnTo>
                <a:close/>
                <a:moveTo>
                  <a:pt x="2171700" y="0"/>
                </a:moveTo>
                <a:lnTo>
                  <a:pt x="2055555" y="0"/>
                </a:lnTo>
                <a:lnTo>
                  <a:pt x="1990725" y="141890"/>
                </a:lnTo>
                <a:lnTo>
                  <a:pt x="2106870" y="141890"/>
                </a:lnTo>
                <a:close/>
                <a:moveTo>
                  <a:pt x="2352675" y="0"/>
                </a:moveTo>
                <a:lnTo>
                  <a:pt x="2236530" y="0"/>
                </a:lnTo>
                <a:lnTo>
                  <a:pt x="2171700" y="141890"/>
                </a:lnTo>
                <a:lnTo>
                  <a:pt x="2287845" y="141890"/>
                </a:lnTo>
                <a:close/>
                <a:moveTo>
                  <a:pt x="2533650" y="0"/>
                </a:moveTo>
                <a:lnTo>
                  <a:pt x="2417505" y="0"/>
                </a:lnTo>
                <a:lnTo>
                  <a:pt x="2352675" y="141890"/>
                </a:lnTo>
                <a:lnTo>
                  <a:pt x="2468820" y="141890"/>
                </a:lnTo>
                <a:close/>
                <a:moveTo>
                  <a:pt x="2714625" y="0"/>
                </a:moveTo>
                <a:lnTo>
                  <a:pt x="2598480" y="0"/>
                </a:lnTo>
                <a:lnTo>
                  <a:pt x="2533650" y="141890"/>
                </a:lnTo>
                <a:lnTo>
                  <a:pt x="2649795" y="141890"/>
                </a:lnTo>
                <a:close/>
                <a:moveTo>
                  <a:pt x="2895600" y="0"/>
                </a:moveTo>
                <a:lnTo>
                  <a:pt x="2779455" y="0"/>
                </a:lnTo>
                <a:lnTo>
                  <a:pt x="2714625" y="141890"/>
                </a:lnTo>
                <a:lnTo>
                  <a:pt x="2830770" y="141890"/>
                </a:lnTo>
                <a:close/>
                <a:moveTo>
                  <a:pt x="3076575" y="0"/>
                </a:moveTo>
                <a:lnTo>
                  <a:pt x="2960430" y="0"/>
                </a:lnTo>
                <a:lnTo>
                  <a:pt x="2895600" y="141890"/>
                </a:lnTo>
                <a:lnTo>
                  <a:pt x="3011745" y="141890"/>
                </a:lnTo>
                <a:close/>
                <a:moveTo>
                  <a:pt x="3257550" y="0"/>
                </a:moveTo>
                <a:lnTo>
                  <a:pt x="3141405" y="0"/>
                </a:lnTo>
                <a:lnTo>
                  <a:pt x="3076575" y="141890"/>
                </a:lnTo>
                <a:lnTo>
                  <a:pt x="3192720" y="141890"/>
                </a:lnTo>
                <a:close/>
                <a:moveTo>
                  <a:pt x="3438525" y="0"/>
                </a:moveTo>
                <a:lnTo>
                  <a:pt x="3322380" y="0"/>
                </a:lnTo>
                <a:lnTo>
                  <a:pt x="3257550" y="141890"/>
                </a:lnTo>
                <a:lnTo>
                  <a:pt x="3373695" y="141890"/>
                </a:lnTo>
                <a:close/>
                <a:moveTo>
                  <a:pt x="3619500" y="0"/>
                </a:moveTo>
                <a:lnTo>
                  <a:pt x="3503355" y="0"/>
                </a:lnTo>
                <a:lnTo>
                  <a:pt x="3438525" y="141890"/>
                </a:lnTo>
                <a:lnTo>
                  <a:pt x="3554670" y="141890"/>
                </a:lnTo>
                <a:close/>
                <a:moveTo>
                  <a:pt x="3800475" y="0"/>
                </a:moveTo>
                <a:lnTo>
                  <a:pt x="3684330" y="0"/>
                </a:lnTo>
                <a:lnTo>
                  <a:pt x="3619500" y="141890"/>
                </a:lnTo>
                <a:lnTo>
                  <a:pt x="3735645" y="141890"/>
                </a:lnTo>
                <a:close/>
                <a:moveTo>
                  <a:pt x="3981450" y="0"/>
                </a:moveTo>
                <a:lnTo>
                  <a:pt x="3865305" y="0"/>
                </a:lnTo>
                <a:lnTo>
                  <a:pt x="3800475" y="141890"/>
                </a:lnTo>
                <a:lnTo>
                  <a:pt x="3916620" y="141890"/>
                </a:lnTo>
                <a:close/>
                <a:moveTo>
                  <a:pt x="4162425" y="0"/>
                </a:moveTo>
                <a:lnTo>
                  <a:pt x="4046280" y="0"/>
                </a:lnTo>
                <a:lnTo>
                  <a:pt x="3981450" y="141890"/>
                </a:lnTo>
                <a:lnTo>
                  <a:pt x="4097595" y="141890"/>
                </a:lnTo>
                <a:close/>
                <a:moveTo>
                  <a:pt x="4343400" y="0"/>
                </a:moveTo>
                <a:lnTo>
                  <a:pt x="4227255" y="0"/>
                </a:lnTo>
                <a:lnTo>
                  <a:pt x="4162425" y="141890"/>
                </a:lnTo>
                <a:lnTo>
                  <a:pt x="4278570" y="141890"/>
                </a:lnTo>
                <a:close/>
                <a:moveTo>
                  <a:pt x="4524375" y="0"/>
                </a:moveTo>
                <a:lnTo>
                  <a:pt x="4408230" y="0"/>
                </a:lnTo>
                <a:lnTo>
                  <a:pt x="4343400" y="141890"/>
                </a:lnTo>
                <a:lnTo>
                  <a:pt x="4459545" y="141890"/>
                </a:lnTo>
                <a:close/>
                <a:moveTo>
                  <a:pt x="4705350" y="0"/>
                </a:moveTo>
                <a:lnTo>
                  <a:pt x="4589205" y="0"/>
                </a:lnTo>
                <a:lnTo>
                  <a:pt x="4524375" y="141890"/>
                </a:lnTo>
                <a:lnTo>
                  <a:pt x="4640520" y="141890"/>
                </a:lnTo>
                <a:close/>
                <a:moveTo>
                  <a:pt x="4886325" y="0"/>
                </a:moveTo>
                <a:lnTo>
                  <a:pt x="4770180" y="0"/>
                </a:lnTo>
                <a:lnTo>
                  <a:pt x="4705350" y="141890"/>
                </a:lnTo>
                <a:lnTo>
                  <a:pt x="4821495" y="141890"/>
                </a:lnTo>
                <a:close/>
                <a:moveTo>
                  <a:pt x="5067300" y="0"/>
                </a:moveTo>
                <a:lnTo>
                  <a:pt x="4951155" y="0"/>
                </a:lnTo>
                <a:lnTo>
                  <a:pt x="4886325" y="141890"/>
                </a:lnTo>
                <a:lnTo>
                  <a:pt x="5002470" y="141890"/>
                </a:lnTo>
                <a:close/>
                <a:moveTo>
                  <a:pt x="5248275" y="0"/>
                </a:moveTo>
                <a:lnTo>
                  <a:pt x="5132130" y="0"/>
                </a:lnTo>
                <a:lnTo>
                  <a:pt x="5067300" y="141890"/>
                </a:lnTo>
                <a:lnTo>
                  <a:pt x="5183445" y="141890"/>
                </a:lnTo>
                <a:close/>
                <a:moveTo>
                  <a:pt x="5429250" y="0"/>
                </a:moveTo>
                <a:lnTo>
                  <a:pt x="5313105" y="0"/>
                </a:lnTo>
                <a:lnTo>
                  <a:pt x="5248275" y="141890"/>
                </a:lnTo>
                <a:lnTo>
                  <a:pt x="5364420" y="141890"/>
                </a:lnTo>
                <a:close/>
                <a:moveTo>
                  <a:pt x="5610225" y="0"/>
                </a:moveTo>
                <a:lnTo>
                  <a:pt x="5494080" y="0"/>
                </a:lnTo>
                <a:lnTo>
                  <a:pt x="5429250" y="141890"/>
                </a:lnTo>
                <a:lnTo>
                  <a:pt x="5545395" y="141890"/>
                </a:lnTo>
                <a:close/>
                <a:moveTo>
                  <a:pt x="5791200" y="0"/>
                </a:moveTo>
                <a:lnTo>
                  <a:pt x="5675055" y="0"/>
                </a:lnTo>
                <a:lnTo>
                  <a:pt x="5610225" y="141890"/>
                </a:lnTo>
                <a:lnTo>
                  <a:pt x="5726370" y="141890"/>
                </a:lnTo>
                <a:close/>
                <a:moveTo>
                  <a:pt x="12276701" y="0"/>
                </a:moveTo>
                <a:lnTo>
                  <a:pt x="5856030" y="0"/>
                </a:lnTo>
                <a:lnTo>
                  <a:pt x="5791200" y="141890"/>
                </a:lnTo>
                <a:lnTo>
                  <a:pt x="12276701" y="141890"/>
                </a:lnTo>
                <a:close/>
              </a:path>
            </a:pathLst>
          </a:cu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xmlns="" id="{B0E2FE75-0386-44F8-A553-1CA5F349693B}"/>
              </a:ext>
            </a:extLst>
          </p:cNvPr>
          <p:cNvSpPr/>
          <p:nvPr/>
        </p:nvSpPr>
        <p:spPr>
          <a:xfrm>
            <a:off x="302045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箭头: V 形 61">
            <a:extLst>
              <a:ext uri="{FF2B5EF4-FFF2-40B4-BE49-F238E27FC236}">
                <a16:creationId xmlns:a16="http://schemas.microsoft.com/office/drawing/2014/main" xmlns="" id="{D59BE79A-AE0B-4CED-B0EC-84634725AB78}"/>
              </a:ext>
            </a:extLst>
          </p:cNvPr>
          <p:cNvSpPr/>
          <p:nvPr/>
        </p:nvSpPr>
        <p:spPr>
          <a:xfrm>
            <a:off x="662522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公众号：陈西设计之家。微信搜索即可">
            <a:extLst>
              <a:ext uri="{FF2B5EF4-FFF2-40B4-BE49-F238E27FC236}">
                <a16:creationId xmlns:a16="http://schemas.microsoft.com/office/drawing/2014/main" xmlns="" id="{B592A3B6-9387-4011-97AB-294DD6497D8B}"/>
              </a:ext>
            </a:extLst>
          </p:cNvPr>
          <p:cNvSpPr txBox="1"/>
          <p:nvPr/>
        </p:nvSpPr>
        <p:spPr>
          <a:xfrm>
            <a:off x="1081439" y="215184"/>
            <a:ext cx="3543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effectLst>
                  <a:outerShdw blurRad="2921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请在这里开始你的表演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469E06D0-C66F-4D0E-9E0C-D4C465D13881}"/>
              </a:ext>
            </a:extLst>
          </p:cNvPr>
          <p:cNvGrpSpPr/>
          <p:nvPr/>
        </p:nvGrpSpPr>
        <p:grpSpPr>
          <a:xfrm>
            <a:off x="1006565" y="4067099"/>
            <a:ext cx="1272540" cy="484002"/>
            <a:chOff x="1125379" y="4135623"/>
            <a:chExt cx="1272540" cy="484002"/>
          </a:xfrm>
          <a:solidFill>
            <a:srgbClr val="4E5D70"/>
          </a:solidFill>
        </p:grpSpPr>
        <p:sp>
          <p:nvSpPr>
            <p:cNvPr id="37" name="任意多边形 6">
              <a:extLst>
                <a:ext uri="{FF2B5EF4-FFF2-40B4-BE49-F238E27FC236}">
                  <a16:creationId xmlns:a16="http://schemas.microsoft.com/office/drawing/2014/main" xmlns="" id="{E776ECF4-4D34-4A8F-B1E0-B493FD96BC37}"/>
                </a:ext>
              </a:extLst>
            </p:cNvPr>
            <p:cNvSpPr/>
            <p:nvPr/>
          </p:nvSpPr>
          <p:spPr>
            <a:xfrm>
              <a:off x="1125379" y="4135623"/>
              <a:ext cx="1272540" cy="484002"/>
            </a:xfrm>
            <a:custGeom>
              <a:avLst/>
              <a:gdLst>
                <a:gd name="connsiteX0" fmla="*/ 39829 w 1272540"/>
                <a:gd name="connsiteY0" fmla="*/ 0 h 484002"/>
                <a:gd name="connsiteX1" fmla="*/ 1232711 w 1272540"/>
                <a:gd name="connsiteY1" fmla="*/ 0 h 484002"/>
                <a:gd name="connsiteX2" fmla="*/ 1272540 w 1272540"/>
                <a:gd name="connsiteY2" fmla="*/ 39829 h 484002"/>
                <a:gd name="connsiteX3" fmla="*/ 1272540 w 1272540"/>
                <a:gd name="connsiteY3" fmla="*/ 342007 h 484002"/>
                <a:gd name="connsiteX4" fmla="*/ 1232711 w 1272540"/>
                <a:gd name="connsiteY4" fmla="*/ 381836 h 484002"/>
                <a:gd name="connsiteX5" fmla="*/ 708543 w 1272540"/>
                <a:gd name="connsiteY5" fmla="*/ 381836 h 484002"/>
                <a:gd name="connsiteX6" fmla="*/ 636271 w 1272540"/>
                <a:gd name="connsiteY6" fmla="*/ 484002 h 484002"/>
                <a:gd name="connsiteX7" fmla="*/ 563998 w 1272540"/>
                <a:gd name="connsiteY7" fmla="*/ 381836 h 484002"/>
                <a:gd name="connsiteX8" fmla="*/ 39829 w 1272540"/>
                <a:gd name="connsiteY8" fmla="*/ 381836 h 484002"/>
                <a:gd name="connsiteX9" fmla="*/ 0 w 1272540"/>
                <a:gd name="connsiteY9" fmla="*/ 342007 h 484002"/>
                <a:gd name="connsiteX10" fmla="*/ 0 w 1272540"/>
                <a:gd name="connsiteY10" fmla="*/ 39829 h 484002"/>
                <a:gd name="connsiteX11" fmla="*/ 39829 w 1272540"/>
                <a:gd name="connsiteY11" fmla="*/ 0 h 48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72540" h="484002">
                  <a:moveTo>
                    <a:pt x="39829" y="0"/>
                  </a:moveTo>
                  <a:lnTo>
                    <a:pt x="1232711" y="0"/>
                  </a:lnTo>
                  <a:cubicBezTo>
                    <a:pt x="1254708" y="0"/>
                    <a:pt x="1272540" y="17832"/>
                    <a:pt x="1272540" y="39829"/>
                  </a:cubicBezTo>
                  <a:lnTo>
                    <a:pt x="1272540" y="342007"/>
                  </a:lnTo>
                  <a:cubicBezTo>
                    <a:pt x="1272540" y="364004"/>
                    <a:pt x="1254708" y="381836"/>
                    <a:pt x="1232711" y="381836"/>
                  </a:cubicBezTo>
                  <a:lnTo>
                    <a:pt x="708543" y="381836"/>
                  </a:lnTo>
                  <a:lnTo>
                    <a:pt x="636271" y="484002"/>
                  </a:lnTo>
                  <a:lnTo>
                    <a:pt x="563998" y="381836"/>
                  </a:lnTo>
                  <a:lnTo>
                    <a:pt x="39829" y="381836"/>
                  </a:lnTo>
                  <a:cubicBezTo>
                    <a:pt x="17832" y="381836"/>
                    <a:pt x="0" y="364004"/>
                    <a:pt x="0" y="342007"/>
                  </a:cubicBezTo>
                  <a:lnTo>
                    <a:pt x="0" y="39829"/>
                  </a:lnTo>
                  <a:cubicBezTo>
                    <a:pt x="0" y="17832"/>
                    <a:pt x="17832" y="0"/>
                    <a:pt x="39829" y="0"/>
                  </a:cubicBezTo>
                  <a:close/>
                </a:path>
              </a:pathLst>
            </a:custGeom>
            <a:solidFill>
              <a:srgbClr val="0053A3"/>
            </a:solidFill>
            <a:ln w="19050">
              <a:noFill/>
            </a:ln>
            <a:effectLst>
              <a:outerShdw blurRad="1270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1C3AB2B7-B719-494C-BA5E-764DEC3F9E76}"/>
                </a:ext>
              </a:extLst>
            </p:cNvPr>
            <p:cNvSpPr txBox="1"/>
            <p:nvPr/>
          </p:nvSpPr>
          <p:spPr>
            <a:xfrm>
              <a:off x="1441508" y="4142487"/>
              <a:ext cx="639919" cy="338554"/>
            </a:xfrm>
            <a:prstGeom prst="rect">
              <a:avLst/>
            </a:prstGeom>
            <a:solidFill>
              <a:srgbClr val="0053A3"/>
            </a:solidFill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rPr>
                <a:t>2019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578F9BB1-D043-4F37-A5B4-11A3112521C2}"/>
              </a:ext>
            </a:extLst>
          </p:cNvPr>
          <p:cNvGrpSpPr/>
          <p:nvPr/>
        </p:nvGrpSpPr>
        <p:grpSpPr>
          <a:xfrm>
            <a:off x="1632547" y="1473268"/>
            <a:ext cx="10644154" cy="3302477"/>
            <a:chOff x="1751361" y="1541792"/>
            <a:chExt cx="10644154" cy="3302477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5FB0423F-1CCD-4167-B13A-0D7568B857D1}"/>
                </a:ext>
              </a:extLst>
            </p:cNvPr>
            <p:cNvGrpSpPr/>
            <p:nvPr/>
          </p:nvGrpSpPr>
          <p:grpSpPr>
            <a:xfrm>
              <a:off x="1783556" y="1541792"/>
              <a:ext cx="10611959" cy="3273096"/>
              <a:chOff x="1783556" y="1541792"/>
              <a:chExt cx="10611959" cy="3273096"/>
            </a:xfrm>
          </p:grpSpPr>
          <p:sp>
            <p:nvSpPr>
              <p:cNvPr id="48" name="任意多边形 11">
                <a:extLst>
                  <a:ext uri="{FF2B5EF4-FFF2-40B4-BE49-F238E27FC236}">
                    <a16:creationId xmlns:a16="http://schemas.microsoft.com/office/drawing/2014/main" xmlns="" id="{3A05FB1A-CBF8-43A7-9D76-1BF14DA92350}"/>
                  </a:ext>
                </a:extLst>
              </p:cNvPr>
              <p:cNvSpPr/>
              <p:nvPr/>
            </p:nvSpPr>
            <p:spPr>
              <a:xfrm>
                <a:off x="1783556" y="4286249"/>
                <a:ext cx="2793207" cy="528639"/>
              </a:xfrm>
              <a:custGeom>
                <a:avLst/>
                <a:gdLst>
                  <a:gd name="connsiteX0" fmla="*/ 0 w 2793207"/>
                  <a:gd name="connsiteY0" fmla="*/ 528639 h 528639"/>
                  <a:gd name="connsiteX1" fmla="*/ 438150 w 2793207"/>
                  <a:gd name="connsiteY1" fmla="*/ 297657 h 528639"/>
                  <a:gd name="connsiteX2" fmla="*/ 940594 w 2793207"/>
                  <a:gd name="connsiteY2" fmla="*/ 90489 h 528639"/>
                  <a:gd name="connsiteX3" fmla="*/ 1431132 w 2793207"/>
                  <a:gd name="connsiteY3" fmla="*/ 1 h 528639"/>
                  <a:gd name="connsiteX4" fmla="*/ 2002632 w 2793207"/>
                  <a:gd name="connsiteY4" fmla="*/ 88107 h 528639"/>
                  <a:gd name="connsiteX5" fmla="*/ 2247900 w 2793207"/>
                  <a:gd name="connsiteY5" fmla="*/ 147639 h 528639"/>
                  <a:gd name="connsiteX6" fmla="*/ 2486025 w 2793207"/>
                  <a:gd name="connsiteY6" fmla="*/ 161926 h 528639"/>
                  <a:gd name="connsiteX7" fmla="*/ 2638425 w 2793207"/>
                  <a:gd name="connsiteY7" fmla="*/ 159545 h 528639"/>
                  <a:gd name="connsiteX8" fmla="*/ 2793207 w 2793207"/>
                  <a:gd name="connsiteY8" fmla="*/ 126207 h 528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93207" h="528639">
                    <a:moveTo>
                      <a:pt x="0" y="528639"/>
                    </a:moveTo>
                    <a:cubicBezTo>
                      <a:pt x="140692" y="449660"/>
                      <a:pt x="281384" y="370682"/>
                      <a:pt x="438150" y="297657"/>
                    </a:cubicBezTo>
                    <a:cubicBezTo>
                      <a:pt x="594916" y="224632"/>
                      <a:pt x="775097" y="140098"/>
                      <a:pt x="940594" y="90489"/>
                    </a:cubicBezTo>
                    <a:cubicBezTo>
                      <a:pt x="1106091" y="40880"/>
                      <a:pt x="1254126" y="398"/>
                      <a:pt x="1431132" y="1"/>
                    </a:cubicBezTo>
                    <a:cubicBezTo>
                      <a:pt x="1608138" y="-396"/>
                      <a:pt x="1866504" y="63501"/>
                      <a:pt x="2002632" y="88107"/>
                    </a:cubicBezTo>
                    <a:cubicBezTo>
                      <a:pt x="2138760" y="112713"/>
                      <a:pt x="2167335" y="135336"/>
                      <a:pt x="2247900" y="147639"/>
                    </a:cubicBezTo>
                    <a:cubicBezTo>
                      <a:pt x="2328465" y="159942"/>
                      <a:pt x="2420938" y="159942"/>
                      <a:pt x="2486025" y="161926"/>
                    </a:cubicBezTo>
                    <a:cubicBezTo>
                      <a:pt x="2551112" y="163910"/>
                      <a:pt x="2587228" y="165498"/>
                      <a:pt x="2638425" y="159545"/>
                    </a:cubicBezTo>
                    <a:cubicBezTo>
                      <a:pt x="2689622" y="153592"/>
                      <a:pt x="2741414" y="139899"/>
                      <a:pt x="2793207" y="126207"/>
                    </a:cubicBezTo>
                  </a:path>
                </a:pathLst>
              </a:custGeom>
              <a:noFill/>
              <a:ln>
                <a:solidFill>
                  <a:srgbClr val="0053A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endParaRPr>
              </a:p>
            </p:txBody>
          </p:sp>
          <p:sp>
            <p:nvSpPr>
              <p:cNvPr id="49" name="任意多边形 13">
                <a:extLst>
                  <a:ext uri="{FF2B5EF4-FFF2-40B4-BE49-F238E27FC236}">
                    <a16:creationId xmlns:a16="http://schemas.microsoft.com/office/drawing/2014/main" xmlns="" id="{ACFEC617-41A0-4337-AEC3-16A0EC708BED}"/>
                  </a:ext>
                </a:extLst>
              </p:cNvPr>
              <p:cNvSpPr/>
              <p:nvPr/>
            </p:nvSpPr>
            <p:spPr>
              <a:xfrm>
                <a:off x="4572000" y="3131240"/>
                <a:ext cx="1993106" cy="1281216"/>
              </a:xfrm>
              <a:custGeom>
                <a:avLst/>
                <a:gdLst>
                  <a:gd name="connsiteX0" fmla="*/ 0 w 1993106"/>
                  <a:gd name="connsiteY0" fmla="*/ 1281216 h 1281216"/>
                  <a:gd name="connsiteX1" fmla="*/ 166688 w 1993106"/>
                  <a:gd name="connsiteY1" fmla="*/ 1221685 h 1281216"/>
                  <a:gd name="connsiteX2" fmla="*/ 571500 w 1993106"/>
                  <a:gd name="connsiteY2" fmla="*/ 952604 h 1281216"/>
                  <a:gd name="connsiteX3" fmla="*/ 992981 w 1993106"/>
                  <a:gd name="connsiteY3" fmla="*/ 566841 h 1281216"/>
                  <a:gd name="connsiteX4" fmla="*/ 1381125 w 1993106"/>
                  <a:gd name="connsiteY4" fmla="*/ 221560 h 1281216"/>
                  <a:gd name="connsiteX5" fmla="*/ 1704975 w 1993106"/>
                  <a:gd name="connsiteY5" fmla="*/ 31060 h 1281216"/>
                  <a:gd name="connsiteX6" fmla="*/ 1993106 w 1993106"/>
                  <a:gd name="connsiteY6" fmla="*/ 2485 h 128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93106" h="1281216">
                    <a:moveTo>
                      <a:pt x="0" y="1281216"/>
                    </a:moveTo>
                    <a:cubicBezTo>
                      <a:pt x="35719" y="1278835"/>
                      <a:pt x="71438" y="1276454"/>
                      <a:pt x="166688" y="1221685"/>
                    </a:cubicBezTo>
                    <a:cubicBezTo>
                      <a:pt x="261938" y="1166916"/>
                      <a:pt x="433784" y="1061745"/>
                      <a:pt x="571500" y="952604"/>
                    </a:cubicBezTo>
                    <a:cubicBezTo>
                      <a:pt x="709216" y="843463"/>
                      <a:pt x="858044" y="688682"/>
                      <a:pt x="992981" y="566841"/>
                    </a:cubicBezTo>
                    <a:cubicBezTo>
                      <a:pt x="1127918" y="445000"/>
                      <a:pt x="1262459" y="310857"/>
                      <a:pt x="1381125" y="221560"/>
                    </a:cubicBezTo>
                    <a:cubicBezTo>
                      <a:pt x="1499791" y="132263"/>
                      <a:pt x="1602978" y="67572"/>
                      <a:pt x="1704975" y="31060"/>
                    </a:cubicBezTo>
                    <a:cubicBezTo>
                      <a:pt x="1806972" y="-5453"/>
                      <a:pt x="1900039" y="-1484"/>
                      <a:pt x="1993106" y="2485"/>
                    </a:cubicBezTo>
                  </a:path>
                </a:pathLst>
              </a:custGeom>
              <a:noFill/>
              <a:ln>
                <a:solidFill>
                  <a:srgbClr val="0053A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endParaRPr>
              </a:p>
            </p:txBody>
          </p:sp>
          <p:sp>
            <p:nvSpPr>
              <p:cNvPr id="50" name="任意多边形 14">
                <a:extLst>
                  <a:ext uri="{FF2B5EF4-FFF2-40B4-BE49-F238E27FC236}">
                    <a16:creationId xmlns:a16="http://schemas.microsoft.com/office/drawing/2014/main" xmlns="" id="{371FAB7E-F539-4939-B1E5-4CA99E896573}"/>
                  </a:ext>
                </a:extLst>
              </p:cNvPr>
              <p:cNvSpPr/>
              <p:nvPr/>
            </p:nvSpPr>
            <p:spPr>
              <a:xfrm>
                <a:off x="6560344" y="3136106"/>
                <a:ext cx="1333500" cy="548788"/>
              </a:xfrm>
              <a:custGeom>
                <a:avLst/>
                <a:gdLst>
                  <a:gd name="connsiteX0" fmla="*/ 0 w 1333500"/>
                  <a:gd name="connsiteY0" fmla="*/ 0 h 548788"/>
                  <a:gd name="connsiteX1" fmla="*/ 233362 w 1333500"/>
                  <a:gd name="connsiteY1" fmla="*/ 88107 h 548788"/>
                  <a:gd name="connsiteX2" fmla="*/ 542925 w 1333500"/>
                  <a:gd name="connsiteY2" fmla="*/ 328613 h 548788"/>
                  <a:gd name="connsiteX3" fmla="*/ 773906 w 1333500"/>
                  <a:gd name="connsiteY3" fmla="*/ 492919 h 548788"/>
                  <a:gd name="connsiteX4" fmla="*/ 1102519 w 1333500"/>
                  <a:gd name="connsiteY4" fmla="*/ 547688 h 548788"/>
                  <a:gd name="connsiteX5" fmla="*/ 1333500 w 1333500"/>
                  <a:gd name="connsiteY5" fmla="*/ 452438 h 548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500" h="548788">
                    <a:moveTo>
                      <a:pt x="0" y="0"/>
                    </a:moveTo>
                    <a:cubicBezTo>
                      <a:pt x="71437" y="16669"/>
                      <a:pt x="142875" y="33338"/>
                      <a:pt x="233362" y="88107"/>
                    </a:cubicBezTo>
                    <a:cubicBezTo>
                      <a:pt x="323850" y="142876"/>
                      <a:pt x="452834" y="261144"/>
                      <a:pt x="542925" y="328613"/>
                    </a:cubicBezTo>
                    <a:cubicBezTo>
                      <a:pt x="633016" y="396082"/>
                      <a:pt x="680640" y="456407"/>
                      <a:pt x="773906" y="492919"/>
                    </a:cubicBezTo>
                    <a:cubicBezTo>
                      <a:pt x="867172" y="529432"/>
                      <a:pt x="1009253" y="554435"/>
                      <a:pt x="1102519" y="547688"/>
                    </a:cubicBezTo>
                    <a:cubicBezTo>
                      <a:pt x="1195785" y="540941"/>
                      <a:pt x="1264642" y="496689"/>
                      <a:pt x="1333500" y="452438"/>
                    </a:cubicBezTo>
                  </a:path>
                </a:pathLst>
              </a:custGeom>
              <a:noFill/>
              <a:ln>
                <a:solidFill>
                  <a:srgbClr val="0053A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endParaRPr>
              </a:p>
            </p:txBody>
          </p:sp>
          <p:sp>
            <p:nvSpPr>
              <p:cNvPr id="52" name="任意多边形 15">
                <a:extLst>
                  <a:ext uri="{FF2B5EF4-FFF2-40B4-BE49-F238E27FC236}">
                    <a16:creationId xmlns:a16="http://schemas.microsoft.com/office/drawing/2014/main" xmlns="" id="{A326ACCA-1543-4F84-B1F1-227B3F3C8880}"/>
                  </a:ext>
                </a:extLst>
              </p:cNvPr>
              <p:cNvSpPr/>
              <p:nvPr/>
            </p:nvSpPr>
            <p:spPr>
              <a:xfrm>
                <a:off x="7889081" y="2112169"/>
                <a:ext cx="1847850" cy="1481137"/>
              </a:xfrm>
              <a:custGeom>
                <a:avLst/>
                <a:gdLst>
                  <a:gd name="connsiteX0" fmla="*/ 0 w 1847850"/>
                  <a:gd name="connsiteY0" fmla="*/ 1481137 h 1481137"/>
                  <a:gd name="connsiteX1" fmla="*/ 190500 w 1847850"/>
                  <a:gd name="connsiteY1" fmla="*/ 1347787 h 1481137"/>
                  <a:gd name="connsiteX2" fmla="*/ 707232 w 1847850"/>
                  <a:gd name="connsiteY2" fmla="*/ 876300 h 1481137"/>
                  <a:gd name="connsiteX3" fmla="*/ 1197769 w 1847850"/>
                  <a:gd name="connsiteY3" fmla="*/ 390525 h 1481137"/>
                  <a:gd name="connsiteX4" fmla="*/ 1607344 w 1847850"/>
                  <a:gd name="connsiteY4" fmla="*/ 80962 h 1481137"/>
                  <a:gd name="connsiteX5" fmla="*/ 1847850 w 1847850"/>
                  <a:gd name="connsiteY5" fmla="*/ 0 h 148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47850" h="1481137">
                    <a:moveTo>
                      <a:pt x="0" y="1481137"/>
                    </a:moveTo>
                    <a:cubicBezTo>
                      <a:pt x="36314" y="1464865"/>
                      <a:pt x="72628" y="1448593"/>
                      <a:pt x="190500" y="1347787"/>
                    </a:cubicBezTo>
                    <a:cubicBezTo>
                      <a:pt x="308372" y="1246981"/>
                      <a:pt x="539354" y="1035844"/>
                      <a:pt x="707232" y="876300"/>
                    </a:cubicBezTo>
                    <a:cubicBezTo>
                      <a:pt x="875110" y="716756"/>
                      <a:pt x="1047750" y="523081"/>
                      <a:pt x="1197769" y="390525"/>
                    </a:cubicBezTo>
                    <a:cubicBezTo>
                      <a:pt x="1347788" y="257969"/>
                      <a:pt x="1498997" y="146049"/>
                      <a:pt x="1607344" y="80962"/>
                    </a:cubicBezTo>
                    <a:cubicBezTo>
                      <a:pt x="1715691" y="15874"/>
                      <a:pt x="1781770" y="7937"/>
                      <a:pt x="1847850" y="0"/>
                    </a:cubicBezTo>
                  </a:path>
                </a:pathLst>
              </a:custGeom>
              <a:noFill/>
              <a:ln>
                <a:solidFill>
                  <a:srgbClr val="0053A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endParaRPr>
              </a:p>
            </p:txBody>
          </p:sp>
          <p:sp>
            <p:nvSpPr>
              <p:cNvPr id="55" name="任意多边形 16">
                <a:extLst>
                  <a:ext uri="{FF2B5EF4-FFF2-40B4-BE49-F238E27FC236}">
                    <a16:creationId xmlns:a16="http://schemas.microsoft.com/office/drawing/2014/main" xmlns="" id="{15F5C656-3E69-4AC7-BE25-303C7EAF18DA}"/>
                  </a:ext>
                </a:extLst>
              </p:cNvPr>
              <p:cNvSpPr/>
              <p:nvPr/>
            </p:nvSpPr>
            <p:spPr>
              <a:xfrm>
                <a:off x="9720262" y="1983581"/>
                <a:ext cx="2243138" cy="905257"/>
              </a:xfrm>
              <a:custGeom>
                <a:avLst/>
                <a:gdLst>
                  <a:gd name="connsiteX0" fmla="*/ 0 w 2100262"/>
                  <a:gd name="connsiteY0" fmla="*/ 128588 h 905257"/>
                  <a:gd name="connsiteX1" fmla="*/ 116681 w 2100262"/>
                  <a:gd name="connsiteY1" fmla="*/ 157163 h 905257"/>
                  <a:gd name="connsiteX2" fmla="*/ 211931 w 2100262"/>
                  <a:gd name="connsiteY2" fmla="*/ 188119 h 905257"/>
                  <a:gd name="connsiteX3" fmla="*/ 483393 w 2100262"/>
                  <a:gd name="connsiteY3" fmla="*/ 381000 h 905257"/>
                  <a:gd name="connsiteX4" fmla="*/ 711993 w 2100262"/>
                  <a:gd name="connsiteY4" fmla="*/ 578644 h 905257"/>
                  <a:gd name="connsiteX5" fmla="*/ 919162 w 2100262"/>
                  <a:gd name="connsiteY5" fmla="*/ 754857 h 905257"/>
                  <a:gd name="connsiteX6" fmla="*/ 1069181 w 2100262"/>
                  <a:gd name="connsiteY6" fmla="*/ 854869 h 905257"/>
                  <a:gd name="connsiteX7" fmla="*/ 1250156 w 2100262"/>
                  <a:gd name="connsiteY7" fmla="*/ 904875 h 905257"/>
                  <a:gd name="connsiteX8" fmla="*/ 1423987 w 2100262"/>
                  <a:gd name="connsiteY8" fmla="*/ 864394 h 905257"/>
                  <a:gd name="connsiteX9" fmla="*/ 1650206 w 2100262"/>
                  <a:gd name="connsiteY9" fmla="*/ 661988 h 905257"/>
                  <a:gd name="connsiteX10" fmla="*/ 1981200 w 2100262"/>
                  <a:gd name="connsiteY10" fmla="*/ 204788 h 905257"/>
                  <a:gd name="connsiteX11" fmla="*/ 2100262 w 2100262"/>
                  <a:gd name="connsiteY11" fmla="*/ 0 h 905257"/>
                  <a:gd name="connsiteX0" fmla="*/ 0 w 2100262"/>
                  <a:gd name="connsiteY0" fmla="*/ 128588 h 905257"/>
                  <a:gd name="connsiteX1" fmla="*/ 54768 w 2100262"/>
                  <a:gd name="connsiteY1" fmla="*/ 133350 h 905257"/>
                  <a:gd name="connsiteX2" fmla="*/ 211931 w 2100262"/>
                  <a:gd name="connsiteY2" fmla="*/ 188119 h 905257"/>
                  <a:gd name="connsiteX3" fmla="*/ 483393 w 2100262"/>
                  <a:gd name="connsiteY3" fmla="*/ 381000 h 905257"/>
                  <a:gd name="connsiteX4" fmla="*/ 711993 w 2100262"/>
                  <a:gd name="connsiteY4" fmla="*/ 578644 h 905257"/>
                  <a:gd name="connsiteX5" fmla="*/ 919162 w 2100262"/>
                  <a:gd name="connsiteY5" fmla="*/ 754857 h 905257"/>
                  <a:gd name="connsiteX6" fmla="*/ 1069181 w 2100262"/>
                  <a:gd name="connsiteY6" fmla="*/ 854869 h 905257"/>
                  <a:gd name="connsiteX7" fmla="*/ 1250156 w 2100262"/>
                  <a:gd name="connsiteY7" fmla="*/ 904875 h 905257"/>
                  <a:gd name="connsiteX8" fmla="*/ 1423987 w 2100262"/>
                  <a:gd name="connsiteY8" fmla="*/ 864394 h 905257"/>
                  <a:gd name="connsiteX9" fmla="*/ 1650206 w 2100262"/>
                  <a:gd name="connsiteY9" fmla="*/ 661988 h 905257"/>
                  <a:gd name="connsiteX10" fmla="*/ 1981200 w 2100262"/>
                  <a:gd name="connsiteY10" fmla="*/ 204788 h 905257"/>
                  <a:gd name="connsiteX11" fmla="*/ 2100262 w 2100262"/>
                  <a:gd name="connsiteY11" fmla="*/ 0 h 905257"/>
                  <a:gd name="connsiteX0" fmla="*/ 0 w 2155031"/>
                  <a:gd name="connsiteY0" fmla="*/ 123825 h 905257"/>
                  <a:gd name="connsiteX1" fmla="*/ 109537 w 2155031"/>
                  <a:gd name="connsiteY1" fmla="*/ 133350 h 905257"/>
                  <a:gd name="connsiteX2" fmla="*/ 266700 w 2155031"/>
                  <a:gd name="connsiteY2" fmla="*/ 188119 h 905257"/>
                  <a:gd name="connsiteX3" fmla="*/ 538162 w 2155031"/>
                  <a:gd name="connsiteY3" fmla="*/ 381000 h 905257"/>
                  <a:gd name="connsiteX4" fmla="*/ 766762 w 2155031"/>
                  <a:gd name="connsiteY4" fmla="*/ 578644 h 905257"/>
                  <a:gd name="connsiteX5" fmla="*/ 973931 w 2155031"/>
                  <a:gd name="connsiteY5" fmla="*/ 754857 h 905257"/>
                  <a:gd name="connsiteX6" fmla="*/ 1123950 w 2155031"/>
                  <a:gd name="connsiteY6" fmla="*/ 854869 h 905257"/>
                  <a:gd name="connsiteX7" fmla="*/ 1304925 w 2155031"/>
                  <a:gd name="connsiteY7" fmla="*/ 904875 h 905257"/>
                  <a:gd name="connsiteX8" fmla="*/ 1478756 w 2155031"/>
                  <a:gd name="connsiteY8" fmla="*/ 864394 h 905257"/>
                  <a:gd name="connsiteX9" fmla="*/ 1704975 w 2155031"/>
                  <a:gd name="connsiteY9" fmla="*/ 661988 h 905257"/>
                  <a:gd name="connsiteX10" fmla="*/ 2035969 w 2155031"/>
                  <a:gd name="connsiteY10" fmla="*/ 204788 h 905257"/>
                  <a:gd name="connsiteX11" fmla="*/ 2155031 w 2155031"/>
                  <a:gd name="connsiteY11" fmla="*/ 0 h 905257"/>
                  <a:gd name="connsiteX0" fmla="*/ 0 w 2269331"/>
                  <a:gd name="connsiteY0" fmla="*/ 130175 h 905257"/>
                  <a:gd name="connsiteX1" fmla="*/ 223837 w 2269331"/>
                  <a:gd name="connsiteY1" fmla="*/ 133350 h 905257"/>
                  <a:gd name="connsiteX2" fmla="*/ 381000 w 2269331"/>
                  <a:gd name="connsiteY2" fmla="*/ 188119 h 905257"/>
                  <a:gd name="connsiteX3" fmla="*/ 652462 w 2269331"/>
                  <a:gd name="connsiteY3" fmla="*/ 381000 h 905257"/>
                  <a:gd name="connsiteX4" fmla="*/ 881062 w 2269331"/>
                  <a:gd name="connsiteY4" fmla="*/ 578644 h 905257"/>
                  <a:gd name="connsiteX5" fmla="*/ 1088231 w 2269331"/>
                  <a:gd name="connsiteY5" fmla="*/ 754857 h 905257"/>
                  <a:gd name="connsiteX6" fmla="*/ 1238250 w 2269331"/>
                  <a:gd name="connsiteY6" fmla="*/ 854869 h 905257"/>
                  <a:gd name="connsiteX7" fmla="*/ 1419225 w 2269331"/>
                  <a:gd name="connsiteY7" fmla="*/ 904875 h 905257"/>
                  <a:gd name="connsiteX8" fmla="*/ 1593056 w 2269331"/>
                  <a:gd name="connsiteY8" fmla="*/ 864394 h 905257"/>
                  <a:gd name="connsiteX9" fmla="*/ 1819275 w 2269331"/>
                  <a:gd name="connsiteY9" fmla="*/ 661988 h 905257"/>
                  <a:gd name="connsiteX10" fmla="*/ 2150269 w 2269331"/>
                  <a:gd name="connsiteY10" fmla="*/ 204788 h 905257"/>
                  <a:gd name="connsiteX11" fmla="*/ 2269331 w 2269331"/>
                  <a:gd name="connsiteY11" fmla="*/ 0 h 905257"/>
                  <a:gd name="connsiteX0" fmla="*/ 0 w 2243138"/>
                  <a:gd name="connsiteY0" fmla="*/ 127794 h 905257"/>
                  <a:gd name="connsiteX1" fmla="*/ 197644 w 2243138"/>
                  <a:gd name="connsiteY1" fmla="*/ 133350 h 905257"/>
                  <a:gd name="connsiteX2" fmla="*/ 354807 w 2243138"/>
                  <a:gd name="connsiteY2" fmla="*/ 188119 h 905257"/>
                  <a:gd name="connsiteX3" fmla="*/ 626269 w 2243138"/>
                  <a:gd name="connsiteY3" fmla="*/ 381000 h 905257"/>
                  <a:gd name="connsiteX4" fmla="*/ 854869 w 2243138"/>
                  <a:gd name="connsiteY4" fmla="*/ 578644 h 905257"/>
                  <a:gd name="connsiteX5" fmla="*/ 1062038 w 2243138"/>
                  <a:gd name="connsiteY5" fmla="*/ 754857 h 905257"/>
                  <a:gd name="connsiteX6" fmla="*/ 1212057 w 2243138"/>
                  <a:gd name="connsiteY6" fmla="*/ 854869 h 905257"/>
                  <a:gd name="connsiteX7" fmla="*/ 1393032 w 2243138"/>
                  <a:gd name="connsiteY7" fmla="*/ 904875 h 905257"/>
                  <a:gd name="connsiteX8" fmla="*/ 1566863 w 2243138"/>
                  <a:gd name="connsiteY8" fmla="*/ 864394 h 905257"/>
                  <a:gd name="connsiteX9" fmla="*/ 1793082 w 2243138"/>
                  <a:gd name="connsiteY9" fmla="*/ 661988 h 905257"/>
                  <a:gd name="connsiteX10" fmla="*/ 2124076 w 2243138"/>
                  <a:gd name="connsiteY10" fmla="*/ 204788 h 905257"/>
                  <a:gd name="connsiteX11" fmla="*/ 2243138 w 2243138"/>
                  <a:gd name="connsiteY11" fmla="*/ 0 h 90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43138" h="905257">
                    <a:moveTo>
                      <a:pt x="0" y="127794"/>
                    </a:moveTo>
                    <a:cubicBezTo>
                      <a:pt x="40679" y="137120"/>
                      <a:pt x="138510" y="123296"/>
                      <a:pt x="197644" y="133350"/>
                    </a:cubicBezTo>
                    <a:cubicBezTo>
                      <a:pt x="256778" y="143404"/>
                      <a:pt x="283370" y="146844"/>
                      <a:pt x="354807" y="188119"/>
                    </a:cubicBezTo>
                    <a:cubicBezTo>
                      <a:pt x="426244" y="229394"/>
                      <a:pt x="542925" y="315913"/>
                      <a:pt x="626269" y="381000"/>
                    </a:cubicBezTo>
                    <a:cubicBezTo>
                      <a:pt x="709613" y="446088"/>
                      <a:pt x="854869" y="578644"/>
                      <a:pt x="854869" y="578644"/>
                    </a:cubicBezTo>
                    <a:cubicBezTo>
                      <a:pt x="927497" y="640954"/>
                      <a:pt x="1002507" y="708820"/>
                      <a:pt x="1062038" y="754857"/>
                    </a:cubicBezTo>
                    <a:cubicBezTo>
                      <a:pt x="1121569" y="800894"/>
                      <a:pt x="1156891" y="829866"/>
                      <a:pt x="1212057" y="854869"/>
                    </a:cubicBezTo>
                    <a:cubicBezTo>
                      <a:pt x="1267223" y="879872"/>
                      <a:pt x="1333898" y="903287"/>
                      <a:pt x="1393032" y="904875"/>
                    </a:cubicBezTo>
                    <a:cubicBezTo>
                      <a:pt x="1452166" y="906463"/>
                      <a:pt x="1500188" y="904875"/>
                      <a:pt x="1566863" y="864394"/>
                    </a:cubicBezTo>
                    <a:cubicBezTo>
                      <a:pt x="1633538" y="823913"/>
                      <a:pt x="1700213" y="771922"/>
                      <a:pt x="1793082" y="661988"/>
                    </a:cubicBezTo>
                    <a:cubicBezTo>
                      <a:pt x="1885951" y="552054"/>
                      <a:pt x="2049067" y="315119"/>
                      <a:pt x="2124076" y="204788"/>
                    </a:cubicBezTo>
                    <a:cubicBezTo>
                      <a:pt x="2199085" y="94457"/>
                      <a:pt x="2221111" y="47228"/>
                      <a:pt x="2243138" y="0"/>
                    </a:cubicBezTo>
                  </a:path>
                </a:pathLst>
              </a:custGeom>
              <a:noFill/>
              <a:ln>
                <a:solidFill>
                  <a:srgbClr val="0053A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endParaRPr>
              </a:p>
            </p:txBody>
          </p:sp>
          <p:sp>
            <p:nvSpPr>
              <p:cNvPr id="57" name="任意多边形 17">
                <a:extLst>
                  <a:ext uri="{FF2B5EF4-FFF2-40B4-BE49-F238E27FC236}">
                    <a16:creationId xmlns:a16="http://schemas.microsoft.com/office/drawing/2014/main" xmlns="" id="{ACBDE851-21E1-4EFE-915D-2346DF0C0C13}"/>
                  </a:ext>
                </a:extLst>
              </p:cNvPr>
              <p:cNvSpPr/>
              <p:nvPr/>
            </p:nvSpPr>
            <p:spPr>
              <a:xfrm>
                <a:off x="11953875" y="1541792"/>
                <a:ext cx="441640" cy="463222"/>
              </a:xfrm>
              <a:custGeom>
                <a:avLst/>
                <a:gdLst>
                  <a:gd name="connsiteX0" fmla="*/ 0 w 257175"/>
                  <a:gd name="connsiteY0" fmla="*/ 335757 h 335757"/>
                  <a:gd name="connsiteX1" fmla="*/ 121444 w 257175"/>
                  <a:gd name="connsiteY1" fmla="*/ 152400 h 335757"/>
                  <a:gd name="connsiteX2" fmla="*/ 257175 w 257175"/>
                  <a:gd name="connsiteY2" fmla="*/ 0 h 335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7175" h="335757">
                    <a:moveTo>
                      <a:pt x="0" y="335757"/>
                    </a:moveTo>
                    <a:cubicBezTo>
                      <a:pt x="39291" y="272058"/>
                      <a:pt x="78582" y="208359"/>
                      <a:pt x="121444" y="152400"/>
                    </a:cubicBezTo>
                    <a:cubicBezTo>
                      <a:pt x="164306" y="96441"/>
                      <a:pt x="210740" y="48220"/>
                      <a:pt x="257175" y="0"/>
                    </a:cubicBezTo>
                  </a:path>
                </a:pathLst>
              </a:custGeom>
              <a:noFill/>
              <a:ln>
                <a:solidFill>
                  <a:srgbClr val="0053A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endParaRPr>
              </a:p>
            </p:txBody>
          </p:sp>
        </p:grp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9A5E05B6-8D91-4E86-8C20-B87A13B41F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51361" y="4790269"/>
              <a:ext cx="54000" cy="5400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82CE69AB-9963-4D8C-ADF6-8CBBE06657C2}"/>
              </a:ext>
            </a:extLst>
          </p:cNvPr>
          <p:cNvGrpSpPr/>
          <p:nvPr/>
        </p:nvGrpSpPr>
        <p:grpSpPr>
          <a:xfrm>
            <a:off x="4046658" y="4217254"/>
            <a:ext cx="274484" cy="274484"/>
            <a:chOff x="7454147" y="4420103"/>
            <a:chExt cx="417358" cy="417358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F4B78A51-5C5B-4D11-879C-453827A1B4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4147" y="4420103"/>
              <a:ext cx="417358" cy="417358"/>
            </a:xfrm>
            <a:prstGeom prst="ellipse">
              <a:avLst/>
            </a:prstGeom>
            <a:solidFill>
              <a:srgbClr val="0053A3"/>
            </a:solidFill>
            <a:ln w="1905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17A1028B-728A-4E0E-A232-AED1808F4389}"/>
                </a:ext>
              </a:extLst>
            </p:cNvPr>
            <p:cNvSpPr/>
            <p:nvPr/>
          </p:nvSpPr>
          <p:spPr>
            <a:xfrm>
              <a:off x="7542037" y="4509356"/>
              <a:ext cx="241578" cy="241578"/>
            </a:xfrm>
            <a:prstGeom prst="ellipse">
              <a:avLst/>
            </a:prstGeom>
            <a:gradFill flip="none" rotWithShape="1">
              <a:gsLst>
                <a:gs pos="27000">
                  <a:schemeClr val="bg1">
                    <a:lumMod val="85000"/>
                  </a:schemeClr>
                </a:gs>
                <a:gs pos="62000">
                  <a:schemeClr val="bg1"/>
                </a:gs>
              </a:gsLst>
              <a:lin ang="27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127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9BA5280C-B826-4173-801B-1C15A68FBBC1}"/>
              </a:ext>
            </a:extLst>
          </p:cNvPr>
          <p:cNvGrpSpPr/>
          <p:nvPr/>
        </p:nvGrpSpPr>
        <p:grpSpPr>
          <a:xfrm>
            <a:off x="1500720" y="4675715"/>
            <a:ext cx="274484" cy="274484"/>
            <a:chOff x="7454147" y="4420103"/>
            <a:chExt cx="417358" cy="417358"/>
          </a:xfrm>
        </p:grpSpPr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F96B8A1A-838D-4527-AA7E-82DD88DD02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4147" y="4420103"/>
              <a:ext cx="417358" cy="417358"/>
            </a:xfrm>
            <a:prstGeom prst="ellipse">
              <a:avLst/>
            </a:prstGeom>
            <a:solidFill>
              <a:srgbClr val="0053A3"/>
            </a:solidFill>
            <a:ln w="1905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216C1E77-0959-4E1F-A01C-0B9E0A8445AD}"/>
                </a:ext>
              </a:extLst>
            </p:cNvPr>
            <p:cNvSpPr/>
            <p:nvPr/>
          </p:nvSpPr>
          <p:spPr>
            <a:xfrm>
              <a:off x="7542037" y="4509356"/>
              <a:ext cx="241578" cy="241578"/>
            </a:xfrm>
            <a:prstGeom prst="ellipse">
              <a:avLst/>
            </a:prstGeom>
            <a:gradFill flip="none" rotWithShape="1">
              <a:gsLst>
                <a:gs pos="27000">
                  <a:schemeClr val="bg1">
                    <a:lumMod val="85000"/>
                  </a:schemeClr>
                </a:gs>
                <a:gs pos="62000">
                  <a:schemeClr val="bg1"/>
                </a:gs>
              </a:gsLst>
              <a:lin ang="27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127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FDF30B11-2608-422C-BADF-7FDF17ABD349}"/>
              </a:ext>
            </a:extLst>
          </p:cNvPr>
          <p:cNvGrpSpPr/>
          <p:nvPr/>
        </p:nvGrpSpPr>
        <p:grpSpPr>
          <a:xfrm>
            <a:off x="9565764" y="1933387"/>
            <a:ext cx="274484" cy="274484"/>
            <a:chOff x="7454147" y="4420103"/>
            <a:chExt cx="417358" cy="417358"/>
          </a:xfrm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402497F9-A644-4E8C-9E3D-ABA43B73F3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4147" y="4420103"/>
              <a:ext cx="417358" cy="417358"/>
            </a:xfrm>
            <a:prstGeom prst="ellipse">
              <a:avLst/>
            </a:prstGeom>
            <a:solidFill>
              <a:srgbClr val="0053A3"/>
            </a:solidFill>
            <a:ln w="1905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CA423788-A0A2-4504-9805-956AD8F211B7}"/>
                </a:ext>
              </a:extLst>
            </p:cNvPr>
            <p:cNvSpPr/>
            <p:nvPr/>
          </p:nvSpPr>
          <p:spPr>
            <a:xfrm>
              <a:off x="7542037" y="4509356"/>
              <a:ext cx="241578" cy="241578"/>
            </a:xfrm>
            <a:prstGeom prst="ellipse">
              <a:avLst/>
            </a:prstGeom>
            <a:gradFill flip="none" rotWithShape="1">
              <a:gsLst>
                <a:gs pos="27000">
                  <a:schemeClr val="bg1">
                    <a:lumMod val="85000"/>
                  </a:schemeClr>
                </a:gs>
                <a:gs pos="62000">
                  <a:schemeClr val="bg1"/>
                </a:gs>
              </a:gsLst>
              <a:lin ang="27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127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5559782B-6463-4C71-AAFA-726BA10BDAE7}"/>
              </a:ext>
            </a:extLst>
          </p:cNvPr>
          <p:cNvGrpSpPr/>
          <p:nvPr/>
        </p:nvGrpSpPr>
        <p:grpSpPr>
          <a:xfrm>
            <a:off x="5629097" y="3695894"/>
            <a:ext cx="1483995" cy="2088575"/>
            <a:chOff x="5204460" y="3532603"/>
            <a:chExt cx="1483995" cy="2088575"/>
          </a:xfrm>
          <a:effectLst>
            <a:outerShdw blurRad="127000" sx="104000" sy="104000" algn="ctr" rotWithShape="0">
              <a:prstClr val="black">
                <a:alpha val="30000"/>
              </a:prstClr>
            </a:outerShdw>
          </a:effectLst>
        </p:grpSpPr>
        <p:sp>
          <p:nvSpPr>
            <p:cNvPr id="82" name="任意多边形 31">
              <a:extLst>
                <a:ext uri="{FF2B5EF4-FFF2-40B4-BE49-F238E27FC236}">
                  <a16:creationId xmlns:a16="http://schemas.microsoft.com/office/drawing/2014/main" xmlns="" id="{2C5B7146-76CA-4F29-875C-D72FAD3652CE}"/>
                </a:ext>
              </a:extLst>
            </p:cNvPr>
            <p:cNvSpPr/>
            <p:nvPr/>
          </p:nvSpPr>
          <p:spPr>
            <a:xfrm>
              <a:off x="5204460" y="3532603"/>
              <a:ext cx="1483995" cy="2088575"/>
            </a:xfrm>
            <a:custGeom>
              <a:avLst/>
              <a:gdLst>
                <a:gd name="connsiteX0" fmla="*/ 741997 w 1483995"/>
                <a:gd name="connsiteY0" fmla="*/ 0 h 2088575"/>
                <a:gd name="connsiteX1" fmla="*/ 745003 w 1483995"/>
                <a:gd name="connsiteY1" fmla="*/ 3197 h 2088575"/>
                <a:gd name="connsiteX2" fmla="*/ 753383 w 1483995"/>
                <a:gd name="connsiteY2" fmla="*/ 86321 h 2088575"/>
                <a:gd name="connsiteX3" fmla="*/ 1225889 w 1483995"/>
                <a:gd name="connsiteY3" fmla="*/ 558828 h 2088575"/>
                <a:gd name="connsiteX4" fmla="*/ 1259282 w 1483995"/>
                <a:gd name="connsiteY4" fmla="*/ 562194 h 2088575"/>
                <a:gd name="connsiteX5" fmla="*/ 1379537 w 1483995"/>
                <a:gd name="connsiteY5" fmla="*/ 562194 h 2088575"/>
                <a:gd name="connsiteX6" fmla="*/ 1483995 w 1483995"/>
                <a:gd name="connsiteY6" fmla="*/ 666652 h 2088575"/>
                <a:gd name="connsiteX7" fmla="*/ 1483995 w 1483995"/>
                <a:gd name="connsiteY7" fmla="*/ 1984117 h 2088575"/>
                <a:gd name="connsiteX8" fmla="*/ 1379537 w 1483995"/>
                <a:gd name="connsiteY8" fmla="*/ 2088575 h 2088575"/>
                <a:gd name="connsiteX9" fmla="*/ 104458 w 1483995"/>
                <a:gd name="connsiteY9" fmla="*/ 2088575 h 2088575"/>
                <a:gd name="connsiteX10" fmla="*/ 0 w 1483995"/>
                <a:gd name="connsiteY10" fmla="*/ 1984117 h 2088575"/>
                <a:gd name="connsiteX11" fmla="*/ 0 w 1483995"/>
                <a:gd name="connsiteY11" fmla="*/ 666652 h 2088575"/>
                <a:gd name="connsiteX12" fmla="*/ 104458 w 1483995"/>
                <a:gd name="connsiteY12" fmla="*/ 562194 h 2088575"/>
                <a:gd name="connsiteX13" fmla="*/ 224714 w 1483995"/>
                <a:gd name="connsiteY13" fmla="*/ 562194 h 2088575"/>
                <a:gd name="connsiteX14" fmla="*/ 258107 w 1483995"/>
                <a:gd name="connsiteY14" fmla="*/ 558828 h 2088575"/>
                <a:gd name="connsiteX15" fmla="*/ 730614 w 1483995"/>
                <a:gd name="connsiteY15" fmla="*/ 86321 h 2088575"/>
                <a:gd name="connsiteX16" fmla="*/ 738994 w 1483995"/>
                <a:gd name="connsiteY16" fmla="*/ 3194 h 208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83995" h="2088575">
                  <a:moveTo>
                    <a:pt x="741997" y="0"/>
                  </a:moveTo>
                  <a:lnTo>
                    <a:pt x="745003" y="3197"/>
                  </a:lnTo>
                  <a:lnTo>
                    <a:pt x="753383" y="86321"/>
                  </a:lnTo>
                  <a:cubicBezTo>
                    <a:pt x="801915" y="323492"/>
                    <a:pt x="988718" y="510296"/>
                    <a:pt x="1225889" y="558828"/>
                  </a:cubicBezTo>
                  <a:lnTo>
                    <a:pt x="1259282" y="562194"/>
                  </a:lnTo>
                  <a:lnTo>
                    <a:pt x="1379537" y="562194"/>
                  </a:lnTo>
                  <a:cubicBezTo>
                    <a:pt x="1437228" y="562194"/>
                    <a:pt x="1483995" y="608961"/>
                    <a:pt x="1483995" y="666652"/>
                  </a:cubicBezTo>
                  <a:lnTo>
                    <a:pt x="1483995" y="1984117"/>
                  </a:lnTo>
                  <a:cubicBezTo>
                    <a:pt x="1483995" y="2041808"/>
                    <a:pt x="1437228" y="2088575"/>
                    <a:pt x="1379537" y="2088575"/>
                  </a:cubicBezTo>
                  <a:lnTo>
                    <a:pt x="104458" y="2088575"/>
                  </a:lnTo>
                  <a:cubicBezTo>
                    <a:pt x="46767" y="2088575"/>
                    <a:pt x="0" y="2041808"/>
                    <a:pt x="0" y="1984117"/>
                  </a:cubicBezTo>
                  <a:lnTo>
                    <a:pt x="0" y="666652"/>
                  </a:lnTo>
                  <a:cubicBezTo>
                    <a:pt x="0" y="608961"/>
                    <a:pt x="46767" y="562194"/>
                    <a:pt x="104458" y="562194"/>
                  </a:cubicBezTo>
                  <a:lnTo>
                    <a:pt x="224714" y="562194"/>
                  </a:lnTo>
                  <a:lnTo>
                    <a:pt x="258107" y="558828"/>
                  </a:lnTo>
                  <a:cubicBezTo>
                    <a:pt x="495278" y="510296"/>
                    <a:pt x="682082" y="323492"/>
                    <a:pt x="730614" y="86321"/>
                  </a:cubicBezTo>
                  <a:lnTo>
                    <a:pt x="738994" y="319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83" name="任意多边形 32">
              <a:extLst>
                <a:ext uri="{FF2B5EF4-FFF2-40B4-BE49-F238E27FC236}">
                  <a16:creationId xmlns:a16="http://schemas.microsoft.com/office/drawing/2014/main" xmlns="" id="{1C873715-3190-41BB-8D77-13C24F2DB790}"/>
                </a:ext>
              </a:extLst>
            </p:cNvPr>
            <p:cNvSpPr/>
            <p:nvPr/>
          </p:nvSpPr>
          <p:spPr>
            <a:xfrm>
              <a:off x="5204460" y="5496560"/>
              <a:ext cx="1483995" cy="124618"/>
            </a:xfrm>
            <a:custGeom>
              <a:avLst/>
              <a:gdLst>
                <a:gd name="connsiteX0" fmla="*/ 0 w 1483995"/>
                <a:gd name="connsiteY0" fmla="*/ 0 h 124618"/>
                <a:gd name="connsiteX1" fmla="*/ 1483995 w 1483995"/>
                <a:gd name="connsiteY1" fmla="*/ 0 h 124618"/>
                <a:gd name="connsiteX2" fmla="*/ 1483995 w 1483995"/>
                <a:gd name="connsiteY2" fmla="*/ 20160 h 124618"/>
                <a:gd name="connsiteX3" fmla="*/ 1379537 w 1483995"/>
                <a:gd name="connsiteY3" fmla="*/ 124618 h 124618"/>
                <a:gd name="connsiteX4" fmla="*/ 104458 w 1483995"/>
                <a:gd name="connsiteY4" fmla="*/ 124618 h 124618"/>
                <a:gd name="connsiteX5" fmla="*/ 0 w 1483995"/>
                <a:gd name="connsiteY5" fmla="*/ 20160 h 12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3995" h="124618">
                  <a:moveTo>
                    <a:pt x="0" y="0"/>
                  </a:moveTo>
                  <a:lnTo>
                    <a:pt x="1483995" y="0"/>
                  </a:lnTo>
                  <a:lnTo>
                    <a:pt x="1483995" y="20160"/>
                  </a:lnTo>
                  <a:cubicBezTo>
                    <a:pt x="1483995" y="77851"/>
                    <a:pt x="1437228" y="124618"/>
                    <a:pt x="1379537" y="124618"/>
                  </a:cubicBezTo>
                  <a:lnTo>
                    <a:pt x="104458" y="124618"/>
                  </a:lnTo>
                  <a:cubicBezTo>
                    <a:pt x="46767" y="124618"/>
                    <a:pt x="0" y="77851"/>
                    <a:pt x="0" y="20160"/>
                  </a:cubicBezTo>
                  <a:close/>
                </a:path>
              </a:pathLst>
            </a:cu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45D831B6-46CD-45E1-ABE2-2305F56C6456}"/>
              </a:ext>
            </a:extLst>
          </p:cNvPr>
          <p:cNvGrpSpPr/>
          <p:nvPr/>
        </p:nvGrpSpPr>
        <p:grpSpPr>
          <a:xfrm>
            <a:off x="6233611" y="2969502"/>
            <a:ext cx="273600" cy="273600"/>
            <a:chOff x="6352425" y="3038026"/>
            <a:chExt cx="273600" cy="273600"/>
          </a:xfrm>
        </p:grpSpPr>
        <p:sp>
          <p:nvSpPr>
            <p:cNvPr id="93" name="泪滴形 92">
              <a:extLst>
                <a:ext uri="{FF2B5EF4-FFF2-40B4-BE49-F238E27FC236}">
                  <a16:creationId xmlns:a16="http://schemas.microsoft.com/office/drawing/2014/main" xmlns="" id="{BEE18CF0-D799-462A-AD99-EF834FE982B5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6352425" y="3038026"/>
              <a:ext cx="273600" cy="273600"/>
            </a:xfrm>
            <a:prstGeom prst="teardrop">
              <a:avLst>
                <a:gd name="adj" fmla="val 200000"/>
              </a:avLst>
            </a:prstGeom>
            <a:solidFill>
              <a:srgbClr val="0053A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0EA79322-1C3F-4F97-AE7F-85E144B980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11519" y="3089978"/>
              <a:ext cx="158400" cy="158400"/>
            </a:xfrm>
            <a:prstGeom prst="ellipse">
              <a:avLst/>
            </a:prstGeom>
            <a:gradFill flip="none" rotWithShape="1">
              <a:gsLst>
                <a:gs pos="27000">
                  <a:schemeClr val="bg1">
                    <a:lumMod val="85000"/>
                  </a:schemeClr>
                </a:gs>
                <a:gs pos="62000">
                  <a:schemeClr val="bg1"/>
                </a:gs>
              </a:gsLst>
              <a:lin ang="27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7EFDE783-97C1-49A8-A5F0-6AC5BF18F86E}"/>
              </a:ext>
            </a:extLst>
          </p:cNvPr>
          <p:cNvGrpSpPr/>
          <p:nvPr/>
        </p:nvGrpSpPr>
        <p:grpSpPr>
          <a:xfrm>
            <a:off x="3544979" y="3648108"/>
            <a:ext cx="1272540" cy="484002"/>
            <a:chOff x="1125379" y="4135623"/>
            <a:chExt cx="1272540" cy="484002"/>
          </a:xfrm>
          <a:solidFill>
            <a:srgbClr val="0053A3"/>
          </a:solidFill>
        </p:grpSpPr>
        <p:sp>
          <p:nvSpPr>
            <p:cNvPr id="104" name="任意多边形 45">
              <a:extLst>
                <a:ext uri="{FF2B5EF4-FFF2-40B4-BE49-F238E27FC236}">
                  <a16:creationId xmlns:a16="http://schemas.microsoft.com/office/drawing/2014/main" xmlns="" id="{99F72E8D-2F1A-463B-861A-C077C0AAF1CE}"/>
                </a:ext>
              </a:extLst>
            </p:cNvPr>
            <p:cNvSpPr/>
            <p:nvPr/>
          </p:nvSpPr>
          <p:spPr>
            <a:xfrm>
              <a:off x="1125379" y="4135623"/>
              <a:ext cx="1272540" cy="484002"/>
            </a:xfrm>
            <a:custGeom>
              <a:avLst/>
              <a:gdLst>
                <a:gd name="connsiteX0" fmla="*/ 39829 w 1272540"/>
                <a:gd name="connsiteY0" fmla="*/ 0 h 484002"/>
                <a:gd name="connsiteX1" fmla="*/ 1232711 w 1272540"/>
                <a:gd name="connsiteY1" fmla="*/ 0 h 484002"/>
                <a:gd name="connsiteX2" fmla="*/ 1272540 w 1272540"/>
                <a:gd name="connsiteY2" fmla="*/ 39829 h 484002"/>
                <a:gd name="connsiteX3" fmla="*/ 1272540 w 1272540"/>
                <a:gd name="connsiteY3" fmla="*/ 342007 h 484002"/>
                <a:gd name="connsiteX4" fmla="*/ 1232711 w 1272540"/>
                <a:gd name="connsiteY4" fmla="*/ 381836 h 484002"/>
                <a:gd name="connsiteX5" fmla="*/ 708543 w 1272540"/>
                <a:gd name="connsiteY5" fmla="*/ 381836 h 484002"/>
                <a:gd name="connsiteX6" fmla="*/ 636271 w 1272540"/>
                <a:gd name="connsiteY6" fmla="*/ 484002 h 484002"/>
                <a:gd name="connsiteX7" fmla="*/ 563998 w 1272540"/>
                <a:gd name="connsiteY7" fmla="*/ 381836 h 484002"/>
                <a:gd name="connsiteX8" fmla="*/ 39829 w 1272540"/>
                <a:gd name="connsiteY8" fmla="*/ 381836 h 484002"/>
                <a:gd name="connsiteX9" fmla="*/ 0 w 1272540"/>
                <a:gd name="connsiteY9" fmla="*/ 342007 h 484002"/>
                <a:gd name="connsiteX10" fmla="*/ 0 w 1272540"/>
                <a:gd name="connsiteY10" fmla="*/ 39829 h 484002"/>
                <a:gd name="connsiteX11" fmla="*/ 39829 w 1272540"/>
                <a:gd name="connsiteY11" fmla="*/ 0 h 48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72540" h="484002">
                  <a:moveTo>
                    <a:pt x="39829" y="0"/>
                  </a:moveTo>
                  <a:lnTo>
                    <a:pt x="1232711" y="0"/>
                  </a:lnTo>
                  <a:cubicBezTo>
                    <a:pt x="1254708" y="0"/>
                    <a:pt x="1272540" y="17832"/>
                    <a:pt x="1272540" y="39829"/>
                  </a:cubicBezTo>
                  <a:lnTo>
                    <a:pt x="1272540" y="342007"/>
                  </a:lnTo>
                  <a:cubicBezTo>
                    <a:pt x="1272540" y="364004"/>
                    <a:pt x="1254708" y="381836"/>
                    <a:pt x="1232711" y="381836"/>
                  </a:cubicBezTo>
                  <a:lnTo>
                    <a:pt x="708543" y="381836"/>
                  </a:lnTo>
                  <a:lnTo>
                    <a:pt x="636271" y="484002"/>
                  </a:lnTo>
                  <a:lnTo>
                    <a:pt x="563998" y="381836"/>
                  </a:lnTo>
                  <a:lnTo>
                    <a:pt x="39829" y="381836"/>
                  </a:lnTo>
                  <a:cubicBezTo>
                    <a:pt x="17832" y="381836"/>
                    <a:pt x="0" y="364004"/>
                    <a:pt x="0" y="342007"/>
                  </a:cubicBezTo>
                  <a:lnTo>
                    <a:pt x="0" y="39829"/>
                  </a:lnTo>
                  <a:cubicBezTo>
                    <a:pt x="0" y="17832"/>
                    <a:pt x="17832" y="0"/>
                    <a:pt x="39829" y="0"/>
                  </a:cubicBezTo>
                  <a:close/>
                </a:path>
              </a:pathLst>
            </a:custGeom>
            <a:grpFill/>
            <a:ln w="19050">
              <a:noFill/>
            </a:ln>
            <a:effectLst>
              <a:outerShdw blurRad="1270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xmlns="" id="{86C0AD57-E657-4FD2-8709-1A20540C0A9F}"/>
                </a:ext>
              </a:extLst>
            </p:cNvPr>
            <p:cNvSpPr txBox="1"/>
            <p:nvPr/>
          </p:nvSpPr>
          <p:spPr>
            <a:xfrm>
              <a:off x="1441508" y="4142487"/>
              <a:ext cx="639919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rPr>
                <a:t>2020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04460D17-DFBF-422D-8BBC-27AA0EAA4004}"/>
              </a:ext>
            </a:extLst>
          </p:cNvPr>
          <p:cNvGrpSpPr/>
          <p:nvPr/>
        </p:nvGrpSpPr>
        <p:grpSpPr>
          <a:xfrm>
            <a:off x="5734141" y="2399261"/>
            <a:ext cx="1272540" cy="484002"/>
            <a:chOff x="1125379" y="4135623"/>
            <a:chExt cx="1272540" cy="484002"/>
          </a:xfrm>
          <a:solidFill>
            <a:srgbClr val="0053A3"/>
          </a:solidFill>
        </p:grpSpPr>
        <p:sp>
          <p:nvSpPr>
            <p:cNvPr id="107" name="任意多边形 48">
              <a:extLst>
                <a:ext uri="{FF2B5EF4-FFF2-40B4-BE49-F238E27FC236}">
                  <a16:creationId xmlns:a16="http://schemas.microsoft.com/office/drawing/2014/main" xmlns="" id="{D01D2F08-0B1B-412A-B807-3A2AC91A1024}"/>
                </a:ext>
              </a:extLst>
            </p:cNvPr>
            <p:cNvSpPr/>
            <p:nvPr/>
          </p:nvSpPr>
          <p:spPr>
            <a:xfrm>
              <a:off x="1125379" y="4135623"/>
              <a:ext cx="1272540" cy="484002"/>
            </a:xfrm>
            <a:custGeom>
              <a:avLst/>
              <a:gdLst>
                <a:gd name="connsiteX0" fmla="*/ 39829 w 1272540"/>
                <a:gd name="connsiteY0" fmla="*/ 0 h 484002"/>
                <a:gd name="connsiteX1" fmla="*/ 1232711 w 1272540"/>
                <a:gd name="connsiteY1" fmla="*/ 0 h 484002"/>
                <a:gd name="connsiteX2" fmla="*/ 1272540 w 1272540"/>
                <a:gd name="connsiteY2" fmla="*/ 39829 h 484002"/>
                <a:gd name="connsiteX3" fmla="*/ 1272540 w 1272540"/>
                <a:gd name="connsiteY3" fmla="*/ 342007 h 484002"/>
                <a:gd name="connsiteX4" fmla="*/ 1232711 w 1272540"/>
                <a:gd name="connsiteY4" fmla="*/ 381836 h 484002"/>
                <a:gd name="connsiteX5" fmla="*/ 708543 w 1272540"/>
                <a:gd name="connsiteY5" fmla="*/ 381836 h 484002"/>
                <a:gd name="connsiteX6" fmla="*/ 636271 w 1272540"/>
                <a:gd name="connsiteY6" fmla="*/ 484002 h 484002"/>
                <a:gd name="connsiteX7" fmla="*/ 563998 w 1272540"/>
                <a:gd name="connsiteY7" fmla="*/ 381836 h 484002"/>
                <a:gd name="connsiteX8" fmla="*/ 39829 w 1272540"/>
                <a:gd name="connsiteY8" fmla="*/ 381836 h 484002"/>
                <a:gd name="connsiteX9" fmla="*/ 0 w 1272540"/>
                <a:gd name="connsiteY9" fmla="*/ 342007 h 484002"/>
                <a:gd name="connsiteX10" fmla="*/ 0 w 1272540"/>
                <a:gd name="connsiteY10" fmla="*/ 39829 h 484002"/>
                <a:gd name="connsiteX11" fmla="*/ 39829 w 1272540"/>
                <a:gd name="connsiteY11" fmla="*/ 0 h 48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72540" h="484002">
                  <a:moveTo>
                    <a:pt x="39829" y="0"/>
                  </a:moveTo>
                  <a:lnTo>
                    <a:pt x="1232711" y="0"/>
                  </a:lnTo>
                  <a:cubicBezTo>
                    <a:pt x="1254708" y="0"/>
                    <a:pt x="1272540" y="17832"/>
                    <a:pt x="1272540" y="39829"/>
                  </a:cubicBezTo>
                  <a:lnTo>
                    <a:pt x="1272540" y="342007"/>
                  </a:lnTo>
                  <a:cubicBezTo>
                    <a:pt x="1272540" y="364004"/>
                    <a:pt x="1254708" y="381836"/>
                    <a:pt x="1232711" y="381836"/>
                  </a:cubicBezTo>
                  <a:lnTo>
                    <a:pt x="708543" y="381836"/>
                  </a:lnTo>
                  <a:lnTo>
                    <a:pt x="636271" y="484002"/>
                  </a:lnTo>
                  <a:lnTo>
                    <a:pt x="563998" y="381836"/>
                  </a:lnTo>
                  <a:lnTo>
                    <a:pt x="39829" y="381836"/>
                  </a:lnTo>
                  <a:cubicBezTo>
                    <a:pt x="17832" y="381836"/>
                    <a:pt x="0" y="364004"/>
                    <a:pt x="0" y="342007"/>
                  </a:cubicBezTo>
                  <a:lnTo>
                    <a:pt x="0" y="39829"/>
                  </a:lnTo>
                  <a:cubicBezTo>
                    <a:pt x="0" y="17832"/>
                    <a:pt x="17832" y="0"/>
                    <a:pt x="39829" y="0"/>
                  </a:cubicBezTo>
                  <a:close/>
                </a:path>
              </a:pathLst>
            </a:custGeom>
            <a:grpFill/>
            <a:ln w="19050">
              <a:noFill/>
            </a:ln>
            <a:effectLst>
              <a:outerShdw blurRad="1270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xmlns="" id="{06031230-034B-48C7-B4DF-ACDEE46E87C0}"/>
                </a:ext>
              </a:extLst>
            </p:cNvPr>
            <p:cNvSpPr txBox="1"/>
            <p:nvPr/>
          </p:nvSpPr>
          <p:spPr>
            <a:xfrm>
              <a:off x="1441508" y="4142487"/>
              <a:ext cx="639919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rPr>
                <a:t>2021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35B2C16B-F009-47AA-9F15-4848FB263500}"/>
              </a:ext>
            </a:extLst>
          </p:cNvPr>
          <p:cNvGrpSpPr/>
          <p:nvPr/>
        </p:nvGrpSpPr>
        <p:grpSpPr>
          <a:xfrm>
            <a:off x="9064290" y="1363233"/>
            <a:ext cx="1272540" cy="484002"/>
            <a:chOff x="1125379" y="4135623"/>
            <a:chExt cx="1272540" cy="484002"/>
          </a:xfrm>
          <a:solidFill>
            <a:srgbClr val="0053A3"/>
          </a:solidFill>
        </p:grpSpPr>
        <p:sp>
          <p:nvSpPr>
            <p:cNvPr id="110" name="任意多边形 51">
              <a:extLst>
                <a:ext uri="{FF2B5EF4-FFF2-40B4-BE49-F238E27FC236}">
                  <a16:creationId xmlns:a16="http://schemas.microsoft.com/office/drawing/2014/main" xmlns="" id="{DA2E809B-96FA-4179-964F-EEAE49BCABB2}"/>
                </a:ext>
              </a:extLst>
            </p:cNvPr>
            <p:cNvSpPr/>
            <p:nvPr/>
          </p:nvSpPr>
          <p:spPr>
            <a:xfrm>
              <a:off x="1125379" y="4135623"/>
              <a:ext cx="1272540" cy="484002"/>
            </a:xfrm>
            <a:custGeom>
              <a:avLst/>
              <a:gdLst>
                <a:gd name="connsiteX0" fmla="*/ 39829 w 1272540"/>
                <a:gd name="connsiteY0" fmla="*/ 0 h 484002"/>
                <a:gd name="connsiteX1" fmla="*/ 1232711 w 1272540"/>
                <a:gd name="connsiteY1" fmla="*/ 0 h 484002"/>
                <a:gd name="connsiteX2" fmla="*/ 1272540 w 1272540"/>
                <a:gd name="connsiteY2" fmla="*/ 39829 h 484002"/>
                <a:gd name="connsiteX3" fmla="*/ 1272540 w 1272540"/>
                <a:gd name="connsiteY3" fmla="*/ 342007 h 484002"/>
                <a:gd name="connsiteX4" fmla="*/ 1232711 w 1272540"/>
                <a:gd name="connsiteY4" fmla="*/ 381836 h 484002"/>
                <a:gd name="connsiteX5" fmla="*/ 708543 w 1272540"/>
                <a:gd name="connsiteY5" fmla="*/ 381836 h 484002"/>
                <a:gd name="connsiteX6" fmla="*/ 636271 w 1272540"/>
                <a:gd name="connsiteY6" fmla="*/ 484002 h 484002"/>
                <a:gd name="connsiteX7" fmla="*/ 563998 w 1272540"/>
                <a:gd name="connsiteY7" fmla="*/ 381836 h 484002"/>
                <a:gd name="connsiteX8" fmla="*/ 39829 w 1272540"/>
                <a:gd name="connsiteY8" fmla="*/ 381836 h 484002"/>
                <a:gd name="connsiteX9" fmla="*/ 0 w 1272540"/>
                <a:gd name="connsiteY9" fmla="*/ 342007 h 484002"/>
                <a:gd name="connsiteX10" fmla="*/ 0 w 1272540"/>
                <a:gd name="connsiteY10" fmla="*/ 39829 h 484002"/>
                <a:gd name="connsiteX11" fmla="*/ 39829 w 1272540"/>
                <a:gd name="connsiteY11" fmla="*/ 0 h 48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72540" h="484002">
                  <a:moveTo>
                    <a:pt x="39829" y="0"/>
                  </a:moveTo>
                  <a:lnTo>
                    <a:pt x="1232711" y="0"/>
                  </a:lnTo>
                  <a:cubicBezTo>
                    <a:pt x="1254708" y="0"/>
                    <a:pt x="1272540" y="17832"/>
                    <a:pt x="1272540" y="39829"/>
                  </a:cubicBezTo>
                  <a:lnTo>
                    <a:pt x="1272540" y="342007"/>
                  </a:lnTo>
                  <a:cubicBezTo>
                    <a:pt x="1272540" y="364004"/>
                    <a:pt x="1254708" y="381836"/>
                    <a:pt x="1232711" y="381836"/>
                  </a:cubicBezTo>
                  <a:lnTo>
                    <a:pt x="708543" y="381836"/>
                  </a:lnTo>
                  <a:lnTo>
                    <a:pt x="636271" y="484002"/>
                  </a:lnTo>
                  <a:lnTo>
                    <a:pt x="563998" y="381836"/>
                  </a:lnTo>
                  <a:lnTo>
                    <a:pt x="39829" y="381836"/>
                  </a:lnTo>
                  <a:cubicBezTo>
                    <a:pt x="17832" y="381836"/>
                    <a:pt x="0" y="364004"/>
                    <a:pt x="0" y="342007"/>
                  </a:cubicBezTo>
                  <a:lnTo>
                    <a:pt x="0" y="39829"/>
                  </a:lnTo>
                  <a:cubicBezTo>
                    <a:pt x="0" y="17832"/>
                    <a:pt x="17832" y="0"/>
                    <a:pt x="39829" y="0"/>
                  </a:cubicBezTo>
                  <a:close/>
                </a:path>
              </a:pathLst>
            </a:custGeom>
            <a:grpFill/>
            <a:ln w="19050">
              <a:noFill/>
            </a:ln>
            <a:effectLst>
              <a:outerShdw blurRad="1270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xmlns="" id="{F4BD9B53-F043-45EF-ABD2-831C69618741}"/>
                </a:ext>
              </a:extLst>
            </p:cNvPr>
            <p:cNvSpPr txBox="1"/>
            <p:nvPr/>
          </p:nvSpPr>
          <p:spPr>
            <a:xfrm>
              <a:off x="1441508" y="4142487"/>
              <a:ext cx="639919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rPr>
                <a:t>2022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6284D58A-5DB4-46E9-B0FA-17EABDC5ACE1}"/>
              </a:ext>
            </a:extLst>
          </p:cNvPr>
          <p:cNvSpPr txBox="1"/>
          <p:nvPr/>
        </p:nvSpPr>
        <p:spPr>
          <a:xfrm>
            <a:off x="746510" y="5035016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5C65AA3F-6E66-409C-9E4F-03DC1CA5C4F5}"/>
              </a:ext>
            </a:extLst>
          </p:cNvPr>
          <p:cNvSpPr txBox="1"/>
          <p:nvPr/>
        </p:nvSpPr>
        <p:spPr>
          <a:xfrm>
            <a:off x="438146" y="5427319"/>
            <a:ext cx="2388802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2142EA6D-1015-46E9-A9FB-7CFB71EF4EB2}"/>
              </a:ext>
            </a:extLst>
          </p:cNvPr>
          <p:cNvSpPr txBox="1"/>
          <p:nvPr/>
        </p:nvSpPr>
        <p:spPr>
          <a:xfrm>
            <a:off x="3310858" y="4586710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D5445A8B-97C1-437F-A3D9-60F30FE3AC6B}"/>
              </a:ext>
            </a:extLst>
          </p:cNvPr>
          <p:cNvSpPr txBox="1"/>
          <p:nvPr/>
        </p:nvSpPr>
        <p:spPr>
          <a:xfrm>
            <a:off x="3002494" y="4979013"/>
            <a:ext cx="2388802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AE7C9F27-1630-4E8B-86C0-FF63633DA454}"/>
              </a:ext>
            </a:extLst>
          </p:cNvPr>
          <p:cNvSpPr txBox="1"/>
          <p:nvPr/>
        </p:nvSpPr>
        <p:spPr>
          <a:xfrm>
            <a:off x="5507464" y="4335907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4185B7D7-BF54-46C3-AA88-AFFE145BAA52}"/>
              </a:ext>
            </a:extLst>
          </p:cNvPr>
          <p:cNvSpPr txBox="1"/>
          <p:nvPr/>
        </p:nvSpPr>
        <p:spPr>
          <a:xfrm>
            <a:off x="5721939" y="4728210"/>
            <a:ext cx="1343124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Maecenas.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E51E4389-EFE9-4AD4-9548-11A62D0CD358}"/>
              </a:ext>
            </a:extLst>
          </p:cNvPr>
          <p:cNvSpPr txBox="1"/>
          <p:nvPr/>
        </p:nvSpPr>
        <p:spPr>
          <a:xfrm>
            <a:off x="8836852" y="2742929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xmlns="" id="{7022FBBD-BF16-4782-9A14-4C0AA1F80DC0}"/>
              </a:ext>
            </a:extLst>
          </p:cNvPr>
          <p:cNvSpPr txBox="1"/>
          <p:nvPr/>
        </p:nvSpPr>
        <p:spPr>
          <a:xfrm>
            <a:off x="8528488" y="3135232"/>
            <a:ext cx="2388802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338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switch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1856067"/>
            <a:ext cx="12192000" cy="351905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公众号：陈西设计之家。微信搜索即可">
            <a:extLst>
              <a:ext uri="{FF2B5EF4-FFF2-40B4-BE49-F238E27FC236}">
                <a16:creationId xmlns:a16="http://schemas.microsoft.com/office/drawing/2014/main" xmlns="" id="{C33FCECF-CEF3-4615-9DD2-2887B9C3AB1B}"/>
              </a:ext>
            </a:extLst>
          </p:cNvPr>
          <p:cNvSpPr/>
          <p:nvPr/>
        </p:nvSpPr>
        <p:spPr>
          <a:xfrm>
            <a:off x="5122084" y="792492"/>
            <a:ext cx="1947832" cy="1947832"/>
          </a:xfrm>
          <a:prstGeom prst="ellipse">
            <a:avLst/>
          </a:prstGeom>
          <a:solidFill>
            <a:srgbClr val="0053A3"/>
          </a:solidFill>
          <a:ln w="31750">
            <a:solidFill>
              <a:schemeClr val="bg1"/>
            </a:solidFill>
          </a:ln>
          <a:effectLst>
            <a:outerShdw blurRad="4064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5DB240ED-861A-4307-BF52-878713EB59C4}"/>
              </a:ext>
            </a:extLst>
          </p:cNvPr>
          <p:cNvSpPr txBox="1"/>
          <p:nvPr/>
        </p:nvSpPr>
        <p:spPr>
          <a:xfrm>
            <a:off x="5359400" y="1302069"/>
            <a:ext cx="1473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E5E9F2BE-11BA-48AC-85F5-447E54A291B1}"/>
              </a:ext>
            </a:extLst>
          </p:cNvPr>
          <p:cNvSpPr txBox="1"/>
          <p:nvPr/>
        </p:nvSpPr>
        <p:spPr>
          <a:xfrm>
            <a:off x="2943225" y="3940505"/>
            <a:ext cx="63055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</a:t>
            </a:r>
            <a:r>
              <a:rPr lang="en-US" altLang="zh-CN" sz="1400" dirty="0" err="1">
                <a:solidFill>
                  <a:schemeClr val="bg1"/>
                </a:solidFill>
              </a:rPr>
              <a:t>posuere</a:t>
            </a:r>
            <a:r>
              <a:rPr lang="en-US" altLang="zh-CN" sz="1400" dirty="0">
                <a:solidFill>
                  <a:schemeClr val="bg1"/>
                </a:solidFill>
              </a:rPr>
              <a:t>, magna sed pulvinar </a:t>
            </a:r>
            <a:r>
              <a:rPr lang="en-US" altLang="zh-CN" sz="1400" dirty="0" err="1">
                <a:solidFill>
                  <a:schemeClr val="bg1"/>
                </a:solidFill>
              </a:rPr>
              <a:t>ultricies</a:t>
            </a:r>
            <a:r>
              <a:rPr lang="en-US" altLang="zh-CN" sz="1400" dirty="0">
                <a:solidFill>
                  <a:schemeClr val="bg1"/>
                </a:solidFill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</a:rPr>
              <a:t>purus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lectus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malesuada</a:t>
            </a:r>
            <a:r>
              <a:rPr lang="en-US" altLang="zh-CN" sz="1400" dirty="0">
                <a:solidFill>
                  <a:schemeClr val="bg1"/>
                </a:solidFill>
              </a:rPr>
              <a:t>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C1450E84-2381-4170-984C-CF5CF503C534}"/>
              </a:ext>
            </a:extLst>
          </p:cNvPr>
          <p:cNvSpPr txBox="1"/>
          <p:nvPr/>
        </p:nvSpPr>
        <p:spPr>
          <a:xfrm>
            <a:off x="4749800" y="3179705"/>
            <a:ext cx="269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请开始你的表演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3DA28145-1F54-4EE2-AD08-23846539000F}"/>
              </a:ext>
            </a:extLst>
          </p:cNvPr>
          <p:cNvCxnSpPr/>
          <p:nvPr/>
        </p:nvCxnSpPr>
        <p:spPr>
          <a:xfrm>
            <a:off x="5529263" y="3803899"/>
            <a:ext cx="11334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9173D5B0-2AE3-40F4-9D69-4BC64C8CE02D}"/>
              </a:ext>
            </a:extLst>
          </p:cNvPr>
          <p:cNvCxnSpPr/>
          <p:nvPr/>
        </p:nvCxnSpPr>
        <p:spPr>
          <a:xfrm>
            <a:off x="6096000" y="4867475"/>
            <a:ext cx="0" cy="345117"/>
          </a:xfrm>
          <a:prstGeom prst="line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860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公众号：陈西设计之家。微信搜索即可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0"/>
            <a:ext cx="12192000" cy="89203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224756C7-C037-43DB-84C6-B96D673B1A80}"/>
              </a:ext>
            </a:extLst>
          </p:cNvPr>
          <p:cNvSpPr/>
          <p:nvPr/>
        </p:nvSpPr>
        <p:spPr>
          <a:xfrm flipH="1">
            <a:off x="0" y="6716110"/>
            <a:ext cx="12276701" cy="141890"/>
          </a:xfrm>
          <a:custGeom>
            <a:avLst/>
            <a:gdLst>
              <a:gd name="connsiteX0" fmla="*/ 180975 w 12276701"/>
              <a:gd name="connsiteY0" fmla="*/ 0 h 141890"/>
              <a:gd name="connsiteX1" fmla="*/ 64830 w 12276701"/>
              <a:gd name="connsiteY1" fmla="*/ 0 h 141890"/>
              <a:gd name="connsiteX2" fmla="*/ 0 w 12276701"/>
              <a:gd name="connsiteY2" fmla="*/ 141890 h 141890"/>
              <a:gd name="connsiteX3" fmla="*/ 116145 w 12276701"/>
              <a:gd name="connsiteY3" fmla="*/ 141890 h 141890"/>
              <a:gd name="connsiteX4" fmla="*/ 361950 w 12276701"/>
              <a:gd name="connsiteY4" fmla="*/ 0 h 141890"/>
              <a:gd name="connsiteX5" fmla="*/ 245805 w 12276701"/>
              <a:gd name="connsiteY5" fmla="*/ 0 h 141890"/>
              <a:gd name="connsiteX6" fmla="*/ 180975 w 12276701"/>
              <a:gd name="connsiteY6" fmla="*/ 141890 h 141890"/>
              <a:gd name="connsiteX7" fmla="*/ 297120 w 12276701"/>
              <a:gd name="connsiteY7" fmla="*/ 141890 h 141890"/>
              <a:gd name="connsiteX8" fmla="*/ 542925 w 12276701"/>
              <a:gd name="connsiteY8" fmla="*/ 0 h 141890"/>
              <a:gd name="connsiteX9" fmla="*/ 426780 w 12276701"/>
              <a:gd name="connsiteY9" fmla="*/ 0 h 141890"/>
              <a:gd name="connsiteX10" fmla="*/ 361950 w 12276701"/>
              <a:gd name="connsiteY10" fmla="*/ 141890 h 141890"/>
              <a:gd name="connsiteX11" fmla="*/ 478095 w 12276701"/>
              <a:gd name="connsiteY11" fmla="*/ 141890 h 141890"/>
              <a:gd name="connsiteX12" fmla="*/ 723900 w 12276701"/>
              <a:gd name="connsiteY12" fmla="*/ 0 h 141890"/>
              <a:gd name="connsiteX13" fmla="*/ 607755 w 12276701"/>
              <a:gd name="connsiteY13" fmla="*/ 0 h 141890"/>
              <a:gd name="connsiteX14" fmla="*/ 542925 w 12276701"/>
              <a:gd name="connsiteY14" fmla="*/ 141890 h 141890"/>
              <a:gd name="connsiteX15" fmla="*/ 659070 w 12276701"/>
              <a:gd name="connsiteY15" fmla="*/ 141890 h 141890"/>
              <a:gd name="connsiteX16" fmla="*/ 904875 w 12276701"/>
              <a:gd name="connsiteY16" fmla="*/ 0 h 141890"/>
              <a:gd name="connsiteX17" fmla="*/ 788730 w 12276701"/>
              <a:gd name="connsiteY17" fmla="*/ 0 h 141890"/>
              <a:gd name="connsiteX18" fmla="*/ 723900 w 12276701"/>
              <a:gd name="connsiteY18" fmla="*/ 141890 h 141890"/>
              <a:gd name="connsiteX19" fmla="*/ 840045 w 12276701"/>
              <a:gd name="connsiteY19" fmla="*/ 141890 h 141890"/>
              <a:gd name="connsiteX20" fmla="*/ 1085850 w 12276701"/>
              <a:gd name="connsiteY20" fmla="*/ 0 h 141890"/>
              <a:gd name="connsiteX21" fmla="*/ 969705 w 12276701"/>
              <a:gd name="connsiteY21" fmla="*/ 0 h 141890"/>
              <a:gd name="connsiteX22" fmla="*/ 904875 w 12276701"/>
              <a:gd name="connsiteY22" fmla="*/ 141890 h 141890"/>
              <a:gd name="connsiteX23" fmla="*/ 1021020 w 12276701"/>
              <a:gd name="connsiteY23" fmla="*/ 141890 h 141890"/>
              <a:gd name="connsiteX24" fmla="*/ 1266825 w 12276701"/>
              <a:gd name="connsiteY24" fmla="*/ 0 h 141890"/>
              <a:gd name="connsiteX25" fmla="*/ 1150680 w 12276701"/>
              <a:gd name="connsiteY25" fmla="*/ 0 h 141890"/>
              <a:gd name="connsiteX26" fmla="*/ 1085850 w 12276701"/>
              <a:gd name="connsiteY26" fmla="*/ 141890 h 141890"/>
              <a:gd name="connsiteX27" fmla="*/ 1201995 w 12276701"/>
              <a:gd name="connsiteY27" fmla="*/ 141890 h 141890"/>
              <a:gd name="connsiteX28" fmla="*/ 1447800 w 12276701"/>
              <a:gd name="connsiteY28" fmla="*/ 0 h 141890"/>
              <a:gd name="connsiteX29" fmla="*/ 1331655 w 12276701"/>
              <a:gd name="connsiteY29" fmla="*/ 0 h 141890"/>
              <a:gd name="connsiteX30" fmla="*/ 1266825 w 12276701"/>
              <a:gd name="connsiteY30" fmla="*/ 141890 h 141890"/>
              <a:gd name="connsiteX31" fmla="*/ 1382970 w 12276701"/>
              <a:gd name="connsiteY31" fmla="*/ 141890 h 141890"/>
              <a:gd name="connsiteX32" fmla="*/ 1628775 w 12276701"/>
              <a:gd name="connsiteY32" fmla="*/ 0 h 141890"/>
              <a:gd name="connsiteX33" fmla="*/ 1512630 w 12276701"/>
              <a:gd name="connsiteY33" fmla="*/ 0 h 141890"/>
              <a:gd name="connsiteX34" fmla="*/ 1447800 w 12276701"/>
              <a:gd name="connsiteY34" fmla="*/ 141890 h 141890"/>
              <a:gd name="connsiteX35" fmla="*/ 1563945 w 12276701"/>
              <a:gd name="connsiteY35" fmla="*/ 141890 h 141890"/>
              <a:gd name="connsiteX36" fmla="*/ 1809750 w 12276701"/>
              <a:gd name="connsiteY36" fmla="*/ 0 h 141890"/>
              <a:gd name="connsiteX37" fmla="*/ 1693605 w 12276701"/>
              <a:gd name="connsiteY37" fmla="*/ 0 h 141890"/>
              <a:gd name="connsiteX38" fmla="*/ 1628775 w 12276701"/>
              <a:gd name="connsiteY38" fmla="*/ 141890 h 141890"/>
              <a:gd name="connsiteX39" fmla="*/ 1744920 w 12276701"/>
              <a:gd name="connsiteY39" fmla="*/ 141890 h 141890"/>
              <a:gd name="connsiteX40" fmla="*/ 1990725 w 12276701"/>
              <a:gd name="connsiteY40" fmla="*/ 0 h 141890"/>
              <a:gd name="connsiteX41" fmla="*/ 1874580 w 12276701"/>
              <a:gd name="connsiteY41" fmla="*/ 0 h 141890"/>
              <a:gd name="connsiteX42" fmla="*/ 1809750 w 12276701"/>
              <a:gd name="connsiteY42" fmla="*/ 141890 h 141890"/>
              <a:gd name="connsiteX43" fmla="*/ 1925895 w 12276701"/>
              <a:gd name="connsiteY43" fmla="*/ 141890 h 141890"/>
              <a:gd name="connsiteX44" fmla="*/ 2171700 w 12276701"/>
              <a:gd name="connsiteY44" fmla="*/ 0 h 141890"/>
              <a:gd name="connsiteX45" fmla="*/ 2055555 w 12276701"/>
              <a:gd name="connsiteY45" fmla="*/ 0 h 141890"/>
              <a:gd name="connsiteX46" fmla="*/ 1990725 w 12276701"/>
              <a:gd name="connsiteY46" fmla="*/ 141890 h 141890"/>
              <a:gd name="connsiteX47" fmla="*/ 2106870 w 12276701"/>
              <a:gd name="connsiteY47" fmla="*/ 141890 h 141890"/>
              <a:gd name="connsiteX48" fmla="*/ 2352675 w 12276701"/>
              <a:gd name="connsiteY48" fmla="*/ 0 h 141890"/>
              <a:gd name="connsiteX49" fmla="*/ 2236530 w 12276701"/>
              <a:gd name="connsiteY49" fmla="*/ 0 h 141890"/>
              <a:gd name="connsiteX50" fmla="*/ 2171700 w 12276701"/>
              <a:gd name="connsiteY50" fmla="*/ 141890 h 141890"/>
              <a:gd name="connsiteX51" fmla="*/ 2287845 w 12276701"/>
              <a:gd name="connsiteY51" fmla="*/ 141890 h 141890"/>
              <a:gd name="connsiteX52" fmla="*/ 2533650 w 12276701"/>
              <a:gd name="connsiteY52" fmla="*/ 0 h 141890"/>
              <a:gd name="connsiteX53" fmla="*/ 2417505 w 12276701"/>
              <a:gd name="connsiteY53" fmla="*/ 0 h 141890"/>
              <a:gd name="connsiteX54" fmla="*/ 2352675 w 12276701"/>
              <a:gd name="connsiteY54" fmla="*/ 141890 h 141890"/>
              <a:gd name="connsiteX55" fmla="*/ 2468820 w 12276701"/>
              <a:gd name="connsiteY55" fmla="*/ 141890 h 141890"/>
              <a:gd name="connsiteX56" fmla="*/ 2714625 w 12276701"/>
              <a:gd name="connsiteY56" fmla="*/ 0 h 141890"/>
              <a:gd name="connsiteX57" fmla="*/ 2598480 w 12276701"/>
              <a:gd name="connsiteY57" fmla="*/ 0 h 141890"/>
              <a:gd name="connsiteX58" fmla="*/ 2533650 w 12276701"/>
              <a:gd name="connsiteY58" fmla="*/ 141890 h 141890"/>
              <a:gd name="connsiteX59" fmla="*/ 2649795 w 12276701"/>
              <a:gd name="connsiteY59" fmla="*/ 141890 h 141890"/>
              <a:gd name="connsiteX60" fmla="*/ 2895600 w 12276701"/>
              <a:gd name="connsiteY60" fmla="*/ 0 h 141890"/>
              <a:gd name="connsiteX61" fmla="*/ 2779455 w 12276701"/>
              <a:gd name="connsiteY61" fmla="*/ 0 h 141890"/>
              <a:gd name="connsiteX62" fmla="*/ 2714625 w 12276701"/>
              <a:gd name="connsiteY62" fmla="*/ 141890 h 141890"/>
              <a:gd name="connsiteX63" fmla="*/ 2830770 w 12276701"/>
              <a:gd name="connsiteY63" fmla="*/ 141890 h 141890"/>
              <a:gd name="connsiteX64" fmla="*/ 3076575 w 12276701"/>
              <a:gd name="connsiteY64" fmla="*/ 0 h 141890"/>
              <a:gd name="connsiteX65" fmla="*/ 2960430 w 12276701"/>
              <a:gd name="connsiteY65" fmla="*/ 0 h 141890"/>
              <a:gd name="connsiteX66" fmla="*/ 2895600 w 12276701"/>
              <a:gd name="connsiteY66" fmla="*/ 141890 h 141890"/>
              <a:gd name="connsiteX67" fmla="*/ 3011745 w 12276701"/>
              <a:gd name="connsiteY67" fmla="*/ 141890 h 141890"/>
              <a:gd name="connsiteX68" fmla="*/ 3257550 w 12276701"/>
              <a:gd name="connsiteY68" fmla="*/ 0 h 141890"/>
              <a:gd name="connsiteX69" fmla="*/ 3141405 w 12276701"/>
              <a:gd name="connsiteY69" fmla="*/ 0 h 141890"/>
              <a:gd name="connsiteX70" fmla="*/ 3076575 w 12276701"/>
              <a:gd name="connsiteY70" fmla="*/ 141890 h 141890"/>
              <a:gd name="connsiteX71" fmla="*/ 3192720 w 12276701"/>
              <a:gd name="connsiteY71" fmla="*/ 141890 h 141890"/>
              <a:gd name="connsiteX72" fmla="*/ 3438525 w 12276701"/>
              <a:gd name="connsiteY72" fmla="*/ 0 h 141890"/>
              <a:gd name="connsiteX73" fmla="*/ 3322380 w 12276701"/>
              <a:gd name="connsiteY73" fmla="*/ 0 h 141890"/>
              <a:gd name="connsiteX74" fmla="*/ 3257550 w 12276701"/>
              <a:gd name="connsiteY74" fmla="*/ 141890 h 141890"/>
              <a:gd name="connsiteX75" fmla="*/ 3373695 w 12276701"/>
              <a:gd name="connsiteY75" fmla="*/ 141890 h 141890"/>
              <a:gd name="connsiteX76" fmla="*/ 3619500 w 12276701"/>
              <a:gd name="connsiteY76" fmla="*/ 0 h 141890"/>
              <a:gd name="connsiteX77" fmla="*/ 3503355 w 12276701"/>
              <a:gd name="connsiteY77" fmla="*/ 0 h 141890"/>
              <a:gd name="connsiteX78" fmla="*/ 3438525 w 12276701"/>
              <a:gd name="connsiteY78" fmla="*/ 141890 h 141890"/>
              <a:gd name="connsiteX79" fmla="*/ 3554670 w 12276701"/>
              <a:gd name="connsiteY79" fmla="*/ 141890 h 141890"/>
              <a:gd name="connsiteX80" fmla="*/ 3800475 w 12276701"/>
              <a:gd name="connsiteY80" fmla="*/ 0 h 141890"/>
              <a:gd name="connsiteX81" fmla="*/ 3684330 w 12276701"/>
              <a:gd name="connsiteY81" fmla="*/ 0 h 141890"/>
              <a:gd name="connsiteX82" fmla="*/ 3619500 w 12276701"/>
              <a:gd name="connsiteY82" fmla="*/ 141890 h 141890"/>
              <a:gd name="connsiteX83" fmla="*/ 3735645 w 12276701"/>
              <a:gd name="connsiteY83" fmla="*/ 141890 h 141890"/>
              <a:gd name="connsiteX84" fmla="*/ 3981450 w 12276701"/>
              <a:gd name="connsiteY84" fmla="*/ 0 h 141890"/>
              <a:gd name="connsiteX85" fmla="*/ 3865305 w 12276701"/>
              <a:gd name="connsiteY85" fmla="*/ 0 h 141890"/>
              <a:gd name="connsiteX86" fmla="*/ 3800475 w 12276701"/>
              <a:gd name="connsiteY86" fmla="*/ 141890 h 141890"/>
              <a:gd name="connsiteX87" fmla="*/ 3916620 w 12276701"/>
              <a:gd name="connsiteY87" fmla="*/ 141890 h 141890"/>
              <a:gd name="connsiteX88" fmla="*/ 4162425 w 12276701"/>
              <a:gd name="connsiteY88" fmla="*/ 0 h 141890"/>
              <a:gd name="connsiteX89" fmla="*/ 4046280 w 12276701"/>
              <a:gd name="connsiteY89" fmla="*/ 0 h 141890"/>
              <a:gd name="connsiteX90" fmla="*/ 3981450 w 12276701"/>
              <a:gd name="connsiteY90" fmla="*/ 141890 h 141890"/>
              <a:gd name="connsiteX91" fmla="*/ 4097595 w 12276701"/>
              <a:gd name="connsiteY91" fmla="*/ 141890 h 141890"/>
              <a:gd name="connsiteX92" fmla="*/ 4343400 w 12276701"/>
              <a:gd name="connsiteY92" fmla="*/ 0 h 141890"/>
              <a:gd name="connsiteX93" fmla="*/ 4227255 w 12276701"/>
              <a:gd name="connsiteY93" fmla="*/ 0 h 141890"/>
              <a:gd name="connsiteX94" fmla="*/ 4162425 w 12276701"/>
              <a:gd name="connsiteY94" fmla="*/ 141890 h 141890"/>
              <a:gd name="connsiteX95" fmla="*/ 4278570 w 12276701"/>
              <a:gd name="connsiteY95" fmla="*/ 141890 h 141890"/>
              <a:gd name="connsiteX96" fmla="*/ 4524375 w 12276701"/>
              <a:gd name="connsiteY96" fmla="*/ 0 h 141890"/>
              <a:gd name="connsiteX97" fmla="*/ 4408230 w 12276701"/>
              <a:gd name="connsiteY97" fmla="*/ 0 h 141890"/>
              <a:gd name="connsiteX98" fmla="*/ 4343400 w 12276701"/>
              <a:gd name="connsiteY98" fmla="*/ 141890 h 141890"/>
              <a:gd name="connsiteX99" fmla="*/ 4459545 w 12276701"/>
              <a:gd name="connsiteY99" fmla="*/ 141890 h 141890"/>
              <a:gd name="connsiteX100" fmla="*/ 4705350 w 12276701"/>
              <a:gd name="connsiteY100" fmla="*/ 0 h 141890"/>
              <a:gd name="connsiteX101" fmla="*/ 4589205 w 12276701"/>
              <a:gd name="connsiteY101" fmla="*/ 0 h 141890"/>
              <a:gd name="connsiteX102" fmla="*/ 4524375 w 12276701"/>
              <a:gd name="connsiteY102" fmla="*/ 141890 h 141890"/>
              <a:gd name="connsiteX103" fmla="*/ 4640520 w 12276701"/>
              <a:gd name="connsiteY103" fmla="*/ 141890 h 141890"/>
              <a:gd name="connsiteX104" fmla="*/ 4886325 w 12276701"/>
              <a:gd name="connsiteY104" fmla="*/ 0 h 141890"/>
              <a:gd name="connsiteX105" fmla="*/ 4770180 w 12276701"/>
              <a:gd name="connsiteY105" fmla="*/ 0 h 141890"/>
              <a:gd name="connsiteX106" fmla="*/ 4705350 w 12276701"/>
              <a:gd name="connsiteY106" fmla="*/ 141890 h 141890"/>
              <a:gd name="connsiteX107" fmla="*/ 4821495 w 12276701"/>
              <a:gd name="connsiteY107" fmla="*/ 141890 h 141890"/>
              <a:gd name="connsiteX108" fmla="*/ 5067300 w 12276701"/>
              <a:gd name="connsiteY108" fmla="*/ 0 h 141890"/>
              <a:gd name="connsiteX109" fmla="*/ 4951155 w 12276701"/>
              <a:gd name="connsiteY109" fmla="*/ 0 h 141890"/>
              <a:gd name="connsiteX110" fmla="*/ 4886325 w 12276701"/>
              <a:gd name="connsiteY110" fmla="*/ 141890 h 141890"/>
              <a:gd name="connsiteX111" fmla="*/ 5002470 w 12276701"/>
              <a:gd name="connsiteY111" fmla="*/ 141890 h 141890"/>
              <a:gd name="connsiteX112" fmla="*/ 5248275 w 12276701"/>
              <a:gd name="connsiteY112" fmla="*/ 0 h 141890"/>
              <a:gd name="connsiteX113" fmla="*/ 5132130 w 12276701"/>
              <a:gd name="connsiteY113" fmla="*/ 0 h 141890"/>
              <a:gd name="connsiteX114" fmla="*/ 5067300 w 12276701"/>
              <a:gd name="connsiteY114" fmla="*/ 141890 h 141890"/>
              <a:gd name="connsiteX115" fmla="*/ 5183445 w 12276701"/>
              <a:gd name="connsiteY115" fmla="*/ 141890 h 141890"/>
              <a:gd name="connsiteX116" fmla="*/ 5429250 w 12276701"/>
              <a:gd name="connsiteY116" fmla="*/ 0 h 141890"/>
              <a:gd name="connsiteX117" fmla="*/ 5313105 w 12276701"/>
              <a:gd name="connsiteY117" fmla="*/ 0 h 141890"/>
              <a:gd name="connsiteX118" fmla="*/ 5248275 w 12276701"/>
              <a:gd name="connsiteY118" fmla="*/ 141890 h 141890"/>
              <a:gd name="connsiteX119" fmla="*/ 5364420 w 12276701"/>
              <a:gd name="connsiteY119" fmla="*/ 141890 h 141890"/>
              <a:gd name="connsiteX120" fmla="*/ 5610225 w 12276701"/>
              <a:gd name="connsiteY120" fmla="*/ 0 h 141890"/>
              <a:gd name="connsiteX121" fmla="*/ 5494080 w 12276701"/>
              <a:gd name="connsiteY121" fmla="*/ 0 h 141890"/>
              <a:gd name="connsiteX122" fmla="*/ 5429250 w 12276701"/>
              <a:gd name="connsiteY122" fmla="*/ 141890 h 141890"/>
              <a:gd name="connsiteX123" fmla="*/ 5545395 w 12276701"/>
              <a:gd name="connsiteY123" fmla="*/ 141890 h 141890"/>
              <a:gd name="connsiteX124" fmla="*/ 5791200 w 12276701"/>
              <a:gd name="connsiteY124" fmla="*/ 0 h 141890"/>
              <a:gd name="connsiteX125" fmla="*/ 5675055 w 12276701"/>
              <a:gd name="connsiteY125" fmla="*/ 0 h 141890"/>
              <a:gd name="connsiteX126" fmla="*/ 5610225 w 12276701"/>
              <a:gd name="connsiteY126" fmla="*/ 141890 h 141890"/>
              <a:gd name="connsiteX127" fmla="*/ 5726370 w 12276701"/>
              <a:gd name="connsiteY127" fmla="*/ 141890 h 141890"/>
              <a:gd name="connsiteX128" fmla="*/ 12276701 w 12276701"/>
              <a:gd name="connsiteY128" fmla="*/ 0 h 141890"/>
              <a:gd name="connsiteX129" fmla="*/ 5856030 w 12276701"/>
              <a:gd name="connsiteY129" fmla="*/ 0 h 141890"/>
              <a:gd name="connsiteX130" fmla="*/ 5791200 w 12276701"/>
              <a:gd name="connsiteY130" fmla="*/ 141890 h 141890"/>
              <a:gd name="connsiteX131" fmla="*/ 12276701 w 12276701"/>
              <a:gd name="connsiteY131" fmla="*/ 141890 h 1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276701" h="141890">
                <a:moveTo>
                  <a:pt x="180975" y="0"/>
                </a:moveTo>
                <a:lnTo>
                  <a:pt x="64830" y="0"/>
                </a:lnTo>
                <a:lnTo>
                  <a:pt x="0" y="141890"/>
                </a:lnTo>
                <a:lnTo>
                  <a:pt x="116145" y="141890"/>
                </a:lnTo>
                <a:close/>
                <a:moveTo>
                  <a:pt x="361950" y="0"/>
                </a:moveTo>
                <a:lnTo>
                  <a:pt x="245805" y="0"/>
                </a:lnTo>
                <a:lnTo>
                  <a:pt x="180975" y="141890"/>
                </a:lnTo>
                <a:lnTo>
                  <a:pt x="297120" y="141890"/>
                </a:lnTo>
                <a:close/>
                <a:moveTo>
                  <a:pt x="542925" y="0"/>
                </a:moveTo>
                <a:lnTo>
                  <a:pt x="426780" y="0"/>
                </a:lnTo>
                <a:lnTo>
                  <a:pt x="361950" y="141890"/>
                </a:lnTo>
                <a:lnTo>
                  <a:pt x="478095" y="141890"/>
                </a:lnTo>
                <a:close/>
                <a:moveTo>
                  <a:pt x="723900" y="0"/>
                </a:moveTo>
                <a:lnTo>
                  <a:pt x="607755" y="0"/>
                </a:lnTo>
                <a:lnTo>
                  <a:pt x="542925" y="141890"/>
                </a:lnTo>
                <a:lnTo>
                  <a:pt x="659070" y="141890"/>
                </a:lnTo>
                <a:close/>
                <a:moveTo>
                  <a:pt x="904875" y="0"/>
                </a:moveTo>
                <a:lnTo>
                  <a:pt x="788730" y="0"/>
                </a:lnTo>
                <a:lnTo>
                  <a:pt x="723900" y="141890"/>
                </a:lnTo>
                <a:lnTo>
                  <a:pt x="840045" y="141890"/>
                </a:lnTo>
                <a:close/>
                <a:moveTo>
                  <a:pt x="1085850" y="0"/>
                </a:moveTo>
                <a:lnTo>
                  <a:pt x="969705" y="0"/>
                </a:lnTo>
                <a:lnTo>
                  <a:pt x="904875" y="141890"/>
                </a:lnTo>
                <a:lnTo>
                  <a:pt x="1021020" y="141890"/>
                </a:lnTo>
                <a:close/>
                <a:moveTo>
                  <a:pt x="1266825" y="0"/>
                </a:moveTo>
                <a:lnTo>
                  <a:pt x="1150680" y="0"/>
                </a:lnTo>
                <a:lnTo>
                  <a:pt x="1085850" y="141890"/>
                </a:lnTo>
                <a:lnTo>
                  <a:pt x="1201995" y="141890"/>
                </a:lnTo>
                <a:close/>
                <a:moveTo>
                  <a:pt x="1447800" y="0"/>
                </a:moveTo>
                <a:lnTo>
                  <a:pt x="1331655" y="0"/>
                </a:lnTo>
                <a:lnTo>
                  <a:pt x="1266825" y="141890"/>
                </a:lnTo>
                <a:lnTo>
                  <a:pt x="1382970" y="141890"/>
                </a:lnTo>
                <a:close/>
                <a:moveTo>
                  <a:pt x="1628775" y="0"/>
                </a:moveTo>
                <a:lnTo>
                  <a:pt x="1512630" y="0"/>
                </a:lnTo>
                <a:lnTo>
                  <a:pt x="1447800" y="141890"/>
                </a:lnTo>
                <a:lnTo>
                  <a:pt x="1563945" y="141890"/>
                </a:lnTo>
                <a:close/>
                <a:moveTo>
                  <a:pt x="1809750" y="0"/>
                </a:moveTo>
                <a:lnTo>
                  <a:pt x="1693605" y="0"/>
                </a:lnTo>
                <a:lnTo>
                  <a:pt x="1628775" y="141890"/>
                </a:lnTo>
                <a:lnTo>
                  <a:pt x="1744920" y="141890"/>
                </a:lnTo>
                <a:close/>
                <a:moveTo>
                  <a:pt x="1990725" y="0"/>
                </a:moveTo>
                <a:lnTo>
                  <a:pt x="1874580" y="0"/>
                </a:lnTo>
                <a:lnTo>
                  <a:pt x="1809750" y="141890"/>
                </a:lnTo>
                <a:lnTo>
                  <a:pt x="1925895" y="141890"/>
                </a:lnTo>
                <a:close/>
                <a:moveTo>
                  <a:pt x="2171700" y="0"/>
                </a:moveTo>
                <a:lnTo>
                  <a:pt x="2055555" y="0"/>
                </a:lnTo>
                <a:lnTo>
                  <a:pt x="1990725" y="141890"/>
                </a:lnTo>
                <a:lnTo>
                  <a:pt x="2106870" y="141890"/>
                </a:lnTo>
                <a:close/>
                <a:moveTo>
                  <a:pt x="2352675" y="0"/>
                </a:moveTo>
                <a:lnTo>
                  <a:pt x="2236530" y="0"/>
                </a:lnTo>
                <a:lnTo>
                  <a:pt x="2171700" y="141890"/>
                </a:lnTo>
                <a:lnTo>
                  <a:pt x="2287845" y="141890"/>
                </a:lnTo>
                <a:close/>
                <a:moveTo>
                  <a:pt x="2533650" y="0"/>
                </a:moveTo>
                <a:lnTo>
                  <a:pt x="2417505" y="0"/>
                </a:lnTo>
                <a:lnTo>
                  <a:pt x="2352675" y="141890"/>
                </a:lnTo>
                <a:lnTo>
                  <a:pt x="2468820" y="141890"/>
                </a:lnTo>
                <a:close/>
                <a:moveTo>
                  <a:pt x="2714625" y="0"/>
                </a:moveTo>
                <a:lnTo>
                  <a:pt x="2598480" y="0"/>
                </a:lnTo>
                <a:lnTo>
                  <a:pt x="2533650" y="141890"/>
                </a:lnTo>
                <a:lnTo>
                  <a:pt x="2649795" y="141890"/>
                </a:lnTo>
                <a:close/>
                <a:moveTo>
                  <a:pt x="2895600" y="0"/>
                </a:moveTo>
                <a:lnTo>
                  <a:pt x="2779455" y="0"/>
                </a:lnTo>
                <a:lnTo>
                  <a:pt x="2714625" y="141890"/>
                </a:lnTo>
                <a:lnTo>
                  <a:pt x="2830770" y="141890"/>
                </a:lnTo>
                <a:close/>
                <a:moveTo>
                  <a:pt x="3076575" y="0"/>
                </a:moveTo>
                <a:lnTo>
                  <a:pt x="2960430" y="0"/>
                </a:lnTo>
                <a:lnTo>
                  <a:pt x="2895600" y="141890"/>
                </a:lnTo>
                <a:lnTo>
                  <a:pt x="3011745" y="141890"/>
                </a:lnTo>
                <a:close/>
                <a:moveTo>
                  <a:pt x="3257550" y="0"/>
                </a:moveTo>
                <a:lnTo>
                  <a:pt x="3141405" y="0"/>
                </a:lnTo>
                <a:lnTo>
                  <a:pt x="3076575" y="141890"/>
                </a:lnTo>
                <a:lnTo>
                  <a:pt x="3192720" y="141890"/>
                </a:lnTo>
                <a:close/>
                <a:moveTo>
                  <a:pt x="3438525" y="0"/>
                </a:moveTo>
                <a:lnTo>
                  <a:pt x="3322380" y="0"/>
                </a:lnTo>
                <a:lnTo>
                  <a:pt x="3257550" y="141890"/>
                </a:lnTo>
                <a:lnTo>
                  <a:pt x="3373695" y="141890"/>
                </a:lnTo>
                <a:close/>
                <a:moveTo>
                  <a:pt x="3619500" y="0"/>
                </a:moveTo>
                <a:lnTo>
                  <a:pt x="3503355" y="0"/>
                </a:lnTo>
                <a:lnTo>
                  <a:pt x="3438525" y="141890"/>
                </a:lnTo>
                <a:lnTo>
                  <a:pt x="3554670" y="141890"/>
                </a:lnTo>
                <a:close/>
                <a:moveTo>
                  <a:pt x="3800475" y="0"/>
                </a:moveTo>
                <a:lnTo>
                  <a:pt x="3684330" y="0"/>
                </a:lnTo>
                <a:lnTo>
                  <a:pt x="3619500" y="141890"/>
                </a:lnTo>
                <a:lnTo>
                  <a:pt x="3735645" y="141890"/>
                </a:lnTo>
                <a:close/>
                <a:moveTo>
                  <a:pt x="3981450" y="0"/>
                </a:moveTo>
                <a:lnTo>
                  <a:pt x="3865305" y="0"/>
                </a:lnTo>
                <a:lnTo>
                  <a:pt x="3800475" y="141890"/>
                </a:lnTo>
                <a:lnTo>
                  <a:pt x="3916620" y="141890"/>
                </a:lnTo>
                <a:close/>
                <a:moveTo>
                  <a:pt x="4162425" y="0"/>
                </a:moveTo>
                <a:lnTo>
                  <a:pt x="4046280" y="0"/>
                </a:lnTo>
                <a:lnTo>
                  <a:pt x="3981450" y="141890"/>
                </a:lnTo>
                <a:lnTo>
                  <a:pt x="4097595" y="141890"/>
                </a:lnTo>
                <a:close/>
                <a:moveTo>
                  <a:pt x="4343400" y="0"/>
                </a:moveTo>
                <a:lnTo>
                  <a:pt x="4227255" y="0"/>
                </a:lnTo>
                <a:lnTo>
                  <a:pt x="4162425" y="141890"/>
                </a:lnTo>
                <a:lnTo>
                  <a:pt x="4278570" y="141890"/>
                </a:lnTo>
                <a:close/>
                <a:moveTo>
                  <a:pt x="4524375" y="0"/>
                </a:moveTo>
                <a:lnTo>
                  <a:pt x="4408230" y="0"/>
                </a:lnTo>
                <a:lnTo>
                  <a:pt x="4343400" y="141890"/>
                </a:lnTo>
                <a:lnTo>
                  <a:pt x="4459545" y="141890"/>
                </a:lnTo>
                <a:close/>
                <a:moveTo>
                  <a:pt x="4705350" y="0"/>
                </a:moveTo>
                <a:lnTo>
                  <a:pt x="4589205" y="0"/>
                </a:lnTo>
                <a:lnTo>
                  <a:pt x="4524375" y="141890"/>
                </a:lnTo>
                <a:lnTo>
                  <a:pt x="4640520" y="141890"/>
                </a:lnTo>
                <a:close/>
                <a:moveTo>
                  <a:pt x="4886325" y="0"/>
                </a:moveTo>
                <a:lnTo>
                  <a:pt x="4770180" y="0"/>
                </a:lnTo>
                <a:lnTo>
                  <a:pt x="4705350" y="141890"/>
                </a:lnTo>
                <a:lnTo>
                  <a:pt x="4821495" y="141890"/>
                </a:lnTo>
                <a:close/>
                <a:moveTo>
                  <a:pt x="5067300" y="0"/>
                </a:moveTo>
                <a:lnTo>
                  <a:pt x="4951155" y="0"/>
                </a:lnTo>
                <a:lnTo>
                  <a:pt x="4886325" y="141890"/>
                </a:lnTo>
                <a:lnTo>
                  <a:pt x="5002470" y="141890"/>
                </a:lnTo>
                <a:close/>
                <a:moveTo>
                  <a:pt x="5248275" y="0"/>
                </a:moveTo>
                <a:lnTo>
                  <a:pt x="5132130" y="0"/>
                </a:lnTo>
                <a:lnTo>
                  <a:pt x="5067300" y="141890"/>
                </a:lnTo>
                <a:lnTo>
                  <a:pt x="5183445" y="141890"/>
                </a:lnTo>
                <a:close/>
                <a:moveTo>
                  <a:pt x="5429250" y="0"/>
                </a:moveTo>
                <a:lnTo>
                  <a:pt x="5313105" y="0"/>
                </a:lnTo>
                <a:lnTo>
                  <a:pt x="5248275" y="141890"/>
                </a:lnTo>
                <a:lnTo>
                  <a:pt x="5364420" y="141890"/>
                </a:lnTo>
                <a:close/>
                <a:moveTo>
                  <a:pt x="5610225" y="0"/>
                </a:moveTo>
                <a:lnTo>
                  <a:pt x="5494080" y="0"/>
                </a:lnTo>
                <a:lnTo>
                  <a:pt x="5429250" y="141890"/>
                </a:lnTo>
                <a:lnTo>
                  <a:pt x="5545395" y="141890"/>
                </a:lnTo>
                <a:close/>
                <a:moveTo>
                  <a:pt x="5791200" y="0"/>
                </a:moveTo>
                <a:lnTo>
                  <a:pt x="5675055" y="0"/>
                </a:lnTo>
                <a:lnTo>
                  <a:pt x="5610225" y="141890"/>
                </a:lnTo>
                <a:lnTo>
                  <a:pt x="5726370" y="141890"/>
                </a:lnTo>
                <a:close/>
                <a:moveTo>
                  <a:pt x="12276701" y="0"/>
                </a:moveTo>
                <a:lnTo>
                  <a:pt x="5856030" y="0"/>
                </a:lnTo>
                <a:lnTo>
                  <a:pt x="5791200" y="141890"/>
                </a:lnTo>
                <a:lnTo>
                  <a:pt x="12276701" y="141890"/>
                </a:lnTo>
                <a:close/>
              </a:path>
            </a:pathLst>
          </a:cu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xmlns="" id="{B0E2FE75-0386-44F8-A553-1CA5F349693B}"/>
              </a:ext>
            </a:extLst>
          </p:cNvPr>
          <p:cNvSpPr/>
          <p:nvPr/>
        </p:nvSpPr>
        <p:spPr>
          <a:xfrm>
            <a:off x="302045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箭头: V 形 61">
            <a:extLst>
              <a:ext uri="{FF2B5EF4-FFF2-40B4-BE49-F238E27FC236}">
                <a16:creationId xmlns:a16="http://schemas.microsoft.com/office/drawing/2014/main" xmlns="" id="{D59BE79A-AE0B-4CED-B0EC-84634725AB78}"/>
              </a:ext>
            </a:extLst>
          </p:cNvPr>
          <p:cNvSpPr/>
          <p:nvPr/>
        </p:nvSpPr>
        <p:spPr>
          <a:xfrm>
            <a:off x="662522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B592A3B6-9387-4011-97AB-294DD6497D8B}"/>
              </a:ext>
            </a:extLst>
          </p:cNvPr>
          <p:cNvSpPr txBox="1"/>
          <p:nvPr/>
        </p:nvSpPr>
        <p:spPr>
          <a:xfrm>
            <a:off x="1081439" y="215184"/>
            <a:ext cx="3543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effectLst>
                  <a:outerShdw blurRad="2921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请在这里开始你的表演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任意多边形 4">
            <a:extLst>
              <a:ext uri="{FF2B5EF4-FFF2-40B4-BE49-F238E27FC236}">
                <a16:creationId xmlns:a16="http://schemas.microsoft.com/office/drawing/2014/main" xmlns="" id="{7DBEBC34-2838-40E9-9B28-0096F51B0F08}"/>
              </a:ext>
            </a:extLst>
          </p:cNvPr>
          <p:cNvSpPr/>
          <p:nvPr/>
        </p:nvSpPr>
        <p:spPr>
          <a:xfrm>
            <a:off x="584492" y="2479337"/>
            <a:ext cx="11016674" cy="0"/>
          </a:xfrm>
          <a:custGeom>
            <a:avLst/>
            <a:gdLst>
              <a:gd name="connsiteX0" fmla="*/ 0 w 8374743"/>
              <a:gd name="connsiteY0" fmla="*/ 0 h 1349828"/>
              <a:gd name="connsiteX1" fmla="*/ 0 w 8374743"/>
              <a:gd name="connsiteY1" fmla="*/ 1349828 h 1349828"/>
              <a:gd name="connsiteX2" fmla="*/ 8374743 w 8374743"/>
              <a:gd name="connsiteY2" fmla="*/ 1349828 h 1349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74743" h="1349828">
                <a:moveTo>
                  <a:pt x="0" y="0"/>
                </a:moveTo>
                <a:lnTo>
                  <a:pt x="0" y="1349828"/>
                </a:lnTo>
                <a:lnTo>
                  <a:pt x="8374743" y="1349828"/>
                </a:lnTo>
              </a:path>
            </a:pathLst>
          </a:custGeom>
          <a:solidFill>
            <a:srgbClr val="0053A3"/>
          </a:solidFill>
          <a:ln w="25400" cap="flat" cmpd="sng" algn="ctr">
            <a:solidFill>
              <a:schemeClr val="accent1"/>
            </a:solidFill>
            <a:prstDash val="solid"/>
            <a:headEnd type="oval" w="med" len="med"/>
            <a:tailEnd type="oval" w="med" len="med"/>
          </a:ln>
          <a:effectLst/>
        </p:spPr>
        <p:txBody>
          <a:bodyPr lIns="91376" tIns="45687" rIns="91376" bIns="45687" anchor="ctr"/>
          <a:lstStyle/>
          <a:p>
            <a:pPr algn="ctr" defTabSz="609402">
              <a:defRPr/>
            </a:pPr>
            <a:endParaRPr lang="en-US" sz="1333" kern="0" dirty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3EDA7DCD-2943-49CD-B79A-2C76C9A03443}"/>
              </a:ext>
            </a:extLst>
          </p:cNvPr>
          <p:cNvSpPr/>
          <p:nvPr/>
        </p:nvSpPr>
        <p:spPr>
          <a:xfrm>
            <a:off x="2519955" y="2364633"/>
            <a:ext cx="215901" cy="214118"/>
          </a:xfrm>
          <a:prstGeom prst="ellipse">
            <a:avLst/>
          </a:prstGeom>
          <a:solidFill>
            <a:srgbClr val="0053A3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defTabSz="609402">
              <a:defRPr/>
            </a:pPr>
            <a:endParaRPr lang="en-US" sz="1200" kern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0" name="公众号：陈西设计之家。微信搜索即可">
            <a:extLst>
              <a:ext uri="{FF2B5EF4-FFF2-40B4-BE49-F238E27FC236}">
                <a16:creationId xmlns:a16="http://schemas.microsoft.com/office/drawing/2014/main" xmlns="" id="{B94C7261-B8DC-427C-9BFE-2C828EC2BC7F}"/>
              </a:ext>
            </a:extLst>
          </p:cNvPr>
          <p:cNvSpPr/>
          <p:nvPr/>
        </p:nvSpPr>
        <p:spPr>
          <a:xfrm flipH="1">
            <a:off x="1883717" y="1460365"/>
            <a:ext cx="867425" cy="594561"/>
          </a:xfrm>
          <a:prstGeom prst="wedgeEllipseCallout">
            <a:avLst>
              <a:gd name="adj1" fmla="val -27061"/>
              <a:gd name="adj2" fmla="val 71627"/>
            </a:avLst>
          </a:prstGeom>
          <a:solidFill>
            <a:srgbClr val="0053A3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 defTabSz="609402">
              <a:defRPr/>
            </a:pPr>
            <a:r>
              <a:rPr lang="en-US" sz="2800" b="1" kern="0" dirty="0">
                <a:ln w="18415" cmpd="sng">
                  <a:noFill/>
                  <a:prstDash val="solid"/>
                </a:ln>
                <a:solidFill>
                  <a:prstClr val="white"/>
                </a:solidFill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01</a:t>
            </a:r>
          </a:p>
        </p:txBody>
      </p:sp>
      <p:sp>
        <p:nvSpPr>
          <p:cNvPr id="64" name="任意多边形 8">
            <a:extLst>
              <a:ext uri="{FF2B5EF4-FFF2-40B4-BE49-F238E27FC236}">
                <a16:creationId xmlns:a16="http://schemas.microsoft.com/office/drawing/2014/main" xmlns="" id="{2AC1D44E-2EAD-464E-8D28-70127443D910}"/>
              </a:ext>
            </a:extLst>
          </p:cNvPr>
          <p:cNvSpPr/>
          <p:nvPr/>
        </p:nvSpPr>
        <p:spPr>
          <a:xfrm>
            <a:off x="1249389" y="2672427"/>
            <a:ext cx="2136081" cy="3309274"/>
          </a:xfrm>
          <a:custGeom>
            <a:avLst/>
            <a:gdLst>
              <a:gd name="connsiteX0" fmla="*/ 833662 w 1293018"/>
              <a:gd name="connsiteY0" fmla="*/ 0 h 2000700"/>
              <a:gd name="connsiteX1" fmla="*/ 909753 w 1293018"/>
              <a:gd name="connsiteY1" fmla="*/ 131192 h 2000700"/>
              <a:gd name="connsiteX2" fmla="*/ 1162009 w 1293018"/>
              <a:gd name="connsiteY2" fmla="*/ 131192 h 2000700"/>
              <a:gd name="connsiteX3" fmla="*/ 1293018 w 1293018"/>
              <a:gd name="connsiteY3" fmla="*/ 262201 h 2000700"/>
              <a:gd name="connsiteX4" fmla="*/ 1293018 w 1293018"/>
              <a:gd name="connsiteY4" fmla="*/ 1869691 h 2000700"/>
              <a:gd name="connsiteX5" fmla="*/ 1162009 w 1293018"/>
              <a:gd name="connsiteY5" fmla="*/ 2000700 h 2000700"/>
              <a:gd name="connsiteX6" fmla="*/ 131009 w 1293018"/>
              <a:gd name="connsiteY6" fmla="*/ 2000700 h 2000700"/>
              <a:gd name="connsiteX7" fmla="*/ 0 w 1293018"/>
              <a:gd name="connsiteY7" fmla="*/ 1869691 h 2000700"/>
              <a:gd name="connsiteX8" fmla="*/ 0 w 1293018"/>
              <a:gd name="connsiteY8" fmla="*/ 262201 h 2000700"/>
              <a:gd name="connsiteX9" fmla="*/ 131009 w 1293018"/>
              <a:gd name="connsiteY9" fmla="*/ 131192 h 2000700"/>
              <a:gd name="connsiteX10" fmla="*/ 757570 w 1293018"/>
              <a:gd name="connsiteY10" fmla="*/ 131192 h 200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93018" h="2000700">
                <a:moveTo>
                  <a:pt x="833662" y="0"/>
                </a:moveTo>
                <a:lnTo>
                  <a:pt x="909753" y="131192"/>
                </a:lnTo>
                <a:lnTo>
                  <a:pt x="1162009" y="131192"/>
                </a:lnTo>
                <a:cubicBezTo>
                  <a:pt x="1234363" y="131192"/>
                  <a:pt x="1293018" y="189847"/>
                  <a:pt x="1293018" y="262201"/>
                </a:cubicBezTo>
                <a:lnTo>
                  <a:pt x="1293018" y="1869691"/>
                </a:lnTo>
                <a:cubicBezTo>
                  <a:pt x="1293018" y="1942045"/>
                  <a:pt x="1234363" y="2000700"/>
                  <a:pt x="1162009" y="2000700"/>
                </a:cubicBezTo>
                <a:lnTo>
                  <a:pt x="131009" y="2000700"/>
                </a:lnTo>
                <a:cubicBezTo>
                  <a:pt x="58655" y="2000700"/>
                  <a:pt x="0" y="1942045"/>
                  <a:pt x="0" y="1869691"/>
                </a:cubicBezTo>
                <a:lnTo>
                  <a:pt x="0" y="262201"/>
                </a:lnTo>
                <a:cubicBezTo>
                  <a:pt x="0" y="189847"/>
                  <a:pt x="58655" y="131192"/>
                  <a:pt x="131009" y="131192"/>
                </a:cubicBezTo>
                <a:lnTo>
                  <a:pt x="757570" y="131192"/>
                </a:lnTo>
                <a:close/>
              </a:path>
            </a:pathLst>
          </a:custGeom>
          <a:solidFill>
            <a:srgbClr val="0053A3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609402">
              <a:spcBef>
                <a:spcPct val="0"/>
              </a:spcBef>
            </a:pP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2B0810CB-9DFF-486E-870D-97263A8ED27E}"/>
              </a:ext>
            </a:extLst>
          </p:cNvPr>
          <p:cNvSpPr/>
          <p:nvPr/>
        </p:nvSpPr>
        <p:spPr>
          <a:xfrm>
            <a:off x="5055359" y="2364633"/>
            <a:ext cx="215900" cy="214118"/>
          </a:xfrm>
          <a:prstGeom prst="ellipse">
            <a:avLst/>
          </a:prstGeom>
          <a:solidFill>
            <a:srgbClr val="00B0F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defTabSz="609402">
              <a:defRPr/>
            </a:pPr>
            <a:endParaRPr lang="en-US" sz="1200" kern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7" name="椭圆形标注 11">
            <a:extLst>
              <a:ext uri="{FF2B5EF4-FFF2-40B4-BE49-F238E27FC236}">
                <a16:creationId xmlns:a16="http://schemas.microsoft.com/office/drawing/2014/main" xmlns="" id="{27E3F762-3983-4528-A3B1-C92625EDDC84}"/>
              </a:ext>
            </a:extLst>
          </p:cNvPr>
          <p:cNvSpPr/>
          <p:nvPr/>
        </p:nvSpPr>
        <p:spPr>
          <a:xfrm flipH="1">
            <a:off x="4472617" y="1460365"/>
            <a:ext cx="867425" cy="594561"/>
          </a:xfrm>
          <a:prstGeom prst="wedgeEllipseCallout">
            <a:avLst>
              <a:gd name="adj1" fmla="val -27061"/>
              <a:gd name="adj2" fmla="val 71627"/>
            </a:avLst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 defTabSz="609402">
              <a:defRPr/>
            </a:pPr>
            <a:r>
              <a:rPr lang="en-US" sz="2800" b="1" kern="0" dirty="0">
                <a:ln w="18415" cmpd="sng">
                  <a:noFill/>
                  <a:prstDash val="solid"/>
                </a:ln>
                <a:solidFill>
                  <a:prstClr val="white"/>
                </a:solidFill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02</a:t>
            </a:r>
          </a:p>
        </p:txBody>
      </p:sp>
      <p:sp>
        <p:nvSpPr>
          <p:cNvPr id="68" name="任意多边形 12">
            <a:extLst>
              <a:ext uri="{FF2B5EF4-FFF2-40B4-BE49-F238E27FC236}">
                <a16:creationId xmlns:a16="http://schemas.microsoft.com/office/drawing/2014/main" xmlns="" id="{9A9E3235-106F-4F7D-9B3F-FC81FDAB20AA}"/>
              </a:ext>
            </a:extLst>
          </p:cNvPr>
          <p:cNvSpPr/>
          <p:nvPr/>
        </p:nvSpPr>
        <p:spPr>
          <a:xfrm>
            <a:off x="3838289" y="2672427"/>
            <a:ext cx="2136081" cy="3309274"/>
          </a:xfrm>
          <a:custGeom>
            <a:avLst/>
            <a:gdLst>
              <a:gd name="connsiteX0" fmla="*/ 833662 w 1293018"/>
              <a:gd name="connsiteY0" fmla="*/ 0 h 2000700"/>
              <a:gd name="connsiteX1" fmla="*/ 909753 w 1293018"/>
              <a:gd name="connsiteY1" fmla="*/ 131192 h 2000700"/>
              <a:gd name="connsiteX2" fmla="*/ 1162009 w 1293018"/>
              <a:gd name="connsiteY2" fmla="*/ 131192 h 2000700"/>
              <a:gd name="connsiteX3" fmla="*/ 1293018 w 1293018"/>
              <a:gd name="connsiteY3" fmla="*/ 262201 h 2000700"/>
              <a:gd name="connsiteX4" fmla="*/ 1293018 w 1293018"/>
              <a:gd name="connsiteY4" fmla="*/ 1869691 h 2000700"/>
              <a:gd name="connsiteX5" fmla="*/ 1162009 w 1293018"/>
              <a:gd name="connsiteY5" fmla="*/ 2000700 h 2000700"/>
              <a:gd name="connsiteX6" fmla="*/ 131009 w 1293018"/>
              <a:gd name="connsiteY6" fmla="*/ 2000700 h 2000700"/>
              <a:gd name="connsiteX7" fmla="*/ 0 w 1293018"/>
              <a:gd name="connsiteY7" fmla="*/ 1869691 h 2000700"/>
              <a:gd name="connsiteX8" fmla="*/ 0 w 1293018"/>
              <a:gd name="connsiteY8" fmla="*/ 262201 h 2000700"/>
              <a:gd name="connsiteX9" fmla="*/ 131009 w 1293018"/>
              <a:gd name="connsiteY9" fmla="*/ 131192 h 2000700"/>
              <a:gd name="connsiteX10" fmla="*/ 757570 w 1293018"/>
              <a:gd name="connsiteY10" fmla="*/ 131192 h 200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93018" h="2000700">
                <a:moveTo>
                  <a:pt x="833662" y="0"/>
                </a:moveTo>
                <a:lnTo>
                  <a:pt x="909753" y="131192"/>
                </a:lnTo>
                <a:lnTo>
                  <a:pt x="1162009" y="131192"/>
                </a:lnTo>
                <a:cubicBezTo>
                  <a:pt x="1234363" y="131192"/>
                  <a:pt x="1293018" y="189847"/>
                  <a:pt x="1293018" y="262201"/>
                </a:cubicBezTo>
                <a:lnTo>
                  <a:pt x="1293018" y="1869691"/>
                </a:lnTo>
                <a:cubicBezTo>
                  <a:pt x="1293018" y="1942045"/>
                  <a:pt x="1234363" y="2000700"/>
                  <a:pt x="1162009" y="2000700"/>
                </a:cubicBezTo>
                <a:lnTo>
                  <a:pt x="131009" y="2000700"/>
                </a:lnTo>
                <a:cubicBezTo>
                  <a:pt x="58655" y="2000700"/>
                  <a:pt x="0" y="1942045"/>
                  <a:pt x="0" y="1869691"/>
                </a:cubicBezTo>
                <a:lnTo>
                  <a:pt x="0" y="262201"/>
                </a:lnTo>
                <a:cubicBezTo>
                  <a:pt x="0" y="189847"/>
                  <a:pt x="58655" y="131192"/>
                  <a:pt x="131009" y="131192"/>
                </a:cubicBezTo>
                <a:lnTo>
                  <a:pt x="757570" y="131192"/>
                </a:lnTo>
                <a:close/>
              </a:path>
            </a:pathLst>
          </a:custGeom>
          <a:solidFill>
            <a:srgbClr val="00B0F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609402">
              <a:spcBef>
                <a:spcPct val="0"/>
              </a:spcBef>
            </a:pP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xmlns="" id="{730100B4-9F48-445A-8D2A-E8A402C3A609}"/>
              </a:ext>
            </a:extLst>
          </p:cNvPr>
          <p:cNvSpPr/>
          <p:nvPr/>
        </p:nvSpPr>
        <p:spPr>
          <a:xfrm>
            <a:off x="7615598" y="2364633"/>
            <a:ext cx="215900" cy="214118"/>
          </a:xfrm>
          <a:prstGeom prst="ellipse">
            <a:avLst/>
          </a:prstGeom>
          <a:solidFill>
            <a:srgbClr val="0053A3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defTabSz="609402">
              <a:defRPr/>
            </a:pPr>
            <a:endParaRPr lang="en-US" sz="1200" kern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1" name="椭圆形标注 15">
            <a:extLst>
              <a:ext uri="{FF2B5EF4-FFF2-40B4-BE49-F238E27FC236}">
                <a16:creationId xmlns:a16="http://schemas.microsoft.com/office/drawing/2014/main" xmlns="" id="{7408269F-FF10-40D5-9357-9516BB4A19AF}"/>
              </a:ext>
            </a:extLst>
          </p:cNvPr>
          <p:cNvSpPr/>
          <p:nvPr/>
        </p:nvSpPr>
        <p:spPr>
          <a:xfrm flipH="1">
            <a:off x="7038589" y="1460365"/>
            <a:ext cx="865513" cy="594561"/>
          </a:xfrm>
          <a:prstGeom prst="wedgeEllipseCallout">
            <a:avLst>
              <a:gd name="adj1" fmla="val -27061"/>
              <a:gd name="adj2" fmla="val 71627"/>
            </a:avLst>
          </a:prstGeom>
          <a:solidFill>
            <a:srgbClr val="0053A3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 defTabSz="609402">
              <a:defRPr/>
            </a:pPr>
            <a:r>
              <a:rPr lang="en-US" sz="2800" b="1" kern="0" dirty="0">
                <a:ln w="18415" cmpd="sng">
                  <a:noFill/>
                  <a:prstDash val="solid"/>
                </a:ln>
                <a:solidFill>
                  <a:prstClr val="white"/>
                </a:solidFill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03</a:t>
            </a:r>
          </a:p>
        </p:txBody>
      </p:sp>
      <p:sp>
        <p:nvSpPr>
          <p:cNvPr id="84" name="任意多边形 16">
            <a:extLst>
              <a:ext uri="{FF2B5EF4-FFF2-40B4-BE49-F238E27FC236}">
                <a16:creationId xmlns:a16="http://schemas.microsoft.com/office/drawing/2014/main" xmlns="" id="{AEC8C227-F9A9-44BC-90FA-96DE27C15327}"/>
              </a:ext>
            </a:extLst>
          </p:cNvPr>
          <p:cNvSpPr/>
          <p:nvPr/>
        </p:nvSpPr>
        <p:spPr>
          <a:xfrm>
            <a:off x="6402350" y="2672427"/>
            <a:ext cx="2137991" cy="3309274"/>
          </a:xfrm>
          <a:custGeom>
            <a:avLst/>
            <a:gdLst>
              <a:gd name="connsiteX0" fmla="*/ 833662 w 1293018"/>
              <a:gd name="connsiteY0" fmla="*/ 0 h 2000700"/>
              <a:gd name="connsiteX1" fmla="*/ 909753 w 1293018"/>
              <a:gd name="connsiteY1" fmla="*/ 131192 h 2000700"/>
              <a:gd name="connsiteX2" fmla="*/ 1162009 w 1293018"/>
              <a:gd name="connsiteY2" fmla="*/ 131192 h 2000700"/>
              <a:gd name="connsiteX3" fmla="*/ 1293018 w 1293018"/>
              <a:gd name="connsiteY3" fmla="*/ 262201 h 2000700"/>
              <a:gd name="connsiteX4" fmla="*/ 1293018 w 1293018"/>
              <a:gd name="connsiteY4" fmla="*/ 1869691 h 2000700"/>
              <a:gd name="connsiteX5" fmla="*/ 1162009 w 1293018"/>
              <a:gd name="connsiteY5" fmla="*/ 2000700 h 2000700"/>
              <a:gd name="connsiteX6" fmla="*/ 131009 w 1293018"/>
              <a:gd name="connsiteY6" fmla="*/ 2000700 h 2000700"/>
              <a:gd name="connsiteX7" fmla="*/ 0 w 1293018"/>
              <a:gd name="connsiteY7" fmla="*/ 1869691 h 2000700"/>
              <a:gd name="connsiteX8" fmla="*/ 0 w 1293018"/>
              <a:gd name="connsiteY8" fmla="*/ 262201 h 2000700"/>
              <a:gd name="connsiteX9" fmla="*/ 131009 w 1293018"/>
              <a:gd name="connsiteY9" fmla="*/ 131192 h 2000700"/>
              <a:gd name="connsiteX10" fmla="*/ 757570 w 1293018"/>
              <a:gd name="connsiteY10" fmla="*/ 131192 h 200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93018" h="2000700">
                <a:moveTo>
                  <a:pt x="833662" y="0"/>
                </a:moveTo>
                <a:lnTo>
                  <a:pt x="909753" y="131192"/>
                </a:lnTo>
                <a:lnTo>
                  <a:pt x="1162009" y="131192"/>
                </a:lnTo>
                <a:cubicBezTo>
                  <a:pt x="1234363" y="131192"/>
                  <a:pt x="1293018" y="189847"/>
                  <a:pt x="1293018" y="262201"/>
                </a:cubicBezTo>
                <a:lnTo>
                  <a:pt x="1293018" y="1869691"/>
                </a:lnTo>
                <a:cubicBezTo>
                  <a:pt x="1293018" y="1942045"/>
                  <a:pt x="1234363" y="2000700"/>
                  <a:pt x="1162009" y="2000700"/>
                </a:cubicBezTo>
                <a:lnTo>
                  <a:pt x="131009" y="2000700"/>
                </a:lnTo>
                <a:cubicBezTo>
                  <a:pt x="58655" y="2000700"/>
                  <a:pt x="0" y="1942045"/>
                  <a:pt x="0" y="1869691"/>
                </a:cubicBezTo>
                <a:lnTo>
                  <a:pt x="0" y="262201"/>
                </a:lnTo>
                <a:cubicBezTo>
                  <a:pt x="0" y="189847"/>
                  <a:pt x="58655" y="131192"/>
                  <a:pt x="131009" y="131192"/>
                </a:cubicBezTo>
                <a:lnTo>
                  <a:pt x="757570" y="131192"/>
                </a:lnTo>
                <a:close/>
              </a:path>
            </a:pathLst>
          </a:custGeom>
          <a:solidFill>
            <a:srgbClr val="0053A3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609402">
              <a:spcBef>
                <a:spcPct val="0"/>
              </a:spcBef>
            </a:pP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xmlns="" id="{33C5DF38-E999-4299-B8EE-E8FE3FB875BB}"/>
              </a:ext>
            </a:extLst>
          </p:cNvPr>
          <p:cNvSpPr/>
          <p:nvPr/>
        </p:nvSpPr>
        <p:spPr>
          <a:xfrm>
            <a:off x="10179660" y="2364633"/>
            <a:ext cx="215900" cy="214118"/>
          </a:xfrm>
          <a:prstGeom prst="ellipse">
            <a:avLst/>
          </a:prstGeom>
          <a:solidFill>
            <a:srgbClr val="00B0F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defTabSz="609402">
              <a:defRPr/>
            </a:pPr>
            <a:endParaRPr lang="en-US" sz="1200" kern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7" name="椭圆形标注 19">
            <a:extLst>
              <a:ext uri="{FF2B5EF4-FFF2-40B4-BE49-F238E27FC236}">
                <a16:creationId xmlns:a16="http://schemas.microsoft.com/office/drawing/2014/main" xmlns="" id="{1AD0B3F3-6521-41DD-80F9-C8BAD3D63D84}"/>
              </a:ext>
            </a:extLst>
          </p:cNvPr>
          <p:cNvSpPr/>
          <p:nvPr/>
        </p:nvSpPr>
        <p:spPr>
          <a:xfrm flipH="1">
            <a:off x="9610293" y="1460365"/>
            <a:ext cx="867425" cy="594561"/>
          </a:xfrm>
          <a:prstGeom prst="wedgeEllipseCallout">
            <a:avLst>
              <a:gd name="adj1" fmla="val -27061"/>
              <a:gd name="adj2" fmla="val 71627"/>
            </a:avLst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 defTabSz="609402">
              <a:defRPr/>
            </a:pPr>
            <a:r>
              <a:rPr lang="en-US" sz="2800" b="1" kern="0" dirty="0">
                <a:ln w="18415" cmpd="sng">
                  <a:noFill/>
                  <a:prstDash val="solid"/>
                </a:ln>
                <a:solidFill>
                  <a:prstClr val="white"/>
                </a:solidFill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04</a:t>
            </a:r>
          </a:p>
        </p:txBody>
      </p:sp>
      <p:sp>
        <p:nvSpPr>
          <p:cNvPr id="88" name="任意多边形 20">
            <a:extLst>
              <a:ext uri="{FF2B5EF4-FFF2-40B4-BE49-F238E27FC236}">
                <a16:creationId xmlns:a16="http://schemas.microsoft.com/office/drawing/2014/main" xmlns="" id="{5623ECF0-7B22-4939-A5E0-28D99DC40503}"/>
              </a:ext>
            </a:extLst>
          </p:cNvPr>
          <p:cNvSpPr/>
          <p:nvPr/>
        </p:nvSpPr>
        <p:spPr>
          <a:xfrm>
            <a:off x="8968322" y="2672427"/>
            <a:ext cx="2136081" cy="3309274"/>
          </a:xfrm>
          <a:custGeom>
            <a:avLst/>
            <a:gdLst>
              <a:gd name="connsiteX0" fmla="*/ 833662 w 1293018"/>
              <a:gd name="connsiteY0" fmla="*/ 0 h 2000700"/>
              <a:gd name="connsiteX1" fmla="*/ 909753 w 1293018"/>
              <a:gd name="connsiteY1" fmla="*/ 131192 h 2000700"/>
              <a:gd name="connsiteX2" fmla="*/ 1162009 w 1293018"/>
              <a:gd name="connsiteY2" fmla="*/ 131192 h 2000700"/>
              <a:gd name="connsiteX3" fmla="*/ 1293018 w 1293018"/>
              <a:gd name="connsiteY3" fmla="*/ 262201 h 2000700"/>
              <a:gd name="connsiteX4" fmla="*/ 1293018 w 1293018"/>
              <a:gd name="connsiteY4" fmla="*/ 1869691 h 2000700"/>
              <a:gd name="connsiteX5" fmla="*/ 1162009 w 1293018"/>
              <a:gd name="connsiteY5" fmla="*/ 2000700 h 2000700"/>
              <a:gd name="connsiteX6" fmla="*/ 131009 w 1293018"/>
              <a:gd name="connsiteY6" fmla="*/ 2000700 h 2000700"/>
              <a:gd name="connsiteX7" fmla="*/ 0 w 1293018"/>
              <a:gd name="connsiteY7" fmla="*/ 1869691 h 2000700"/>
              <a:gd name="connsiteX8" fmla="*/ 0 w 1293018"/>
              <a:gd name="connsiteY8" fmla="*/ 262201 h 2000700"/>
              <a:gd name="connsiteX9" fmla="*/ 131009 w 1293018"/>
              <a:gd name="connsiteY9" fmla="*/ 131192 h 2000700"/>
              <a:gd name="connsiteX10" fmla="*/ 757570 w 1293018"/>
              <a:gd name="connsiteY10" fmla="*/ 131192 h 200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93018" h="2000700">
                <a:moveTo>
                  <a:pt x="833662" y="0"/>
                </a:moveTo>
                <a:lnTo>
                  <a:pt x="909753" y="131192"/>
                </a:lnTo>
                <a:lnTo>
                  <a:pt x="1162009" y="131192"/>
                </a:lnTo>
                <a:cubicBezTo>
                  <a:pt x="1234363" y="131192"/>
                  <a:pt x="1293018" y="189847"/>
                  <a:pt x="1293018" y="262201"/>
                </a:cubicBezTo>
                <a:lnTo>
                  <a:pt x="1293018" y="1869691"/>
                </a:lnTo>
                <a:cubicBezTo>
                  <a:pt x="1293018" y="1942045"/>
                  <a:pt x="1234363" y="2000700"/>
                  <a:pt x="1162009" y="2000700"/>
                </a:cubicBezTo>
                <a:lnTo>
                  <a:pt x="131009" y="2000700"/>
                </a:lnTo>
                <a:cubicBezTo>
                  <a:pt x="58655" y="2000700"/>
                  <a:pt x="0" y="1942045"/>
                  <a:pt x="0" y="1869691"/>
                </a:cubicBezTo>
                <a:lnTo>
                  <a:pt x="0" y="262201"/>
                </a:lnTo>
                <a:cubicBezTo>
                  <a:pt x="0" y="189847"/>
                  <a:pt x="58655" y="131192"/>
                  <a:pt x="131009" y="131192"/>
                </a:cubicBezTo>
                <a:lnTo>
                  <a:pt x="757570" y="131192"/>
                </a:lnTo>
                <a:close/>
              </a:path>
            </a:pathLst>
          </a:custGeom>
          <a:solidFill>
            <a:srgbClr val="00B0F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609402">
              <a:spcBef>
                <a:spcPct val="0"/>
              </a:spcBef>
            </a:pP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F5F8127A-01CB-4DF3-9091-7F5EFFC1AD3C}"/>
              </a:ext>
            </a:extLst>
          </p:cNvPr>
          <p:cNvSpPr txBox="1"/>
          <p:nvPr/>
        </p:nvSpPr>
        <p:spPr>
          <a:xfrm>
            <a:off x="1432558" y="3421553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09290FE5-E54D-4B82-BB8D-08B5EB816991}"/>
              </a:ext>
            </a:extLst>
          </p:cNvPr>
          <p:cNvSpPr txBox="1"/>
          <p:nvPr/>
        </p:nvSpPr>
        <p:spPr>
          <a:xfrm>
            <a:off x="1322492" y="3891124"/>
            <a:ext cx="1992208" cy="1685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Maecenas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congue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posuere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BD4CF1FB-53AE-4566-97DD-63E8E19D8EC9}"/>
              </a:ext>
            </a:extLst>
          </p:cNvPr>
          <p:cNvCxnSpPr/>
          <p:nvPr/>
        </p:nvCxnSpPr>
        <p:spPr>
          <a:xfrm>
            <a:off x="2031756" y="3275060"/>
            <a:ext cx="57368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169EDB9F-C5DA-4260-ACCE-96198AEA8E85}"/>
              </a:ext>
            </a:extLst>
          </p:cNvPr>
          <p:cNvSpPr txBox="1"/>
          <p:nvPr/>
        </p:nvSpPr>
        <p:spPr>
          <a:xfrm>
            <a:off x="4030907" y="3421553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6E5DF36C-F033-45FA-957E-8A3B35DB42C6}"/>
              </a:ext>
            </a:extLst>
          </p:cNvPr>
          <p:cNvSpPr txBox="1"/>
          <p:nvPr/>
        </p:nvSpPr>
        <p:spPr>
          <a:xfrm>
            <a:off x="3920841" y="3891124"/>
            <a:ext cx="1992208" cy="1685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Maecenas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congue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posuere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xmlns="" id="{85A3D449-F077-4A02-8CEB-009818D1FB42}"/>
              </a:ext>
            </a:extLst>
          </p:cNvPr>
          <p:cNvCxnSpPr/>
          <p:nvPr/>
        </p:nvCxnSpPr>
        <p:spPr>
          <a:xfrm>
            <a:off x="4630105" y="3275060"/>
            <a:ext cx="57368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FDAE299F-BCBB-426C-9255-433DA9874CA0}"/>
              </a:ext>
            </a:extLst>
          </p:cNvPr>
          <p:cNvSpPr txBox="1"/>
          <p:nvPr/>
        </p:nvSpPr>
        <p:spPr>
          <a:xfrm>
            <a:off x="6614508" y="3421553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3C27FE37-465C-4702-933B-7DCFD3CDADF6}"/>
              </a:ext>
            </a:extLst>
          </p:cNvPr>
          <p:cNvSpPr txBox="1"/>
          <p:nvPr/>
        </p:nvSpPr>
        <p:spPr>
          <a:xfrm>
            <a:off x="6504442" y="3891124"/>
            <a:ext cx="1992208" cy="1685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Maecenas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congue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posuere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xmlns="" id="{43E5F98C-E0B8-40EB-A382-014600CFB345}"/>
              </a:ext>
            </a:extLst>
          </p:cNvPr>
          <p:cNvCxnSpPr/>
          <p:nvPr/>
        </p:nvCxnSpPr>
        <p:spPr>
          <a:xfrm>
            <a:off x="7213706" y="3275060"/>
            <a:ext cx="57368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09CD6262-E428-4A82-8FDB-536784C97A70}"/>
              </a:ext>
            </a:extLst>
          </p:cNvPr>
          <p:cNvSpPr txBox="1"/>
          <p:nvPr/>
        </p:nvSpPr>
        <p:spPr>
          <a:xfrm>
            <a:off x="9184161" y="3421553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D94691D4-DF78-43FB-881A-5932652FBF08}"/>
              </a:ext>
            </a:extLst>
          </p:cNvPr>
          <p:cNvSpPr txBox="1"/>
          <p:nvPr/>
        </p:nvSpPr>
        <p:spPr>
          <a:xfrm>
            <a:off x="9074095" y="3891124"/>
            <a:ext cx="1992208" cy="1685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Maecenas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congue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posuere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xmlns="" id="{8D5C32A0-D54D-4FA5-BA5B-2EC00BEACA58}"/>
              </a:ext>
            </a:extLst>
          </p:cNvPr>
          <p:cNvCxnSpPr/>
          <p:nvPr/>
        </p:nvCxnSpPr>
        <p:spPr>
          <a:xfrm>
            <a:off x="9783359" y="3275060"/>
            <a:ext cx="57368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7847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0">
            <a:extLst>
              <a:ext uri="{FF2B5EF4-FFF2-40B4-BE49-F238E27FC236}">
                <a16:creationId xmlns:a16="http://schemas.microsoft.com/office/drawing/2014/main" xmlns="" id="{40DFC9F2-E2D5-4A2D-8103-DC42786D7063}"/>
              </a:ext>
            </a:extLst>
          </p:cNvPr>
          <p:cNvSpPr/>
          <p:nvPr/>
        </p:nvSpPr>
        <p:spPr bwMode="auto">
          <a:xfrm flipH="1">
            <a:off x="334" y="979"/>
            <a:ext cx="4823913" cy="6857247"/>
          </a:xfrm>
          <a:custGeom>
            <a:avLst/>
            <a:gdLst>
              <a:gd name="T0" fmla="*/ 354 w 2330"/>
              <a:gd name="T1" fmla="*/ 0 h 3224"/>
              <a:gd name="T2" fmla="*/ 2330 w 2330"/>
              <a:gd name="T3" fmla="*/ 0 h 3224"/>
              <a:gd name="T4" fmla="*/ 2330 w 2330"/>
              <a:gd name="T5" fmla="*/ 3224 h 3224"/>
              <a:gd name="T6" fmla="*/ 366 w 2330"/>
              <a:gd name="T7" fmla="*/ 3224 h 3224"/>
              <a:gd name="T8" fmla="*/ 292 w 2330"/>
              <a:gd name="T9" fmla="*/ 3058 h 3224"/>
              <a:gd name="T10" fmla="*/ 226 w 2330"/>
              <a:gd name="T11" fmla="*/ 2886 h 3224"/>
              <a:gd name="T12" fmla="*/ 166 w 2330"/>
              <a:gd name="T13" fmla="*/ 2713 h 3224"/>
              <a:gd name="T14" fmla="*/ 117 w 2330"/>
              <a:gd name="T15" fmla="*/ 2534 h 3224"/>
              <a:gd name="T16" fmla="*/ 75 w 2330"/>
              <a:gd name="T17" fmla="*/ 2354 h 3224"/>
              <a:gd name="T18" fmla="*/ 42 w 2330"/>
              <a:gd name="T19" fmla="*/ 2168 h 3224"/>
              <a:gd name="T20" fmla="*/ 19 w 2330"/>
              <a:gd name="T21" fmla="*/ 1981 h 3224"/>
              <a:gd name="T22" fmla="*/ 5 w 2330"/>
              <a:gd name="T23" fmla="*/ 1792 h 3224"/>
              <a:gd name="T24" fmla="*/ 0 w 2330"/>
              <a:gd name="T25" fmla="*/ 1599 h 3224"/>
              <a:gd name="T26" fmla="*/ 5 w 2330"/>
              <a:gd name="T27" fmla="*/ 1410 h 3224"/>
              <a:gd name="T28" fmla="*/ 19 w 2330"/>
              <a:gd name="T29" fmla="*/ 1223 h 3224"/>
              <a:gd name="T30" fmla="*/ 42 w 2330"/>
              <a:gd name="T31" fmla="*/ 1039 h 3224"/>
              <a:gd name="T32" fmla="*/ 73 w 2330"/>
              <a:gd name="T33" fmla="*/ 857 h 3224"/>
              <a:gd name="T34" fmla="*/ 112 w 2330"/>
              <a:gd name="T35" fmla="*/ 679 h 3224"/>
              <a:gd name="T36" fmla="*/ 161 w 2330"/>
              <a:gd name="T37" fmla="*/ 504 h 3224"/>
              <a:gd name="T38" fmla="*/ 217 w 2330"/>
              <a:gd name="T39" fmla="*/ 332 h 3224"/>
              <a:gd name="T40" fmla="*/ 282 w 2330"/>
              <a:gd name="T41" fmla="*/ 162 h 3224"/>
              <a:gd name="T42" fmla="*/ 354 w 2330"/>
              <a:gd name="T43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0" h="3224">
                <a:moveTo>
                  <a:pt x="354" y="0"/>
                </a:moveTo>
                <a:lnTo>
                  <a:pt x="2330" y="0"/>
                </a:lnTo>
                <a:lnTo>
                  <a:pt x="2330" y="3224"/>
                </a:lnTo>
                <a:lnTo>
                  <a:pt x="366" y="3224"/>
                </a:lnTo>
                <a:lnTo>
                  <a:pt x="292" y="3058"/>
                </a:lnTo>
                <a:lnTo>
                  <a:pt x="226" y="2886"/>
                </a:lnTo>
                <a:lnTo>
                  <a:pt x="166" y="2713"/>
                </a:lnTo>
                <a:lnTo>
                  <a:pt x="117" y="2534"/>
                </a:lnTo>
                <a:lnTo>
                  <a:pt x="75" y="2354"/>
                </a:lnTo>
                <a:lnTo>
                  <a:pt x="42" y="2168"/>
                </a:lnTo>
                <a:lnTo>
                  <a:pt x="19" y="1981"/>
                </a:lnTo>
                <a:lnTo>
                  <a:pt x="5" y="1792"/>
                </a:lnTo>
                <a:lnTo>
                  <a:pt x="0" y="1599"/>
                </a:lnTo>
                <a:lnTo>
                  <a:pt x="5" y="1410"/>
                </a:lnTo>
                <a:lnTo>
                  <a:pt x="19" y="1223"/>
                </a:lnTo>
                <a:lnTo>
                  <a:pt x="42" y="1039"/>
                </a:lnTo>
                <a:lnTo>
                  <a:pt x="73" y="857"/>
                </a:lnTo>
                <a:lnTo>
                  <a:pt x="112" y="679"/>
                </a:lnTo>
                <a:lnTo>
                  <a:pt x="161" y="504"/>
                </a:lnTo>
                <a:lnTo>
                  <a:pt x="217" y="332"/>
                </a:lnTo>
                <a:lnTo>
                  <a:pt x="282" y="162"/>
                </a:lnTo>
                <a:lnTo>
                  <a:pt x="354" y="0"/>
                </a:lnTo>
                <a:close/>
              </a:path>
            </a:pathLst>
          </a:custGeom>
          <a:solidFill>
            <a:srgbClr val="0053A3"/>
          </a:solidFill>
          <a:ln w="0">
            <a:noFill/>
            <a:prstDash val="solid"/>
            <a:round/>
          </a:ln>
        </p:spPr>
        <p:txBody>
          <a:bodyPr vert="horz" wrap="square" lIns="121905" tIns="60952" rIns="121905" bIns="60952" numCol="1" anchor="t" anchorCtr="0" compatLnSpc="1"/>
          <a:lstStyle/>
          <a:p>
            <a:pPr defTabSz="1219170"/>
            <a:endParaRPr lang="zh-CN" altLang="en-US" sz="1893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MH_Others_1">
            <a:extLst>
              <a:ext uri="{FF2B5EF4-FFF2-40B4-BE49-F238E27FC236}">
                <a16:creationId xmlns:a16="http://schemas.microsoft.com/office/drawing/2014/main" xmlns="" id="{1586D890-8954-4382-BE93-AF243D6DA6C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11831" y="2779743"/>
            <a:ext cx="1780603" cy="78790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defTabSz="1219170"/>
            <a:r>
              <a:rPr lang="zh-CN" altLang="en-US" sz="512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6" name="公众号：陈西设计之家。微信搜索即可">
            <a:extLst>
              <a:ext uri="{FF2B5EF4-FFF2-40B4-BE49-F238E27FC236}">
                <a16:creationId xmlns:a16="http://schemas.microsoft.com/office/drawing/2014/main" xmlns="" id="{FAB3BA56-EAA4-4539-85F8-C09DE84D056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90946" y="3669278"/>
            <a:ext cx="2209080" cy="466731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defTabSz="1219170">
              <a:defRPr/>
            </a:pPr>
            <a:r>
              <a:rPr lang="en-US" altLang="zh-CN" sz="3033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CONTENTS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xmlns="" id="{7EA76687-D623-418A-B7D2-D7811B003140}"/>
              </a:ext>
            </a:extLst>
          </p:cNvPr>
          <p:cNvSpPr/>
          <p:nvPr/>
        </p:nvSpPr>
        <p:spPr bwMode="auto">
          <a:xfrm flipH="1">
            <a:off x="3517039" y="979"/>
            <a:ext cx="1627539" cy="6857247"/>
          </a:xfrm>
          <a:custGeom>
            <a:avLst/>
            <a:gdLst>
              <a:gd name="T0" fmla="*/ 439 w 769"/>
              <a:gd name="T1" fmla="*/ 0 h 3224"/>
              <a:gd name="T2" fmla="*/ 769 w 769"/>
              <a:gd name="T3" fmla="*/ 0 h 3224"/>
              <a:gd name="T4" fmla="*/ 679 w 769"/>
              <a:gd name="T5" fmla="*/ 157 h 3224"/>
              <a:gd name="T6" fmla="*/ 599 w 769"/>
              <a:gd name="T7" fmla="*/ 318 h 3224"/>
              <a:gd name="T8" fmla="*/ 525 w 769"/>
              <a:gd name="T9" fmla="*/ 484 h 3224"/>
              <a:gd name="T10" fmla="*/ 459 w 769"/>
              <a:gd name="T11" fmla="*/ 654 h 3224"/>
              <a:gd name="T12" fmla="*/ 401 w 769"/>
              <a:gd name="T13" fmla="*/ 828 h 3224"/>
              <a:gd name="T14" fmla="*/ 352 w 769"/>
              <a:gd name="T15" fmla="*/ 1006 h 3224"/>
              <a:gd name="T16" fmla="*/ 310 w 769"/>
              <a:gd name="T17" fmla="*/ 1186 h 3224"/>
              <a:gd name="T18" fmla="*/ 278 w 769"/>
              <a:gd name="T19" fmla="*/ 1370 h 3224"/>
              <a:gd name="T20" fmla="*/ 254 w 769"/>
              <a:gd name="T21" fmla="*/ 1556 h 3224"/>
              <a:gd name="T22" fmla="*/ 240 w 769"/>
              <a:gd name="T23" fmla="*/ 1747 h 3224"/>
              <a:gd name="T24" fmla="*/ 236 w 769"/>
              <a:gd name="T25" fmla="*/ 1937 h 3224"/>
              <a:gd name="T26" fmla="*/ 240 w 769"/>
              <a:gd name="T27" fmla="*/ 2130 h 3224"/>
              <a:gd name="T28" fmla="*/ 256 w 769"/>
              <a:gd name="T29" fmla="*/ 2319 h 3224"/>
              <a:gd name="T30" fmla="*/ 278 w 769"/>
              <a:gd name="T31" fmla="*/ 2506 h 3224"/>
              <a:gd name="T32" fmla="*/ 312 w 769"/>
              <a:gd name="T33" fmla="*/ 2690 h 3224"/>
              <a:gd name="T34" fmla="*/ 354 w 769"/>
              <a:gd name="T35" fmla="*/ 2872 h 3224"/>
              <a:gd name="T36" fmla="*/ 403 w 769"/>
              <a:gd name="T37" fmla="*/ 3049 h 3224"/>
              <a:gd name="T38" fmla="*/ 460 w 769"/>
              <a:gd name="T39" fmla="*/ 3224 h 3224"/>
              <a:gd name="T40" fmla="*/ 429 w 769"/>
              <a:gd name="T41" fmla="*/ 3224 h 3224"/>
              <a:gd name="T42" fmla="*/ 350 w 769"/>
              <a:gd name="T43" fmla="*/ 3080 h 3224"/>
              <a:gd name="T44" fmla="*/ 280 w 769"/>
              <a:gd name="T45" fmla="*/ 2932 h 3224"/>
              <a:gd name="T46" fmla="*/ 215 w 769"/>
              <a:gd name="T47" fmla="*/ 2779 h 3224"/>
              <a:gd name="T48" fmla="*/ 159 w 769"/>
              <a:gd name="T49" fmla="*/ 2624 h 3224"/>
              <a:gd name="T50" fmla="*/ 112 w 769"/>
              <a:gd name="T51" fmla="*/ 2463 h 3224"/>
              <a:gd name="T52" fmla="*/ 72 w 769"/>
              <a:gd name="T53" fmla="*/ 2300 h 3224"/>
              <a:gd name="T54" fmla="*/ 40 w 769"/>
              <a:gd name="T55" fmla="*/ 2135 h 3224"/>
              <a:gd name="T56" fmla="*/ 17 w 769"/>
              <a:gd name="T57" fmla="*/ 1965 h 3224"/>
              <a:gd name="T58" fmla="*/ 3 w 769"/>
              <a:gd name="T59" fmla="*/ 1794 h 3224"/>
              <a:gd name="T60" fmla="*/ 0 w 769"/>
              <a:gd name="T61" fmla="*/ 1621 h 3224"/>
              <a:gd name="T62" fmla="*/ 3 w 769"/>
              <a:gd name="T63" fmla="*/ 1444 h 3224"/>
              <a:gd name="T64" fmla="*/ 17 w 769"/>
              <a:gd name="T65" fmla="*/ 1270 h 3224"/>
              <a:gd name="T66" fmla="*/ 42 w 769"/>
              <a:gd name="T67" fmla="*/ 1099 h 3224"/>
              <a:gd name="T68" fmla="*/ 73 w 769"/>
              <a:gd name="T69" fmla="*/ 933 h 3224"/>
              <a:gd name="T70" fmla="*/ 114 w 769"/>
              <a:gd name="T71" fmla="*/ 766 h 3224"/>
              <a:gd name="T72" fmla="*/ 163 w 769"/>
              <a:gd name="T73" fmla="*/ 605 h 3224"/>
              <a:gd name="T74" fmla="*/ 221 w 769"/>
              <a:gd name="T75" fmla="*/ 448 h 3224"/>
              <a:gd name="T76" fmla="*/ 285 w 769"/>
              <a:gd name="T77" fmla="*/ 294 h 3224"/>
              <a:gd name="T78" fmla="*/ 359 w 769"/>
              <a:gd name="T79" fmla="*/ 145 h 3224"/>
              <a:gd name="T80" fmla="*/ 439 w 769"/>
              <a:gd name="T81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9" h="3224">
                <a:moveTo>
                  <a:pt x="439" y="0"/>
                </a:moveTo>
                <a:lnTo>
                  <a:pt x="769" y="0"/>
                </a:lnTo>
                <a:lnTo>
                  <a:pt x="679" y="157"/>
                </a:lnTo>
                <a:lnTo>
                  <a:pt x="599" y="318"/>
                </a:lnTo>
                <a:lnTo>
                  <a:pt x="525" y="484"/>
                </a:lnTo>
                <a:lnTo>
                  <a:pt x="459" y="654"/>
                </a:lnTo>
                <a:lnTo>
                  <a:pt x="401" y="828"/>
                </a:lnTo>
                <a:lnTo>
                  <a:pt x="352" y="1006"/>
                </a:lnTo>
                <a:lnTo>
                  <a:pt x="310" y="1186"/>
                </a:lnTo>
                <a:lnTo>
                  <a:pt x="278" y="1370"/>
                </a:lnTo>
                <a:lnTo>
                  <a:pt x="254" y="1556"/>
                </a:lnTo>
                <a:lnTo>
                  <a:pt x="240" y="1747"/>
                </a:lnTo>
                <a:lnTo>
                  <a:pt x="236" y="1937"/>
                </a:lnTo>
                <a:lnTo>
                  <a:pt x="240" y="2130"/>
                </a:lnTo>
                <a:lnTo>
                  <a:pt x="256" y="2319"/>
                </a:lnTo>
                <a:lnTo>
                  <a:pt x="278" y="2506"/>
                </a:lnTo>
                <a:lnTo>
                  <a:pt x="312" y="2690"/>
                </a:lnTo>
                <a:lnTo>
                  <a:pt x="354" y="2872"/>
                </a:lnTo>
                <a:lnTo>
                  <a:pt x="403" y="3049"/>
                </a:lnTo>
                <a:lnTo>
                  <a:pt x="460" y="3224"/>
                </a:lnTo>
                <a:lnTo>
                  <a:pt x="429" y="3224"/>
                </a:lnTo>
                <a:lnTo>
                  <a:pt x="350" y="3080"/>
                </a:lnTo>
                <a:lnTo>
                  <a:pt x="280" y="2932"/>
                </a:lnTo>
                <a:lnTo>
                  <a:pt x="215" y="2779"/>
                </a:lnTo>
                <a:lnTo>
                  <a:pt x="159" y="2624"/>
                </a:lnTo>
                <a:lnTo>
                  <a:pt x="112" y="2463"/>
                </a:lnTo>
                <a:lnTo>
                  <a:pt x="72" y="2300"/>
                </a:lnTo>
                <a:lnTo>
                  <a:pt x="40" y="2135"/>
                </a:lnTo>
                <a:lnTo>
                  <a:pt x="17" y="1965"/>
                </a:lnTo>
                <a:lnTo>
                  <a:pt x="3" y="1794"/>
                </a:lnTo>
                <a:lnTo>
                  <a:pt x="0" y="1621"/>
                </a:lnTo>
                <a:lnTo>
                  <a:pt x="3" y="1444"/>
                </a:lnTo>
                <a:lnTo>
                  <a:pt x="17" y="1270"/>
                </a:lnTo>
                <a:lnTo>
                  <a:pt x="42" y="1099"/>
                </a:lnTo>
                <a:lnTo>
                  <a:pt x="73" y="933"/>
                </a:lnTo>
                <a:lnTo>
                  <a:pt x="114" y="766"/>
                </a:lnTo>
                <a:lnTo>
                  <a:pt x="163" y="605"/>
                </a:lnTo>
                <a:lnTo>
                  <a:pt x="221" y="448"/>
                </a:lnTo>
                <a:lnTo>
                  <a:pt x="285" y="294"/>
                </a:lnTo>
                <a:lnTo>
                  <a:pt x="359" y="145"/>
                </a:lnTo>
                <a:lnTo>
                  <a:pt x="439" y="0"/>
                </a:lnTo>
                <a:close/>
              </a:path>
            </a:pathLst>
          </a:custGeom>
          <a:solidFill>
            <a:srgbClr val="00B0F0"/>
          </a:solidFill>
          <a:ln w="0">
            <a:noFill/>
            <a:prstDash val="solid"/>
            <a:round/>
          </a:ln>
        </p:spPr>
        <p:txBody>
          <a:bodyPr vert="horz" wrap="square" lIns="121905" tIns="60952" rIns="121905" bIns="60952" numCol="1" anchor="t" anchorCtr="0" compatLnSpc="1"/>
          <a:lstStyle/>
          <a:p>
            <a:pPr defTabSz="1219170"/>
            <a:endParaRPr lang="zh-CN" altLang="en-US" sz="1893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" name="公众号：陈西设计之家。微信搜索即可">
            <a:extLst>
              <a:ext uri="{FF2B5EF4-FFF2-40B4-BE49-F238E27FC236}">
                <a16:creationId xmlns:a16="http://schemas.microsoft.com/office/drawing/2014/main" xmlns="" id="{479540FD-1406-4F1D-8E4D-8C2A587CD707}"/>
              </a:ext>
            </a:extLst>
          </p:cNvPr>
          <p:cNvSpPr/>
          <p:nvPr/>
        </p:nvSpPr>
        <p:spPr bwMode="auto">
          <a:xfrm flipH="1">
            <a:off x="4016519" y="979"/>
            <a:ext cx="1183087" cy="6857247"/>
          </a:xfrm>
          <a:custGeom>
            <a:avLst/>
            <a:gdLst>
              <a:gd name="T0" fmla="*/ 533 w 559"/>
              <a:gd name="T1" fmla="*/ 0 h 3224"/>
              <a:gd name="T2" fmla="*/ 547 w 559"/>
              <a:gd name="T3" fmla="*/ 0 h 3224"/>
              <a:gd name="T4" fmla="*/ 475 w 559"/>
              <a:gd name="T5" fmla="*/ 162 h 3224"/>
              <a:gd name="T6" fmla="*/ 410 w 559"/>
              <a:gd name="T7" fmla="*/ 332 h 3224"/>
              <a:gd name="T8" fmla="*/ 354 w 559"/>
              <a:gd name="T9" fmla="*/ 504 h 3224"/>
              <a:gd name="T10" fmla="*/ 305 w 559"/>
              <a:gd name="T11" fmla="*/ 679 h 3224"/>
              <a:gd name="T12" fmla="*/ 266 w 559"/>
              <a:gd name="T13" fmla="*/ 857 h 3224"/>
              <a:gd name="T14" fmla="*/ 235 w 559"/>
              <a:gd name="T15" fmla="*/ 1039 h 3224"/>
              <a:gd name="T16" fmla="*/ 212 w 559"/>
              <a:gd name="T17" fmla="*/ 1223 h 3224"/>
              <a:gd name="T18" fmla="*/ 198 w 559"/>
              <a:gd name="T19" fmla="*/ 1410 h 3224"/>
              <a:gd name="T20" fmla="*/ 193 w 559"/>
              <a:gd name="T21" fmla="*/ 1599 h 3224"/>
              <a:gd name="T22" fmla="*/ 198 w 559"/>
              <a:gd name="T23" fmla="*/ 1792 h 3224"/>
              <a:gd name="T24" fmla="*/ 212 w 559"/>
              <a:gd name="T25" fmla="*/ 1981 h 3224"/>
              <a:gd name="T26" fmla="*/ 235 w 559"/>
              <a:gd name="T27" fmla="*/ 2168 h 3224"/>
              <a:gd name="T28" fmla="*/ 268 w 559"/>
              <a:gd name="T29" fmla="*/ 2354 h 3224"/>
              <a:gd name="T30" fmla="*/ 310 w 559"/>
              <a:gd name="T31" fmla="*/ 2534 h 3224"/>
              <a:gd name="T32" fmla="*/ 359 w 559"/>
              <a:gd name="T33" fmla="*/ 2713 h 3224"/>
              <a:gd name="T34" fmla="*/ 419 w 559"/>
              <a:gd name="T35" fmla="*/ 2886 h 3224"/>
              <a:gd name="T36" fmla="*/ 485 w 559"/>
              <a:gd name="T37" fmla="*/ 3058 h 3224"/>
              <a:gd name="T38" fmla="*/ 559 w 559"/>
              <a:gd name="T39" fmla="*/ 3224 h 3224"/>
              <a:gd name="T40" fmla="*/ 224 w 559"/>
              <a:gd name="T41" fmla="*/ 3224 h 3224"/>
              <a:gd name="T42" fmla="*/ 167 w 559"/>
              <a:gd name="T43" fmla="*/ 3049 h 3224"/>
              <a:gd name="T44" fmla="*/ 118 w 559"/>
              <a:gd name="T45" fmla="*/ 2872 h 3224"/>
              <a:gd name="T46" fmla="*/ 76 w 559"/>
              <a:gd name="T47" fmla="*/ 2690 h 3224"/>
              <a:gd name="T48" fmla="*/ 42 w 559"/>
              <a:gd name="T49" fmla="*/ 2506 h 3224"/>
              <a:gd name="T50" fmla="*/ 20 w 559"/>
              <a:gd name="T51" fmla="*/ 2319 h 3224"/>
              <a:gd name="T52" fmla="*/ 4 w 559"/>
              <a:gd name="T53" fmla="*/ 2130 h 3224"/>
              <a:gd name="T54" fmla="*/ 0 w 559"/>
              <a:gd name="T55" fmla="*/ 1937 h 3224"/>
              <a:gd name="T56" fmla="*/ 4 w 559"/>
              <a:gd name="T57" fmla="*/ 1747 h 3224"/>
              <a:gd name="T58" fmla="*/ 18 w 559"/>
              <a:gd name="T59" fmla="*/ 1556 h 3224"/>
              <a:gd name="T60" fmla="*/ 42 w 559"/>
              <a:gd name="T61" fmla="*/ 1370 h 3224"/>
              <a:gd name="T62" fmla="*/ 74 w 559"/>
              <a:gd name="T63" fmla="*/ 1186 h 3224"/>
              <a:gd name="T64" fmla="*/ 116 w 559"/>
              <a:gd name="T65" fmla="*/ 1006 h 3224"/>
              <a:gd name="T66" fmla="*/ 165 w 559"/>
              <a:gd name="T67" fmla="*/ 828 h 3224"/>
              <a:gd name="T68" fmla="*/ 223 w 559"/>
              <a:gd name="T69" fmla="*/ 654 h 3224"/>
              <a:gd name="T70" fmla="*/ 289 w 559"/>
              <a:gd name="T71" fmla="*/ 484 h 3224"/>
              <a:gd name="T72" fmla="*/ 363 w 559"/>
              <a:gd name="T73" fmla="*/ 318 h 3224"/>
              <a:gd name="T74" fmla="*/ 443 w 559"/>
              <a:gd name="T75" fmla="*/ 157 h 3224"/>
              <a:gd name="T76" fmla="*/ 533 w 559"/>
              <a:gd name="T77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" h="3224">
                <a:moveTo>
                  <a:pt x="533" y="0"/>
                </a:moveTo>
                <a:lnTo>
                  <a:pt x="547" y="0"/>
                </a:lnTo>
                <a:lnTo>
                  <a:pt x="475" y="162"/>
                </a:lnTo>
                <a:lnTo>
                  <a:pt x="410" y="332"/>
                </a:lnTo>
                <a:lnTo>
                  <a:pt x="354" y="504"/>
                </a:lnTo>
                <a:lnTo>
                  <a:pt x="305" y="679"/>
                </a:lnTo>
                <a:lnTo>
                  <a:pt x="266" y="857"/>
                </a:lnTo>
                <a:lnTo>
                  <a:pt x="235" y="1039"/>
                </a:lnTo>
                <a:lnTo>
                  <a:pt x="212" y="1223"/>
                </a:lnTo>
                <a:lnTo>
                  <a:pt x="198" y="1410"/>
                </a:lnTo>
                <a:lnTo>
                  <a:pt x="193" y="1599"/>
                </a:lnTo>
                <a:lnTo>
                  <a:pt x="198" y="1792"/>
                </a:lnTo>
                <a:lnTo>
                  <a:pt x="212" y="1981"/>
                </a:lnTo>
                <a:lnTo>
                  <a:pt x="235" y="2168"/>
                </a:lnTo>
                <a:lnTo>
                  <a:pt x="268" y="2354"/>
                </a:lnTo>
                <a:lnTo>
                  <a:pt x="310" y="2534"/>
                </a:lnTo>
                <a:lnTo>
                  <a:pt x="359" y="2713"/>
                </a:lnTo>
                <a:lnTo>
                  <a:pt x="419" y="2886"/>
                </a:lnTo>
                <a:lnTo>
                  <a:pt x="485" y="3058"/>
                </a:lnTo>
                <a:lnTo>
                  <a:pt x="559" y="3224"/>
                </a:lnTo>
                <a:lnTo>
                  <a:pt x="224" y="3224"/>
                </a:lnTo>
                <a:lnTo>
                  <a:pt x="167" y="3049"/>
                </a:lnTo>
                <a:lnTo>
                  <a:pt x="118" y="2872"/>
                </a:lnTo>
                <a:lnTo>
                  <a:pt x="76" y="2690"/>
                </a:lnTo>
                <a:lnTo>
                  <a:pt x="42" y="2506"/>
                </a:lnTo>
                <a:lnTo>
                  <a:pt x="20" y="2319"/>
                </a:lnTo>
                <a:lnTo>
                  <a:pt x="4" y="2130"/>
                </a:lnTo>
                <a:lnTo>
                  <a:pt x="0" y="1937"/>
                </a:lnTo>
                <a:lnTo>
                  <a:pt x="4" y="1747"/>
                </a:lnTo>
                <a:lnTo>
                  <a:pt x="18" y="1556"/>
                </a:lnTo>
                <a:lnTo>
                  <a:pt x="42" y="1370"/>
                </a:lnTo>
                <a:lnTo>
                  <a:pt x="74" y="1186"/>
                </a:lnTo>
                <a:lnTo>
                  <a:pt x="116" y="1006"/>
                </a:lnTo>
                <a:lnTo>
                  <a:pt x="165" y="828"/>
                </a:lnTo>
                <a:lnTo>
                  <a:pt x="223" y="654"/>
                </a:lnTo>
                <a:lnTo>
                  <a:pt x="289" y="484"/>
                </a:lnTo>
                <a:lnTo>
                  <a:pt x="363" y="318"/>
                </a:lnTo>
                <a:lnTo>
                  <a:pt x="443" y="157"/>
                </a:lnTo>
                <a:lnTo>
                  <a:pt x="533" y="0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</a:ln>
          <a:effectLst>
            <a:outerShdw blurRad="190500" dist="101600" algn="l" rotWithShape="0">
              <a:prstClr val="black">
                <a:alpha val="40000"/>
              </a:prstClr>
            </a:outerShdw>
          </a:effectLst>
        </p:spPr>
        <p:txBody>
          <a:bodyPr vert="horz" wrap="square" lIns="121905" tIns="60952" rIns="121905" bIns="60952" numCol="1" anchor="t" anchorCtr="0" compatLnSpc="1"/>
          <a:lstStyle/>
          <a:p>
            <a:pPr defTabSz="1219170"/>
            <a:endParaRPr lang="zh-CN" altLang="en-US" sz="1893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F2FF363-8C79-431B-905C-3F778BA918A4}"/>
              </a:ext>
            </a:extLst>
          </p:cNvPr>
          <p:cNvSpPr/>
          <p:nvPr/>
        </p:nvSpPr>
        <p:spPr>
          <a:xfrm>
            <a:off x="1073777" y="2601310"/>
            <a:ext cx="2643418" cy="171844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D1442C8-D03F-40F0-9CCC-597794285526}"/>
              </a:ext>
            </a:extLst>
          </p:cNvPr>
          <p:cNvGrpSpPr/>
          <p:nvPr/>
        </p:nvGrpSpPr>
        <p:grpSpPr>
          <a:xfrm>
            <a:off x="6019796" y="933301"/>
            <a:ext cx="4642311" cy="1003312"/>
            <a:chOff x="5886452" y="906406"/>
            <a:chExt cx="4642311" cy="1003312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7730DB40-A63D-489C-A038-406D925FF2BC}"/>
                </a:ext>
              </a:extLst>
            </p:cNvPr>
            <p:cNvGrpSpPr/>
            <p:nvPr/>
          </p:nvGrpSpPr>
          <p:grpSpPr>
            <a:xfrm>
              <a:off x="7086602" y="906406"/>
              <a:ext cx="3442161" cy="1003312"/>
              <a:chOff x="6830754" y="906406"/>
              <a:chExt cx="3442161" cy="1003312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1584E2F3-ABDE-448F-845E-4630B99A7A4F}"/>
                  </a:ext>
                </a:extLst>
              </p:cNvPr>
              <p:cNvSpPr txBox="1"/>
              <p:nvPr/>
            </p:nvSpPr>
            <p:spPr>
              <a:xfrm>
                <a:off x="6830754" y="906406"/>
                <a:ext cx="2646878" cy="633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436DA949-B666-4DCE-8C36-67D4599445D2}"/>
                  </a:ext>
                </a:extLst>
              </p:cNvPr>
              <p:cNvSpPr txBox="1"/>
              <p:nvPr/>
            </p:nvSpPr>
            <p:spPr>
              <a:xfrm>
                <a:off x="6830754" y="1513135"/>
                <a:ext cx="3442161" cy="396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 can click here to add title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675C0BF4-D283-4266-9A04-FC5993A4C291}"/>
                </a:ext>
              </a:extLst>
            </p:cNvPr>
            <p:cNvGrpSpPr/>
            <p:nvPr/>
          </p:nvGrpSpPr>
          <p:grpSpPr>
            <a:xfrm>
              <a:off x="5886452" y="1080704"/>
              <a:ext cx="971550" cy="750207"/>
              <a:chOff x="5886452" y="1080704"/>
              <a:chExt cx="971550" cy="750207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45DA7C66-5E7C-4C6D-89E3-E0A6BB5F76B1}"/>
                  </a:ext>
                </a:extLst>
              </p:cNvPr>
              <p:cNvSpPr txBox="1"/>
              <p:nvPr/>
            </p:nvSpPr>
            <p:spPr>
              <a:xfrm>
                <a:off x="5886452" y="1101864"/>
                <a:ext cx="97155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01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30262AA7-8A9E-4A76-BFC6-A5F761A065CB}"/>
                  </a:ext>
                </a:extLst>
              </p:cNvPr>
              <p:cNvCxnSpPr/>
              <p:nvPr/>
            </p:nvCxnSpPr>
            <p:spPr>
              <a:xfrm>
                <a:off x="6787277" y="1080704"/>
                <a:ext cx="0" cy="750207"/>
              </a:xfrm>
              <a:prstGeom prst="line">
                <a:avLst/>
              </a:prstGeom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F4BBE575-F0E2-45B3-9AEC-D30F07DF03FA}"/>
              </a:ext>
            </a:extLst>
          </p:cNvPr>
          <p:cNvGrpSpPr/>
          <p:nvPr/>
        </p:nvGrpSpPr>
        <p:grpSpPr>
          <a:xfrm>
            <a:off x="6019796" y="2222494"/>
            <a:ext cx="4642311" cy="1003312"/>
            <a:chOff x="5886452" y="2227212"/>
            <a:chExt cx="4642311" cy="1003312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BE47160E-F389-42CF-B75E-E742786CAB17}"/>
                </a:ext>
              </a:extLst>
            </p:cNvPr>
            <p:cNvGrpSpPr/>
            <p:nvPr/>
          </p:nvGrpSpPr>
          <p:grpSpPr>
            <a:xfrm>
              <a:off x="7086602" y="2227212"/>
              <a:ext cx="3442161" cy="1003312"/>
              <a:chOff x="6830754" y="906406"/>
              <a:chExt cx="3442161" cy="1003312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4329A7CB-EEFD-45ED-B369-E8C63C8AB5BB}"/>
                  </a:ext>
                </a:extLst>
              </p:cNvPr>
              <p:cNvSpPr txBox="1"/>
              <p:nvPr/>
            </p:nvSpPr>
            <p:spPr>
              <a:xfrm>
                <a:off x="6830754" y="906406"/>
                <a:ext cx="2646878" cy="633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4E6C716F-6B78-459A-8F21-A0F41CB05DB1}"/>
                  </a:ext>
                </a:extLst>
              </p:cNvPr>
              <p:cNvSpPr txBox="1"/>
              <p:nvPr/>
            </p:nvSpPr>
            <p:spPr>
              <a:xfrm>
                <a:off x="6830754" y="1513135"/>
                <a:ext cx="3442161" cy="396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 can click here to add title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8E643B3A-B412-488B-982F-C0B40931397D}"/>
                </a:ext>
              </a:extLst>
            </p:cNvPr>
            <p:cNvGrpSpPr/>
            <p:nvPr/>
          </p:nvGrpSpPr>
          <p:grpSpPr>
            <a:xfrm>
              <a:off x="5886452" y="2401510"/>
              <a:ext cx="971550" cy="750207"/>
              <a:chOff x="5886452" y="1080704"/>
              <a:chExt cx="971550" cy="750207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12635A56-A8B0-4415-A46A-831115895ED6}"/>
                  </a:ext>
                </a:extLst>
              </p:cNvPr>
              <p:cNvSpPr txBox="1"/>
              <p:nvPr/>
            </p:nvSpPr>
            <p:spPr>
              <a:xfrm>
                <a:off x="5886452" y="1101864"/>
                <a:ext cx="97155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02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CFFA1959-0F9A-4336-85A7-079DA09F73DB}"/>
                  </a:ext>
                </a:extLst>
              </p:cNvPr>
              <p:cNvCxnSpPr/>
              <p:nvPr/>
            </p:nvCxnSpPr>
            <p:spPr>
              <a:xfrm>
                <a:off x="6787277" y="1080704"/>
                <a:ext cx="0" cy="750207"/>
              </a:xfrm>
              <a:prstGeom prst="line">
                <a:avLst/>
              </a:prstGeom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4615C2B5-094B-459B-9D13-9F93EFF3B88B}"/>
              </a:ext>
            </a:extLst>
          </p:cNvPr>
          <p:cNvGrpSpPr/>
          <p:nvPr/>
        </p:nvGrpSpPr>
        <p:grpSpPr>
          <a:xfrm>
            <a:off x="6019796" y="3511687"/>
            <a:ext cx="4642311" cy="1003312"/>
            <a:chOff x="5886452" y="3527508"/>
            <a:chExt cx="4642311" cy="100331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AE7EB54C-1A6B-45D1-86C6-C13CFFB732A3}"/>
                </a:ext>
              </a:extLst>
            </p:cNvPr>
            <p:cNvGrpSpPr/>
            <p:nvPr/>
          </p:nvGrpSpPr>
          <p:grpSpPr>
            <a:xfrm>
              <a:off x="7086602" y="3527508"/>
              <a:ext cx="3442161" cy="1003312"/>
              <a:chOff x="6830754" y="906406"/>
              <a:chExt cx="3442161" cy="1003312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57FE40A3-8AD8-40B9-945C-8BA5038016A1}"/>
                  </a:ext>
                </a:extLst>
              </p:cNvPr>
              <p:cNvSpPr txBox="1"/>
              <p:nvPr/>
            </p:nvSpPr>
            <p:spPr>
              <a:xfrm>
                <a:off x="6830754" y="906406"/>
                <a:ext cx="2646878" cy="633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20284BDE-C0E0-48C8-96EB-3A0D7D291DDD}"/>
                  </a:ext>
                </a:extLst>
              </p:cNvPr>
              <p:cNvSpPr txBox="1"/>
              <p:nvPr/>
            </p:nvSpPr>
            <p:spPr>
              <a:xfrm>
                <a:off x="6830754" y="1513135"/>
                <a:ext cx="3442161" cy="396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 can click here to add title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9825048C-B50E-4452-A55B-B38D5D5414DF}"/>
                </a:ext>
              </a:extLst>
            </p:cNvPr>
            <p:cNvGrpSpPr/>
            <p:nvPr/>
          </p:nvGrpSpPr>
          <p:grpSpPr>
            <a:xfrm>
              <a:off x="5886452" y="3701806"/>
              <a:ext cx="971550" cy="750207"/>
              <a:chOff x="5886452" y="1080704"/>
              <a:chExt cx="971550" cy="750207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2083181F-36EB-4A8F-ACFF-D760C8AFD015}"/>
                  </a:ext>
                </a:extLst>
              </p:cNvPr>
              <p:cNvSpPr txBox="1"/>
              <p:nvPr/>
            </p:nvSpPr>
            <p:spPr>
              <a:xfrm>
                <a:off x="5886452" y="1101864"/>
                <a:ext cx="97155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03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8EDDDF28-B8FA-4F41-9FEF-8C0FBBFF0BE6}"/>
                  </a:ext>
                </a:extLst>
              </p:cNvPr>
              <p:cNvCxnSpPr/>
              <p:nvPr/>
            </p:nvCxnSpPr>
            <p:spPr>
              <a:xfrm>
                <a:off x="6787277" y="1080704"/>
                <a:ext cx="0" cy="750207"/>
              </a:xfrm>
              <a:prstGeom prst="line">
                <a:avLst/>
              </a:prstGeom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CE5C463F-8D07-4930-97DD-8D856AA9CE0D}"/>
              </a:ext>
            </a:extLst>
          </p:cNvPr>
          <p:cNvGrpSpPr/>
          <p:nvPr/>
        </p:nvGrpSpPr>
        <p:grpSpPr>
          <a:xfrm>
            <a:off x="6019796" y="4800879"/>
            <a:ext cx="4642311" cy="1003312"/>
            <a:chOff x="5886452" y="4773984"/>
            <a:chExt cx="4642311" cy="1003312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16AB0666-362E-41A0-937F-415420AB5794}"/>
                </a:ext>
              </a:extLst>
            </p:cNvPr>
            <p:cNvGrpSpPr/>
            <p:nvPr/>
          </p:nvGrpSpPr>
          <p:grpSpPr>
            <a:xfrm>
              <a:off x="7086602" y="4773984"/>
              <a:ext cx="3442161" cy="1003312"/>
              <a:chOff x="6830754" y="906406"/>
              <a:chExt cx="3442161" cy="1003312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2ED710E2-24EB-4EE0-BF37-3FC7660B2C1C}"/>
                  </a:ext>
                </a:extLst>
              </p:cNvPr>
              <p:cNvSpPr txBox="1"/>
              <p:nvPr/>
            </p:nvSpPr>
            <p:spPr>
              <a:xfrm>
                <a:off x="6830754" y="906406"/>
                <a:ext cx="2646878" cy="633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E04F3D01-F350-48B8-9D23-79693DFDFE73}"/>
                  </a:ext>
                </a:extLst>
              </p:cNvPr>
              <p:cNvSpPr txBox="1"/>
              <p:nvPr/>
            </p:nvSpPr>
            <p:spPr>
              <a:xfrm>
                <a:off x="6830754" y="1513135"/>
                <a:ext cx="3442161" cy="396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 can click here to add title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5E134322-99A9-4EFE-81AE-BE4AAF0A416F}"/>
                </a:ext>
              </a:extLst>
            </p:cNvPr>
            <p:cNvGrpSpPr/>
            <p:nvPr/>
          </p:nvGrpSpPr>
          <p:grpSpPr>
            <a:xfrm>
              <a:off x="5886452" y="4948282"/>
              <a:ext cx="971550" cy="750207"/>
              <a:chOff x="5886452" y="1080704"/>
              <a:chExt cx="971550" cy="750207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C1FD13EC-0692-459A-8E09-A2E820D790F3}"/>
                  </a:ext>
                </a:extLst>
              </p:cNvPr>
              <p:cNvSpPr txBox="1"/>
              <p:nvPr/>
            </p:nvSpPr>
            <p:spPr>
              <a:xfrm>
                <a:off x="5886452" y="1101864"/>
                <a:ext cx="97155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04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2526B184-5186-435F-A56A-C5BB5F990E8E}"/>
                  </a:ext>
                </a:extLst>
              </p:cNvPr>
              <p:cNvCxnSpPr/>
              <p:nvPr/>
            </p:nvCxnSpPr>
            <p:spPr>
              <a:xfrm>
                <a:off x="6787277" y="1080704"/>
                <a:ext cx="0" cy="750207"/>
              </a:xfrm>
              <a:prstGeom prst="line">
                <a:avLst/>
              </a:prstGeom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8149E059-623B-4D55-9C08-1AF5E27625E1}"/>
              </a:ext>
            </a:extLst>
          </p:cNvPr>
          <p:cNvCxnSpPr/>
          <p:nvPr/>
        </p:nvCxnSpPr>
        <p:spPr>
          <a:xfrm>
            <a:off x="1475653" y="3637936"/>
            <a:ext cx="1693296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1190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0"/>
            <a:ext cx="12192000" cy="89203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公众号：陈西设计之家。微信搜索即可">
            <a:extLst>
              <a:ext uri="{FF2B5EF4-FFF2-40B4-BE49-F238E27FC236}">
                <a16:creationId xmlns:a16="http://schemas.microsoft.com/office/drawing/2014/main" xmlns="" id="{224756C7-C037-43DB-84C6-B96D673B1A80}"/>
              </a:ext>
            </a:extLst>
          </p:cNvPr>
          <p:cNvSpPr/>
          <p:nvPr/>
        </p:nvSpPr>
        <p:spPr>
          <a:xfrm flipH="1">
            <a:off x="0" y="6716110"/>
            <a:ext cx="12276701" cy="141890"/>
          </a:xfrm>
          <a:custGeom>
            <a:avLst/>
            <a:gdLst>
              <a:gd name="connsiteX0" fmla="*/ 180975 w 12276701"/>
              <a:gd name="connsiteY0" fmla="*/ 0 h 141890"/>
              <a:gd name="connsiteX1" fmla="*/ 64830 w 12276701"/>
              <a:gd name="connsiteY1" fmla="*/ 0 h 141890"/>
              <a:gd name="connsiteX2" fmla="*/ 0 w 12276701"/>
              <a:gd name="connsiteY2" fmla="*/ 141890 h 141890"/>
              <a:gd name="connsiteX3" fmla="*/ 116145 w 12276701"/>
              <a:gd name="connsiteY3" fmla="*/ 141890 h 141890"/>
              <a:gd name="connsiteX4" fmla="*/ 361950 w 12276701"/>
              <a:gd name="connsiteY4" fmla="*/ 0 h 141890"/>
              <a:gd name="connsiteX5" fmla="*/ 245805 w 12276701"/>
              <a:gd name="connsiteY5" fmla="*/ 0 h 141890"/>
              <a:gd name="connsiteX6" fmla="*/ 180975 w 12276701"/>
              <a:gd name="connsiteY6" fmla="*/ 141890 h 141890"/>
              <a:gd name="connsiteX7" fmla="*/ 297120 w 12276701"/>
              <a:gd name="connsiteY7" fmla="*/ 141890 h 141890"/>
              <a:gd name="connsiteX8" fmla="*/ 542925 w 12276701"/>
              <a:gd name="connsiteY8" fmla="*/ 0 h 141890"/>
              <a:gd name="connsiteX9" fmla="*/ 426780 w 12276701"/>
              <a:gd name="connsiteY9" fmla="*/ 0 h 141890"/>
              <a:gd name="connsiteX10" fmla="*/ 361950 w 12276701"/>
              <a:gd name="connsiteY10" fmla="*/ 141890 h 141890"/>
              <a:gd name="connsiteX11" fmla="*/ 478095 w 12276701"/>
              <a:gd name="connsiteY11" fmla="*/ 141890 h 141890"/>
              <a:gd name="connsiteX12" fmla="*/ 723900 w 12276701"/>
              <a:gd name="connsiteY12" fmla="*/ 0 h 141890"/>
              <a:gd name="connsiteX13" fmla="*/ 607755 w 12276701"/>
              <a:gd name="connsiteY13" fmla="*/ 0 h 141890"/>
              <a:gd name="connsiteX14" fmla="*/ 542925 w 12276701"/>
              <a:gd name="connsiteY14" fmla="*/ 141890 h 141890"/>
              <a:gd name="connsiteX15" fmla="*/ 659070 w 12276701"/>
              <a:gd name="connsiteY15" fmla="*/ 141890 h 141890"/>
              <a:gd name="connsiteX16" fmla="*/ 904875 w 12276701"/>
              <a:gd name="connsiteY16" fmla="*/ 0 h 141890"/>
              <a:gd name="connsiteX17" fmla="*/ 788730 w 12276701"/>
              <a:gd name="connsiteY17" fmla="*/ 0 h 141890"/>
              <a:gd name="connsiteX18" fmla="*/ 723900 w 12276701"/>
              <a:gd name="connsiteY18" fmla="*/ 141890 h 141890"/>
              <a:gd name="connsiteX19" fmla="*/ 840045 w 12276701"/>
              <a:gd name="connsiteY19" fmla="*/ 141890 h 141890"/>
              <a:gd name="connsiteX20" fmla="*/ 1085850 w 12276701"/>
              <a:gd name="connsiteY20" fmla="*/ 0 h 141890"/>
              <a:gd name="connsiteX21" fmla="*/ 969705 w 12276701"/>
              <a:gd name="connsiteY21" fmla="*/ 0 h 141890"/>
              <a:gd name="connsiteX22" fmla="*/ 904875 w 12276701"/>
              <a:gd name="connsiteY22" fmla="*/ 141890 h 141890"/>
              <a:gd name="connsiteX23" fmla="*/ 1021020 w 12276701"/>
              <a:gd name="connsiteY23" fmla="*/ 141890 h 141890"/>
              <a:gd name="connsiteX24" fmla="*/ 1266825 w 12276701"/>
              <a:gd name="connsiteY24" fmla="*/ 0 h 141890"/>
              <a:gd name="connsiteX25" fmla="*/ 1150680 w 12276701"/>
              <a:gd name="connsiteY25" fmla="*/ 0 h 141890"/>
              <a:gd name="connsiteX26" fmla="*/ 1085850 w 12276701"/>
              <a:gd name="connsiteY26" fmla="*/ 141890 h 141890"/>
              <a:gd name="connsiteX27" fmla="*/ 1201995 w 12276701"/>
              <a:gd name="connsiteY27" fmla="*/ 141890 h 141890"/>
              <a:gd name="connsiteX28" fmla="*/ 1447800 w 12276701"/>
              <a:gd name="connsiteY28" fmla="*/ 0 h 141890"/>
              <a:gd name="connsiteX29" fmla="*/ 1331655 w 12276701"/>
              <a:gd name="connsiteY29" fmla="*/ 0 h 141890"/>
              <a:gd name="connsiteX30" fmla="*/ 1266825 w 12276701"/>
              <a:gd name="connsiteY30" fmla="*/ 141890 h 141890"/>
              <a:gd name="connsiteX31" fmla="*/ 1382970 w 12276701"/>
              <a:gd name="connsiteY31" fmla="*/ 141890 h 141890"/>
              <a:gd name="connsiteX32" fmla="*/ 1628775 w 12276701"/>
              <a:gd name="connsiteY32" fmla="*/ 0 h 141890"/>
              <a:gd name="connsiteX33" fmla="*/ 1512630 w 12276701"/>
              <a:gd name="connsiteY33" fmla="*/ 0 h 141890"/>
              <a:gd name="connsiteX34" fmla="*/ 1447800 w 12276701"/>
              <a:gd name="connsiteY34" fmla="*/ 141890 h 141890"/>
              <a:gd name="connsiteX35" fmla="*/ 1563945 w 12276701"/>
              <a:gd name="connsiteY35" fmla="*/ 141890 h 141890"/>
              <a:gd name="connsiteX36" fmla="*/ 1809750 w 12276701"/>
              <a:gd name="connsiteY36" fmla="*/ 0 h 141890"/>
              <a:gd name="connsiteX37" fmla="*/ 1693605 w 12276701"/>
              <a:gd name="connsiteY37" fmla="*/ 0 h 141890"/>
              <a:gd name="connsiteX38" fmla="*/ 1628775 w 12276701"/>
              <a:gd name="connsiteY38" fmla="*/ 141890 h 141890"/>
              <a:gd name="connsiteX39" fmla="*/ 1744920 w 12276701"/>
              <a:gd name="connsiteY39" fmla="*/ 141890 h 141890"/>
              <a:gd name="connsiteX40" fmla="*/ 1990725 w 12276701"/>
              <a:gd name="connsiteY40" fmla="*/ 0 h 141890"/>
              <a:gd name="connsiteX41" fmla="*/ 1874580 w 12276701"/>
              <a:gd name="connsiteY41" fmla="*/ 0 h 141890"/>
              <a:gd name="connsiteX42" fmla="*/ 1809750 w 12276701"/>
              <a:gd name="connsiteY42" fmla="*/ 141890 h 141890"/>
              <a:gd name="connsiteX43" fmla="*/ 1925895 w 12276701"/>
              <a:gd name="connsiteY43" fmla="*/ 141890 h 141890"/>
              <a:gd name="connsiteX44" fmla="*/ 2171700 w 12276701"/>
              <a:gd name="connsiteY44" fmla="*/ 0 h 141890"/>
              <a:gd name="connsiteX45" fmla="*/ 2055555 w 12276701"/>
              <a:gd name="connsiteY45" fmla="*/ 0 h 141890"/>
              <a:gd name="connsiteX46" fmla="*/ 1990725 w 12276701"/>
              <a:gd name="connsiteY46" fmla="*/ 141890 h 141890"/>
              <a:gd name="connsiteX47" fmla="*/ 2106870 w 12276701"/>
              <a:gd name="connsiteY47" fmla="*/ 141890 h 141890"/>
              <a:gd name="connsiteX48" fmla="*/ 2352675 w 12276701"/>
              <a:gd name="connsiteY48" fmla="*/ 0 h 141890"/>
              <a:gd name="connsiteX49" fmla="*/ 2236530 w 12276701"/>
              <a:gd name="connsiteY49" fmla="*/ 0 h 141890"/>
              <a:gd name="connsiteX50" fmla="*/ 2171700 w 12276701"/>
              <a:gd name="connsiteY50" fmla="*/ 141890 h 141890"/>
              <a:gd name="connsiteX51" fmla="*/ 2287845 w 12276701"/>
              <a:gd name="connsiteY51" fmla="*/ 141890 h 141890"/>
              <a:gd name="connsiteX52" fmla="*/ 2533650 w 12276701"/>
              <a:gd name="connsiteY52" fmla="*/ 0 h 141890"/>
              <a:gd name="connsiteX53" fmla="*/ 2417505 w 12276701"/>
              <a:gd name="connsiteY53" fmla="*/ 0 h 141890"/>
              <a:gd name="connsiteX54" fmla="*/ 2352675 w 12276701"/>
              <a:gd name="connsiteY54" fmla="*/ 141890 h 141890"/>
              <a:gd name="connsiteX55" fmla="*/ 2468820 w 12276701"/>
              <a:gd name="connsiteY55" fmla="*/ 141890 h 141890"/>
              <a:gd name="connsiteX56" fmla="*/ 2714625 w 12276701"/>
              <a:gd name="connsiteY56" fmla="*/ 0 h 141890"/>
              <a:gd name="connsiteX57" fmla="*/ 2598480 w 12276701"/>
              <a:gd name="connsiteY57" fmla="*/ 0 h 141890"/>
              <a:gd name="connsiteX58" fmla="*/ 2533650 w 12276701"/>
              <a:gd name="connsiteY58" fmla="*/ 141890 h 141890"/>
              <a:gd name="connsiteX59" fmla="*/ 2649795 w 12276701"/>
              <a:gd name="connsiteY59" fmla="*/ 141890 h 141890"/>
              <a:gd name="connsiteX60" fmla="*/ 2895600 w 12276701"/>
              <a:gd name="connsiteY60" fmla="*/ 0 h 141890"/>
              <a:gd name="connsiteX61" fmla="*/ 2779455 w 12276701"/>
              <a:gd name="connsiteY61" fmla="*/ 0 h 141890"/>
              <a:gd name="connsiteX62" fmla="*/ 2714625 w 12276701"/>
              <a:gd name="connsiteY62" fmla="*/ 141890 h 141890"/>
              <a:gd name="connsiteX63" fmla="*/ 2830770 w 12276701"/>
              <a:gd name="connsiteY63" fmla="*/ 141890 h 141890"/>
              <a:gd name="connsiteX64" fmla="*/ 3076575 w 12276701"/>
              <a:gd name="connsiteY64" fmla="*/ 0 h 141890"/>
              <a:gd name="connsiteX65" fmla="*/ 2960430 w 12276701"/>
              <a:gd name="connsiteY65" fmla="*/ 0 h 141890"/>
              <a:gd name="connsiteX66" fmla="*/ 2895600 w 12276701"/>
              <a:gd name="connsiteY66" fmla="*/ 141890 h 141890"/>
              <a:gd name="connsiteX67" fmla="*/ 3011745 w 12276701"/>
              <a:gd name="connsiteY67" fmla="*/ 141890 h 141890"/>
              <a:gd name="connsiteX68" fmla="*/ 3257550 w 12276701"/>
              <a:gd name="connsiteY68" fmla="*/ 0 h 141890"/>
              <a:gd name="connsiteX69" fmla="*/ 3141405 w 12276701"/>
              <a:gd name="connsiteY69" fmla="*/ 0 h 141890"/>
              <a:gd name="connsiteX70" fmla="*/ 3076575 w 12276701"/>
              <a:gd name="connsiteY70" fmla="*/ 141890 h 141890"/>
              <a:gd name="connsiteX71" fmla="*/ 3192720 w 12276701"/>
              <a:gd name="connsiteY71" fmla="*/ 141890 h 141890"/>
              <a:gd name="connsiteX72" fmla="*/ 3438525 w 12276701"/>
              <a:gd name="connsiteY72" fmla="*/ 0 h 141890"/>
              <a:gd name="connsiteX73" fmla="*/ 3322380 w 12276701"/>
              <a:gd name="connsiteY73" fmla="*/ 0 h 141890"/>
              <a:gd name="connsiteX74" fmla="*/ 3257550 w 12276701"/>
              <a:gd name="connsiteY74" fmla="*/ 141890 h 141890"/>
              <a:gd name="connsiteX75" fmla="*/ 3373695 w 12276701"/>
              <a:gd name="connsiteY75" fmla="*/ 141890 h 141890"/>
              <a:gd name="connsiteX76" fmla="*/ 3619500 w 12276701"/>
              <a:gd name="connsiteY76" fmla="*/ 0 h 141890"/>
              <a:gd name="connsiteX77" fmla="*/ 3503355 w 12276701"/>
              <a:gd name="connsiteY77" fmla="*/ 0 h 141890"/>
              <a:gd name="connsiteX78" fmla="*/ 3438525 w 12276701"/>
              <a:gd name="connsiteY78" fmla="*/ 141890 h 141890"/>
              <a:gd name="connsiteX79" fmla="*/ 3554670 w 12276701"/>
              <a:gd name="connsiteY79" fmla="*/ 141890 h 141890"/>
              <a:gd name="connsiteX80" fmla="*/ 3800475 w 12276701"/>
              <a:gd name="connsiteY80" fmla="*/ 0 h 141890"/>
              <a:gd name="connsiteX81" fmla="*/ 3684330 w 12276701"/>
              <a:gd name="connsiteY81" fmla="*/ 0 h 141890"/>
              <a:gd name="connsiteX82" fmla="*/ 3619500 w 12276701"/>
              <a:gd name="connsiteY82" fmla="*/ 141890 h 141890"/>
              <a:gd name="connsiteX83" fmla="*/ 3735645 w 12276701"/>
              <a:gd name="connsiteY83" fmla="*/ 141890 h 141890"/>
              <a:gd name="connsiteX84" fmla="*/ 3981450 w 12276701"/>
              <a:gd name="connsiteY84" fmla="*/ 0 h 141890"/>
              <a:gd name="connsiteX85" fmla="*/ 3865305 w 12276701"/>
              <a:gd name="connsiteY85" fmla="*/ 0 h 141890"/>
              <a:gd name="connsiteX86" fmla="*/ 3800475 w 12276701"/>
              <a:gd name="connsiteY86" fmla="*/ 141890 h 141890"/>
              <a:gd name="connsiteX87" fmla="*/ 3916620 w 12276701"/>
              <a:gd name="connsiteY87" fmla="*/ 141890 h 141890"/>
              <a:gd name="connsiteX88" fmla="*/ 4162425 w 12276701"/>
              <a:gd name="connsiteY88" fmla="*/ 0 h 141890"/>
              <a:gd name="connsiteX89" fmla="*/ 4046280 w 12276701"/>
              <a:gd name="connsiteY89" fmla="*/ 0 h 141890"/>
              <a:gd name="connsiteX90" fmla="*/ 3981450 w 12276701"/>
              <a:gd name="connsiteY90" fmla="*/ 141890 h 141890"/>
              <a:gd name="connsiteX91" fmla="*/ 4097595 w 12276701"/>
              <a:gd name="connsiteY91" fmla="*/ 141890 h 141890"/>
              <a:gd name="connsiteX92" fmla="*/ 4343400 w 12276701"/>
              <a:gd name="connsiteY92" fmla="*/ 0 h 141890"/>
              <a:gd name="connsiteX93" fmla="*/ 4227255 w 12276701"/>
              <a:gd name="connsiteY93" fmla="*/ 0 h 141890"/>
              <a:gd name="connsiteX94" fmla="*/ 4162425 w 12276701"/>
              <a:gd name="connsiteY94" fmla="*/ 141890 h 141890"/>
              <a:gd name="connsiteX95" fmla="*/ 4278570 w 12276701"/>
              <a:gd name="connsiteY95" fmla="*/ 141890 h 141890"/>
              <a:gd name="connsiteX96" fmla="*/ 4524375 w 12276701"/>
              <a:gd name="connsiteY96" fmla="*/ 0 h 141890"/>
              <a:gd name="connsiteX97" fmla="*/ 4408230 w 12276701"/>
              <a:gd name="connsiteY97" fmla="*/ 0 h 141890"/>
              <a:gd name="connsiteX98" fmla="*/ 4343400 w 12276701"/>
              <a:gd name="connsiteY98" fmla="*/ 141890 h 141890"/>
              <a:gd name="connsiteX99" fmla="*/ 4459545 w 12276701"/>
              <a:gd name="connsiteY99" fmla="*/ 141890 h 141890"/>
              <a:gd name="connsiteX100" fmla="*/ 4705350 w 12276701"/>
              <a:gd name="connsiteY100" fmla="*/ 0 h 141890"/>
              <a:gd name="connsiteX101" fmla="*/ 4589205 w 12276701"/>
              <a:gd name="connsiteY101" fmla="*/ 0 h 141890"/>
              <a:gd name="connsiteX102" fmla="*/ 4524375 w 12276701"/>
              <a:gd name="connsiteY102" fmla="*/ 141890 h 141890"/>
              <a:gd name="connsiteX103" fmla="*/ 4640520 w 12276701"/>
              <a:gd name="connsiteY103" fmla="*/ 141890 h 141890"/>
              <a:gd name="connsiteX104" fmla="*/ 4886325 w 12276701"/>
              <a:gd name="connsiteY104" fmla="*/ 0 h 141890"/>
              <a:gd name="connsiteX105" fmla="*/ 4770180 w 12276701"/>
              <a:gd name="connsiteY105" fmla="*/ 0 h 141890"/>
              <a:gd name="connsiteX106" fmla="*/ 4705350 w 12276701"/>
              <a:gd name="connsiteY106" fmla="*/ 141890 h 141890"/>
              <a:gd name="connsiteX107" fmla="*/ 4821495 w 12276701"/>
              <a:gd name="connsiteY107" fmla="*/ 141890 h 141890"/>
              <a:gd name="connsiteX108" fmla="*/ 5067300 w 12276701"/>
              <a:gd name="connsiteY108" fmla="*/ 0 h 141890"/>
              <a:gd name="connsiteX109" fmla="*/ 4951155 w 12276701"/>
              <a:gd name="connsiteY109" fmla="*/ 0 h 141890"/>
              <a:gd name="connsiteX110" fmla="*/ 4886325 w 12276701"/>
              <a:gd name="connsiteY110" fmla="*/ 141890 h 141890"/>
              <a:gd name="connsiteX111" fmla="*/ 5002470 w 12276701"/>
              <a:gd name="connsiteY111" fmla="*/ 141890 h 141890"/>
              <a:gd name="connsiteX112" fmla="*/ 5248275 w 12276701"/>
              <a:gd name="connsiteY112" fmla="*/ 0 h 141890"/>
              <a:gd name="connsiteX113" fmla="*/ 5132130 w 12276701"/>
              <a:gd name="connsiteY113" fmla="*/ 0 h 141890"/>
              <a:gd name="connsiteX114" fmla="*/ 5067300 w 12276701"/>
              <a:gd name="connsiteY114" fmla="*/ 141890 h 141890"/>
              <a:gd name="connsiteX115" fmla="*/ 5183445 w 12276701"/>
              <a:gd name="connsiteY115" fmla="*/ 141890 h 141890"/>
              <a:gd name="connsiteX116" fmla="*/ 5429250 w 12276701"/>
              <a:gd name="connsiteY116" fmla="*/ 0 h 141890"/>
              <a:gd name="connsiteX117" fmla="*/ 5313105 w 12276701"/>
              <a:gd name="connsiteY117" fmla="*/ 0 h 141890"/>
              <a:gd name="connsiteX118" fmla="*/ 5248275 w 12276701"/>
              <a:gd name="connsiteY118" fmla="*/ 141890 h 141890"/>
              <a:gd name="connsiteX119" fmla="*/ 5364420 w 12276701"/>
              <a:gd name="connsiteY119" fmla="*/ 141890 h 141890"/>
              <a:gd name="connsiteX120" fmla="*/ 5610225 w 12276701"/>
              <a:gd name="connsiteY120" fmla="*/ 0 h 141890"/>
              <a:gd name="connsiteX121" fmla="*/ 5494080 w 12276701"/>
              <a:gd name="connsiteY121" fmla="*/ 0 h 141890"/>
              <a:gd name="connsiteX122" fmla="*/ 5429250 w 12276701"/>
              <a:gd name="connsiteY122" fmla="*/ 141890 h 141890"/>
              <a:gd name="connsiteX123" fmla="*/ 5545395 w 12276701"/>
              <a:gd name="connsiteY123" fmla="*/ 141890 h 141890"/>
              <a:gd name="connsiteX124" fmla="*/ 5791200 w 12276701"/>
              <a:gd name="connsiteY124" fmla="*/ 0 h 141890"/>
              <a:gd name="connsiteX125" fmla="*/ 5675055 w 12276701"/>
              <a:gd name="connsiteY125" fmla="*/ 0 h 141890"/>
              <a:gd name="connsiteX126" fmla="*/ 5610225 w 12276701"/>
              <a:gd name="connsiteY126" fmla="*/ 141890 h 141890"/>
              <a:gd name="connsiteX127" fmla="*/ 5726370 w 12276701"/>
              <a:gd name="connsiteY127" fmla="*/ 141890 h 141890"/>
              <a:gd name="connsiteX128" fmla="*/ 12276701 w 12276701"/>
              <a:gd name="connsiteY128" fmla="*/ 0 h 141890"/>
              <a:gd name="connsiteX129" fmla="*/ 5856030 w 12276701"/>
              <a:gd name="connsiteY129" fmla="*/ 0 h 141890"/>
              <a:gd name="connsiteX130" fmla="*/ 5791200 w 12276701"/>
              <a:gd name="connsiteY130" fmla="*/ 141890 h 141890"/>
              <a:gd name="connsiteX131" fmla="*/ 12276701 w 12276701"/>
              <a:gd name="connsiteY131" fmla="*/ 141890 h 1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276701" h="141890">
                <a:moveTo>
                  <a:pt x="180975" y="0"/>
                </a:moveTo>
                <a:lnTo>
                  <a:pt x="64830" y="0"/>
                </a:lnTo>
                <a:lnTo>
                  <a:pt x="0" y="141890"/>
                </a:lnTo>
                <a:lnTo>
                  <a:pt x="116145" y="141890"/>
                </a:lnTo>
                <a:close/>
                <a:moveTo>
                  <a:pt x="361950" y="0"/>
                </a:moveTo>
                <a:lnTo>
                  <a:pt x="245805" y="0"/>
                </a:lnTo>
                <a:lnTo>
                  <a:pt x="180975" y="141890"/>
                </a:lnTo>
                <a:lnTo>
                  <a:pt x="297120" y="141890"/>
                </a:lnTo>
                <a:close/>
                <a:moveTo>
                  <a:pt x="542925" y="0"/>
                </a:moveTo>
                <a:lnTo>
                  <a:pt x="426780" y="0"/>
                </a:lnTo>
                <a:lnTo>
                  <a:pt x="361950" y="141890"/>
                </a:lnTo>
                <a:lnTo>
                  <a:pt x="478095" y="141890"/>
                </a:lnTo>
                <a:close/>
                <a:moveTo>
                  <a:pt x="723900" y="0"/>
                </a:moveTo>
                <a:lnTo>
                  <a:pt x="607755" y="0"/>
                </a:lnTo>
                <a:lnTo>
                  <a:pt x="542925" y="141890"/>
                </a:lnTo>
                <a:lnTo>
                  <a:pt x="659070" y="141890"/>
                </a:lnTo>
                <a:close/>
                <a:moveTo>
                  <a:pt x="904875" y="0"/>
                </a:moveTo>
                <a:lnTo>
                  <a:pt x="788730" y="0"/>
                </a:lnTo>
                <a:lnTo>
                  <a:pt x="723900" y="141890"/>
                </a:lnTo>
                <a:lnTo>
                  <a:pt x="840045" y="141890"/>
                </a:lnTo>
                <a:close/>
                <a:moveTo>
                  <a:pt x="1085850" y="0"/>
                </a:moveTo>
                <a:lnTo>
                  <a:pt x="969705" y="0"/>
                </a:lnTo>
                <a:lnTo>
                  <a:pt x="904875" y="141890"/>
                </a:lnTo>
                <a:lnTo>
                  <a:pt x="1021020" y="141890"/>
                </a:lnTo>
                <a:close/>
                <a:moveTo>
                  <a:pt x="1266825" y="0"/>
                </a:moveTo>
                <a:lnTo>
                  <a:pt x="1150680" y="0"/>
                </a:lnTo>
                <a:lnTo>
                  <a:pt x="1085850" y="141890"/>
                </a:lnTo>
                <a:lnTo>
                  <a:pt x="1201995" y="141890"/>
                </a:lnTo>
                <a:close/>
                <a:moveTo>
                  <a:pt x="1447800" y="0"/>
                </a:moveTo>
                <a:lnTo>
                  <a:pt x="1331655" y="0"/>
                </a:lnTo>
                <a:lnTo>
                  <a:pt x="1266825" y="141890"/>
                </a:lnTo>
                <a:lnTo>
                  <a:pt x="1382970" y="141890"/>
                </a:lnTo>
                <a:close/>
                <a:moveTo>
                  <a:pt x="1628775" y="0"/>
                </a:moveTo>
                <a:lnTo>
                  <a:pt x="1512630" y="0"/>
                </a:lnTo>
                <a:lnTo>
                  <a:pt x="1447800" y="141890"/>
                </a:lnTo>
                <a:lnTo>
                  <a:pt x="1563945" y="141890"/>
                </a:lnTo>
                <a:close/>
                <a:moveTo>
                  <a:pt x="1809750" y="0"/>
                </a:moveTo>
                <a:lnTo>
                  <a:pt x="1693605" y="0"/>
                </a:lnTo>
                <a:lnTo>
                  <a:pt x="1628775" y="141890"/>
                </a:lnTo>
                <a:lnTo>
                  <a:pt x="1744920" y="141890"/>
                </a:lnTo>
                <a:close/>
                <a:moveTo>
                  <a:pt x="1990725" y="0"/>
                </a:moveTo>
                <a:lnTo>
                  <a:pt x="1874580" y="0"/>
                </a:lnTo>
                <a:lnTo>
                  <a:pt x="1809750" y="141890"/>
                </a:lnTo>
                <a:lnTo>
                  <a:pt x="1925895" y="141890"/>
                </a:lnTo>
                <a:close/>
                <a:moveTo>
                  <a:pt x="2171700" y="0"/>
                </a:moveTo>
                <a:lnTo>
                  <a:pt x="2055555" y="0"/>
                </a:lnTo>
                <a:lnTo>
                  <a:pt x="1990725" y="141890"/>
                </a:lnTo>
                <a:lnTo>
                  <a:pt x="2106870" y="141890"/>
                </a:lnTo>
                <a:close/>
                <a:moveTo>
                  <a:pt x="2352675" y="0"/>
                </a:moveTo>
                <a:lnTo>
                  <a:pt x="2236530" y="0"/>
                </a:lnTo>
                <a:lnTo>
                  <a:pt x="2171700" y="141890"/>
                </a:lnTo>
                <a:lnTo>
                  <a:pt x="2287845" y="141890"/>
                </a:lnTo>
                <a:close/>
                <a:moveTo>
                  <a:pt x="2533650" y="0"/>
                </a:moveTo>
                <a:lnTo>
                  <a:pt x="2417505" y="0"/>
                </a:lnTo>
                <a:lnTo>
                  <a:pt x="2352675" y="141890"/>
                </a:lnTo>
                <a:lnTo>
                  <a:pt x="2468820" y="141890"/>
                </a:lnTo>
                <a:close/>
                <a:moveTo>
                  <a:pt x="2714625" y="0"/>
                </a:moveTo>
                <a:lnTo>
                  <a:pt x="2598480" y="0"/>
                </a:lnTo>
                <a:lnTo>
                  <a:pt x="2533650" y="141890"/>
                </a:lnTo>
                <a:lnTo>
                  <a:pt x="2649795" y="141890"/>
                </a:lnTo>
                <a:close/>
                <a:moveTo>
                  <a:pt x="2895600" y="0"/>
                </a:moveTo>
                <a:lnTo>
                  <a:pt x="2779455" y="0"/>
                </a:lnTo>
                <a:lnTo>
                  <a:pt x="2714625" y="141890"/>
                </a:lnTo>
                <a:lnTo>
                  <a:pt x="2830770" y="141890"/>
                </a:lnTo>
                <a:close/>
                <a:moveTo>
                  <a:pt x="3076575" y="0"/>
                </a:moveTo>
                <a:lnTo>
                  <a:pt x="2960430" y="0"/>
                </a:lnTo>
                <a:lnTo>
                  <a:pt x="2895600" y="141890"/>
                </a:lnTo>
                <a:lnTo>
                  <a:pt x="3011745" y="141890"/>
                </a:lnTo>
                <a:close/>
                <a:moveTo>
                  <a:pt x="3257550" y="0"/>
                </a:moveTo>
                <a:lnTo>
                  <a:pt x="3141405" y="0"/>
                </a:lnTo>
                <a:lnTo>
                  <a:pt x="3076575" y="141890"/>
                </a:lnTo>
                <a:lnTo>
                  <a:pt x="3192720" y="141890"/>
                </a:lnTo>
                <a:close/>
                <a:moveTo>
                  <a:pt x="3438525" y="0"/>
                </a:moveTo>
                <a:lnTo>
                  <a:pt x="3322380" y="0"/>
                </a:lnTo>
                <a:lnTo>
                  <a:pt x="3257550" y="141890"/>
                </a:lnTo>
                <a:lnTo>
                  <a:pt x="3373695" y="141890"/>
                </a:lnTo>
                <a:close/>
                <a:moveTo>
                  <a:pt x="3619500" y="0"/>
                </a:moveTo>
                <a:lnTo>
                  <a:pt x="3503355" y="0"/>
                </a:lnTo>
                <a:lnTo>
                  <a:pt x="3438525" y="141890"/>
                </a:lnTo>
                <a:lnTo>
                  <a:pt x="3554670" y="141890"/>
                </a:lnTo>
                <a:close/>
                <a:moveTo>
                  <a:pt x="3800475" y="0"/>
                </a:moveTo>
                <a:lnTo>
                  <a:pt x="3684330" y="0"/>
                </a:lnTo>
                <a:lnTo>
                  <a:pt x="3619500" y="141890"/>
                </a:lnTo>
                <a:lnTo>
                  <a:pt x="3735645" y="141890"/>
                </a:lnTo>
                <a:close/>
                <a:moveTo>
                  <a:pt x="3981450" y="0"/>
                </a:moveTo>
                <a:lnTo>
                  <a:pt x="3865305" y="0"/>
                </a:lnTo>
                <a:lnTo>
                  <a:pt x="3800475" y="141890"/>
                </a:lnTo>
                <a:lnTo>
                  <a:pt x="3916620" y="141890"/>
                </a:lnTo>
                <a:close/>
                <a:moveTo>
                  <a:pt x="4162425" y="0"/>
                </a:moveTo>
                <a:lnTo>
                  <a:pt x="4046280" y="0"/>
                </a:lnTo>
                <a:lnTo>
                  <a:pt x="3981450" y="141890"/>
                </a:lnTo>
                <a:lnTo>
                  <a:pt x="4097595" y="141890"/>
                </a:lnTo>
                <a:close/>
                <a:moveTo>
                  <a:pt x="4343400" y="0"/>
                </a:moveTo>
                <a:lnTo>
                  <a:pt x="4227255" y="0"/>
                </a:lnTo>
                <a:lnTo>
                  <a:pt x="4162425" y="141890"/>
                </a:lnTo>
                <a:lnTo>
                  <a:pt x="4278570" y="141890"/>
                </a:lnTo>
                <a:close/>
                <a:moveTo>
                  <a:pt x="4524375" y="0"/>
                </a:moveTo>
                <a:lnTo>
                  <a:pt x="4408230" y="0"/>
                </a:lnTo>
                <a:lnTo>
                  <a:pt x="4343400" y="141890"/>
                </a:lnTo>
                <a:lnTo>
                  <a:pt x="4459545" y="141890"/>
                </a:lnTo>
                <a:close/>
                <a:moveTo>
                  <a:pt x="4705350" y="0"/>
                </a:moveTo>
                <a:lnTo>
                  <a:pt x="4589205" y="0"/>
                </a:lnTo>
                <a:lnTo>
                  <a:pt x="4524375" y="141890"/>
                </a:lnTo>
                <a:lnTo>
                  <a:pt x="4640520" y="141890"/>
                </a:lnTo>
                <a:close/>
                <a:moveTo>
                  <a:pt x="4886325" y="0"/>
                </a:moveTo>
                <a:lnTo>
                  <a:pt x="4770180" y="0"/>
                </a:lnTo>
                <a:lnTo>
                  <a:pt x="4705350" y="141890"/>
                </a:lnTo>
                <a:lnTo>
                  <a:pt x="4821495" y="141890"/>
                </a:lnTo>
                <a:close/>
                <a:moveTo>
                  <a:pt x="5067300" y="0"/>
                </a:moveTo>
                <a:lnTo>
                  <a:pt x="4951155" y="0"/>
                </a:lnTo>
                <a:lnTo>
                  <a:pt x="4886325" y="141890"/>
                </a:lnTo>
                <a:lnTo>
                  <a:pt x="5002470" y="141890"/>
                </a:lnTo>
                <a:close/>
                <a:moveTo>
                  <a:pt x="5248275" y="0"/>
                </a:moveTo>
                <a:lnTo>
                  <a:pt x="5132130" y="0"/>
                </a:lnTo>
                <a:lnTo>
                  <a:pt x="5067300" y="141890"/>
                </a:lnTo>
                <a:lnTo>
                  <a:pt x="5183445" y="141890"/>
                </a:lnTo>
                <a:close/>
                <a:moveTo>
                  <a:pt x="5429250" y="0"/>
                </a:moveTo>
                <a:lnTo>
                  <a:pt x="5313105" y="0"/>
                </a:lnTo>
                <a:lnTo>
                  <a:pt x="5248275" y="141890"/>
                </a:lnTo>
                <a:lnTo>
                  <a:pt x="5364420" y="141890"/>
                </a:lnTo>
                <a:close/>
                <a:moveTo>
                  <a:pt x="5610225" y="0"/>
                </a:moveTo>
                <a:lnTo>
                  <a:pt x="5494080" y="0"/>
                </a:lnTo>
                <a:lnTo>
                  <a:pt x="5429250" y="141890"/>
                </a:lnTo>
                <a:lnTo>
                  <a:pt x="5545395" y="141890"/>
                </a:lnTo>
                <a:close/>
                <a:moveTo>
                  <a:pt x="5791200" y="0"/>
                </a:moveTo>
                <a:lnTo>
                  <a:pt x="5675055" y="0"/>
                </a:lnTo>
                <a:lnTo>
                  <a:pt x="5610225" y="141890"/>
                </a:lnTo>
                <a:lnTo>
                  <a:pt x="5726370" y="141890"/>
                </a:lnTo>
                <a:close/>
                <a:moveTo>
                  <a:pt x="12276701" y="0"/>
                </a:moveTo>
                <a:lnTo>
                  <a:pt x="5856030" y="0"/>
                </a:lnTo>
                <a:lnTo>
                  <a:pt x="5791200" y="141890"/>
                </a:lnTo>
                <a:lnTo>
                  <a:pt x="12276701" y="141890"/>
                </a:lnTo>
                <a:close/>
              </a:path>
            </a:pathLst>
          </a:cu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xmlns="" id="{B0E2FE75-0386-44F8-A553-1CA5F349693B}"/>
              </a:ext>
            </a:extLst>
          </p:cNvPr>
          <p:cNvSpPr/>
          <p:nvPr/>
        </p:nvSpPr>
        <p:spPr>
          <a:xfrm>
            <a:off x="302045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箭头: V 形 61">
            <a:extLst>
              <a:ext uri="{FF2B5EF4-FFF2-40B4-BE49-F238E27FC236}">
                <a16:creationId xmlns:a16="http://schemas.microsoft.com/office/drawing/2014/main" xmlns="" id="{D59BE79A-AE0B-4CED-B0EC-84634725AB78}"/>
              </a:ext>
            </a:extLst>
          </p:cNvPr>
          <p:cNvSpPr/>
          <p:nvPr/>
        </p:nvSpPr>
        <p:spPr>
          <a:xfrm>
            <a:off x="662522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B592A3B6-9387-4011-97AB-294DD6497D8B}"/>
              </a:ext>
            </a:extLst>
          </p:cNvPr>
          <p:cNvSpPr txBox="1"/>
          <p:nvPr/>
        </p:nvSpPr>
        <p:spPr>
          <a:xfrm>
            <a:off x="1081439" y="215184"/>
            <a:ext cx="3543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effectLst>
                  <a:outerShdw blurRad="2921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请在这里开始你的表演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76DD432-5275-480A-A767-045A9112EFA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21" b="24524"/>
          <a:stretch/>
        </p:blipFill>
        <p:spPr>
          <a:xfrm>
            <a:off x="692054" y="1388489"/>
            <a:ext cx="10807891" cy="2698719"/>
          </a:xfrm>
          <a:prstGeom prst="rect">
            <a:avLst/>
          </a:prstGeom>
        </p:spPr>
      </p:pic>
      <p:sp>
        <p:nvSpPr>
          <p:cNvPr id="39" name="îŝḷîḓé-Rectangle 8">
            <a:extLst>
              <a:ext uri="{FF2B5EF4-FFF2-40B4-BE49-F238E27FC236}">
                <a16:creationId xmlns:a16="http://schemas.microsoft.com/office/drawing/2014/main" xmlns="" id="{387332E4-F0DC-4BB4-A9B8-F620DCC8E090}"/>
              </a:ext>
            </a:extLst>
          </p:cNvPr>
          <p:cNvSpPr/>
          <p:nvPr/>
        </p:nvSpPr>
        <p:spPr>
          <a:xfrm>
            <a:off x="692054" y="4506306"/>
            <a:ext cx="545330" cy="54533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45" name="îŝḷîḓé-Rectangle 9">
            <a:extLst>
              <a:ext uri="{FF2B5EF4-FFF2-40B4-BE49-F238E27FC236}">
                <a16:creationId xmlns:a16="http://schemas.microsoft.com/office/drawing/2014/main" xmlns="" id="{E55F6D71-9F6D-421D-99BE-3A1E2A7458F7}"/>
              </a:ext>
            </a:extLst>
          </p:cNvPr>
          <p:cNvSpPr/>
          <p:nvPr/>
        </p:nvSpPr>
        <p:spPr>
          <a:xfrm>
            <a:off x="692054" y="5585825"/>
            <a:ext cx="545330" cy="54533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47" name="îŝḷîḓé-Rectangle 14">
            <a:extLst>
              <a:ext uri="{FF2B5EF4-FFF2-40B4-BE49-F238E27FC236}">
                <a16:creationId xmlns:a16="http://schemas.microsoft.com/office/drawing/2014/main" xmlns="" id="{44F17AB9-5344-4A3A-88BB-EDD95F7C97AF}"/>
              </a:ext>
            </a:extLst>
          </p:cNvPr>
          <p:cNvSpPr/>
          <p:nvPr/>
        </p:nvSpPr>
        <p:spPr>
          <a:xfrm>
            <a:off x="6430523" y="4506306"/>
            <a:ext cx="545330" cy="54533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48" name="îŝḷîḓé-Rectangle 15">
            <a:extLst>
              <a:ext uri="{FF2B5EF4-FFF2-40B4-BE49-F238E27FC236}">
                <a16:creationId xmlns:a16="http://schemas.microsoft.com/office/drawing/2014/main" xmlns="" id="{29EB4758-35FF-4649-93BD-620B159B54EC}"/>
              </a:ext>
            </a:extLst>
          </p:cNvPr>
          <p:cNvSpPr/>
          <p:nvPr/>
        </p:nvSpPr>
        <p:spPr>
          <a:xfrm>
            <a:off x="6430523" y="5585825"/>
            <a:ext cx="545330" cy="54533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49" name="îŝḷîḓé-Rectangle 8">
            <a:extLst>
              <a:ext uri="{FF2B5EF4-FFF2-40B4-BE49-F238E27FC236}">
                <a16:creationId xmlns:a16="http://schemas.microsoft.com/office/drawing/2014/main" xmlns="" id="{1BF7281F-CCE1-4BB4-9FDC-5A54D8B09368}"/>
              </a:ext>
            </a:extLst>
          </p:cNvPr>
          <p:cNvSpPr/>
          <p:nvPr/>
        </p:nvSpPr>
        <p:spPr>
          <a:xfrm>
            <a:off x="819737" y="4638350"/>
            <a:ext cx="289964" cy="278206"/>
          </a:xfrm>
          <a:custGeom>
            <a:avLst/>
            <a:gdLst>
              <a:gd name="connsiteX0" fmla="*/ 427522 w 607356"/>
              <a:gd name="connsiteY0" fmla="*/ 464667 h 582729"/>
              <a:gd name="connsiteX1" fmla="*/ 427522 w 607356"/>
              <a:gd name="connsiteY1" fmla="*/ 557525 h 582729"/>
              <a:gd name="connsiteX2" fmla="*/ 463773 w 607356"/>
              <a:gd name="connsiteY2" fmla="*/ 557525 h 582729"/>
              <a:gd name="connsiteX3" fmla="*/ 463773 w 607356"/>
              <a:gd name="connsiteY3" fmla="*/ 464667 h 582729"/>
              <a:gd name="connsiteX4" fmla="*/ 318672 w 607356"/>
              <a:gd name="connsiteY4" fmla="*/ 407910 h 582729"/>
              <a:gd name="connsiteX5" fmla="*/ 318672 w 607356"/>
              <a:gd name="connsiteY5" fmla="*/ 557525 h 582729"/>
              <a:gd name="connsiteX6" fmla="*/ 354924 w 607356"/>
              <a:gd name="connsiteY6" fmla="*/ 557525 h 582729"/>
              <a:gd name="connsiteX7" fmla="*/ 354924 w 607356"/>
              <a:gd name="connsiteY7" fmla="*/ 407910 h 582729"/>
              <a:gd name="connsiteX8" fmla="*/ 200428 w 607356"/>
              <a:gd name="connsiteY8" fmla="*/ 346511 h 582729"/>
              <a:gd name="connsiteX9" fmla="*/ 200428 w 607356"/>
              <a:gd name="connsiteY9" fmla="*/ 557525 h 582729"/>
              <a:gd name="connsiteX10" fmla="*/ 236584 w 607356"/>
              <a:gd name="connsiteY10" fmla="*/ 557525 h 582729"/>
              <a:gd name="connsiteX11" fmla="*/ 236584 w 607356"/>
              <a:gd name="connsiteY11" fmla="*/ 346511 h 582729"/>
              <a:gd name="connsiteX12" fmla="*/ 82088 w 607356"/>
              <a:gd name="connsiteY12" fmla="*/ 247305 h 582729"/>
              <a:gd name="connsiteX13" fmla="*/ 82088 w 607356"/>
              <a:gd name="connsiteY13" fmla="*/ 557525 h 582729"/>
              <a:gd name="connsiteX14" fmla="*/ 118340 w 607356"/>
              <a:gd name="connsiteY14" fmla="*/ 557525 h 582729"/>
              <a:gd name="connsiteX15" fmla="*/ 118340 w 607356"/>
              <a:gd name="connsiteY15" fmla="*/ 247305 h 582729"/>
              <a:gd name="connsiteX16" fmla="*/ 126248 w 607356"/>
              <a:gd name="connsiteY16" fmla="*/ 108462 h 582729"/>
              <a:gd name="connsiteX17" fmla="*/ 135809 w 607356"/>
              <a:gd name="connsiteY17" fmla="*/ 110203 h 582729"/>
              <a:gd name="connsiteX18" fmla="*/ 466717 w 607356"/>
              <a:gd name="connsiteY18" fmla="*/ 325367 h 582729"/>
              <a:gd name="connsiteX19" fmla="*/ 463111 w 607356"/>
              <a:gd name="connsiteY19" fmla="*/ 306324 h 582729"/>
              <a:gd name="connsiteX20" fmla="*/ 473265 w 607356"/>
              <a:gd name="connsiteY20" fmla="*/ 291638 h 582729"/>
              <a:gd name="connsiteX21" fmla="*/ 487974 w 607356"/>
              <a:gd name="connsiteY21" fmla="*/ 301681 h 582729"/>
              <a:gd name="connsiteX22" fmla="*/ 496894 w 607356"/>
              <a:gd name="connsiteY22" fmla="*/ 349148 h 582729"/>
              <a:gd name="connsiteX23" fmla="*/ 497274 w 607356"/>
              <a:gd name="connsiteY23" fmla="*/ 351232 h 582729"/>
              <a:gd name="connsiteX24" fmla="*/ 497274 w 607356"/>
              <a:gd name="connsiteY24" fmla="*/ 351327 h 582729"/>
              <a:gd name="connsiteX25" fmla="*/ 497274 w 607356"/>
              <a:gd name="connsiteY25" fmla="*/ 352180 h 582729"/>
              <a:gd name="connsiteX26" fmla="*/ 497274 w 607356"/>
              <a:gd name="connsiteY26" fmla="*/ 353033 h 582729"/>
              <a:gd name="connsiteX27" fmla="*/ 497274 w 607356"/>
              <a:gd name="connsiteY27" fmla="*/ 353127 h 582729"/>
              <a:gd name="connsiteX28" fmla="*/ 487025 w 607356"/>
              <a:gd name="connsiteY28" fmla="*/ 364686 h 582729"/>
              <a:gd name="connsiteX29" fmla="*/ 437299 w 607356"/>
              <a:gd name="connsiteY29" fmla="*/ 374161 h 582729"/>
              <a:gd name="connsiteX30" fmla="*/ 434926 w 607356"/>
              <a:gd name="connsiteY30" fmla="*/ 374350 h 582729"/>
              <a:gd name="connsiteX31" fmla="*/ 422495 w 607356"/>
              <a:gd name="connsiteY31" fmla="*/ 364118 h 582729"/>
              <a:gd name="connsiteX32" fmla="*/ 432554 w 607356"/>
              <a:gd name="connsiteY32" fmla="*/ 349338 h 582729"/>
              <a:gd name="connsiteX33" fmla="*/ 451628 w 607356"/>
              <a:gd name="connsiteY33" fmla="*/ 345737 h 582729"/>
              <a:gd name="connsiteX34" fmla="*/ 121954 w 607356"/>
              <a:gd name="connsiteY34" fmla="*/ 131426 h 582729"/>
              <a:gd name="connsiteX35" fmla="*/ 118253 w 607356"/>
              <a:gd name="connsiteY35" fmla="*/ 113898 h 582729"/>
              <a:gd name="connsiteX36" fmla="*/ 126248 w 607356"/>
              <a:gd name="connsiteY36" fmla="*/ 108462 h 582729"/>
              <a:gd name="connsiteX37" fmla="*/ 12622 w 607356"/>
              <a:gd name="connsiteY37" fmla="*/ 0 h 582729"/>
              <a:gd name="connsiteX38" fmla="*/ 25338 w 607356"/>
              <a:gd name="connsiteY38" fmla="*/ 12602 h 582729"/>
              <a:gd name="connsiteX39" fmla="*/ 25338 w 607356"/>
              <a:gd name="connsiteY39" fmla="*/ 557525 h 582729"/>
              <a:gd name="connsiteX40" fmla="*/ 56750 w 607356"/>
              <a:gd name="connsiteY40" fmla="*/ 557525 h 582729"/>
              <a:gd name="connsiteX41" fmla="*/ 56750 w 607356"/>
              <a:gd name="connsiteY41" fmla="*/ 234702 h 582729"/>
              <a:gd name="connsiteX42" fmla="*/ 69466 w 607356"/>
              <a:gd name="connsiteY42" fmla="*/ 222006 h 582729"/>
              <a:gd name="connsiteX43" fmla="*/ 130961 w 607356"/>
              <a:gd name="connsiteY43" fmla="*/ 222006 h 582729"/>
              <a:gd name="connsiteX44" fmla="*/ 143583 w 607356"/>
              <a:gd name="connsiteY44" fmla="*/ 234702 h 582729"/>
              <a:gd name="connsiteX45" fmla="*/ 143583 w 607356"/>
              <a:gd name="connsiteY45" fmla="*/ 557525 h 582729"/>
              <a:gd name="connsiteX46" fmla="*/ 175089 w 607356"/>
              <a:gd name="connsiteY46" fmla="*/ 557525 h 582729"/>
              <a:gd name="connsiteX47" fmla="*/ 175089 w 607356"/>
              <a:gd name="connsiteY47" fmla="*/ 333908 h 582729"/>
              <a:gd name="connsiteX48" fmla="*/ 187711 w 607356"/>
              <a:gd name="connsiteY48" fmla="*/ 321212 h 582729"/>
              <a:gd name="connsiteX49" fmla="*/ 249301 w 607356"/>
              <a:gd name="connsiteY49" fmla="*/ 321212 h 582729"/>
              <a:gd name="connsiteX50" fmla="*/ 261922 w 607356"/>
              <a:gd name="connsiteY50" fmla="*/ 333908 h 582729"/>
              <a:gd name="connsiteX51" fmla="*/ 261922 w 607356"/>
              <a:gd name="connsiteY51" fmla="*/ 557525 h 582729"/>
              <a:gd name="connsiteX52" fmla="*/ 293429 w 607356"/>
              <a:gd name="connsiteY52" fmla="*/ 557525 h 582729"/>
              <a:gd name="connsiteX53" fmla="*/ 293429 w 607356"/>
              <a:gd name="connsiteY53" fmla="*/ 395308 h 582729"/>
              <a:gd name="connsiteX54" fmla="*/ 306051 w 607356"/>
              <a:gd name="connsiteY54" fmla="*/ 382706 h 582729"/>
              <a:gd name="connsiteX55" fmla="*/ 367545 w 607356"/>
              <a:gd name="connsiteY55" fmla="*/ 382706 h 582729"/>
              <a:gd name="connsiteX56" fmla="*/ 380262 w 607356"/>
              <a:gd name="connsiteY56" fmla="*/ 395308 h 582729"/>
              <a:gd name="connsiteX57" fmla="*/ 380262 w 607356"/>
              <a:gd name="connsiteY57" fmla="*/ 557525 h 582729"/>
              <a:gd name="connsiteX58" fmla="*/ 402184 w 607356"/>
              <a:gd name="connsiteY58" fmla="*/ 557525 h 582729"/>
              <a:gd name="connsiteX59" fmla="*/ 402184 w 607356"/>
              <a:gd name="connsiteY59" fmla="*/ 451970 h 582729"/>
              <a:gd name="connsiteX60" fmla="*/ 414900 w 607356"/>
              <a:gd name="connsiteY60" fmla="*/ 439368 h 582729"/>
              <a:gd name="connsiteX61" fmla="*/ 476395 w 607356"/>
              <a:gd name="connsiteY61" fmla="*/ 439368 h 582729"/>
              <a:gd name="connsiteX62" fmla="*/ 489016 w 607356"/>
              <a:gd name="connsiteY62" fmla="*/ 451970 h 582729"/>
              <a:gd name="connsiteX63" fmla="*/ 489016 w 607356"/>
              <a:gd name="connsiteY63" fmla="*/ 557525 h 582729"/>
              <a:gd name="connsiteX64" fmla="*/ 594734 w 607356"/>
              <a:gd name="connsiteY64" fmla="*/ 557525 h 582729"/>
              <a:gd name="connsiteX65" fmla="*/ 607356 w 607356"/>
              <a:gd name="connsiteY65" fmla="*/ 570127 h 582729"/>
              <a:gd name="connsiteX66" fmla="*/ 594734 w 607356"/>
              <a:gd name="connsiteY66" fmla="*/ 582729 h 582729"/>
              <a:gd name="connsiteX67" fmla="*/ 476395 w 607356"/>
              <a:gd name="connsiteY67" fmla="*/ 582729 h 582729"/>
              <a:gd name="connsiteX68" fmla="*/ 414900 w 607356"/>
              <a:gd name="connsiteY68" fmla="*/ 582729 h 582729"/>
              <a:gd name="connsiteX69" fmla="*/ 367545 w 607356"/>
              <a:gd name="connsiteY69" fmla="*/ 582729 h 582729"/>
              <a:gd name="connsiteX70" fmla="*/ 306051 w 607356"/>
              <a:gd name="connsiteY70" fmla="*/ 582729 h 582729"/>
              <a:gd name="connsiteX71" fmla="*/ 249301 w 607356"/>
              <a:gd name="connsiteY71" fmla="*/ 582729 h 582729"/>
              <a:gd name="connsiteX72" fmla="*/ 187711 w 607356"/>
              <a:gd name="connsiteY72" fmla="*/ 582729 h 582729"/>
              <a:gd name="connsiteX73" fmla="*/ 130961 w 607356"/>
              <a:gd name="connsiteY73" fmla="*/ 582729 h 582729"/>
              <a:gd name="connsiteX74" fmla="*/ 69466 w 607356"/>
              <a:gd name="connsiteY74" fmla="*/ 582729 h 582729"/>
              <a:gd name="connsiteX75" fmla="*/ 12622 w 607356"/>
              <a:gd name="connsiteY75" fmla="*/ 582729 h 582729"/>
              <a:gd name="connsiteX76" fmla="*/ 0 w 607356"/>
              <a:gd name="connsiteY76" fmla="*/ 570127 h 582729"/>
              <a:gd name="connsiteX77" fmla="*/ 0 w 607356"/>
              <a:gd name="connsiteY77" fmla="*/ 12602 h 582729"/>
              <a:gd name="connsiteX78" fmla="*/ 12622 w 607356"/>
              <a:gd name="connsiteY78" fmla="*/ 0 h 582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7356" h="582729">
                <a:moveTo>
                  <a:pt x="427522" y="464667"/>
                </a:moveTo>
                <a:lnTo>
                  <a:pt x="427522" y="557525"/>
                </a:lnTo>
                <a:lnTo>
                  <a:pt x="463773" y="557525"/>
                </a:lnTo>
                <a:lnTo>
                  <a:pt x="463773" y="464667"/>
                </a:lnTo>
                <a:close/>
                <a:moveTo>
                  <a:pt x="318672" y="407910"/>
                </a:moveTo>
                <a:lnTo>
                  <a:pt x="318672" y="557525"/>
                </a:lnTo>
                <a:lnTo>
                  <a:pt x="354924" y="557525"/>
                </a:lnTo>
                <a:lnTo>
                  <a:pt x="354924" y="407910"/>
                </a:lnTo>
                <a:close/>
                <a:moveTo>
                  <a:pt x="200428" y="346511"/>
                </a:moveTo>
                <a:lnTo>
                  <a:pt x="200428" y="557525"/>
                </a:lnTo>
                <a:lnTo>
                  <a:pt x="236584" y="557525"/>
                </a:lnTo>
                <a:lnTo>
                  <a:pt x="236584" y="346511"/>
                </a:lnTo>
                <a:close/>
                <a:moveTo>
                  <a:pt x="82088" y="247305"/>
                </a:moveTo>
                <a:lnTo>
                  <a:pt x="82088" y="557525"/>
                </a:lnTo>
                <a:lnTo>
                  <a:pt x="118340" y="557525"/>
                </a:lnTo>
                <a:lnTo>
                  <a:pt x="118340" y="247305"/>
                </a:lnTo>
                <a:close/>
                <a:moveTo>
                  <a:pt x="126248" y="108462"/>
                </a:moveTo>
                <a:cubicBezTo>
                  <a:pt x="129427" y="107787"/>
                  <a:pt x="132867" y="108308"/>
                  <a:pt x="135809" y="110203"/>
                </a:cubicBezTo>
                <a:lnTo>
                  <a:pt x="466717" y="325367"/>
                </a:lnTo>
                <a:lnTo>
                  <a:pt x="463111" y="306324"/>
                </a:lnTo>
                <a:cubicBezTo>
                  <a:pt x="461877" y="299502"/>
                  <a:pt x="466337" y="292870"/>
                  <a:pt x="473265" y="291638"/>
                </a:cubicBezTo>
                <a:cubicBezTo>
                  <a:pt x="480098" y="290312"/>
                  <a:pt x="486740" y="294860"/>
                  <a:pt x="487974" y="301681"/>
                </a:cubicBezTo>
                <a:lnTo>
                  <a:pt x="496894" y="349148"/>
                </a:lnTo>
                <a:cubicBezTo>
                  <a:pt x="497084" y="349811"/>
                  <a:pt x="497179" y="350474"/>
                  <a:pt x="497274" y="351232"/>
                </a:cubicBezTo>
                <a:cubicBezTo>
                  <a:pt x="497274" y="351232"/>
                  <a:pt x="497274" y="351232"/>
                  <a:pt x="497274" y="351327"/>
                </a:cubicBezTo>
                <a:cubicBezTo>
                  <a:pt x="497274" y="351611"/>
                  <a:pt x="497274" y="351896"/>
                  <a:pt x="497274" y="352180"/>
                </a:cubicBezTo>
                <a:cubicBezTo>
                  <a:pt x="497274" y="352464"/>
                  <a:pt x="497274" y="352748"/>
                  <a:pt x="497274" y="353033"/>
                </a:cubicBezTo>
                <a:cubicBezTo>
                  <a:pt x="497274" y="353127"/>
                  <a:pt x="497274" y="353127"/>
                  <a:pt x="497274" y="353127"/>
                </a:cubicBezTo>
                <a:cubicBezTo>
                  <a:pt x="496800" y="358717"/>
                  <a:pt x="492719" y="363549"/>
                  <a:pt x="487025" y="364686"/>
                </a:cubicBezTo>
                <a:lnTo>
                  <a:pt x="437299" y="374161"/>
                </a:lnTo>
                <a:cubicBezTo>
                  <a:pt x="436445" y="374350"/>
                  <a:pt x="435685" y="374350"/>
                  <a:pt x="434926" y="374350"/>
                </a:cubicBezTo>
                <a:cubicBezTo>
                  <a:pt x="428948" y="374350"/>
                  <a:pt x="423633" y="370181"/>
                  <a:pt x="422495" y="364118"/>
                </a:cubicBezTo>
                <a:cubicBezTo>
                  <a:pt x="421166" y="357296"/>
                  <a:pt x="425626" y="350664"/>
                  <a:pt x="432554" y="349338"/>
                </a:cubicBezTo>
                <a:lnTo>
                  <a:pt x="451628" y="345737"/>
                </a:lnTo>
                <a:lnTo>
                  <a:pt x="121954" y="131426"/>
                </a:lnTo>
                <a:cubicBezTo>
                  <a:pt x="116070" y="127636"/>
                  <a:pt x="114457" y="119772"/>
                  <a:pt x="118253" y="113898"/>
                </a:cubicBezTo>
                <a:cubicBezTo>
                  <a:pt x="120151" y="111008"/>
                  <a:pt x="123069" y="109137"/>
                  <a:pt x="126248" y="108462"/>
                </a:cubicBezTo>
                <a:close/>
                <a:moveTo>
                  <a:pt x="12622" y="0"/>
                </a:moveTo>
                <a:cubicBezTo>
                  <a:pt x="19644" y="0"/>
                  <a:pt x="25338" y="5590"/>
                  <a:pt x="25338" y="12602"/>
                </a:cubicBezTo>
                <a:lnTo>
                  <a:pt x="25338" y="557525"/>
                </a:lnTo>
                <a:lnTo>
                  <a:pt x="56750" y="557525"/>
                </a:lnTo>
                <a:lnTo>
                  <a:pt x="56750" y="234702"/>
                </a:lnTo>
                <a:cubicBezTo>
                  <a:pt x="56750" y="227691"/>
                  <a:pt x="62444" y="222006"/>
                  <a:pt x="69466" y="222006"/>
                </a:cubicBezTo>
                <a:lnTo>
                  <a:pt x="130961" y="222006"/>
                </a:lnTo>
                <a:cubicBezTo>
                  <a:pt x="137984" y="222006"/>
                  <a:pt x="143583" y="227691"/>
                  <a:pt x="143583" y="234702"/>
                </a:cubicBezTo>
                <a:lnTo>
                  <a:pt x="143583" y="557525"/>
                </a:lnTo>
                <a:lnTo>
                  <a:pt x="175089" y="557525"/>
                </a:lnTo>
                <a:lnTo>
                  <a:pt x="175089" y="333908"/>
                </a:lnTo>
                <a:cubicBezTo>
                  <a:pt x="175089" y="326897"/>
                  <a:pt x="180783" y="321212"/>
                  <a:pt x="187711" y="321212"/>
                </a:cubicBezTo>
                <a:lnTo>
                  <a:pt x="249301" y="321212"/>
                </a:lnTo>
                <a:cubicBezTo>
                  <a:pt x="256228" y="321212"/>
                  <a:pt x="261922" y="326897"/>
                  <a:pt x="261922" y="333908"/>
                </a:cubicBezTo>
                <a:lnTo>
                  <a:pt x="261922" y="557525"/>
                </a:lnTo>
                <a:lnTo>
                  <a:pt x="293429" y="557525"/>
                </a:lnTo>
                <a:lnTo>
                  <a:pt x="293429" y="395308"/>
                </a:lnTo>
                <a:cubicBezTo>
                  <a:pt x="293429" y="388297"/>
                  <a:pt x="299028" y="382706"/>
                  <a:pt x="306051" y="382706"/>
                </a:cubicBezTo>
                <a:lnTo>
                  <a:pt x="367545" y="382706"/>
                </a:lnTo>
                <a:cubicBezTo>
                  <a:pt x="374568" y="382706"/>
                  <a:pt x="380262" y="388297"/>
                  <a:pt x="380262" y="395308"/>
                </a:cubicBezTo>
                <a:lnTo>
                  <a:pt x="380262" y="557525"/>
                </a:lnTo>
                <a:lnTo>
                  <a:pt x="402184" y="557525"/>
                </a:lnTo>
                <a:lnTo>
                  <a:pt x="402184" y="451970"/>
                </a:lnTo>
                <a:cubicBezTo>
                  <a:pt x="402184" y="445053"/>
                  <a:pt x="407878" y="439368"/>
                  <a:pt x="414900" y="439368"/>
                </a:cubicBezTo>
                <a:lnTo>
                  <a:pt x="476395" y="439368"/>
                </a:lnTo>
                <a:cubicBezTo>
                  <a:pt x="483417" y="439368"/>
                  <a:pt x="489016" y="445053"/>
                  <a:pt x="489016" y="451970"/>
                </a:cubicBezTo>
                <a:lnTo>
                  <a:pt x="489016" y="557525"/>
                </a:lnTo>
                <a:lnTo>
                  <a:pt x="594734" y="557525"/>
                </a:lnTo>
                <a:cubicBezTo>
                  <a:pt x="601662" y="557525"/>
                  <a:pt x="607356" y="563115"/>
                  <a:pt x="607356" y="570127"/>
                </a:cubicBezTo>
                <a:cubicBezTo>
                  <a:pt x="607356" y="577139"/>
                  <a:pt x="601662" y="582729"/>
                  <a:pt x="594734" y="582729"/>
                </a:cubicBezTo>
                <a:lnTo>
                  <a:pt x="476395" y="582729"/>
                </a:lnTo>
                <a:lnTo>
                  <a:pt x="414900" y="582729"/>
                </a:lnTo>
                <a:lnTo>
                  <a:pt x="367545" y="582729"/>
                </a:lnTo>
                <a:lnTo>
                  <a:pt x="306051" y="582729"/>
                </a:lnTo>
                <a:lnTo>
                  <a:pt x="249301" y="582729"/>
                </a:lnTo>
                <a:lnTo>
                  <a:pt x="187711" y="582729"/>
                </a:lnTo>
                <a:lnTo>
                  <a:pt x="130961" y="582729"/>
                </a:lnTo>
                <a:lnTo>
                  <a:pt x="69466" y="582729"/>
                </a:lnTo>
                <a:lnTo>
                  <a:pt x="12622" y="582729"/>
                </a:lnTo>
                <a:cubicBezTo>
                  <a:pt x="5694" y="582729"/>
                  <a:pt x="0" y="577139"/>
                  <a:pt x="0" y="570127"/>
                </a:cubicBezTo>
                <a:lnTo>
                  <a:pt x="0" y="12602"/>
                </a:lnTo>
                <a:cubicBezTo>
                  <a:pt x="0" y="5590"/>
                  <a:pt x="5694" y="0"/>
                  <a:pt x="126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50" name="îŝḷîḓé-Rectangle 9">
            <a:extLst>
              <a:ext uri="{FF2B5EF4-FFF2-40B4-BE49-F238E27FC236}">
                <a16:creationId xmlns:a16="http://schemas.microsoft.com/office/drawing/2014/main" xmlns="" id="{3F277EDD-DFDE-4B52-AEAC-12DC07F95FE4}"/>
              </a:ext>
            </a:extLst>
          </p:cNvPr>
          <p:cNvSpPr/>
          <p:nvPr/>
        </p:nvSpPr>
        <p:spPr>
          <a:xfrm>
            <a:off x="822891" y="5711990"/>
            <a:ext cx="283655" cy="289964"/>
          </a:xfrm>
          <a:custGeom>
            <a:avLst/>
            <a:gdLst>
              <a:gd name="connsiteX0" fmla="*/ 59789 w 593384"/>
              <a:gd name="connsiteY0" fmla="*/ 323835 h 606580"/>
              <a:gd name="connsiteX1" fmla="*/ 44670 w 593384"/>
              <a:gd name="connsiteY1" fmla="*/ 338857 h 606580"/>
              <a:gd name="connsiteX2" fmla="*/ 44670 w 593384"/>
              <a:gd name="connsiteY2" fmla="*/ 477027 h 606580"/>
              <a:gd name="connsiteX3" fmla="*/ 59713 w 593384"/>
              <a:gd name="connsiteY3" fmla="*/ 492048 h 606580"/>
              <a:gd name="connsiteX4" fmla="*/ 386834 w 593384"/>
              <a:gd name="connsiteY4" fmla="*/ 492048 h 606580"/>
              <a:gd name="connsiteX5" fmla="*/ 402946 w 593384"/>
              <a:gd name="connsiteY5" fmla="*/ 508138 h 606580"/>
              <a:gd name="connsiteX6" fmla="*/ 402946 w 593384"/>
              <a:gd name="connsiteY6" fmla="*/ 545959 h 606580"/>
              <a:gd name="connsiteX7" fmla="*/ 419058 w 593384"/>
              <a:gd name="connsiteY7" fmla="*/ 561972 h 606580"/>
              <a:gd name="connsiteX8" fmla="*/ 429137 w 593384"/>
              <a:gd name="connsiteY8" fmla="*/ 558388 h 606580"/>
              <a:gd name="connsiteX9" fmla="*/ 543981 w 593384"/>
              <a:gd name="connsiteY9" fmla="*/ 464369 h 606580"/>
              <a:gd name="connsiteX10" fmla="*/ 544897 w 593384"/>
              <a:gd name="connsiteY10" fmla="*/ 463606 h 606580"/>
              <a:gd name="connsiteX11" fmla="*/ 544897 w 593384"/>
              <a:gd name="connsiteY11" fmla="*/ 445000 h 606580"/>
              <a:gd name="connsiteX12" fmla="*/ 543904 w 593384"/>
              <a:gd name="connsiteY12" fmla="*/ 444162 h 606580"/>
              <a:gd name="connsiteX13" fmla="*/ 427533 w 593384"/>
              <a:gd name="connsiteY13" fmla="*/ 349990 h 606580"/>
              <a:gd name="connsiteX14" fmla="*/ 418065 w 593384"/>
              <a:gd name="connsiteY14" fmla="*/ 346634 h 606580"/>
              <a:gd name="connsiteX15" fmla="*/ 402946 w 593384"/>
              <a:gd name="connsiteY15" fmla="*/ 361656 h 606580"/>
              <a:gd name="connsiteX16" fmla="*/ 402946 w 593384"/>
              <a:gd name="connsiteY16" fmla="*/ 400469 h 606580"/>
              <a:gd name="connsiteX17" fmla="*/ 386834 w 593384"/>
              <a:gd name="connsiteY17" fmla="*/ 416482 h 606580"/>
              <a:gd name="connsiteX18" fmla="*/ 136453 w 593384"/>
              <a:gd name="connsiteY18" fmla="*/ 416482 h 606580"/>
              <a:gd name="connsiteX19" fmla="*/ 120342 w 593384"/>
              <a:gd name="connsiteY19" fmla="*/ 400469 h 606580"/>
              <a:gd name="connsiteX20" fmla="*/ 120342 w 593384"/>
              <a:gd name="connsiteY20" fmla="*/ 376602 h 606580"/>
              <a:gd name="connsiteX21" fmla="*/ 113469 w 593384"/>
              <a:gd name="connsiteY21" fmla="*/ 362342 h 606580"/>
              <a:gd name="connsiteX22" fmla="*/ 69105 w 593384"/>
              <a:gd name="connsiteY22" fmla="*/ 327114 h 606580"/>
              <a:gd name="connsiteX23" fmla="*/ 59789 w 593384"/>
              <a:gd name="connsiteY23" fmla="*/ 323835 h 606580"/>
              <a:gd name="connsiteX24" fmla="*/ 59757 w 593384"/>
              <a:gd name="connsiteY24" fmla="*/ 323324 h 606580"/>
              <a:gd name="connsiteX25" fmla="*/ 69379 w 593384"/>
              <a:gd name="connsiteY25" fmla="*/ 326755 h 606580"/>
              <a:gd name="connsiteX26" fmla="*/ 113750 w 593384"/>
              <a:gd name="connsiteY26" fmla="*/ 361977 h 606580"/>
              <a:gd name="connsiteX27" fmla="*/ 120852 w 593384"/>
              <a:gd name="connsiteY27" fmla="*/ 376615 h 606580"/>
              <a:gd name="connsiteX28" fmla="*/ 120852 w 593384"/>
              <a:gd name="connsiteY28" fmla="*/ 400477 h 606580"/>
              <a:gd name="connsiteX29" fmla="*/ 136431 w 593384"/>
              <a:gd name="connsiteY29" fmla="*/ 416030 h 606580"/>
              <a:gd name="connsiteX30" fmla="*/ 386846 w 593384"/>
              <a:gd name="connsiteY30" fmla="*/ 416030 h 606580"/>
              <a:gd name="connsiteX31" fmla="*/ 402425 w 593384"/>
              <a:gd name="connsiteY31" fmla="*/ 400477 h 606580"/>
              <a:gd name="connsiteX32" fmla="*/ 402425 w 593384"/>
              <a:gd name="connsiteY32" fmla="*/ 361672 h 606580"/>
              <a:gd name="connsiteX33" fmla="*/ 418081 w 593384"/>
              <a:gd name="connsiteY33" fmla="*/ 346119 h 606580"/>
              <a:gd name="connsiteX34" fmla="*/ 427856 w 593384"/>
              <a:gd name="connsiteY34" fmla="*/ 349626 h 606580"/>
              <a:gd name="connsiteX35" fmla="*/ 544319 w 593384"/>
              <a:gd name="connsiteY35" fmla="*/ 443781 h 606580"/>
              <a:gd name="connsiteX36" fmla="*/ 545312 w 593384"/>
              <a:gd name="connsiteY36" fmla="*/ 444696 h 606580"/>
              <a:gd name="connsiteX37" fmla="*/ 545236 w 593384"/>
              <a:gd name="connsiteY37" fmla="*/ 463908 h 606580"/>
              <a:gd name="connsiteX38" fmla="*/ 544319 w 593384"/>
              <a:gd name="connsiteY38" fmla="*/ 464746 h 606580"/>
              <a:gd name="connsiteX39" fmla="*/ 429460 w 593384"/>
              <a:gd name="connsiteY39" fmla="*/ 558748 h 606580"/>
              <a:gd name="connsiteX40" fmla="*/ 419074 w 593384"/>
              <a:gd name="connsiteY40" fmla="*/ 562484 h 606580"/>
              <a:gd name="connsiteX41" fmla="*/ 402425 w 593384"/>
              <a:gd name="connsiteY41" fmla="*/ 545940 h 606580"/>
              <a:gd name="connsiteX42" fmla="*/ 402425 w 593384"/>
              <a:gd name="connsiteY42" fmla="*/ 508126 h 606580"/>
              <a:gd name="connsiteX43" fmla="*/ 386846 w 593384"/>
              <a:gd name="connsiteY43" fmla="*/ 492573 h 606580"/>
              <a:gd name="connsiteX44" fmla="*/ 59680 w 593384"/>
              <a:gd name="connsiteY44" fmla="*/ 492573 h 606580"/>
              <a:gd name="connsiteX45" fmla="*/ 44101 w 593384"/>
              <a:gd name="connsiteY45" fmla="*/ 477021 h 606580"/>
              <a:gd name="connsiteX46" fmla="*/ 44101 w 593384"/>
              <a:gd name="connsiteY46" fmla="*/ 338877 h 606580"/>
              <a:gd name="connsiteX47" fmla="*/ 59757 w 593384"/>
              <a:gd name="connsiteY47" fmla="*/ 323324 h 606580"/>
              <a:gd name="connsiteX48" fmla="*/ 59789 w 593384"/>
              <a:gd name="connsiteY48" fmla="*/ 322767 h 606580"/>
              <a:gd name="connsiteX49" fmla="*/ 43677 w 593384"/>
              <a:gd name="connsiteY49" fmla="*/ 338857 h 606580"/>
              <a:gd name="connsiteX50" fmla="*/ 43677 w 593384"/>
              <a:gd name="connsiteY50" fmla="*/ 477027 h 606580"/>
              <a:gd name="connsiteX51" fmla="*/ 59713 w 593384"/>
              <a:gd name="connsiteY51" fmla="*/ 493116 h 606580"/>
              <a:gd name="connsiteX52" fmla="*/ 386834 w 593384"/>
              <a:gd name="connsiteY52" fmla="*/ 493116 h 606580"/>
              <a:gd name="connsiteX53" fmla="*/ 401953 w 593384"/>
              <a:gd name="connsiteY53" fmla="*/ 508138 h 606580"/>
              <a:gd name="connsiteX54" fmla="*/ 401953 w 593384"/>
              <a:gd name="connsiteY54" fmla="*/ 545959 h 606580"/>
              <a:gd name="connsiteX55" fmla="*/ 419058 w 593384"/>
              <a:gd name="connsiteY55" fmla="*/ 563040 h 606580"/>
              <a:gd name="connsiteX56" fmla="*/ 429748 w 593384"/>
              <a:gd name="connsiteY56" fmla="*/ 559151 h 606580"/>
              <a:gd name="connsiteX57" fmla="*/ 544592 w 593384"/>
              <a:gd name="connsiteY57" fmla="*/ 465131 h 606580"/>
              <a:gd name="connsiteX58" fmla="*/ 545584 w 593384"/>
              <a:gd name="connsiteY58" fmla="*/ 464292 h 606580"/>
              <a:gd name="connsiteX59" fmla="*/ 545584 w 593384"/>
              <a:gd name="connsiteY59" fmla="*/ 444314 h 606580"/>
              <a:gd name="connsiteX60" fmla="*/ 544592 w 593384"/>
              <a:gd name="connsiteY60" fmla="*/ 443399 h 606580"/>
              <a:gd name="connsiteX61" fmla="*/ 428144 w 593384"/>
              <a:gd name="connsiteY61" fmla="*/ 349227 h 606580"/>
              <a:gd name="connsiteX62" fmla="*/ 418065 w 593384"/>
              <a:gd name="connsiteY62" fmla="*/ 345567 h 606580"/>
              <a:gd name="connsiteX63" fmla="*/ 401953 w 593384"/>
              <a:gd name="connsiteY63" fmla="*/ 361656 h 606580"/>
              <a:gd name="connsiteX64" fmla="*/ 401953 w 593384"/>
              <a:gd name="connsiteY64" fmla="*/ 400469 h 606580"/>
              <a:gd name="connsiteX65" fmla="*/ 386834 w 593384"/>
              <a:gd name="connsiteY65" fmla="*/ 415491 h 606580"/>
              <a:gd name="connsiteX66" fmla="*/ 136453 w 593384"/>
              <a:gd name="connsiteY66" fmla="*/ 415491 h 606580"/>
              <a:gd name="connsiteX67" fmla="*/ 121334 w 593384"/>
              <a:gd name="connsiteY67" fmla="*/ 400469 h 606580"/>
              <a:gd name="connsiteX68" fmla="*/ 121334 w 593384"/>
              <a:gd name="connsiteY68" fmla="*/ 376602 h 606580"/>
              <a:gd name="connsiteX69" fmla="*/ 114080 w 593384"/>
              <a:gd name="connsiteY69" fmla="*/ 361580 h 606580"/>
              <a:gd name="connsiteX70" fmla="*/ 69716 w 593384"/>
              <a:gd name="connsiteY70" fmla="*/ 326351 h 606580"/>
              <a:gd name="connsiteX71" fmla="*/ 59789 w 593384"/>
              <a:gd name="connsiteY71" fmla="*/ 322767 h 606580"/>
              <a:gd name="connsiteX72" fmla="*/ 59789 w 593384"/>
              <a:gd name="connsiteY72" fmla="*/ 280218 h 606580"/>
              <a:gd name="connsiteX73" fmla="*/ 96289 w 593384"/>
              <a:gd name="connsiteY73" fmla="*/ 293029 h 606580"/>
              <a:gd name="connsiteX74" fmla="*/ 140653 w 593384"/>
              <a:gd name="connsiteY74" fmla="*/ 328258 h 606580"/>
              <a:gd name="connsiteX75" fmla="*/ 157834 w 593384"/>
              <a:gd name="connsiteY75" fmla="*/ 349761 h 606580"/>
              <a:gd name="connsiteX76" fmla="*/ 163790 w 593384"/>
              <a:gd name="connsiteY76" fmla="*/ 372484 h 606580"/>
              <a:gd name="connsiteX77" fmla="*/ 163866 w 593384"/>
              <a:gd name="connsiteY77" fmla="*/ 372942 h 606580"/>
              <a:gd name="connsiteX78" fmla="*/ 359345 w 593384"/>
              <a:gd name="connsiteY78" fmla="*/ 372942 h 606580"/>
              <a:gd name="connsiteX79" fmla="*/ 359345 w 593384"/>
              <a:gd name="connsiteY79" fmla="*/ 361656 h 606580"/>
              <a:gd name="connsiteX80" fmla="*/ 364308 w 593384"/>
              <a:gd name="connsiteY80" fmla="*/ 337942 h 606580"/>
              <a:gd name="connsiteX81" fmla="*/ 377671 w 593384"/>
              <a:gd name="connsiteY81" fmla="*/ 319107 h 606580"/>
              <a:gd name="connsiteX82" fmla="*/ 418065 w 593384"/>
              <a:gd name="connsiteY82" fmla="*/ 303018 h 606580"/>
              <a:gd name="connsiteX83" fmla="*/ 454946 w 593384"/>
              <a:gd name="connsiteY83" fmla="*/ 316133 h 606580"/>
              <a:gd name="connsiteX84" fmla="*/ 571393 w 593384"/>
              <a:gd name="connsiteY84" fmla="*/ 410305 h 606580"/>
              <a:gd name="connsiteX85" fmla="*/ 575822 w 593384"/>
              <a:gd name="connsiteY85" fmla="*/ 414271 h 606580"/>
              <a:gd name="connsiteX86" fmla="*/ 575670 w 593384"/>
              <a:gd name="connsiteY86" fmla="*/ 494412 h 606580"/>
              <a:gd name="connsiteX87" fmla="*/ 571623 w 593384"/>
              <a:gd name="connsiteY87" fmla="*/ 498072 h 606580"/>
              <a:gd name="connsiteX88" fmla="*/ 456779 w 593384"/>
              <a:gd name="connsiteY88" fmla="*/ 592016 h 606580"/>
              <a:gd name="connsiteX89" fmla="*/ 419058 w 593384"/>
              <a:gd name="connsiteY89" fmla="*/ 605589 h 606580"/>
              <a:gd name="connsiteX90" fmla="*/ 377976 w 593384"/>
              <a:gd name="connsiteY90" fmla="*/ 589271 h 606580"/>
              <a:gd name="connsiteX91" fmla="*/ 364385 w 593384"/>
              <a:gd name="connsiteY91" fmla="*/ 570131 h 606580"/>
              <a:gd name="connsiteX92" fmla="*/ 359345 w 593384"/>
              <a:gd name="connsiteY92" fmla="*/ 545959 h 606580"/>
              <a:gd name="connsiteX93" fmla="*/ 359345 w 593384"/>
              <a:gd name="connsiteY93" fmla="*/ 535665 h 606580"/>
              <a:gd name="connsiteX94" fmla="*/ 59713 w 593384"/>
              <a:gd name="connsiteY94" fmla="*/ 535665 h 606580"/>
              <a:gd name="connsiteX95" fmla="*/ 1069 w 593384"/>
              <a:gd name="connsiteY95" fmla="*/ 477027 h 606580"/>
              <a:gd name="connsiteX96" fmla="*/ 1069 w 593384"/>
              <a:gd name="connsiteY96" fmla="*/ 338857 h 606580"/>
              <a:gd name="connsiteX97" fmla="*/ 6032 w 593384"/>
              <a:gd name="connsiteY97" fmla="*/ 315142 h 606580"/>
              <a:gd name="connsiteX98" fmla="*/ 19395 w 593384"/>
              <a:gd name="connsiteY98" fmla="*/ 296308 h 606580"/>
              <a:gd name="connsiteX99" fmla="*/ 59789 w 593384"/>
              <a:gd name="connsiteY99" fmla="*/ 280218 h 606580"/>
              <a:gd name="connsiteX100" fmla="*/ 59757 w 593384"/>
              <a:gd name="connsiteY100" fmla="*/ 279792 h 606580"/>
              <a:gd name="connsiteX101" fmla="*/ 18975 w 593384"/>
              <a:gd name="connsiteY101" fmla="*/ 295955 h 606580"/>
              <a:gd name="connsiteX102" fmla="*/ 5534 w 593384"/>
              <a:gd name="connsiteY102" fmla="*/ 315014 h 606580"/>
              <a:gd name="connsiteX103" fmla="*/ 494 w 593384"/>
              <a:gd name="connsiteY103" fmla="*/ 338877 h 606580"/>
              <a:gd name="connsiteX104" fmla="*/ 494 w 593384"/>
              <a:gd name="connsiteY104" fmla="*/ 477021 h 606580"/>
              <a:gd name="connsiteX105" fmla="*/ 59680 w 593384"/>
              <a:gd name="connsiteY105" fmla="*/ 536105 h 606580"/>
              <a:gd name="connsiteX106" fmla="*/ 358818 w 593384"/>
              <a:gd name="connsiteY106" fmla="*/ 536105 h 606580"/>
              <a:gd name="connsiteX107" fmla="*/ 358818 w 593384"/>
              <a:gd name="connsiteY107" fmla="*/ 545940 h 606580"/>
              <a:gd name="connsiteX108" fmla="*/ 363935 w 593384"/>
              <a:gd name="connsiteY108" fmla="*/ 570260 h 606580"/>
              <a:gd name="connsiteX109" fmla="*/ 377605 w 593384"/>
              <a:gd name="connsiteY109" fmla="*/ 589625 h 606580"/>
              <a:gd name="connsiteX110" fmla="*/ 419074 w 593384"/>
              <a:gd name="connsiteY110" fmla="*/ 606016 h 606580"/>
              <a:gd name="connsiteX111" fmla="*/ 457106 w 593384"/>
              <a:gd name="connsiteY111" fmla="*/ 592446 h 606580"/>
              <a:gd name="connsiteX112" fmla="*/ 571965 w 593384"/>
              <a:gd name="connsiteY112" fmla="*/ 498444 h 606580"/>
              <a:gd name="connsiteX113" fmla="*/ 576089 w 593384"/>
              <a:gd name="connsiteY113" fmla="*/ 494784 h 606580"/>
              <a:gd name="connsiteX114" fmla="*/ 576165 w 593384"/>
              <a:gd name="connsiteY114" fmla="*/ 413895 h 606580"/>
              <a:gd name="connsiteX115" fmla="*/ 571736 w 593384"/>
              <a:gd name="connsiteY115" fmla="*/ 409931 h 606580"/>
              <a:gd name="connsiteX116" fmla="*/ 455273 w 593384"/>
              <a:gd name="connsiteY116" fmla="*/ 315777 h 606580"/>
              <a:gd name="connsiteX117" fmla="*/ 418081 w 593384"/>
              <a:gd name="connsiteY117" fmla="*/ 302587 h 606580"/>
              <a:gd name="connsiteX118" fmla="*/ 377300 w 593384"/>
              <a:gd name="connsiteY118" fmla="*/ 318750 h 606580"/>
              <a:gd name="connsiteX119" fmla="*/ 363859 w 593384"/>
              <a:gd name="connsiteY119" fmla="*/ 337733 h 606580"/>
              <a:gd name="connsiteX120" fmla="*/ 358818 w 593384"/>
              <a:gd name="connsiteY120" fmla="*/ 361672 h 606580"/>
              <a:gd name="connsiteX121" fmla="*/ 358818 w 593384"/>
              <a:gd name="connsiteY121" fmla="*/ 372422 h 606580"/>
              <a:gd name="connsiteX122" fmla="*/ 164306 w 593384"/>
              <a:gd name="connsiteY122" fmla="*/ 372422 h 606580"/>
              <a:gd name="connsiteX123" fmla="*/ 158273 w 593384"/>
              <a:gd name="connsiteY123" fmla="*/ 349550 h 606580"/>
              <a:gd name="connsiteX124" fmla="*/ 140937 w 593384"/>
              <a:gd name="connsiteY124" fmla="*/ 327898 h 606580"/>
              <a:gd name="connsiteX125" fmla="*/ 96566 w 593384"/>
              <a:gd name="connsiteY125" fmla="*/ 292676 h 606580"/>
              <a:gd name="connsiteX126" fmla="*/ 59757 w 593384"/>
              <a:gd name="connsiteY126" fmla="*/ 279792 h 606580"/>
              <a:gd name="connsiteX127" fmla="*/ 59789 w 593384"/>
              <a:gd name="connsiteY127" fmla="*/ 279227 h 606580"/>
              <a:gd name="connsiteX128" fmla="*/ 96899 w 593384"/>
              <a:gd name="connsiteY128" fmla="*/ 292266 h 606580"/>
              <a:gd name="connsiteX129" fmla="*/ 141264 w 593384"/>
              <a:gd name="connsiteY129" fmla="*/ 327495 h 606580"/>
              <a:gd name="connsiteX130" fmla="*/ 158750 w 593384"/>
              <a:gd name="connsiteY130" fmla="*/ 349303 h 606580"/>
              <a:gd name="connsiteX131" fmla="*/ 164782 w 593384"/>
              <a:gd name="connsiteY131" fmla="*/ 371950 h 606580"/>
              <a:gd name="connsiteX132" fmla="*/ 358276 w 593384"/>
              <a:gd name="connsiteY132" fmla="*/ 371950 h 606580"/>
              <a:gd name="connsiteX133" fmla="*/ 358276 w 593384"/>
              <a:gd name="connsiteY133" fmla="*/ 361656 h 606580"/>
              <a:gd name="connsiteX134" fmla="*/ 363392 w 593384"/>
              <a:gd name="connsiteY134" fmla="*/ 337560 h 606580"/>
              <a:gd name="connsiteX135" fmla="*/ 376984 w 593384"/>
              <a:gd name="connsiteY135" fmla="*/ 318345 h 606580"/>
              <a:gd name="connsiteX136" fmla="*/ 418065 w 593384"/>
              <a:gd name="connsiteY136" fmla="*/ 302027 h 606580"/>
              <a:gd name="connsiteX137" fmla="*/ 455557 w 593384"/>
              <a:gd name="connsiteY137" fmla="*/ 315371 h 606580"/>
              <a:gd name="connsiteX138" fmla="*/ 572004 w 593384"/>
              <a:gd name="connsiteY138" fmla="*/ 409543 h 606580"/>
              <a:gd name="connsiteX139" fmla="*/ 576510 w 593384"/>
              <a:gd name="connsiteY139" fmla="*/ 413584 h 606580"/>
              <a:gd name="connsiteX140" fmla="*/ 576357 w 593384"/>
              <a:gd name="connsiteY140" fmla="*/ 495099 h 606580"/>
              <a:gd name="connsiteX141" fmla="*/ 572233 w 593384"/>
              <a:gd name="connsiteY141" fmla="*/ 498835 h 606580"/>
              <a:gd name="connsiteX142" fmla="*/ 457390 w 593384"/>
              <a:gd name="connsiteY142" fmla="*/ 592855 h 606580"/>
              <a:gd name="connsiteX143" fmla="*/ 419058 w 593384"/>
              <a:gd name="connsiteY143" fmla="*/ 606580 h 606580"/>
              <a:gd name="connsiteX144" fmla="*/ 377289 w 593384"/>
              <a:gd name="connsiteY144" fmla="*/ 589957 h 606580"/>
              <a:gd name="connsiteX145" fmla="*/ 363468 w 593384"/>
              <a:gd name="connsiteY145" fmla="*/ 570512 h 606580"/>
              <a:gd name="connsiteX146" fmla="*/ 358276 w 593384"/>
              <a:gd name="connsiteY146" fmla="*/ 545959 h 606580"/>
              <a:gd name="connsiteX147" fmla="*/ 358276 w 593384"/>
              <a:gd name="connsiteY147" fmla="*/ 536656 h 606580"/>
              <a:gd name="connsiteX148" fmla="*/ 59713 w 593384"/>
              <a:gd name="connsiteY148" fmla="*/ 536656 h 606580"/>
              <a:gd name="connsiteX149" fmla="*/ 0 w 593384"/>
              <a:gd name="connsiteY149" fmla="*/ 477027 h 606580"/>
              <a:gd name="connsiteX150" fmla="*/ 0 w 593384"/>
              <a:gd name="connsiteY150" fmla="*/ 338857 h 606580"/>
              <a:gd name="connsiteX151" fmla="*/ 5116 w 593384"/>
              <a:gd name="connsiteY151" fmla="*/ 314761 h 606580"/>
              <a:gd name="connsiteX152" fmla="*/ 18632 w 593384"/>
              <a:gd name="connsiteY152" fmla="*/ 295621 h 606580"/>
              <a:gd name="connsiteX153" fmla="*/ 59789 w 593384"/>
              <a:gd name="connsiteY153" fmla="*/ 279227 h 606580"/>
              <a:gd name="connsiteX154" fmla="*/ 174327 w 593384"/>
              <a:gd name="connsiteY154" fmla="*/ 44608 h 606580"/>
              <a:gd name="connsiteX155" fmla="*/ 164247 w 593384"/>
              <a:gd name="connsiteY155" fmla="*/ 48192 h 606580"/>
              <a:gd name="connsiteX156" fmla="*/ 49403 w 593384"/>
              <a:gd name="connsiteY156" fmla="*/ 142211 h 606580"/>
              <a:gd name="connsiteX157" fmla="*/ 48487 w 593384"/>
              <a:gd name="connsiteY157" fmla="*/ 142974 h 606580"/>
              <a:gd name="connsiteX158" fmla="*/ 48487 w 593384"/>
              <a:gd name="connsiteY158" fmla="*/ 161580 h 606580"/>
              <a:gd name="connsiteX159" fmla="*/ 49480 w 593384"/>
              <a:gd name="connsiteY159" fmla="*/ 162418 h 606580"/>
              <a:gd name="connsiteX160" fmla="*/ 165851 w 593384"/>
              <a:gd name="connsiteY160" fmla="*/ 256590 h 606580"/>
              <a:gd name="connsiteX161" fmla="*/ 175319 w 593384"/>
              <a:gd name="connsiteY161" fmla="*/ 259946 h 606580"/>
              <a:gd name="connsiteX162" fmla="*/ 190438 w 593384"/>
              <a:gd name="connsiteY162" fmla="*/ 244924 h 606580"/>
              <a:gd name="connsiteX163" fmla="*/ 190438 w 593384"/>
              <a:gd name="connsiteY163" fmla="*/ 206111 h 606580"/>
              <a:gd name="connsiteX164" fmla="*/ 206550 w 593384"/>
              <a:gd name="connsiteY164" fmla="*/ 190098 h 606580"/>
              <a:gd name="connsiteX165" fmla="*/ 456931 w 593384"/>
              <a:gd name="connsiteY165" fmla="*/ 190098 h 606580"/>
              <a:gd name="connsiteX166" fmla="*/ 473042 w 593384"/>
              <a:gd name="connsiteY166" fmla="*/ 206111 h 606580"/>
              <a:gd name="connsiteX167" fmla="*/ 473042 w 593384"/>
              <a:gd name="connsiteY167" fmla="*/ 229978 h 606580"/>
              <a:gd name="connsiteX168" fmla="*/ 479915 w 593384"/>
              <a:gd name="connsiteY168" fmla="*/ 244238 h 606580"/>
              <a:gd name="connsiteX169" fmla="*/ 524279 w 593384"/>
              <a:gd name="connsiteY169" fmla="*/ 279466 h 606580"/>
              <a:gd name="connsiteX170" fmla="*/ 533595 w 593384"/>
              <a:gd name="connsiteY170" fmla="*/ 282745 h 606580"/>
              <a:gd name="connsiteX171" fmla="*/ 548714 w 593384"/>
              <a:gd name="connsiteY171" fmla="*/ 267723 h 606580"/>
              <a:gd name="connsiteX172" fmla="*/ 548714 w 593384"/>
              <a:gd name="connsiteY172" fmla="*/ 129553 h 606580"/>
              <a:gd name="connsiteX173" fmla="*/ 533671 w 593384"/>
              <a:gd name="connsiteY173" fmla="*/ 114532 h 606580"/>
              <a:gd name="connsiteX174" fmla="*/ 206550 w 593384"/>
              <a:gd name="connsiteY174" fmla="*/ 114532 h 606580"/>
              <a:gd name="connsiteX175" fmla="*/ 190438 w 593384"/>
              <a:gd name="connsiteY175" fmla="*/ 98442 h 606580"/>
              <a:gd name="connsiteX176" fmla="*/ 190438 w 593384"/>
              <a:gd name="connsiteY176" fmla="*/ 60621 h 606580"/>
              <a:gd name="connsiteX177" fmla="*/ 174327 w 593384"/>
              <a:gd name="connsiteY177" fmla="*/ 44608 h 606580"/>
              <a:gd name="connsiteX178" fmla="*/ 174289 w 593384"/>
              <a:gd name="connsiteY178" fmla="*/ 44097 h 606580"/>
              <a:gd name="connsiteX179" fmla="*/ 190936 w 593384"/>
              <a:gd name="connsiteY179" fmla="*/ 60641 h 606580"/>
              <a:gd name="connsiteX180" fmla="*/ 190936 w 593384"/>
              <a:gd name="connsiteY180" fmla="*/ 98455 h 606580"/>
              <a:gd name="connsiteX181" fmla="*/ 206513 w 593384"/>
              <a:gd name="connsiteY181" fmla="*/ 114008 h 606580"/>
              <a:gd name="connsiteX182" fmla="*/ 533641 w 593384"/>
              <a:gd name="connsiteY182" fmla="*/ 114008 h 606580"/>
              <a:gd name="connsiteX183" fmla="*/ 549218 w 593384"/>
              <a:gd name="connsiteY183" fmla="*/ 129560 h 606580"/>
              <a:gd name="connsiteX184" fmla="*/ 549218 w 593384"/>
              <a:gd name="connsiteY184" fmla="*/ 267704 h 606580"/>
              <a:gd name="connsiteX185" fmla="*/ 533564 w 593384"/>
              <a:gd name="connsiteY185" fmla="*/ 283257 h 606580"/>
              <a:gd name="connsiteX186" fmla="*/ 523943 w 593384"/>
              <a:gd name="connsiteY186" fmla="*/ 279826 h 606580"/>
              <a:gd name="connsiteX187" fmla="*/ 479578 w 593384"/>
              <a:gd name="connsiteY187" fmla="*/ 244604 h 606580"/>
              <a:gd name="connsiteX188" fmla="*/ 472476 w 593384"/>
              <a:gd name="connsiteY188" fmla="*/ 229966 h 606580"/>
              <a:gd name="connsiteX189" fmla="*/ 472476 w 593384"/>
              <a:gd name="connsiteY189" fmla="*/ 206104 h 606580"/>
              <a:gd name="connsiteX190" fmla="*/ 456899 w 593384"/>
              <a:gd name="connsiteY190" fmla="*/ 190551 h 606580"/>
              <a:gd name="connsiteX191" fmla="*/ 206513 w 593384"/>
              <a:gd name="connsiteY191" fmla="*/ 190551 h 606580"/>
              <a:gd name="connsiteX192" fmla="*/ 190936 w 593384"/>
              <a:gd name="connsiteY192" fmla="*/ 206104 h 606580"/>
              <a:gd name="connsiteX193" fmla="*/ 190936 w 593384"/>
              <a:gd name="connsiteY193" fmla="*/ 244909 h 606580"/>
              <a:gd name="connsiteX194" fmla="*/ 175282 w 593384"/>
              <a:gd name="connsiteY194" fmla="*/ 260462 h 606580"/>
              <a:gd name="connsiteX195" fmla="*/ 165508 w 593384"/>
              <a:gd name="connsiteY195" fmla="*/ 256955 h 606580"/>
              <a:gd name="connsiteX196" fmla="*/ 49058 w 593384"/>
              <a:gd name="connsiteY196" fmla="*/ 162800 h 606580"/>
              <a:gd name="connsiteX197" fmla="*/ 48066 w 593384"/>
              <a:gd name="connsiteY197" fmla="*/ 161885 h 606580"/>
              <a:gd name="connsiteX198" fmla="*/ 48142 w 593384"/>
              <a:gd name="connsiteY198" fmla="*/ 142673 h 606580"/>
              <a:gd name="connsiteX199" fmla="*/ 49058 w 593384"/>
              <a:gd name="connsiteY199" fmla="*/ 141835 h 606580"/>
              <a:gd name="connsiteX200" fmla="*/ 163904 w 593384"/>
              <a:gd name="connsiteY200" fmla="*/ 47833 h 606580"/>
              <a:gd name="connsiteX201" fmla="*/ 174289 w 593384"/>
              <a:gd name="connsiteY201" fmla="*/ 44097 h 606580"/>
              <a:gd name="connsiteX202" fmla="*/ 174327 w 593384"/>
              <a:gd name="connsiteY202" fmla="*/ 43540 h 606580"/>
              <a:gd name="connsiteX203" fmla="*/ 163636 w 593384"/>
              <a:gd name="connsiteY203" fmla="*/ 47429 h 606580"/>
              <a:gd name="connsiteX204" fmla="*/ 48793 w 593384"/>
              <a:gd name="connsiteY204" fmla="*/ 141449 h 606580"/>
              <a:gd name="connsiteX205" fmla="*/ 47800 w 593384"/>
              <a:gd name="connsiteY205" fmla="*/ 142288 h 606580"/>
              <a:gd name="connsiteX206" fmla="*/ 47800 w 593384"/>
              <a:gd name="connsiteY206" fmla="*/ 162266 h 606580"/>
              <a:gd name="connsiteX207" fmla="*/ 48793 w 593384"/>
              <a:gd name="connsiteY207" fmla="*/ 163181 h 606580"/>
              <a:gd name="connsiteX208" fmla="*/ 165240 w 593384"/>
              <a:gd name="connsiteY208" fmla="*/ 257353 h 606580"/>
              <a:gd name="connsiteX209" fmla="*/ 175319 w 593384"/>
              <a:gd name="connsiteY209" fmla="*/ 261013 h 606580"/>
              <a:gd name="connsiteX210" fmla="*/ 191431 w 593384"/>
              <a:gd name="connsiteY210" fmla="*/ 244924 h 606580"/>
              <a:gd name="connsiteX211" fmla="*/ 191431 w 593384"/>
              <a:gd name="connsiteY211" fmla="*/ 206111 h 606580"/>
              <a:gd name="connsiteX212" fmla="*/ 206550 w 593384"/>
              <a:gd name="connsiteY212" fmla="*/ 191089 h 606580"/>
              <a:gd name="connsiteX213" fmla="*/ 456931 w 593384"/>
              <a:gd name="connsiteY213" fmla="*/ 191089 h 606580"/>
              <a:gd name="connsiteX214" fmla="*/ 472050 w 593384"/>
              <a:gd name="connsiteY214" fmla="*/ 206111 h 606580"/>
              <a:gd name="connsiteX215" fmla="*/ 472050 w 593384"/>
              <a:gd name="connsiteY215" fmla="*/ 229978 h 606580"/>
              <a:gd name="connsiteX216" fmla="*/ 479304 w 593384"/>
              <a:gd name="connsiteY216" fmla="*/ 245000 h 606580"/>
              <a:gd name="connsiteX217" fmla="*/ 523668 w 593384"/>
              <a:gd name="connsiteY217" fmla="*/ 280229 h 606580"/>
              <a:gd name="connsiteX218" fmla="*/ 533595 w 593384"/>
              <a:gd name="connsiteY218" fmla="*/ 283813 h 606580"/>
              <a:gd name="connsiteX219" fmla="*/ 549707 w 593384"/>
              <a:gd name="connsiteY219" fmla="*/ 267723 h 606580"/>
              <a:gd name="connsiteX220" fmla="*/ 549707 w 593384"/>
              <a:gd name="connsiteY220" fmla="*/ 129553 h 606580"/>
              <a:gd name="connsiteX221" fmla="*/ 533671 w 593384"/>
              <a:gd name="connsiteY221" fmla="*/ 113464 h 606580"/>
              <a:gd name="connsiteX222" fmla="*/ 206550 w 593384"/>
              <a:gd name="connsiteY222" fmla="*/ 113464 h 606580"/>
              <a:gd name="connsiteX223" fmla="*/ 191431 w 593384"/>
              <a:gd name="connsiteY223" fmla="*/ 98442 h 606580"/>
              <a:gd name="connsiteX224" fmla="*/ 191431 w 593384"/>
              <a:gd name="connsiteY224" fmla="*/ 60621 h 606580"/>
              <a:gd name="connsiteX225" fmla="*/ 174327 w 593384"/>
              <a:gd name="connsiteY225" fmla="*/ 43540 h 606580"/>
              <a:gd name="connsiteX226" fmla="*/ 174327 w 593384"/>
              <a:gd name="connsiteY226" fmla="*/ 991 h 606580"/>
              <a:gd name="connsiteX227" fmla="*/ 215408 w 593384"/>
              <a:gd name="connsiteY227" fmla="*/ 17309 h 606580"/>
              <a:gd name="connsiteX228" fmla="*/ 228999 w 593384"/>
              <a:gd name="connsiteY228" fmla="*/ 36449 h 606580"/>
              <a:gd name="connsiteX229" fmla="*/ 234039 w 593384"/>
              <a:gd name="connsiteY229" fmla="*/ 60621 h 606580"/>
              <a:gd name="connsiteX230" fmla="*/ 234039 w 593384"/>
              <a:gd name="connsiteY230" fmla="*/ 70915 h 606580"/>
              <a:gd name="connsiteX231" fmla="*/ 533671 w 593384"/>
              <a:gd name="connsiteY231" fmla="*/ 70915 h 606580"/>
              <a:gd name="connsiteX232" fmla="*/ 592315 w 593384"/>
              <a:gd name="connsiteY232" fmla="*/ 129553 h 606580"/>
              <a:gd name="connsiteX233" fmla="*/ 592315 w 593384"/>
              <a:gd name="connsiteY233" fmla="*/ 267723 h 606580"/>
              <a:gd name="connsiteX234" fmla="*/ 587352 w 593384"/>
              <a:gd name="connsiteY234" fmla="*/ 291438 h 606580"/>
              <a:gd name="connsiteX235" fmla="*/ 573989 w 593384"/>
              <a:gd name="connsiteY235" fmla="*/ 310272 h 606580"/>
              <a:gd name="connsiteX236" fmla="*/ 533595 w 593384"/>
              <a:gd name="connsiteY236" fmla="*/ 326285 h 606580"/>
              <a:gd name="connsiteX237" fmla="*/ 497095 w 593384"/>
              <a:gd name="connsiteY237" fmla="*/ 313551 h 606580"/>
              <a:gd name="connsiteX238" fmla="*/ 452731 w 593384"/>
              <a:gd name="connsiteY238" fmla="*/ 278323 h 606580"/>
              <a:gd name="connsiteX239" fmla="*/ 435550 w 593384"/>
              <a:gd name="connsiteY239" fmla="*/ 256819 h 606580"/>
              <a:gd name="connsiteX240" fmla="*/ 429594 w 593384"/>
              <a:gd name="connsiteY240" fmla="*/ 234096 h 606580"/>
              <a:gd name="connsiteX241" fmla="*/ 429518 w 593384"/>
              <a:gd name="connsiteY241" fmla="*/ 233638 h 606580"/>
              <a:gd name="connsiteX242" fmla="*/ 234039 w 593384"/>
              <a:gd name="connsiteY242" fmla="*/ 233638 h 606580"/>
              <a:gd name="connsiteX243" fmla="*/ 234039 w 593384"/>
              <a:gd name="connsiteY243" fmla="*/ 244924 h 606580"/>
              <a:gd name="connsiteX244" fmla="*/ 229076 w 593384"/>
              <a:gd name="connsiteY244" fmla="*/ 268638 h 606580"/>
              <a:gd name="connsiteX245" fmla="*/ 215713 w 593384"/>
              <a:gd name="connsiteY245" fmla="*/ 287473 h 606580"/>
              <a:gd name="connsiteX246" fmla="*/ 175319 w 593384"/>
              <a:gd name="connsiteY246" fmla="*/ 303562 h 606580"/>
              <a:gd name="connsiteX247" fmla="*/ 138438 w 593384"/>
              <a:gd name="connsiteY247" fmla="*/ 290447 h 606580"/>
              <a:gd name="connsiteX248" fmla="*/ 21991 w 593384"/>
              <a:gd name="connsiteY248" fmla="*/ 196275 h 606580"/>
              <a:gd name="connsiteX249" fmla="*/ 17562 w 593384"/>
              <a:gd name="connsiteY249" fmla="*/ 192309 h 606580"/>
              <a:gd name="connsiteX250" fmla="*/ 17714 w 593384"/>
              <a:gd name="connsiteY250" fmla="*/ 112168 h 606580"/>
              <a:gd name="connsiteX251" fmla="*/ 21762 w 593384"/>
              <a:gd name="connsiteY251" fmla="*/ 108508 h 606580"/>
              <a:gd name="connsiteX252" fmla="*/ 136605 w 593384"/>
              <a:gd name="connsiteY252" fmla="*/ 14564 h 606580"/>
              <a:gd name="connsiteX253" fmla="*/ 174327 w 593384"/>
              <a:gd name="connsiteY253" fmla="*/ 991 h 606580"/>
              <a:gd name="connsiteX254" fmla="*/ 174289 w 593384"/>
              <a:gd name="connsiteY254" fmla="*/ 565 h 606580"/>
              <a:gd name="connsiteX255" fmla="*/ 136262 w 593384"/>
              <a:gd name="connsiteY255" fmla="*/ 14135 h 606580"/>
              <a:gd name="connsiteX256" fmla="*/ 21416 w 593384"/>
              <a:gd name="connsiteY256" fmla="*/ 108137 h 606580"/>
              <a:gd name="connsiteX257" fmla="*/ 17293 w 593384"/>
              <a:gd name="connsiteY257" fmla="*/ 111797 h 606580"/>
              <a:gd name="connsiteX258" fmla="*/ 17216 w 593384"/>
              <a:gd name="connsiteY258" fmla="*/ 192686 h 606580"/>
              <a:gd name="connsiteX259" fmla="*/ 21645 w 593384"/>
              <a:gd name="connsiteY259" fmla="*/ 196650 h 606580"/>
              <a:gd name="connsiteX260" fmla="*/ 138095 w 593384"/>
              <a:gd name="connsiteY260" fmla="*/ 290805 h 606580"/>
              <a:gd name="connsiteX261" fmla="*/ 175282 w 593384"/>
              <a:gd name="connsiteY261" fmla="*/ 303994 h 606580"/>
              <a:gd name="connsiteX262" fmla="*/ 216058 w 593384"/>
              <a:gd name="connsiteY262" fmla="*/ 287831 h 606580"/>
              <a:gd name="connsiteX263" fmla="*/ 229498 w 593384"/>
              <a:gd name="connsiteY263" fmla="*/ 268848 h 606580"/>
              <a:gd name="connsiteX264" fmla="*/ 234538 w 593384"/>
              <a:gd name="connsiteY264" fmla="*/ 244909 h 606580"/>
              <a:gd name="connsiteX265" fmla="*/ 234538 w 593384"/>
              <a:gd name="connsiteY265" fmla="*/ 234159 h 606580"/>
              <a:gd name="connsiteX266" fmla="*/ 429027 w 593384"/>
              <a:gd name="connsiteY266" fmla="*/ 234159 h 606580"/>
              <a:gd name="connsiteX267" fmla="*/ 435060 w 593384"/>
              <a:gd name="connsiteY267" fmla="*/ 257031 h 606580"/>
              <a:gd name="connsiteX268" fmla="*/ 452393 w 593384"/>
              <a:gd name="connsiteY268" fmla="*/ 278683 h 606580"/>
              <a:gd name="connsiteX269" fmla="*/ 496759 w 593384"/>
              <a:gd name="connsiteY269" fmla="*/ 313905 h 606580"/>
              <a:gd name="connsiteX270" fmla="*/ 533564 w 593384"/>
              <a:gd name="connsiteY270" fmla="*/ 326789 h 606580"/>
              <a:gd name="connsiteX271" fmla="*/ 574341 w 593384"/>
              <a:gd name="connsiteY271" fmla="*/ 310550 h 606580"/>
              <a:gd name="connsiteX272" fmla="*/ 587780 w 593384"/>
              <a:gd name="connsiteY272" fmla="*/ 291567 h 606580"/>
              <a:gd name="connsiteX273" fmla="*/ 592820 w 593384"/>
              <a:gd name="connsiteY273" fmla="*/ 267704 h 606580"/>
              <a:gd name="connsiteX274" fmla="*/ 592820 w 593384"/>
              <a:gd name="connsiteY274" fmla="*/ 129560 h 606580"/>
              <a:gd name="connsiteX275" fmla="*/ 533641 w 593384"/>
              <a:gd name="connsiteY275" fmla="*/ 70476 h 606580"/>
              <a:gd name="connsiteX276" fmla="*/ 234538 w 593384"/>
              <a:gd name="connsiteY276" fmla="*/ 70476 h 606580"/>
              <a:gd name="connsiteX277" fmla="*/ 234538 w 593384"/>
              <a:gd name="connsiteY277" fmla="*/ 60641 h 606580"/>
              <a:gd name="connsiteX278" fmla="*/ 229421 w 593384"/>
              <a:gd name="connsiteY278" fmla="*/ 36321 h 606580"/>
              <a:gd name="connsiteX279" fmla="*/ 215753 w 593384"/>
              <a:gd name="connsiteY279" fmla="*/ 16956 h 606580"/>
              <a:gd name="connsiteX280" fmla="*/ 174289 w 593384"/>
              <a:gd name="connsiteY280" fmla="*/ 565 h 606580"/>
              <a:gd name="connsiteX281" fmla="*/ 174327 w 593384"/>
              <a:gd name="connsiteY281" fmla="*/ 0 h 606580"/>
              <a:gd name="connsiteX282" fmla="*/ 216095 w 593384"/>
              <a:gd name="connsiteY282" fmla="*/ 16623 h 606580"/>
              <a:gd name="connsiteX283" fmla="*/ 229916 w 593384"/>
              <a:gd name="connsiteY283" fmla="*/ 36068 h 606580"/>
              <a:gd name="connsiteX284" fmla="*/ 235108 w 593384"/>
              <a:gd name="connsiteY284" fmla="*/ 60621 h 606580"/>
              <a:gd name="connsiteX285" fmla="*/ 235108 w 593384"/>
              <a:gd name="connsiteY285" fmla="*/ 69924 h 606580"/>
              <a:gd name="connsiteX286" fmla="*/ 533671 w 593384"/>
              <a:gd name="connsiteY286" fmla="*/ 69924 h 606580"/>
              <a:gd name="connsiteX287" fmla="*/ 593384 w 593384"/>
              <a:gd name="connsiteY287" fmla="*/ 129553 h 606580"/>
              <a:gd name="connsiteX288" fmla="*/ 593384 w 593384"/>
              <a:gd name="connsiteY288" fmla="*/ 267723 h 606580"/>
              <a:gd name="connsiteX289" fmla="*/ 588268 w 593384"/>
              <a:gd name="connsiteY289" fmla="*/ 291819 h 606580"/>
              <a:gd name="connsiteX290" fmla="*/ 574752 w 593384"/>
              <a:gd name="connsiteY290" fmla="*/ 310959 h 606580"/>
              <a:gd name="connsiteX291" fmla="*/ 533595 w 593384"/>
              <a:gd name="connsiteY291" fmla="*/ 327353 h 606580"/>
              <a:gd name="connsiteX292" fmla="*/ 496485 w 593384"/>
              <a:gd name="connsiteY292" fmla="*/ 314314 h 606580"/>
              <a:gd name="connsiteX293" fmla="*/ 452120 w 593384"/>
              <a:gd name="connsiteY293" fmla="*/ 279085 h 606580"/>
              <a:gd name="connsiteX294" fmla="*/ 434634 w 593384"/>
              <a:gd name="connsiteY294" fmla="*/ 257277 h 606580"/>
              <a:gd name="connsiteX295" fmla="*/ 428602 w 593384"/>
              <a:gd name="connsiteY295" fmla="*/ 234630 h 606580"/>
              <a:gd name="connsiteX296" fmla="*/ 235108 w 593384"/>
              <a:gd name="connsiteY296" fmla="*/ 234630 h 606580"/>
              <a:gd name="connsiteX297" fmla="*/ 235108 w 593384"/>
              <a:gd name="connsiteY297" fmla="*/ 244924 h 606580"/>
              <a:gd name="connsiteX298" fmla="*/ 229992 w 593384"/>
              <a:gd name="connsiteY298" fmla="*/ 269020 h 606580"/>
              <a:gd name="connsiteX299" fmla="*/ 216400 w 593384"/>
              <a:gd name="connsiteY299" fmla="*/ 288235 h 606580"/>
              <a:gd name="connsiteX300" fmla="*/ 175319 w 593384"/>
              <a:gd name="connsiteY300" fmla="*/ 304553 h 606580"/>
              <a:gd name="connsiteX301" fmla="*/ 137827 w 593384"/>
              <a:gd name="connsiteY301" fmla="*/ 291209 h 606580"/>
              <a:gd name="connsiteX302" fmla="*/ 21380 w 593384"/>
              <a:gd name="connsiteY302" fmla="*/ 197037 h 606580"/>
              <a:gd name="connsiteX303" fmla="*/ 16875 w 593384"/>
              <a:gd name="connsiteY303" fmla="*/ 192996 h 606580"/>
              <a:gd name="connsiteX304" fmla="*/ 17027 w 593384"/>
              <a:gd name="connsiteY304" fmla="*/ 111405 h 606580"/>
              <a:gd name="connsiteX305" fmla="*/ 21151 w 593384"/>
              <a:gd name="connsiteY305" fmla="*/ 107745 h 606580"/>
              <a:gd name="connsiteX306" fmla="*/ 135994 w 593384"/>
              <a:gd name="connsiteY306" fmla="*/ 13725 h 606580"/>
              <a:gd name="connsiteX307" fmla="*/ 174327 w 593384"/>
              <a:gd name="connsiteY307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</a:cxnLst>
            <a:rect l="l" t="t" r="r" b="b"/>
            <a:pathLst>
              <a:path w="593384" h="606580">
                <a:moveTo>
                  <a:pt x="59789" y="323835"/>
                </a:moveTo>
                <a:cubicBezTo>
                  <a:pt x="52535" y="323835"/>
                  <a:pt x="44670" y="329554"/>
                  <a:pt x="44670" y="338857"/>
                </a:cubicBezTo>
                <a:lnTo>
                  <a:pt x="44670" y="477027"/>
                </a:lnTo>
                <a:cubicBezTo>
                  <a:pt x="44670" y="485338"/>
                  <a:pt x="51390" y="492048"/>
                  <a:pt x="59713" y="492048"/>
                </a:cubicBezTo>
                <a:lnTo>
                  <a:pt x="386834" y="492048"/>
                </a:lnTo>
                <a:cubicBezTo>
                  <a:pt x="395692" y="492048"/>
                  <a:pt x="402946" y="499292"/>
                  <a:pt x="402946" y="508138"/>
                </a:cubicBezTo>
                <a:lnTo>
                  <a:pt x="402946" y="545959"/>
                </a:lnTo>
                <a:cubicBezTo>
                  <a:pt x="402946" y="555872"/>
                  <a:pt x="411269" y="561972"/>
                  <a:pt x="419058" y="561972"/>
                </a:cubicBezTo>
                <a:cubicBezTo>
                  <a:pt x="422723" y="561972"/>
                  <a:pt x="426159" y="560752"/>
                  <a:pt x="429137" y="558388"/>
                </a:cubicBezTo>
                <a:lnTo>
                  <a:pt x="543981" y="464369"/>
                </a:lnTo>
                <a:cubicBezTo>
                  <a:pt x="544286" y="464140"/>
                  <a:pt x="544592" y="463835"/>
                  <a:pt x="544897" y="463606"/>
                </a:cubicBezTo>
                <a:cubicBezTo>
                  <a:pt x="550013" y="458497"/>
                  <a:pt x="550013" y="450109"/>
                  <a:pt x="544897" y="445000"/>
                </a:cubicBezTo>
                <a:cubicBezTo>
                  <a:pt x="544592" y="444695"/>
                  <a:pt x="544210" y="444390"/>
                  <a:pt x="543904" y="444162"/>
                </a:cubicBezTo>
                <a:lnTo>
                  <a:pt x="427533" y="349990"/>
                </a:lnTo>
                <a:cubicBezTo>
                  <a:pt x="424784" y="347778"/>
                  <a:pt x="421501" y="346634"/>
                  <a:pt x="418065" y="346634"/>
                </a:cubicBezTo>
                <a:cubicBezTo>
                  <a:pt x="410811" y="346634"/>
                  <a:pt x="402946" y="352353"/>
                  <a:pt x="402946" y="361656"/>
                </a:cubicBezTo>
                <a:lnTo>
                  <a:pt x="402946" y="400469"/>
                </a:lnTo>
                <a:cubicBezTo>
                  <a:pt x="402946" y="409314"/>
                  <a:pt x="395692" y="416482"/>
                  <a:pt x="386834" y="416482"/>
                </a:cubicBezTo>
                <a:lnTo>
                  <a:pt x="136453" y="416482"/>
                </a:lnTo>
                <a:cubicBezTo>
                  <a:pt x="127519" y="416482"/>
                  <a:pt x="120342" y="409314"/>
                  <a:pt x="120342" y="400469"/>
                </a:cubicBezTo>
                <a:lnTo>
                  <a:pt x="120342" y="376602"/>
                </a:lnTo>
                <a:cubicBezTo>
                  <a:pt x="120342" y="371035"/>
                  <a:pt x="117822" y="365850"/>
                  <a:pt x="113469" y="362342"/>
                </a:cubicBezTo>
                <a:lnTo>
                  <a:pt x="69105" y="327114"/>
                </a:lnTo>
                <a:cubicBezTo>
                  <a:pt x="66356" y="324979"/>
                  <a:pt x="63149" y="323835"/>
                  <a:pt x="59789" y="323835"/>
                </a:cubicBezTo>
                <a:close/>
                <a:moveTo>
                  <a:pt x="59757" y="323324"/>
                </a:moveTo>
                <a:cubicBezTo>
                  <a:pt x="63040" y="323324"/>
                  <a:pt x="66401" y="324391"/>
                  <a:pt x="69379" y="326755"/>
                </a:cubicBezTo>
                <a:lnTo>
                  <a:pt x="113750" y="361977"/>
                </a:lnTo>
                <a:cubicBezTo>
                  <a:pt x="118255" y="365484"/>
                  <a:pt x="120852" y="370897"/>
                  <a:pt x="120852" y="376615"/>
                </a:cubicBezTo>
                <a:lnTo>
                  <a:pt x="120852" y="400477"/>
                </a:lnTo>
                <a:cubicBezTo>
                  <a:pt x="120852" y="409016"/>
                  <a:pt x="127802" y="416030"/>
                  <a:pt x="136431" y="416030"/>
                </a:cubicBezTo>
                <a:lnTo>
                  <a:pt x="386846" y="416030"/>
                </a:lnTo>
                <a:cubicBezTo>
                  <a:pt x="395476" y="416030"/>
                  <a:pt x="402425" y="409016"/>
                  <a:pt x="402425" y="400477"/>
                </a:cubicBezTo>
                <a:lnTo>
                  <a:pt x="402425" y="361672"/>
                </a:lnTo>
                <a:cubicBezTo>
                  <a:pt x="402425" y="352447"/>
                  <a:pt x="410062" y="346119"/>
                  <a:pt x="418081" y="346119"/>
                </a:cubicBezTo>
                <a:cubicBezTo>
                  <a:pt x="421441" y="346119"/>
                  <a:pt x="424878" y="347187"/>
                  <a:pt x="427856" y="349626"/>
                </a:cubicBezTo>
                <a:lnTo>
                  <a:pt x="544319" y="443781"/>
                </a:lnTo>
                <a:cubicBezTo>
                  <a:pt x="544625" y="444086"/>
                  <a:pt x="545007" y="444314"/>
                  <a:pt x="545312" y="444696"/>
                </a:cubicBezTo>
                <a:cubicBezTo>
                  <a:pt x="550582" y="449956"/>
                  <a:pt x="550582" y="458647"/>
                  <a:pt x="545236" y="463908"/>
                </a:cubicBezTo>
                <a:cubicBezTo>
                  <a:pt x="544930" y="464213"/>
                  <a:pt x="544625" y="464518"/>
                  <a:pt x="544319" y="464746"/>
                </a:cubicBezTo>
                <a:lnTo>
                  <a:pt x="429460" y="558748"/>
                </a:lnTo>
                <a:cubicBezTo>
                  <a:pt x="426252" y="561340"/>
                  <a:pt x="422587" y="562484"/>
                  <a:pt x="419074" y="562484"/>
                </a:cubicBezTo>
                <a:cubicBezTo>
                  <a:pt x="410520" y="562484"/>
                  <a:pt x="402425" y="555775"/>
                  <a:pt x="402425" y="545940"/>
                </a:cubicBezTo>
                <a:lnTo>
                  <a:pt x="402425" y="508126"/>
                </a:lnTo>
                <a:cubicBezTo>
                  <a:pt x="402425" y="499511"/>
                  <a:pt x="395476" y="492573"/>
                  <a:pt x="386846" y="492573"/>
                </a:cubicBezTo>
                <a:lnTo>
                  <a:pt x="59680" y="492573"/>
                </a:lnTo>
                <a:cubicBezTo>
                  <a:pt x="51127" y="492573"/>
                  <a:pt x="44101" y="485636"/>
                  <a:pt x="44101" y="477021"/>
                </a:cubicBezTo>
                <a:lnTo>
                  <a:pt x="44101" y="338877"/>
                </a:lnTo>
                <a:cubicBezTo>
                  <a:pt x="44101" y="329652"/>
                  <a:pt x="51738" y="323324"/>
                  <a:pt x="59757" y="323324"/>
                </a:cubicBezTo>
                <a:close/>
                <a:moveTo>
                  <a:pt x="59789" y="322767"/>
                </a:moveTo>
                <a:cubicBezTo>
                  <a:pt x="52000" y="322767"/>
                  <a:pt x="43677" y="328944"/>
                  <a:pt x="43677" y="338857"/>
                </a:cubicBezTo>
                <a:lnTo>
                  <a:pt x="43677" y="477027"/>
                </a:lnTo>
                <a:cubicBezTo>
                  <a:pt x="43677" y="485872"/>
                  <a:pt x="50855" y="493116"/>
                  <a:pt x="59713" y="493116"/>
                </a:cubicBezTo>
                <a:lnTo>
                  <a:pt x="386834" y="493116"/>
                </a:lnTo>
                <a:cubicBezTo>
                  <a:pt x="395157" y="493116"/>
                  <a:pt x="401953" y="499826"/>
                  <a:pt x="401953" y="508138"/>
                </a:cubicBezTo>
                <a:lnTo>
                  <a:pt x="401953" y="545959"/>
                </a:lnTo>
                <a:cubicBezTo>
                  <a:pt x="401953" y="556482"/>
                  <a:pt x="410811" y="563040"/>
                  <a:pt x="419058" y="563040"/>
                </a:cubicBezTo>
                <a:cubicBezTo>
                  <a:pt x="422952" y="563040"/>
                  <a:pt x="426617" y="561667"/>
                  <a:pt x="429748" y="559151"/>
                </a:cubicBezTo>
                <a:lnTo>
                  <a:pt x="544592" y="465131"/>
                </a:lnTo>
                <a:cubicBezTo>
                  <a:pt x="544973" y="464902"/>
                  <a:pt x="545279" y="464597"/>
                  <a:pt x="545584" y="464292"/>
                </a:cubicBezTo>
                <a:cubicBezTo>
                  <a:pt x="551082" y="458802"/>
                  <a:pt x="551082" y="449804"/>
                  <a:pt x="545584" y="444314"/>
                </a:cubicBezTo>
                <a:cubicBezTo>
                  <a:pt x="545279" y="443933"/>
                  <a:pt x="544897" y="443628"/>
                  <a:pt x="544592" y="443399"/>
                </a:cubicBezTo>
                <a:lnTo>
                  <a:pt x="428144" y="349227"/>
                </a:lnTo>
                <a:cubicBezTo>
                  <a:pt x="425243" y="346863"/>
                  <a:pt x="421730" y="345567"/>
                  <a:pt x="418065" y="345567"/>
                </a:cubicBezTo>
                <a:cubicBezTo>
                  <a:pt x="410276" y="345567"/>
                  <a:pt x="401953" y="351743"/>
                  <a:pt x="401953" y="361656"/>
                </a:cubicBezTo>
                <a:lnTo>
                  <a:pt x="401953" y="400469"/>
                </a:lnTo>
                <a:cubicBezTo>
                  <a:pt x="401953" y="408704"/>
                  <a:pt x="395157" y="415491"/>
                  <a:pt x="386834" y="415491"/>
                </a:cubicBezTo>
                <a:lnTo>
                  <a:pt x="136453" y="415491"/>
                </a:lnTo>
                <a:cubicBezTo>
                  <a:pt x="128130" y="415491"/>
                  <a:pt x="121334" y="408704"/>
                  <a:pt x="121334" y="400469"/>
                </a:cubicBezTo>
                <a:lnTo>
                  <a:pt x="121334" y="376602"/>
                </a:lnTo>
                <a:cubicBezTo>
                  <a:pt x="121334" y="370730"/>
                  <a:pt x="118738" y="365240"/>
                  <a:pt x="114080" y="361580"/>
                </a:cubicBezTo>
                <a:lnTo>
                  <a:pt x="69716" y="326351"/>
                </a:lnTo>
                <a:cubicBezTo>
                  <a:pt x="66814" y="323987"/>
                  <a:pt x="63378" y="322767"/>
                  <a:pt x="59789" y="322767"/>
                </a:cubicBezTo>
                <a:close/>
                <a:moveTo>
                  <a:pt x="59789" y="280218"/>
                </a:moveTo>
                <a:cubicBezTo>
                  <a:pt x="72923" y="280218"/>
                  <a:pt x="85904" y="284793"/>
                  <a:pt x="96289" y="293029"/>
                </a:cubicBezTo>
                <a:lnTo>
                  <a:pt x="140653" y="328258"/>
                </a:lnTo>
                <a:cubicBezTo>
                  <a:pt x="147831" y="334053"/>
                  <a:pt x="153787" y="341449"/>
                  <a:pt x="157834" y="349761"/>
                </a:cubicBezTo>
                <a:cubicBezTo>
                  <a:pt x="161194" y="356776"/>
                  <a:pt x="163255" y="364630"/>
                  <a:pt x="163790" y="372484"/>
                </a:cubicBezTo>
                <a:lnTo>
                  <a:pt x="163866" y="372942"/>
                </a:lnTo>
                <a:lnTo>
                  <a:pt x="359345" y="372942"/>
                </a:lnTo>
                <a:lnTo>
                  <a:pt x="359345" y="361656"/>
                </a:lnTo>
                <a:cubicBezTo>
                  <a:pt x="359345" y="353421"/>
                  <a:pt x="361025" y="345414"/>
                  <a:pt x="364308" y="337942"/>
                </a:cubicBezTo>
                <a:cubicBezTo>
                  <a:pt x="367439" y="330850"/>
                  <a:pt x="371944" y="324445"/>
                  <a:pt x="377671" y="319107"/>
                </a:cubicBezTo>
                <a:cubicBezTo>
                  <a:pt x="388667" y="308737"/>
                  <a:pt x="403022" y="303018"/>
                  <a:pt x="418065" y="303018"/>
                </a:cubicBezTo>
                <a:cubicBezTo>
                  <a:pt x="431428" y="303018"/>
                  <a:pt x="444485" y="307669"/>
                  <a:pt x="454946" y="316133"/>
                </a:cubicBezTo>
                <a:lnTo>
                  <a:pt x="571393" y="410305"/>
                </a:lnTo>
                <a:cubicBezTo>
                  <a:pt x="572386" y="411144"/>
                  <a:pt x="573990" y="412517"/>
                  <a:pt x="575822" y="414271"/>
                </a:cubicBezTo>
                <a:cubicBezTo>
                  <a:pt x="597890" y="436384"/>
                  <a:pt x="597814" y="472375"/>
                  <a:pt x="575670" y="494412"/>
                </a:cubicBezTo>
                <a:cubicBezTo>
                  <a:pt x="574066" y="496014"/>
                  <a:pt x="572539" y="497310"/>
                  <a:pt x="571623" y="498072"/>
                </a:cubicBezTo>
                <a:lnTo>
                  <a:pt x="456779" y="592016"/>
                </a:lnTo>
                <a:cubicBezTo>
                  <a:pt x="446089" y="600785"/>
                  <a:pt x="432726" y="605589"/>
                  <a:pt x="419058" y="605589"/>
                </a:cubicBezTo>
                <a:cubicBezTo>
                  <a:pt x="403709" y="605589"/>
                  <a:pt x="389125" y="599793"/>
                  <a:pt x="377976" y="589271"/>
                </a:cubicBezTo>
                <a:cubicBezTo>
                  <a:pt x="372173" y="583780"/>
                  <a:pt x="367592" y="577375"/>
                  <a:pt x="364385" y="570131"/>
                </a:cubicBezTo>
                <a:cubicBezTo>
                  <a:pt x="361025" y="562506"/>
                  <a:pt x="359345" y="554423"/>
                  <a:pt x="359345" y="545959"/>
                </a:cubicBezTo>
                <a:lnTo>
                  <a:pt x="359345" y="535665"/>
                </a:lnTo>
                <a:lnTo>
                  <a:pt x="59713" y="535665"/>
                </a:lnTo>
                <a:cubicBezTo>
                  <a:pt x="27336" y="535665"/>
                  <a:pt x="1069" y="509358"/>
                  <a:pt x="1069" y="477027"/>
                </a:cubicBezTo>
                <a:lnTo>
                  <a:pt x="1069" y="338857"/>
                </a:lnTo>
                <a:cubicBezTo>
                  <a:pt x="1069" y="330621"/>
                  <a:pt x="2749" y="322615"/>
                  <a:pt x="6032" y="315142"/>
                </a:cubicBezTo>
                <a:cubicBezTo>
                  <a:pt x="9163" y="308051"/>
                  <a:pt x="13668" y="301722"/>
                  <a:pt x="19395" y="296308"/>
                </a:cubicBezTo>
                <a:cubicBezTo>
                  <a:pt x="30314" y="285937"/>
                  <a:pt x="44746" y="280218"/>
                  <a:pt x="59789" y="280218"/>
                </a:cubicBezTo>
                <a:close/>
                <a:moveTo>
                  <a:pt x="59757" y="279792"/>
                </a:moveTo>
                <a:cubicBezTo>
                  <a:pt x="44559" y="279792"/>
                  <a:pt x="30049" y="285510"/>
                  <a:pt x="18975" y="295955"/>
                </a:cubicBezTo>
                <a:cubicBezTo>
                  <a:pt x="13248" y="301367"/>
                  <a:pt x="8742" y="307771"/>
                  <a:pt x="5534" y="315014"/>
                </a:cubicBezTo>
                <a:cubicBezTo>
                  <a:pt x="2174" y="322562"/>
                  <a:pt x="494" y="330567"/>
                  <a:pt x="494" y="338877"/>
                </a:cubicBezTo>
                <a:lnTo>
                  <a:pt x="494" y="477021"/>
                </a:lnTo>
                <a:cubicBezTo>
                  <a:pt x="494" y="509574"/>
                  <a:pt x="27070" y="536105"/>
                  <a:pt x="59680" y="536105"/>
                </a:cubicBezTo>
                <a:lnTo>
                  <a:pt x="358818" y="536105"/>
                </a:lnTo>
                <a:lnTo>
                  <a:pt x="358818" y="545940"/>
                </a:lnTo>
                <a:cubicBezTo>
                  <a:pt x="358818" y="554403"/>
                  <a:pt x="360575" y="562636"/>
                  <a:pt x="363935" y="570260"/>
                </a:cubicBezTo>
                <a:cubicBezTo>
                  <a:pt x="367143" y="577579"/>
                  <a:pt x="371801" y="584059"/>
                  <a:pt x="377605" y="589625"/>
                </a:cubicBezTo>
                <a:cubicBezTo>
                  <a:pt x="388908" y="600222"/>
                  <a:pt x="403571" y="606016"/>
                  <a:pt x="419074" y="606016"/>
                </a:cubicBezTo>
                <a:cubicBezTo>
                  <a:pt x="432820" y="606016"/>
                  <a:pt x="446338" y="601213"/>
                  <a:pt x="457106" y="592446"/>
                </a:cubicBezTo>
                <a:lnTo>
                  <a:pt x="571965" y="498444"/>
                </a:lnTo>
                <a:cubicBezTo>
                  <a:pt x="572958" y="497681"/>
                  <a:pt x="574409" y="496385"/>
                  <a:pt x="576089" y="494784"/>
                </a:cubicBezTo>
                <a:cubicBezTo>
                  <a:pt x="598389" y="472523"/>
                  <a:pt x="598465" y="436233"/>
                  <a:pt x="576165" y="413895"/>
                </a:cubicBezTo>
                <a:cubicBezTo>
                  <a:pt x="574409" y="412142"/>
                  <a:pt x="572805" y="410770"/>
                  <a:pt x="571736" y="409931"/>
                </a:cubicBezTo>
                <a:lnTo>
                  <a:pt x="455273" y="315777"/>
                </a:lnTo>
                <a:cubicBezTo>
                  <a:pt x="444734" y="307238"/>
                  <a:pt x="431522" y="302587"/>
                  <a:pt x="418081" y="302587"/>
                </a:cubicBezTo>
                <a:cubicBezTo>
                  <a:pt x="402883" y="302587"/>
                  <a:pt x="388373" y="308305"/>
                  <a:pt x="377300" y="318750"/>
                </a:cubicBezTo>
                <a:cubicBezTo>
                  <a:pt x="371572" y="324163"/>
                  <a:pt x="367066" y="330567"/>
                  <a:pt x="363859" y="337733"/>
                </a:cubicBezTo>
                <a:cubicBezTo>
                  <a:pt x="360499" y="345281"/>
                  <a:pt x="358818" y="353362"/>
                  <a:pt x="358818" y="361672"/>
                </a:cubicBezTo>
                <a:lnTo>
                  <a:pt x="358818" y="372422"/>
                </a:lnTo>
                <a:lnTo>
                  <a:pt x="164306" y="372422"/>
                </a:lnTo>
                <a:cubicBezTo>
                  <a:pt x="163771" y="364569"/>
                  <a:pt x="161709" y="356717"/>
                  <a:pt x="158273" y="349550"/>
                </a:cubicBezTo>
                <a:cubicBezTo>
                  <a:pt x="154225" y="341164"/>
                  <a:pt x="148192" y="333693"/>
                  <a:pt x="140937" y="327898"/>
                </a:cubicBezTo>
                <a:lnTo>
                  <a:pt x="96566" y="292676"/>
                </a:lnTo>
                <a:cubicBezTo>
                  <a:pt x="86104" y="284366"/>
                  <a:pt x="73045" y="279792"/>
                  <a:pt x="59757" y="279792"/>
                </a:cubicBezTo>
                <a:close/>
                <a:moveTo>
                  <a:pt x="59789" y="279227"/>
                </a:moveTo>
                <a:cubicBezTo>
                  <a:pt x="73152" y="279227"/>
                  <a:pt x="86362" y="283878"/>
                  <a:pt x="96899" y="292266"/>
                </a:cubicBezTo>
                <a:lnTo>
                  <a:pt x="141264" y="327495"/>
                </a:lnTo>
                <a:cubicBezTo>
                  <a:pt x="148594" y="333290"/>
                  <a:pt x="154627" y="340839"/>
                  <a:pt x="158750" y="349303"/>
                </a:cubicBezTo>
                <a:cubicBezTo>
                  <a:pt x="162110" y="356319"/>
                  <a:pt x="164172" y="364096"/>
                  <a:pt x="164782" y="371950"/>
                </a:cubicBezTo>
                <a:lnTo>
                  <a:pt x="358276" y="371950"/>
                </a:lnTo>
                <a:lnTo>
                  <a:pt x="358276" y="361656"/>
                </a:lnTo>
                <a:cubicBezTo>
                  <a:pt x="358276" y="353268"/>
                  <a:pt x="360032" y="345186"/>
                  <a:pt x="363392" y="337560"/>
                </a:cubicBezTo>
                <a:cubicBezTo>
                  <a:pt x="366599" y="330316"/>
                  <a:pt x="371180" y="323835"/>
                  <a:pt x="376984" y="318345"/>
                </a:cubicBezTo>
                <a:cubicBezTo>
                  <a:pt x="388132" y="307822"/>
                  <a:pt x="402717" y="302027"/>
                  <a:pt x="418065" y="302027"/>
                </a:cubicBezTo>
                <a:cubicBezTo>
                  <a:pt x="431657" y="302027"/>
                  <a:pt x="444943" y="306754"/>
                  <a:pt x="455557" y="315371"/>
                </a:cubicBezTo>
                <a:lnTo>
                  <a:pt x="572004" y="409543"/>
                </a:lnTo>
                <a:cubicBezTo>
                  <a:pt x="573073" y="410382"/>
                  <a:pt x="574677" y="411754"/>
                  <a:pt x="576510" y="413584"/>
                </a:cubicBezTo>
                <a:cubicBezTo>
                  <a:pt x="598959" y="436079"/>
                  <a:pt x="598959" y="472680"/>
                  <a:pt x="576357" y="495099"/>
                </a:cubicBezTo>
                <a:cubicBezTo>
                  <a:pt x="574753" y="496776"/>
                  <a:pt x="573226" y="498072"/>
                  <a:pt x="572233" y="498835"/>
                </a:cubicBezTo>
                <a:lnTo>
                  <a:pt x="457390" y="592855"/>
                </a:lnTo>
                <a:cubicBezTo>
                  <a:pt x="446547" y="601700"/>
                  <a:pt x="432955" y="606580"/>
                  <a:pt x="419058" y="606580"/>
                </a:cubicBezTo>
                <a:cubicBezTo>
                  <a:pt x="403480" y="606580"/>
                  <a:pt x="388590" y="600709"/>
                  <a:pt x="377289" y="589957"/>
                </a:cubicBezTo>
                <a:cubicBezTo>
                  <a:pt x="371333" y="584467"/>
                  <a:pt x="366752" y="577909"/>
                  <a:pt x="363468" y="570512"/>
                </a:cubicBezTo>
                <a:cubicBezTo>
                  <a:pt x="360032" y="562811"/>
                  <a:pt x="358276" y="554499"/>
                  <a:pt x="358276" y="545959"/>
                </a:cubicBezTo>
                <a:lnTo>
                  <a:pt x="358276" y="536656"/>
                </a:lnTo>
                <a:lnTo>
                  <a:pt x="59713" y="536656"/>
                </a:lnTo>
                <a:cubicBezTo>
                  <a:pt x="26802" y="536656"/>
                  <a:pt x="0" y="509892"/>
                  <a:pt x="0" y="477027"/>
                </a:cubicBezTo>
                <a:lnTo>
                  <a:pt x="0" y="338857"/>
                </a:lnTo>
                <a:cubicBezTo>
                  <a:pt x="0" y="330469"/>
                  <a:pt x="1756" y="322386"/>
                  <a:pt x="5116" y="314761"/>
                </a:cubicBezTo>
                <a:cubicBezTo>
                  <a:pt x="8323" y="307517"/>
                  <a:pt x="12905" y="301035"/>
                  <a:pt x="18632" y="295621"/>
                </a:cubicBezTo>
                <a:cubicBezTo>
                  <a:pt x="29856" y="285022"/>
                  <a:pt x="44441" y="279227"/>
                  <a:pt x="59789" y="279227"/>
                </a:cubicBezTo>
                <a:close/>
                <a:moveTo>
                  <a:pt x="174327" y="44608"/>
                </a:moveTo>
                <a:cubicBezTo>
                  <a:pt x="170661" y="44608"/>
                  <a:pt x="167225" y="45828"/>
                  <a:pt x="164247" y="48192"/>
                </a:cubicBezTo>
                <a:lnTo>
                  <a:pt x="49403" y="142211"/>
                </a:lnTo>
                <a:cubicBezTo>
                  <a:pt x="49098" y="142440"/>
                  <a:pt x="48793" y="142745"/>
                  <a:pt x="48487" y="142974"/>
                </a:cubicBezTo>
                <a:cubicBezTo>
                  <a:pt x="43371" y="148083"/>
                  <a:pt x="43371" y="156394"/>
                  <a:pt x="48487" y="161580"/>
                </a:cubicBezTo>
                <a:cubicBezTo>
                  <a:pt x="48793" y="161885"/>
                  <a:pt x="49098" y="162113"/>
                  <a:pt x="49480" y="162418"/>
                </a:cubicBezTo>
                <a:lnTo>
                  <a:pt x="165851" y="256590"/>
                </a:lnTo>
                <a:cubicBezTo>
                  <a:pt x="168600" y="258802"/>
                  <a:pt x="171883" y="259946"/>
                  <a:pt x="175319" y="259946"/>
                </a:cubicBezTo>
                <a:cubicBezTo>
                  <a:pt x="182573" y="259946"/>
                  <a:pt x="190438" y="254227"/>
                  <a:pt x="190438" y="244924"/>
                </a:cubicBezTo>
                <a:lnTo>
                  <a:pt x="190438" y="206111"/>
                </a:lnTo>
                <a:cubicBezTo>
                  <a:pt x="190438" y="197266"/>
                  <a:pt x="197616" y="190098"/>
                  <a:pt x="206550" y="190098"/>
                </a:cubicBezTo>
                <a:lnTo>
                  <a:pt x="456931" y="190098"/>
                </a:lnTo>
                <a:cubicBezTo>
                  <a:pt x="465788" y="190098"/>
                  <a:pt x="473042" y="197266"/>
                  <a:pt x="473042" y="206111"/>
                </a:cubicBezTo>
                <a:lnTo>
                  <a:pt x="473042" y="229978"/>
                </a:lnTo>
                <a:cubicBezTo>
                  <a:pt x="473042" y="235545"/>
                  <a:pt x="475562" y="240730"/>
                  <a:pt x="479915" y="244238"/>
                </a:cubicBezTo>
                <a:lnTo>
                  <a:pt x="524279" y="279466"/>
                </a:lnTo>
                <a:cubicBezTo>
                  <a:pt x="526952" y="281601"/>
                  <a:pt x="530235" y="282745"/>
                  <a:pt x="533595" y="282745"/>
                </a:cubicBezTo>
                <a:cubicBezTo>
                  <a:pt x="540849" y="282745"/>
                  <a:pt x="548714" y="277026"/>
                  <a:pt x="548714" y="267723"/>
                </a:cubicBezTo>
                <a:lnTo>
                  <a:pt x="548714" y="129553"/>
                </a:lnTo>
                <a:cubicBezTo>
                  <a:pt x="548714" y="121242"/>
                  <a:pt x="541995" y="114532"/>
                  <a:pt x="533671" y="114532"/>
                </a:cubicBezTo>
                <a:lnTo>
                  <a:pt x="206550" y="114532"/>
                </a:lnTo>
                <a:cubicBezTo>
                  <a:pt x="197616" y="114532"/>
                  <a:pt x="190438" y="107288"/>
                  <a:pt x="190438" y="98442"/>
                </a:cubicBezTo>
                <a:lnTo>
                  <a:pt x="190438" y="60621"/>
                </a:lnTo>
                <a:cubicBezTo>
                  <a:pt x="190438" y="50708"/>
                  <a:pt x="182115" y="44608"/>
                  <a:pt x="174327" y="44608"/>
                </a:cubicBezTo>
                <a:close/>
                <a:moveTo>
                  <a:pt x="174289" y="44097"/>
                </a:moveTo>
                <a:cubicBezTo>
                  <a:pt x="182842" y="44097"/>
                  <a:pt x="190936" y="50806"/>
                  <a:pt x="190936" y="60641"/>
                </a:cubicBezTo>
                <a:lnTo>
                  <a:pt x="190936" y="98455"/>
                </a:lnTo>
                <a:cubicBezTo>
                  <a:pt x="190936" y="107070"/>
                  <a:pt x="197885" y="114008"/>
                  <a:pt x="206513" y="114008"/>
                </a:cubicBezTo>
                <a:lnTo>
                  <a:pt x="533641" y="114008"/>
                </a:lnTo>
                <a:cubicBezTo>
                  <a:pt x="542193" y="114008"/>
                  <a:pt x="549218" y="120945"/>
                  <a:pt x="549218" y="129560"/>
                </a:cubicBezTo>
                <a:lnTo>
                  <a:pt x="549218" y="267704"/>
                </a:lnTo>
                <a:cubicBezTo>
                  <a:pt x="549218" y="276929"/>
                  <a:pt x="541582" y="283257"/>
                  <a:pt x="533564" y="283257"/>
                </a:cubicBezTo>
                <a:cubicBezTo>
                  <a:pt x="530281" y="283257"/>
                  <a:pt x="526845" y="282190"/>
                  <a:pt x="523943" y="279826"/>
                </a:cubicBezTo>
                <a:lnTo>
                  <a:pt x="479578" y="244604"/>
                </a:lnTo>
                <a:cubicBezTo>
                  <a:pt x="475072" y="241021"/>
                  <a:pt x="472476" y="235684"/>
                  <a:pt x="472476" y="229966"/>
                </a:cubicBezTo>
                <a:lnTo>
                  <a:pt x="472476" y="206104"/>
                </a:lnTo>
                <a:cubicBezTo>
                  <a:pt x="472476" y="197565"/>
                  <a:pt x="465527" y="190551"/>
                  <a:pt x="456899" y="190551"/>
                </a:cubicBezTo>
                <a:lnTo>
                  <a:pt x="206513" y="190551"/>
                </a:lnTo>
                <a:cubicBezTo>
                  <a:pt x="197885" y="190551"/>
                  <a:pt x="190936" y="197565"/>
                  <a:pt x="190936" y="206104"/>
                </a:cubicBezTo>
                <a:lnTo>
                  <a:pt x="190936" y="244909"/>
                </a:lnTo>
                <a:cubicBezTo>
                  <a:pt x="190936" y="254134"/>
                  <a:pt x="183300" y="260462"/>
                  <a:pt x="175282" y="260462"/>
                </a:cubicBezTo>
                <a:cubicBezTo>
                  <a:pt x="171922" y="260462"/>
                  <a:pt x="168486" y="259394"/>
                  <a:pt x="165508" y="256955"/>
                </a:cubicBezTo>
                <a:lnTo>
                  <a:pt x="49058" y="162800"/>
                </a:lnTo>
                <a:cubicBezTo>
                  <a:pt x="48753" y="162495"/>
                  <a:pt x="48371" y="162190"/>
                  <a:pt x="48066" y="161885"/>
                </a:cubicBezTo>
                <a:cubicBezTo>
                  <a:pt x="42797" y="156625"/>
                  <a:pt x="42797" y="147934"/>
                  <a:pt x="48142" y="142673"/>
                </a:cubicBezTo>
                <a:cubicBezTo>
                  <a:pt x="48448" y="142368"/>
                  <a:pt x="48753" y="142063"/>
                  <a:pt x="49058" y="141835"/>
                </a:cubicBezTo>
                <a:lnTo>
                  <a:pt x="163904" y="47833"/>
                </a:lnTo>
                <a:cubicBezTo>
                  <a:pt x="167111" y="45241"/>
                  <a:pt x="170777" y="44097"/>
                  <a:pt x="174289" y="44097"/>
                </a:cubicBezTo>
                <a:close/>
                <a:moveTo>
                  <a:pt x="174327" y="43540"/>
                </a:moveTo>
                <a:cubicBezTo>
                  <a:pt x="170432" y="43540"/>
                  <a:pt x="166767" y="44913"/>
                  <a:pt x="163636" y="47429"/>
                </a:cubicBezTo>
                <a:lnTo>
                  <a:pt x="48793" y="141449"/>
                </a:lnTo>
                <a:cubicBezTo>
                  <a:pt x="48411" y="141678"/>
                  <a:pt x="48105" y="141983"/>
                  <a:pt x="47800" y="142288"/>
                </a:cubicBezTo>
                <a:cubicBezTo>
                  <a:pt x="42302" y="147778"/>
                  <a:pt x="42226" y="156776"/>
                  <a:pt x="47800" y="162266"/>
                </a:cubicBezTo>
                <a:cubicBezTo>
                  <a:pt x="48105" y="162647"/>
                  <a:pt x="48487" y="162876"/>
                  <a:pt x="48793" y="163181"/>
                </a:cubicBezTo>
                <a:lnTo>
                  <a:pt x="165240" y="257353"/>
                </a:lnTo>
                <a:cubicBezTo>
                  <a:pt x="168141" y="259717"/>
                  <a:pt x="171654" y="261013"/>
                  <a:pt x="175319" y="261013"/>
                </a:cubicBezTo>
                <a:cubicBezTo>
                  <a:pt x="183031" y="261013"/>
                  <a:pt x="191431" y="254837"/>
                  <a:pt x="191431" y="244924"/>
                </a:cubicBezTo>
                <a:lnTo>
                  <a:pt x="191431" y="206111"/>
                </a:lnTo>
                <a:cubicBezTo>
                  <a:pt x="191431" y="197876"/>
                  <a:pt x="198227" y="191089"/>
                  <a:pt x="206550" y="191089"/>
                </a:cubicBezTo>
                <a:lnTo>
                  <a:pt x="456931" y="191089"/>
                </a:lnTo>
                <a:cubicBezTo>
                  <a:pt x="465254" y="191089"/>
                  <a:pt x="472050" y="197876"/>
                  <a:pt x="472050" y="206111"/>
                </a:cubicBezTo>
                <a:lnTo>
                  <a:pt x="472050" y="229978"/>
                </a:lnTo>
                <a:cubicBezTo>
                  <a:pt x="472050" y="235850"/>
                  <a:pt x="474646" y="241340"/>
                  <a:pt x="479304" y="245000"/>
                </a:cubicBezTo>
                <a:lnTo>
                  <a:pt x="523668" y="280229"/>
                </a:lnTo>
                <a:cubicBezTo>
                  <a:pt x="526570" y="282593"/>
                  <a:pt x="530006" y="283813"/>
                  <a:pt x="533595" y="283813"/>
                </a:cubicBezTo>
                <a:cubicBezTo>
                  <a:pt x="541384" y="283813"/>
                  <a:pt x="549707" y="277636"/>
                  <a:pt x="549707" y="267723"/>
                </a:cubicBezTo>
                <a:lnTo>
                  <a:pt x="549707" y="129553"/>
                </a:lnTo>
                <a:cubicBezTo>
                  <a:pt x="549707" y="120708"/>
                  <a:pt x="542529" y="113464"/>
                  <a:pt x="533671" y="113464"/>
                </a:cubicBezTo>
                <a:lnTo>
                  <a:pt x="206550" y="113464"/>
                </a:lnTo>
                <a:cubicBezTo>
                  <a:pt x="198227" y="113464"/>
                  <a:pt x="191431" y="106754"/>
                  <a:pt x="191431" y="98442"/>
                </a:cubicBezTo>
                <a:lnTo>
                  <a:pt x="191431" y="60621"/>
                </a:lnTo>
                <a:cubicBezTo>
                  <a:pt x="191431" y="50098"/>
                  <a:pt x="182573" y="43540"/>
                  <a:pt x="174327" y="43540"/>
                </a:cubicBezTo>
                <a:close/>
                <a:moveTo>
                  <a:pt x="174327" y="991"/>
                </a:moveTo>
                <a:cubicBezTo>
                  <a:pt x="189675" y="991"/>
                  <a:pt x="204259" y="6786"/>
                  <a:pt x="215408" y="17309"/>
                </a:cubicBezTo>
                <a:cubicBezTo>
                  <a:pt x="221211" y="22800"/>
                  <a:pt x="225792" y="29205"/>
                  <a:pt x="228999" y="36449"/>
                </a:cubicBezTo>
                <a:cubicBezTo>
                  <a:pt x="232359" y="44074"/>
                  <a:pt x="234039" y="52157"/>
                  <a:pt x="234039" y="60621"/>
                </a:cubicBezTo>
                <a:lnTo>
                  <a:pt x="234039" y="70915"/>
                </a:lnTo>
                <a:lnTo>
                  <a:pt x="533671" y="70915"/>
                </a:lnTo>
                <a:cubicBezTo>
                  <a:pt x="565971" y="70915"/>
                  <a:pt x="592315" y="97222"/>
                  <a:pt x="592315" y="129553"/>
                </a:cubicBezTo>
                <a:lnTo>
                  <a:pt x="592315" y="267723"/>
                </a:lnTo>
                <a:cubicBezTo>
                  <a:pt x="592315" y="275959"/>
                  <a:pt x="590635" y="283965"/>
                  <a:pt x="587352" y="291438"/>
                </a:cubicBezTo>
                <a:cubicBezTo>
                  <a:pt x="584221" y="298529"/>
                  <a:pt x="579716" y="304858"/>
                  <a:pt x="573989" y="310272"/>
                </a:cubicBezTo>
                <a:cubicBezTo>
                  <a:pt x="562993" y="320643"/>
                  <a:pt x="548638" y="326285"/>
                  <a:pt x="533595" y="326285"/>
                </a:cubicBezTo>
                <a:cubicBezTo>
                  <a:pt x="520461" y="326285"/>
                  <a:pt x="507480" y="321787"/>
                  <a:pt x="497095" y="313551"/>
                </a:cubicBezTo>
                <a:lnTo>
                  <a:pt x="452731" y="278323"/>
                </a:lnTo>
                <a:cubicBezTo>
                  <a:pt x="445477" y="272527"/>
                  <a:pt x="439597" y="265131"/>
                  <a:pt x="435550" y="256819"/>
                </a:cubicBezTo>
                <a:cubicBezTo>
                  <a:pt x="432190" y="249804"/>
                  <a:pt x="430129" y="241950"/>
                  <a:pt x="429594" y="234096"/>
                </a:cubicBezTo>
                <a:lnTo>
                  <a:pt x="429518" y="233638"/>
                </a:lnTo>
                <a:lnTo>
                  <a:pt x="234039" y="233638"/>
                </a:lnTo>
                <a:lnTo>
                  <a:pt x="234039" y="244924"/>
                </a:lnTo>
                <a:cubicBezTo>
                  <a:pt x="234039" y="253159"/>
                  <a:pt x="232359" y="261166"/>
                  <a:pt x="229076" y="268638"/>
                </a:cubicBezTo>
                <a:cubicBezTo>
                  <a:pt x="225945" y="275730"/>
                  <a:pt x="221440" y="282059"/>
                  <a:pt x="215713" y="287473"/>
                </a:cubicBezTo>
                <a:cubicBezTo>
                  <a:pt x="204717" y="297843"/>
                  <a:pt x="190362" y="303562"/>
                  <a:pt x="175319" y="303562"/>
                </a:cubicBezTo>
                <a:cubicBezTo>
                  <a:pt x="161956" y="303562"/>
                  <a:pt x="148899" y="298911"/>
                  <a:pt x="138438" y="290447"/>
                </a:cubicBezTo>
                <a:lnTo>
                  <a:pt x="21991" y="196275"/>
                </a:lnTo>
                <a:cubicBezTo>
                  <a:pt x="20922" y="195436"/>
                  <a:pt x="19394" y="194063"/>
                  <a:pt x="17562" y="192309"/>
                </a:cubicBezTo>
                <a:cubicBezTo>
                  <a:pt x="-4506" y="170196"/>
                  <a:pt x="-4430" y="134205"/>
                  <a:pt x="17714" y="112168"/>
                </a:cubicBezTo>
                <a:cubicBezTo>
                  <a:pt x="19394" y="110490"/>
                  <a:pt x="20845" y="109270"/>
                  <a:pt x="21762" y="108508"/>
                </a:cubicBezTo>
                <a:lnTo>
                  <a:pt x="136605" y="14564"/>
                </a:lnTo>
                <a:cubicBezTo>
                  <a:pt x="147296" y="5795"/>
                  <a:pt x="160658" y="991"/>
                  <a:pt x="174327" y="991"/>
                </a:cubicBezTo>
                <a:close/>
                <a:moveTo>
                  <a:pt x="174289" y="565"/>
                </a:moveTo>
                <a:cubicBezTo>
                  <a:pt x="160544" y="565"/>
                  <a:pt x="147029" y="5368"/>
                  <a:pt x="136262" y="14135"/>
                </a:cubicBezTo>
                <a:lnTo>
                  <a:pt x="21416" y="108137"/>
                </a:lnTo>
                <a:cubicBezTo>
                  <a:pt x="20423" y="108900"/>
                  <a:pt x="18973" y="110120"/>
                  <a:pt x="17293" y="111797"/>
                </a:cubicBezTo>
                <a:cubicBezTo>
                  <a:pt x="-5005" y="134058"/>
                  <a:pt x="-5081" y="170348"/>
                  <a:pt x="17216" y="192686"/>
                </a:cubicBezTo>
                <a:cubicBezTo>
                  <a:pt x="18973" y="194439"/>
                  <a:pt x="20576" y="195811"/>
                  <a:pt x="21645" y="196650"/>
                </a:cubicBezTo>
                <a:lnTo>
                  <a:pt x="138095" y="290805"/>
                </a:lnTo>
                <a:cubicBezTo>
                  <a:pt x="148632" y="299343"/>
                  <a:pt x="161843" y="303994"/>
                  <a:pt x="175282" y="303994"/>
                </a:cubicBezTo>
                <a:cubicBezTo>
                  <a:pt x="190478" y="303994"/>
                  <a:pt x="204986" y="298276"/>
                  <a:pt x="216058" y="287831"/>
                </a:cubicBezTo>
                <a:cubicBezTo>
                  <a:pt x="221785" y="282418"/>
                  <a:pt x="226291" y="276014"/>
                  <a:pt x="229498" y="268848"/>
                </a:cubicBezTo>
                <a:cubicBezTo>
                  <a:pt x="232858" y="261300"/>
                  <a:pt x="234538" y="253219"/>
                  <a:pt x="234538" y="244909"/>
                </a:cubicBezTo>
                <a:lnTo>
                  <a:pt x="234538" y="234159"/>
                </a:lnTo>
                <a:lnTo>
                  <a:pt x="429027" y="234159"/>
                </a:lnTo>
                <a:cubicBezTo>
                  <a:pt x="429562" y="242012"/>
                  <a:pt x="431623" y="249864"/>
                  <a:pt x="435060" y="257031"/>
                </a:cubicBezTo>
                <a:cubicBezTo>
                  <a:pt x="439107" y="265417"/>
                  <a:pt x="445139" y="272888"/>
                  <a:pt x="452393" y="278683"/>
                </a:cubicBezTo>
                <a:lnTo>
                  <a:pt x="496759" y="313905"/>
                </a:lnTo>
                <a:cubicBezTo>
                  <a:pt x="507220" y="322215"/>
                  <a:pt x="520278" y="326789"/>
                  <a:pt x="533564" y="326789"/>
                </a:cubicBezTo>
                <a:cubicBezTo>
                  <a:pt x="548760" y="326789"/>
                  <a:pt x="563269" y="321071"/>
                  <a:pt x="574341" y="310550"/>
                </a:cubicBezTo>
                <a:cubicBezTo>
                  <a:pt x="580068" y="305137"/>
                  <a:pt x="584573" y="298810"/>
                  <a:pt x="587780" y="291567"/>
                </a:cubicBezTo>
                <a:cubicBezTo>
                  <a:pt x="591140" y="284019"/>
                  <a:pt x="592820" y="276014"/>
                  <a:pt x="592820" y="267704"/>
                </a:cubicBezTo>
                <a:lnTo>
                  <a:pt x="592820" y="129560"/>
                </a:lnTo>
                <a:cubicBezTo>
                  <a:pt x="592820" y="97007"/>
                  <a:pt x="566247" y="70476"/>
                  <a:pt x="533641" y="70476"/>
                </a:cubicBezTo>
                <a:lnTo>
                  <a:pt x="234538" y="70476"/>
                </a:lnTo>
                <a:lnTo>
                  <a:pt x="234538" y="60641"/>
                </a:lnTo>
                <a:cubicBezTo>
                  <a:pt x="234538" y="52102"/>
                  <a:pt x="232781" y="43945"/>
                  <a:pt x="229421" y="36321"/>
                </a:cubicBezTo>
                <a:cubicBezTo>
                  <a:pt x="226138" y="29002"/>
                  <a:pt x="221556" y="22522"/>
                  <a:pt x="215753" y="16956"/>
                </a:cubicBezTo>
                <a:cubicBezTo>
                  <a:pt x="204452" y="6359"/>
                  <a:pt x="189790" y="565"/>
                  <a:pt x="174289" y="565"/>
                </a:cubicBezTo>
                <a:close/>
                <a:moveTo>
                  <a:pt x="174327" y="0"/>
                </a:moveTo>
                <a:cubicBezTo>
                  <a:pt x="189904" y="0"/>
                  <a:pt x="204794" y="5871"/>
                  <a:pt x="216095" y="16623"/>
                </a:cubicBezTo>
                <a:cubicBezTo>
                  <a:pt x="221974" y="22113"/>
                  <a:pt x="226632" y="28671"/>
                  <a:pt x="229916" y="36068"/>
                </a:cubicBezTo>
                <a:cubicBezTo>
                  <a:pt x="233352" y="43769"/>
                  <a:pt x="235108" y="52081"/>
                  <a:pt x="235108" y="60621"/>
                </a:cubicBezTo>
                <a:lnTo>
                  <a:pt x="235108" y="69924"/>
                </a:lnTo>
                <a:lnTo>
                  <a:pt x="533671" y="69924"/>
                </a:lnTo>
                <a:cubicBezTo>
                  <a:pt x="566582" y="69924"/>
                  <a:pt x="593384" y="96688"/>
                  <a:pt x="593384" y="129553"/>
                </a:cubicBezTo>
                <a:lnTo>
                  <a:pt x="593384" y="267723"/>
                </a:lnTo>
                <a:cubicBezTo>
                  <a:pt x="593384" y="276111"/>
                  <a:pt x="591628" y="284194"/>
                  <a:pt x="588268" y="291819"/>
                </a:cubicBezTo>
                <a:cubicBezTo>
                  <a:pt x="585061" y="299063"/>
                  <a:pt x="580479" y="305545"/>
                  <a:pt x="574752" y="310959"/>
                </a:cubicBezTo>
                <a:cubicBezTo>
                  <a:pt x="563528" y="321558"/>
                  <a:pt x="548943" y="327353"/>
                  <a:pt x="533595" y="327353"/>
                </a:cubicBezTo>
                <a:cubicBezTo>
                  <a:pt x="520232" y="327353"/>
                  <a:pt x="507022" y="322702"/>
                  <a:pt x="496485" y="314314"/>
                </a:cubicBezTo>
                <a:lnTo>
                  <a:pt x="452120" y="279085"/>
                </a:lnTo>
                <a:cubicBezTo>
                  <a:pt x="444790" y="273290"/>
                  <a:pt x="438757" y="265665"/>
                  <a:pt x="434634" y="257277"/>
                </a:cubicBezTo>
                <a:cubicBezTo>
                  <a:pt x="431274" y="250261"/>
                  <a:pt x="429136" y="242407"/>
                  <a:pt x="428602" y="234630"/>
                </a:cubicBezTo>
                <a:lnTo>
                  <a:pt x="235108" y="234630"/>
                </a:lnTo>
                <a:lnTo>
                  <a:pt x="235108" y="244924"/>
                </a:lnTo>
                <a:cubicBezTo>
                  <a:pt x="235108" y="253312"/>
                  <a:pt x="233352" y="261394"/>
                  <a:pt x="229992" y="269020"/>
                </a:cubicBezTo>
                <a:cubicBezTo>
                  <a:pt x="226785" y="276264"/>
                  <a:pt x="222204" y="282745"/>
                  <a:pt x="216400" y="288235"/>
                </a:cubicBezTo>
                <a:cubicBezTo>
                  <a:pt x="205252" y="298758"/>
                  <a:pt x="190667" y="304553"/>
                  <a:pt x="175319" y="304553"/>
                </a:cubicBezTo>
                <a:cubicBezTo>
                  <a:pt x="161727" y="304553"/>
                  <a:pt x="148441" y="299826"/>
                  <a:pt x="137827" y="291209"/>
                </a:cubicBezTo>
                <a:lnTo>
                  <a:pt x="21380" y="197037"/>
                </a:lnTo>
                <a:cubicBezTo>
                  <a:pt x="20311" y="196198"/>
                  <a:pt x="18707" y="194826"/>
                  <a:pt x="16875" y="192996"/>
                </a:cubicBezTo>
                <a:cubicBezTo>
                  <a:pt x="-5575" y="170501"/>
                  <a:pt x="-5575" y="133900"/>
                  <a:pt x="17027" y="111405"/>
                </a:cubicBezTo>
                <a:cubicBezTo>
                  <a:pt x="18707" y="109804"/>
                  <a:pt x="20158" y="108508"/>
                  <a:pt x="21151" y="107745"/>
                </a:cubicBezTo>
                <a:lnTo>
                  <a:pt x="135994" y="13725"/>
                </a:lnTo>
                <a:cubicBezTo>
                  <a:pt x="146837" y="4880"/>
                  <a:pt x="160429" y="0"/>
                  <a:pt x="1743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51" name="îŝḷîḓé-Rectangle 14">
            <a:extLst>
              <a:ext uri="{FF2B5EF4-FFF2-40B4-BE49-F238E27FC236}">
                <a16:creationId xmlns:a16="http://schemas.microsoft.com/office/drawing/2014/main" xmlns="" id="{62A45973-A98A-43CC-8574-99B8ECB4066F}"/>
              </a:ext>
            </a:extLst>
          </p:cNvPr>
          <p:cNvSpPr/>
          <p:nvPr/>
        </p:nvSpPr>
        <p:spPr>
          <a:xfrm>
            <a:off x="6558206" y="4633780"/>
            <a:ext cx="289964" cy="28734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78425" h="573203">
                <a:moveTo>
                  <a:pt x="35688" y="330987"/>
                </a:moveTo>
                <a:cubicBezTo>
                  <a:pt x="32039" y="330987"/>
                  <a:pt x="29102" y="334008"/>
                  <a:pt x="29102" y="337651"/>
                </a:cubicBezTo>
                <a:lnTo>
                  <a:pt x="29102" y="484438"/>
                </a:lnTo>
                <a:cubicBezTo>
                  <a:pt x="29102" y="488081"/>
                  <a:pt x="32039" y="491102"/>
                  <a:pt x="35688" y="491102"/>
                </a:cubicBezTo>
                <a:lnTo>
                  <a:pt x="240293" y="491102"/>
                </a:lnTo>
                <a:cubicBezTo>
                  <a:pt x="243942" y="491102"/>
                  <a:pt x="246968" y="488081"/>
                  <a:pt x="246968" y="484438"/>
                </a:cubicBezTo>
                <a:lnTo>
                  <a:pt x="246968" y="337651"/>
                </a:lnTo>
                <a:cubicBezTo>
                  <a:pt x="246968" y="334008"/>
                  <a:pt x="243942" y="330987"/>
                  <a:pt x="240293" y="330987"/>
                </a:cubicBezTo>
                <a:close/>
                <a:moveTo>
                  <a:pt x="440550" y="305700"/>
                </a:moveTo>
                <a:cubicBezTo>
                  <a:pt x="444243" y="305700"/>
                  <a:pt x="447936" y="307122"/>
                  <a:pt x="450784" y="309967"/>
                </a:cubicBezTo>
                <a:lnTo>
                  <a:pt x="487627" y="346765"/>
                </a:lnTo>
                <a:cubicBezTo>
                  <a:pt x="493323" y="352454"/>
                  <a:pt x="493323" y="361520"/>
                  <a:pt x="487627" y="367209"/>
                </a:cubicBezTo>
                <a:cubicBezTo>
                  <a:pt x="484780" y="370053"/>
                  <a:pt x="481042" y="371475"/>
                  <a:pt x="477304" y="371475"/>
                </a:cubicBezTo>
                <a:cubicBezTo>
                  <a:pt x="473477" y="371475"/>
                  <a:pt x="469829" y="370053"/>
                  <a:pt x="466981" y="367209"/>
                </a:cubicBezTo>
                <a:lnTo>
                  <a:pt x="454967" y="355298"/>
                </a:lnTo>
                <a:lnTo>
                  <a:pt x="454967" y="470137"/>
                </a:lnTo>
                <a:cubicBezTo>
                  <a:pt x="454967" y="478137"/>
                  <a:pt x="448470" y="484714"/>
                  <a:pt x="440372" y="484714"/>
                </a:cubicBezTo>
                <a:lnTo>
                  <a:pt x="328329" y="484714"/>
                </a:lnTo>
                <a:cubicBezTo>
                  <a:pt x="320320" y="484714"/>
                  <a:pt x="313734" y="478137"/>
                  <a:pt x="313734" y="470137"/>
                </a:cubicBezTo>
                <a:cubicBezTo>
                  <a:pt x="313734" y="462049"/>
                  <a:pt x="320320" y="455560"/>
                  <a:pt x="328329" y="455560"/>
                </a:cubicBezTo>
                <a:lnTo>
                  <a:pt x="328329" y="455649"/>
                </a:lnTo>
                <a:lnTo>
                  <a:pt x="426044" y="455649"/>
                </a:lnTo>
                <a:lnTo>
                  <a:pt x="426044" y="355298"/>
                </a:lnTo>
                <a:lnTo>
                  <a:pt x="414030" y="367209"/>
                </a:lnTo>
                <a:cubicBezTo>
                  <a:pt x="408334" y="372897"/>
                  <a:pt x="399168" y="372897"/>
                  <a:pt x="393472" y="367209"/>
                </a:cubicBezTo>
                <a:cubicBezTo>
                  <a:pt x="387777" y="361520"/>
                  <a:pt x="387777" y="352454"/>
                  <a:pt x="393472" y="346765"/>
                </a:cubicBezTo>
                <a:lnTo>
                  <a:pt x="430316" y="309967"/>
                </a:lnTo>
                <a:cubicBezTo>
                  <a:pt x="433163" y="307122"/>
                  <a:pt x="436856" y="305700"/>
                  <a:pt x="440550" y="305700"/>
                </a:cubicBezTo>
                <a:close/>
                <a:moveTo>
                  <a:pt x="35688" y="302020"/>
                </a:moveTo>
                <a:lnTo>
                  <a:pt x="240293" y="302020"/>
                </a:lnTo>
                <a:cubicBezTo>
                  <a:pt x="259961" y="302020"/>
                  <a:pt x="275981" y="318014"/>
                  <a:pt x="275981" y="337651"/>
                </a:cubicBezTo>
                <a:lnTo>
                  <a:pt x="275981" y="484438"/>
                </a:lnTo>
                <a:cubicBezTo>
                  <a:pt x="275981" y="504075"/>
                  <a:pt x="259961" y="520068"/>
                  <a:pt x="240293" y="520068"/>
                </a:cubicBezTo>
                <a:lnTo>
                  <a:pt x="152631" y="520068"/>
                </a:lnTo>
                <a:lnTo>
                  <a:pt x="152631" y="544059"/>
                </a:lnTo>
                <a:lnTo>
                  <a:pt x="179152" y="544059"/>
                </a:lnTo>
                <a:cubicBezTo>
                  <a:pt x="187251" y="544059"/>
                  <a:pt x="193747" y="550545"/>
                  <a:pt x="193747" y="558631"/>
                </a:cubicBezTo>
                <a:cubicBezTo>
                  <a:pt x="193747" y="566628"/>
                  <a:pt x="187251" y="573203"/>
                  <a:pt x="179152" y="573203"/>
                </a:cubicBezTo>
                <a:lnTo>
                  <a:pt x="96829" y="573203"/>
                </a:lnTo>
                <a:cubicBezTo>
                  <a:pt x="88730" y="573203"/>
                  <a:pt x="82234" y="566628"/>
                  <a:pt x="82234" y="558631"/>
                </a:cubicBezTo>
                <a:cubicBezTo>
                  <a:pt x="82234" y="550545"/>
                  <a:pt x="88730" y="544059"/>
                  <a:pt x="96829" y="544059"/>
                </a:cubicBezTo>
                <a:lnTo>
                  <a:pt x="123439" y="544059"/>
                </a:lnTo>
                <a:lnTo>
                  <a:pt x="123439" y="520068"/>
                </a:lnTo>
                <a:lnTo>
                  <a:pt x="35688" y="520068"/>
                </a:lnTo>
                <a:cubicBezTo>
                  <a:pt x="16020" y="520068"/>
                  <a:pt x="0" y="504075"/>
                  <a:pt x="0" y="484438"/>
                </a:cubicBezTo>
                <a:lnTo>
                  <a:pt x="0" y="337651"/>
                </a:lnTo>
                <a:cubicBezTo>
                  <a:pt x="0" y="318014"/>
                  <a:pt x="16020" y="302020"/>
                  <a:pt x="35688" y="302020"/>
                </a:cubicBezTo>
                <a:close/>
                <a:moveTo>
                  <a:pt x="138020" y="94487"/>
                </a:moveTo>
                <a:lnTo>
                  <a:pt x="250020" y="94487"/>
                </a:lnTo>
                <a:cubicBezTo>
                  <a:pt x="258122" y="94487"/>
                  <a:pt x="264621" y="100974"/>
                  <a:pt x="264621" y="109060"/>
                </a:cubicBezTo>
                <a:cubicBezTo>
                  <a:pt x="264621" y="117147"/>
                  <a:pt x="258122" y="123634"/>
                  <a:pt x="250020" y="123634"/>
                </a:cubicBezTo>
                <a:lnTo>
                  <a:pt x="250020" y="123545"/>
                </a:lnTo>
                <a:lnTo>
                  <a:pt x="152710" y="123545"/>
                </a:lnTo>
                <a:lnTo>
                  <a:pt x="152710" y="223873"/>
                </a:lnTo>
                <a:lnTo>
                  <a:pt x="164729" y="211876"/>
                </a:lnTo>
                <a:cubicBezTo>
                  <a:pt x="170427" y="206189"/>
                  <a:pt x="179508" y="206189"/>
                  <a:pt x="185206" y="211876"/>
                </a:cubicBezTo>
                <a:cubicBezTo>
                  <a:pt x="190904" y="217563"/>
                  <a:pt x="190904" y="226716"/>
                  <a:pt x="185206" y="232404"/>
                </a:cubicBezTo>
                <a:lnTo>
                  <a:pt x="148436" y="269104"/>
                </a:lnTo>
                <a:cubicBezTo>
                  <a:pt x="145588" y="271948"/>
                  <a:pt x="141759" y="273370"/>
                  <a:pt x="138109" y="273370"/>
                </a:cubicBezTo>
                <a:cubicBezTo>
                  <a:pt x="134281" y="273370"/>
                  <a:pt x="130630" y="271948"/>
                  <a:pt x="127781" y="269104"/>
                </a:cubicBezTo>
                <a:lnTo>
                  <a:pt x="91012" y="232404"/>
                </a:lnTo>
                <a:cubicBezTo>
                  <a:pt x="85314" y="226716"/>
                  <a:pt x="85314" y="217563"/>
                  <a:pt x="91012" y="211876"/>
                </a:cubicBezTo>
                <a:cubicBezTo>
                  <a:pt x="96710" y="206189"/>
                  <a:pt x="105791" y="206189"/>
                  <a:pt x="111489" y="211876"/>
                </a:cubicBezTo>
                <a:lnTo>
                  <a:pt x="123508" y="223873"/>
                </a:lnTo>
                <a:lnTo>
                  <a:pt x="123508" y="109060"/>
                </a:lnTo>
                <a:cubicBezTo>
                  <a:pt x="123508" y="100974"/>
                  <a:pt x="129918" y="94487"/>
                  <a:pt x="138020" y="94487"/>
                </a:cubicBezTo>
                <a:close/>
                <a:moveTo>
                  <a:pt x="338148" y="29153"/>
                </a:moveTo>
                <a:cubicBezTo>
                  <a:pt x="334410" y="29153"/>
                  <a:pt x="331473" y="32176"/>
                  <a:pt x="331473" y="35820"/>
                </a:cubicBezTo>
                <a:lnTo>
                  <a:pt x="331473" y="182566"/>
                </a:lnTo>
                <a:cubicBezTo>
                  <a:pt x="331473" y="186210"/>
                  <a:pt x="334410" y="189143"/>
                  <a:pt x="338148" y="189143"/>
                </a:cubicBezTo>
                <a:lnTo>
                  <a:pt x="542650" y="189143"/>
                </a:lnTo>
                <a:cubicBezTo>
                  <a:pt x="546388" y="189143"/>
                  <a:pt x="549325" y="186210"/>
                  <a:pt x="549325" y="182566"/>
                </a:cubicBezTo>
                <a:lnTo>
                  <a:pt x="549325" y="35820"/>
                </a:lnTo>
                <a:cubicBezTo>
                  <a:pt x="549325" y="32176"/>
                  <a:pt x="546388" y="29153"/>
                  <a:pt x="542650" y="29153"/>
                </a:cubicBezTo>
                <a:close/>
                <a:moveTo>
                  <a:pt x="338148" y="0"/>
                </a:moveTo>
                <a:lnTo>
                  <a:pt x="542650" y="0"/>
                </a:lnTo>
                <a:cubicBezTo>
                  <a:pt x="562407" y="0"/>
                  <a:pt x="578425" y="16177"/>
                  <a:pt x="578425" y="35820"/>
                </a:cubicBezTo>
                <a:lnTo>
                  <a:pt x="578425" y="182388"/>
                </a:lnTo>
                <a:cubicBezTo>
                  <a:pt x="578425" y="202120"/>
                  <a:pt x="562407" y="218119"/>
                  <a:pt x="542650" y="218119"/>
                </a:cubicBezTo>
                <a:lnTo>
                  <a:pt x="454994" y="218119"/>
                </a:lnTo>
                <a:lnTo>
                  <a:pt x="454994" y="242029"/>
                </a:lnTo>
                <a:lnTo>
                  <a:pt x="481602" y="242029"/>
                </a:lnTo>
                <a:cubicBezTo>
                  <a:pt x="489611" y="242029"/>
                  <a:pt x="496197" y="248518"/>
                  <a:pt x="496197" y="256606"/>
                </a:cubicBezTo>
                <a:cubicBezTo>
                  <a:pt x="496197" y="264694"/>
                  <a:pt x="489611" y="271183"/>
                  <a:pt x="481602" y="271183"/>
                </a:cubicBezTo>
                <a:lnTo>
                  <a:pt x="399196" y="271183"/>
                </a:lnTo>
                <a:cubicBezTo>
                  <a:pt x="391187" y="271183"/>
                  <a:pt x="384601" y="264694"/>
                  <a:pt x="384601" y="256606"/>
                </a:cubicBezTo>
                <a:cubicBezTo>
                  <a:pt x="384601" y="248518"/>
                  <a:pt x="391187" y="242029"/>
                  <a:pt x="399196" y="242029"/>
                </a:cubicBezTo>
                <a:lnTo>
                  <a:pt x="425804" y="242029"/>
                </a:lnTo>
                <a:lnTo>
                  <a:pt x="425804" y="218119"/>
                </a:lnTo>
                <a:lnTo>
                  <a:pt x="338148" y="218119"/>
                </a:lnTo>
                <a:cubicBezTo>
                  <a:pt x="318391" y="218119"/>
                  <a:pt x="302373" y="202120"/>
                  <a:pt x="302373" y="182388"/>
                </a:cubicBezTo>
                <a:lnTo>
                  <a:pt x="302373" y="35731"/>
                </a:lnTo>
                <a:cubicBezTo>
                  <a:pt x="302373" y="15999"/>
                  <a:pt x="318391" y="0"/>
                  <a:pt x="3381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52" name="公众号：陈西设计之家。微信搜索即可">
            <a:extLst>
              <a:ext uri="{FF2B5EF4-FFF2-40B4-BE49-F238E27FC236}">
                <a16:creationId xmlns:a16="http://schemas.microsoft.com/office/drawing/2014/main" xmlns="" id="{3768231E-86AC-4131-8695-8A0514E299BA}"/>
              </a:ext>
            </a:extLst>
          </p:cNvPr>
          <p:cNvSpPr/>
          <p:nvPr/>
        </p:nvSpPr>
        <p:spPr>
          <a:xfrm>
            <a:off x="6558206" y="5723254"/>
            <a:ext cx="289964" cy="267436"/>
          </a:xfrm>
          <a:custGeom>
            <a:avLst/>
            <a:gdLst>
              <a:gd name="connsiteX0" fmla="*/ 176147 w 578111"/>
              <a:gd name="connsiteY0" fmla="*/ 221031 h 533197"/>
              <a:gd name="connsiteX1" fmla="*/ 212154 w 578111"/>
              <a:gd name="connsiteY1" fmla="*/ 256947 h 533197"/>
              <a:gd name="connsiteX2" fmla="*/ 212154 w 578111"/>
              <a:gd name="connsiteY2" fmla="*/ 348118 h 533197"/>
              <a:gd name="connsiteX3" fmla="*/ 176147 w 578111"/>
              <a:gd name="connsiteY3" fmla="*/ 384955 h 533197"/>
              <a:gd name="connsiteX4" fmla="*/ 139217 w 578111"/>
              <a:gd name="connsiteY4" fmla="*/ 348118 h 533197"/>
              <a:gd name="connsiteX5" fmla="*/ 139217 w 578111"/>
              <a:gd name="connsiteY5" fmla="*/ 256947 h 533197"/>
              <a:gd name="connsiteX6" fmla="*/ 176147 w 578111"/>
              <a:gd name="connsiteY6" fmla="*/ 221031 h 533197"/>
              <a:gd name="connsiteX7" fmla="*/ 267503 w 578111"/>
              <a:gd name="connsiteY7" fmla="*/ 184193 h 533197"/>
              <a:gd name="connsiteX8" fmla="*/ 303437 w 578111"/>
              <a:gd name="connsiteY8" fmla="*/ 221030 h 533197"/>
              <a:gd name="connsiteX9" fmla="*/ 303437 w 578111"/>
              <a:gd name="connsiteY9" fmla="*/ 348119 h 533197"/>
              <a:gd name="connsiteX10" fmla="*/ 267503 w 578111"/>
              <a:gd name="connsiteY10" fmla="*/ 384956 h 533197"/>
              <a:gd name="connsiteX11" fmla="*/ 230648 w 578111"/>
              <a:gd name="connsiteY11" fmla="*/ 348119 h 533197"/>
              <a:gd name="connsiteX12" fmla="*/ 230648 w 578111"/>
              <a:gd name="connsiteY12" fmla="*/ 221030 h 533197"/>
              <a:gd name="connsiteX13" fmla="*/ 267503 w 578111"/>
              <a:gd name="connsiteY13" fmla="*/ 184193 h 533197"/>
              <a:gd name="connsiteX14" fmla="*/ 357937 w 578111"/>
              <a:gd name="connsiteY14" fmla="*/ 148390 h 533197"/>
              <a:gd name="connsiteX15" fmla="*/ 394867 w 578111"/>
              <a:gd name="connsiteY15" fmla="*/ 184289 h 533197"/>
              <a:gd name="connsiteX16" fmla="*/ 394867 w 578111"/>
              <a:gd name="connsiteY16" fmla="*/ 348136 h 533197"/>
              <a:gd name="connsiteX17" fmla="*/ 357937 w 578111"/>
              <a:gd name="connsiteY17" fmla="*/ 384955 h 533197"/>
              <a:gd name="connsiteX18" fmla="*/ 321930 w 578111"/>
              <a:gd name="connsiteY18" fmla="*/ 348136 h 533197"/>
              <a:gd name="connsiteX19" fmla="*/ 321930 w 578111"/>
              <a:gd name="connsiteY19" fmla="*/ 184289 h 533197"/>
              <a:gd name="connsiteX20" fmla="*/ 357937 w 578111"/>
              <a:gd name="connsiteY20" fmla="*/ 148390 h 533197"/>
              <a:gd name="connsiteX21" fmla="*/ 267469 w 578111"/>
              <a:gd name="connsiteY21" fmla="*/ 0 h 533197"/>
              <a:gd name="connsiteX22" fmla="*/ 529404 w 578111"/>
              <a:gd name="connsiteY22" fmla="*/ 218252 h 533197"/>
              <a:gd name="connsiteX23" fmla="*/ 566296 w 578111"/>
              <a:gd name="connsiteY23" fmla="*/ 218252 h 533197"/>
              <a:gd name="connsiteX24" fmla="*/ 576441 w 578111"/>
              <a:gd name="connsiteY24" fmla="*/ 224698 h 533197"/>
              <a:gd name="connsiteX25" fmla="*/ 575519 w 578111"/>
              <a:gd name="connsiteY25" fmla="*/ 237590 h 533197"/>
              <a:gd name="connsiteX26" fmla="*/ 514647 w 578111"/>
              <a:gd name="connsiteY26" fmla="*/ 310341 h 533197"/>
              <a:gd name="connsiteX27" fmla="*/ 505424 w 578111"/>
              <a:gd name="connsiteY27" fmla="*/ 314945 h 533197"/>
              <a:gd name="connsiteX28" fmla="*/ 496201 w 578111"/>
              <a:gd name="connsiteY28" fmla="*/ 310341 h 533197"/>
              <a:gd name="connsiteX29" fmla="*/ 435328 w 578111"/>
              <a:gd name="connsiteY29" fmla="*/ 237590 h 533197"/>
              <a:gd name="connsiteX30" fmla="*/ 433484 w 578111"/>
              <a:gd name="connsiteY30" fmla="*/ 224698 h 533197"/>
              <a:gd name="connsiteX31" fmla="*/ 444551 w 578111"/>
              <a:gd name="connsiteY31" fmla="*/ 218252 h 533197"/>
              <a:gd name="connsiteX32" fmla="*/ 480521 w 578111"/>
              <a:gd name="connsiteY32" fmla="*/ 218252 h 533197"/>
              <a:gd name="connsiteX33" fmla="*/ 267469 w 578111"/>
              <a:gd name="connsiteY33" fmla="*/ 47886 h 533197"/>
              <a:gd name="connsiteX34" fmla="*/ 48882 w 578111"/>
              <a:gd name="connsiteY34" fmla="*/ 266138 h 533197"/>
              <a:gd name="connsiteX35" fmla="*/ 267469 w 578111"/>
              <a:gd name="connsiteY35" fmla="*/ 484390 h 533197"/>
              <a:gd name="connsiteX36" fmla="*/ 456541 w 578111"/>
              <a:gd name="connsiteY36" fmla="*/ 375724 h 533197"/>
              <a:gd name="connsiteX37" fmla="*/ 489744 w 578111"/>
              <a:gd name="connsiteY37" fmla="*/ 366515 h 533197"/>
              <a:gd name="connsiteX38" fmla="*/ 498967 w 578111"/>
              <a:gd name="connsiteY38" fmla="*/ 399668 h 533197"/>
              <a:gd name="connsiteX39" fmla="*/ 267469 w 578111"/>
              <a:gd name="connsiteY39" fmla="*/ 533197 h 533197"/>
              <a:gd name="connsiteX40" fmla="*/ 0 w 578111"/>
              <a:gd name="connsiteY40" fmla="*/ 266138 h 533197"/>
              <a:gd name="connsiteX41" fmla="*/ 267469 w 578111"/>
              <a:gd name="connsiteY4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8111" h="533197">
                <a:moveTo>
                  <a:pt x="176147" y="221031"/>
                </a:moveTo>
                <a:cubicBezTo>
                  <a:pt x="196459" y="221031"/>
                  <a:pt x="212154" y="237608"/>
                  <a:pt x="212154" y="256947"/>
                </a:cubicBezTo>
                <a:lnTo>
                  <a:pt x="212154" y="348118"/>
                </a:lnTo>
                <a:cubicBezTo>
                  <a:pt x="212154" y="368378"/>
                  <a:pt x="196459" y="384955"/>
                  <a:pt x="176147" y="384955"/>
                </a:cubicBezTo>
                <a:cubicBezTo>
                  <a:pt x="155836" y="384955"/>
                  <a:pt x="139217" y="368378"/>
                  <a:pt x="139217" y="348118"/>
                </a:cubicBezTo>
                <a:lnTo>
                  <a:pt x="139217" y="256947"/>
                </a:lnTo>
                <a:cubicBezTo>
                  <a:pt x="139217" y="237608"/>
                  <a:pt x="155836" y="221031"/>
                  <a:pt x="176147" y="221031"/>
                </a:cubicBezTo>
                <a:close/>
                <a:moveTo>
                  <a:pt x="267503" y="184193"/>
                </a:moveTo>
                <a:cubicBezTo>
                  <a:pt x="286852" y="184193"/>
                  <a:pt x="303437" y="200770"/>
                  <a:pt x="303437" y="221030"/>
                </a:cubicBezTo>
                <a:lnTo>
                  <a:pt x="303437" y="348119"/>
                </a:lnTo>
                <a:cubicBezTo>
                  <a:pt x="303437" y="368379"/>
                  <a:pt x="287774" y="384956"/>
                  <a:pt x="267503" y="384956"/>
                </a:cubicBezTo>
                <a:cubicBezTo>
                  <a:pt x="247233" y="384956"/>
                  <a:pt x="230648" y="368379"/>
                  <a:pt x="230648" y="348119"/>
                </a:cubicBezTo>
                <a:lnTo>
                  <a:pt x="230648" y="221030"/>
                </a:lnTo>
                <a:cubicBezTo>
                  <a:pt x="230648" y="200770"/>
                  <a:pt x="247233" y="184193"/>
                  <a:pt x="267503" y="184193"/>
                </a:cubicBezTo>
                <a:close/>
                <a:moveTo>
                  <a:pt x="357937" y="148390"/>
                </a:moveTo>
                <a:cubicBezTo>
                  <a:pt x="378249" y="148390"/>
                  <a:pt x="394867" y="164959"/>
                  <a:pt x="394867" y="184289"/>
                </a:cubicBezTo>
                <a:lnTo>
                  <a:pt x="394867" y="348136"/>
                </a:lnTo>
                <a:cubicBezTo>
                  <a:pt x="394867" y="368386"/>
                  <a:pt x="378249" y="384955"/>
                  <a:pt x="357937" y="384955"/>
                </a:cubicBezTo>
                <a:cubicBezTo>
                  <a:pt x="338549" y="384955"/>
                  <a:pt x="321930" y="368386"/>
                  <a:pt x="321930" y="348136"/>
                </a:cubicBezTo>
                <a:lnTo>
                  <a:pt x="321930" y="184289"/>
                </a:lnTo>
                <a:cubicBezTo>
                  <a:pt x="321930" y="164959"/>
                  <a:pt x="338549" y="148390"/>
                  <a:pt x="357937" y="148390"/>
                </a:cubicBezTo>
                <a:close/>
                <a:moveTo>
                  <a:pt x="267469" y="0"/>
                </a:moveTo>
                <a:cubicBezTo>
                  <a:pt x="397514" y="0"/>
                  <a:pt x="507268" y="93931"/>
                  <a:pt x="529404" y="218252"/>
                </a:cubicBezTo>
                <a:lnTo>
                  <a:pt x="566296" y="218252"/>
                </a:lnTo>
                <a:cubicBezTo>
                  <a:pt x="570907" y="218252"/>
                  <a:pt x="574597" y="221014"/>
                  <a:pt x="576441" y="224698"/>
                </a:cubicBezTo>
                <a:cubicBezTo>
                  <a:pt x="579208" y="229302"/>
                  <a:pt x="578286" y="233907"/>
                  <a:pt x="575519" y="237590"/>
                </a:cubicBezTo>
                <a:lnTo>
                  <a:pt x="514647" y="310341"/>
                </a:lnTo>
                <a:cubicBezTo>
                  <a:pt x="511880" y="313104"/>
                  <a:pt x="509113" y="314945"/>
                  <a:pt x="505424" y="314945"/>
                </a:cubicBezTo>
                <a:cubicBezTo>
                  <a:pt x="501734" y="314945"/>
                  <a:pt x="498045" y="313104"/>
                  <a:pt x="496201" y="310341"/>
                </a:cubicBezTo>
                <a:lnTo>
                  <a:pt x="435328" y="237590"/>
                </a:lnTo>
                <a:cubicBezTo>
                  <a:pt x="431639" y="233907"/>
                  <a:pt x="431639" y="229302"/>
                  <a:pt x="433484" y="224698"/>
                </a:cubicBezTo>
                <a:cubicBezTo>
                  <a:pt x="435328" y="221014"/>
                  <a:pt x="439940" y="218252"/>
                  <a:pt x="444551" y="218252"/>
                </a:cubicBezTo>
                <a:lnTo>
                  <a:pt x="480521" y="218252"/>
                </a:lnTo>
                <a:cubicBezTo>
                  <a:pt x="458386" y="120637"/>
                  <a:pt x="370767" y="47886"/>
                  <a:pt x="267469" y="47886"/>
                </a:cubicBezTo>
                <a:cubicBezTo>
                  <a:pt x="146647" y="47886"/>
                  <a:pt x="48882" y="146422"/>
                  <a:pt x="48882" y="266138"/>
                </a:cubicBezTo>
                <a:cubicBezTo>
                  <a:pt x="48882" y="386775"/>
                  <a:pt x="146647" y="484390"/>
                  <a:pt x="267469" y="484390"/>
                </a:cubicBezTo>
                <a:cubicBezTo>
                  <a:pt x="344942" y="484390"/>
                  <a:pt x="417805" y="442949"/>
                  <a:pt x="456541" y="375724"/>
                </a:cubicBezTo>
                <a:cubicBezTo>
                  <a:pt x="462998" y="363753"/>
                  <a:pt x="477754" y="360069"/>
                  <a:pt x="489744" y="366515"/>
                </a:cubicBezTo>
                <a:cubicBezTo>
                  <a:pt x="501734" y="373883"/>
                  <a:pt x="505424" y="388617"/>
                  <a:pt x="498967" y="399668"/>
                </a:cubicBezTo>
                <a:cubicBezTo>
                  <a:pt x="451008" y="482548"/>
                  <a:pt x="362466" y="533197"/>
                  <a:pt x="267469" y="533197"/>
                </a:cubicBezTo>
                <a:cubicBezTo>
                  <a:pt x="119900" y="533197"/>
                  <a:pt x="0" y="413481"/>
                  <a:pt x="0" y="266138"/>
                </a:cubicBezTo>
                <a:cubicBezTo>
                  <a:pt x="0" y="119716"/>
                  <a:pt x="119900" y="0"/>
                  <a:pt x="2674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CA63A732-99F2-46A3-BA4D-1556FD81180C}"/>
              </a:ext>
            </a:extLst>
          </p:cNvPr>
          <p:cNvSpPr txBox="1"/>
          <p:nvPr/>
        </p:nvSpPr>
        <p:spPr>
          <a:xfrm>
            <a:off x="1308569" y="4322928"/>
            <a:ext cx="2143052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5EE7D568-F487-4855-92BB-7C25D87828B7}"/>
              </a:ext>
            </a:extLst>
          </p:cNvPr>
          <p:cNvSpPr txBox="1"/>
          <p:nvPr/>
        </p:nvSpPr>
        <p:spPr>
          <a:xfrm>
            <a:off x="1308568" y="4667207"/>
            <a:ext cx="4787432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s-E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magna sed pulvinar ultricies, purus lectus malesuada.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6883D74C-77E5-4060-88FB-817AE6E760B2}"/>
              </a:ext>
            </a:extLst>
          </p:cNvPr>
          <p:cNvSpPr txBox="1"/>
          <p:nvPr/>
        </p:nvSpPr>
        <p:spPr>
          <a:xfrm>
            <a:off x="7065692" y="4322928"/>
            <a:ext cx="2478483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69534231-C4A7-484B-BF9C-FC855DF6C162}"/>
              </a:ext>
            </a:extLst>
          </p:cNvPr>
          <p:cNvSpPr txBox="1"/>
          <p:nvPr/>
        </p:nvSpPr>
        <p:spPr>
          <a:xfrm>
            <a:off x="7065692" y="4667207"/>
            <a:ext cx="4577821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s-E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magna sed pulvinar ultricies, purus lectus malesuada.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07E0FB7D-9190-44E7-9822-627A4E237BB0}"/>
              </a:ext>
            </a:extLst>
          </p:cNvPr>
          <p:cNvSpPr txBox="1"/>
          <p:nvPr/>
        </p:nvSpPr>
        <p:spPr>
          <a:xfrm>
            <a:off x="1308568" y="5485281"/>
            <a:ext cx="2143053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BFE46302-129A-4575-A9D2-60FE6ED5670C}"/>
              </a:ext>
            </a:extLst>
          </p:cNvPr>
          <p:cNvSpPr txBox="1"/>
          <p:nvPr/>
        </p:nvSpPr>
        <p:spPr>
          <a:xfrm>
            <a:off x="1308568" y="5829560"/>
            <a:ext cx="4452909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s-E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magna sed pulvinar ultricies, purus lectus malesuada.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E79C128C-C07E-4505-AD5A-0E72B8D4E39C}"/>
              </a:ext>
            </a:extLst>
          </p:cNvPr>
          <p:cNvSpPr txBox="1"/>
          <p:nvPr/>
        </p:nvSpPr>
        <p:spPr>
          <a:xfrm>
            <a:off x="7065693" y="5432977"/>
            <a:ext cx="2390738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D97B7701-F8B7-4FC5-933C-4F54DF2A1063}"/>
              </a:ext>
            </a:extLst>
          </p:cNvPr>
          <p:cNvSpPr txBox="1"/>
          <p:nvPr/>
        </p:nvSpPr>
        <p:spPr>
          <a:xfrm>
            <a:off x="7065693" y="5829560"/>
            <a:ext cx="4434252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s-E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magna sed pulvinar ultricies, purus lectus malesuada.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6BF6C9F-8A98-4179-A1A3-B4E6C0A0BFD5}"/>
              </a:ext>
            </a:extLst>
          </p:cNvPr>
          <p:cNvSpPr txBox="1"/>
          <p:nvPr/>
        </p:nvSpPr>
        <p:spPr>
          <a:xfrm>
            <a:off x="1842406" y="2341323"/>
            <a:ext cx="8507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CHENXI</a:t>
            </a:r>
            <a:endParaRPr lang="zh-CN" altLang="en-US" sz="3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6981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0"/>
            <a:ext cx="12192000" cy="89203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公众号：陈西设计之家。微信搜索即可">
            <a:extLst>
              <a:ext uri="{FF2B5EF4-FFF2-40B4-BE49-F238E27FC236}">
                <a16:creationId xmlns:a16="http://schemas.microsoft.com/office/drawing/2014/main" xmlns="" id="{224756C7-C037-43DB-84C6-B96D673B1A80}"/>
              </a:ext>
            </a:extLst>
          </p:cNvPr>
          <p:cNvSpPr/>
          <p:nvPr/>
        </p:nvSpPr>
        <p:spPr>
          <a:xfrm flipH="1">
            <a:off x="0" y="6716110"/>
            <a:ext cx="12276701" cy="141890"/>
          </a:xfrm>
          <a:custGeom>
            <a:avLst/>
            <a:gdLst>
              <a:gd name="connsiteX0" fmla="*/ 180975 w 12276701"/>
              <a:gd name="connsiteY0" fmla="*/ 0 h 141890"/>
              <a:gd name="connsiteX1" fmla="*/ 64830 w 12276701"/>
              <a:gd name="connsiteY1" fmla="*/ 0 h 141890"/>
              <a:gd name="connsiteX2" fmla="*/ 0 w 12276701"/>
              <a:gd name="connsiteY2" fmla="*/ 141890 h 141890"/>
              <a:gd name="connsiteX3" fmla="*/ 116145 w 12276701"/>
              <a:gd name="connsiteY3" fmla="*/ 141890 h 141890"/>
              <a:gd name="connsiteX4" fmla="*/ 361950 w 12276701"/>
              <a:gd name="connsiteY4" fmla="*/ 0 h 141890"/>
              <a:gd name="connsiteX5" fmla="*/ 245805 w 12276701"/>
              <a:gd name="connsiteY5" fmla="*/ 0 h 141890"/>
              <a:gd name="connsiteX6" fmla="*/ 180975 w 12276701"/>
              <a:gd name="connsiteY6" fmla="*/ 141890 h 141890"/>
              <a:gd name="connsiteX7" fmla="*/ 297120 w 12276701"/>
              <a:gd name="connsiteY7" fmla="*/ 141890 h 141890"/>
              <a:gd name="connsiteX8" fmla="*/ 542925 w 12276701"/>
              <a:gd name="connsiteY8" fmla="*/ 0 h 141890"/>
              <a:gd name="connsiteX9" fmla="*/ 426780 w 12276701"/>
              <a:gd name="connsiteY9" fmla="*/ 0 h 141890"/>
              <a:gd name="connsiteX10" fmla="*/ 361950 w 12276701"/>
              <a:gd name="connsiteY10" fmla="*/ 141890 h 141890"/>
              <a:gd name="connsiteX11" fmla="*/ 478095 w 12276701"/>
              <a:gd name="connsiteY11" fmla="*/ 141890 h 141890"/>
              <a:gd name="connsiteX12" fmla="*/ 723900 w 12276701"/>
              <a:gd name="connsiteY12" fmla="*/ 0 h 141890"/>
              <a:gd name="connsiteX13" fmla="*/ 607755 w 12276701"/>
              <a:gd name="connsiteY13" fmla="*/ 0 h 141890"/>
              <a:gd name="connsiteX14" fmla="*/ 542925 w 12276701"/>
              <a:gd name="connsiteY14" fmla="*/ 141890 h 141890"/>
              <a:gd name="connsiteX15" fmla="*/ 659070 w 12276701"/>
              <a:gd name="connsiteY15" fmla="*/ 141890 h 141890"/>
              <a:gd name="connsiteX16" fmla="*/ 904875 w 12276701"/>
              <a:gd name="connsiteY16" fmla="*/ 0 h 141890"/>
              <a:gd name="connsiteX17" fmla="*/ 788730 w 12276701"/>
              <a:gd name="connsiteY17" fmla="*/ 0 h 141890"/>
              <a:gd name="connsiteX18" fmla="*/ 723900 w 12276701"/>
              <a:gd name="connsiteY18" fmla="*/ 141890 h 141890"/>
              <a:gd name="connsiteX19" fmla="*/ 840045 w 12276701"/>
              <a:gd name="connsiteY19" fmla="*/ 141890 h 141890"/>
              <a:gd name="connsiteX20" fmla="*/ 1085850 w 12276701"/>
              <a:gd name="connsiteY20" fmla="*/ 0 h 141890"/>
              <a:gd name="connsiteX21" fmla="*/ 969705 w 12276701"/>
              <a:gd name="connsiteY21" fmla="*/ 0 h 141890"/>
              <a:gd name="connsiteX22" fmla="*/ 904875 w 12276701"/>
              <a:gd name="connsiteY22" fmla="*/ 141890 h 141890"/>
              <a:gd name="connsiteX23" fmla="*/ 1021020 w 12276701"/>
              <a:gd name="connsiteY23" fmla="*/ 141890 h 141890"/>
              <a:gd name="connsiteX24" fmla="*/ 1266825 w 12276701"/>
              <a:gd name="connsiteY24" fmla="*/ 0 h 141890"/>
              <a:gd name="connsiteX25" fmla="*/ 1150680 w 12276701"/>
              <a:gd name="connsiteY25" fmla="*/ 0 h 141890"/>
              <a:gd name="connsiteX26" fmla="*/ 1085850 w 12276701"/>
              <a:gd name="connsiteY26" fmla="*/ 141890 h 141890"/>
              <a:gd name="connsiteX27" fmla="*/ 1201995 w 12276701"/>
              <a:gd name="connsiteY27" fmla="*/ 141890 h 141890"/>
              <a:gd name="connsiteX28" fmla="*/ 1447800 w 12276701"/>
              <a:gd name="connsiteY28" fmla="*/ 0 h 141890"/>
              <a:gd name="connsiteX29" fmla="*/ 1331655 w 12276701"/>
              <a:gd name="connsiteY29" fmla="*/ 0 h 141890"/>
              <a:gd name="connsiteX30" fmla="*/ 1266825 w 12276701"/>
              <a:gd name="connsiteY30" fmla="*/ 141890 h 141890"/>
              <a:gd name="connsiteX31" fmla="*/ 1382970 w 12276701"/>
              <a:gd name="connsiteY31" fmla="*/ 141890 h 141890"/>
              <a:gd name="connsiteX32" fmla="*/ 1628775 w 12276701"/>
              <a:gd name="connsiteY32" fmla="*/ 0 h 141890"/>
              <a:gd name="connsiteX33" fmla="*/ 1512630 w 12276701"/>
              <a:gd name="connsiteY33" fmla="*/ 0 h 141890"/>
              <a:gd name="connsiteX34" fmla="*/ 1447800 w 12276701"/>
              <a:gd name="connsiteY34" fmla="*/ 141890 h 141890"/>
              <a:gd name="connsiteX35" fmla="*/ 1563945 w 12276701"/>
              <a:gd name="connsiteY35" fmla="*/ 141890 h 141890"/>
              <a:gd name="connsiteX36" fmla="*/ 1809750 w 12276701"/>
              <a:gd name="connsiteY36" fmla="*/ 0 h 141890"/>
              <a:gd name="connsiteX37" fmla="*/ 1693605 w 12276701"/>
              <a:gd name="connsiteY37" fmla="*/ 0 h 141890"/>
              <a:gd name="connsiteX38" fmla="*/ 1628775 w 12276701"/>
              <a:gd name="connsiteY38" fmla="*/ 141890 h 141890"/>
              <a:gd name="connsiteX39" fmla="*/ 1744920 w 12276701"/>
              <a:gd name="connsiteY39" fmla="*/ 141890 h 141890"/>
              <a:gd name="connsiteX40" fmla="*/ 1990725 w 12276701"/>
              <a:gd name="connsiteY40" fmla="*/ 0 h 141890"/>
              <a:gd name="connsiteX41" fmla="*/ 1874580 w 12276701"/>
              <a:gd name="connsiteY41" fmla="*/ 0 h 141890"/>
              <a:gd name="connsiteX42" fmla="*/ 1809750 w 12276701"/>
              <a:gd name="connsiteY42" fmla="*/ 141890 h 141890"/>
              <a:gd name="connsiteX43" fmla="*/ 1925895 w 12276701"/>
              <a:gd name="connsiteY43" fmla="*/ 141890 h 141890"/>
              <a:gd name="connsiteX44" fmla="*/ 2171700 w 12276701"/>
              <a:gd name="connsiteY44" fmla="*/ 0 h 141890"/>
              <a:gd name="connsiteX45" fmla="*/ 2055555 w 12276701"/>
              <a:gd name="connsiteY45" fmla="*/ 0 h 141890"/>
              <a:gd name="connsiteX46" fmla="*/ 1990725 w 12276701"/>
              <a:gd name="connsiteY46" fmla="*/ 141890 h 141890"/>
              <a:gd name="connsiteX47" fmla="*/ 2106870 w 12276701"/>
              <a:gd name="connsiteY47" fmla="*/ 141890 h 141890"/>
              <a:gd name="connsiteX48" fmla="*/ 2352675 w 12276701"/>
              <a:gd name="connsiteY48" fmla="*/ 0 h 141890"/>
              <a:gd name="connsiteX49" fmla="*/ 2236530 w 12276701"/>
              <a:gd name="connsiteY49" fmla="*/ 0 h 141890"/>
              <a:gd name="connsiteX50" fmla="*/ 2171700 w 12276701"/>
              <a:gd name="connsiteY50" fmla="*/ 141890 h 141890"/>
              <a:gd name="connsiteX51" fmla="*/ 2287845 w 12276701"/>
              <a:gd name="connsiteY51" fmla="*/ 141890 h 141890"/>
              <a:gd name="connsiteX52" fmla="*/ 2533650 w 12276701"/>
              <a:gd name="connsiteY52" fmla="*/ 0 h 141890"/>
              <a:gd name="connsiteX53" fmla="*/ 2417505 w 12276701"/>
              <a:gd name="connsiteY53" fmla="*/ 0 h 141890"/>
              <a:gd name="connsiteX54" fmla="*/ 2352675 w 12276701"/>
              <a:gd name="connsiteY54" fmla="*/ 141890 h 141890"/>
              <a:gd name="connsiteX55" fmla="*/ 2468820 w 12276701"/>
              <a:gd name="connsiteY55" fmla="*/ 141890 h 141890"/>
              <a:gd name="connsiteX56" fmla="*/ 2714625 w 12276701"/>
              <a:gd name="connsiteY56" fmla="*/ 0 h 141890"/>
              <a:gd name="connsiteX57" fmla="*/ 2598480 w 12276701"/>
              <a:gd name="connsiteY57" fmla="*/ 0 h 141890"/>
              <a:gd name="connsiteX58" fmla="*/ 2533650 w 12276701"/>
              <a:gd name="connsiteY58" fmla="*/ 141890 h 141890"/>
              <a:gd name="connsiteX59" fmla="*/ 2649795 w 12276701"/>
              <a:gd name="connsiteY59" fmla="*/ 141890 h 141890"/>
              <a:gd name="connsiteX60" fmla="*/ 2895600 w 12276701"/>
              <a:gd name="connsiteY60" fmla="*/ 0 h 141890"/>
              <a:gd name="connsiteX61" fmla="*/ 2779455 w 12276701"/>
              <a:gd name="connsiteY61" fmla="*/ 0 h 141890"/>
              <a:gd name="connsiteX62" fmla="*/ 2714625 w 12276701"/>
              <a:gd name="connsiteY62" fmla="*/ 141890 h 141890"/>
              <a:gd name="connsiteX63" fmla="*/ 2830770 w 12276701"/>
              <a:gd name="connsiteY63" fmla="*/ 141890 h 141890"/>
              <a:gd name="connsiteX64" fmla="*/ 3076575 w 12276701"/>
              <a:gd name="connsiteY64" fmla="*/ 0 h 141890"/>
              <a:gd name="connsiteX65" fmla="*/ 2960430 w 12276701"/>
              <a:gd name="connsiteY65" fmla="*/ 0 h 141890"/>
              <a:gd name="connsiteX66" fmla="*/ 2895600 w 12276701"/>
              <a:gd name="connsiteY66" fmla="*/ 141890 h 141890"/>
              <a:gd name="connsiteX67" fmla="*/ 3011745 w 12276701"/>
              <a:gd name="connsiteY67" fmla="*/ 141890 h 141890"/>
              <a:gd name="connsiteX68" fmla="*/ 3257550 w 12276701"/>
              <a:gd name="connsiteY68" fmla="*/ 0 h 141890"/>
              <a:gd name="connsiteX69" fmla="*/ 3141405 w 12276701"/>
              <a:gd name="connsiteY69" fmla="*/ 0 h 141890"/>
              <a:gd name="connsiteX70" fmla="*/ 3076575 w 12276701"/>
              <a:gd name="connsiteY70" fmla="*/ 141890 h 141890"/>
              <a:gd name="connsiteX71" fmla="*/ 3192720 w 12276701"/>
              <a:gd name="connsiteY71" fmla="*/ 141890 h 141890"/>
              <a:gd name="connsiteX72" fmla="*/ 3438525 w 12276701"/>
              <a:gd name="connsiteY72" fmla="*/ 0 h 141890"/>
              <a:gd name="connsiteX73" fmla="*/ 3322380 w 12276701"/>
              <a:gd name="connsiteY73" fmla="*/ 0 h 141890"/>
              <a:gd name="connsiteX74" fmla="*/ 3257550 w 12276701"/>
              <a:gd name="connsiteY74" fmla="*/ 141890 h 141890"/>
              <a:gd name="connsiteX75" fmla="*/ 3373695 w 12276701"/>
              <a:gd name="connsiteY75" fmla="*/ 141890 h 141890"/>
              <a:gd name="connsiteX76" fmla="*/ 3619500 w 12276701"/>
              <a:gd name="connsiteY76" fmla="*/ 0 h 141890"/>
              <a:gd name="connsiteX77" fmla="*/ 3503355 w 12276701"/>
              <a:gd name="connsiteY77" fmla="*/ 0 h 141890"/>
              <a:gd name="connsiteX78" fmla="*/ 3438525 w 12276701"/>
              <a:gd name="connsiteY78" fmla="*/ 141890 h 141890"/>
              <a:gd name="connsiteX79" fmla="*/ 3554670 w 12276701"/>
              <a:gd name="connsiteY79" fmla="*/ 141890 h 141890"/>
              <a:gd name="connsiteX80" fmla="*/ 3800475 w 12276701"/>
              <a:gd name="connsiteY80" fmla="*/ 0 h 141890"/>
              <a:gd name="connsiteX81" fmla="*/ 3684330 w 12276701"/>
              <a:gd name="connsiteY81" fmla="*/ 0 h 141890"/>
              <a:gd name="connsiteX82" fmla="*/ 3619500 w 12276701"/>
              <a:gd name="connsiteY82" fmla="*/ 141890 h 141890"/>
              <a:gd name="connsiteX83" fmla="*/ 3735645 w 12276701"/>
              <a:gd name="connsiteY83" fmla="*/ 141890 h 141890"/>
              <a:gd name="connsiteX84" fmla="*/ 3981450 w 12276701"/>
              <a:gd name="connsiteY84" fmla="*/ 0 h 141890"/>
              <a:gd name="connsiteX85" fmla="*/ 3865305 w 12276701"/>
              <a:gd name="connsiteY85" fmla="*/ 0 h 141890"/>
              <a:gd name="connsiteX86" fmla="*/ 3800475 w 12276701"/>
              <a:gd name="connsiteY86" fmla="*/ 141890 h 141890"/>
              <a:gd name="connsiteX87" fmla="*/ 3916620 w 12276701"/>
              <a:gd name="connsiteY87" fmla="*/ 141890 h 141890"/>
              <a:gd name="connsiteX88" fmla="*/ 4162425 w 12276701"/>
              <a:gd name="connsiteY88" fmla="*/ 0 h 141890"/>
              <a:gd name="connsiteX89" fmla="*/ 4046280 w 12276701"/>
              <a:gd name="connsiteY89" fmla="*/ 0 h 141890"/>
              <a:gd name="connsiteX90" fmla="*/ 3981450 w 12276701"/>
              <a:gd name="connsiteY90" fmla="*/ 141890 h 141890"/>
              <a:gd name="connsiteX91" fmla="*/ 4097595 w 12276701"/>
              <a:gd name="connsiteY91" fmla="*/ 141890 h 141890"/>
              <a:gd name="connsiteX92" fmla="*/ 4343400 w 12276701"/>
              <a:gd name="connsiteY92" fmla="*/ 0 h 141890"/>
              <a:gd name="connsiteX93" fmla="*/ 4227255 w 12276701"/>
              <a:gd name="connsiteY93" fmla="*/ 0 h 141890"/>
              <a:gd name="connsiteX94" fmla="*/ 4162425 w 12276701"/>
              <a:gd name="connsiteY94" fmla="*/ 141890 h 141890"/>
              <a:gd name="connsiteX95" fmla="*/ 4278570 w 12276701"/>
              <a:gd name="connsiteY95" fmla="*/ 141890 h 141890"/>
              <a:gd name="connsiteX96" fmla="*/ 4524375 w 12276701"/>
              <a:gd name="connsiteY96" fmla="*/ 0 h 141890"/>
              <a:gd name="connsiteX97" fmla="*/ 4408230 w 12276701"/>
              <a:gd name="connsiteY97" fmla="*/ 0 h 141890"/>
              <a:gd name="connsiteX98" fmla="*/ 4343400 w 12276701"/>
              <a:gd name="connsiteY98" fmla="*/ 141890 h 141890"/>
              <a:gd name="connsiteX99" fmla="*/ 4459545 w 12276701"/>
              <a:gd name="connsiteY99" fmla="*/ 141890 h 141890"/>
              <a:gd name="connsiteX100" fmla="*/ 4705350 w 12276701"/>
              <a:gd name="connsiteY100" fmla="*/ 0 h 141890"/>
              <a:gd name="connsiteX101" fmla="*/ 4589205 w 12276701"/>
              <a:gd name="connsiteY101" fmla="*/ 0 h 141890"/>
              <a:gd name="connsiteX102" fmla="*/ 4524375 w 12276701"/>
              <a:gd name="connsiteY102" fmla="*/ 141890 h 141890"/>
              <a:gd name="connsiteX103" fmla="*/ 4640520 w 12276701"/>
              <a:gd name="connsiteY103" fmla="*/ 141890 h 141890"/>
              <a:gd name="connsiteX104" fmla="*/ 4886325 w 12276701"/>
              <a:gd name="connsiteY104" fmla="*/ 0 h 141890"/>
              <a:gd name="connsiteX105" fmla="*/ 4770180 w 12276701"/>
              <a:gd name="connsiteY105" fmla="*/ 0 h 141890"/>
              <a:gd name="connsiteX106" fmla="*/ 4705350 w 12276701"/>
              <a:gd name="connsiteY106" fmla="*/ 141890 h 141890"/>
              <a:gd name="connsiteX107" fmla="*/ 4821495 w 12276701"/>
              <a:gd name="connsiteY107" fmla="*/ 141890 h 141890"/>
              <a:gd name="connsiteX108" fmla="*/ 5067300 w 12276701"/>
              <a:gd name="connsiteY108" fmla="*/ 0 h 141890"/>
              <a:gd name="connsiteX109" fmla="*/ 4951155 w 12276701"/>
              <a:gd name="connsiteY109" fmla="*/ 0 h 141890"/>
              <a:gd name="connsiteX110" fmla="*/ 4886325 w 12276701"/>
              <a:gd name="connsiteY110" fmla="*/ 141890 h 141890"/>
              <a:gd name="connsiteX111" fmla="*/ 5002470 w 12276701"/>
              <a:gd name="connsiteY111" fmla="*/ 141890 h 141890"/>
              <a:gd name="connsiteX112" fmla="*/ 5248275 w 12276701"/>
              <a:gd name="connsiteY112" fmla="*/ 0 h 141890"/>
              <a:gd name="connsiteX113" fmla="*/ 5132130 w 12276701"/>
              <a:gd name="connsiteY113" fmla="*/ 0 h 141890"/>
              <a:gd name="connsiteX114" fmla="*/ 5067300 w 12276701"/>
              <a:gd name="connsiteY114" fmla="*/ 141890 h 141890"/>
              <a:gd name="connsiteX115" fmla="*/ 5183445 w 12276701"/>
              <a:gd name="connsiteY115" fmla="*/ 141890 h 141890"/>
              <a:gd name="connsiteX116" fmla="*/ 5429250 w 12276701"/>
              <a:gd name="connsiteY116" fmla="*/ 0 h 141890"/>
              <a:gd name="connsiteX117" fmla="*/ 5313105 w 12276701"/>
              <a:gd name="connsiteY117" fmla="*/ 0 h 141890"/>
              <a:gd name="connsiteX118" fmla="*/ 5248275 w 12276701"/>
              <a:gd name="connsiteY118" fmla="*/ 141890 h 141890"/>
              <a:gd name="connsiteX119" fmla="*/ 5364420 w 12276701"/>
              <a:gd name="connsiteY119" fmla="*/ 141890 h 141890"/>
              <a:gd name="connsiteX120" fmla="*/ 5610225 w 12276701"/>
              <a:gd name="connsiteY120" fmla="*/ 0 h 141890"/>
              <a:gd name="connsiteX121" fmla="*/ 5494080 w 12276701"/>
              <a:gd name="connsiteY121" fmla="*/ 0 h 141890"/>
              <a:gd name="connsiteX122" fmla="*/ 5429250 w 12276701"/>
              <a:gd name="connsiteY122" fmla="*/ 141890 h 141890"/>
              <a:gd name="connsiteX123" fmla="*/ 5545395 w 12276701"/>
              <a:gd name="connsiteY123" fmla="*/ 141890 h 141890"/>
              <a:gd name="connsiteX124" fmla="*/ 5791200 w 12276701"/>
              <a:gd name="connsiteY124" fmla="*/ 0 h 141890"/>
              <a:gd name="connsiteX125" fmla="*/ 5675055 w 12276701"/>
              <a:gd name="connsiteY125" fmla="*/ 0 h 141890"/>
              <a:gd name="connsiteX126" fmla="*/ 5610225 w 12276701"/>
              <a:gd name="connsiteY126" fmla="*/ 141890 h 141890"/>
              <a:gd name="connsiteX127" fmla="*/ 5726370 w 12276701"/>
              <a:gd name="connsiteY127" fmla="*/ 141890 h 141890"/>
              <a:gd name="connsiteX128" fmla="*/ 12276701 w 12276701"/>
              <a:gd name="connsiteY128" fmla="*/ 0 h 141890"/>
              <a:gd name="connsiteX129" fmla="*/ 5856030 w 12276701"/>
              <a:gd name="connsiteY129" fmla="*/ 0 h 141890"/>
              <a:gd name="connsiteX130" fmla="*/ 5791200 w 12276701"/>
              <a:gd name="connsiteY130" fmla="*/ 141890 h 141890"/>
              <a:gd name="connsiteX131" fmla="*/ 12276701 w 12276701"/>
              <a:gd name="connsiteY131" fmla="*/ 141890 h 1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276701" h="141890">
                <a:moveTo>
                  <a:pt x="180975" y="0"/>
                </a:moveTo>
                <a:lnTo>
                  <a:pt x="64830" y="0"/>
                </a:lnTo>
                <a:lnTo>
                  <a:pt x="0" y="141890"/>
                </a:lnTo>
                <a:lnTo>
                  <a:pt x="116145" y="141890"/>
                </a:lnTo>
                <a:close/>
                <a:moveTo>
                  <a:pt x="361950" y="0"/>
                </a:moveTo>
                <a:lnTo>
                  <a:pt x="245805" y="0"/>
                </a:lnTo>
                <a:lnTo>
                  <a:pt x="180975" y="141890"/>
                </a:lnTo>
                <a:lnTo>
                  <a:pt x="297120" y="141890"/>
                </a:lnTo>
                <a:close/>
                <a:moveTo>
                  <a:pt x="542925" y="0"/>
                </a:moveTo>
                <a:lnTo>
                  <a:pt x="426780" y="0"/>
                </a:lnTo>
                <a:lnTo>
                  <a:pt x="361950" y="141890"/>
                </a:lnTo>
                <a:lnTo>
                  <a:pt x="478095" y="141890"/>
                </a:lnTo>
                <a:close/>
                <a:moveTo>
                  <a:pt x="723900" y="0"/>
                </a:moveTo>
                <a:lnTo>
                  <a:pt x="607755" y="0"/>
                </a:lnTo>
                <a:lnTo>
                  <a:pt x="542925" y="141890"/>
                </a:lnTo>
                <a:lnTo>
                  <a:pt x="659070" y="141890"/>
                </a:lnTo>
                <a:close/>
                <a:moveTo>
                  <a:pt x="904875" y="0"/>
                </a:moveTo>
                <a:lnTo>
                  <a:pt x="788730" y="0"/>
                </a:lnTo>
                <a:lnTo>
                  <a:pt x="723900" y="141890"/>
                </a:lnTo>
                <a:lnTo>
                  <a:pt x="840045" y="141890"/>
                </a:lnTo>
                <a:close/>
                <a:moveTo>
                  <a:pt x="1085850" y="0"/>
                </a:moveTo>
                <a:lnTo>
                  <a:pt x="969705" y="0"/>
                </a:lnTo>
                <a:lnTo>
                  <a:pt x="904875" y="141890"/>
                </a:lnTo>
                <a:lnTo>
                  <a:pt x="1021020" y="141890"/>
                </a:lnTo>
                <a:close/>
                <a:moveTo>
                  <a:pt x="1266825" y="0"/>
                </a:moveTo>
                <a:lnTo>
                  <a:pt x="1150680" y="0"/>
                </a:lnTo>
                <a:lnTo>
                  <a:pt x="1085850" y="141890"/>
                </a:lnTo>
                <a:lnTo>
                  <a:pt x="1201995" y="141890"/>
                </a:lnTo>
                <a:close/>
                <a:moveTo>
                  <a:pt x="1447800" y="0"/>
                </a:moveTo>
                <a:lnTo>
                  <a:pt x="1331655" y="0"/>
                </a:lnTo>
                <a:lnTo>
                  <a:pt x="1266825" y="141890"/>
                </a:lnTo>
                <a:lnTo>
                  <a:pt x="1382970" y="141890"/>
                </a:lnTo>
                <a:close/>
                <a:moveTo>
                  <a:pt x="1628775" y="0"/>
                </a:moveTo>
                <a:lnTo>
                  <a:pt x="1512630" y="0"/>
                </a:lnTo>
                <a:lnTo>
                  <a:pt x="1447800" y="141890"/>
                </a:lnTo>
                <a:lnTo>
                  <a:pt x="1563945" y="141890"/>
                </a:lnTo>
                <a:close/>
                <a:moveTo>
                  <a:pt x="1809750" y="0"/>
                </a:moveTo>
                <a:lnTo>
                  <a:pt x="1693605" y="0"/>
                </a:lnTo>
                <a:lnTo>
                  <a:pt x="1628775" y="141890"/>
                </a:lnTo>
                <a:lnTo>
                  <a:pt x="1744920" y="141890"/>
                </a:lnTo>
                <a:close/>
                <a:moveTo>
                  <a:pt x="1990725" y="0"/>
                </a:moveTo>
                <a:lnTo>
                  <a:pt x="1874580" y="0"/>
                </a:lnTo>
                <a:lnTo>
                  <a:pt x="1809750" y="141890"/>
                </a:lnTo>
                <a:lnTo>
                  <a:pt x="1925895" y="141890"/>
                </a:lnTo>
                <a:close/>
                <a:moveTo>
                  <a:pt x="2171700" y="0"/>
                </a:moveTo>
                <a:lnTo>
                  <a:pt x="2055555" y="0"/>
                </a:lnTo>
                <a:lnTo>
                  <a:pt x="1990725" y="141890"/>
                </a:lnTo>
                <a:lnTo>
                  <a:pt x="2106870" y="141890"/>
                </a:lnTo>
                <a:close/>
                <a:moveTo>
                  <a:pt x="2352675" y="0"/>
                </a:moveTo>
                <a:lnTo>
                  <a:pt x="2236530" y="0"/>
                </a:lnTo>
                <a:lnTo>
                  <a:pt x="2171700" y="141890"/>
                </a:lnTo>
                <a:lnTo>
                  <a:pt x="2287845" y="141890"/>
                </a:lnTo>
                <a:close/>
                <a:moveTo>
                  <a:pt x="2533650" y="0"/>
                </a:moveTo>
                <a:lnTo>
                  <a:pt x="2417505" y="0"/>
                </a:lnTo>
                <a:lnTo>
                  <a:pt x="2352675" y="141890"/>
                </a:lnTo>
                <a:lnTo>
                  <a:pt x="2468820" y="141890"/>
                </a:lnTo>
                <a:close/>
                <a:moveTo>
                  <a:pt x="2714625" y="0"/>
                </a:moveTo>
                <a:lnTo>
                  <a:pt x="2598480" y="0"/>
                </a:lnTo>
                <a:lnTo>
                  <a:pt x="2533650" y="141890"/>
                </a:lnTo>
                <a:lnTo>
                  <a:pt x="2649795" y="141890"/>
                </a:lnTo>
                <a:close/>
                <a:moveTo>
                  <a:pt x="2895600" y="0"/>
                </a:moveTo>
                <a:lnTo>
                  <a:pt x="2779455" y="0"/>
                </a:lnTo>
                <a:lnTo>
                  <a:pt x="2714625" y="141890"/>
                </a:lnTo>
                <a:lnTo>
                  <a:pt x="2830770" y="141890"/>
                </a:lnTo>
                <a:close/>
                <a:moveTo>
                  <a:pt x="3076575" y="0"/>
                </a:moveTo>
                <a:lnTo>
                  <a:pt x="2960430" y="0"/>
                </a:lnTo>
                <a:lnTo>
                  <a:pt x="2895600" y="141890"/>
                </a:lnTo>
                <a:lnTo>
                  <a:pt x="3011745" y="141890"/>
                </a:lnTo>
                <a:close/>
                <a:moveTo>
                  <a:pt x="3257550" y="0"/>
                </a:moveTo>
                <a:lnTo>
                  <a:pt x="3141405" y="0"/>
                </a:lnTo>
                <a:lnTo>
                  <a:pt x="3076575" y="141890"/>
                </a:lnTo>
                <a:lnTo>
                  <a:pt x="3192720" y="141890"/>
                </a:lnTo>
                <a:close/>
                <a:moveTo>
                  <a:pt x="3438525" y="0"/>
                </a:moveTo>
                <a:lnTo>
                  <a:pt x="3322380" y="0"/>
                </a:lnTo>
                <a:lnTo>
                  <a:pt x="3257550" y="141890"/>
                </a:lnTo>
                <a:lnTo>
                  <a:pt x="3373695" y="141890"/>
                </a:lnTo>
                <a:close/>
                <a:moveTo>
                  <a:pt x="3619500" y="0"/>
                </a:moveTo>
                <a:lnTo>
                  <a:pt x="3503355" y="0"/>
                </a:lnTo>
                <a:lnTo>
                  <a:pt x="3438525" y="141890"/>
                </a:lnTo>
                <a:lnTo>
                  <a:pt x="3554670" y="141890"/>
                </a:lnTo>
                <a:close/>
                <a:moveTo>
                  <a:pt x="3800475" y="0"/>
                </a:moveTo>
                <a:lnTo>
                  <a:pt x="3684330" y="0"/>
                </a:lnTo>
                <a:lnTo>
                  <a:pt x="3619500" y="141890"/>
                </a:lnTo>
                <a:lnTo>
                  <a:pt x="3735645" y="141890"/>
                </a:lnTo>
                <a:close/>
                <a:moveTo>
                  <a:pt x="3981450" y="0"/>
                </a:moveTo>
                <a:lnTo>
                  <a:pt x="3865305" y="0"/>
                </a:lnTo>
                <a:lnTo>
                  <a:pt x="3800475" y="141890"/>
                </a:lnTo>
                <a:lnTo>
                  <a:pt x="3916620" y="141890"/>
                </a:lnTo>
                <a:close/>
                <a:moveTo>
                  <a:pt x="4162425" y="0"/>
                </a:moveTo>
                <a:lnTo>
                  <a:pt x="4046280" y="0"/>
                </a:lnTo>
                <a:lnTo>
                  <a:pt x="3981450" y="141890"/>
                </a:lnTo>
                <a:lnTo>
                  <a:pt x="4097595" y="141890"/>
                </a:lnTo>
                <a:close/>
                <a:moveTo>
                  <a:pt x="4343400" y="0"/>
                </a:moveTo>
                <a:lnTo>
                  <a:pt x="4227255" y="0"/>
                </a:lnTo>
                <a:lnTo>
                  <a:pt x="4162425" y="141890"/>
                </a:lnTo>
                <a:lnTo>
                  <a:pt x="4278570" y="141890"/>
                </a:lnTo>
                <a:close/>
                <a:moveTo>
                  <a:pt x="4524375" y="0"/>
                </a:moveTo>
                <a:lnTo>
                  <a:pt x="4408230" y="0"/>
                </a:lnTo>
                <a:lnTo>
                  <a:pt x="4343400" y="141890"/>
                </a:lnTo>
                <a:lnTo>
                  <a:pt x="4459545" y="141890"/>
                </a:lnTo>
                <a:close/>
                <a:moveTo>
                  <a:pt x="4705350" y="0"/>
                </a:moveTo>
                <a:lnTo>
                  <a:pt x="4589205" y="0"/>
                </a:lnTo>
                <a:lnTo>
                  <a:pt x="4524375" y="141890"/>
                </a:lnTo>
                <a:lnTo>
                  <a:pt x="4640520" y="141890"/>
                </a:lnTo>
                <a:close/>
                <a:moveTo>
                  <a:pt x="4886325" y="0"/>
                </a:moveTo>
                <a:lnTo>
                  <a:pt x="4770180" y="0"/>
                </a:lnTo>
                <a:lnTo>
                  <a:pt x="4705350" y="141890"/>
                </a:lnTo>
                <a:lnTo>
                  <a:pt x="4821495" y="141890"/>
                </a:lnTo>
                <a:close/>
                <a:moveTo>
                  <a:pt x="5067300" y="0"/>
                </a:moveTo>
                <a:lnTo>
                  <a:pt x="4951155" y="0"/>
                </a:lnTo>
                <a:lnTo>
                  <a:pt x="4886325" y="141890"/>
                </a:lnTo>
                <a:lnTo>
                  <a:pt x="5002470" y="141890"/>
                </a:lnTo>
                <a:close/>
                <a:moveTo>
                  <a:pt x="5248275" y="0"/>
                </a:moveTo>
                <a:lnTo>
                  <a:pt x="5132130" y="0"/>
                </a:lnTo>
                <a:lnTo>
                  <a:pt x="5067300" y="141890"/>
                </a:lnTo>
                <a:lnTo>
                  <a:pt x="5183445" y="141890"/>
                </a:lnTo>
                <a:close/>
                <a:moveTo>
                  <a:pt x="5429250" y="0"/>
                </a:moveTo>
                <a:lnTo>
                  <a:pt x="5313105" y="0"/>
                </a:lnTo>
                <a:lnTo>
                  <a:pt x="5248275" y="141890"/>
                </a:lnTo>
                <a:lnTo>
                  <a:pt x="5364420" y="141890"/>
                </a:lnTo>
                <a:close/>
                <a:moveTo>
                  <a:pt x="5610225" y="0"/>
                </a:moveTo>
                <a:lnTo>
                  <a:pt x="5494080" y="0"/>
                </a:lnTo>
                <a:lnTo>
                  <a:pt x="5429250" y="141890"/>
                </a:lnTo>
                <a:lnTo>
                  <a:pt x="5545395" y="141890"/>
                </a:lnTo>
                <a:close/>
                <a:moveTo>
                  <a:pt x="5791200" y="0"/>
                </a:moveTo>
                <a:lnTo>
                  <a:pt x="5675055" y="0"/>
                </a:lnTo>
                <a:lnTo>
                  <a:pt x="5610225" y="141890"/>
                </a:lnTo>
                <a:lnTo>
                  <a:pt x="5726370" y="141890"/>
                </a:lnTo>
                <a:close/>
                <a:moveTo>
                  <a:pt x="12276701" y="0"/>
                </a:moveTo>
                <a:lnTo>
                  <a:pt x="5856030" y="0"/>
                </a:lnTo>
                <a:lnTo>
                  <a:pt x="5791200" y="141890"/>
                </a:lnTo>
                <a:lnTo>
                  <a:pt x="12276701" y="141890"/>
                </a:lnTo>
                <a:close/>
              </a:path>
            </a:pathLst>
          </a:cu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xmlns="" id="{B0E2FE75-0386-44F8-A553-1CA5F349693B}"/>
              </a:ext>
            </a:extLst>
          </p:cNvPr>
          <p:cNvSpPr/>
          <p:nvPr/>
        </p:nvSpPr>
        <p:spPr>
          <a:xfrm>
            <a:off x="302045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箭头: V 形 61">
            <a:extLst>
              <a:ext uri="{FF2B5EF4-FFF2-40B4-BE49-F238E27FC236}">
                <a16:creationId xmlns:a16="http://schemas.microsoft.com/office/drawing/2014/main" xmlns="" id="{D59BE79A-AE0B-4CED-B0EC-84634725AB78}"/>
              </a:ext>
            </a:extLst>
          </p:cNvPr>
          <p:cNvSpPr/>
          <p:nvPr/>
        </p:nvSpPr>
        <p:spPr>
          <a:xfrm>
            <a:off x="662522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B592A3B6-9387-4011-97AB-294DD6497D8B}"/>
              </a:ext>
            </a:extLst>
          </p:cNvPr>
          <p:cNvSpPr txBox="1"/>
          <p:nvPr/>
        </p:nvSpPr>
        <p:spPr>
          <a:xfrm>
            <a:off x="1081439" y="215184"/>
            <a:ext cx="3543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effectLst>
                  <a:outerShdw blurRad="2921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请在这里开始你的表演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35">
            <a:extLst>
              <a:ext uri="{FF2B5EF4-FFF2-40B4-BE49-F238E27FC236}">
                <a16:creationId xmlns:a16="http://schemas.microsoft.com/office/drawing/2014/main" xmlns="" id="{D471F205-384A-4496-A307-B490CE711B96}"/>
              </a:ext>
            </a:extLst>
          </p:cNvPr>
          <p:cNvSpPr/>
          <p:nvPr/>
        </p:nvSpPr>
        <p:spPr>
          <a:xfrm rot="480231">
            <a:off x="6608799" y="1460504"/>
            <a:ext cx="4869281" cy="4868686"/>
          </a:xfrm>
          <a:custGeom>
            <a:avLst/>
            <a:gdLst>
              <a:gd name="connsiteX0" fmla="*/ 2489382 w 4980410"/>
              <a:gd name="connsiteY0" fmla="*/ 571193 h 4980074"/>
              <a:gd name="connsiteX1" fmla="*/ 577366 w 4980410"/>
              <a:gd name="connsiteY1" fmla="*/ 2483209 h 4980074"/>
              <a:gd name="connsiteX2" fmla="*/ 2489382 w 4980410"/>
              <a:gd name="connsiteY2" fmla="*/ 4395225 h 4980074"/>
              <a:gd name="connsiteX3" fmla="*/ 4401398 w 4980410"/>
              <a:gd name="connsiteY3" fmla="*/ 2483209 h 4980074"/>
              <a:gd name="connsiteX4" fmla="*/ 2489382 w 4980410"/>
              <a:gd name="connsiteY4" fmla="*/ 571193 h 4980074"/>
              <a:gd name="connsiteX5" fmla="*/ 2293273 w 4980410"/>
              <a:gd name="connsiteY5" fmla="*/ 120 h 4980074"/>
              <a:gd name="connsiteX6" fmla="*/ 2352189 w 4980410"/>
              <a:gd name="connsiteY6" fmla="*/ 33796 h 4980074"/>
              <a:gd name="connsiteX7" fmla="*/ 2449931 w 4980410"/>
              <a:gd name="connsiteY7" fmla="*/ 266034 h 4980074"/>
              <a:gd name="connsiteX8" fmla="*/ 2503019 w 4980410"/>
              <a:gd name="connsiteY8" fmla="*/ 306399 h 4980074"/>
              <a:gd name="connsiteX9" fmla="*/ 2641578 w 4980410"/>
              <a:gd name="connsiteY9" fmla="*/ 309436 h 4980074"/>
              <a:gd name="connsiteX10" fmla="*/ 2702013 w 4980410"/>
              <a:gd name="connsiteY10" fmla="*/ 273832 h 4980074"/>
              <a:gd name="connsiteX11" fmla="*/ 2812541 w 4980410"/>
              <a:gd name="connsiteY11" fmla="*/ 52409 h 4980074"/>
              <a:gd name="connsiteX12" fmla="*/ 2873406 w 4980410"/>
              <a:gd name="connsiteY12" fmla="*/ 23064 h 4980074"/>
              <a:gd name="connsiteX13" fmla="*/ 3032466 w 4980410"/>
              <a:gd name="connsiteY13" fmla="*/ 49845 h 4980074"/>
              <a:gd name="connsiteX14" fmla="*/ 3080157 w 4980410"/>
              <a:gd name="connsiteY14" fmla="*/ 103159 h 4980074"/>
              <a:gd name="connsiteX15" fmla="*/ 3103653 w 4980410"/>
              <a:gd name="connsiteY15" fmla="*/ 353086 h 4980074"/>
              <a:gd name="connsiteX16" fmla="*/ 3145085 w 4980410"/>
              <a:gd name="connsiteY16" fmla="*/ 406831 h 4980074"/>
              <a:gd name="connsiteX17" fmla="*/ 3273712 w 4980410"/>
              <a:gd name="connsiteY17" fmla="*/ 448284 h 4980074"/>
              <a:gd name="connsiteX18" fmla="*/ 3341699 w 4980410"/>
              <a:gd name="connsiteY18" fmla="*/ 431026 h 4980074"/>
              <a:gd name="connsiteX19" fmla="*/ 3518263 w 4980410"/>
              <a:gd name="connsiteY19" fmla="*/ 255365 h 4980074"/>
              <a:gd name="connsiteX20" fmla="*/ 3580422 w 4980410"/>
              <a:gd name="connsiteY20" fmla="*/ 244797 h 4980074"/>
              <a:gd name="connsiteX21" fmla="*/ 3730411 w 4980410"/>
              <a:gd name="connsiteY21" fmla="*/ 322511 h 4980074"/>
              <a:gd name="connsiteX22" fmla="*/ 3759325 w 4980410"/>
              <a:gd name="connsiteY22" fmla="*/ 377118 h 4980074"/>
              <a:gd name="connsiteX23" fmla="*/ 3707283 w 4980410"/>
              <a:gd name="connsiteY23" fmla="*/ 625957 h 4980074"/>
              <a:gd name="connsiteX24" fmla="*/ 3730369 w 4980410"/>
              <a:gd name="connsiteY24" fmla="*/ 687254 h 4980074"/>
              <a:gd name="connsiteX25" fmla="*/ 3842804 w 4980410"/>
              <a:gd name="connsiteY25" fmla="*/ 767554 h 4980074"/>
              <a:gd name="connsiteX26" fmla="*/ 3912514 w 4980410"/>
              <a:gd name="connsiteY26" fmla="*/ 775331 h 4980074"/>
              <a:gd name="connsiteX27" fmla="*/ 4130511 w 4980410"/>
              <a:gd name="connsiteY27" fmla="*/ 653416 h 4980074"/>
              <a:gd name="connsiteX28" fmla="*/ 4193962 w 4980410"/>
              <a:gd name="connsiteY28" fmla="*/ 661625 h 4980074"/>
              <a:gd name="connsiteX29" fmla="*/ 4308983 w 4980410"/>
              <a:gd name="connsiteY29" fmla="*/ 779478 h 4980074"/>
              <a:gd name="connsiteX30" fmla="*/ 4319982 w 4980410"/>
              <a:gd name="connsiteY30" fmla="*/ 847895 h 4980074"/>
              <a:gd name="connsiteX31" fmla="*/ 4202765 w 4980410"/>
              <a:gd name="connsiteY31" fmla="*/ 1063490 h 4980074"/>
              <a:gd name="connsiteX32" fmla="*/ 4207505 w 4980410"/>
              <a:gd name="connsiteY32" fmla="*/ 1132339 h 4980074"/>
              <a:gd name="connsiteX33" fmla="*/ 4284110 w 4980410"/>
              <a:gd name="connsiteY33" fmla="*/ 1240260 h 4980074"/>
              <a:gd name="connsiteX34" fmla="*/ 4348855 w 4980410"/>
              <a:gd name="connsiteY34" fmla="*/ 1267245 h 4980074"/>
              <a:gd name="connsiteX35" fmla="*/ 4597058 w 4980410"/>
              <a:gd name="connsiteY35" fmla="*/ 1218713 h 4980074"/>
              <a:gd name="connsiteX36" fmla="*/ 4655544 w 4980410"/>
              <a:gd name="connsiteY36" fmla="*/ 1246130 h 4980074"/>
              <a:gd name="connsiteX37" fmla="*/ 4734734 w 4980410"/>
              <a:gd name="connsiteY37" fmla="*/ 1391604 h 4980074"/>
              <a:gd name="connsiteX38" fmla="*/ 4720267 w 4980410"/>
              <a:gd name="connsiteY38" fmla="*/ 1455487 h 4980074"/>
              <a:gd name="connsiteX39" fmla="*/ 4543702 w 4980410"/>
              <a:gd name="connsiteY39" fmla="*/ 1631148 h 4980074"/>
              <a:gd name="connsiteX40" fmla="*/ 4529666 w 4980410"/>
              <a:gd name="connsiteY40" fmla="*/ 1701289 h 4980074"/>
              <a:gd name="connsiteX41" fmla="*/ 4569579 w 4980410"/>
              <a:gd name="connsiteY41" fmla="*/ 1824314 h 4980074"/>
              <a:gd name="connsiteX42" fmla="*/ 4629357 w 4980410"/>
              <a:gd name="connsiteY42" fmla="*/ 1870507 h 4980074"/>
              <a:gd name="connsiteX43" fmla="*/ 4876042 w 4980410"/>
              <a:gd name="connsiteY43" fmla="*/ 1891254 h 4980074"/>
              <a:gd name="connsiteX44" fmla="*/ 4923302 w 4980410"/>
              <a:gd name="connsiteY44" fmla="*/ 1938309 h 4980074"/>
              <a:gd name="connsiteX45" fmla="*/ 4959542 w 4980410"/>
              <a:gd name="connsiteY45" fmla="*/ 2099319 h 4980074"/>
              <a:gd name="connsiteX46" fmla="*/ 4925867 w 4980410"/>
              <a:gd name="connsiteY46" fmla="*/ 2158235 h 4980074"/>
              <a:gd name="connsiteX47" fmla="*/ 4707439 w 4980410"/>
              <a:gd name="connsiteY47" fmla="*/ 2273892 h 4980074"/>
              <a:gd name="connsiteX48" fmla="*/ 4667505 w 4980410"/>
              <a:gd name="connsiteY48" fmla="*/ 2333239 h 4980074"/>
              <a:gd name="connsiteX49" fmla="*/ 4676985 w 4980410"/>
              <a:gd name="connsiteY49" fmla="*/ 2470936 h 4980074"/>
              <a:gd name="connsiteX50" fmla="*/ 4712158 w 4980410"/>
              <a:gd name="connsiteY50" fmla="*/ 2525112 h 4980074"/>
              <a:gd name="connsiteX51" fmla="*/ 4945238 w 4980410"/>
              <a:gd name="connsiteY51" fmla="*/ 2622260 h 4980074"/>
              <a:gd name="connsiteX52" fmla="*/ 4980410 w 4980410"/>
              <a:gd name="connsiteY52" fmla="*/ 2676435 h 4980074"/>
              <a:gd name="connsiteX53" fmla="*/ 4960320 w 4980410"/>
              <a:gd name="connsiteY53" fmla="*/ 2841323 h 4980074"/>
              <a:gd name="connsiteX54" fmla="*/ 4913265 w 4980410"/>
              <a:gd name="connsiteY54" fmla="*/ 2888583 h 4980074"/>
              <a:gd name="connsiteX55" fmla="*/ 4671320 w 4980410"/>
              <a:gd name="connsiteY55" fmla="*/ 2936684 h 4980074"/>
              <a:gd name="connsiteX56" fmla="*/ 4618006 w 4980410"/>
              <a:gd name="connsiteY56" fmla="*/ 2984375 h 4980074"/>
              <a:gd name="connsiteX57" fmla="*/ 4582812 w 4980410"/>
              <a:gd name="connsiteY57" fmla="*/ 3112571 h 4980074"/>
              <a:gd name="connsiteX58" fmla="*/ 4606329 w 4980410"/>
              <a:gd name="connsiteY58" fmla="*/ 3180127 h 4980074"/>
              <a:gd name="connsiteX59" fmla="*/ 4793215 w 4980410"/>
              <a:gd name="connsiteY59" fmla="*/ 3337052 h 4980074"/>
              <a:gd name="connsiteX60" fmla="*/ 4810473 w 4980410"/>
              <a:gd name="connsiteY60" fmla="*/ 3405039 h 4980074"/>
              <a:gd name="connsiteX61" fmla="*/ 4745277 w 4980410"/>
              <a:gd name="connsiteY61" fmla="*/ 3554166 h 4980074"/>
              <a:gd name="connsiteX62" fmla="*/ 4691101 w 4980410"/>
              <a:gd name="connsiteY62" fmla="*/ 3589339 h 4980074"/>
              <a:gd name="connsiteX63" fmla="*/ 4437295 w 4980410"/>
              <a:gd name="connsiteY63" fmla="*/ 3556505 h 4980074"/>
              <a:gd name="connsiteX64" fmla="*/ 4376429 w 4980410"/>
              <a:gd name="connsiteY64" fmla="*/ 3585850 h 4980074"/>
              <a:gd name="connsiteX65" fmla="*/ 4308648 w 4980410"/>
              <a:gd name="connsiteY65" fmla="*/ 3697423 h 4980074"/>
              <a:gd name="connsiteX66" fmla="*/ 4307129 w 4980410"/>
              <a:gd name="connsiteY66" fmla="*/ 3766703 h 4980074"/>
              <a:gd name="connsiteX67" fmla="*/ 4441132 w 4980410"/>
              <a:gd name="connsiteY67" fmla="*/ 3977579 h 4980074"/>
              <a:gd name="connsiteX68" fmla="*/ 4439613 w 4980410"/>
              <a:gd name="connsiteY68" fmla="*/ 4046858 h 4980074"/>
              <a:gd name="connsiteX69" fmla="*/ 4328450 w 4980410"/>
              <a:gd name="connsiteY69" fmla="*/ 4167707 h 4980074"/>
              <a:gd name="connsiteX70" fmla="*/ 4266722 w 4980410"/>
              <a:gd name="connsiteY70" fmla="*/ 4184534 h 4980074"/>
              <a:gd name="connsiteX71" fmla="*/ 4039471 w 4980410"/>
              <a:gd name="connsiteY71" fmla="*/ 4080696 h 4980074"/>
              <a:gd name="connsiteX72" fmla="*/ 3971053 w 4980410"/>
              <a:gd name="connsiteY72" fmla="*/ 4091696 h 4980074"/>
              <a:gd name="connsiteX73" fmla="*/ 3870253 w 4980410"/>
              <a:gd name="connsiteY73" fmla="*/ 4180388 h 4980074"/>
              <a:gd name="connsiteX74" fmla="*/ 3849526 w 4980410"/>
              <a:gd name="connsiteY74" fmla="*/ 4244701 h 4980074"/>
              <a:gd name="connsiteX75" fmla="*/ 3916404 w 4980410"/>
              <a:gd name="connsiteY75" fmla="*/ 4485353 h 4980074"/>
              <a:gd name="connsiteX76" fmla="*/ 3889419 w 4980410"/>
              <a:gd name="connsiteY76" fmla="*/ 4550097 h 4980074"/>
              <a:gd name="connsiteX77" fmla="*/ 3750634 w 4980410"/>
              <a:gd name="connsiteY77" fmla="*/ 4635116 h 4980074"/>
              <a:gd name="connsiteX78" fmla="*/ 3687614 w 4980410"/>
              <a:gd name="connsiteY78" fmla="*/ 4633166 h 4980074"/>
              <a:gd name="connsiteX79" fmla="*/ 3499866 w 4980410"/>
              <a:gd name="connsiteY79" fmla="*/ 4463723 h 4980074"/>
              <a:gd name="connsiteX80" fmla="*/ 3430155 w 4980410"/>
              <a:gd name="connsiteY80" fmla="*/ 4455945 h 4980074"/>
              <a:gd name="connsiteX81" fmla="*/ 3307993 w 4980410"/>
              <a:gd name="connsiteY81" fmla="*/ 4508376 h 4980074"/>
              <a:gd name="connsiteX82" fmla="*/ 3268058 w 4980410"/>
              <a:gd name="connsiteY82" fmla="*/ 4567724 h 4980074"/>
              <a:gd name="connsiteX83" fmla="*/ 3266088 w 4980410"/>
              <a:gd name="connsiteY83" fmla="*/ 4813115 h 4980074"/>
              <a:gd name="connsiteX84" fmla="*/ 3219464 w 4980410"/>
              <a:gd name="connsiteY84" fmla="*/ 4866635 h 4980074"/>
              <a:gd name="connsiteX85" fmla="*/ 3065144 w 4980410"/>
              <a:gd name="connsiteY85" fmla="*/ 4908703 h 4980074"/>
              <a:gd name="connsiteX86" fmla="*/ 3000831 w 4980410"/>
              <a:gd name="connsiteY86" fmla="*/ 4887976 h 4980074"/>
              <a:gd name="connsiteX87" fmla="*/ 2873087 w 4980410"/>
              <a:gd name="connsiteY87" fmla="*/ 4676669 h 4980074"/>
              <a:gd name="connsiteX88" fmla="*/ 2807912 w 4980410"/>
              <a:gd name="connsiteY88" fmla="*/ 4643425 h 4980074"/>
              <a:gd name="connsiteX89" fmla="*/ 2676905 w 4980410"/>
              <a:gd name="connsiteY89" fmla="*/ 4658733 h 4980074"/>
              <a:gd name="connsiteX90" fmla="*/ 2623160 w 4980410"/>
              <a:gd name="connsiteY90" fmla="*/ 4700165 h 4980074"/>
              <a:gd name="connsiteX91" fmla="*/ 2538961 w 4980410"/>
              <a:gd name="connsiteY91" fmla="*/ 4938642 h 4980074"/>
              <a:gd name="connsiteX92" fmla="*/ 2485216 w 4980410"/>
              <a:gd name="connsiteY92" fmla="*/ 4980074 h 4980074"/>
              <a:gd name="connsiteX93" fmla="*/ 2321190 w 4980410"/>
              <a:gd name="connsiteY93" fmla="*/ 4972501 h 4980074"/>
              <a:gd name="connsiteX94" fmla="*/ 2268103 w 4980410"/>
              <a:gd name="connsiteY94" fmla="*/ 4932136 h 4980074"/>
              <a:gd name="connsiteX95" fmla="*/ 2207053 w 4980410"/>
              <a:gd name="connsiteY95" fmla="*/ 4684794 h 4980074"/>
              <a:gd name="connsiteX96" fmla="*/ 2159793 w 4980410"/>
              <a:gd name="connsiteY96" fmla="*/ 4637739 h 4980074"/>
              <a:gd name="connsiteX97" fmla="*/ 2026200 w 4980410"/>
              <a:gd name="connsiteY97" fmla="*/ 4615494 h 4980074"/>
              <a:gd name="connsiteX98" fmla="*/ 1958644 w 4980410"/>
              <a:gd name="connsiteY98" fmla="*/ 4639011 h 4980074"/>
              <a:gd name="connsiteX99" fmla="*/ 1815529 w 4980410"/>
              <a:gd name="connsiteY99" fmla="*/ 4843812 h 4980074"/>
              <a:gd name="connsiteX100" fmla="*/ 1754232 w 4980410"/>
              <a:gd name="connsiteY100" fmla="*/ 4866898 h 4980074"/>
              <a:gd name="connsiteX101" fmla="*/ 1599277 w 4980410"/>
              <a:gd name="connsiteY101" fmla="*/ 4808392 h 4980074"/>
              <a:gd name="connsiteX102" fmla="*/ 1557845 w 4980410"/>
              <a:gd name="connsiteY102" fmla="*/ 4754647 h 4980074"/>
              <a:gd name="connsiteX103" fmla="*/ 1572333 w 4980410"/>
              <a:gd name="connsiteY103" fmla="*/ 4508393 h 4980074"/>
              <a:gd name="connsiteX104" fmla="*/ 1536729 w 4980410"/>
              <a:gd name="connsiteY104" fmla="*/ 4447958 h 4980074"/>
              <a:gd name="connsiteX105" fmla="*/ 1418897 w 4980410"/>
              <a:gd name="connsiteY105" fmla="*/ 4380607 h 4980074"/>
              <a:gd name="connsiteX106" fmla="*/ 1350048 w 4980410"/>
              <a:gd name="connsiteY106" fmla="*/ 4385347 h 4980074"/>
              <a:gd name="connsiteX107" fmla="*/ 1152983 w 4980410"/>
              <a:gd name="connsiteY107" fmla="*/ 4537265 h 4980074"/>
              <a:gd name="connsiteX108" fmla="*/ 1084134 w 4980410"/>
              <a:gd name="connsiteY108" fmla="*/ 4542005 h 4980074"/>
              <a:gd name="connsiteX109" fmla="*/ 951630 w 4980410"/>
              <a:gd name="connsiteY109" fmla="*/ 4444221 h 4980074"/>
              <a:gd name="connsiteX110" fmla="*/ 934371 w 4980410"/>
              <a:gd name="connsiteY110" fmla="*/ 4376235 h 4980074"/>
              <a:gd name="connsiteX111" fmla="*/ 1019001 w 4980410"/>
              <a:gd name="connsiteY111" fmla="*/ 4144018 h 4980074"/>
              <a:gd name="connsiteX112" fmla="*/ 1001743 w 4980410"/>
              <a:gd name="connsiteY112" fmla="*/ 4076031 h 4980074"/>
              <a:gd name="connsiteX113" fmla="*/ 907223 w 4980410"/>
              <a:gd name="connsiteY113" fmla="*/ 3981921 h 4980074"/>
              <a:gd name="connsiteX114" fmla="*/ 837082 w 4980410"/>
              <a:gd name="connsiteY114" fmla="*/ 3967884 h 4980074"/>
              <a:gd name="connsiteX115" fmla="*/ 603981 w 4980410"/>
              <a:gd name="connsiteY115" fmla="*/ 4053108 h 4980074"/>
              <a:gd name="connsiteX116" fmla="*/ 539668 w 4980410"/>
              <a:gd name="connsiteY116" fmla="*/ 4032381 h 4980074"/>
              <a:gd name="connsiteX117" fmla="*/ 442562 w 4980410"/>
              <a:gd name="connsiteY117" fmla="*/ 3900717 h 4980074"/>
              <a:gd name="connsiteX118" fmla="*/ 444081 w 4980410"/>
              <a:gd name="connsiteY118" fmla="*/ 3831438 h 4980074"/>
              <a:gd name="connsiteX119" fmla="*/ 593886 w 4980410"/>
              <a:gd name="connsiteY119" fmla="*/ 3632465 h 4980074"/>
              <a:gd name="connsiteX120" fmla="*/ 601664 w 4980410"/>
              <a:gd name="connsiteY120" fmla="*/ 3562755 h 4980074"/>
              <a:gd name="connsiteX121" fmla="*/ 537146 w 4980410"/>
              <a:gd name="connsiteY121" fmla="*/ 3447713 h 4980074"/>
              <a:gd name="connsiteX122" fmla="*/ 478229 w 4980410"/>
              <a:gd name="connsiteY122" fmla="*/ 3414037 h 4980074"/>
              <a:gd name="connsiteX123" fmla="*/ 227440 w 4980410"/>
              <a:gd name="connsiteY123" fmla="*/ 3425016 h 4980074"/>
              <a:gd name="connsiteX124" fmla="*/ 174783 w 4980410"/>
              <a:gd name="connsiteY124" fmla="*/ 3390909 h 4980074"/>
              <a:gd name="connsiteX125" fmla="*/ 119766 w 4980410"/>
              <a:gd name="connsiteY125" fmla="*/ 3231193 h 4980074"/>
              <a:gd name="connsiteX126" fmla="*/ 134234 w 4980410"/>
              <a:gd name="connsiteY126" fmla="*/ 3167311 h 4980074"/>
              <a:gd name="connsiteX127" fmla="*/ 338420 w 4980410"/>
              <a:gd name="connsiteY127" fmla="*/ 3027480 h 4980074"/>
              <a:gd name="connsiteX128" fmla="*/ 364974 w 4980410"/>
              <a:gd name="connsiteY128" fmla="*/ 2956477 h 4980074"/>
              <a:gd name="connsiteX129" fmla="*/ 343407 w 4980410"/>
              <a:gd name="connsiteY129" fmla="*/ 2825900 h 4980074"/>
              <a:gd name="connsiteX130" fmla="*/ 296147 w 4980410"/>
              <a:gd name="connsiteY130" fmla="*/ 2778845 h 4980074"/>
              <a:gd name="connsiteX131" fmla="*/ 52704 w 4980410"/>
              <a:gd name="connsiteY131" fmla="*/ 2713854 h 4980074"/>
              <a:gd name="connsiteX132" fmla="*/ 11703 w 4980410"/>
              <a:gd name="connsiteY132" fmla="*/ 2666368 h 4980074"/>
              <a:gd name="connsiteX133" fmla="*/ 68 w 4980410"/>
              <a:gd name="connsiteY133" fmla="*/ 2497376 h 4980074"/>
              <a:gd name="connsiteX134" fmla="*/ 40433 w 4980410"/>
              <a:gd name="connsiteY134" fmla="*/ 2444288 h 4980074"/>
              <a:gd name="connsiteX135" fmla="*/ 273964 w 4980410"/>
              <a:gd name="connsiteY135" fmla="*/ 2365323 h 4980074"/>
              <a:gd name="connsiteX136" fmla="*/ 320588 w 4980410"/>
              <a:gd name="connsiteY136" fmla="*/ 2311804 h 4980074"/>
              <a:gd name="connsiteX137" fmla="*/ 336575 w 4980410"/>
              <a:gd name="connsiteY137" fmla="*/ 2178642 h 4980074"/>
              <a:gd name="connsiteX138" fmla="*/ 306799 w 4980410"/>
              <a:gd name="connsiteY138" fmla="*/ 2111518 h 4980074"/>
              <a:gd name="connsiteX139" fmla="*/ 90773 w 4980410"/>
              <a:gd name="connsiteY139" fmla="*/ 1988041 h 4980074"/>
              <a:gd name="connsiteX140" fmla="*/ 67687 w 4980410"/>
              <a:gd name="connsiteY140" fmla="*/ 1926744 h 4980074"/>
              <a:gd name="connsiteX141" fmla="*/ 106985 w 4980410"/>
              <a:gd name="connsiteY141" fmla="*/ 1766823 h 4980074"/>
              <a:gd name="connsiteX142" fmla="*/ 160730 w 4980410"/>
              <a:gd name="connsiteY142" fmla="*/ 1725391 h 4980074"/>
              <a:gd name="connsiteX143" fmla="*/ 411519 w 4980410"/>
              <a:gd name="connsiteY143" fmla="*/ 1714412 h 4980074"/>
              <a:gd name="connsiteX144" fmla="*/ 471954 w 4980410"/>
              <a:gd name="connsiteY144" fmla="*/ 1678808 h 4980074"/>
              <a:gd name="connsiteX145" fmla="*/ 520097 w 4980410"/>
              <a:gd name="connsiteY145" fmla="*/ 1556010 h 4980074"/>
              <a:gd name="connsiteX146" fmla="*/ 509098 w 4980410"/>
              <a:gd name="connsiteY146" fmla="*/ 1487592 h 4980074"/>
              <a:gd name="connsiteX147" fmla="*/ 345093 w 4980410"/>
              <a:gd name="connsiteY147" fmla="*/ 1297648 h 4980074"/>
              <a:gd name="connsiteX148" fmla="*/ 340784 w 4980410"/>
              <a:gd name="connsiteY148" fmla="*/ 1235058 h 4980074"/>
              <a:gd name="connsiteX149" fmla="*/ 425188 w 4980410"/>
              <a:gd name="connsiteY149" fmla="*/ 1090897 h 4980074"/>
              <a:gd name="connsiteX150" fmla="*/ 486485 w 4980410"/>
              <a:gd name="connsiteY150" fmla="*/ 1067811 h 4980074"/>
              <a:gd name="connsiteX151" fmla="*/ 730358 w 4980410"/>
              <a:gd name="connsiteY151" fmla="*/ 1139061 h 4980074"/>
              <a:gd name="connsiteX152" fmla="*/ 797914 w 4980410"/>
              <a:gd name="connsiteY152" fmla="*/ 1115544 h 4980074"/>
              <a:gd name="connsiteX153" fmla="*/ 885334 w 4980410"/>
              <a:gd name="connsiteY153" fmla="*/ 1015196 h 4980074"/>
              <a:gd name="connsiteX154" fmla="*/ 893112 w 4980410"/>
              <a:gd name="connsiteY154" fmla="*/ 945486 h 4980074"/>
              <a:gd name="connsiteX155" fmla="*/ 789542 w 4980410"/>
              <a:gd name="connsiteY155" fmla="*/ 719937 h 4980074"/>
              <a:gd name="connsiteX156" fmla="*/ 804010 w 4980410"/>
              <a:gd name="connsiteY156" fmla="*/ 656055 h 4980074"/>
              <a:gd name="connsiteX157" fmla="*/ 928553 w 4980410"/>
              <a:gd name="connsiteY157" fmla="*/ 546862 h 4980074"/>
              <a:gd name="connsiteX158" fmla="*/ 997401 w 4980410"/>
              <a:gd name="connsiteY158" fmla="*/ 542122 h 4980074"/>
              <a:gd name="connsiteX159" fmla="*/ 1208030 w 4980410"/>
              <a:gd name="connsiteY159" fmla="*/ 678547 h 4980074"/>
              <a:gd name="connsiteX160" fmla="*/ 1277310 w 4980410"/>
              <a:gd name="connsiteY160" fmla="*/ 680066 h 4980074"/>
              <a:gd name="connsiteX161" fmla="*/ 1391489 w 4980410"/>
              <a:gd name="connsiteY161" fmla="*/ 603030 h 4980074"/>
              <a:gd name="connsiteX162" fmla="*/ 1418906 w 4980410"/>
              <a:gd name="connsiteY162" fmla="*/ 544544 h 4980074"/>
              <a:gd name="connsiteX163" fmla="*/ 1389151 w 4980410"/>
              <a:gd name="connsiteY163" fmla="*/ 295048 h 4980074"/>
              <a:gd name="connsiteX164" fmla="*/ 1416567 w 4980410"/>
              <a:gd name="connsiteY164" fmla="*/ 236563 h 4980074"/>
              <a:gd name="connsiteX165" fmla="*/ 1569163 w 4980410"/>
              <a:gd name="connsiteY165" fmla="*/ 169459 h 4980074"/>
              <a:gd name="connsiteX166" fmla="*/ 1633045 w 4980410"/>
              <a:gd name="connsiteY166" fmla="*/ 183927 h 4980074"/>
              <a:gd name="connsiteX167" fmla="*/ 1797481 w 4980410"/>
              <a:gd name="connsiteY167" fmla="*/ 380130 h 4980074"/>
              <a:gd name="connsiteX168" fmla="*/ 1861794 w 4980410"/>
              <a:gd name="connsiteY168" fmla="*/ 400856 h 4980074"/>
              <a:gd name="connsiteX169" fmla="*/ 1991078 w 4980410"/>
              <a:gd name="connsiteY169" fmla="*/ 360512 h 4980074"/>
              <a:gd name="connsiteX170" fmla="*/ 2038133 w 4980410"/>
              <a:gd name="connsiteY170" fmla="*/ 313252 h 4980074"/>
              <a:gd name="connsiteX171" fmla="*/ 2083916 w 4980410"/>
              <a:gd name="connsiteY171" fmla="*/ 64843 h 4980074"/>
              <a:gd name="connsiteX172" fmla="*/ 2130972 w 4980410"/>
              <a:gd name="connsiteY172" fmla="*/ 17583 h 4980074"/>
              <a:gd name="connsiteX173" fmla="*/ 2293273 w 4980410"/>
              <a:gd name="connsiteY173" fmla="*/ 120 h 4980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4980410" h="4980074">
                <a:moveTo>
                  <a:pt x="2489382" y="571193"/>
                </a:moveTo>
                <a:cubicBezTo>
                  <a:pt x="1433405" y="571193"/>
                  <a:pt x="577366" y="1427232"/>
                  <a:pt x="577366" y="2483209"/>
                </a:cubicBezTo>
                <a:cubicBezTo>
                  <a:pt x="577366" y="3539186"/>
                  <a:pt x="1433405" y="4395225"/>
                  <a:pt x="2489382" y="4395225"/>
                </a:cubicBezTo>
                <a:cubicBezTo>
                  <a:pt x="3545359" y="4395225"/>
                  <a:pt x="4401398" y="3539186"/>
                  <a:pt x="4401398" y="2483209"/>
                </a:cubicBezTo>
                <a:cubicBezTo>
                  <a:pt x="4401398" y="1427232"/>
                  <a:pt x="3545359" y="571193"/>
                  <a:pt x="2489382" y="571193"/>
                </a:cubicBezTo>
                <a:close/>
                <a:moveTo>
                  <a:pt x="2293273" y="120"/>
                </a:moveTo>
                <a:cubicBezTo>
                  <a:pt x="2318309" y="-1604"/>
                  <a:pt x="2344638" y="15450"/>
                  <a:pt x="2352189" y="33796"/>
                </a:cubicBezTo>
                <a:cubicBezTo>
                  <a:pt x="2352189" y="33796"/>
                  <a:pt x="2352189" y="33796"/>
                  <a:pt x="2449931" y="266034"/>
                </a:cubicBezTo>
                <a:cubicBezTo>
                  <a:pt x="2457483" y="284380"/>
                  <a:pt x="2483812" y="301433"/>
                  <a:pt x="2503019" y="306399"/>
                </a:cubicBezTo>
                <a:cubicBezTo>
                  <a:pt x="2503019" y="306399"/>
                  <a:pt x="2503019" y="306399"/>
                  <a:pt x="2641578" y="309436"/>
                </a:cubicBezTo>
                <a:cubicBezTo>
                  <a:pt x="2660355" y="308144"/>
                  <a:pt x="2690788" y="293471"/>
                  <a:pt x="2702013" y="273832"/>
                </a:cubicBezTo>
                <a:cubicBezTo>
                  <a:pt x="2702013" y="273832"/>
                  <a:pt x="2702013" y="273832"/>
                  <a:pt x="2812541" y="52409"/>
                </a:cubicBezTo>
                <a:cubicBezTo>
                  <a:pt x="2823766" y="32771"/>
                  <a:pt x="2847940" y="18529"/>
                  <a:pt x="2873406" y="23064"/>
                </a:cubicBezTo>
                <a:cubicBezTo>
                  <a:pt x="2873406" y="23064"/>
                  <a:pt x="2873406" y="23064"/>
                  <a:pt x="3032466" y="49845"/>
                </a:cubicBezTo>
                <a:cubicBezTo>
                  <a:pt x="3057933" y="54380"/>
                  <a:pt x="3078433" y="78123"/>
                  <a:pt x="3080157" y="103159"/>
                </a:cubicBezTo>
                <a:cubicBezTo>
                  <a:pt x="3080157" y="103159"/>
                  <a:pt x="3080157" y="103159"/>
                  <a:pt x="3103653" y="353086"/>
                </a:cubicBezTo>
                <a:cubicBezTo>
                  <a:pt x="3104946" y="371863"/>
                  <a:pt x="3125447" y="395606"/>
                  <a:pt x="3145085" y="406831"/>
                </a:cubicBezTo>
                <a:cubicBezTo>
                  <a:pt x="3145085" y="406831"/>
                  <a:pt x="3145085" y="406831"/>
                  <a:pt x="3273712" y="448284"/>
                </a:cubicBezTo>
                <a:cubicBezTo>
                  <a:pt x="3299609" y="459078"/>
                  <a:pt x="3324214" y="451096"/>
                  <a:pt x="3341699" y="431026"/>
                </a:cubicBezTo>
                <a:cubicBezTo>
                  <a:pt x="3341699" y="431026"/>
                  <a:pt x="3341699" y="431026"/>
                  <a:pt x="3518263" y="255365"/>
                </a:cubicBezTo>
                <a:cubicBezTo>
                  <a:pt x="3529488" y="235727"/>
                  <a:pt x="3560783" y="233572"/>
                  <a:pt x="3580422" y="244797"/>
                </a:cubicBezTo>
                <a:cubicBezTo>
                  <a:pt x="3580422" y="244797"/>
                  <a:pt x="3580422" y="244797"/>
                  <a:pt x="3730411" y="322511"/>
                </a:cubicBezTo>
                <a:cubicBezTo>
                  <a:pt x="3750049" y="333736"/>
                  <a:pt x="3764291" y="357910"/>
                  <a:pt x="3759325" y="377118"/>
                </a:cubicBezTo>
                <a:cubicBezTo>
                  <a:pt x="3759325" y="377118"/>
                  <a:pt x="3759325" y="377118"/>
                  <a:pt x="3707283" y="625957"/>
                </a:cubicBezTo>
                <a:cubicBezTo>
                  <a:pt x="3702316" y="645165"/>
                  <a:pt x="3710730" y="676029"/>
                  <a:pt x="3730369" y="687254"/>
                </a:cubicBezTo>
                <a:cubicBezTo>
                  <a:pt x="3730369" y="687254"/>
                  <a:pt x="3730369" y="687254"/>
                  <a:pt x="3842804" y="767554"/>
                </a:cubicBezTo>
                <a:cubicBezTo>
                  <a:pt x="3856615" y="785469"/>
                  <a:pt x="3887909" y="783314"/>
                  <a:pt x="3912514" y="775331"/>
                </a:cubicBezTo>
                <a:cubicBezTo>
                  <a:pt x="3912514" y="775331"/>
                  <a:pt x="3912514" y="775331"/>
                  <a:pt x="4130511" y="653416"/>
                </a:cubicBezTo>
                <a:cubicBezTo>
                  <a:pt x="4148857" y="645864"/>
                  <a:pt x="4180583" y="649968"/>
                  <a:pt x="4193962" y="661625"/>
                </a:cubicBezTo>
                <a:cubicBezTo>
                  <a:pt x="4193962" y="661625"/>
                  <a:pt x="4193962" y="661625"/>
                  <a:pt x="4308983" y="779478"/>
                </a:cubicBezTo>
                <a:cubicBezTo>
                  <a:pt x="4329053" y="796962"/>
                  <a:pt x="4331208" y="828257"/>
                  <a:pt x="4319982" y="847895"/>
                </a:cubicBezTo>
                <a:cubicBezTo>
                  <a:pt x="4319982" y="847895"/>
                  <a:pt x="4319982" y="847895"/>
                  <a:pt x="4202765" y="1063490"/>
                </a:cubicBezTo>
                <a:cubicBezTo>
                  <a:pt x="4191540" y="1083129"/>
                  <a:pt x="4193694" y="1114424"/>
                  <a:pt x="4207505" y="1132339"/>
                </a:cubicBezTo>
                <a:cubicBezTo>
                  <a:pt x="4207505" y="1132339"/>
                  <a:pt x="4207505" y="1132339"/>
                  <a:pt x="4284110" y="1240260"/>
                </a:cubicBezTo>
                <a:cubicBezTo>
                  <a:pt x="4297921" y="1258175"/>
                  <a:pt x="4330509" y="1274797"/>
                  <a:pt x="4348855" y="1267245"/>
                </a:cubicBezTo>
                <a:cubicBezTo>
                  <a:pt x="4348855" y="1267245"/>
                  <a:pt x="4348855" y="1267245"/>
                  <a:pt x="4597058" y="1218713"/>
                </a:cubicBezTo>
                <a:cubicBezTo>
                  <a:pt x="4615404" y="1211162"/>
                  <a:pt x="4647992" y="1227784"/>
                  <a:pt x="4655544" y="1246130"/>
                </a:cubicBezTo>
                <a:cubicBezTo>
                  <a:pt x="4655544" y="1246130"/>
                  <a:pt x="4655544" y="1246130"/>
                  <a:pt x="4734734" y="1391604"/>
                </a:cubicBezTo>
                <a:cubicBezTo>
                  <a:pt x="4742286" y="1409950"/>
                  <a:pt x="4738182" y="1441676"/>
                  <a:pt x="4720267" y="1455487"/>
                </a:cubicBezTo>
                <a:cubicBezTo>
                  <a:pt x="4720267" y="1455487"/>
                  <a:pt x="4720267" y="1455487"/>
                  <a:pt x="4543702" y="1631148"/>
                </a:cubicBezTo>
                <a:cubicBezTo>
                  <a:pt x="4525787" y="1644958"/>
                  <a:pt x="4521683" y="1676684"/>
                  <a:pt x="4529666" y="1701289"/>
                </a:cubicBezTo>
                <a:cubicBezTo>
                  <a:pt x="4529666" y="1701289"/>
                  <a:pt x="4529666" y="1701289"/>
                  <a:pt x="4569579" y="1824314"/>
                </a:cubicBezTo>
                <a:cubicBezTo>
                  <a:pt x="4577561" y="1848918"/>
                  <a:pt x="4603890" y="1865972"/>
                  <a:pt x="4629357" y="1870507"/>
                </a:cubicBezTo>
                <a:cubicBezTo>
                  <a:pt x="4629357" y="1870507"/>
                  <a:pt x="4629357" y="1870507"/>
                  <a:pt x="4876042" y="1891254"/>
                </a:cubicBezTo>
                <a:cubicBezTo>
                  <a:pt x="4901509" y="1895790"/>
                  <a:pt x="4921578" y="1913274"/>
                  <a:pt x="4923302" y="1938309"/>
                </a:cubicBezTo>
                <a:lnTo>
                  <a:pt x="4959542" y="2099319"/>
                </a:lnTo>
                <a:cubicBezTo>
                  <a:pt x="4961266" y="2124354"/>
                  <a:pt x="4950472" y="2150252"/>
                  <a:pt x="4925867" y="2158235"/>
                </a:cubicBezTo>
                <a:cubicBezTo>
                  <a:pt x="4925867" y="2158235"/>
                  <a:pt x="4925867" y="2158235"/>
                  <a:pt x="4707439" y="2273892"/>
                </a:cubicBezTo>
                <a:cubicBezTo>
                  <a:pt x="4682834" y="2281874"/>
                  <a:pt x="4665781" y="2308203"/>
                  <a:pt x="4667505" y="2333239"/>
                </a:cubicBezTo>
                <a:cubicBezTo>
                  <a:pt x="4667505" y="2333239"/>
                  <a:pt x="4667505" y="2333239"/>
                  <a:pt x="4676985" y="2470936"/>
                </a:cubicBezTo>
                <a:cubicBezTo>
                  <a:pt x="4678278" y="2489713"/>
                  <a:pt x="4692519" y="2513887"/>
                  <a:pt x="4712158" y="2525112"/>
                </a:cubicBezTo>
                <a:cubicBezTo>
                  <a:pt x="4712158" y="2525112"/>
                  <a:pt x="4712158" y="2525112"/>
                  <a:pt x="4945238" y="2622260"/>
                </a:cubicBezTo>
                <a:cubicBezTo>
                  <a:pt x="4964445" y="2627226"/>
                  <a:pt x="4979118" y="2657659"/>
                  <a:pt x="4980410" y="2676435"/>
                </a:cubicBezTo>
                <a:cubicBezTo>
                  <a:pt x="4980410" y="2676435"/>
                  <a:pt x="4980410" y="2676435"/>
                  <a:pt x="4960320" y="2841323"/>
                </a:cubicBezTo>
                <a:cubicBezTo>
                  <a:pt x="4955785" y="2866790"/>
                  <a:pt x="4938300" y="2886859"/>
                  <a:pt x="4913265" y="2888583"/>
                </a:cubicBezTo>
                <a:cubicBezTo>
                  <a:pt x="4913265" y="2888583"/>
                  <a:pt x="4913265" y="2888583"/>
                  <a:pt x="4671320" y="2936684"/>
                </a:cubicBezTo>
                <a:cubicBezTo>
                  <a:pt x="4646284" y="2938408"/>
                  <a:pt x="4622542" y="2958908"/>
                  <a:pt x="4618006" y="2984375"/>
                </a:cubicBezTo>
                <a:cubicBezTo>
                  <a:pt x="4618006" y="2984375"/>
                  <a:pt x="4618006" y="2984375"/>
                  <a:pt x="4582812" y="3112571"/>
                </a:cubicBezTo>
                <a:cubicBezTo>
                  <a:pt x="4577846" y="3131779"/>
                  <a:pt x="4586259" y="3162643"/>
                  <a:pt x="4606329" y="3180127"/>
                </a:cubicBezTo>
                <a:cubicBezTo>
                  <a:pt x="4606329" y="3180127"/>
                  <a:pt x="4606329" y="3180127"/>
                  <a:pt x="4793215" y="3337052"/>
                </a:cubicBezTo>
                <a:cubicBezTo>
                  <a:pt x="4813285" y="3354536"/>
                  <a:pt x="4821267" y="3379142"/>
                  <a:pt x="4810473" y="3405039"/>
                </a:cubicBezTo>
                <a:cubicBezTo>
                  <a:pt x="4810473" y="3405039"/>
                  <a:pt x="4810473" y="3405039"/>
                  <a:pt x="4745277" y="3554166"/>
                </a:cubicBezTo>
                <a:cubicBezTo>
                  <a:pt x="4734052" y="3573805"/>
                  <a:pt x="4709878" y="3588047"/>
                  <a:pt x="4691101" y="3589339"/>
                </a:cubicBezTo>
                <a:cubicBezTo>
                  <a:pt x="4691101" y="3589339"/>
                  <a:pt x="4691101" y="3589339"/>
                  <a:pt x="4437295" y="3556505"/>
                </a:cubicBezTo>
                <a:cubicBezTo>
                  <a:pt x="4418087" y="3551539"/>
                  <a:pt x="4387655" y="3566211"/>
                  <a:pt x="4376429" y="3585850"/>
                </a:cubicBezTo>
                <a:cubicBezTo>
                  <a:pt x="4376429" y="3585850"/>
                  <a:pt x="4376429" y="3585850"/>
                  <a:pt x="4308648" y="3697423"/>
                </a:cubicBezTo>
                <a:cubicBezTo>
                  <a:pt x="4291164" y="3717493"/>
                  <a:pt x="4293318" y="3748788"/>
                  <a:pt x="4307129" y="3766703"/>
                </a:cubicBezTo>
                <a:cubicBezTo>
                  <a:pt x="4307129" y="3766703"/>
                  <a:pt x="4307129" y="3766703"/>
                  <a:pt x="4441132" y="3977579"/>
                </a:cubicBezTo>
                <a:cubicBezTo>
                  <a:pt x="4454943" y="3995494"/>
                  <a:pt x="4450838" y="4027219"/>
                  <a:pt x="4439613" y="4046858"/>
                </a:cubicBezTo>
                <a:cubicBezTo>
                  <a:pt x="4439613" y="4046858"/>
                  <a:pt x="4439613" y="4046858"/>
                  <a:pt x="4328450" y="4167707"/>
                </a:cubicBezTo>
                <a:cubicBezTo>
                  <a:pt x="4317225" y="4187346"/>
                  <a:pt x="4286361" y="4195760"/>
                  <a:pt x="4266722" y="4184534"/>
                </a:cubicBezTo>
                <a:cubicBezTo>
                  <a:pt x="4266722" y="4184534"/>
                  <a:pt x="4266722" y="4184534"/>
                  <a:pt x="4039471" y="4080696"/>
                </a:cubicBezTo>
                <a:cubicBezTo>
                  <a:pt x="4019832" y="4069471"/>
                  <a:pt x="3988968" y="4077885"/>
                  <a:pt x="3971053" y="4091696"/>
                </a:cubicBezTo>
                <a:cubicBezTo>
                  <a:pt x="3971053" y="4091696"/>
                  <a:pt x="3971053" y="4091696"/>
                  <a:pt x="3870253" y="4180388"/>
                </a:cubicBezTo>
                <a:cubicBezTo>
                  <a:pt x="3852338" y="4194199"/>
                  <a:pt x="3841975" y="4226355"/>
                  <a:pt x="3849526" y="4244701"/>
                </a:cubicBezTo>
                <a:cubicBezTo>
                  <a:pt x="3849526" y="4244701"/>
                  <a:pt x="3849526" y="4244701"/>
                  <a:pt x="3916404" y="4485353"/>
                </a:cubicBezTo>
                <a:cubicBezTo>
                  <a:pt x="3924387" y="4509958"/>
                  <a:pt x="3913593" y="4535856"/>
                  <a:pt x="3889419" y="4550097"/>
                </a:cubicBezTo>
                <a:cubicBezTo>
                  <a:pt x="3889419" y="4550097"/>
                  <a:pt x="3889419" y="4550097"/>
                  <a:pt x="3750634" y="4635116"/>
                </a:cubicBezTo>
                <a:cubicBezTo>
                  <a:pt x="3732719" y="4648927"/>
                  <a:pt x="3700993" y="4644822"/>
                  <a:pt x="3687614" y="4633166"/>
                </a:cubicBezTo>
                <a:cubicBezTo>
                  <a:pt x="3687614" y="4633166"/>
                  <a:pt x="3687614" y="4633166"/>
                  <a:pt x="3499866" y="4463723"/>
                </a:cubicBezTo>
                <a:cubicBezTo>
                  <a:pt x="3480227" y="4452498"/>
                  <a:pt x="3448501" y="4448394"/>
                  <a:pt x="3430155" y="4455945"/>
                </a:cubicBezTo>
                <a:cubicBezTo>
                  <a:pt x="3430155" y="4455945"/>
                  <a:pt x="3430155" y="4455945"/>
                  <a:pt x="3307993" y="4508376"/>
                </a:cubicBezTo>
                <a:cubicBezTo>
                  <a:pt x="3283388" y="4516359"/>
                  <a:pt x="3266335" y="4542688"/>
                  <a:pt x="3268058" y="4567724"/>
                </a:cubicBezTo>
                <a:cubicBezTo>
                  <a:pt x="3268058" y="4567724"/>
                  <a:pt x="3268058" y="4567724"/>
                  <a:pt x="3266088" y="4813115"/>
                </a:cubicBezTo>
                <a:cubicBezTo>
                  <a:pt x="3261553" y="4838582"/>
                  <a:pt x="3244500" y="4864911"/>
                  <a:pt x="3219464" y="4866635"/>
                </a:cubicBezTo>
                <a:cubicBezTo>
                  <a:pt x="3219464" y="4866635"/>
                  <a:pt x="3219464" y="4866635"/>
                  <a:pt x="3065144" y="4908703"/>
                </a:cubicBezTo>
                <a:cubicBezTo>
                  <a:pt x="3040540" y="4916685"/>
                  <a:pt x="3014642" y="4905891"/>
                  <a:pt x="3000831" y="4887976"/>
                </a:cubicBezTo>
                <a:cubicBezTo>
                  <a:pt x="3000831" y="4887976"/>
                  <a:pt x="3000831" y="4887976"/>
                  <a:pt x="2873087" y="4676669"/>
                </a:cubicBezTo>
                <a:cubicBezTo>
                  <a:pt x="2858846" y="4652496"/>
                  <a:pt x="2832948" y="4641701"/>
                  <a:pt x="2807912" y="4643425"/>
                </a:cubicBezTo>
                <a:cubicBezTo>
                  <a:pt x="2807912" y="4643425"/>
                  <a:pt x="2807912" y="4643425"/>
                  <a:pt x="2676905" y="4658733"/>
                </a:cubicBezTo>
                <a:cubicBezTo>
                  <a:pt x="2651869" y="4660457"/>
                  <a:pt x="2628126" y="4680958"/>
                  <a:pt x="2623160" y="4700165"/>
                </a:cubicBezTo>
                <a:cubicBezTo>
                  <a:pt x="2623160" y="4700165"/>
                  <a:pt x="2623160" y="4700165"/>
                  <a:pt x="2538961" y="4938642"/>
                </a:cubicBezTo>
                <a:cubicBezTo>
                  <a:pt x="2534426" y="4964109"/>
                  <a:pt x="2510252" y="4978350"/>
                  <a:pt x="2485216" y="4980074"/>
                </a:cubicBezTo>
                <a:cubicBezTo>
                  <a:pt x="2485216" y="4980074"/>
                  <a:pt x="2485216" y="4980074"/>
                  <a:pt x="2321190" y="4972501"/>
                </a:cubicBezTo>
                <a:cubicBezTo>
                  <a:pt x="2301983" y="4967535"/>
                  <a:pt x="2275654" y="4950482"/>
                  <a:pt x="2268103" y="4932136"/>
                </a:cubicBezTo>
                <a:cubicBezTo>
                  <a:pt x="2268103" y="4932136"/>
                  <a:pt x="2268103" y="4932136"/>
                  <a:pt x="2207053" y="4684794"/>
                </a:cubicBezTo>
                <a:cubicBezTo>
                  <a:pt x="2205760" y="4666017"/>
                  <a:pt x="2179000" y="4642705"/>
                  <a:pt x="2159793" y="4637739"/>
                </a:cubicBezTo>
                <a:cubicBezTo>
                  <a:pt x="2159793" y="4637739"/>
                  <a:pt x="2159793" y="4637739"/>
                  <a:pt x="2026200" y="4615494"/>
                </a:cubicBezTo>
                <a:cubicBezTo>
                  <a:pt x="2000733" y="4610958"/>
                  <a:pt x="1976559" y="4625200"/>
                  <a:pt x="1958644" y="4639011"/>
                </a:cubicBezTo>
                <a:cubicBezTo>
                  <a:pt x="1958644" y="4639011"/>
                  <a:pt x="1958644" y="4639011"/>
                  <a:pt x="1815529" y="4843812"/>
                </a:cubicBezTo>
                <a:cubicBezTo>
                  <a:pt x="1804303" y="4863451"/>
                  <a:pt x="1773440" y="4871864"/>
                  <a:pt x="1754232" y="4866898"/>
                </a:cubicBezTo>
                <a:cubicBezTo>
                  <a:pt x="1754232" y="4866898"/>
                  <a:pt x="1754232" y="4866898"/>
                  <a:pt x="1599277" y="4808392"/>
                </a:cubicBezTo>
                <a:cubicBezTo>
                  <a:pt x="1573810" y="4803856"/>
                  <a:pt x="1559568" y="4779682"/>
                  <a:pt x="1557845" y="4754647"/>
                </a:cubicBezTo>
                <a:cubicBezTo>
                  <a:pt x="1557845" y="4754647"/>
                  <a:pt x="1557845" y="4754647"/>
                  <a:pt x="1572333" y="4508393"/>
                </a:cubicBezTo>
                <a:cubicBezTo>
                  <a:pt x="1576868" y="4482926"/>
                  <a:pt x="1555937" y="4452924"/>
                  <a:pt x="1536729" y="4447958"/>
                </a:cubicBezTo>
                <a:cubicBezTo>
                  <a:pt x="1536729" y="4447958"/>
                  <a:pt x="1536729" y="4447958"/>
                  <a:pt x="1418897" y="4380607"/>
                </a:cubicBezTo>
                <a:cubicBezTo>
                  <a:pt x="1399258" y="4369382"/>
                  <a:pt x="1367963" y="4371536"/>
                  <a:pt x="1350048" y="4385347"/>
                </a:cubicBezTo>
                <a:cubicBezTo>
                  <a:pt x="1350048" y="4385347"/>
                  <a:pt x="1350048" y="4385347"/>
                  <a:pt x="1152983" y="4537265"/>
                </a:cubicBezTo>
                <a:cubicBezTo>
                  <a:pt x="1135068" y="4551076"/>
                  <a:pt x="1103773" y="4553230"/>
                  <a:pt x="1084134" y="4542005"/>
                </a:cubicBezTo>
                <a:cubicBezTo>
                  <a:pt x="1084134" y="4542005"/>
                  <a:pt x="1084134" y="4542005"/>
                  <a:pt x="951630" y="4444221"/>
                </a:cubicBezTo>
                <a:cubicBezTo>
                  <a:pt x="931560" y="4426738"/>
                  <a:pt x="923577" y="4402132"/>
                  <a:pt x="934371" y="4376235"/>
                </a:cubicBezTo>
                <a:cubicBezTo>
                  <a:pt x="934371" y="4376235"/>
                  <a:pt x="934371" y="4376235"/>
                  <a:pt x="1019001" y="4144018"/>
                </a:cubicBezTo>
                <a:cubicBezTo>
                  <a:pt x="1023967" y="4124810"/>
                  <a:pt x="1021813" y="4093515"/>
                  <a:pt x="1001743" y="4076031"/>
                </a:cubicBezTo>
                <a:cubicBezTo>
                  <a:pt x="1001743" y="4076031"/>
                  <a:pt x="1001743" y="4076031"/>
                  <a:pt x="907223" y="3981921"/>
                </a:cubicBezTo>
                <a:cubicBezTo>
                  <a:pt x="893412" y="3964005"/>
                  <a:pt x="861686" y="3959901"/>
                  <a:pt x="837082" y="3967884"/>
                </a:cubicBezTo>
                <a:cubicBezTo>
                  <a:pt x="837082" y="3967884"/>
                  <a:pt x="837082" y="3967884"/>
                  <a:pt x="603981" y="4053108"/>
                </a:cubicBezTo>
                <a:cubicBezTo>
                  <a:pt x="585636" y="4060659"/>
                  <a:pt x="553479" y="4050296"/>
                  <a:pt x="539668" y="4032381"/>
                </a:cubicBezTo>
                <a:cubicBezTo>
                  <a:pt x="539668" y="4032381"/>
                  <a:pt x="539668" y="4032381"/>
                  <a:pt x="442562" y="3900717"/>
                </a:cubicBezTo>
                <a:cubicBezTo>
                  <a:pt x="428752" y="3882802"/>
                  <a:pt x="432856" y="3851076"/>
                  <a:pt x="444081" y="3831438"/>
                </a:cubicBezTo>
                <a:cubicBezTo>
                  <a:pt x="444081" y="3831438"/>
                  <a:pt x="444081" y="3831438"/>
                  <a:pt x="593886" y="3632465"/>
                </a:cubicBezTo>
                <a:cubicBezTo>
                  <a:pt x="611801" y="3618654"/>
                  <a:pt x="609646" y="3587359"/>
                  <a:pt x="601664" y="3562755"/>
                </a:cubicBezTo>
                <a:cubicBezTo>
                  <a:pt x="601664" y="3562755"/>
                  <a:pt x="601664" y="3562755"/>
                  <a:pt x="537146" y="3447713"/>
                </a:cubicBezTo>
                <a:cubicBezTo>
                  <a:pt x="529594" y="3429367"/>
                  <a:pt x="497006" y="3412745"/>
                  <a:pt x="478229" y="3414037"/>
                </a:cubicBezTo>
                <a:cubicBezTo>
                  <a:pt x="478229" y="3414037"/>
                  <a:pt x="478229" y="3414037"/>
                  <a:pt x="227440" y="3425016"/>
                </a:cubicBezTo>
                <a:cubicBezTo>
                  <a:pt x="202404" y="3426739"/>
                  <a:pt x="182335" y="3409255"/>
                  <a:pt x="174783" y="3390909"/>
                </a:cubicBezTo>
                <a:cubicBezTo>
                  <a:pt x="174783" y="3390909"/>
                  <a:pt x="174783" y="3390909"/>
                  <a:pt x="119766" y="3231193"/>
                </a:cubicBezTo>
                <a:cubicBezTo>
                  <a:pt x="112214" y="3212847"/>
                  <a:pt x="116319" y="3181121"/>
                  <a:pt x="134234" y="3167311"/>
                </a:cubicBezTo>
                <a:cubicBezTo>
                  <a:pt x="134234" y="3167311"/>
                  <a:pt x="134234" y="3167311"/>
                  <a:pt x="338420" y="3027480"/>
                </a:cubicBezTo>
                <a:cubicBezTo>
                  <a:pt x="356335" y="3013669"/>
                  <a:pt x="372957" y="2981082"/>
                  <a:pt x="364974" y="2956477"/>
                </a:cubicBezTo>
                <a:cubicBezTo>
                  <a:pt x="364974" y="2956477"/>
                  <a:pt x="364974" y="2956477"/>
                  <a:pt x="343407" y="2825900"/>
                </a:cubicBezTo>
                <a:cubicBezTo>
                  <a:pt x="335855" y="2807555"/>
                  <a:pt x="315354" y="2783811"/>
                  <a:pt x="296147" y="2778845"/>
                </a:cubicBezTo>
                <a:cubicBezTo>
                  <a:pt x="296147" y="2778845"/>
                  <a:pt x="296147" y="2778845"/>
                  <a:pt x="52704" y="2713854"/>
                </a:cubicBezTo>
                <a:cubicBezTo>
                  <a:pt x="27237" y="2709319"/>
                  <a:pt x="6737" y="2685576"/>
                  <a:pt x="11703" y="2666368"/>
                </a:cubicBezTo>
                <a:cubicBezTo>
                  <a:pt x="11703" y="2666368"/>
                  <a:pt x="11703" y="2666368"/>
                  <a:pt x="68" y="2497376"/>
                </a:cubicBezTo>
                <a:cubicBezTo>
                  <a:pt x="-1225" y="2478599"/>
                  <a:pt x="15828" y="2452271"/>
                  <a:pt x="40433" y="2444288"/>
                </a:cubicBezTo>
                <a:cubicBezTo>
                  <a:pt x="40433" y="2444288"/>
                  <a:pt x="40433" y="2444288"/>
                  <a:pt x="273964" y="2365323"/>
                </a:cubicBezTo>
                <a:cubicBezTo>
                  <a:pt x="298569" y="2357341"/>
                  <a:pt x="315622" y="2331012"/>
                  <a:pt x="320588" y="2311804"/>
                </a:cubicBezTo>
                <a:cubicBezTo>
                  <a:pt x="320588" y="2311804"/>
                  <a:pt x="320588" y="2311804"/>
                  <a:pt x="336575" y="2178642"/>
                </a:cubicBezTo>
                <a:cubicBezTo>
                  <a:pt x="341110" y="2153176"/>
                  <a:pt x="326868" y="2129002"/>
                  <a:pt x="306799" y="2111518"/>
                </a:cubicBezTo>
                <a:cubicBezTo>
                  <a:pt x="306799" y="2111518"/>
                  <a:pt x="306799" y="2111518"/>
                  <a:pt x="90773" y="1988041"/>
                </a:cubicBezTo>
                <a:cubicBezTo>
                  <a:pt x="71134" y="1976816"/>
                  <a:pt x="62720" y="1945952"/>
                  <a:pt x="67687" y="1926744"/>
                </a:cubicBezTo>
                <a:cubicBezTo>
                  <a:pt x="67687" y="1926744"/>
                  <a:pt x="67687" y="1926744"/>
                  <a:pt x="106985" y="1766823"/>
                </a:cubicBezTo>
                <a:cubicBezTo>
                  <a:pt x="117779" y="1740925"/>
                  <a:pt x="135263" y="1720855"/>
                  <a:pt x="160730" y="1725391"/>
                </a:cubicBezTo>
                <a:cubicBezTo>
                  <a:pt x="160730" y="1725391"/>
                  <a:pt x="160730" y="1725391"/>
                  <a:pt x="411519" y="1714412"/>
                </a:cubicBezTo>
                <a:cubicBezTo>
                  <a:pt x="430727" y="1719379"/>
                  <a:pt x="460729" y="1698447"/>
                  <a:pt x="471954" y="1678808"/>
                </a:cubicBezTo>
                <a:cubicBezTo>
                  <a:pt x="471954" y="1678808"/>
                  <a:pt x="471954" y="1678808"/>
                  <a:pt x="520097" y="1556010"/>
                </a:cubicBezTo>
                <a:cubicBezTo>
                  <a:pt x="531322" y="1536371"/>
                  <a:pt x="529168" y="1505076"/>
                  <a:pt x="509098" y="1487592"/>
                </a:cubicBezTo>
                <a:cubicBezTo>
                  <a:pt x="509098" y="1487592"/>
                  <a:pt x="509098" y="1487592"/>
                  <a:pt x="345093" y="1297648"/>
                </a:cubicBezTo>
                <a:cubicBezTo>
                  <a:pt x="331282" y="1279733"/>
                  <a:pt x="329559" y="1254697"/>
                  <a:pt x="340784" y="1235058"/>
                </a:cubicBezTo>
                <a:cubicBezTo>
                  <a:pt x="340784" y="1235058"/>
                  <a:pt x="340784" y="1235058"/>
                  <a:pt x="425188" y="1090897"/>
                </a:cubicBezTo>
                <a:cubicBezTo>
                  <a:pt x="436413" y="1071259"/>
                  <a:pt x="467277" y="1062845"/>
                  <a:pt x="486485" y="1067811"/>
                </a:cubicBezTo>
                <a:cubicBezTo>
                  <a:pt x="486485" y="1067811"/>
                  <a:pt x="486485" y="1067811"/>
                  <a:pt x="730358" y="1139061"/>
                </a:cubicBezTo>
                <a:cubicBezTo>
                  <a:pt x="749566" y="1144028"/>
                  <a:pt x="780430" y="1135614"/>
                  <a:pt x="797914" y="1115544"/>
                </a:cubicBezTo>
                <a:cubicBezTo>
                  <a:pt x="797914" y="1115544"/>
                  <a:pt x="797914" y="1115544"/>
                  <a:pt x="885334" y="1015196"/>
                </a:cubicBezTo>
                <a:cubicBezTo>
                  <a:pt x="896559" y="995557"/>
                  <a:pt x="900663" y="963832"/>
                  <a:pt x="893112" y="945486"/>
                </a:cubicBezTo>
                <a:cubicBezTo>
                  <a:pt x="893112" y="945486"/>
                  <a:pt x="893112" y="945486"/>
                  <a:pt x="789542" y="719937"/>
                </a:cubicBezTo>
                <a:cubicBezTo>
                  <a:pt x="781559" y="695332"/>
                  <a:pt x="786094" y="669866"/>
                  <a:pt x="804010" y="656055"/>
                </a:cubicBezTo>
                <a:cubicBezTo>
                  <a:pt x="804010" y="656055"/>
                  <a:pt x="804010" y="656055"/>
                  <a:pt x="928553" y="546862"/>
                </a:cubicBezTo>
                <a:cubicBezTo>
                  <a:pt x="946468" y="533052"/>
                  <a:pt x="977762" y="530897"/>
                  <a:pt x="997401" y="542122"/>
                </a:cubicBezTo>
                <a:cubicBezTo>
                  <a:pt x="997401" y="542122"/>
                  <a:pt x="997401" y="542122"/>
                  <a:pt x="1208030" y="678547"/>
                </a:cubicBezTo>
                <a:cubicBezTo>
                  <a:pt x="1227669" y="689772"/>
                  <a:pt x="1258964" y="687618"/>
                  <a:pt x="1277310" y="680066"/>
                </a:cubicBezTo>
                <a:cubicBezTo>
                  <a:pt x="1277310" y="680066"/>
                  <a:pt x="1277310" y="680066"/>
                  <a:pt x="1391489" y="603030"/>
                </a:cubicBezTo>
                <a:cubicBezTo>
                  <a:pt x="1409835" y="595478"/>
                  <a:pt x="1420199" y="563321"/>
                  <a:pt x="1418906" y="544544"/>
                </a:cubicBezTo>
                <a:cubicBezTo>
                  <a:pt x="1418906" y="544544"/>
                  <a:pt x="1418906" y="544544"/>
                  <a:pt x="1389151" y="295048"/>
                </a:cubicBezTo>
                <a:cubicBezTo>
                  <a:pt x="1381168" y="270443"/>
                  <a:pt x="1398221" y="244115"/>
                  <a:pt x="1416567" y="236563"/>
                </a:cubicBezTo>
                <a:cubicBezTo>
                  <a:pt x="1416567" y="236563"/>
                  <a:pt x="1416567" y="236563"/>
                  <a:pt x="1569163" y="169459"/>
                </a:cubicBezTo>
                <a:cubicBezTo>
                  <a:pt x="1593768" y="161476"/>
                  <a:pt x="1619234" y="166012"/>
                  <a:pt x="1633045" y="183927"/>
                </a:cubicBezTo>
                <a:cubicBezTo>
                  <a:pt x="1633045" y="183927"/>
                  <a:pt x="1633045" y="183927"/>
                  <a:pt x="1797481" y="380130"/>
                </a:cubicBezTo>
                <a:cubicBezTo>
                  <a:pt x="1810861" y="391786"/>
                  <a:pt x="1843017" y="402149"/>
                  <a:pt x="1861794" y="400856"/>
                </a:cubicBezTo>
                <a:cubicBezTo>
                  <a:pt x="1861794" y="400856"/>
                  <a:pt x="1861794" y="400856"/>
                  <a:pt x="1991078" y="360512"/>
                </a:cubicBezTo>
                <a:cubicBezTo>
                  <a:pt x="2016114" y="358788"/>
                  <a:pt x="2033167" y="332460"/>
                  <a:pt x="2038133" y="313252"/>
                </a:cubicBezTo>
                <a:cubicBezTo>
                  <a:pt x="2038133" y="313252"/>
                  <a:pt x="2038133" y="313252"/>
                  <a:pt x="2083916" y="64843"/>
                </a:cubicBezTo>
                <a:cubicBezTo>
                  <a:pt x="2082624" y="46067"/>
                  <a:pt x="2106367" y="25566"/>
                  <a:pt x="2130972" y="17583"/>
                </a:cubicBezTo>
                <a:cubicBezTo>
                  <a:pt x="2130972" y="17583"/>
                  <a:pt x="2130972" y="17583"/>
                  <a:pt x="2293273" y="12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rtlCol="0" anchor="ctr"/>
          <a:lstStyle/>
          <a:p>
            <a:pPr algn="ctr" defTabSz="609402"/>
            <a:endParaRPr lang="zh-CN" altLang="en-US" sz="1706">
              <a:solidFill>
                <a:prstClr val="white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31" name="任意多边形 34">
            <a:extLst>
              <a:ext uri="{FF2B5EF4-FFF2-40B4-BE49-F238E27FC236}">
                <a16:creationId xmlns:a16="http://schemas.microsoft.com/office/drawing/2014/main" xmlns="" id="{635FE277-4168-4367-ADA7-47C7D868047C}"/>
              </a:ext>
            </a:extLst>
          </p:cNvPr>
          <p:cNvSpPr>
            <a:spLocks/>
          </p:cNvSpPr>
          <p:nvPr/>
        </p:nvSpPr>
        <p:spPr bwMode="auto">
          <a:xfrm rot="453485">
            <a:off x="801643" y="1453187"/>
            <a:ext cx="4865280" cy="4869958"/>
          </a:xfrm>
          <a:custGeom>
            <a:avLst/>
            <a:gdLst>
              <a:gd name="connsiteX0" fmla="*/ 2485624 w 4976318"/>
              <a:gd name="connsiteY0" fmla="*/ 578679 h 4981376"/>
              <a:gd name="connsiteX1" fmla="*/ 573608 w 4976318"/>
              <a:gd name="connsiteY1" fmla="*/ 2490695 h 4981376"/>
              <a:gd name="connsiteX2" fmla="*/ 2485624 w 4976318"/>
              <a:gd name="connsiteY2" fmla="*/ 4402711 h 4981376"/>
              <a:gd name="connsiteX3" fmla="*/ 4397640 w 4976318"/>
              <a:gd name="connsiteY3" fmla="*/ 2490695 h 4981376"/>
              <a:gd name="connsiteX4" fmla="*/ 2485624 w 4976318"/>
              <a:gd name="connsiteY4" fmla="*/ 578679 h 4981376"/>
              <a:gd name="connsiteX5" fmla="*/ 2460535 w 4976318"/>
              <a:gd name="connsiteY5" fmla="*/ 0 h 4981376"/>
              <a:gd name="connsiteX6" fmla="*/ 2516999 w 4976318"/>
              <a:gd name="connsiteY6" fmla="*/ 37643 h 4981376"/>
              <a:gd name="connsiteX7" fmla="*/ 2598558 w 4976318"/>
              <a:gd name="connsiteY7" fmla="*/ 276046 h 4981376"/>
              <a:gd name="connsiteX8" fmla="*/ 2648748 w 4976318"/>
              <a:gd name="connsiteY8" fmla="*/ 319963 h 4981376"/>
              <a:gd name="connsiteX9" fmla="*/ 2786771 w 4976318"/>
              <a:gd name="connsiteY9" fmla="*/ 332510 h 4981376"/>
              <a:gd name="connsiteX10" fmla="*/ 2849509 w 4976318"/>
              <a:gd name="connsiteY10" fmla="*/ 301141 h 4981376"/>
              <a:gd name="connsiteX11" fmla="*/ 2974984 w 4976318"/>
              <a:gd name="connsiteY11" fmla="*/ 87833 h 4981376"/>
              <a:gd name="connsiteX12" fmla="*/ 3037722 w 4976318"/>
              <a:gd name="connsiteY12" fmla="*/ 62738 h 4981376"/>
              <a:gd name="connsiteX13" fmla="*/ 3194567 w 4976318"/>
              <a:gd name="connsiteY13" fmla="*/ 100380 h 4981376"/>
              <a:gd name="connsiteX14" fmla="*/ 3238483 w 4976318"/>
              <a:gd name="connsiteY14" fmla="*/ 156845 h 4981376"/>
              <a:gd name="connsiteX15" fmla="*/ 3244757 w 4976318"/>
              <a:gd name="connsiteY15" fmla="*/ 407795 h 4981376"/>
              <a:gd name="connsiteX16" fmla="*/ 3282399 w 4976318"/>
              <a:gd name="connsiteY16" fmla="*/ 464259 h 4981376"/>
              <a:gd name="connsiteX17" fmla="*/ 3407875 w 4976318"/>
              <a:gd name="connsiteY17" fmla="*/ 514450 h 4981376"/>
              <a:gd name="connsiteX18" fmla="*/ 3476886 w 4976318"/>
              <a:gd name="connsiteY18" fmla="*/ 501902 h 4981376"/>
              <a:gd name="connsiteX19" fmla="*/ 3665100 w 4976318"/>
              <a:gd name="connsiteY19" fmla="*/ 338784 h 4981376"/>
              <a:gd name="connsiteX20" fmla="*/ 3727837 w 4976318"/>
              <a:gd name="connsiteY20" fmla="*/ 332510 h 4981376"/>
              <a:gd name="connsiteX21" fmla="*/ 3872134 w 4976318"/>
              <a:gd name="connsiteY21" fmla="*/ 420343 h 4981376"/>
              <a:gd name="connsiteX22" fmla="*/ 3897229 w 4976318"/>
              <a:gd name="connsiteY22" fmla="*/ 476807 h 4981376"/>
              <a:gd name="connsiteX23" fmla="*/ 3828218 w 4976318"/>
              <a:gd name="connsiteY23" fmla="*/ 721484 h 4981376"/>
              <a:gd name="connsiteX24" fmla="*/ 3847039 w 4976318"/>
              <a:gd name="connsiteY24" fmla="*/ 784222 h 4981376"/>
              <a:gd name="connsiteX25" fmla="*/ 3953693 w 4976318"/>
              <a:gd name="connsiteY25" fmla="*/ 872055 h 4981376"/>
              <a:gd name="connsiteX26" fmla="*/ 4022705 w 4976318"/>
              <a:gd name="connsiteY26" fmla="*/ 884602 h 4981376"/>
              <a:gd name="connsiteX27" fmla="*/ 4248561 w 4976318"/>
              <a:gd name="connsiteY27" fmla="*/ 777948 h 4981376"/>
              <a:gd name="connsiteX28" fmla="*/ 4311298 w 4976318"/>
              <a:gd name="connsiteY28" fmla="*/ 790496 h 4981376"/>
              <a:gd name="connsiteX29" fmla="*/ 4417952 w 4976318"/>
              <a:gd name="connsiteY29" fmla="*/ 915971 h 4981376"/>
              <a:gd name="connsiteX30" fmla="*/ 4424226 w 4976318"/>
              <a:gd name="connsiteY30" fmla="*/ 984983 h 4981376"/>
              <a:gd name="connsiteX31" fmla="*/ 4292477 w 4976318"/>
              <a:gd name="connsiteY31" fmla="*/ 1192017 h 4981376"/>
              <a:gd name="connsiteX32" fmla="*/ 4292477 w 4976318"/>
              <a:gd name="connsiteY32" fmla="*/ 1261029 h 4981376"/>
              <a:gd name="connsiteX33" fmla="*/ 4361488 w 4976318"/>
              <a:gd name="connsiteY33" fmla="*/ 1373957 h 4981376"/>
              <a:gd name="connsiteX34" fmla="*/ 4424226 w 4976318"/>
              <a:gd name="connsiteY34" fmla="*/ 1405325 h 4981376"/>
              <a:gd name="connsiteX35" fmla="*/ 4675177 w 4976318"/>
              <a:gd name="connsiteY35" fmla="*/ 1373957 h 4981376"/>
              <a:gd name="connsiteX36" fmla="*/ 4731641 w 4976318"/>
              <a:gd name="connsiteY36" fmla="*/ 1405325 h 4981376"/>
              <a:gd name="connsiteX37" fmla="*/ 4800653 w 4976318"/>
              <a:gd name="connsiteY37" fmla="*/ 1555896 h 4981376"/>
              <a:gd name="connsiteX38" fmla="*/ 4781831 w 4976318"/>
              <a:gd name="connsiteY38" fmla="*/ 1618634 h 4981376"/>
              <a:gd name="connsiteX39" fmla="*/ 4593618 w 4976318"/>
              <a:gd name="connsiteY39" fmla="*/ 1781752 h 4981376"/>
              <a:gd name="connsiteX40" fmla="*/ 4574797 w 4976318"/>
              <a:gd name="connsiteY40" fmla="*/ 1850763 h 4981376"/>
              <a:gd name="connsiteX41" fmla="*/ 4606166 w 4976318"/>
              <a:gd name="connsiteY41" fmla="*/ 1976239 h 4981376"/>
              <a:gd name="connsiteX42" fmla="*/ 4662630 w 4976318"/>
              <a:gd name="connsiteY42" fmla="*/ 2026429 h 4981376"/>
              <a:gd name="connsiteX43" fmla="*/ 4907307 w 4976318"/>
              <a:gd name="connsiteY43" fmla="*/ 2064072 h 4981376"/>
              <a:gd name="connsiteX44" fmla="*/ 4951223 w 4976318"/>
              <a:gd name="connsiteY44" fmla="*/ 2114262 h 4981376"/>
              <a:gd name="connsiteX45" fmla="*/ 4976318 w 4976318"/>
              <a:gd name="connsiteY45" fmla="*/ 2277380 h 4981376"/>
              <a:gd name="connsiteX46" fmla="*/ 4938676 w 4976318"/>
              <a:gd name="connsiteY46" fmla="*/ 2333844 h 4981376"/>
              <a:gd name="connsiteX47" fmla="*/ 4712820 w 4976318"/>
              <a:gd name="connsiteY47" fmla="*/ 2434224 h 4981376"/>
              <a:gd name="connsiteX48" fmla="*/ 4668903 w 4976318"/>
              <a:gd name="connsiteY48" fmla="*/ 2490688 h 4981376"/>
              <a:gd name="connsiteX49" fmla="*/ 4668903 w 4976318"/>
              <a:gd name="connsiteY49" fmla="*/ 2628711 h 4981376"/>
              <a:gd name="connsiteX50" fmla="*/ 4700272 w 4976318"/>
              <a:gd name="connsiteY50" fmla="*/ 2685175 h 4981376"/>
              <a:gd name="connsiteX51" fmla="*/ 4926128 w 4976318"/>
              <a:gd name="connsiteY51" fmla="*/ 2798103 h 4981376"/>
              <a:gd name="connsiteX52" fmla="*/ 4957497 w 4976318"/>
              <a:gd name="connsiteY52" fmla="*/ 2854567 h 4981376"/>
              <a:gd name="connsiteX53" fmla="*/ 4926128 w 4976318"/>
              <a:gd name="connsiteY53" fmla="*/ 3017685 h 4981376"/>
              <a:gd name="connsiteX54" fmla="*/ 4875938 w 4976318"/>
              <a:gd name="connsiteY54" fmla="*/ 3061601 h 4981376"/>
              <a:gd name="connsiteX55" fmla="*/ 4631261 w 4976318"/>
              <a:gd name="connsiteY55" fmla="*/ 3092970 h 4981376"/>
              <a:gd name="connsiteX56" fmla="*/ 4574797 w 4976318"/>
              <a:gd name="connsiteY56" fmla="*/ 3136887 h 4981376"/>
              <a:gd name="connsiteX57" fmla="*/ 4530880 w 4976318"/>
              <a:gd name="connsiteY57" fmla="*/ 3262362 h 4981376"/>
              <a:gd name="connsiteX58" fmla="*/ 4549702 w 4976318"/>
              <a:gd name="connsiteY58" fmla="*/ 3331374 h 4981376"/>
              <a:gd name="connsiteX59" fmla="*/ 4725367 w 4976318"/>
              <a:gd name="connsiteY59" fmla="*/ 3500766 h 4981376"/>
              <a:gd name="connsiteX60" fmla="*/ 4737915 w 4976318"/>
              <a:gd name="connsiteY60" fmla="*/ 3569777 h 4981376"/>
              <a:gd name="connsiteX61" fmla="*/ 4662630 w 4976318"/>
              <a:gd name="connsiteY61" fmla="*/ 3714074 h 4981376"/>
              <a:gd name="connsiteX62" fmla="*/ 4606166 w 4976318"/>
              <a:gd name="connsiteY62" fmla="*/ 3745443 h 4981376"/>
              <a:gd name="connsiteX63" fmla="*/ 4355215 w 4976318"/>
              <a:gd name="connsiteY63" fmla="*/ 3695253 h 4981376"/>
              <a:gd name="connsiteX64" fmla="*/ 4292477 w 4976318"/>
              <a:gd name="connsiteY64" fmla="*/ 3720348 h 4981376"/>
              <a:gd name="connsiteX65" fmla="*/ 4217192 w 4976318"/>
              <a:gd name="connsiteY65" fmla="*/ 3827002 h 4981376"/>
              <a:gd name="connsiteX66" fmla="*/ 4210918 w 4976318"/>
              <a:gd name="connsiteY66" fmla="*/ 3896013 h 4981376"/>
              <a:gd name="connsiteX67" fmla="*/ 4330120 w 4976318"/>
              <a:gd name="connsiteY67" fmla="*/ 4115595 h 4981376"/>
              <a:gd name="connsiteX68" fmla="*/ 4323846 w 4976318"/>
              <a:gd name="connsiteY68" fmla="*/ 4184607 h 4981376"/>
              <a:gd name="connsiteX69" fmla="*/ 4204644 w 4976318"/>
              <a:gd name="connsiteY69" fmla="*/ 4297535 h 4981376"/>
              <a:gd name="connsiteX70" fmla="*/ 4141906 w 4976318"/>
              <a:gd name="connsiteY70" fmla="*/ 4310083 h 4981376"/>
              <a:gd name="connsiteX71" fmla="*/ 3922324 w 4976318"/>
              <a:gd name="connsiteY71" fmla="*/ 4190881 h 4981376"/>
              <a:gd name="connsiteX72" fmla="*/ 3853313 w 4976318"/>
              <a:gd name="connsiteY72" fmla="*/ 4197155 h 4981376"/>
              <a:gd name="connsiteX73" fmla="*/ 3746659 w 4976318"/>
              <a:gd name="connsiteY73" fmla="*/ 4278714 h 4981376"/>
              <a:gd name="connsiteX74" fmla="*/ 3721563 w 4976318"/>
              <a:gd name="connsiteY74" fmla="*/ 4341451 h 4981376"/>
              <a:gd name="connsiteX75" fmla="*/ 3771754 w 4976318"/>
              <a:gd name="connsiteY75" fmla="*/ 4586129 h 4981376"/>
              <a:gd name="connsiteX76" fmla="*/ 3740385 w 4976318"/>
              <a:gd name="connsiteY76" fmla="*/ 4648866 h 4981376"/>
              <a:gd name="connsiteX77" fmla="*/ 3596088 w 4976318"/>
              <a:gd name="connsiteY77" fmla="*/ 4724152 h 4981376"/>
              <a:gd name="connsiteX78" fmla="*/ 3533350 w 4976318"/>
              <a:gd name="connsiteY78" fmla="*/ 4717878 h 4981376"/>
              <a:gd name="connsiteX79" fmla="*/ 3357685 w 4976318"/>
              <a:gd name="connsiteY79" fmla="*/ 4535938 h 4981376"/>
              <a:gd name="connsiteX80" fmla="*/ 3288673 w 4976318"/>
              <a:gd name="connsiteY80" fmla="*/ 4523391 h 4981376"/>
              <a:gd name="connsiteX81" fmla="*/ 3163198 w 4976318"/>
              <a:gd name="connsiteY81" fmla="*/ 4567307 h 4981376"/>
              <a:gd name="connsiteX82" fmla="*/ 3119281 w 4976318"/>
              <a:gd name="connsiteY82" fmla="*/ 4623771 h 4981376"/>
              <a:gd name="connsiteX83" fmla="*/ 3100460 w 4976318"/>
              <a:gd name="connsiteY83" fmla="*/ 4868448 h 4981376"/>
              <a:gd name="connsiteX84" fmla="*/ 3050270 w 4976318"/>
              <a:gd name="connsiteY84" fmla="*/ 4918639 h 4981376"/>
              <a:gd name="connsiteX85" fmla="*/ 2893425 w 4976318"/>
              <a:gd name="connsiteY85" fmla="*/ 4950007 h 4981376"/>
              <a:gd name="connsiteX86" fmla="*/ 2830688 w 4976318"/>
              <a:gd name="connsiteY86" fmla="*/ 4924912 h 4981376"/>
              <a:gd name="connsiteX87" fmla="*/ 2717760 w 4976318"/>
              <a:gd name="connsiteY87" fmla="*/ 4705330 h 4981376"/>
              <a:gd name="connsiteX88" fmla="*/ 2655022 w 4976318"/>
              <a:gd name="connsiteY88" fmla="*/ 4667688 h 4981376"/>
              <a:gd name="connsiteX89" fmla="*/ 2523273 w 4976318"/>
              <a:gd name="connsiteY89" fmla="*/ 4673961 h 4981376"/>
              <a:gd name="connsiteX90" fmla="*/ 2466809 w 4976318"/>
              <a:gd name="connsiteY90" fmla="*/ 4711604 h 4981376"/>
              <a:gd name="connsiteX91" fmla="*/ 2366428 w 4976318"/>
              <a:gd name="connsiteY91" fmla="*/ 4943734 h 4981376"/>
              <a:gd name="connsiteX92" fmla="*/ 2309964 w 4976318"/>
              <a:gd name="connsiteY92" fmla="*/ 4981376 h 4981376"/>
              <a:gd name="connsiteX93" fmla="*/ 2146846 w 4976318"/>
              <a:gd name="connsiteY93" fmla="*/ 4962555 h 4981376"/>
              <a:gd name="connsiteX94" fmla="*/ 2096656 w 4976318"/>
              <a:gd name="connsiteY94" fmla="*/ 4918639 h 4981376"/>
              <a:gd name="connsiteX95" fmla="*/ 2052740 w 4976318"/>
              <a:gd name="connsiteY95" fmla="*/ 4667688 h 4981376"/>
              <a:gd name="connsiteX96" fmla="*/ 2008823 w 4976318"/>
              <a:gd name="connsiteY96" fmla="*/ 4617497 h 4981376"/>
              <a:gd name="connsiteX97" fmla="*/ 1877074 w 4976318"/>
              <a:gd name="connsiteY97" fmla="*/ 4586129 h 4981376"/>
              <a:gd name="connsiteX98" fmla="*/ 1808063 w 4976318"/>
              <a:gd name="connsiteY98" fmla="*/ 4604950 h 4981376"/>
              <a:gd name="connsiteX99" fmla="*/ 1651218 w 4976318"/>
              <a:gd name="connsiteY99" fmla="*/ 4799437 h 4981376"/>
              <a:gd name="connsiteX100" fmla="*/ 1588481 w 4976318"/>
              <a:gd name="connsiteY100" fmla="*/ 4818258 h 4981376"/>
              <a:gd name="connsiteX101" fmla="*/ 1437910 w 4976318"/>
              <a:gd name="connsiteY101" fmla="*/ 4749247 h 4981376"/>
              <a:gd name="connsiteX102" fmla="*/ 1400267 w 4976318"/>
              <a:gd name="connsiteY102" fmla="*/ 4692783 h 4981376"/>
              <a:gd name="connsiteX103" fmla="*/ 1431636 w 4976318"/>
              <a:gd name="connsiteY103" fmla="*/ 4448106 h 4981376"/>
              <a:gd name="connsiteX104" fmla="*/ 1400267 w 4976318"/>
              <a:gd name="connsiteY104" fmla="*/ 4385368 h 4981376"/>
              <a:gd name="connsiteX105" fmla="*/ 1287339 w 4976318"/>
              <a:gd name="connsiteY105" fmla="*/ 4310083 h 4981376"/>
              <a:gd name="connsiteX106" fmla="*/ 1218328 w 4976318"/>
              <a:gd name="connsiteY106" fmla="*/ 4310083 h 4981376"/>
              <a:gd name="connsiteX107" fmla="*/ 1011293 w 4976318"/>
              <a:gd name="connsiteY107" fmla="*/ 4448106 h 4981376"/>
              <a:gd name="connsiteX108" fmla="*/ 942282 w 4976318"/>
              <a:gd name="connsiteY108" fmla="*/ 4448106 h 4981376"/>
              <a:gd name="connsiteX109" fmla="*/ 816806 w 4976318"/>
              <a:gd name="connsiteY109" fmla="*/ 4341451 h 4981376"/>
              <a:gd name="connsiteX110" fmla="*/ 804259 w 4976318"/>
              <a:gd name="connsiteY110" fmla="*/ 4272440 h 4981376"/>
              <a:gd name="connsiteX111" fmla="*/ 904639 w 4976318"/>
              <a:gd name="connsiteY111" fmla="*/ 4046584 h 4981376"/>
              <a:gd name="connsiteX112" fmla="*/ 892092 w 4976318"/>
              <a:gd name="connsiteY112" fmla="*/ 3977572 h 4981376"/>
              <a:gd name="connsiteX113" fmla="*/ 804259 w 4976318"/>
              <a:gd name="connsiteY113" fmla="*/ 3877192 h 4981376"/>
              <a:gd name="connsiteX114" fmla="*/ 735247 w 4976318"/>
              <a:gd name="connsiteY114" fmla="*/ 3858371 h 4981376"/>
              <a:gd name="connsiteX115" fmla="*/ 496844 w 4976318"/>
              <a:gd name="connsiteY115" fmla="*/ 3927382 h 4981376"/>
              <a:gd name="connsiteX116" fmla="*/ 434106 w 4976318"/>
              <a:gd name="connsiteY116" fmla="*/ 3902287 h 4981376"/>
              <a:gd name="connsiteX117" fmla="*/ 346273 w 4976318"/>
              <a:gd name="connsiteY117" fmla="*/ 3764264 h 4981376"/>
              <a:gd name="connsiteX118" fmla="*/ 352547 w 4976318"/>
              <a:gd name="connsiteY118" fmla="*/ 3695253 h 4981376"/>
              <a:gd name="connsiteX119" fmla="*/ 515665 w 4976318"/>
              <a:gd name="connsiteY119" fmla="*/ 3507039 h 4981376"/>
              <a:gd name="connsiteX120" fmla="*/ 528213 w 4976318"/>
              <a:gd name="connsiteY120" fmla="*/ 3438028 h 4981376"/>
              <a:gd name="connsiteX121" fmla="*/ 471749 w 4976318"/>
              <a:gd name="connsiteY121" fmla="*/ 3318826 h 4981376"/>
              <a:gd name="connsiteX122" fmla="*/ 415285 w 4976318"/>
              <a:gd name="connsiteY122" fmla="*/ 3281184 h 4981376"/>
              <a:gd name="connsiteX123" fmla="*/ 164334 w 4976318"/>
              <a:gd name="connsiteY123" fmla="*/ 3274910 h 4981376"/>
              <a:gd name="connsiteX124" fmla="*/ 114144 w 4976318"/>
              <a:gd name="connsiteY124" fmla="*/ 3237267 h 4981376"/>
              <a:gd name="connsiteX125" fmla="*/ 70227 w 4976318"/>
              <a:gd name="connsiteY125" fmla="*/ 3074149 h 4981376"/>
              <a:gd name="connsiteX126" fmla="*/ 89049 w 4976318"/>
              <a:gd name="connsiteY126" fmla="*/ 3011411 h 4981376"/>
              <a:gd name="connsiteX127" fmla="*/ 302357 w 4976318"/>
              <a:gd name="connsiteY127" fmla="*/ 2885936 h 4981376"/>
              <a:gd name="connsiteX128" fmla="*/ 333726 w 4976318"/>
              <a:gd name="connsiteY128" fmla="*/ 2816924 h 4981376"/>
              <a:gd name="connsiteX129" fmla="*/ 321178 w 4976318"/>
              <a:gd name="connsiteY129" fmla="*/ 2685175 h 4981376"/>
              <a:gd name="connsiteX130" fmla="*/ 277262 w 4976318"/>
              <a:gd name="connsiteY130" fmla="*/ 2634985 h 4981376"/>
              <a:gd name="connsiteX131" fmla="*/ 38858 w 4976318"/>
              <a:gd name="connsiteY131" fmla="*/ 2553426 h 4981376"/>
              <a:gd name="connsiteX132" fmla="*/ 1216 w 4976318"/>
              <a:gd name="connsiteY132" fmla="*/ 2503236 h 4981376"/>
              <a:gd name="connsiteX133" fmla="*/ 1216 w 4976318"/>
              <a:gd name="connsiteY133" fmla="*/ 2333844 h 4981376"/>
              <a:gd name="connsiteX134" fmla="*/ 45132 w 4976318"/>
              <a:gd name="connsiteY134" fmla="*/ 2283654 h 4981376"/>
              <a:gd name="connsiteX135" fmla="*/ 283536 w 4976318"/>
              <a:gd name="connsiteY135" fmla="*/ 2220916 h 4981376"/>
              <a:gd name="connsiteX136" fmla="*/ 333726 w 4976318"/>
              <a:gd name="connsiteY136" fmla="*/ 2170726 h 4981376"/>
              <a:gd name="connsiteX137" fmla="*/ 358821 w 4976318"/>
              <a:gd name="connsiteY137" fmla="*/ 2038977 h 4981376"/>
              <a:gd name="connsiteX138" fmla="*/ 333726 w 4976318"/>
              <a:gd name="connsiteY138" fmla="*/ 1969965 h 4981376"/>
              <a:gd name="connsiteX139" fmla="*/ 126691 w 4976318"/>
              <a:gd name="connsiteY139" fmla="*/ 1831942 h 4981376"/>
              <a:gd name="connsiteX140" fmla="*/ 107870 w 4976318"/>
              <a:gd name="connsiteY140" fmla="*/ 1769204 h 4981376"/>
              <a:gd name="connsiteX141" fmla="*/ 158060 w 4976318"/>
              <a:gd name="connsiteY141" fmla="*/ 1612360 h 4981376"/>
              <a:gd name="connsiteX142" fmla="*/ 214524 w 4976318"/>
              <a:gd name="connsiteY142" fmla="*/ 1574717 h 4981376"/>
              <a:gd name="connsiteX143" fmla="*/ 465475 w 4976318"/>
              <a:gd name="connsiteY143" fmla="*/ 1580991 h 4981376"/>
              <a:gd name="connsiteX144" fmla="*/ 528213 w 4976318"/>
              <a:gd name="connsiteY144" fmla="*/ 1549622 h 4981376"/>
              <a:gd name="connsiteX145" fmla="*/ 584677 w 4976318"/>
              <a:gd name="connsiteY145" fmla="*/ 1430420 h 4981376"/>
              <a:gd name="connsiteX146" fmla="*/ 578403 w 4976318"/>
              <a:gd name="connsiteY146" fmla="*/ 1361409 h 4981376"/>
              <a:gd name="connsiteX147" fmla="*/ 427833 w 4976318"/>
              <a:gd name="connsiteY147" fmla="*/ 1160648 h 4981376"/>
              <a:gd name="connsiteX148" fmla="*/ 427833 w 4976318"/>
              <a:gd name="connsiteY148" fmla="*/ 1097911 h 4981376"/>
              <a:gd name="connsiteX149" fmla="*/ 521939 w 4976318"/>
              <a:gd name="connsiteY149" fmla="*/ 959887 h 4981376"/>
              <a:gd name="connsiteX150" fmla="*/ 584677 w 4976318"/>
              <a:gd name="connsiteY150" fmla="*/ 941066 h 4981376"/>
              <a:gd name="connsiteX151" fmla="*/ 823080 w 4976318"/>
              <a:gd name="connsiteY151" fmla="*/ 1028899 h 4981376"/>
              <a:gd name="connsiteX152" fmla="*/ 892092 w 4976318"/>
              <a:gd name="connsiteY152" fmla="*/ 1010078 h 4981376"/>
              <a:gd name="connsiteX153" fmla="*/ 986198 w 4976318"/>
              <a:gd name="connsiteY153" fmla="*/ 915971 h 4981376"/>
              <a:gd name="connsiteX154" fmla="*/ 998746 w 4976318"/>
              <a:gd name="connsiteY154" fmla="*/ 846960 h 4981376"/>
              <a:gd name="connsiteX155" fmla="*/ 910913 w 4976318"/>
              <a:gd name="connsiteY155" fmla="*/ 614830 h 4981376"/>
              <a:gd name="connsiteX156" fmla="*/ 929734 w 4976318"/>
              <a:gd name="connsiteY156" fmla="*/ 552092 h 4981376"/>
              <a:gd name="connsiteX157" fmla="*/ 1061484 w 4976318"/>
              <a:gd name="connsiteY157" fmla="*/ 451712 h 4981376"/>
              <a:gd name="connsiteX158" fmla="*/ 1130495 w 4976318"/>
              <a:gd name="connsiteY158" fmla="*/ 451712 h 4981376"/>
              <a:gd name="connsiteX159" fmla="*/ 1331256 w 4976318"/>
              <a:gd name="connsiteY159" fmla="*/ 602282 h 4981376"/>
              <a:gd name="connsiteX160" fmla="*/ 1400267 w 4976318"/>
              <a:gd name="connsiteY160" fmla="*/ 608556 h 4981376"/>
              <a:gd name="connsiteX161" fmla="*/ 1519469 w 4976318"/>
              <a:gd name="connsiteY161" fmla="*/ 539545 h 4981376"/>
              <a:gd name="connsiteX162" fmla="*/ 1550838 w 4976318"/>
              <a:gd name="connsiteY162" fmla="*/ 483081 h 4981376"/>
              <a:gd name="connsiteX163" fmla="*/ 1538290 w 4976318"/>
              <a:gd name="connsiteY163" fmla="*/ 232130 h 4981376"/>
              <a:gd name="connsiteX164" fmla="*/ 1569659 w 4976318"/>
              <a:gd name="connsiteY164" fmla="*/ 175666 h 4981376"/>
              <a:gd name="connsiteX165" fmla="*/ 1726504 w 4976318"/>
              <a:gd name="connsiteY165" fmla="*/ 119202 h 4981376"/>
              <a:gd name="connsiteX166" fmla="*/ 1789241 w 4976318"/>
              <a:gd name="connsiteY166" fmla="*/ 138023 h 4981376"/>
              <a:gd name="connsiteX167" fmla="*/ 1939812 w 4976318"/>
              <a:gd name="connsiteY167" fmla="*/ 345058 h 4981376"/>
              <a:gd name="connsiteX168" fmla="*/ 2002550 w 4976318"/>
              <a:gd name="connsiteY168" fmla="*/ 370153 h 4981376"/>
              <a:gd name="connsiteX169" fmla="*/ 2134299 w 4976318"/>
              <a:gd name="connsiteY169" fmla="*/ 338784 h 4981376"/>
              <a:gd name="connsiteX170" fmla="*/ 2184489 w 4976318"/>
              <a:gd name="connsiteY170" fmla="*/ 294868 h 4981376"/>
              <a:gd name="connsiteX171" fmla="*/ 2247227 w 4976318"/>
              <a:gd name="connsiteY171" fmla="*/ 50190 h 4981376"/>
              <a:gd name="connsiteX172" fmla="*/ 2297417 w 4976318"/>
              <a:gd name="connsiteY172" fmla="*/ 6274 h 4981376"/>
              <a:gd name="connsiteX173" fmla="*/ 2460535 w 4976318"/>
              <a:gd name="connsiteY173" fmla="*/ 0 h 4981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4976318" h="4981376">
                <a:moveTo>
                  <a:pt x="2485624" y="578679"/>
                </a:moveTo>
                <a:cubicBezTo>
                  <a:pt x="1429647" y="578679"/>
                  <a:pt x="573608" y="1434718"/>
                  <a:pt x="573608" y="2490695"/>
                </a:cubicBezTo>
                <a:cubicBezTo>
                  <a:pt x="573608" y="3546672"/>
                  <a:pt x="1429647" y="4402711"/>
                  <a:pt x="2485624" y="4402711"/>
                </a:cubicBezTo>
                <a:cubicBezTo>
                  <a:pt x="3541601" y="4402711"/>
                  <a:pt x="4397640" y="3546672"/>
                  <a:pt x="4397640" y="2490695"/>
                </a:cubicBezTo>
                <a:cubicBezTo>
                  <a:pt x="4397640" y="1434718"/>
                  <a:pt x="3541601" y="578679"/>
                  <a:pt x="2485624" y="578679"/>
                </a:cubicBezTo>
                <a:close/>
                <a:moveTo>
                  <a:pt x="2460535" y="0"/>
                </a:moveTo>
                <a:cubicBezTo>
                  <a:pt x="2485630" y="0"/>
                  <a:pt x="2510725" y="18821"/>
                  <a:pt x="2516999" y="37643"/>
                </a:cubicBezTo>
                <a:cubicBezTo>
                  <a:pt x="2516999" y="37643"/>
                  <a:pt x="2516999" y="37643"/>
                  <a:pt x="2598558" y="276046"/>
                </a:cubicBezTo>
                <a:cubicBezTo>
                  <a:pt x="2604832" y="294868"/>
                  <a:pt x="2629927" y="313689"/>
                  <a:pt x="2648748" y="319963"/>
                </a:cubicBezTo>
                <a:cubicBezTo>
                  <a:pt x="2648748" y="319963"/>
                  <a:pt x="2648748" y="319963"/>
                  <a:pt x="2786771" y="332510"/>
                </a:cubicBezTo>
                <a:cubicBezTo>
                  <a:pt x="2805593" y="332510"/>
                  <a:pt x="2836961" y="319963"/>
                  <a:pt x="2849509" y="301141"/>
                </a:cubicBezTo>
                <a:cubicBezTo>
                  <a:pt x="2849509" y="301141"/>
                  <a:pt x="2849509" y="301141"/>
                  <a:pt x="2974984" y="87833"/>
                </a:cubicBezTo>
                <a:cubicBezTo>
                  <a:pt x="2987532" y="69012"/>
                  <a:pt x="3012627" y="56464"/>
                  <a:pt x="3037722" y="62738"/>
                </a:cubicBezTo>
                <a:cubicBezTo>
                  <a:pt x="3037722" y="62738"/>
                  <a:pt x="3037722" y="62738"/>
                  <a:pt x="3194567" y="100380"/>
                </a:cubicBezTo>
                <a:cubicBezTo>
                  <a:pt x="3219662" y="106654"/>
                  <a:pt x="3238483" y="131749"/>
                  <a:pt x="3238483" y="156845"/>
                </a:cubicBezTo>
                <a:cubicBezTo>
                  <a:pt x="3238483" y="156845"/>
                  <a:pt x="3238483" y="156845"/>
                  <a:pt x="3244757" y="407795"/>
                </a:cubicBezTo>
                <a:cubicBezTo>
                  <a:pt x="3244757" y="426617"/>
                  <a:pt x="3263578" y="451712"/>
                  <a:pt x="3282399" y="464259"/>
                </a:cubicBezTo>
                <a:cubicBezTo>
                  <a:pt x="3282399" y="464259"/>
                  <a:pt x="3282399" y="464259"/>
                  <a:pt x="3407875" y="514450"/>
                </a:cubicBezTo>
                <a:cubicBezTo>
                  <a:pt x="3432970" y="526997"/>
                  <a:pt x="3458065" y="520723"/>
                  <a:pt x="3476886" y="501902"/>
                </a:cubicBezTo>
                <a:cubicBezTo>
                  <a:pt x="3476886" y="501902"/>
                  <a:pt x="3476886" y="501902"/>
                  <a:pt x="3665100" y="338784"/>
                </a:cubicBezTo>
                <a:cubicBezTo>
                  <a:pt x="3677647" y="319963"/>
                  <a:pt x="3709016" y="319963"/>
                  <a:pt x="3727837" y="332510"/>
                </a:cubicBezTo>
                <a:cubicBezTo>
                  <a:pt x="3727837" y="332510"/>
                  <a:pt x="3727837" y="332510"/>
                  <a:pt x="3872134" y="420343"/>
                </a:cubicBezTo>
                <a:cubicBezTo>
                  <a:pt x="3890955" y="432890"/>
                  <a:pt x="3903503" y="457986"/>
                  <a:pt x="3897229" y="476807"/>
                </a:cubicBezTo>
                <a:cubicBezTo>
                  <a:pt x="3897229" y="476807"/>
                  <a:pt x="3897229" y="476807"/>
                  <a:pt x="3828218" y="721484"/>
                </a:cubicBezTo>
                <a:cubicBezTo>
                  <a:pt x="3821944" y="740305"/>
                  <a:pt x="3828218" y="771674"/>
                  <a:pt x="3847039" y="784222"/>
                </a:cubicBezTo>
                <a:cubicBezTo>
                  <a:pt x="3847039" y="784222"/>
                  <a:pt x="3847039" y="784222"/>
                  <a:pt x="3953693" y="872055"/>
                </a:cubicBezTo>
                <a:cubicBezTo>
                  <a:pt x="3966241" y="890876"/>
                  <a:pt x="3997609" y="890876"/>
                  <a:pt x="4022705" y="884602"/>
                </a:cubicBezTo>
                <a:cubicBezTo>
                  <a:pt x="4022705" y="884602"/>
                  <a:pt x="4022705" y="884602"/>
                  <a:pt x="4248561" y="777948"/>
                </a:cubicBezTo>
                <a:cubicBezTo>
                  <a:pt x="4267382" y="771674"/>
                  <a:pt x="4298751" y="777948"/>
                  <a:pt x="4311298" y="790496"/>
                </a:cubicBezTo>
                <a:cubicBezTo>
                  <a:pt x="4311298" y="790496"/>
                  <a:pt x="4311298" y="790496"/>
                  <a:pt x="4417952" y="915971"/>
                </a:cubicBezTo>
                <a:cubicBezTo>
                  <a:pt x="4436774" y="934792"/>
                  <a:pt x="4436774" y="966161"/>
                  <a:pt x="4424226" y="984983"/>
                </a:cubicBezTo>
                <a:cubicBezTo>
                  <a:pt x="4424226" y="984983"/>
                  <a:pt x="4424226" y="984983"/>
                  <a:pt x="4292477" y="1192017"/>
                </a:cubicBezTo>
                <a:cubicBezTo>
                  <a:pt x="4279929" y="1210838"/>
                  <a:pt x="4279929" y="1242207"/>
                  <a:pt x="4292477" y="1261029"/>
                </a:cubicBezTo>
                <a:cubicBezTo>
                  <a:pt x="4292477" y="1261029"/>
                  <a:pt x="4292477" y="1261029"/>
                  <a:pt x="4361488" y="1373957"/>
                </a:cubicBezTo>
                <a:cubicBezTo>
                  <a:pt x="4374036" y="1392778"/>
                  <a:pt x="4405405" y="1411599"/>
                  <a:pt x="4424226" y="1405325"/>
                </a:cubicBezTo>
                <a:cubicBezTo>
                  <a:pt x="4424226" y="1405325"/>
                  <a:pt x="4424226" y="1405325"/>
                  <a:pt x="4675177" y="1373957"/>
                </a:cubicBezTo>
                <a:cubicBezTo>
                  <a:pt x="4693998" y="1367683"/>
                  <a:pt x="4725367" y="1386504"/>
                  <a:pt x="4731641" y="1405325"/>
                </a:cubicBezTo>
                <a:cubicBezTo>
                  <a:pt x="4731641" y="1405325"/>
                  <a:pt x="4731641" y="1405325"/>
                  <a:pt x="4800653" y="1555896"/>
                </a:cubicBezTo>
                <a:cubicBezTo>
                  <a:pt x="4806926" y="1574717"/>
                  <a:pt x="4800653" y="1606086"/>
                  <a:pt x="4781831" y="1618634"/>
                </a:cubicBezTo>
                <a:cubicBezTo>
                  <a:pt x="4781831" y="1618634"/>
                  <a:pt x="4781831" y="1618634"/>
                  <a:pt x="4593618" y="1781752"/>
                </a:cubicBezTo>
                <a:cubicBezTo>
                  <a:pt x="4574797" y="1794299"/>
                  <a:pt x="4568523" y="1825668"/>
                  <a:pt x="4574797" y="1850763"/>
                </a:cubicBezTo>
                <a:cubicBezTo>
                  <a:pt x="4574797" y="1850763"/>
                  <a:pt x="4574797" y="1850763"/>
                  <a:pt x="4606166" y="1976239"/>
                </a:cubicBezTo>
                <a:cubicBezTo>
                  <a:pt x="4612439" y="2001334"/>
                  <a:pt x="4637534" y="2020155"/>
                  <a:pt x="4662630" y="2026429"/>
                </a:cubicBezTo>
                <a:cubicBezTo>
                  <a:pt x="4662630" y="2026429"/>
                  <a:pt x="4662630" y="2026429"/>
                  <a:pt x="4907307" y="2064072"/>
                </a:cubicBezTo>
                <a:cubicBezTo>
                  <a:pt x="4932402" y="2070345"/>
                  <a:pt x="4951223" y="2089167"/>
                  <a:pt x="4951223" y="2114262"/>
                </a:cubicBezTo>
                <a:lnTo>
                  <a:pt x="4976318" y="2277380"/>
                </a:lnTo>
                <a:cubicBezTo>
                  <a:pt x="4976318" y="2302475"/>
                  <a:pt x="4963771" y="2327570"/>
                  <a:pt x="4938676" y="2333844"/>
                </a:cubicBezTo>
                <a:cubicBezTo>
                  <a:pt x="4938676" y="2333844"/>
                  <a:pt x="4938676" y="2333844"/>
                  <a:pt x="4712820" y="2434224"/>
                </a:cubicBezTo>
                <a:cubicBezTo>
                  <a:pt x="4687725" y="2440498"/>
                  <a:pt x="4668903" y="2465593"/>
                  <a:pt x="4668903" y="2490688"/>
                </a:cubicBezTo>
                <a:cubicBezTo>
                  <a:pt x="4668903" y="2490688"/>
                  <a:pt x="4668903" y="2490688"/>
                  <a:pt x="4668903" y="2628711"/>
                </a:cubicBezTo>
                <a:cubicBezTo>
                  <a:pt x="4668903" y="2647532"/>
                  <a:pt x="4681451" y="2672628"/>
                  <a:pt x="4700272" y="2685175"/>
                </a:cubicBezTo>
                <a:cubicBezTo>
                  <a:pt x="4700272" y="2685175"/>
                  <a:pt x="4700272" y="2685175"/>
                  <a:pt x="4926128" y="2798103"/>
                </a:cubicBezTo>
                <a:cubicBezTo>
                  <a:pt x="4944949" y="2804377"/>
                  <a:pt x="4957497" y="2835746"/>
                  <a:pt x="4957497" y="2854567"/>
                </a:cubicBezTo>
                <a:cubicBezTo>
                  <a:pt x="4957497" y="2854567"/>
                  <a:pt x="4957497" y="2854567"/>
                  <a:pt x="4926128" y="3017685"/>
                </a:cubicBezTo>
                <a:cubicBezTo>
                  <a:pt x="4919854" y="3042780"/>
                  <a:pt x="4901033" y="3061601"/>
                  <a:pt x="4875938" y="3061601"/>
                </a:cubicBezTo>
                <a:cubicBezTo>
                  <a:pt x="4875938" y="3061601"/>
                  <a:pt x="4875938" y="3061601"/>
                  <a:pt x="4631261" y="3092970"/>
                </a:cubicBezTo>
                <a:cubicBezTo>
                  <a:pt x="4606166" y="3092970"/>
                  <a:pt x="4581071" y="3111792"/>
                  <a:pt x="4574797" y="3136887"/>
                </a:cubicBezTo>
                <a:cubicBezTo>
                  <a:pt x="4574797" y="3136887"/>
                  <a:pt x="4574797" y="3136887"/>
                  <a:pt x="4530880" y="3262362"/>
                </a:cubicBezTo>
                <a:cubicBezTo>
                  <a:pt x="4524607" y="3281184"/>
                  <a:pt x="4530880" y="3312552"/>
                  <a:pt x="4549702" y="3331374"/>
                </a:cubicBezTo>
                <a:cubicBezTo>
                  <a:pt x="4549702" y="3331374"/>
                  <a:pt x="4549702" y="3331374"/>
                  <a:pt x="4725367" y="3500766"/>
                </a:cubicBezTo>
                <a:cubicBezTo>
                  <a:pt x="4744189" y="3519587"/>
                  <a:pt x="4750462" y="3544682"/>
                  <a:pt x="4737915" y="3569777"/>
                </a:cubicBezTo>
                <a:cubicBezTo>
                  <a:pt x="4737915" y="3569777"/>
                  <a:pt x="4737915" y="3569777"/>
                  <a:pt x="4662630" y="3714074"/>
                </a:cubicBezTo>
                <a:cubicBezTo>
                  <a:pt x="4650082" y="3732895"/>
                  <a:pt x="4624987" y="3745443"/>
                  <a:pt x="4606166" y="3745443"/>
                </a:cubicBezTo>
                <a:cubicBezTo>
                  <a:pt x="4606166" y="3745443"/>
                  <a:pt x="4606166" y="3745443"/>
                  <a:pt x="4355215" y="3695253"/>
                </a:cubicBezTo>
                <a:cubicBezTo>
                  <a:pt x="4336393" y="3688979"/>
                  <a:pt x="4305025" y="3701526"/>
                  <a:pt x="4292477" y="3720348"/>
                </a:cubicBezTo>
                <a:cubicBezTo>
                  <a:pt x="4292477" y="3720348"/>
                  <a:pt x="4292477" y="3720348"/>
                  <a:pt x="4217192" y="3827002"/>
                </a:cubicBezTo>
                <a:cubicBezTo>
                  <a:pt x="4198370" y="3845823"/>
                  <a:pt x="4198370" y="3877192"/>
                  <a:pt x="4210918" y="3896013"/>
                </a:cubicBezTo>
                <a:cubicBezTo>
                  <a:pt x="4210918" y="3896013"/>
                  <a:pt x="4210918" y="3896013"/>
                  <a:pt x="4330120" y="4115595"/>
                </a:cubicBezTo>
                <a:cubicBezTo>
                  <a:pt x="4342667" y="4134417"/>
                  <a:pt x="4336393" y="4165786"/>
                  <a:pt x="4323846" y="4184607"/>
                </a:cubicBezTo>
                <a:cubicBezTo>
                  <a:pt x="4323846" y="4184607"/>
                  <a:pt x="4323846" y="4184607"/>
                  <a:pt x="4204644" y="4297535"/>
                </a:cubicBezTo>
                <a:cubicBezTo>
                  <a:pt x="4192097" y="4316356"/>
                  <a:pt x="4160728" y="4322630"/>
                  <a:pt x="4141906" y="4310083"/>
                </a:cubicBezTo>
                <a:cubicBezTo>
                  <a:pt x="4141906" y="4310083"/>
                  <a:pt x="4141906" y="4310083"/>
                  <a:pt x="3922324" y="4190881"/>
                </a:cubicBezTo>
                <a:cubicBezTo>
                  <a:pt x="3903503" y="4178333"/>
                  <a:pt x="3872134" y="4184607"/>
                  <a:pt x="3853313" y="4197155"/>
                </a:cubicBezTo>
                <a:cubicBezTo>
                  <a:pt x="3853313" y="4197155"/>
                  <a:pt x="3853313" y="4197155"/>
                  <a:pt x="3746659" y="4278714"/>
                </a:cubicBezTo>
                <a:cubicBezTo>
                  <a:pt x="3727837" y="4291261"/>
                  <a:pt x="3715290" y="4322630"/>
                  <a:pt x="3721563" y="4341451"/>
                </a:cubicBezTo>
                <a:cubicBezTo>
                  <a:pt x="3721563" y="4341451"/>
                  <a:pt x="3721563" y="4341451"/>
                  <a:pt x="3771754" y="4586129"/>
                </a:cubicBezTo>
                <a:cubicBezTo>
                  <a:pt x="3778027" y="4611224"/>
                  <a:pt x="3765480" y="4636319"/>
                  <a:pt x="3740385" y="4648866"/>
                </a:cubicBezTo>
                <a:cubicBezTo>
                  <a:pt x="3740385" y="4648866"/>
                  <a:pt x="3740385" y="4648866"/>
                  <a:pt x="3596088" y="4724152"/>
                </a:cubicBezTo>
                <a:cubicBezTo>
                  <a:pt x="3577267" y="4736699"/>
                  <a:pt x="3545898" y="4730425"/>
                  <a:pt x="3533350" y="4717878"/>
                </a:cubicBezTo>
                <a:cubicBezTo>
                  <a:pt x="3533350" y="4717878"/>
                  <a:pt x="3533350" y="4717878"/>
                  <a:pt x="3357685" y="4535938"/>
                </a:cubicBezTo>
                <a:cubicBezTo>
                  <a:pt x="3338863" y="4523391"/>
                  <a:pt x="3307494" y="4517117"/>
                  <a:pt x="3288673" y="4523391"/>
                </a:cubicBezTo>
                <a:cubicBezTo>
                  <a:pt x="3288673" y="4523391"/>
                  <a:pt x="3288673" y="4523391"/>
                  <a:pt x="3163198" y="4567307"/>
                </a:cubicBezTo>
                <a:cubicBezTo>
                  <a:pt x="3138103" y="4573581"/>
                  <a:pt x="3119281" y="4598676"/>
                  <a:pt x="3119281" y="4623771"/>
                </a:cubicBezTo>
                <a:cubicBezTo>
                  <a:pt x="3119281" y="4623771"/>
                  <a:pt x="3119281" y="4623771"/>
                  <a:pt x="3100460" y="4868448"/>
                </a:cubicBezTo>
                <a:cubicBezTo>
                  <a:pt x="3094186" y="4893543"/>
                  <a:pt x="3075365" y="4918639"/>
                  <a:pt x="3050270" y="4918639"/>
                </a:cubicBezTo>
                <a:cubicBezTo>
                  <a:pt x="3050270" y="4918639"/>
                  <a:pt x="3050270" y="4918639"/>
                  <a:pt x="2893425" y="4950007"/>
                </a:cubicBezTo>
                <a:cubicBezTo>
                  <a:pt x="2868330" y="4956281"/>
                  <a:pt x="2843235" y="4943734"/>
                  <a:pt x="2830688" y="4924912"/>
                </a:cubicBezTo>
                <a:cubicBezTo>
                  <a:pt x="2830688" y="4924912"/>
                  <a:pt x="2830688" y="4924912"/>
                  <a:pt x="2717760" y="4705330"/>
                </a:cubicBezTo>
                <a:cubicBezTo>
                  <a:pt x="2705212" y="4680235"/>
                  <a:pt x="2680117" y="4667688"/>
                  <a:pt x="2655022" y="4667688"/>
                </a:cubicBezTo>
                <a:cubicBezTo>
                  <a:pt x="2655022" y="4667688"/>
                  <a:pt x="2655022" y="4667688"/>
                  <a:pt x="2523273" y="4673961"/>
                </a:cubicBezTo>
                <a:cubicBezTo>
                  <a:pt x="2498178" y="4673961"/>
                  <a:pt x="2473083" y="4692783"/>
                  <a:pt x="2466809" y="4711604"/>
                </a:cubicBezTo>
                <a:cubicBezTo>
                  <a:pt x="2466809" y="4711604"/>
                  <a:pt x="2466809" y="4711604"/>
                  <a:pt x="2366428" y="4943734"/>
                </a:cubicBezTo>
                <a:cubicBezTo>
                  <a:pt x="2360155" y="4968829"/>
                  <a:pt x="2335060" y="4981376"/>
                  <a:pt x="2309964" y="4981376"/>
                </a:cubicBezTo>
                <a:cubicBezTo>
                  <a:pt x="2309964" y="4981376"/>
                  <a:pt x="2309964" y="4981376"/>
                  <a:pt x="2146846" y="4962555"/>
                </a:cubicBezTo>
                <a:cubicBezTo>
                  <a:pt x="2128025" y="4956281"/>
                  <a:pt x="2102930" y="4937460"/>
                  <a:pt x="2096656" y="4918639"/>
                </a:cubicBezTo>
                <a:cubicBezTo>
                  <a:pt x="2096656" y="4918639"/>
                  <a:pt x="2096656" y="4918639"/>
                  <a:pt x="2052740" y="4667688"/>
                </a:cubicBezTo>
                <a:cubicBezTo>
                  <a:pt x="2052740" y="4648866"/>
                  <a:pt x="2027645" y="4623771"/>
                  <a:pt x="2008823" y="4617497"/>
                </a:cubicBezTo>
                <a:cubicBezTo>
                  <a:pt x="2008823" y="4617497"/>
                  <a:pt x="2008823" y="4617497"/>
                  <a:pt x="1877074" y="4586129"/>
                </a:cubicBezTo>
                <a:cubicBezTo>
                  <a:pt x="1851979" y="4579855"/>
                  <a:pt x="1826884" y="4592402"/>
                  <a:pt x="1808063" y="4604950"/>
                </a:cubicBezTo>
                <a:cubicBezTo>
                  <a:pt x="1808063" y="4604950"/>
                  <a:pt x="1808063" y="4604950"/>
                  <a:pt x="1651218" y="4799437"/>
                </a:cubicBezTo>
                <a:cubicBezTo>
                  <a:pt x="1638671" y="4818258"/>
                  <a:pt x="1607302" y="4824532"/>
                  <a:pt x="1588481" y="4818258"/>
                </a:cubicBezTo>
                <a:cubicBezTo>
                  <a:pt x="1588481" y="4818258"/>
                  <a:pt x="1588481" y="4818258"/>
                  <a:pt x="1437910" y="4749247"/>
                </a:cubicBezTo>
                <a:cubicBezTo>
                  <a:pt x="1412815" y="4742973"/>
                  <a:pt x="1400267" y="4717878"/>
                  <a:pt x="1400267" y="4692783"/>
                </a:cubicBezTo>
                <a:cubicBezTo>
                  <a:pt x="1400267" y="4692783"/>
                  <a:pt x="1400267" y="4692783"/>
                  <a:pt x="1431636" y="4448106"/>
                </a:cubicBezTo>
                <a:cubicBezTo>
                  <a:pt x="1437910" y="4423010"/>
                  <a:pt x="1419089" y="4391642"/>
                  <a:pt x="1400267" y="4385368"/>
                </a:cubicBezTo>
                <a:cubicBezTo>
                  <a:pt x="1400267" y="4385368"/>
                  <a:pt x="1400267" y="4385368"/>
                  <a:pt x="1287339" y="4310083"/>
                </a:cubicBezTo>
                <a:cubicBezTo>
                  <a:pt x="1268518" y="4297535"/>
                  <a:pt x="1237149" y="4297535"/>
                  <a:pt x="1218328" y="4310083"/>
                </a:cubicBezTo>
                <a:cubicBezTo>
                  <a:pt x="1218328" y="4310083"/>
                  <a:pt x="1218328" y="4310083"/>
                  <a:pt x="1011293" y="4448106"/>
                </a:cubicBezTo>
                <a:cubicBezTo>
                  <a:pt x="992472" y="4460653"/>
                  <a:pt x="961103" y="4460653"/>
                  <a:pt x="942282" y="4448106"/>
                </a:cubicBezTo>
                <a:cubicBezTo>
                  <a:pt x="942282" y="4448106"/>
                  <a:pt x="942282" y="4448106"/>
                  <a:pt x="816806" y="4341451"/>
                </a:cubicBezTo>
                <a:cubicBezTo>
                  <a:pt x="797985" y="4322630"/>
                  <a:pt x="791711" y="4297535"/>
                  <a:pt x="804259" y="4272440"/>
                </a:cubicBezTo>
                <a:cubicBezTo>
                  <a:pt x="804259" y="4272440"/>
                  <a:pt x="804259" y="4272440"/>
                  <a:pt x="904639" y="4046584"/>
                </a:cubicBezTo>
                <a:cubicBezTo>
                  <a:pt x="910913" y="4027763"/>
                  <a:pt x="910913" y="3996394"/>
                  <a:pt x="892092" y="3977572"/>
                </a:cubicBezTo>
                <a:cubicBezTo>
                  <a:pt x="892092" y="3977572"/>
                  <a:pt x="892092" y="3977572"/>
                  <a:pt x="804259" y="3877192"/>
                </a:cubicBezTo>
                <a:cubicBezTo>
                  <a:pt x="791711" y="3858371"/>
                  <a:pt x="760342" y="3852097"/>
                  <a:pt x="735247" y="3858371"/>
                </a:cubicBezTo>
                <a:cubicBezTo>
                  <a:pt x="735247" y="3858371"/>
                  <a:pt x="735247" y="3858371"/>
                  <a:pt x="496844" y="3927382"/>
                </a:cubicBezTo>
                <a:cubicBezTo>
                  <a:pt x="478023" y="3933656"/>
                  <a:pt x="446654" y="3921108"/>
                  <a:pt x="434106" y="3902287"/>
                </a:cubicBezTo>
                <a:cubicBezTo>
                  <a:pt x="434106" y="3902287"/>
                  <a:pt x="434106" y="3902287"/>
                  <a:pt x="346273" y="3764264"/>
                </a:cubicBezTo>
                <a:cubicBezTo>
                  <a:pt x="333726" y="3745443"/>
                  <a:pt x="340000" y="3714074"/>
                  <a:pt x="352547" y="3695253"/>
                </a:cubicBezTo>
                <a:cubicBezTo>
                  <a:pt x="352547" y="3695253"/>
                  <a:pt x="352547" y="3695253"/>
                  <a:pt x="515665" y="3507039"/>
                </a:cubicBezTo>
                <a:cubicBezTo>
                  <a:pt x="534487" y="3494492"/>
                  <a:pt x="534487" y="3463123"/>
                  <a:pt x="528213" y="3438028"/>
                </a:cubicBezTo>
                <a:cubicBezTo>
                  <a:pt x="528213" y="3438028"/>
                  <a:pt x="528213" y="3438028"/>
                  <a:pt x="471749" y="3318826"/>
                </a:cubicBezTo>
                <a:cubicBezTo>
                  <a:pt x="465475" y="3300005"/>
                  <a:pt x="434106" y="3281184"/>
                  <a:pt x="415285" y="3281184"/>
                </a:cubicBezTo>
                <a:cubicBezTo>
                  <a:pt x="415285" y="3281184"/>
                  <a:pt x="415285" y="3281184"/>
                  <a:pt x="164334" y="3274910"/>
                </a:cubicBezTo>
                <a:cubicBezTo>
                  <a:pt x="139239" y="3274910"/>
                  <a:pt x="120418" y="3256088"/>
                  <a:pt x="114144" y="3237267"/>
                </a:cubicBezTo>
                <a:cubicBezTo>
                  <a:pt x="114144" y="3237267"/>
                  <a:pt x="114144" y="3237267"/>
                  <a:pt x="70227" y="3074149"/>
                </a:cubicBezTo>
                <a:cubicBezTo>
                  <a:pt x="63954" y="3055328"/>
                  <a:pt x="70227" y="3023959"/>
                  <a:pt x="89049" y="3011411"/>
                </a:cubicBezTo>
                <a:cubicBezTo>
                  <a:pt x="89049" y="3011411"/>
                  <a:pt x="89049" y="3011411"/>
                  <a:pt x="302357" y="2885936"/>
                </a:cubicBezTo>
                <a:cubicBezTo>
                  <a:pt x="321178" y="2873388"/>
                  <a:pt x="340000" y="2842019"/>
                  <a:pt x="333726" y="2816924"/>
                </a:cubicBezTo>
                <a:cubicBezTo>
                  <a:pt x="333726" y="2816924"/>
                  <a:pt x="333726" y="2816924"/>
                  <a:pt x="321178" y="2685175"/>
                </a:cubicBezTo>
                <a:cubicBezTo>
                  <a:pt x="314905" y="2666354"/>
                  <a:pt x="296083" y="2641259"/>
                  <a:pt x="277262" y="2634985"/>
                </a:cubicBezTo>
                <a:cubicBezTo>
                  <a:pt x="277262" y="2634985"/>
                  <a:pt x="277262" y="2634985"/>
                  <a:pt x="38858" y="2553426"/>
                </a:cubicBezTo>
                <a:cubicBezTo>
                  <a:pt x="13764" y="2547152"/>
                  <a:pt x="-5058" y="2522057"/>
                  <a:pt x="1216" y="2503236"/>
                </a:cubicBezTo>
                <a:cubicBezTo>
                  <a:pt x="1216" y="2503236"/>
                  <a:pt x="1216" y="2503236"/>
                  <a:pt x="1216" y="2333844"/>
                </a:cubicBezTo>
                <a:cubicBezTo>
                  <a:pt x="1216" y="2315022"/>
                  <a:pt x="20037" y="2289927"/>
                  <a:pt x="45132" y="2283654"/>
                </a:cubicBezTo>
                <a:cubicBezTo>
                  <a:pt x="45132" y="2283654"/>
                  <a:pt x="45132" y="2283654"/>
                  <a:pt x="283536" y="2220916"/>
                </a:cubicBezTo>
                <a:cubicBezTo>
                  <a:pt x="308631" y="2214642"/>
                  <a:pt x="327452" y="2189547"/>
                  <a:pt x="333726" y="2170726"/>
                </a:cubicBezTo>
                <a:cubicBezTo>
                  <a:pt x="333726" y="2170726"/>
                  <a:pt x="333726" y="2170726"/>
                  <a:pt x="358821" y="2038977"/>
                </a:cubicBezTo>
                <a:cubicBezTo>
                  <a:pt x="365095" y="2013881"/>
                  <a:pt x="352547" y="1988786"/>
                  <a:pt x="333726" y="1969965"/>
                </a:cubicBezTo>
                <a:cubicBezTo>
                  <a:pt x="333726" y="1969965"/>
                  <a:pt x="333726" y="1969965"/>
                  <a:pt x="126691" y="1831942"/>
                </a:cubicBezTo>
                <a:cubicBezTo>
                  <a:pt x="107870" y="1819394"/>
                  <a:pt x="101596" y="1788026"/>
                  <a:pt x="107870" y="1769204"/>
                </a:cubicBezTo>
                <a:cubicBezTo>
                  <a:pt x="107870" y="1769204"/>
                  <a:pt x="107870" y="1769204"/>
                  <a:pt x="158060" y="1612360"/>
                </a:cubicBezTo>
                <a:cubicBezTo>
                  <a:pt x="170608" y="1587265"/>
                  <a:pt x="189429" y="1568444"/>
                  <a:pt x="214524" y="1574717"/>
                </a:cubicBezTo>
                <a:cubicBezTo>
                  <a:pt x="214524" y="1574717"/>
                  <a:pt x="214524" y="1574717"/>
                  <a:pt x="465475" y="1580991"/>
                </a:cubicBezTo>
                <a:cubicBezTo>
                  <a:pt x="484296" y="1587265"/>
                  <a:pt x="515665" y="1568444"/>
                  <a:pt x="528213" y="1549622"/>
                </a:cubicBezTo>
                <a:cubicBezTo>
                  <a:pt x="528213" y="1549622"/>
                  <a:pt x="528213" y="1549622"/>
                  <a:pt x="584677" y="1430420"/>
                </a:cubicBezTo>
                <a:cubicBezTo>
                  <a:pt x="597224" y="1411599"/>
                  <a:pt x="597224" y="1380230"/>
                  <a:pt x="578403" y="1361409"/>
                </a:cubicBezTo>
                <a:cubicBezTo>
                  <a:pt x="578403" y="1361409"/>
                  <a:pt x="578403" y="1361409"/>
                  <a:pt x="427833" y="1160648"/>
                </a:cubicBezTo>
                <a:cubicBezTo>
                  <a:pt x="415285" y="1141827"/>
                  <a:pt x="415285" y="1116732"/>
                  <a:pt x="427833" y="1097911"/>
                </a:cubicBezTo>
                <a:cubicBezTo>
                  <a:pt x="427833" y="1097911"/>
                  <a:pt x="427833" y="1097911"/>
                  <a:pt x="521939" y="959887"/>
                </a:cubicBezTo>
                <a:cubicBezTo>
                  <a:pt x="534487" y="941066"/>
                  <a:pt x="565856" y="934792"/>
                  <a:pt x="584677" y="941066"/>
                </a:cubicBezTo>
                <a:cubicBezTo>
                  <a:pt x="584677" y="941066"/>
                  <a:pt x="584677" y="941066"/>
                  <a:pt x="823080" y="1028899"/>
                </a:cubicBezTo>
                <a:cubicBezTo>
                  <a:pt x="841902" y="1035173"/>
                  <a:pt x="873270" y="1028899"/>
                  <a:pt x="892092" y="1010078"/>
                </a:cubicBezTo>
                <a:cubicBezTo>
                  <a:pt x="892092" y="1010078"/>
                  <a:pt x="892092" y="1010078"/>
                  <a:pt x="986198" y="915971"/>
                </a:cubicBezTo>
                <a:cubicBezTo>
                  <a:pt x="998746" y="897150"/>
                  <a:pt x="1005020" y="865781"/>
                  <a:pt x="998746" y="846960"/>
                </a:cubicBezTo>
                <a:cubicBezTo>
                  <a:pt x="998746" y="846960"/>
                  <a:pt x="998746" y="846960"/>
                  <a:pt x="910913" y="614830"/>
                </a:cubicBezTo>
                <a:cubicBezTo>
                  <a:pt x="904639" y="589735"/>
                  <a:pt x="910913" y="564640"/>
                  <a:pt x="929734" y="552092"/>
                </a:cubicBezTo>
                <a:cubicBezTo>
                  <a:pt x="929734" y="552092"/>
                  <a:pt x="929734" y="552092"/>
                  <a:pt x="1061484" y="451712"/>
                </a:cubicBezTo>
                <a:cubicBezTo>
                  <a:pt x="1080305" y="439164"/>
                  <a:pt x="1111674" y="439164"/>
                  <a:pt x="1130495" y="451712"/>
                </a:cubicBezTo>
                <a:cubicBezTo>
                  <a:pt x="1130495" y="451712"/>
                  <a:pt x="1130495" y="451712"/>
                  <a:pt x="1331256" y="602282"/>
                </a:cubicBezTo>
                <a:cubicBezTo>
                  <a:pt x="1350077" y="614830"/>
                  <a:pt x="1381446" y="614830"/>
                  <a:pt x="1400267" y="608556"/>
                </a:cubicBezTo>
                <a:cubicBezTo>
                  <a:pt x="1400267" y="608556"/>
                  <a:pt x="1400267" y="608556"/>
                  <a:pt x="1519469" y="539545"/>
                </a:cubicBezTo>
                <a:cubicBezTo>
                  <a:pt x="1538290" y="533271"/>
                  <a:pt x="1550838" y="501902"/>
                  <a:pt x="1550838" y="483081"/>
                </a:cubicBezTo>
                <a:cubicBezTo>
                  <a:pt x="1550838" y="483081"/>
                  <a:pt x="1550838" y="483081"/>
                  <a:pt x="1538290" y="232130"/>
                </a:cubicBezTo>
                <a:cubicBezTo>
                  <a:pt x="1532017" y="207035"/>
                  <a:pt x="1550838" y="181939"/>
                  <a:pt x="1569659" y="175666"/>
                </a:cubicBezTo>
                <a:cubicBezTo>
                  <a:pt x="1569659" y="175666"/>
                  <a:pt x="1569659" y="175666"/>
                  <a:pt x="1726504" y="119202"/>
                </a:cubicBezTo>
                <a:cubicBezTo>
                  <a:pt x="1751599" y="112928"/>
                  <a:pt x="1776694" y="119202"/>
                  <a:pt x="1789241" y="138023"/>
                </a:cubicBezTo>
                <a:cubicBezTo>
                  <a:pt x="1789241" y="138023"/>
                  <a:pt x="1789241" y="138023"/>
                  <a:pt x="1939812" y="345058"/>
                </a:cubicBezTo>
                <a:cubicBezTo>
                  <a:pt x="1952359" y="357605"/>
                  <a:pt x="1983728" y="370153"/>
                  <a:pt x="2002550" y="370153"/>
                </a:cubicBezTo>
                <a:cubicBezTo>
                  <a:pt x="2002550" y="370153"/>
                  <a:pt x="2002550" y="370153"/>
                  <a:pt x="2134299" y="338784"/>
                </a:cubicBezTo>
                <a:cubicBezTo>
                  <a:pt x="2159394" y="338784"/>
                  <a:pt x="2178215" y="313689"/>
                  <a:pt x="2184489" y="294868"/>
                </a:cubicBezTo>
                <a:cubicBezTo>
                  <a:pt x="2184489" y="294868"/>
                  <a:pt x="2184489" y="294868"/>
                  <a:pt x="2247227" y="50190"/>
                </a:cubicBezTo>
                <a:cubicBezTo>
                  <a:pt x="2247227" y="31369"/>
                  <a:pt x="2272322" y="12548"/>
                  <a:pt x="2297417" y="6274"/>
                </a:cubicBezTo>
                <a:cubicBezTo>
                  <a:pt x="2297417" y="6274"/>
                  <a:pt x="2297417" y="6274"/>
                  <a:pt x="2460535" y="0"/>
                </a:cubicBezTo>
                <a:close/>
              </a:path>
            </a:pathLst>
          </a:custGeom>
          <a:solidFill>
            <a:srgbClr val="0053A3"/>
          </a:solidFill>
          <a:ln w="9525">
            <a:noFill/>
            <a:round/>
            <a:headEnd/>
            <a:tailEnd/>
          </a:ln>
        </p:spPr>
        <p:txBody>
          <a:bodyPr vert="horz" wrap="square" lIns="91408" tIns="45705" rIns="91408" bIns="45705" numCol="1" anchor="t" anchorCtr="0" compatLnSpc="1">
            <a:prstTxWarp prst="textNoShape">
              <a:avLst/>
            </a:prstTxWarp>
            <a:noAutofit/>
          </a:bodyPr>
          <a:lstStyle/>
          <a:p>
            <a:pPr defTabSz="609402"/>
            <a:endParaRPr lang="zh-CN" altLang="en-US" sz="1706">
              <a:solidFill>
                <a:prstClr val="black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xmlns="" id="{8081F628-908F-4911-9A30-9B39228F064A}"/>
              </a:ext>
            </a:extLst>
          </p:cNvPr>
          <p:cNvSpPr>
            <a:spLocks noEditPoints="1"/>
          </p:cNvSpPr>
          <p:nvPr/>
        </p:nvSpPr>
        <p:spPr bwMode="auto">
          <a:xfrm rot="21029562">
            <a:off x="5534025" y="2928023"/>
            <a:ext cx="1151111" cy="1151047"/>
          </a:xfrm>
          <a:custGeom>
            <a:avLst/>
            <a:gdLst>
              <a:gd name="T0" fmla="*/ 1098 w 1098"/>
              <a:gd name="T1" fmla="*/ 620 h 1099"/>
              <a:gd name="T2" fmla="*/ 1098 w 1098"/>
              <a:gd name="T3" fmla="*/ 487 h 1099"/>
              <a:gd name="T4" fmla="*/ 940 w 1098"/>
              <a:gd name="T5" fmla="*/ 447 h 1099"/>
              <a:gd name="T6" fmla="*/ 892 w 1098"/>
              <a:gd name="T7" fmla="*/ 335 h 1099"/>
              <a:gd name="T8" fmla="*/ 976 w 1098"/>
              <a:gd name="T9" fmla="*/ 211 h 1099"/>
              <a:gd name="T10" fmla="*/ 882 w 1098"/>
              <a:gd name="T11" fmla="*/ 117 h 1099"/>
              <a:gd name="T12" fmla="*/ 751 w 1098"/>
              <a:gd name="T13" fmla="*/ 196 h 1099"/>
              <a:gd name="T14" fmla="*/ 645 w 1098"/>
              <a:gd name="T15" fmla="*/ 152 h 1099"/>
              <a:gd name="T16" fmla="*/ 615 w 1098"/>
              <a:gd name="T17" fmla="*/ 0 h 1099"/>
              <a:gd name="T18" fmla="*/ 482 w 1098"/>
              <a:gd name="T19" fmla="*/ 0 h 1099"/>
              <a:gd name="T20" fmla="*/ 445 w 1098"/>
              <a:gd name="T21" fmla="*/ 150 h 1099"/>
              <a:gd name="T22" fmla="*/ 329 w 1098"/>
              <a:gd name="T23" fmla="*/ 197 h 1099"/>
              <a:gd name="T24" fmla="*/ 203 w 1098"/>
              <a:gd name="T25" fmla="*/ 112 h 1099"/>
              <a:gd name="T26" fmla="*/ 109 w 1098"/>
              <a:gd name="T27" fmla="*/ 206 h 1099"/>
              <a:gd name="T28" fmla="*/ 188 w 1098"/>
              <a:gd name="T29" fmla="*/ 337 h 1099"/>
              <a:gd name="T30" fmla="*/ 141 w 1098"/>
              <a:gd name="T31" fmla="*/ 452 h 1099"/>
              <a:gd name="T32" fmla="*/ 0 w 1098"/>
              <a:gd name="T33" fmla="*/ 479 h 1099"/>
              <a:gd name="T34" fmla="*/ 0 w 1098"/>
              <a:gd name="T35" fmla="*/ 612 h 1099"/>
              <a:gd name="T36" fmla="*/ 140 w 1098"/>
              <a:gd name="T37" fmla="*/ 647 h 1099"/>
              <a:gd name="T38" fmla="*/ 186 w 1098"/>
              <a:gd name="T39" fmla="*/ 760 h 1099"/>
              <a:gd name="T40" fmla="*/ 100 w 1098"/>
              <a:gd name="T41" fmla="*/ 888 h 1099"/>
              <a:gd name="T42" fmla="*/ 194 w 1098"/>
              <a:gd name="T43" fmla="*/ 982 h 1099"/>
              <a:gd name="T44" fmla="*/ 327 w 1098"/>
              <a:gd name="T45" fmla="*/ 902 h 1099"/>
              <a:gd name="T46" fmla="*/ 446 w 1098"/>
              <a:gd name="T47" fmla="*/ 952 h 1099"/>
              <a:gd name="T48" fmla="*/ 475 w 1098"/>
              <a:gd name="T49" fmla="*/ 1099 h 1099"/>
              <a:gd name="T50" fmla="*/ 608 w 1098"/>
              <a:gd name="T51" fmla="*/ 1099 h 1099"/>
              <a:gd name="T52" fmla="*/ 645 w 1098"/>
              <a:gd name="T53" fmla="*/ 949 h 1099"/>
              <a:gd name="T54" fmla="*/ 755 w 1098"/>
              <a:gd name="T55" fmla="*/ 903 h 1099"/>
              <a:gd name="T56" fmla="*/ 881 w 1098"/>
              <a:gd name="T57" fmla="*/ 987 h 1099"/>
              <a:gd name="T58" fmla="*/ 975 w 1098"/>
              <a:gd name="T59" fmla="*/ 893 h 1099"/>
              <a:gd name="T60" fmla="*/ 895 w 1098"/>
              <a:gd name="T61" fmla="*/ 761 h 1099"/>
              <a:gd name="T62" fmla="*/ 941 w 1098"/>
              <a:gd name="T63" fmla="*/ 650 h 1099"/>
              <a:gd name="T64" fmla="*/ 1098 w 1098"/>
              <a:gd name="T65" fmla="*/ 620 h 1099"/>
              <a:gd name="T66" fmla="*/ 546 w 1098"/>
              <a:gd name="T67" fmla="*/ 828 h 1099"/>
              <a:gd name="T68" fmla="*/ 274 w 1098"/>
              <a:gd name="T69" fmla="*/ 556 h 1099"/>
              <a:gd name="T70" fmla="*/ 546 w 1098"/>
              <a:gd name="T71" fmla="*/ 284 h 1099"/>
              <a:gd name="T72" fmla="*/ 818 w 1098"/>
              <a:gd name="T73" fmla="*/ 556 h 1099"/>
              <a:gd name="T74" fmla="*/ 546 w 1098"/>
              <a:gd name="T75" fmla="*/ 828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98" h="1099">
                <a:moveTo>
                  <a:pt x="1098" y="620"/>
                </a:moveTo>
                <a:cubicBezTo>
                  <a:pt x="1098" y="487"/>
                  <a:pt x="1098" y="487"/>
                  <a:pt x="1098" y="487"/>
                </a:cubicBezTo>
                <a:cubicBezTo>
                  <a:pt x="940" y="447"/>
                  <a:pt x="940" y="447"/>
                  <a:pt x="940" y="447"/>
                </a:cubicBezTo>
                <a:cubicBezTo>
                  <a:pt x="929" y="407"/>
                  <a:pt x="913" y="370"/>
                  <a:pt x="892" y="335"/>
                </a:cubicBezTo>
                <a:cubicBezTo>
                  <a:pt x="976" y="211"/>
                  <a:pt x="976" y="211"/>
                  <a:pt x="976" y="211"/>
                </a:cubicBezTo>
                <a:cubicBezTo>
                  <a:pt x="882" y="117"/>
                  <a:pt x="882" y="117"/>
                  <a:pt x="882" y="117"/>
                </a:cubicBezTo>
                <a:cubicBezTo>
                  <a:pt x="751" y="196"/>
                  <a:pt x="751" y="196"/>
                  <a:pt x="751" y="196"/>
                </a:cubicBezTo>
                <a:cubicBezTo>
                  <a:pt x="718" y="177"/>
                  <a:pt x="683" y="162"/>
                  <a:pt x="645" y="152"/>
                </a:cubicBezTo>
                <a:cubicBezTo>
                  <a:pt x="615" y="0"/>
                  <a:pt x="615" y="0"/>
                  <a:pt x="615" y="0"/>
                </a:cubicBezTo>
                <a:cubicBezTo>
                  <a:pt x="482" y="0"/>
                  <a:pt x="482" y="0"/>
                  <a:pt x="482" y="0"/>
                </a:cubicBezTo>
                <a:cubicBezTo>
                  <a:pt x="445" y="150"/>
                  <a:pt x="445" y="150"/>
                  <a:pt x="445" y="150"/>
                </a:cubicBezTo>
                <a:cubicBezTo>
                  <a:pt x="404" y="159"/>
                  <a:pt x="365" y="175"/>
                  <a:pt x="329" y="197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109" y="206"/>
                  <a:pt x="109" y="206"/>
                  <a:pt x="109" y="206"/>
                </a:cubicBezTo>
                <a:cubicBezTo>
                  <a:pt x="188" y="337"/>
                  <a:pt x="188" y="337"/>
                  <a:pt x="188" y="337"/>
                </a:cubicBezTo>
                <a:cubicBezTo>
                  <a:pt x="167" y="372"/>
                  <a:pt x="151" y="411"/>
                  <a:pt x="141" y="452"/>
                </a:cubicBezTo>
                <a:cubicBezTo>
                  <a:pt x="0" y="479"/>
                  <a:pt x="0" y="479"/>
                  <a:pt x="0" y="479"/>
                </a:cubicBezTo>
                <a:cubicBezTo>
                  <a:pt x="0" y="612"/>
                  <a:pt x="0" y="612"/>
                  <a:pt x="0" y="612"/>
                </a:cubicBezTo>
                <a:cubicBezTo>
                  <a:pt x="140" y="647"/>
                  <a:pt x="140" y="647"/>
                  <a:pt x="140" y="647"/>
                </a:cubicBezTo>
                <a:cubicBezTo>
                  <a:pt x="150" y="688"/>
                  <a:pt x="166" y="726"/>
                  <a:pt x="186" y="760"/>
                </a:cubicBezTo>
                <a:cubicBezTo>
                  <a:pt x="100" y="888"/>
                  <a:pt x="100" y="888"/>
                  <a:pt x="100" y="888"/>
                </a:cubicBezTo>
                <a:cubicBezTo>
                  <a:pt x="194" y="982"/>
                  <a:pt x="194" y="982"/>
                  <a:pt x="194" y="982"/>
                </a:cubicBezTo>
                <a:cubicBezTo>
                  <a:pt x="327" y="902"/>
                  <a:pt x="327" y="902"/>
                  <a:pt x="327" y="902"/>
                </a:cubicBezTo>
                <a:cubicBezTo>
                  <a:pt x="363" y="925"/>
                  <a:pt x="404" y="941"/>
                  <a:pt x="446" y="952"/>
                </a:cubicBezTo>
                <a:cubicBezTo>
                  <a:pt x="475" y="1099"/>
                  <a:pt x="475" y="1099"/>
                  <a:pt x="475" y="1099"/>
                </a:cubicBezTo>
                <a:cubicBezTo>
                  <a:pt x="608" y="1099"/>
                  <a:pt x="608" y="1099"/>
                  <a:pt x="608" y="1099"/>
                </a:cubicBezTo>
                <a:cubicBezTo>
                  <a:pt x="645" y="949"/>
                  <a:pt x="645" y="949"/>
                  <a:pt x="645" y="949"/>
                </a:cubicBezTo>
                <a:cubicBezTo>
                  <a:pt x="684" y="939"/>
                  <a:pt x="721" y="923"/>
                  <a:pt x="755" y="903"/>
                </a:cubicBezTo>
                <a:cubicBezTo>
                  <a:pt x="881" y="987"/>
                  <a:pt x="881" y="987"/>
                  <a:pt x="881" y="987"/>
                </a:cubicBezTo>
                <a:cubicBezTo>
                  <a:pt x="975" y="893"/>
                  <a:pt x="975" y="893"/>
                  <a:pt x="975" y="893"/>
                </a:cubicBezTo>
                <a:cubicBezTo>
                  <a:pt x="895" y="761"/>
                  <a:pt x="895" y="761"/>
                  <a:pt x="895" y="761"/>
                </a:cubicBezTo>
                <a:cubicBezTo>
                  <a:pt x="915" y="727"/>
                  <a:pt x="931" y="690"/>
                  <a:pt x="941" y="650"/>
                </a:cubicBezTo>
                <a:lnTo>
                  <a:pt x="1098" y="620"/>
                </a:lnTo>
                <a:close/>
                <a:moveTo>
                  <a:pt x="546" y="828"/>
                </a:moveTo>
                <a:cubicBezTo>
                  <a:pt x="396" y="828"/>
                  <a:pt x="274" y="706"/>
                  <a:pt x="274" y="556"/>
                </a:cubicBezTo>
                <a:cubicBezTo>
                  <a:pt x="274" y="406"/>
                  <a:pt x="396" y="284"/>
                  <a:pt x="546" y="284"/>
                </a:cubicBezTo>
                <a:cubicBezTo>
                  <a:pt x="696" y="284"/>
                  <a:pt x="818" y="406"/>
                  <a:pt x="818" y="556"/>
                </a:cubicBezTo>
                <a:cubicBezTo>
                  <a:pt x="818" y="706"/>
                  <a:pt x="696" y="828"/>
                  <a:pt x="546" y="82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08" tIns="45705" rIns="91408" bIns="45705" numCol="1" anchor="t" anchorCtr="0" compatLnSpc="1">
            <a:prstTxWarp prst="textNoShape">
              <a:avLst/>
            </a:prstTxWarp>
          </a:bodyPr>
          <a:lstStyle/>
          <a:p>
            <a:pPr defTabSz="609402"/>
            <a:endParaRPr lang="zh-CN" altLang="en-US" sz="1706">
              <a:solidFill>
                <a:prstClr val="black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37D714F2-EFAE-414E-9FA0-1ECA65B8628D}"/>
              </a:ext>
            </a:extLst>
          </p:cNvPr>
          <p:cNvSpPr txBox="1"/>
          <p:nvPr/>
        </p:nvSpPr>
        <p:spPr>
          <a:xfrm>
            <a:off x="1910840" y="3368172"/>
            <a:ext cx="2646878" cy="633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41C35CCF-1310-47BE-93A0-AA6FB859DF01}"/>
              </a:ext>
            </a:extLst>
          </p:cNvPr>
          <p:cNvSpPr txBox="1"/>
          <p:nvPr/>
        </p:nvSpPr>
        <p:spPr>
          <a:xfrm>
            <a:off x="1768987" y="4001359"/>
            <a:ext cx="2930585" cy="114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6AA46E33-2CB8-4483-AC97-ABDA65DDAF06}"/>
              </a:ext>
            </a:extLst>
          </p:cNvPr>
          <p:cNvSpPr txBox="1"/>
          <p:nvPr/>
        </p:nvSpPr>
        <p:spPr>
          <a:xfrm>
            <a:off x="7743254" y="3347175"/>
            <a:ext cx="2646878" cy="633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0E4C0C9C-5E9C-4026-91C1-15E332A33F46}"/>
              </a:ext>
            </a:extLst>
          </p:cNvPr>
          <p:cNvSpPr txBox="1"/>
          <p:nvPr/>
        </p:nvSpPr>
        <p:spPr>
          <a:xfrm>
            <a:off x="7601401" y="3980362"/>
            <a:ext cx="2930585" cy="114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</a:t>
            </a:r>
          </a:p>
        </p:txBody>
      </p:sp>
      <p:sp>
        <p:nvSpPr>
          <p:cNvPr id="75" name="公众号：陈西设计之家。微信搜索即可">
            <a:extLst>
              <a:ext uri="{FF2B5EF4-FFF2-40B4-BE49-F238E27FC236}">
                <a16:creationId xmlns:a16="http://schemas.microsoft.com/office/drawing/2014/main" xmlns="" id="{138F24C2-6CBE-4144-B3F1-AFF910149798}"/>
              </a:ext>
            </a:extLst>
          </p:cNvPr>
          <p:cNvSpPr>
            <a:spLocks noEditPoints="1"/>
          </p:cNvSpPr>
          <p:nvPr/>
        </p:nvSpPr>
        <p:spPr bwMode="auto">
          <a:xfrm>
            <a:off x="2848730" y="2344740"/>
            <a:ext cx="790075" cy="832065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0053A3"/>
          </a:solidFill>
          <a:ln>
            <a:noFill/>
          </a:ln>
        </p:spPr>
        <p:txBody>
          <a:bodyPr vert="horz" wrap="square" lIns="91429" tIns="45715" rIns="91429" bIns="45715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1219170">
              <a:lnSpc>
                <a:spcPct val="120000"/>
              </a:lnSpc>
            </a:pPr>
            <a:endParaRPr lang="zh-CN" altLang="en-US" sz="9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公众号：陈西设计之家。微信搜索即可">
            <a:extLst>
              <a:ext uri="{FF2B5EF4-FFF2-40B4-BE49-F238E27FC236}">
                <a16:creationId xmlns:a16="http://schemas.microsoft.com/office/drawing/2014/main" xmlns="" id="{8C9A6A55-AAB9-4BEE-AD02-A4EC3360DB3D}"/>
              </a:ext>
            </a:extLst>
          </p:cNvPr>
          <p:cNvSpPr>
            <a:spLocks noEditPoints="1"/>
          </p:cNvSpPr>
          <p:nvPr/>
        </p:nvSpPr>
        <p:spPr bwMode="auto">
          <a:xfrm>
            <a:off x="8749900" y="2377184"/>
            <a:ext cx="633587" cy="76717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29" tIns="45715" rIns="91429" bIns="45715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1219170">
              <a:lnSpc>
                <a:spcPct val="120000"/>
              </a:lnSpc>
            </a:pPr>
            <a:endParaRPr lang="zh-CN" altLang="en-US" sz="9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753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0"/>
            <a:ext cx="12192000" cy="89203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公众号：陈西设计之家。微信搜索即可">
            <a:extLst>
              <a:ext uri="{FF2B5EF4-FFF2-40B4-BE49-F238E27FC236}">
                <a16:creationId xmlns:a16="http://schemas.microsoft.com/office/drawing/2014/main" xmlns="" id="{224756C7-C037-43DB-84C6-B96D673B1A80}"/>
              </a:ext>
            </a:extLst>
          </p:cNvPr>
          <p:cNvSpPr/>
          <p:nvPr/>
        </p:nvSpPr>
        <p:spPr>
          <a:xfrm flipH="1">
            <a:off x="0" y="6716110"/>
            <a:ext cx="12276701" cy="141890"/>
          </a:xfrm>
          <a:custGeom>
            <a:avLst/>
            <a:gdLst>
              <a:gd name="connsiteX0" fmla="*/ 180975 w 12276701"/>
              <a:gd name="connsiteY0" fmla="*/ 0 h 141890"/>
              <a:gd name="connsiteX1" fmla="*/ 64830 w 12276701"/>
              <a:gd name="connsiteY1" fmla="*/ 0 h 141890"/>
              <a:gd name="connsiteX2" fmla="*/ 0 w 12276701"/>
              <a:gd name="connsiteY2" fmla="*/ 141890 h 141890"/>
              <a:gd name="connsiteX3" fmla="*/ 116145 w 12276701"/>
              <a:gd name="connsiteY3" fmla="*/ 141890 h 141890"/>
              <a:gd name="connsiteX4" fmla="*/ 361950 w 12276701"/>
              <a:gd name="connsiteY4" fmla="*/ 0 h 141890"/>
              <a:gd name="connsiteX5" fmla="*/ 245805 w 12276701"/>
              <a:gd name="connsiteY5" fmla="*/ 0 h 141890"/>
              <a:gd name="connsiteX6" fmla="*/ 180975 w 12276701"/>
              <a:gd name="connsiteY6" fmla="*/ 141890 h 141890"/>
              <a:gd name="connsiteX7" fmla="*/ 297120 w 12276701"/>
              <a:gd name="connsiteY7" fmla="*/ 141890 h 141890"/>
              <a:gd name="connsiteX8" fmla="*/ 542925 w 12276701"/>
              <a:gd name="connsiteY8" fmla="*/ 0 h 141890"/>
              <a:gd name="connsiteX9" fmla="*/ 426780 w 12276701"/>
              <a:gd name="connsiteY9" fmla="*/ 0 h 141890"/>
              <a:gd name="connsiteX10" fmla="*/ 361950 w 12276701"/>
              <a:gd name="connsiteY10" fmla="*/ 141890 h 141890"/>
              <a:gd name="connsiteX11" fmla="*/ 478095 w 12276701"/>
              <a:gd name="connsiteY11" fmla="*/ 141890 h 141890"/>
              <a:gd name="connsiteX12" fmla="*/ 723900 w 12276701"/>
              <a:gd name="connsiteY12" fmla="*/ 0 h 141890"/>
              <a:gd name="connsiteX13" fmla="*/ 607755 w 12276701"/>
              <a:gd name="connsiteY13" fmla="*/ 0 h 141890"/>
              <a:gd name="connsiteX14" fmla="*/ 542925 w 12276701"/>
              <a:gd name="connsiteY14" fmla="*/ 141890 h 141890"/>
              <a:gd name="connsiteX15" fmla="*/ 659070 w 12276701"/>
              <a:gd name="connsiteY15" fmla="*/ 141890 h 141890"/>
              <a:gd name="connsiteX16" fmla="*/ 904875 w 12276701"/>
              <a:gd name="connsiteY16" fmla="*/ 0 h 141890"/>
              <a:gd name="connsiteX17" fmla="*/ 788730 w 12276701"/>
              <a:gd name="connsiteY17" fmla="*/ 0 h 141890"/>
              <a:gd name="connsiteX18" fmla="*/ 723900 w 12276701"/>
              <a:gd name="connsiteY18" fmla="*/ 141890 h 141890"/>
              <a:gd name="connsiteX19" fmla="*/ 840045 w 12276701"/>
              <a:gd name="connsiteY19" fmla="*/ 141890 h 141890"/>
              <a:gd name="connsiteX20" fmla="*/ 1085850 w 12276701"/>
              <a:gd name="connsiteY20" fmla="*/ 0 h 141890"/>
              <a:gd name="connsiteX21" fmla="*/ 969705 w 12276701"/>
              <a:gd name="connsiteY21" fmla="*/ 0 h 141890"/>
              <a:gd name="connsiteX22" fmla="*/ 904875 w 12276701"/>
              <a:gd name="connsiteY22" fmla="*/ 141890 h 141890"/>
              <a:gd name="connsiteX23" fmla="*/ 1021020 w 12276701"/>
              <a:gd name="connsiteY23" fmla="*/ 141890 h 141890"/>
              <a:gd name="connsiteX24" fmla="*/ 1266825 w 12276701"/>
              <a:gd name="connsiteY24" fmla="*/ 0 h 141890"/>
              <a:gd name="connsiteX25" fmla="*/ 1150680 w 12276701"/>
              <a:gd name="connsiteY25" fmla="*/ 0 h 141890"/>
              <a:gd name="connsiteX26" fmla="*/ 1085850 w 12276701"/>
              <a:gd name="connsiteY26" fmla="*/ 141890 h 141890"/>
              <a:gd name="connsiteX27" fmla="*/ 1201995 w 12276701"/>
              <a:gd name="connsiteY27" fmla="*/ 141890 h 141890"/>
              <a:gd name="connsiteX28" fmla="*/ 1447800 w 12276701"/>
              <a:gd name="connsiteY28" fmla="*/ 0 h 141890"/>
              <a:gd name="connsiteX29" fmla="*/ 1331655 w 12276701"/>
              <a:gd name="connsiteY29" fmla="*/ 0 h 141890"/>
              <a:gd name="connsiteX30" fmla="*/ 1266825 w 12276701"/>
              <a:gd name="connsiteY30" fmla="*/ 141890 h 141890"/>
              <a:gd name="connsiteX31" fmla="*/ 1382970 w 12276701"/>
              <a:gd name="connsiteY31" fmla="*/ 141890 h 141890"/>
              <a:gd name="connsiteX32" fmla="*/ 1628775 w 12276701"/>
              <a:gd name="connsiteY32" fmla="*/ 0 h 141890"/>
              <a:gd name="connsiteX33" fmla="*/ 1512630 w 12276701"/>
              <a:gd name="connsiteY33" fmla="*/ 0 h 141890"/>
              <a:gd name="connsiteX34" fmla="*/ 1447800 w 12276701"/>
              <a:gd name="connsiteY34" fmla="*/ 141890 h 141890"/>
              <a:gd name="connsiteX35" fmla="*/ 1563945 w 12276701"/>
              <a:gd name="connsiteY35" fmla="*/ 141890 h 141890"/>
              <a:gd name="connsiteX36" fmla="*/ 1809750 w 12276701"/>
              <a:gd name="connsiteY36" fmla="*/ 0 h 141890"/>
              <a:gd name="connsiteX37" fmla="*/ 1693605 w 12276701"/>
              <a:gd name="connsiteY37" fmla="*/ 0 h 141890"/>
              <a:gd name="connsiteX38" fmla="*/ 1628775 w 12276701"/>
              <a:gd name="connsiteY38" fmla="*/ 141890 h 141890"/>
              <a:gd name="connsiteX39" fmla="*/ 1744920 w 12276701"/>
              <a:gd name="connsiteY39" fmla="*/ 141890 h 141890"/>
              <a:gd name="connsiteX40" fmla="*/ 1990725 w 12276701"/>
              <a:gd name="connsiteY40" fmla="*/ 0 h 141890"/>
              <a:gd name="connsiteX41" fmla="*/ 1874580 w 12276701"/>
              <a:gd name="connsiteY41" fmla="*/ 0 h 141890"/>
              <a:gd name="connsiteX42" fmla="*/ 1809750 w 12276701"/>
              <a:gd name="connsiteY42" fmla="*/ 141890 h 141890"/>
              <a:gd name="connsiteX43" fmla="*/ 1925895 w 12276701"/>
              <a:gd name="connsiteY43" fmla="*/ 141890 h 141890"/>
              <a:gd name="connsiteX44" fmla="*/ 2171700 w 12276701"/>
              <a:gd name="connsiteY44" fmla="*/ 0 h 141890"/>
              <a:gd name="connsiteX45" fmla="*/ 2055555 w 12276701"/>
              <a:gd name="connsiteY45" fmla="*/ 0 h 141890"/>
              <a:gd name="connsiteX46" fmla="*/ 1990725 w 12276701"/>
              <a:gd name="connsiteY46" fmla="*/ 141890 h 141890"/>
              <a:gd name="connsiteX47" fmla="*/ 2106870 w 12276701"/>
              <a:gd name="connsiteY47" fmla="*/ 141890 h 141890"/>
              <a:gd name="connsiteX48" fmla="*/ 2352675 w 12276701"/>
              <a:gd name="connsiteY48" fmla="*/ 0 h 141890"/>
              <a:gd name="connsiteX49" fmla="*/ 2236530 w 12276701"/>
              <a:gd name="connsiteY49" fmla="*/ 0 h 141890"/>
              <a:gd name="connsiteX50" fmla="*/ 2171700 w 12276701"/>
              <a:gd name="connsiteY50" fmla="*/ 141890 h 141890"/>
              <a:gd name="connsiteX51" fmla="*/ 2287845 w 12276701"/>
              <a:gd name="connsiteY51" fmla="*/ 141890 h 141890"/>
              <a:gd name="connsiteX52" fmla="*/ 2533650 w 12276701"/>
              <a:gd name="connsiteY52" fmla="*/ 0 h 141890"/>
              <a:gd name="connsiteX53" fmla="*/ 2417505 w 12276701"/>
              <a:gd name="connsiteY53" fmla="*/ 0 h 141890"/>
              <a:gd name="connsiteX54" fmla="*/ 2352675 w 12276701"/>
              <a:gd name="connsiteY54" fmla="*/ 141890 h 141890"/>
              <a:gd name="connsiteX55" fmla="*/ 2468820 w 12276701"/>
              <a:gd name="connsiteY55" fmla="*/ 141890 h 141890"/>
              <a:gd name="connsiteX56" fmla="*/ 2714625 w 12276701"/>
              <a:gd name="connsiteY56" fmla="*/ 0 h 141890"/>
              <a:gd name="connsiteX57" fmla="*/ 2598480 w 12276701"/>
              <a:gd name="connsiteY57" fmla="*/ 0 h 141890"/>
              <a:gd name="connsiteX58" fmla="*/ 2533650 w 12276701"/>
              <a:gd name="connsiteY58" fmla="*/ 141890 h 141890"/>
              <a:gd name="connsiteX59" fmla="*/ 2649795 w 12276701"/>
              <a:gd name="connsiteY59" fmla="*/ 141890 h 141890"/>
              <a:gd name="connsiteX60" fmla="*/ 2895600 w 12276701"/>
              <a:gd name="connsiteY60" fmla="*/ 0 h 141890"/>
              <a:gd name="connsiteX61" fmla="*/ 2779455 w 12276701"/>
              <a:gd name="connsiteY61" fmla="*/ 0 h 141890"/>
              <a:gd name="connsiteX62" fmla="*/ 2714625 w 12276701"/>
              <a:gd name="connsiteY62" fmla="*/ 141890 h 141890"/>
              <a:gd name="connsiteX63" fmla="*/ 2830770 w 12276701"/>
              <a:gd name="connsiteY63" fmla="*/ 141890 h 141890"/>
              <a:gd name="connsiteX64" fmla="*/ 3076575 w 12276701"/>
              <a:gd name="connsiteY64" fmla="*/ 0 h 141890"/>
              <a:gd name="connsiteX65" fmla="*/ 2960430 w 12276701"/>
              <a:gd name="connsiteY65" fmla="*/ 0 h 141890"/>
              <a:gd name="connsiteX66" fmla="*/ 2895600 w 12276701"/>
              <a:gd name="connsiteY66" fmla="*/ 141890 h 141890"/>
              <a:gd name="connsiteX67" fmla="*/ 3011745 w 12276701"/>
              <a:gd name="connsiteY67" fmla="*/ 141890 h 141890"/>
              <a:gd name="connsiteX68" fmla="*/ 3257550 w 12276701"/>
              <a:gd name="connsiteY68" fmla="*/ 0 h 141890"/>
              <a:gd name="connsiteX69" fmla="*/ 3141405 w 12276701"/>
              <a:gd name="connsiteY69" fmla="*/ 0 h 141890"/>
              <a:gd name="connsiteX70" fmla="*/ 3076575 w 12276701"/>
              <a:gd name="connsiteY70" fmla="*/ 141890 h 141890"/>
              <a:gd name="connsiteX71" fmla="*/ 3192720 w 12276701"/>
              <a:gd name="connsiteY71" fmla="*/ 141890 h 141890"/>
              <a:gd name="connsiteX72" fmla="*/ 3438525 w 12276701"/>
              <a:gd name="connsiteY72" fmla="*/ 0 h 141890"/>
              <a:gd name="connsiteX73" fmla="*/ 3322380 w 12276701"/>
              <a:gd name="connsiteY73" fmla="*/ 0 h 141890"/>
              <a:gd name="connsiteX74" fmla="*/ 3257550 w 12276701"/>
              <a:gd name="connsiteY74" fmla="*/ 141890 h 141890"/>
              <a:gd name="connsiteX75" fmla="*/ 3373695 w 12276701"/>
              <a:gd name="connsiteY75" fmla="*/ 141890 h 141890"/>
              <a:gd name="connsiteX76" fmla="*/ 3619500 w 12276701"/>
              <a:gd name="connsiteY76" fmla="*/ 0 h 141890"/>
              <a:gd name="connsiteX77" fmla="*/ 3503355 w 12276701"/>
              <a:gd name="connsiteY77" fmla="*/ 0 h 141890"/>
              <a:gd name="connsiteX78" fmla="*/ 3438525 w 12276701"/>
              <a:gd name="connsiteY78" fmla="*/ 141890 h 141890"/>
              <a:gd name="connsiteX79" fmla="*/ 3554670 w 12276701"/>
              <a:gd name="connsiteY79" fmla="*/ 141890 h 141890"/>
              <a:gd name="connsiteX80" fmla="*/ 3800475 w 12276701"/>
              <a:gd name="connsiteY80" fmla="*/ 0 h 141890"/>
              <a:gd name="connsiteX81" fmla="*/ 3684330 w 12276701"/>
              <a:gd name="connsiteY81" fmla="*/ 0 h 141890"/>
              <a:gd name="connsiteX82" fmla="*/ 3619500 w 12276701"/>
              <a:gd name="connsiteY82" fmla="*/ 141890 h 141890"/>
              <a:gd name="connsiteX83" fmla="*/ 3735645 w 12276701"/>
              <a:gd name="connsiteY83" fmla="*/ 141890 h 141890"/>
              <a:gd name="connsiteX84" fmla="*/ 3981450 w 12276701"/>
              <a:gd name="connsiteY84" fmla="*/ 0 h 141890"/>
              <a:gd name="connsiteX85" fmla="*/ 3865305 w 12276701"/>
              <a:gd name="connsiteY85" fmla="*/ 0 h 141890"/>
              <a:gd name="connsiteX86" fmla="*/ 3800475 w 12276701"/>
              <a:gd name="connsiteY86" fmla="*/ 141890 h 141890"/>
              <a:gd name="connsiteX87" fmla="*/ 3916620 w 12276701"/>
              <a:gd name="connsiteY87" fmla="*/ 141890 h 141890"/>
              <a:gd name="connsiteX88" fmla="*/ 4162425 w 12276701"/>
              <a:gd name="connsiteY88" fmla="*/ 0 h 141890"/>
              <a:gd name="connsiteX89" fmla="*/ 4046280 w 12276701"/>
              <a:gd name="connsiteY89" fmla="*/ 0 h 141890"/>
              <a:gd name="connsiteX90" fmla="*/ 3981450 w 12276701"/>
              <a:gd name="connsiteY90" fmla="*/ 141890 h 141890"/>
              <a:gd name="connsiteX91" fmla="*/ 4097595 w 12276701"/>
              <a:gd name="connsiteY91" fmla="*/ 141890 h 141890"/>
              <a:gd name="connsiteX92" fmla="*/ 4343400 w 12276701"/>
              <a:gd name="connsiteY92" fmla="*/ 0 h 141890"/>
              <a:gd name="connsiteX93" fmla="*/ 4227255 w 12276701"/>
              <a:gd name="connsiteY93" fmla="*/ 0 h 141890"/>
              <a:gd name="connsiteX94" fmla="*/ 4162425 w 12276701"/>
              <a:gd name="connsiteY94" fmla="*/ 141890 h 141890"/>
              <a:gd name="connsiteX95" fmla="*/ 4278570 w 12276701"/>
              <a:gd name="connsiteY95" fmla="*/ 141890 h 141890"/>
              <a:gd name="connsiteX96" fmla="*/ 4524375 w 12276701"/>
              <a:gd name="connsiteY96" fmla="*/ 0 h 141890"/>
              <a:gd name="connsiteX97" fmla="*/ 4408230 w 12276701"/>
              <a:gd name="connsiteY97" fmla="*/ 0 h 141890"/>
              <a:gd name="connsiteX98" fmla="*/ 4343400 w 12276701"/>
              <a:gd name="connsiteY98" fmla="*/ 141890 h 141890"/>
              <a:gd name="connsiteX99" fmla="*/ 4459545 w 12276701"/>
              <a:gd name="connsiteY99" fmla="*/ 141890 h 141890"/>
              <a:gd name="connsiteX100" fmla="*/ 4705350 w 12276701"/>
              <a:gd name="connsiteY100" fmla="*/ 0 h 141890"/>
              <a:gd name="connsiteX101" fmla="*/ 4589205 w 12276701"/>
              <a:gd name="connsiteY101" fmla="*/ 0 h 141890"/>
              <a:gd name="connsiteX102" fmla="*/ 4524375 w 12276701"/>
              <a:gd name="connsiteY102" fmla="*/ 141890 h 141890"/>
              <a:gd name="connsiteX103" fmla="*/ 4640520 w 12276701"/>
              <a:gd name="connsiteY103" fmla="*/ 141890 h 141890"/>
              <a:gd name="connsiteX104" fmla="*/ 4886325 w 12276701"/>
              <a:gd name="connsiteY104" fmla="*/ 0 h 141890"/>
              <a:gd name="connsiteX105" fmla="*/ 4770180 w 12276701"/>
              <a:gd name="connsiteY105" fmla="*/ 0 h 141890"/>
              <a:gd name="connsiteX106" fmla="*/ 4705350 w 12276701"/>
              <a:gd name="connsiteY106" fmla="*/ 141890 h 141890"/>
              <a:gd name="connsiteX107" fmla="*/ 4821495 w 12276701"/>
              <a:gd name="connsiteY107" fmla="*/ 141890 h 141890"/>
              <a:gd name="connsiteX108" fmla="*/ 5067300 w 12276701"/>
              <a:gd name="connsiteY108" fmla="*/ 0 h 141890"/>
              <a:gd name="connsiteX109" fmla="*/ 4951155 w 12276701"/>
              <a:gd name="connsiteY109" fmla="*/ 0 h 141890"/>
              <a:gd name="connsiteX110" fmla="*/ 4886325 w 12276701"/>
              <a:gd name="connsiteY110" fmla="*/ 141890 h 141890"/>
              <a:gd name="connsiteX111" fmla="*/ 5002470 w 12276701"/>
              <a:gd name="connsiteY111" fmla="*/ 141890 h 141890"/>
              <a:gd name="connsiteX112" fmla="*/ 5248275 w 12276701"/>
              <a:gd name="connsiteY112" fmla="*/ 0 h 141890"/>
              <a:gd name="connsiteX113" fmla="*/ 5132130 w 12276701"/>
              <a:gd name="connsiteY113" fmla="*/ 0 h 141890"/>
              <a:gd name="connsiteX114" fmla="*/ 5067300 w 12276701"/>
              <a:gd name="connsiteY114" fmla="*/ 141890 h 141890"/>
              <a:gd name="connsiteX115" fmla="*/ 5183445 w 12276701"/>
              <a:gd name="connsiteY115" fmla="*/ 141890 h 141890"/>
              <a:gd name="connsiteX116" fmla="*/ 5429250 w 12276701"/>
              <a:gd name="connsiteY116" fmla="*/ 0 h 141890"/>
              <a:gd name="connsiteX117" fmla="*/ 5313105 w 12276701"/>
              <a:gd name="connsiteY117" fmla="*/ 0 h 141890"/>
              <a:gd name="connsiteX118" fmla="*/ 5248275 w 12276701"/>
              <a:gd name="connsiteY118" fmla="*/ 141890 h 141890"/>
              <a:gd name="connsiteX119" fmla="*/ 5364420 w 12276701"/>
              <a:gd name="connsiteY119" fmla="*/ 141890 h 141890"/>
              <a:gd name="connsiteX120" fmla="*/ 5610225 w 12276701"/>
              <a:gd name="connsiteY120" fmla="*/ 0 h 141890"/>
              <a:gd name="connsiteX121" fmla="*/ 5494080 w 12276701"/>
              <a:gd name="connsiteY121" fmla="*/ 0 h 141890"/>
              <a:gd name="connsiteX122" fmla="*/ 5429250 w 12276701"/>
              <a:gd name="connsiteY122" fmla="*/ 141890 h 141890"/>
              <a:gd name="connsiteX123" fmla="*/ 5545395 w 12276701"/>
              <a:gd name="connsiteY123" fmla="*/ 141890 h 141890"/>
              <a:gd name="connsiteX124" fmla="*/ 5791200 w 12276701"/>
              <a:gd name="connsiteY124" fmla="*/ 0 h 141890"/>
              <a:gd name="connsiteX125" fmla="*/ 5675055 w 12276701"/>
              <a:gd name="connsiteY125" fmla="*/ 0 h 141890"/>
              <a:gd name="connsiteX126" fmla="*/ 5610225 w 12276701"/>
              <a:gd name="connsiteY126" fmla="*/ 141890 h 141890"/>
              <a:gd name="connsiteX127" fmla="*/ 5726370 w 12276701"/>
              <a:gd name="connsiteY127" fmla="*/ 141890 h 141890"/>
              <a:gd name="connsiteX128" fmla="*/ 12276701 w 12276701"/>
              <a:gd name="connsiteY128" fmla="*/ 0 h 141890"/>
              <a:gd name="connsiteX129" fmla="*/ 5856030 w 12276701"/>
              <a:gd name="connsiteY129" fmla="*/ 0 h 141890"/>
              <a:gd name="connsiteX130" fmla="*/ 5791200 w 12276701"/>
              <a:gd name="connsiteY130" fmla="*/ 141890 h 141890"/>
              <a:gd name="connsiteX131" fmla="*/ 12276701 w 12276701"/>
              <a:gd name="connsiteY131" fmla="*/ 141890 h 1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276701" h="141890">
                <a:moveTo>
                  <a:pt x="180975" y="0"/>
                </a:moveTo>
                <a:lnTo>
                  <a:pt x="64830" y="0"/>
                </a:lnTo>
                <a:lnTo>
                  <a:pt x="0" y="141890"/>
                </a:lnTo>
                <a:lnTo>
                  <a:pt x="116145" y="141890"/>
                </a:lnTo>
                <a:close/>
                <a:moveTo>
                  <a:pt x="361950" y="0"/>
                </a:moveTo>
                <a:lnTo>
                  <a:pt x="245805" y="0"/>
                </a:lnTo>
                <a:lnTo>
                  <a:pt x="180975" y="141890"/>
                </a:lnTo>
                <a:lnTo>
                  <a:pt x="297120" y="141890"/>
                </a:lnTo>
                <a:close/>
                <a:moveTo>
                  <a:pt x="542925" y="0"/>
                </a:moveTo>
                <a:lnTo>
                  <a:pt x="426780" y="0"/>
                </a:lnTo>
                <a:lnTo>
                  <a:pt x="361950" y="141890"/>
                </a:lnTo>
                <a:lnTo>
                  <a:pt x="478095" y="141890"/>
                </a:lnTo>
                <a:close/>
                <a:moveTo>
                  <a:pt x="723900" y="0"/>
                </a:moveTo>
                <a:lnTo>
                  <a:pt x="607755" y="0"/>
                </a:lnTo>
                <a:lnTo>
                  <a:pt x="542925" y="141890"/>
                </a:lnTo>
                <a:lnTo>
                  <a:pt x="659070" y="141890"/>
                </a:lnTo>
                <a:close/>
                <a:moveTo>
                  <a:pt x="904875" y="0"/>
                </a:moveTo>
                <a:lnTo>
                  <a:pt x="788730" y="0"/>
                </a:lnTo>
                <a:lnTo>
                  <a:pt x="723900" y="141890"/>
                </a:lnTo>
                <a:lnTo>
                  <a:pt x="840045" y="141890"/>
                </a:lnTo>
                <a:close/>
                <a:moveTo>
                  <a:pt x="1085850" y="0"/>
                </a:moveTo>
                <a:lnTo>
                  <a:pt x="969705" y="0"/>
                </a:lnTo>
                <a:lnTo>
                  <a:pt x="904875" y="141890"/>
                </a:lnTo>
                <a:lnTo>
                  <a:pt x="1021020" y="141890"/>
                </a:lnTo>
                <a:close/>
                <a:moveTo>
                  <a:pt x="1266825" y="0"/>
                </a:moveTo>
                <a:lnTo>
                  <a:pt x="1150680" y="0"/>
                </a:lnTo>
                <a:lnTo>
                  <a:pt x="1085850" y="141890"/>
                </a:lnTo>
                <a:lnTo>
                  <a:pt x="1201995" y="141890"/>
                </a:lnTo>
                <a:close/>
                <a:moveTo>
                  <a:pt x="1447800" y="0"/>
                </a:moveTo>
                <a:lnTo>
                  <a:pt x="1331655" y="0"/>
                </a:lnTo>
                <a:lnTo>
                  <a:pt x="1266825" y="141890"/>
                </a:lnTo>
                <a:lnTo>
                  <a:pt x="1382970" y="141890"/>
                </a:lnTo>
                <a:close/>
                <a:moveTo>
                  <a:pt x="1628775" y="0"/>
                </a:moveTo>
                <a:lnTo>
                  <a:pt x="1512630" y="0"/>
                </a:lnTo>
                <a:lnTo>
                  <a:pt x="1447800" y="141890"/>
                </a:lnTo>
                <a:lnTo>
                  <a:pt x="1563945" y="141890"/>
                </a:lnTo>
                <a:close/>
                <a:moveTo>
                  <a:pt x="1809750" y="0"/>
                </a:moveTo>
                <a:lnTo>
                  <a:pt x="1693605" y="0"/>
                </a:lnTo>
                <a:lnTo>
                  <a:pt x="1628775" y="141890"/>
                </a:lnTo>
                <a:lnTo>
                  <a:pt x="1744920" y="141890"/>
                </a:lnTo>
                <a:close/>
                <a:moveTo>
                  <a:pt x="1990725" y="0"/>
                </a:moveTo>
                <a:lnTo>
                  <a:pt x="1874580" y="0"/>
                </a:lnTo>
                <a:lnTo>
                  <a:pt x="1809750" y="141890"/>
                </a:lnTo>
                <a:lnTo>
                  <a:pt x="1925895" y="141890"/>
                </a:lnTo>
                <a:close/>
                <a:moveTo>
                  <a:pt x="2171700" y="0"/>
                </a:moveTo>
                <a:lnTo>
                  <a:pt x="2055555" y="0"/>
                </a:lnTo>
                <a:lnTo>
                  <a:pt x="1990725" y="141890"/>
                </a:lnTo>
                <a:lnTo>
                  <a:pt x="2106870" y="141890"/>
                </a:lnTo>
                <a:close/>
                <a:moveTo>
                  <a:pt x="2352675" y="0"/>
                </a:moveTo>
                <a:lnTo>
                  <a:pt x="2236530" y="0"/>
                </a:lnTo>
                <a:lnTo>
                  <a:pt x="2171700" y="141890"/>
                </a:lnTo>
                <a:lnTo>
                  <a:pt x="2287845" y="141890"/>
                </a:lnTo>
                <a:close/>
                <a:moveTo>
                  <a:pt x="2533650" y="0"/>
                </a:moveTo>
                <a:lnTo>
                  <a:pt x="2417505" y="0"/>
                </a:lnTo>
                <a:lnTo>
                  <a:pt x="2352675" y="141890"/>
                </a:lnTo>
                <a:lnTo>
                  <a:pt x="2468820" y="141890"/>
                </a:lnTo>
                <a:close/>
                <a:moveTo>
                  <a:pt x="2714625" y="0"/>
                </a:moveTo>
                <a:lnTo>
                  <a:pt x="2598480" y="0"/>
                </a:lnTo>
                <a:lnTo>
                  <a:pt x="2533650" y="141890"/>
                </a:lnTo>
                <a:lnTo>
                  <a:pt x="2649795" y="141890"/>
                </a:lnTo>
                <a:close/>
                <a:moveTo>
                  <a:pt x="2895600" y="0"/>
                </a:moveTo>
                <a:lnTo>
                  <a:pt x="2779455" y="0"/>
                </a:lnTo>
                <a:lnTo>
                  <a:pt x="2714625" y="141890"/>
                </a:lnTo>
                <a:lnTo>
                  <a:pt x="2830770" y="141890"/>
                </a:lnTo>
                <a:close/>
                <a:moveTo>
                  <a:pt x="3076575" y="0"/>
                </a:moveTo>
                <a:lnTo>
                  <a:pt x="2960430" y="0"/>
                </a:lnTo>
                <a:lnTo>
                  <a:pt x="2895600" y="141890"/>
                </a:lnTo>
                <a:lnTo>
                  <a:pt x="3011745" y="141890"/>
                </a:lnTo>
                <a:close/>
                <a:moveTo>
                  <a:pt x="3257550" y="0"/>
                </a:moveTo>
                <a:lnTo>
                  <a:pt x="3141405" y="0"/>
                </a:lnTo>
                <a:lnTo>
                  <a:pt x="3076575" y="141890"/>
                </a:lnTo>
                <a:lnTo>
                  <a:pt x="3192720" y="141890"/>
                </a:lnTo>
                <a:close/>
                <a:moveTo>
                  <a:pt x="3438525" y="0"/>
                </a:moveTo>
                <a:lnTo>
                  <a:pt x="3322380" y="0"/>
                </a:lnTo>
                <a:lnTo>
                  <a:pt x="3257550" y="141890"/>
                </a:lnTo>
                <a:lnTo>
                  <a:pt x="3373695" y="141890"/>
                </a:lnTo>
                <a:close/>
                <a:moveTo>
                  <a:pt x="3619500" y="0"/>
                </a:moveTo>
                <a:lnTo>
                  <a:pt x="3503355" y="0"/>
                </a:lnTo>
                <a:lnTo>
                  <a:pt x="3438525" y="141890"/>
                </a:lnTo>
                <a:lnTo>
                  <a:pt x="3554670" y="141890"/>
                </a:lnTo>
                <a:close/>
                <a:moveTo>
                  <a:pt x="3800475" y="0"/>
                </a:moveTo>
                <a:lnTo>
                  <a:pt x="3684330" y="0"/>
                </a:lnTo>
                <a:lnTo>
                  <a:pt x="3619500" y="141890"/>
                </a:lnTo>
                <a:lnTo>
                  <a:pt x="3735645" y="141890"/>
                </a:lnTo>
                <a:close/>
                <a:moveTo>
                  <a:pt x="3981450" y="0"/>
                </a:moveTo>
                <a:lnTo>
                  <a:pt x="3865305" y="0"/>
                </a:lnTo>
                <a:lnTo>
                  <a:pt x="3800475" y="141890"/>
                </a:lnTo>
                <a:lnTo>
                  <a:pt x="3916620" y="141890"/>
                </a:lnTo>
                <a:close/>
                <a:moveTo>
                  <a:pt x="4162425" y="0"/>
                </a:moveTo>
                <a:lnTo>
                  <a:pt x="4046280" y="0"/>
                </a:lnTo>
                <a:lnTo>
                  <a:pt x="3981450" y="141890"/>
                </a:lnTo>
                <a:lnTo>
                  <a:pt x="4097595" y="141890"/>
                </a:lnTo>
                <a:close/>
                <a:moveTo>
                  <a:pt x="4343400" y="0"/>
                </a:moveTo>
                <a:lnTo>
                  <a:pt x="4227255" y="0"/>
                </a:lnTo>
                <a:lnTo>
                  <a:pt x="4162425" y="141890"/>
                </a:lnTo>
                <a:lnTo>
                  <a:pt x="4278570" y="141890"/>
                </a:lnTo>
                <a:close/>
                <a:moveTo>
                  <a:pt x="4524375" y="0"/>
                </a:moveTo>
                <a:lnTo>
                  <a:pt x="4408230" y="0"/>
                </a:lnTo>
                <a:lnTo>
                  <a:pt x="4343400" y="141890"/>
                </a:lnTo>
                <a:lnTo>
                  <a:pt x="4459545" y="141890"/>
                </a:lnTo>
                <a:close/>
                <a:moveTo>
                  <a:pt x="4705350" y="0"/>
                </a:moveTo>
                <a:lnTo>
                  <a:pt x="4589205" y="0"/>
                </a:lnTo>
                <a:lnTo>
                  <a:pt x="4524375" y="141890"/>
                </a:lnTo>
                <a:lnTo>
                  <a:pt x="4640520" y="141890"/>
                </a:lnTo>
                <a:close/>
                <a:moveTo>
                  <a:pt x="4886325" y="0"/>
                </a:moveTo>
                <a:lnTo>
                  <a:pt x="4770180" y="0"/>
                </a:lnTo>
                <a:lnTo>
                  <a:pt x="4705350" y="141890"/>
                </a:lnTo>
                <a:lnTo>
                  <a:pt x="4821495" y="141890"/>
                </a:lnTo>
                <a:close/>
                <a:moveTo>
                  <a:pt x="5067300" y="0"/>
                </a:moveTo>
                <a:lnTo>
                  <a:pt x="4951155" y="0"/>
                </a:lnTo>
                <a:lnTo>
                  <a:pt x="4886325" y="141890"/>
                </a:lnTo>
                <a:lnTo>
                  <a:pt x="5002470" y="141890"/>
                </a:lnTo>
                <a:close/>
                <a:moveTo>
                  <a:pt x="5248275" y="0"/>
                </a:moveTo>
                <a:lnTo>
                  <a:pt x="5132130" y="0"/>
                </a:lnTo>
                <a:lnTo>
                  <a:pt x="5067300" y="141890"/>
                </a:lnTo>
                <a:lnTo>
                  <a:pt x="5183445" y="141890"/>
                </a:lnTo>
                <a:close/>
                <a:moveTo>
                  <a:pt x="5429250" y="0"/>
                </a:moveTo>
                <a:lnTo>
                  <a:pt x="5313105" y="0"/>
                </a:lnTo>
                <a:lnTo>
                  <a:pt x="5248275" y="141890"/>
                </a:lnTo>
                <a:lnTo>
                  <a:pt x="5364420" y="141890"/>
                </a:lnTo>
                <a:close/>
                <a:moveTo>
                  <a:pt x="5610225" y="0"/>
                </a:moveTo>
                <a:lnTo>
                  <a:pt x="5494080" y="0"/>
                </a:lnTo>
                <a:lnTo>
                  <a:pt x="5429250" y="141890"/>
                </a:lnTo>
                <a:lnTo>
                  <a:pt x="5545395" y="141890"/>
                </a:lnTo>
                <a:close/>
                <a:moveTo>
                  <a:pt x="5791200" y="0"/>
                </a:moveTo>
                <a:lnTo>
                  <a:pt x="5675055" y="0"/>
                </a:lnTo>
                <a:lnTo>
                  <a:pt x="5610225" y="141890"/>
                </a:lnTo>
                <a:lnTo>
                  <a:pt x="5726370" y="141890"/>
                </a:lnTo>
                <a:close/>
                <a:moveTo>
                  <a:pt x="12276701" y="0"/>
                </a:moveTo>
                <a:lnTo>
                  <a:pt x="5856030" y="0"/>
                </a:lnTo>
                <a:lnTo>
                  <a:pt x="5791200" y="141890"/>
                </a:lnTo>
                <a:lnTo>
                  <a:pt x="12276701" y="141890"/>
                </a:lnTo>
                <a:close/>
              </a:path>
            </a:pathLst>
          </a:cu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xmlns="" id="{B0E2FE75-0386-44F8-A553-1CA5F349693B}"/>
              </a:ext>
            </a:extLst>
          </p:cNvPr>
          <p:cNvSpPr/>
          <p:nvPr/>
        </p:nvSpPr>
        <p:spPr>
          <a:xfrm>
            <a:off x="302045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箭头: V 形 61">
            <a:extLst>
              <a:ext uri="{FF2B5EF4-FFF2-40B4-BE49-F238E27FC236}">
                <a16:creationId xmlns:a16="http://schemas.microsoft.com/office/drawing/2014/main" xmlns="" id="{D59BE79A-AE0B-4CED-B0EC-84634725AB78}"/>
              </a:ext>
            </a:extLst>
          </p:cNvPr>
          <p:cNvSpPr/>
          <p:nvPr/>
        </p:nvSpPr>
        <p:spPr>
          <a:xfrm>
            <a:off x="662522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B592A3B6-9387-4011-97AB-294DD6497D8B}"/>
              </a:ext>
            </a:extLst>
          </p:cNvPr>
          <p:cNvSpPr txBox="1"/>
          <p:nvPr/>
        </p:nvSpPr>
        <p:spPr>
          <a:xfrm>
            <a:off x="1081439" y="215184"/>
            <a:ext cx="3543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effectLst>
                  <a:outerShdw blurRad="2921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请在这里开始你的表演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4A11FB2B-E500-4B60-A815-C2CEA844F1D9}"/>
              </a:ext>
            </a:extLst>
          </p:cNvPr>
          <p:cNvGrpSpPr/>
          <p:nvPr/>
        </p:nvGrpSpPr>
        <p:grpSpPr>
          <a:xfrm>
            <a:off x="782477" y="1434518"/>
            <a:ext cx="2815112" cy="2305068"/>
            <a:chOff x="1440445" y="1673496"/>
            <a:chExt cx="2463898" cy="2017487"/>
          </a:xfrm>
        </p:grpSpPr>
        <p:graphicFrame>
          <p:nvGraphicFramePr>
            <p:cNvPr id="22" name="图表 21">
              <a:extLst>
                <a:ext uri="{FF2B5EF4-FFF2-40B4-BE49-F238E27FC236}">
                  <a16:creationId xmlns:a16="http://schemas.microsoft.com/office/drawing/2014/main" xmlns="" id="{9A93A398-EE4B-4FBC-96BD-17ECC19717A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08552296"/>
                </p:ext>
              </p:extLst>
            </p:nvPr>
          </p:nvGraphicFramePr>
          <p:xfrm>
            <a:off x="1440445" y="1673496"/>
            <a:ext cx="2463898" cy="20174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90CA03EE-CFA2-479C-ACD5-D1FB76FCF79C}"/>
                </a:ext>
              </a:extLst>
            </p:cNvPr>
            <p:cNvSpPr txBox="1"/>
            <p:nvPr/>
          </p:nvSpPr>
          <p:spPr>
            <a:xfrm>
              <a:off x="2232267" y="2391954"/>
              <a:ext cx="879969" cy="5118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53A3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rPr>
                <a:t>75%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53A3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C3E554C1-0570-41CE-A6B0-09B0A1581552}"/>
              </a:ext>
            </a:extLst>
          </p:cNvPr>
          <p:cNvGrpSpPr/>
          <p:nvPr/>
        </p:nvGrpSpPr>
        <p:grpSpPr>
          <a:xfrm>
            <a:off x="3386456" y="1434518"/>
            <a:ext cx="2815112" cy="2305068"/>
            <a:chOff x="3595590" y="1666239"/>
            <a:chExt cx="2463898" cy="2017487"/>
          </a:xfrm>
        </p:grpSpPr>
        <p:graphicFrame>
          <p:nvGraphicFramePr>
            <p:cNvPr id="25" name="图表 24">
              <a:extLst>
                <a:ext uri="{FF2B5EF4-FFF2-40B4-BE49-F238E27FC236}">
                  <a16:creationId xmlns:a16="http://schemas.microsoft.com/office/drawing/2014/main" xmlns="" id="{73A4C4D3-F014-401A-9BB2-F899E37D37E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776967535"/>
                </p:ext>
              </p:extLst>
            </p:nvPr>
          </p:nvGraphicFramePr>
          <p:xfrm>
            <a:off x="3595590" y="1666239"/>
            <a:ext cx="2463898" cy="20174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6F08F5E2-1989-4ABB-95B7-BA89B39EB298}"/>
                </a:ext>
              </a:extLst>
            </p:cNvPr>
            <p:cNvSpPr txBox="1"/>
            <p:nvPr/>
          </p:nvSpPr>
          <p:spPr>
            <a:xfrm>
              <a:off x="4405885" y="2391953"/>
              <a:ext cx="879969" cy="5118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rPr>
                <a:t>45%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686A4D7-1A4A-4B93-AB2B-E86AB66DE320}"/>
              </a:ext>
            </a:extLst>
          </p:cNvPr>
          <p:cNvGrpSpPr/>
          <p:nvPr/>
        </p:nvGrpSpPr>
        <p:grpSpPr>
          <a:xfrm>
            <a:off x="8594411" y="1434518"/>
            <a:ext cx="2815112" cy="2305068"/>
            <a:chOff x="1441534" y="3733838"/>
            <a:chExt cx="2463898" cy="2017487"/>
          </a:xfrm>
        </p:grpSpPr>
        <p:graphicFrame>
          <p:nvGraphicFramePr>
            <p:cNvPr id="28" name="图表 27">
              <a:extLst>
                <a:ext uri="{FF2B5EF4-FFF2-40B4-BE49-F238E27FC236}">
                  <a16:creationId xmlns:a16="http://schemas.microsoft.com/office/drawing/2014/main" xmlns="" id="{63C907FF-B461-405A-951F-6155793CCA8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09413295"/>
                </p:ext>
              </p:extLst>
            </p:nvPr>
          </p:nvGraphicFramePr>
          <p:xfrm>
            <a:off x="1441534" y="3733838"/>
            <a:ext cx="2463898" cy="20174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D2FB1BF5-FB55-42C4-A901-9205FA5B88A1}"/>
                </a:ext>
              </a:extLst>
            </p:cNvPr>
            <p:cNvSpPr txBox="1"/>
            <p:nvPr/>
          </p:nvSpPr>
          <p:spPr>
            <a:xfrm>
              <a:off x="2232267" y="4480334"/>
              <a:ext cx="879969" cy="5118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rPr>
                <a:t>60%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C7515921-6589-4704-AD69-1971C4C676FE}"/>
              </a:ext>
            </a:extLst>
          </p:cNvPr>
          <p:cNvGrpSpPr/>
          <p:nvPr/>
        </p:nvGrpSpPr>
        <p:grpSpPr>
          <a:xfrm>
            <a:off x="5990434" y="1434518"/>
            <a:ext cx="2815112" cy="2305068"/>
            <a:chOff x="3595590" y="3733838"/>
            <a:chExt cx="2463898" cy="2017487"/>
          </a:xfrm>
        </p:grpSpPr>
        <p:graphicFrame>
          <p:nvGraphicFramePr>
            <p:cNvPr id="34" name="图表 33">
              <a:extLst>
                <a:ext uri="{FF2B5EF4-FFF2-40B4-BE49-F238E27FC236}">
                  <a16:creationId xmlns:a16="http://schemas.microsoft.com/office/drawing/2014/main" xmlns="" id="{6AFDFD65-65B4-4A67-BD77-25F79019DD9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53115226"/>
                </p:ext>
              </p:extLst>
            </p:nvPr>
          </p:nvGraphicFramePr>
          <p:xfrm>
            <a:off x="3595590" y="3733838"/>
            <a:ext cx="2463898" cy="20174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78C9661C-B288-47A1-A3D8-DD89B40343B2}"/>
                </a:ext>
              </a:extLst>
            </p:cNvPr>
            <p:cNvSpPr txBox="1"/>
            <p:nvPr/>
          </p:nvSpPr>
          <p:spPr>
            <a:xfrm>
              <a:off x="4405885" y="4480333"/>
              <a:ext cx="879970" cy="5118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53A3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rPr>
                <a:t>85%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53A3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sp>
        <p:nvSpPr>
          <p:cNvPr id="50" name="Oval 20">
            <a:extLst>
              <a:ext uri="{FF2B5EF4-FFF2-40B4-BE49-F238E27FC236}">
                <a16:creationId xmlns:a16="http://schemas.microsoft.com/office/drawing/2014/main" xmlns="" id="{4B092348-8F3C-4CD4-9222-7AD166D622E3}"/>
              </a:ext>
            </a:extLst>
          </p:cNvPr>
          <p:cNvSpPr/>
          <p:nvPr/>
        </p:nvSpPr>
        <p:spPr>
          <a:xfrm>
            <a:off x="1899533" y="3996881"/>
            <a:ext cx="540949" cy="541116"/>
          </a:xfrm>
          <a:prstGeom prst="ellipse">
            <a:avLst/>
          </a:prstGeom>
          <a:solidFill>
            <a:schemeClr val="bg1"/>
          </a:solidFill>
          <a:ln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599">
              <a:solidFill>
                <a:prstClr val="black">
                  <a:lumMod val="75000"/>
                  <a:lumOff val="25000"/>
                </a:prstClr>
              </a:solidFill>
              <a:latin typeface="Calibri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C0CACDB6-E2DD-4A88-B826-C79B890BF375}"/>
              </a:ext>
            </a:extLst>
          </p:cNvPr>
          <p:cNvSpPr txBox="1"/>
          <p:nvPr/>
        </p:nvSpPr>
        <p:spPr>
          <a:xfrm>
            <a:off x="1283969" y="4641176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C254AF25-73E6-471C-9F04-BF0159FDAB39}"/>
              </a:ext>
            </a:extLst>
          </p:cNvPr>
          <p:cNvSpPr txBox="1"/>
          <p:nvPr/>
        </p:nvSpPr>
        <p:spPr>
          <a:xfrm>
            <a:off x="1039927" y="5110747"/>
            <a:ext cx="2260160" cy="877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93C59480-0B03-4E03-9CDA-39872E1FBEEB}"/>
              </a:ext>
            </a:extLst>
          </p:cNvPr>
          <p:cNvSpPr txBox="1"/>
          <p:nvPr/>
        </p:nvSpPr>
        <p:spPr>
          <a:xfrm>
            <a:off x="1784257" y="4059059"/>
            <a:ext cx="771500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Oval 20">
            <a:extLst>
              <a:ext uri="{FF2B5EF4-FFF2-40B4-BE49-F238E27FC236}">
                <a16:creationId xmlns:a16="http://schemas.microsoft.com/office/drawing/2014/main" xmlns="" id="{8EDA5B22-35D5-413C-9D61-B2891A87292B}"/>
              </a:ext>
            </a:extLst>
          </p:cNvPr>
          <p:cNvSpPr/>
          <p:nvPr/>
        </p:nvSpPr>
        <p:spPr>
          <a:xfrm>
            <a:off x="4589880" y="3996881"/>
            <a:ext cx="540949" cy="541116"/>
          </a:xfrm>
          <a:prstGeom prst="ellipse">
            <a:avLst/>
          </a:prstGeom>
          <a:solidFill>
            <a:schemeClr val="bg1"/>
          </a:solidFill>
          <a:ln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599">
              <a:solidFill>
                <a:prstClr val="black">
                  <a:lumMod val="75000"/>
                  <a:lumOff val="25000"/>
                </a:prstClr>
              </a:solidFill>
              <a:latin typeface="Calibri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4489146F-6830-42AA-8BF0-D88139F1D76D}"/>
              </a:ext>
            </a:extLst>
          </p:cNvPr>
          <p:cNvSpPr txBox="1"/>
          <p:nvPr/>
        </p:nvSpPr>
        <p:spPr>
          <a:xfrm>
            <a:off x="3974316" y="4641176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0ADFEA11-A882-4083-B062-B9842E942D43}"/>
              </a:ext>
            </a:extLst>
          </p:cNvPr>
          <p:cNvSpPr txBox="1"/>
          <p:nvPr/>
        </p:nvSpPr>
        <p:spPr>
          <a:xfrm>
            <a:off x="3730274" y="5110747"/>
            <a:ext cx="2260160" cy="877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E0D68574-0918-486B-81E9-EB65F933BC63}"/>
              </a:ext>
            </a:extLst>
          </p:cNvPr>
          <p:cNvSpPr txBox="1"/>
          <p:nvPr/>
        </p:nvSpPr>
        <p:spPr>
          <a:xfrm>
            <a:off x="4474604" y="4059059"/>
            <a:ext cx="771500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Oval 20">
            <a:extLst>
              <a:ext uri="{FF2B5EF4-FFF2-40B4-BE49-F238E27FC236}">
                <a16:creationId xmlns:a16="http://schemas.microsoft.com/office/drawing/2014/main" xmlns="" id="{5CA18CB1-7B65-45E3-AD6E-0B9415FF2030}"/>
              </a:ext>
            </a:extLst>
          </p:cNvPr>
          <p:cNvSpPr/>
          <p:nvPr/>
        </p:nvSpPr>
        <p:spPr>
          <a:xfrm>
            <a:off x="7125028" y="3996881"/>
            <a:ext cx="540949" cy="541116"/>
          </a:xfrm>
          <a:prstGeom prst="ellipse">
            <a:avLst/>
          </a:prstGeom>
          <a:solidFill>
            <a:schemeClr val="bg1"/>
          </a:solidFill>
          <a:ln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599">
              <a:solidFill>
                <a:prstClr val="black">
                  <a:lumMod val="75000"/>
                  <a:lumOff val="25000"/>
                </a:prstClr>
              </a:solidFill>
              <a:latin typeface="Calibri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91B28B15-ED72-429D-B512-140862925BF3}"/>
              </a:ext>
            </a:extLst>
          </p:cNvPr>
          <p:cNvSpPr txBox="1"/>
          <p:nvPr/>
        </p:nvSpPr>
        <p:spPr>
          <a:xfrm>
            <a:off x="6509464" y="4641176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D03A3D16-0866-4643-A1F0-67D4EFD8542A}"/>
              </a:ext>
            </a:extLst>
          </p:cNvPr>
          <p:cNvSpPr txBox="1"/>
          <p:nvPr/>
        </p:nvSpPr>
        <p:spPr>
          <a:xfrm>
            <a:off x="6265422" y="5110747"/>
            <a:ext cx="2260160" cy="877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FADC6D02-8FDC-4A70-8A39-D35BC97EEE65}"/>
              </a:ext>
            </a:extLst>
          </p:cNvPr>
          <p:cNvSpPr txBox="1"/>
          <p:nvPr/>
        </p:nvSpPr>
        <p:spPr>
          <a:xfrm>
            <a:off x="7009752" y="4059059"/>
            <a:ext cx="771500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公众号：陈西设计之家。微信搜索即可">
            <a:extLst>
              <a:ext uri="{FF2B5EF4-FFF2-40B4-BE49-F238E27FC236}">
                <a16:creationId xmlns:a16="http://schemas.microsoft.com/office/drawing/2014/main" xmlns="" id="{151BF28D-82B1-4EA6-B407-2C616802EA2E}"/>
              </a:ext>
            </a:extLst>
          </p:cNvPr>
          <p:cNvSpPr/>
          <p:nvPr/>
        </p:nvSpPr>
        <p:spPr>
          <a:xfrm>
            <a:off x="9751521" y="3996881"/>
            <a:ext cx="540949" cy="541116"/>
          </a:xfrm>
          <a:prstGeom prst="ellipse">
            <a:avLst/>
          </a:prstGeom>
          <a:solidFill>
            <a:schemeClr val="bg1"/>
          </a:solidFill>
          <a:ln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02"/>
            <a:endParaRPr lang="en-GB" sz="1599">
              <a:solidFill>
                <a:prstClr val="black">
                  <a:lumMod val="75000"/>
                  <a:lumOff val="25000"/>
                </a:prstClr>
              </a:solidFill>
              <a:latin typeface="Calibri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B7C90D9A-74E5-4537-8F25-C0718939B7DA}"/>
              </a:ext>
            </a:extLst>
          </p:cNvPr>
          <p:cNvSpPr txBox="1"/>
          <p:nvPr/>
        </p:nvSpPr>
        <p:spPr>
          <a:xfrm>
            <a:off x="9135957" y="4641176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D201A759-BBEB-461C-805F-0C56974FD71F}"/>
              </a:ext>
            </a:extLst>
          </p:cNvPr>
          <p:cNvSpPr txBox="1"/>
          <p:nvPr/>
        </p:nvSpPr>
        <p:spPr>
          <a:xfrm>
            <a:off x="8891915" y="5110747"/>
            <a:ext cx="2260160" cy="877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BF159838-3475-4F20-BE8E-70A1E75ADCAD}"/>
              </a:ext>
            </a:extLst>
          </p:cNvPr>
          <p:cNvSpPr txBox="1"/>
          <p:nvPr/>
        </p:nvSpPr>
        <p:spPr>
          <a:xfrm>
            <a:off x="9636245" y="4059059"/>
            <a:ext cx="771500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68A64D31-A7B4-4796-9169-3A1BF6C67796}"/>
              </a:ext>
            </a:extLst>
          </p:cNvPr>
          <p:cNvCxnSpPr/>
          <p:nvPr/>
        </p:nvCxnSpPr>
        <p:spPr>
          <a:xfrm>
            <a:off x="3597589" y="3999497"/>
            <a:ext cx="0" cy="2222500"/>
          </a:xfrm>
          <a:prstGeom prst="line">
            <a:avLst/>
          </a:prstGeom>
          <a:ln>
            <a:solidFill>
              <a:srgbClr val="0053A3">
                <a:alpha val="34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xmlns="" id="{F136B49B-5063-4F39-B4B7-6B736EB95527}"/>
              </a:ext>
            </a:extLst>
          </p:cNvPr>
          <p:cNvCxnSpPr/>
          <p:nvPr/>
        </p:nvCxnSpPr>
        <p:spPr>
          <a:xfrm>
            <a:off x="6096000" y="3999497"/>
            <a:ext cx="0" cy="2222500"/>
          </a:xfrm>
          <a:prstGeom prst="line">
            <a:avLst/>
          </a:prstGeom>
          <a:ln>
            <a:solidFill>
              <a:srgbClr val="0053A3">
                <a:alpha val="34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xmlns="" id="{69D8FFD6-544B-4B93-A1DB-D9AFEA1C54EF}"/>
              </a:ext>
            </a:extLst>
          </p:cNvPr>
          <p:cNvCxnSpPr/>
          <p:nvPr/>
        </p:nvCxnSpPr>
        <p:spPr>
          <a:xfrm>
            <a:off x="8699500" y="3999497"/>
            <a:ext cx="0" cy="2222500"/>
          </a:xfrm>
          <a:prstGeom prst="line">
            <a:avLst/>
          </a:prstGeom>
          <a:ln>
            <a:solidFill>
              <a:srgbClr val="0053A3">
                <a:alpha val="34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75798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wind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1DF6B9F-8E19-4DBB-8F54-8C8BB51185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15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A7D5E491-32FC-42F2-B3A7-F988CB2CC89A}"/>
              </a:ext>
            </a:extLst>
          </p:cNvPr>
          <p:cNvSpPr/>
          <p:nvPr/>
        </p:nvSpPr>
        <p:spPr>
          <a:xfrm>
            <a:off x="0" y="2041072"/>
            <a:ext cx="12192000" cy="3059636"/>
          </a:xfrm>
          <a:custGeom>
            <a:avLst/>
            <a:gdLst>
              <a:gd name="connsiteX0" fmla="*/ 0 w 12192000"/>
              <a:gd name="connsiteY0" fmla="*/ 0 h 3059636"/>
              <a:gd name="connsiteX1" fmla="*/ 5893778 w 12192000"/>
              <a:gd name="connsiteY1" fmla="*/ 0 h 3059636"/>
              <a:gd name="connsiteX2" fmla="*/ 6096000 w 12192000"/>
              <a:gd name="connsiteY2" fmla="*/ 236539 h 3059636"/>
              <a:gd name="connsiteX3" fmla="*/ 6298223 w 12192000"/>
              <a:gd name="connsiteY3" fmla="*/ 0 h 3059636"/>
              <a:gd name="connsiteX4" fmla="*/ 12192000 w 12192000"/>
              <a:gd name="connsiteY4" fmla="*/ 0 h 3059636"/>
              <a:gd name="connsiteX5" fmla="*/ 12192000 w 12192000"/>
              <a:gd name="connsiteY5" fmla="*/ 3059636 h 3059636"/>
              <a:gd name="connsiteX6" fmla="*/ 0 w 12192000"/>
              <a:gd name="connsiteY6" fmla="*/ 3059636 h 3059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059636">
                <a:moveTo>
                  <a:pt x="0" y="0"/>
                </a:moveTo>
                <a:lnTo>
                  <a:pt x="5893778" y="0"/>
                </a:lnTo>
                <a:lnTo>
                  <a:pt x="6096000" y="236539"/>
                </a:lnTo>
                <a:lnTo>
                  <a:pt x="6298223" y="0"/>
                </a:lnTo>
                <a:lnTo>
                  <a:pt x="12192000" y="0"/>
                </a:lnTo>
                <a:lnTo>
                  <a:pt x="12192000" y="3059636"/>
                </a:lnTo>
                <a:lnTo>
                  <a:pt x="0" y="3059636"/>
                </a:lnTo>
                <a:close/>
              </a:path>
            </a:pathLst>
          </a:cu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8ABBF88-02A2-42BC-9DDB-A9691C299834}"/>
              </a:ext>
            </a:extLst>
          </p:cNvPr>
          <p:cNvSpPr txBox="1"/>
          <p:nvPr/>
        </p:nvSpPr>
        <p:spPr>
          <a:xfrm>
            <a:off x="2959100" y="2577650"/>
            <a:ext cx="627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陈西设计之家出品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FCAF344-687D-402D-816F-F7F203F03952}"/>
              </a:ext>
            </a:extLst>
          </p:cNvPr>
          <p:cNvSpPr txBox="1"/>
          <p:nvPr/>
        </p:nvSpPr>
        <p:spPr>
          <a:xfrm>
            <a:off x="3467100" y="3609182"/>
            <a:ext cx="52578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</a:rPr>
              <a:t>Design By Chen Xi She Ji </a:t>
            </a:r>
            <a:r>
              <a:rPr lang="en-US" altLang="zh-CN" sz="1600" dirty="0" err="1">
                <a:solidFill>
                  <a:schemeClr val="bg1"/>
                </a:solidFill>
              </a:rPr>
              <a:t>Zhi</a:t>
            </a:r>
            <a:r>
              <a:rPr lang="en-US" altLang="zh-CN" sz="1600" dirty="0">
                <a:solidFill>
                  <a:schemeClr val="bg1"/>
                </a:solidFill>
              </a:rPr>
              <a:t> Jia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B74CA63E-D07C-4D43-B055-094717613B8A}"/>
              </a:ext>
            </a:extLst>
          </p:cNvPr>
          <p:cNvCxnSpPr>
            <a:cxnSpLocks/>
          </p:cNvCxnSpPr>
          <p:nvPr/>
        </p:nvCxnSpPr>
        <p:spPr>
          <a:xfrm>
            <a:off x="3081742" y="3529555"/>
            <a:ext cx="60285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7223B828-CFF1-40A9-BFD6-5027CCCF0E7D}"/>
              </a:ext>
            </a:extLst>
          </p:cNvPr>
          <p:cNvSpPr/>
          <p:nvPr/>
        </p:nvSpPr>
        <p:spPr>
          <a:xfrm>
            <a:off x="4505325" y="4333223"/>
            <a:ext cx="3181350" cy="44356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8CBFCBB-5C10-4155-960C-95250FC6A046}"/>
              </a:ext>
            </a:extLst>
          </p:cNvPr>
          <p:cNvSpPr txBox="1"/>
          <p:nvPr/>
        </p:nvSpPr>
        <p:spPr>
          <a:xfrm>
            <a:off x="4652964" y="4372306"/>
            <a:ext cx="2886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290482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warp dir="in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81D0F4C3-28B1-41AF-8453-7BAB73F044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6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陈西设计之家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3224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公众号：陈西设计之家。微信搜索即可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1856067"/>
            <a:ext cx="12192000" cy="351905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公众号：陈西设计之家。微信搜索即可">
            <a:extLst>
              <a:ext uri="{FF2B5EF4-FFF2-40B4-BE49-F238E27FC236}">
                <a16:creationId xmlns:a16="http://schemas.microsoft.com/office/drawing/2014/main" xmlns="" id="{C33FCECF-CEF3-4615-9DD2-2887B9C3AB1B}"/>
              </a:ext>
            </a:extLst>
          </p:cNvPr>
          <p:cNvSpPr/>
          <p:nvPr/>
        </p:nvSpPr>
        <p:spPr>
          <a:xfrm>
            <a:off x="5122084" y="792492"/>
            <a:ext cx="1947832" cy="1947832"/>
          </a:xfrm>
          <a:prstGeom prst="ellipse">
            <a:avLst/>
          </a:prstGeom>
          <a:solidFill>
            <a:srgbClr val="0053A3"/>
          </a:solidFill>
          <a:ln w="31750">
            <a:solidFill>
              <a:schemeClr val="bg1"/>
            </a:solidFill>
          </a:ln>
          <a:effectLst>
            <a:outerShdw blurRad="4064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5DB240ED-861A-4307-BF52-878713EB59C4}"/>
              </a:ext>
            </a:extLst>
          </p:cNvPr>
          <p:cNvSpPr txBox="1"/>
          <p:nvPr/>
        </p:nvSpPr>
        <p:spPr>
          <a:xfrm>
            <a:off x="5359400" y="1302069"/>
            <a:ext cx="1473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E5E9F2BE-11BA-48AC-85F5-447E54A291B1}"/>
              </a:ext>
            </a:extLst>
          </p:cNvPr>
          <p:cNvSpPr txBox="1"/>
          <p:nvPr/>
        </p:nvSpPr>
        <p:spPr>
          <a:xfrm>
            <a:off x="2943225" y="3940505"/>
            <a:ext cx="63055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C1450E84-2381-4170-984C-CF5CF503C534}"/>
              </a:ext>
            </a:extLst>
          </p:cNvPr>
          <p:cNvSpPr txBox="1"/>
          <p:nvPr/>
        </p:nvSpPr>
        <p:spPr>
          <a:xfrm>
            <a:off x="4749800" y="3179705"/>
            <a:ext cx="269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请开始你的表演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3DA28145-1F54-4EE2-AD08-23846539000F}"/>
              </a:ext>
            </a:extLst>
          </p:cNvPr>
          <p:cNvCxnSpPr/>
          <p:nvPr/>
        </p:nvCxnSpPr>
        <p:spPr>
          <a:xfrm>
            <a:off x="5529263" y="3803899"/>
            <a:ext cx="11334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9173D5B0-2AE3-40F4-9D69-4BC64C8CE02D}"/>
              </a:ext>
            </a:extLst>
          </p:cNvPr>
          <p:cNvCxnSpPr/>
          <p:nvPr/>
        </p:nvCxnSpPr>
        <p:spPr>
          <a:xfrm>
            <a:off x="6096000" y="4867475"/>
            <a:ext cx="0" cy="345117"/>
          </a:xfrm>
          <a:prstGeom prst="line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2788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公众号：陈西设计之家。微信搜索即可">
            <a:extLst>
              <a:ext uri="{FF2B5EF4-FFF2-40B4-BE49-F238E27FC236}">
                <a16:creationId xmlns:a16="http://schemas.microsoft.com/office/drawing/2014/main" xmlns="" id="{0B05F91C-8986-466C-88CC-4299588C6B6F}"/>
              </a:ext>
            </a:extLst>
          </p:cNvPr>
          <p:cNvSpPr/>
          <p:nvPr/>
        </p:nvSpPr>
        <p:spPr>
          <a:xfrm>
            <a:off x="2791119" y="1679908"/>
            <a:ext cx="2143051" cy="2143051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pic>
        <p:nvPicPr>
          <p:cNvPr id="132" name="公众号：陈西设计之家。微信搜索即可">
            <a:extLst>
              <a:ext uri="{FF2B5EF4-FFF2-40B4-BE49-F238E27FC236}">
                <a16:creationId xmlns:a16="http://schemas.microsoft.com/office/drawing/2014/main" xmlns="" id="{FBE66E00-37E5-45BF-96C5-ACEF8C67FFD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6" t="2441" r="7118" b="12937"/>
          <a:stretch/>
        </p:blipFill>
        <p:spPr>
          <a:xfrm>
            <a:off x="751641" y="2091398"/>
            <a:ext cx="3789114" cy="3709328"/>
          </a:xfrm>
          <a:custGeom>
            <a:avLst/>
            <a:gdLst>
              <a:gd name="connsiteX0" fmla="*/ 0 w 3656167"/>
              <a:gd name="connsiteY0" fmla="*/ 0 h 3656167"/>
              <a:gd name="connsiteX1" fmla="*/ 3656167 w 3656167"/>
              <a:gd name="connsiteY1" fmla="*/ 0 h 3656167"/>
              <a:gd name="connsiteX2" fmla="*/ 3656167 w 3656167"/>
              <a:gd name="connsiteY2" fmla="*/ 3656167 h 3656167"/>
              <a:gd name="connsiteX3" fmla="*/ 0 w 3656167"/>
              <a:gd name="connsiteY3" fmla="*/ 3656167 h 3656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167" h="3656167">
                <a:moveTo>
                  <a:pt x="0" y="0"/>
                </a:moveTo>
                <a:lnTo>
                  <a:pt x="3656167" y="0"/>
                </a:lnTo>
                <a:lnTo>
                  <a:pt x="3656167" y="3656167"/>
                </a:lnTo>
                <a:lnTo>
                  <a:pt x="0" y="3656167"/>
                </a:lnTo>
                <a:close/>
              </a:path>
            </a:pathLst>
          </a:custGeom>
          <a:ln>
            <a:noFill/>
          </a:ln>
          <a:effectLst>
            <a:outerShdw blurRad="3048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0"/>
            <a:ext cx="12192000" cy="89203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224756C7-C037-43DB-84C6-B96D673B1A80}"/>
              </a:ext>
            </a:extLst>
          </p:cNvPr>
          <p:cNvSpPr/>
          <p:nvPr/>
        </p:nvSpPr>
        <p:spPr>
          <a:xfrm flipH="1">
            <a:off x="0" y="6716110"/>
            <a:ext cx="12276701" cy="141890"/>
          </a:xfrm>
          <a:custGeom>
            <a:avLst/>
            <a:gdLst>
              <a:gd name="connsiteX0" fmla="*/ 180975 w 12276701"/>
              <a:gd name="connsiteY0" fmla="*/ 0 h 141890"/>
              <a:gd name="connsiteX1" fmla="*/ 64830 w 12276701"/>
              <a:gd name="connsiteY1" fmla="*/ 0 h 141890"/>
              <a:gd name="connsiteX2" fmla="*/ 0 w 12276701"/>
              <a:gd name="connsiteY2" fmla="*/ 141890 h 141890"/>
              <a:gd name="connsiteX3" fmla="*/ 116145 w 12276701"/>
              <a:gd name="connsiteY3" fmla="*/ 141890 h 141890"/>
              <a:gd name="connsiteX4" fmla="*/ 361950 w 12276701"/>
              <a:gd name="connsiteY4" fmla="*/ 0 h 141890"/>
              <a:gd name="connsiteX5" fmla="*/ 245805 w 12276701"/>
              <a:gd name="connsiteY5" fmla="*/ 0 h 141890"/>
              <a:gd name="connsiteX6" fmla="*/ 180975 w 12276701"/>
              <a:gd name="connsiteY6" fmla="*/ 141890 h 141890"/>
              <a:gd name="connsiteX7" fmla="*/ 297120 w 12276701"/>
              <a:gd name="connsiteY7" fmla="*/ 141890 h 141890"/>
              <a:gd name="connsiteX8" fmla="*/ 542925 w 12276701"/>
              <a:gd name="connsiteY8" fmla="*/ 0 h 141890"/>
              <a:gd name="connsiteX9" fmla="*/ 426780 w 12276701"/>
              <a:gd name="connsiteY9" fmla="*/ 0 h 141890"/>
              <a:gd name="connsiteX10" fmla="*/ 361950 w 12276701"/>
              <a:gd name="connsiteY10" fmla="*/ 141890 h 141890"/>
              <a:gd name="connsiteX11" fmla="*/ 478095 w 12276701"/>
              <a:gd name="connsiteY11" fmla="*/ 141890 h 141890"/>
              <a:gd name="connsiteX12" fmla="*/ 723900 w 12276701"/>
              <a:gd name="connsiteY12" fmla="*/ 0 h 141890"/>
              <a:gd name="connsiteX13" fmla="*/ 607755 w 12276701"/>
              <a:gd name="connsiteY13" fmla="*/ 0 h 141890"/>
              <a:gd name="connsiteX14" fmla="*/ 542925 w 12276701"/>
              <a:gd name="connsiteY14" fmla="*/ 141890 h 141890"/>
              <a:gd name="connsiteX15" fmla="*/ 659070 w 12276701"/>
              <a:gd name="connsiteY15" fmla="*/ 141890 h 141890"/>
              <a:gd name="connsiteX16" fmla="*/ 904875 w 12276701"/>
              <a:gd name="connsiteY16" fmla="*/ 0 h 141890"/>
              <a:gd name="connsiteX17" fmla="*/ 788730 w 12276701"/>
              <a:gd name="connsiteY17" fmla="*/ 0 h 141890"/>
              <a:gd name="connsiteX18" fmla="*/ 723900 w 12276701"/>
              <a:gd name="connsiteY18" fmla="*/ 141890 h 141890"/>
              <a:gd name="connsiteX19" fmla="*/ 840045 w 12276701"/>
              <a:gd name="connsiteY19" fmla="*/ 141890 h 141890"/>
              <a:gd name="connsiteX20" fmla="*/ 1085850 w 12276701"/>
              <a:gd name="connsiteY20" fmla="*/ 0 h 141890"/>
              <a:gd name="connsiteX21" fmla="*/ 969705 w 12276701"/>
              <a:gd name="connsiteY21" fmla="*/ 0 h 141890"/>
              <a:gd name="connsiteX22" fmla="*/ 904875 w 12276701"/>
              <a:gd name="connsiteY22" fmla="*/ 141890 h 141890"/>
              <a:gd name="connsiteX23" fmla="*/ 1021020 w 12276701"/>
              <a:gd name="connsiteY23" fmla="*/ 141890 h 141890"/>
              <a:gd name="connsiteX24" fmla="*/ 1266825 w 12276701"/>
              <a:gd name="connsiteY24" fmla="*/ 0 h 141890"/>
              <a:gd name="connsiteX25" fmla="*/ 1150680 w 12276701"/>
              <a:gd name="connsiteY25" fmla="*/ 0 h 141890"/>
              <a:gd name="connsiteX26" fmla="*/ 1085850 w 12276701"/>
              <a:gd name="connsiteY26" fmla="*/ 141890 h 141890"/>
              <a:gd name="connsiteX27" fmla="*/ 1201995 w 12276701"/>
              <a:gd name="connsiteY27" fmla="*/ 141890 h 141890"/>
              <a:gd name="connsiteX28" fmla="*/ 1447800 w 12276701"/>
              <a:gd name="connsiteY28" fmla="*/ 0 h 141890"/>
              <a:gd name="connsiteX29" fmla="*/ 1331655 w 12276701"/>
              <a:gd name="connsiteY29" fmla="*/ 0 h 141890"/>
              <a:gd name="connsiteX30" fmla="*/ 1266825 w 12276701"/>
              <a:gd name="connsiteY30" fmla="*/ 141890 h 141890"/>
              <a:gd name="connsiteX31" fmla="*/ 1382970 w 12276701"/>
              <a:gd name="connsiteY31" fmla="*/ 141890 h 141890"/>
              <a:gd name="connsiteX32" fmla="*/ 1628775 w 12276701"/>
              <a:gd name="connsiteY32" fmla="*/ 0 h 141890"/>
              <a:gd name="connsiteX33" fmla="*/ 1512630 w 12276701"/>
              <a:gd name="connsiteY33" fmla="*/ 0 h 141890"/>
              <a:gd name="connsiteX34" fmla="*/ 1447800 w 12276701"/>
              <a:gd name="connsiteY34" fmla="*/ 141890 h 141890"/>
              <a:gd name="connsiteX35" fmla="*/ 1563945 w 12276701"/>
              <a:gd name="connsiteY35" fmla="*/ 141890 h 141890"/>
              <a:gd name="connsiteX36" fmla="*/ 1809750 w 12276701"/>
              <a:gd name="connsiteY36" fmla="*/ 0 h 141890"/>
              <a:gd name="connsiteX37" fmla="*/ 1693605 w 12276701"/>
              <a:gd name="connsiteY37" fmla="*/ 0 h 141890"/>
              <a:gd name="connsiteX38" fmla="*/ 1628775 w 12276701"/>
              <a:gd name="connsiteY38" fmla="*/ 141890 h 141890"/>
              <a:gd name="connsiteX39" fmla="*/ 1744920 w 12276701"/>
              <a:gd name="connsiteY39" fmla="*/ 141890 h 141890"/>
              <a:gd name="connsiteX40" fmla="*/ 1990725 w 12276701"/>
              <a:gd name="connsiteY40" fmla="*/ 0 h 141890"/>
              <a:gd name="connsiteX41" fmla="*/ 1874580 w 12276701"/>
              <a:gd name="connsiteY41" fmla="*/ 0 h 141890"/>
              <a:gd name="connsiteX42" fmla="*/ 1809750 w 12276701"/>
              <a:gd name="connsiteY42" fmla="*/ 141890 h 141890"/>
              <a:gd name="connsiteX43" fmla="*/ 1925895 w 12276701"/>
              <a:gd name="connsiteY43" fmla="*/ 141890 h 141890"/>
              <a:gd name="connsiteX44" fmla="*/ 2171700 w 12276701"/>
              <a:gd name="connsiteY44" fmla="*/ 0 h 141890"/>
              <a:gd name="connsiteX45" fmla="*/ 2055555 w 12276701"/>
              <a:gd name="connsiteY45" fmla="*/ 0 h 141890"/>
              <a:gd name="connsiteX46" fmla="*/ 1990725 w 12276701"/>
              <a:gd name="connsiteY46" fmla="*/ 141890 h 141890"/>
              <a:gd name="connsiteX47" fmla="*/ 2106870 w 12276701"/>
              <a:gd name="connsiteY47" fmla="*/ 141890 h 141890"/>
              <a:gd name="connsiteX48" fmla="*/ 2352675 w 12276701"/>
              <a:gd name="connsiteY48" fmla="*/ 0 h 141890"/>
              <a:gd name="connsiteX49" fmla="*/ 2236530 w 12276701"/>
              <a:gd name="connsiteY49" fmla="*/ 0 h 141890"/>
              <a:gd name="connsiteX50" fmla="*/ 2171700 w 12276701"/>
              <a:gd name="connsiteY50" fmla="*/ 141890 h 141890"/>
              <a:gd name="connsiteX51" fmla="*/ 2287845 w 12276701"/>
              <a:gd name="connsiteY51" fmla="*/ 141890 h 141890"/>
              <a:gd name="connsiteX52" fmla="*/ 2533650 w 12276701"/>
              <a:gd name="connsiteY52" fmla="*/ 0 h 141890"/>
              <a:gd name="connsiteX53" fmla="*/ 2417505 w 12276701"/>
              <a:gd name="connsiteY53" fmla="*/ 0 h 141890"/>
              <a:gd name="connsiteX54" fmla="*/ 2352675 w 12276701"/>
              <a:gd name="connsiteY54" fmla="*/ 141890 h 141890"/>
              <a:gd name="connsiteX55" fmla="*/ 2468820 w 12276701"/>
              <a:gd name="connsiteY55" fmla="*/ 141890 h 141890"/>
              <a:gd name="connsiteX56" fmla="*/ 2714625 w 12276701"/>
              <a:gd name="connsiteY56" fmla="*/ 0 h 141890"/>
              <a:gd name="connsiteX57" fmla="*/ 2598480 w 12276701"/>
              <a:gd name="connsiteY57" fmla="*/ 0 h 141890"/>
              <a:gd name="connsiteX58" fmla="*/ 2533650 w 12276701"/>
              <a:gd name="connsiteY58" fmla="*/ 141890 h 141890"/>
              <a:gd name="connsiteX59" fmla="*/ 2649795 w 12276701"/>
              <a:gd name="connsiteY59" fmla="*/ 141890 h 141890"/>
              <a:gd name="connsiteX60" fmla="*/ 2895600 w 12276701"/>
              <a:gd name="connsiteY60" fmla="*/ 0 h 141890"/>
              <a:gd name="connsiteX61" fmla="*/ 2779455 w 12276701"/>
              <a:gd name="connsiteY61" fmla="*/ 0 h 141890"/>
              <a:gd name="connsiteX62" fmla="*/ 2714625 w 12276701"/>
              <a:gd name="connsiteY62" fmla="*/ 141890 h 141890"/>
              <a:gd name="connsiteX63" fmla="*/ 2830770 w 12276701"/>
              <a:gd name="connsiteY63" fmla="*/ 141890 h 141890"/>
              <a:gd name="connsiteX64" fmla="*/ 3076575 w 12276701"/>
              <a:gd name="connsiteY64" fmla="*/ 0 h 141890"/>
              <a:gd name="connsiteX65" fmla="*/ 2960430 w 12276701"/>
              <a:gd name="connsiteY65" fmla="*/ 0 h 141890"/>
              <a:gd name="connsiteX66" fmla="*/ 2895600 w 12276701"/>
              <a:gd name="connsiteY66" fmla="*/ 141890 h 141890"/>
              <a:gd name="connsiteX67" fmla="*/ 3011745 w 12276701"/>
              <a:gd name="connsiteY67" fmla="*/ 141890 h 141890"/>
              <a:gd name="connsiteX68" fmla="*/ 3257550 w 12276701"/>
              <a:gd name="connsiteY68" fmla="*/ 0 h 141890"/>
              <a:gd name="connsiteX69" fmla="*/ 3141405 w 12276701"/>
              <a:gd name="connsiteY69" fmla="*/ 0 h 141890"/>
              <a:gd name="connsiteX70" fmla="*/ 3076575 w 12276701"/>
              <a:gd name="connsiteY70" fmla="*/ 141890 h 141890"/>
              <a:gd name="connsiteX71" fmla="*/ 3192720 w 12276701"/>
              <a:gd name="connsiteY71" fmla="*/ 141890 h 141890"/>
              <a:gd name="connsiteX72" fmla="*/ 3438525 w 12276701"/>
              <a:gd name="connsiteY72" fmla="*/ 0 h 141890"/>
              <a:gd name="connsiteX73" fmla="*/ 3322380 w 12276701"/>
              <a:gd name="connsiteY73" fmla="*/ 0 h 141890"/>
              <a:gd name="connsiteX74" fmla="*/ 3257550 w 12276701"/>
              <a:gd name="connsiteY74" fmla="*/ 141890 h 141890"/>
              <a:gd name="connsiteX75" fmla="*/ 3373695 w 12276701"/>
              <a:gd name="connsiteY75" fmla="*/ 141890 h 141890"/>
              <a:gd name="connsiteX76" fmla="*/ 3619500 w 12276701"/>
              <a:gd name="connsiteY76" fmla="*/ 0 h 141890"/>
              <a:gd name="connsiteX77" fmla="*/ 3503355 w 12276701"/>
              <a:gd name="connsiteY77" fmla="*/ 0 h 141890"/>
              <a:gd name="connsiteX78" fmla="*/ 3438525 w 12276701"/>
              <a:gd name="connsiteY78" fmla="*/ 141890 h 141890"/>
              <a:gd name="connsiteX79" fmla="*/ 3554670 w 12276701"/>
              <a:gd name="connsiteY79" fmla="*/ 141890 h 141890"/>
              <a:gd name="connsiteX80" fmla="*/ 3800475 w 12276701"/>
              <a:gd name="connsiteY80" fmla="*/ 0 h 141890"/>
              <a:gd name="connsiteX81" fmla="*/ 3684330 w 12276701"/>
              <a:gd name="connsiteY81" fmla="*/ 0 h 141890"/>
              <a:gd name="connsiteX82" fmla="*/ 3619500 w 12276701"/>
              <a:gd name="connsiteY82" fmla="*/ 141890 h 141890"/>
              <a:gd name="connsiteX83" fmla="*/ 3735645 w 12276701"/>
              <a:gd name="connsiteY83" fmla="*/ 141890 h 141890"/>
              <a:gd name="connsiteX84" fmla="*/ 3981450 w 12276701"/>
              <a:gd name="connsiteY84" fmla="*/ 0 h 141890"/>
              <a:gd name="connsiteX85" fmla="*/ 3865305 w 12276701"/>
              <a:gd name="connsiteY85" fmla="*/ 0 h 141890"/>
              <a:gd name="connsiteX86" fmla="*/ 3800475 w 12276701"/>
              <a:gd name="connsiteY86" fmla="*/ 141890 h 141890"/>
              <a:gd name="connsiteX87" fmla="*/ 3916620 w 12276701"/>
              <a:gd name="connsiteY87" fmla="*/ 141890 h 141890"/>
              <a:gd name="connsiteX88" fmla="*/ 4162425 w 12276701"/>
              <a:gd name="connsiteY88" fmla="*/ 0 h 141890"/>
              <a:gd name="connsiteX89" fmla="*/ 4046280 w 12276701"/>
              <a:gd name="connsiteY89" fmla="*/ 0 h 141890"/>
              <a:gd name="connsiteX90" fmla="*/ 3981450 w 12276701"/>
              <a:gd name="connsiteY90" fmla="*/ 141890 h 141890"/>
              <a:gd name="connsiteX91" fmla="*/ 4097595 w 12276701"/>
              <a:gd name="connsiteY91" fmla="*/ 141890 h 141890"/>
              <a:gd name="connsiteX92" fmla="*/ 4343400 w 12276701"/>
              <a:gd name="connsiteY92" fmla="*/ 0 h 141890"/>
              <a:gd name="connsiteX93" fmla="*/ 4227255 w 12276701"/>
              <a:gd name="connsiteY93" fmla="*/ 0 h 141890"/>
              <a:gd name="connsiteX94" fmla="*/ 4162425 w 12276701"/>
              <a:gd name="connsiteY94" fmla="*/ 141890 h 141890"/>
              <a:gd name="connsiteX95" fmla="*/ 4278570 w 12276701"/>
              <a:gd name="connsiteY95" fmla="*/ 141890 h 141890"/>
              <a:gd name="connsiteX96" fmla="*/ 4524375 w 12276701"/>
              <a:gd name="connsiteY96" fmla="*/ 0 h 141890"/>
              <a:gd name="connsiteX97" fmla="*/ 4408230 w 12276701"/>
              <a:gd name="connsiteY97" fmla="*/ 0 h 141890"/>
              <a:gd name="connsiteX98" fmla="*/ 4343400 w 12276701"/>
              <a:gd name="connsiteY98" fmla="*/ 141890 h 141890"/>
              <a:gd name="connsiteX99" fmla="*/ 4459545 w 12276701"/>
              <a:gd name="connsiteY99" fmla="*/ 141890 h 141890"/>
              <a:gd name="connsiteX100" fmla="*/ 4705350 w 12276701"/>
              <a:gd name="connsiteY100" fmla="*/ 0 h 141890"/>
              <a:gd name="connsiteX101" fmla="*/ 4589205 w 12276701"/>
              <a:gd name="connsiteY101" fmla="*/ 0 h 141890"/>
              <a:gd name="connsiteX102" fmla="*/ 4524375 w 12276701"/>
              <a:gd name="connsiteY102" fmla="*/ 141890 h 141890"/>
              <a:gd name="connsiteX103" fmla="*/ 4640520 w 12276701"/>
              <a:gd name="connsiteY103" fmla="*/ 141890 h 141890"/>
              <a:gd name="connsiteX104" fmla="*/ 4886325 w 12276701"/>
              <a:gd name="connsiteY104" fmla="*/ 0 h 141890"/>
              <a:gd name="connsiteX105" fmla="*/ 4770180 w 12276701"/>
              <a:gd name="connsiteY105" fmla="*/ 0 h 141890"/>
              <a:gd name="connsiteX106" fmla="*/ 4705350 w 12276701"/>
              <a:gd name="connsiteY106" fmla="*/ 141890 h 141890"/>
              <a:gd name="connsiteX107" fmla="*/ 4821495 w 12276701"/>
              <a:gd name="connsiteY107" fmla="*/ 141890 h 141890"/>
              <a:gd name="connsiteX108" fmla="*/ 5067300 w 12276701"/>
              <a:gd name="connsiteY108" fmla="*/ 0 h 141890"/>
              <a:gd name="connsiteX109" fmla="*/ 4951155 w 12276701"/>
              <a:gd name="connsiteY109" fmla="*/ 0 h 141890"/>
              <a:gd name="connsiteX110" fmla="*/ 4886325 w 12276701"/>
              <a:gd name="connsiteY110" fmla="*/ 141890 h 141890"/>
              <a:gd name="connsiteX111" fmla="*/ 5002470 w 12276701"/>
              <a:gd name="connsiteY111" fmla="*/ 141890 h 141890"/>
              <a:gd name="connsiteX112" fmla="*/ 5248275 w 12276701"/>
              <a:gd name="connsiteY112" fmla="*/ 0 h 141890"/>
              <a:gd name="connsiteX113" fmla="*/ 5132130 w 12276701"/>
              <a:gd name="connsiteY113" fmla="*/ 0 h 141890"/>
              <a:gd name="connsiteX114" fmla="*/ 5067300 w 12276701"/>
              <a:gd name="connsiteY114" fmla="*/ 141890 h 141890"/>
              <a:gd name="connsiteX115" fmla="*/ 5183445 w 12276701"/>
              <a:gd name="connsiteY115" fmla="*/ 141890 h 141890"/>
              <a:gd name="connsiteX116" fmla="*/ 5429250 w 12276701"/>
              <a:gd name="connsiteY116" fmla="*/ 0 h 141890"/>
              <a:gd name="connsiteX117" fmla="*/ 5313105 w 12276701"/>
              <a:gd name="connsiteY117" fmla="*/ 0 h 141890"/>
              <a:gd name="connsiteX118" fmla="*/ 5248275 w 12276701"/>
              <a:gd name="connsiteY118" fmla="*/ 141890 h 141890"/>
              <a:gd name="connsiteX119" fmla="*/ 5364420 w 12276701"/>
              <a:gd name="connsiteY119" fmla="*/ 141890 h 141890"/>
              <a:gd name="connsiteX120" fmla="*/ 5610225 w 12276701"/>
              <a:gd name="connsiteY120" fmla="*/ 0 h 141890"/>
              <a:gd name="connsiteX121" fmla="*/ 5494080 w 12276701"/>
              <a:gd name="connsiteY121" fmla="*/ 0 h 141890"/>
              <a:gd name="connsiteX122" fmla="*/ 5429250 w 12276701"/>
              <a:gd name="connsiteY122" fmla="*/ 141890 h 141890"/>
              <a:gd name="connsiteX123" fmla="*/ 5545395 w 12276701"/>
              <a:gd name="connsiteY123" fmla="*/ 141890 h 141890"/>
              <a:gd name="connsiteX124" fmla="*/ 5791200 w 12276701"/>
              <a:gd name="connsiteY124" fmla="*/ 0 h 141890"/>
              <a:gd name="connsiteX125" fmla="*/ 5675055 w 12276701"/>
              <a:gd name="connsiteY125" fmla="*/ 0 h 141890"/>
              <a:gd name="connsiteX126" fmla="*/ 5610225 w 12276701"/>
              <a:gd name="connsiteY126" fmla="*/ 141890 h 141890"/>
              <a:gd name="connsiteX127" fmla="*/ 5726370 w 12276701"/>
              <a:gd name="connsiteY127" fmla="*/ 141890 h 141890"/>
              <a:gd name="connsiteX128" fmla="*/ 12276701 w 12276701"/>
              <a:gd name="connsiteY128" fmla="*/ 0 h 141890"/>
              <a:gd name="connsiteX129" fmla="*/ 5856030 w 12276701"/>
              <a:gd name="connsiteY129" fmla="*/ 0 h 141890"/>
              <a:gd name="connsiteX130" fmla="*/ 5791200 w 12276701"/>
              <a:gd name="connsiteY130" fmla="*/ 141890 h 141890"/>
              <a:gd name="connsiteX131" fmla="*/ 12276701 w 12276701"/>
              <a:gd name="connsiteY131" fmla="*/ 141890 h 1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276701" h="141890">
                <a:moveTo>
                  <a:pt x="180975" y="0"/>
                </a:moveTo>
                <a:lnTo>
                  <a:pt x="64830" y="0"/>
                </a:lnTo>
                <a:lnTo>
                  <a:pt x="0" y="141890"/>
                </a:lnTo>
                <a:lnTo>
                  <a:pt x="116145" y="141890"/>
                </a:lnTo>
                <a:close/>
                <a:moveTo>
                  <a:pt x="361950" y="0"/>
                </a:moveTo>
                <a:lnTo>
                  <a:pt x="245805" y="0"/>
                </a:lnTo>
                <a:lnTo>
                  <a:pt x="180975" y="141890"/>
                </a:lnTo>
                <a:lnTo>
                  <a:pt x="297120" y="141890"/>
                </a:lnTo>
                <a:close/>
                <a:moveTo>
                  <a:pt x="542925" y="0"/>
                </a:moveTo>
                <a:lnTo>
                  <a:pt x="426780" y="0"/>
                </a:lnTo>
                <a:lnTo>
                  <a:pt x="361950" y="141890"/>
                </a:lnTo>
                <a:lnTo>
                  <a:pt x="478095" y="141890"/>
                </a:lnTo>
                <a:close/>
                <a:moveTo>
                  <a:pt x="723900" y="0"/>
                </a:moveTo>
                <a:lnTo>
                  <a:pt x="607755" y="0"/>
                </a:lnTo>
                <a:lnTo>
                  <a:pt x="542925" y="141890"/>
                </a:lnTo>
                <a:lnTo>
                  <a:pt x="659070" y="141890"/>
                </a:lnTo>
                <a:close/>
                <a:moveTo>
                  <a:pt x="904875" y="0"/>
                </a:moveTo>
                <a:lnTo>
                  <a:pt x="788730" y="0"/>
                </a:lnTo>
                <a:lnTo>
                  <a:pt x="723900" y="141890"/>
                </a:lnTo>
                <a:lnTo>
                  <a:pt x="840045" y="141890"/>
                </a:lnTo>
                <a:close/>
                <a:moveTo>
                  <a:pt x="1085850" y="0"/>
                </a:moveTo>
                <a:lnTo>
                  <a:pt x="969705" y="0"/>
                </a:lnTo>
                <a:lnTo>
                  <a:pt x="904875" y="141890"/>
                </a:lnTo>
                <a:lnTo>
                  <a:pt x="1021020" y="141890"/>
                </a:lnTo>
                <a:close/>
                <a:moveTo>
                  <a:pt x="1266825" y="0"/>
                </a:moveTo>
                <a:lnTo>
                  <a:pt x="1150680" y="0"/>
                </a:lnTo>
                <a:lnTo>
                  <a:pt x="1085850" y="141890"/>
                </a:lnTo>
                <a:lnTo>
                  <a:pt x="1201995" y="141890"/>
                </a:lnTo>
                <a:close/>
                <a:moveTo>
                  <a:pt x="1447800" y="0"/>
                </a:moveTo>
                <a:lnTo>
                  <a:pt x="1331655" y="0"/>
                </a:lnTo>
                <a:lnTo>
                  <a:pt x="1266825" y="141890"/>
                </a:lnTo>
                <a:lnTo>
                  <a:pt x="1382970" y="141890"/>
                </a:lnTo>
                <a:close/>
                <a:moveTo>
                  <a:pt x="1628775" y="0"/>
                </a:moveTo>
                <a:lnTo>
                  <a:pt x="1512630" y="0"/>
                </a:lnTo>
                <a:lnTo>
                  <a:pt x="1447800" y="141890"/>
                </a:lnTo>
                <a:lnTo>
                  <a:pt x="1563945" y="141890"/>
                </a:lnTo>
                <a:close/>
                <a:moveTo>
                  <a:pt x="1809750" y="0"/>
                </a:moveTo>
                <a:lnTo>
                  <a:pt x="1693605" y="0"/>
                </a:lnTo>
                <a:lnTo>
                  <a:pt x="1628775" y="141890"/>
                </a:lnTo>
                <a:lnTo>
                  <a:pt x="1744920" y="141890"/>
                </a:lnTo>
                <a:close/>
                <a:moveTo>
                  <a:pt x="1990725" y="0"/>
                </a:moveTo>
                <a:lnTo>
                  <a:pt x="1874580" y="0"/>
                </a:lnTo>
                <a:lnTo>
                  <a:pt x="1809750" y="141890"/>
                </a:lnTo>
                <a:lnTo>
                  <a:pt x="1925895" y="141890"/>
                </a:lnTo>
                <a:close/>
                <a:moveTo>
                  <a:pt x="2171700" y="0"/>
                </a:moveTo>
                <a:lnTo>
                  <a:pt x="2055555" y="0"/>
                </a:lnTo>
                <a:lnTo>
                  <a:pt x="1990725" y="141890"/>
                </a:lnTo>
                <a:lnTo>
                  <a:pt x="2106870" y="141890"/>
                </a:lnTo>
                <a:close/>
                <a:moveTo>
                  <a:pt x="2352675" y="0"/>
                </a:moveTo>
                <a:lnTo>
                  <a:pt x="2236530" y="0"/>
                </a:lnTo>
                <a:lnTo>
                  <a:pt x="2171700" y="141890"/>
                </a:lnTo>
                <a:lnTo>
                  <a:pt x="2287845" y="141890"/>
                </a:lnTo>
                <a:close/>
                <a:moveTo>
                  <a:pt x="2533650" y="0"/>
                </a:moveTo>
                <a:lnTo>
                  <a:pt x="2417505" y="0"/>
                </a:lnTo>
                <a:lnTo>
                  <a:pt x="2352675" y="141890"/>
                </a:lnTo>
                <a:lnTo>
                  <a:pt x="2468820" y="141890"/>
                </a:lnTo>
                <a:close/>
                <a:moveTo>
                  <a:pt x="2714625" y="0"/>
                </a:moveTo>
                <a:lnTo>
                  <a:pt x="2598480" y="0"/>
                </a:lnTo>
                <a:lnTo>
                  <a:pt x="2533650" y="141890"/>
                </a:lnTo>
                <a:lnTo>
                  <a:pt x="2649795" y="141890"/>
                </a:lnTo>
                <a:close/>
                <a:moveTo>
                  <a:pt x="2895600" y="0"/>
                </a:moveTo>
                <a:lnTo>
                  <a:pt x="2779455" y="0"/>
                </a:lnTo>
                <a:lnTo>
                  <a:pt x="2714625" y="141890"/>
                </a:lnTo>
                <a:lnTo>
                  <a:pt x="2830770" y="141890"/>
                </a:lnTo>
                <a:close/>
                <a:moveTo>
                  <a:pt x="3076575" y="0"/>
                </a:moveTo>
                <a:lnTo>
                  <a:pt x="2960430" y="0"/>
                </a:lnTo>
                <a:lnTo>
                  <a:pt x="2895600" y="141890"/>
                </a:lnTo>
                <a:lnTo>
                  <a:pt x="3011745" y="141890"/>
                </a:lnTo>
                <a:close/>
                <a:moveTo>
                  <a:pt x="3257550" y="0"/>
                </a:moveTo>
                <a:lnTo>
                  <a:pt x="3141405" y="0"/>
                </a:lnTo>
                <a:lnTo>
                  <a:pt x="3076575" y="141890"/>
                </a:lnTo>
                <a:lnTo>
                  <a:pt x="3192720" y="141890"/>
                </a:lnTo>
                <a:close/>
                <a:moveTo>
                  <a:pt x="3438525" y="0"/>
                </a:moveTo>
                <a:lnTo>
                  <a:pt x="3322380" y="0"/>
                </a:lnTo>
                <a:lnTo>
                  <a:pt x="3257550" y="141890"/>
                </a:lnTo>
                <a:lnTo>
                  <a:pt x="3373695" y="141890"/>
                </a:lnTo>
                <a:close/>
                <a:moveTo>
                  <a:pt x="3619500" y="0"/>
                </a:moveTo>
                <a:lnTo>
                  <a:pt x="3503355" y="0"/>
                </a:lnTo>
                <a:lnTo>
                  <a:pt x="3438525" y="141890"/>
                </a:lnTo>
                <a:lnTo>
                  <a:pt x="3554670" y="141890"/>
                </a:lnTo>
                <a:close/>
                <a:moveTo>
                  <a:pt x="3800475" y="0"/>
                </a:moveTo>
                <a:lnTo>
                  <a:pt x="3684330" y="0"/>
                </a:lnTo>
                <a:lnTo>
                  <a:pt x="3619500" y="141890"/>
                </a:lnTo>
                <a:lnTo>
                  <a:pt x="3735645" y="141890"/>
                </a:lnTo>
                <a:close/>
                <a:moveTo>
                  <a:pt x="3981450" y="0"/>
                </a:moveTo>
                <a:lnTo>
                  <a:pt x="3865305" y="0"/>
                </a:lnTo>
                <a:lnTo>
                  <a:pt x="3800475" y="141890"/>
                </a:lnTo>
                <a:lnTo>
                  <a:pt x="3916620" y="141890"/>
                </a:lnTo>
                <a:close/>
                <a:moveTo>
                  <a:pt x="4162425" y="0"/>
                </a:moveTo>
                <a:lnTo>
                  <a:pt x="4046280" y="0"/>
                </a:lnTo>
                <a:lnTo>
                  <a:pt x="3981450" y="141890"/>
                </a:lnTo>
                <a:lnTo>
                  <a:pt x="4097595" y="141890"/>
                </a:lnTo>
                <a:close/>
                <a:moveTo>
                  <a:pt x="4343400" y="0"/>
                </a:moveTo>
                <a:lnTo>
                  <a:pt x="4227255" y="0"/>
                </a:lnTo>
                <a:lnTo>
                  <a:pt x="4162425" y="141890"/>
                </a:lnTo>
                <a:lnTo>
                  <a:pt x="4278570" y="141890"/>
                </a:lnTo>
                <a:close/>
                <a:moveTo>
                  <a:pt x="4524375" y="0"/>
                </a:moveTo>
                <a:lnTo>
                  <a:pt x="4408230" y="0"/>
                </a:lnTo>
                <a:lnTo>
                  <a:pt x="4343400" y="141890"/>
                </a:lnTo>
                <a:lnTo>
                  <a:pt x="4459545" y="141890"/>
                </a:lnTo>
                <a:close/>
                <a:moveTo>
                  <a:pt x="4705350" y="0"/>
                </a:moveTo>
                <a:lnTo>
                  <a:pt x="4589205" y="0"/>
                </a:lnTo>
                <a:lnTo>
                  <a:pt x="4524375" y="141890"/>
                </a:lnTo>
                <a:lnTo>
                  <a:pt x="4640520" y="141890"/>
                </a:lnTo>
                <a:close/>
                <a:moveTo>
                  <a:pt x="4886325" y="0"/>
                </a:moveTo>
                <a:lnTo>
                  <a:pt x="4770180" y="0"/>
                </a:lnTo>
                <a:lnTo>
                  <a:pt x="4705350" y="141890"/>
                </a:lnTo>
                <a:lnTo>
                  <a:pt x="4821495" y="141890"/>
                </a:lnTo>
                <a:close/>
                <a:moveTo>
                  <a:pt x="5067300" y="0"/>
                </a:moveTo>
                <a:lnTo>
                  <a:pt x="4951155" y="0"/>
                </a:lnTo>
                <a:lnTo>
                  <a:pt x="4886325" y="141890"/>
                </a:lnTo>
                <a:lnTo>
                  <a:pt x="5002470" y="141890"/>
                </a:lnTo>
                <a:close/>
                <a:moveTo>
                  <a:pt x="5248275" y="0"/>
                </a:moveTo>
                <a:lnTo>
                  <a:pt x="5132130" y="0"/>
                </a:lnTo>
                <a:lnTo>
                  <a:pt x="5067300" y="141890"/>
                </a:lnTo>
                <a:lnTo>
                  <a:pt x="5183445" y="141890"/>
                </a:lnTo>
                <a:close/>
                <a:moveTo>
                  <a:pt x="5429250" y="0"/>
                </a:moveTo>
                <a:lnTo>
                  <a:pt x="5313105" y="0"/>
                </a:lnTo>
                <a:lnTo>
                  <a:pt x="5248275" y="141890"/>
                </a:lnTo>
                <a:lnTo>
                  <a:pt x="5364420" y="141890"/>
                </a:lnTo>
                <a:close/>
                <a:moveTo>
                  <a:pt x="5610225" y="0"/>
                </a:moveTo>
                <a:lnTo>
                  <a:pt x="5494080" y="0"/>
                </a:lnTo>
                <a:lnTo>
                  <a:pt x="5429250" y="141890"/>
                </a:lnTo>
                <a:lnTo>
                  <a:pt x="5545395" y="141890"/>
                </a:lnTo>
                <a:close/>
                <a:moveTo>
                  <a:pt x="5791200" y="0"/>
                </a:moveTo>
                <a:lnTo>
                  <a:pt x="5675055" y="0"/>
                </a:lnTo>
                <a:lnTo>
                  <a:pt x="5610225" y="141890"/>
                </a:lnTo>
                <a:lnTo>
                  <a:pt x="5726370" y="141890"/>
                </a:lnTo>
                <a:close/>
                <a:moveTo>
                  <a:pt x="12276701" y="0"/>
                </a:moveTo>
                <a:lnTo>
                  <a:pt x="5856030" y="0"/>
                </a:lnTo>
                <a:lnTo>
                  <a:pt x="5791200" y="141890"/>
                </a:lnTo>
                <a:lnTo>
                  <a:pt x="12276701" y="141890"/>
                </a:lnTo>
                <a:close/>
              </a:path>
            </a:pathLst>
          </a:cu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xmlns="" id="{B0E2FE75-0386-44F8-A553-1CA5F349693B}"/>
              </a:ext>
            </a:extLst>
          </p:cNvPr>
          <p:cNvSpPr/>
          <p:nvPr/>
        </p:nvSpPr>
        <p:spPr>
          <a:xfrm>
            <a:off x="302045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箭头: V 形 61">
            <a:extLst>
              <a:ext uri="{FF2B5EF4-FFF2-40B4-BE49-F238E27FC236}">
                <a16:creationId xmlns:a16="http://schemas.microsoft.com/office/drawing/2014/main" xmlns="" id="{D59BE79A-AE0B-4CED-B0EC-84634725AB78}"/>
              </a:ext>
            </a:extLst>
          </p:cNvPr>
          <p:cNvSpPr/>
          <p:nvPr/>
        </p:nvSpPr>
        <p:spPr>
          <a:xfrm>
            <a:off x="662522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B592A3B6-9387-4011-97AB-294DD6497D8B}"/>
              </a:ext>
            </a:extLst>
          </p:cNvPr>
          <p:cNvSpPr txBox="1"/>
          <p:nvPr/>
        </p:nvSpPr>
        <p:spPr>
          <a:xfrm>
            <a:off x="1081439" y="215184"/>
            <a:ext cx="3543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effectLst>
                  <a:outerShdw blurRad="2921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请在这里开始你的表演</a:t>
            </a:r>
          </a:p>
        </p:txBody>
      </p:sp>
      <p:sp>
        <p:nvSpPr>
          <p:cNvPr id="84" name="îŝḷîḓé-Rectangle 5">
            <a:extLst>
              <a:ext uri="{FF2B5EF4-FFF2-40B4-BE49-F238E27FC236}">
                <a16:creationId xmlns:a16="http://schemas.microsoft.com/office/drawing/2014/main" xmlns="" id="{17A0EE59-22B5-4920-A8E2-B04AE2E3CEB3}"/>
              </a:ext>
            </a:extLst>
          </p:cNvPr>
          <p:cNvSpPr/>
          <p:nvPr/>
        </p:nvSpPr>
        <p:spPr>
          <a:xfrm>
            <a:off x="597693" y="5439679"/>
            <a:ext cx="507061" cy="507061"/>
          </a:xfrm>
          <a:prstGeom prst="rect">
            <a:avLst/>
          </a:prstGeom>
          <a:noFill/>
          <a:ln w="5715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89" name="îŝḷîḓé-Rectangle 8">
            <a:extLst>
              <a:ext uri="{FF2B5EF4-FFF2-40B4-BE49-F238E27FC236}">
                <a16:creationId xmlns:a16="http://schemas.microsoft.com/office/drawing/2014/main" xmlns="" id="{5B601650-E7F9-4216-8C73-DE6E74E54E5E}"/>
              </a:ext>
            </a:extLst>
          </p:cNvPr>
          <p:cNvSpPr/>
          <p:nvPr/>
        </p:nvSpPr>
        <p:spPr>
          <a:xfrm>
            <a:off x="5593729" y="4002092"/>
            <a:ext cx="545330" cy="54533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94" name="îŝḷîḓé-Rectangle 9">
            <a:extLst>
              <a:ext uri="{FF2B5EF4-FFF2-40B4-BE49-F238E27FC236}">
                <a16:creationId xmlns:a16="http://schemas.microsoft.com/office/drawing/2014/main" xmlns="" id="{0EB9A583-2C61-4644-AE14-679CD0FF59CE}"/>
              </a:ext>
            </a:extLst>
          </p:cNvPr>
          <p:cNvSpPr/>
          <p:nvPr/>
        </p:nvSpPr>
        <p:spPr>
          <a:xfrm>
            <a:off x="5593729" y="5150551"/>
            <a:ext cx="545330" cy="54533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99" name="îŝḷîḓé-Rectangle 14">
            <a:extLst>
              <a:ext uri="{FF2B5EF4-FFF2-40B4-BE49-F238E27FC236}">
                <a16:creationId xmlns:a16="http://schemas.microsoft.com/office/drawing/2014/main" xmlns="" id="{0EB745BC-2509-43FA-AAE3-3A7AC933FF2B}"/>
              </a:ext>
            </a:extLst>
          </p:cNvPr>
          <p:cNvSpPr/>
          <p:nvPr/>
        </p:nvSpPr>
        <p:spPr>
          <a:xfrm>
            <a:off x="8765712" y="4002092"/>
            <a:ext cx="545330" cy="54533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104" name="îŝḷîḓé-Rectangle 15">
            <a:extLst>
              <a:ext uri="{FF2B5EF4-FFF2-40B4-BE49-F238E27FC236}">
                <a16:creationId xmlns:a16="http://schemas.microsoft.com/office/drawing/2014/main" xmlns="" id="{25B5A5F8-E569-46B5-886C-508874541593}"/>
              </a:ext>
            </a:extLst>
          </p:cNvPr>
          <p:cNvSpPr/>
          <p:nvPr/>
        </p:nvSpPr>
        <p:spPr>
          <a:xfrm>
            <a:off x="8765712" y="5150551"/>
            <a:ext cx="545330" cy="54533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128" name="îŝḷîḓé-Rectangle 8">
            <a:extLst>
              <a:ext uri="{FF2B5EF4-FFF2-40B4-BE49-F238E27FC236}">
                <a16:creationId xmlns:a16="http://schemas.microsoft.com/office/drawing/2014/main" xmlns="" id="{3F01831F-0F27-41DC-8F3B-E0D5B9A34E7F}"/>
              </a:ext>
            </a:extLst>
          </p:cNvPr>
          <p:cNvSpPr/>
          <p:nvPr/>
        </p:nvSpPr>
        <p:spPr>
          <a:xfrm>
            <a:off x="5721412" y="4134136"/>
            <a:ext cx="289964" cy="278206"/>
          </a:xfrm>
          <a:custGeom>
            <a:avLst/>
            <a:gdLst>
              <a:gd name="connsiteX0" fmla="*/ 427522 w 607356"/>
              <a:gd name="connsiteY0" fmla="*/ 464667 h 582729"/>
              <a:gd name="connsiteX1" fmla="*/ 427522 w 607356"/>
              <a:gd name="connsiteY1" fmla="*/ 557525 h 582729"/>
              <a:gd name="connsiteX2" fmla="*/ 463773 w 607356"/>
              <a:gd name="connsiteY2" fmla="*/ 557525 h 582729"/>
              <a:gd name="connsiteX3" fmla="*/ 463773 w 607356"/>
              <a:gd name="connsiteY3" fmla="*/ 464667 h 582729"/>
              <a:gd name="connsiteX4" fmla="*/ 318672 w 607356"/>
              <a:gd name="connsiteY4" fmla="*/ 407910 h 582729"/>
              <a:gd name="connsiteX5" fmla="*/ 318672 w 607356"/>
              <a:gd name="connsiteY5" fmla="*/ 557525 h 582729"/>
              <a:gd name="connsiteX6" fmla="*/ 354924 w 607356"/>
              <a:gd name="connsiteY6" fmla="*/ 557525 h 582729"/>
              <a:gd name="connsiteX7" fmla="*/ 354924 w 607356"/>
              <a:gd name="connsiteY7" fmla="*/ 407910 h 582729"/>
              <a:gd name="connsiteX8" fmla="*/ 200428 w 607356"/>
              <a:gd name="connsiteY8" fmla="*/ 346511 h 582729"/>
              <a:gd name="connsiteX9" fmla="*/ 200428 w 607356"/>
              <a:gd name="connsiteY9" fmla="*/ 557525 h 582729"/>
              <a:gd name="connsiteX10" fmla="*/ 236584 w 607356"/>
              <a:gd name="connsiteY10" fmla="*/ 557525 h 582729"/>
              <a:gd name="connsiteX11" fmla="*/ 236584 w 607356"/>
              <a:gd name="connsiteY11" fmla="*/ 346511 h 582729"/>
              <a:gd name="connsiteX12" fmla="*/ 82088 w 607356"/>
              <a:gd name="connsiteY12" fmla="*/ 247305 h 582729"/>
              <a:gd name="connsiteX13" fmla="*/ 82088 w 607356"/>
              <a:gd name="connsiteY13" fmla="*/ 557525 h 582729"/>
              <a:gd name="connsiteX14" fmla="*/ 118340 w 607356"/>
              <a:gd name="connsiteY14" fmla="*/ 557525 h 582729"/>
              <a:gd name="connsiteX15" fmla="*/ 118340 w 607356"/>
              <a:gd name="connsiteY15" fmla="*/ 247305 h 582729"/>
              <a:gd name="connsiteX16" fmla="*/ 126248 w 607356"/>
              <a:gd name="connsiteY16" fmla="*/ 108462 h 582729"/>
              <a:gd name="connsiteX17" fmla="*/ 135809 w 607356"/>
              <a:gd name="connsiteY17" fmla="*/ 110203 h 582729"/>
              <a:gd name="connsiteX18" fmla="*/ 466717 w 607356"/>
              <a:gd name="connsiteY18" fmla="*/ 325367 h 582729"/>
              <a:gd name="connsiteX19" fmla="*/ 463111 w 607356"/>
              <a:gd name="connsiteY19" fmla="*/ 306324 h 582729"/>
              <a:gd name="connsiteX20" fmla="*/ 473265 w 607356"/>
              <a:gd name="connsiteY20" fmla="*/ 291638 h 582729"/>
              <a:gd name="connsiteX21" fmla="*/ 487974 w 607356"/>
              <a:gd name="connsiteY21" fmla="*/ 301681 h 582729"/>
              <a:gd name="connsiteX22" fmla="*/ 496894 w 607356"/>
              <a:gd name="connsiteY22" fmla="*/ 349148 h 582729"/>
              <a:gd name="connsiteX23" fmla="*/ 497274 w 607356"/>
              <a:gd name="connsiteY23" fmla="*/ 351232 h 582729"/>
              <a:gd name="connsiteX24" fmla="*/ 497274 w 607356"/>
              <a:gd name="connsiteY24" fmla="*/ 351327 h 582729"/>
              <a:gd name="connsiteX25" fmla="*/ 497274 w 607356"/>
              <a:gd name="connsiteY25" fmla="*/ 352180 h 582729"/>
              <a:gd name="connsiteX26" fmla="*/ 497274 w 607356"/>
              <a:gd name="connsiteY26" fmla="*/ 353033 h 582729"/>
              <a:gd name="connsiteX27" fmla="*/ 497274 w 607356"/>
              <a:gd name="connsiteY27" fmla="*/ 353127 h 582729"/>
              <a:gd name="connsiteX28" fmla="*/ 487025 w 607356"/>
              <a:gd name="connsiteY28" fmla="*/ 364686 h 582729"/>
              <a:gd name="connsiteX29" fmla="*/ 437299 w 607356"/>
              <a:gd name="connsiteY29" fmla="*/ 374161 h 582729"/>
              <a:gd name="connsiteX30" fmla="*/ 434926 w 607356"/>
              <a:gd name="connsiteY30" fmla="*/ 374350 h 582729"/>
              <a:gd name="connsiteX31" fmla="*/ 422495 w 607356"/>
              <a:gd name="connsiteY31" fmla="*/ 364118 h 582729"/>
              <a:gd name="connsiteX32" fmla="*/ 432554 w 607356"/>
              <a:gd name="connsiteY32" fmla="*/ 349338 h 582729"/>
              <a:gd name="connsiteX33" fmla="*/ 451628 w 607356"/>
              <a:gd name="connsiteY33" fmla="*/ 345737 h 582729"/>
              <a:gd name="connsiteX34" fmla="*/ 121954 w 607356"/>
              <a:gd name="connsiteY34" fmla="*/ 131426 h 582729"/>
              <a:gd name="connsiteX35" fmla="*/ 118253 w 607356"/>
              <a:gd name="connsiteY35" fmla="*/ 113898 h 582729"/>
              <a:gd name="connsiteX36" fmla="*/ 126248 w 607356"/>
              <a:gd name="connsiteY36" fmla="*/ 108462 h 582729"/>
              <a:gd name="connsiteX37" fmla="*/ 12622 w 607356"/>
              <a:gd name="connsiteY37" fmla="*/ 0 h 582729"/>
              <a:gd name="connsiteX38" fmla="*/ 25338 w 607356"/>
              <a:gd name="connsiteY38" fmla="*/ 12602 h 582729"/>
              <a:gd name="connsiteX39" fmla="*/ 25338 w 607356"/>
              <a:gd name="connsiteY39" fmla="*/ 557525 h 582729"/>
              <a:gd name="connsiteX40" fmla="*/ 56750 w 607356"/>
              <a:gd name="connsiteY40" fmla="*/ 557525 h 582729"/>
              <a:gd name="connsiteX41" fmla="*/ 56750 w 607356"/>
              <a:gd name="connsiteY41" fmla="*/ 234702 h 582729"/>
              <a:gd name="connsiteX42" fmla="*/ 69466 w 607356"/>
              <a:gd name="connsiteY42" fmla="*/ 222006 h 582729"/>
              <a:gd name="connsiteX43" fmla="*/ 130961 w 607356"/>
              <a:gd name="connsiteY43" fmla="*/ 222006 h 582729"/>
              <a:gd name="connsiteX44" fmla="*/ 143583 w 607356"/>
              <a:gd name="connsiteY44" fmla="*/ 234702 h 582729"/>
              <a:gd name="connsiteX45" fmla="*/ 143583 w 607356"/>
              <a:gd name="connsiteY45" fmla="*/ 557525 h 582729"/>
              <a:gd name="connsiteX46" fmla="*/ 175089 w 607356"/>
              <a:gd name="connsiteY46" fmla="*/ 557525 h 582729"/>
              <a:gd name="connsiteX47" fmla="*/ 175089 w 607356"/>
              <a:gd name="connsiteY47" fmla="*/ 333908 h 582729"/>
              <a:gd name="connsiteX48" fmla="*/ 187711 w 607356"/>
              <a:gd name="connsiteY48" fmla="*/ 321212 h 582729"/>
              <a:gd name="connsiteX49" fmla="*/ 249301 w 607356"/>
              <a:gd name="connsiteY49" fmla="*/ 321212 h 582729"/>
              <a:gd name="connsiteX50" fmla="*/ 261922 w 607356"/>
              <a:gd name="connsiteY50" fmla="*/ 333908 h 582729"/>
              <a:gd name="connsiteX51" fmla="*/ 261922 w 607356"/>
              <a:gd name="connsiteY51" fmla="*/ 557525 h 582729"/>
              <a:gd name="connsiteX52" fmla="*/ 293429 w 607356"/>
              <a:gd name="connsiteY52" fmla="*/ 557525 h 582729"/>
              <a:gd name="connsiteX53" fmla="*/ 293429 w 607356"/>
              <a:gd name="connsiteY53" fmla="*/ 395308 h 582729"/>
              <a:gd name="connsiteX54" fmla="*/ 306051 w 607356"/>
              <a:gd name="connsiteY54" fmla="*/ 382706 h 582729"/>
              <a:gd name="connsiteX55" fmla="*/ 367545 w 607356"/>
              <a:gd name="connsiteY55" fmla="*/ 382706 h 582729"/>
              <a:gd name="connsiteX56" fmla="*/ 380262 w 607356"/>
              <a:gd name="connsiteY56" fmla="*/ 395308 h 582729"/>
              <a:gd name="connsiteX57" fmla="*/ 380262 w 607356"/>
              <a:gd name="connsiteY57" fmla="*/ 557525 h 582729"/>
              <a:gd name="connsiteX58" fmla="*/ 402184 w 607356"/>
              <a:gd name="connsiteY58" fmla="*/ 557525 h 582729"/>
              <a:gd name="connsiteX59" fmla="*/ 402184 w 607356"/>
              <a:gd name="connsiteY59" fmla="*/ 451970 h 582729"/>
              <a:gd name="connsiteX60" fmla="*/ 414900 w 607356"/>
              <a:gd name="connsiteY60" fmla="*/ 439368 h 582729"/>
              <a:gd name="connsiteX61" fmla="*/ 476395 w 607356"/>
              <a:gd name="connsiteY61" fmla="*/ 439368 h 582729"/>
              <a:gd name="connsiteX62" fmla="*/ 489016 w 607356"/>
              <a:gd name="connsiteY62" fmla="*/ 451970 h 582729"/>
              <a:gd name="connsiteX63" fmla="*/ 489016 w 607356"/>
              <a:gd name="connsiteY63" fmla="*/ 557525 h 582729"/>
              <a:gd name="connsiteX64" fmla="*/ 594734 w 607356"/>
              <a:gd name="connsiteY64" fmla="*/ 557525 h 582729"/>
              <a:gd name="connsiteX65" fmla="*/ 607356 w 607356"/>
              <a:gd name="connsiteY65" fmla="*/ 570127 h 582729"/>
              <a:gd name="connsiteX66" fmla="*/ 594734 w 607356"/>
              <a:gd name="connsiteY66" fmla="*/ 582729 h 582729"/>
              <a:gd name="connsiteX67" fmla="*/ 476395 w 607356"/>
              <a:gd name="connsiteY67" fmla="*/ 582729 h 582729"/>
              <a:gd name="connsiteX68" fmla="*/ 414900 w 607356"/>
              <a:gd name="connsiteY68" fmla="*/ 582729 h 582729"/>
              <a:gd name="connsiteX69" fmla="*/ 367545 w 607356"/>
              <a:gd name="connsiteY69" fmla="*/ 582729 h 582729"/>
              <a:gd name="connsiteX70" fmla="*/ 306051 w 607356"/>
              <a:gd name="connsiteY70" fmla="*/ 582729 h 582729"/>
              <a:gd name="connsiteX71" fmla="*/ 249301 w 607356"/>
              <a:gd name="connsiteY71" fmla="*/ 582729 h 582729"/>
              <a:gd name="connsiteX72" fmla="*/ 187711 w 607356"/>
              <a:gd name="connsiteY72" fmla="*/ 582729 h 582729"/>
              <a:gd name="connsiteX73" fmla="*/ 130961 w 607356"/>
              <a:gd name="connsiteY73" fmla="*/ 582729 h 582729"/>
              <a:gd name="connsiteX74" fmla="*/ 69466 w 607356"/>
              <a:gd name="connsiteY74" fmla="*/ 582729 h 582729"/>
              <a:gd name="connsiteX75" fmla="*/ 12622 w 607356"/>
              <a:gd name="connsiteY75" fmla="*/ 582729 h 582729"/>
              <a:gd name="connsiteX76" fmla="*/ 0 w 607356"/>
              <a:gd name="connsiteY76" fmla="*/ 570127 h 582729"/>
              <a:gd name="connsiteX77" fmla="*/ 0 w 607356"/>
              <a:gd name="connsiteY77" fmla="*/ 12602 h 582729"/>
              <a:gd name="connsiteX78" fmla="*/ 12622 w 607356"/>
              <a:gd name="connsiteY78" fmla="*/ 0 h 582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7356" h="582729">
                <a:moveTo>
                  <a:pt x="427522" y="464667"/>
                </a:moveTo>
                <a:lnTo>
                  <a:pt x="427522" y="557525"/>
                </a:lnTo>
                <a:lnTo>
                  <a:pt x="463773" y="557525"/>
                </a:lnTo>
                <a:lnTo>
                  <a:pt x="463773" y="464667"/>
                </a:lnTo>
                <a:close/>
                <a:moveTo>
                  <a:pt x="318672" y="407910"/>
                </a:moveTo>
                <a:lnTo>
                  <a:pt x="318672" y="557525"/>
                </a:lnTo>
                <a:lnTo>
                  <a:pt x="354924" y="557525"/>
                </a:lnTo>
                <a:lnTo>
                  <a:pt x="354924" y="407910"/>
                </a:lnTo>
                <a:close/>
                <a:moveTo>
                  <a:pt x="200428" y="346511"/>
                </a:moveTo>
                <a:lnTo>
                  <a:pt x="200428" y="557525"/>
                </a:lnTo>
                <a:lnTo>
                  <a:pt x="236584" y="557525"/>
                </a:lnTo>
                <a:lnTo>
                  <a:pt x="236584" y="346511"/>
                </a:lnTo>
                <a:close/>
                <a:moveTo>
                  <a:pt x="82088" y="247305"/>
                </a:moveTo>
                <a:lnTo>
                  <a:pt x="82088" y="557525"/>
                </a:lnTo>
                <a:lnTo>
                  <a:pt x="118340" y="557525"/>
                </a:lnTo>
                <a:lnTo>
                  <a:pt x="118340" y="247305"/>
                </a:lnTo>
                <a:close/>
                <a:moveTo>
                  <a:pt x="126248" y="108462"/>
                </a:moveTo>
                <a:cubicBezTo>
                  <a:pt x="129427" y="107787"/>
                  <a:pt x="132867" y="108308"/>
                  <a:pt x="135809" y="110203"/>
                </a:cubicBezTo>
                <a:lnTo>
                  <a:pt x="466717" y="325367"/>
                </a:lnTo>
                <a:lnTo>
                  <a:pt x="463111" y="306324"/>
                </a:lnTo>
                <a:cubicBezTo>
                  <a:pt x="461877" y="299502"/>
                  <a:pt x="466337" y="292870"/>
                  <a:pt x="473265" y="291638"/>
                </a:cubicBezTo>
                <a:cubicBezTo>
                  <a:pt x="480098" y="290312"/>
                  <a:pt x="486740" y="294860"/>
                  <a:pt x="487974" y="301681"/>
                </a:cubicBezTo>
                <a:lnTo>
                  <a:pt x="496894" y="349148"/>
                </a:lnTo>
                <a:cubicBezTo>
                  <a:pt x="497084" y="349811"/>
                  <a:pt x="497179" y="350474"/>
                  <a:pt x="497274" y="351232"/>
                </a:cubicBezTo>
                <a:cubicBezTo>
                  <a:pt x="497274" y="351232"/>
                  <a:pt x="497274" y="351232"/>
                  <a:pt x="497274" y="351327"/>
                </a:cubicBezTo>
                <a:cubicBezTo>
                  <a:pt x="497274" y="351611"/>
                  <a:pt x="497274" y="351896"/>
                  <a:pt x="497274" y="352180"/>
                </a:cubicBezTo>
                <a:cubicBezTo>
                  <a:pt x="497274" y="352464"/>
                  <a:pt x="497274" y="352748"/>
                  <a:pt x="497274" y="353033"/>
                </a:cubicBezTo>
                <a:cubicBezTo>
                  <a:pt x="497274" y="353127"/>
                  <a:pt x="497274" y="353127"/>
                  <a:pt x="497274" y="353127"/>
                </a:cubicBezTo>
                <a:cubicBezTo>
                  <a:pt x="496800" y="358717"/>
                  <a:pt x="492719" y="363549"/>
                  <a:pt x="487025" y="364686"/>
                </a:cubicBezTo>
                <a:lnTo>
                  <a:pt x="437299" y="374161"/>
                </a:lnTo>
                <a:cubicBezTo>
                  <a:pt x="436445" y="374350"/>
                  <a:pt x="435685" y="374350"/>
                  <a:pt x="434926" y="374350"/>
                </a:cubicBezTo>
                <a:cubicBezTo>
                  <a:pt x="428948" y="374350"/>
                  <a:pt x="423633" y="370181"/>
                  <a:pt x="422495" y="364118"/>
                </a:cubicBezTo>
                <a:cubicBezTo>
                  <a:pt x="421166" y="357296"/>
                  <a:pt x="425626" y="350664"/>
                  <a:pt x="432554" y="349338"/>
                </a:cubicBezTo>
                <a:lnTo>
                  <a:pt x="451628" y="345737"/>
                </a:lnTo>
                <a:lnTo>
                  <a:pt x="121954" y="131426"/>
                </a:lnTo>
                <a:cubicBezTo>
                  <a:pt x="116070" y="127636"/>
                  <a:pt x="114457" y="119772"/>
                  <a:pt x="118253" y="113898"/>
                </a:cubicBezTo>
                <a:cubicBezTo>
                  <a:pt x="120151" y="111008"/>
                  <a:pt x="123069" y="109137"/>
                  <a:pt x="126248" y="108462"/>
                </a:cubicBezTo>
                <a:close/>
                <a:moveTo>
                  <a:pt x="12622" y="0"/>
                </a:moveTo>
                <a:cubicBezTo>
                  <a:pt x="19644" y="0"/>
                  <a:pt x="25338" y="5590"/>
                  <a:pt x="25338" y="12602"/>
                </a:cubicBezTo>
                <a:lnTo>
                  <a:pt x="25338" y="557525"/>
                </a:lnTo>
                <a:lnTo>
                  <a:pt x="56750" y="557525"/>
                </a:lnTo>
                <a:lnTo>
                  <a:pt x="56750" y="234702"/>
                </a:lnTo>
                <a:cubicBezTo>
                  <a:pt x="56750" y="227691"/>
                  <a:pt x="62444" y="222006"/>
                  <a:pt x="69466" y="222006"/>
                </a:cubicBezTo>
                <a:lnTo>
                  <a:pt x="130961" y="222006"/>
                </a:lnTo>
                <a:cubicBezTo>
                  <a:pt x="137984" y="222006"/>
                  <a:pt x="143583" y="227691"/>
                  <a:pt x="143583" y="234702"/>
                </a:cubicBezTo>
                <a:lnTo>
                  <a:pt x="143583" y="557525"/>
                </a:lnTo>
                <a:lnTo>
                  <a:pt x="175089" y="557525"/>
                </a:lnTo>
                <a:lnTo>
                  <a:pt x="175089" y="333908"/>
                </a:lnTo>
                <a:cubicBezTo>
                  <a:pt x="175089" y="326897"/>
                  <a:pt x="180783" y="321212"/>
                  <a:pt x="187711" y="321212"/>
                </a:cubicBezTo>
                <a:lnTo>
                  <a:pt x="249301" y="321212"/>
                </a:lnTo>
                <a:cubicBezTo>
                  <a:pt x="256228" y="321212"/>
                  <a:pt x="261922" y="326897"/>
                  <a:pt x="261922" y="333908"/>
                </a:cubicBezTo>
                <a:lnTo>
                  <a:pt x="261922" y="557525"/>
                </a:lnTo>
                <a:lnTo>
                  <a:pt x="293429" y="557525"/>
                </a:lnTo>
                <a:lnTo>
                  <a:pt x="293429" y="395308"/>
                </a:lnTo>
                <a:cubicBezTo>
                  <a:pt x="293429" y="388297"/>
                  <a:pt x="299028" y="382706"/>
                  <a:pt x="306051" y="382706"/>
                </a:cubicBezTo>
                <a:lnTo>
                  <a:pt x="367545" y="382706"/>
                </a:lnTo>
                <a:cubicBezTo>
                  <a:pt x="374568" y="382706"/>
                  <a:pt x="380262" y="388297"/>
                  <a:pt x="380262" y="395308"/>
                </a:cubicBezTo>
                <a:lnTo>
                  <a:pt x="380262" y="557525"/>
                </a:lnTo>
                <a:lnTo>
                  <a:pt x="402184" y="557525"/>
                </a:lnTo>
                <a:lnTo>
                  <a:pt x="402184" y="451970"/>
                </a:lnTo>
                <a:cubicBezTo>
                  <a:pt x="402184" y="445053"/>
                  <a:pt x="407878" y="439368"/>
                  <a:pt x="414900" y="439368"/>
                </a:cubicBezTo>
                <a:lnTo>
                  <a:pt x="476395" y="439368"/>
                </a:lnTo>
                <a:cubicBezTo>
                  <a:pt x="483417" y="439368"/>
                  <a:pt x="489016" y="445053"/>
                  <a:pt x="489016" y="451970"/>
                </a:cubicBezTo>
                <a:lnTo>
                  <a:pt x="489016" y="557525"/>
                </a:lnTo>
                <a:lnTo>
                  <a:pt x="594734" y="557525"/>
                </a:lnTo>
                <a:cubicBezTo>
                  <a:pt x="601662" y="557525"/>
                  <a:pt x="607356" y="563115"/>
                  <a:pt x="607356" y="570127"/>
                </a:cubicBezTo>
                <a:cubicBezTo>
                  <a:pt x="607356" y="577139"/>
                  <a:pt x="601662" y="582729"/>
                  <a:pt x="594734" y="582729"/>
                </a:cubicBezTo>
                <a:lnTo>
                  <a:pt x="476395" y="582729"/>
                </a:lnTo>
                <a:lnTo>
                  <a:pt x="414900" y="582729"/>
                </a:lnTo>
                <a:lnTo>
                  <a:pt x="367545" y="582729"/>
                </a:lnTo>
                <a:lnTo>
                  <a:pt x="306051" y="582729"/>
                </a:lnTo>
                <a:lnTo>
                  <a:pt x="249301" y="582729"/>
                </a:lnTo>
                <a:lnTo>
                  <a:pt x="187711" y="582729"/>
                </a:lnTo>
                <a:lnTo>
                  <a:pt x="130961" y="582729"/>
                </a:lnTo>
                <a:lnTo>
                  <a:pt x="69466" y="582729"/>
                </a:lnTo>
                <a:lnTo>
                  <a:pt x="12622" y="582729"/>
                </a:lnTo>
                <a:cubicBezTo>
                  <a:pt x="5694" y="582729"/>
                  <a:pt x="0" y="577139"/>
                  <a:pt x="0" y="570127"/>
                </a:cubicBezTo>
                <a:lnTo>
                  <a:pt x="0" y="12602"/>
                </a:lnTo>
                <a:cubicBezTo>
                  <a:pt x="0" y="5590"/>
                  <a:pt x="5694" y="0"/>
                  <a:pt x="126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129" name="îŝḷîḓé-Rectangle 9">
            <a:extLst>
              <a:ext uri="{FF2B5EF4-FFF2-40B4-BE49-F238E27FC236}">
                <a16:creationId xmlns:a16="http://schemas.microsoft.com/office/drawing/2014/main" xmlns="" id="{93F2F969-916C-4BE6-8BBE-4AA33ACAB8A3}"/>
              </a:ext>
            </a:extLst>
          </p:cNvPr>
          <p:cNvSpPr/>
          <p:nvPr/>
        </p:nvSpPr>
        <p:spPr>
          <a:xfrm>
            <a:off x="5724566" y="5276716"/>
            <a:ext cx="283655" cy="289964"/>
          </a:xfrm>
          <a:custGeom>
            <a:avLst/>
            <a:gdLst>
              <a:gd name="connsiteX0" fmla="*/ 59789 w 593384"/>
              <a:gd name="connsiteY0" fmla="*/ 323835 h 606580"/>
              <a:gd name="connsiteX1" fmla="*/ 44670 w 593384"/>
              <a:gd name="connsiteY1" fmla="*/ 338857 h 606580"/>
              <a:gd name="connsiteX2" fmla="*/ 44670 w 593384"/>
              <a:gd name="connsiteY2" fmla="*/ 477027 h 606580"/>
              <a:gd name="connsiteX3" fmla="*/ 59713 w 593384"/>
              <a:gd name="connsiteY3" fmla="*/ 492048 h 606580"/>
              <a:gd name="connsiteX4" fmla="*/ 386834 w 593384"/>
              <a:gd name="connsiteY4" fmla="*/ 492048 h 606580"/>
              <a:gd name="connsiteX5" fmla="*/ 402946 w 593384"/>
              <a:gd name="connsiteY5" fmla="*/ 508138 h 606580"/>
              <a:gd name="connsiteX6" fmla="*/ 402946 w 593384"/>
              <a:gd name="connsiteY6" fmla="*/ 545959 h 606580"/>
              <a:gd name="connsiteX7" fmla="*/ 419058 w 593384"/>
              <a:gd name="connsiteY7" fmla="*/ 561972 h 606580"/>
              <a:gd name="connsiteX8" fmla="*/ 429137 w 593384"/>
              <a:gd name="connsiteY8" fmla="*/ 558388 h 606580"/>
              <a:gd name="connsiteX9" fmla="*/ 543981 w 593384"/>
              <a:gd name="connsiteY9" fmla="*/ 464369 h 606580"/>
              <a:gd name="connsiteX10" fmla="*/ 544897 w 593384"/>
              <a:gd name="connsiteY10" fmla="*/ 463606 h 606580"/>
              <a:gd name="connsiteX11" fmla="*/ 544897 w 593384"/>
              <a:gd name="connsiteY11" fmla="*/ 445000 h 606580"/>
              <a:gd name="connsiteX12" fmla="*/ 543904 w 593384"/>
              <a:gd name="connsiteY12" fmla="*/ 444162 h 606580"/>
              <a:gd name="connsiteX13" fmla="*/ 427533 w 593384"/>
              <a:gd name="connsiteY13" fmla="*/ 349990 h 606580"/>
              <a:gd name="connsiteX14" fmla="*/ 418065 w 593384"/>
              <a:gd name="connsiteY14" fmla="*/ 346634 h 606580"/>
              <a:gd name="connsiteX15" fmla="*/ 402946 w 593384"/>
              <a:gd name="connsiteY15" fmla="*/ 361656 h 606580"/>
              <a:gd name="connsiteX16" fmla="*/ 402946 w 593384"/>
              <a:gd name="connsiteY16" fmla="*/ 400469 h 606580"/>
              <a:gd name="connsiteX17" fmla="*/ 386834 w 593384"/>
              <a:gd name="connsiteY17" fmla="*/ 416482 h 606580"/>
              <a:gd name="connsiteX18" fmla="*/ 136453 w 593384"/>
              <a:gd name="connsiteY18" fmla="*/ 416482 h 606580"/>
              <a:gd name="connsiteX19" fmla="*/ 120342 w 593384"/>
              <a:gd name="connsiteY19" fmla="*/ 400469 h 606580"/>
              <a:gd name="connsiteX20" fmla="*/ 120342 w 593384"/>
              <a:gd name="connsiteY20" fmla="*/ 376602 h 606580"/>
              <a:gd name="connsiteX21" fmla="*/ 113469 w 593384"/>
              <a:gd name="connsiteY21" fmla="*/ 362342 h 606580"/>
              <a:gd name="connsiteX22" fmla="*/ 69105 w 593384"/>
              <a:gd name="connsiteY22" fmla="*/ 327114 h 606580"/>
              <a:gd name="connsiteX23" fmla="*/ 59789 w 593384"/>
              <a:gd name="connsiteY23" fmla="*/ 323835 h 606580"/>
              <a:gd name="connsiteX24" fmla="*/ 59757 w 593384"/>
              <a:gd name="connsiteY24" fmla="*/ 323324 h 606580"/>
              <a:gd name="connsiteX25" fmla="*/ 69379 w 593384"/>
              <a:gd name="connsiteY25" fmla="*/ 326755 h 606580"/>
              <a:gd name="connsiteX26" fmla="*/ 113750 w 593384"/>
              <a:gd name="connsiteY26" fmla="*/ 361977 h 606580"/>
              <a:gd name="connsiteX27" fmla="*/ 120852 w 593384"/>
              <a:gd name="connsiteY27" fmla="*/ 376615 h 606580"/>
              <a:gd name="connsiteX28" fmla="*/ 120852 w 593384"/>
              <a:gd name="connsiteY28" fmla="*/ 400477 h 606580"/>
              <a:gd name="connsiteX29" fmla="*/ 136431 w 593384"/>
              <a:gd name="connsiteY29" fmla="*/ 416030 h 606580"/>
              <a:gd name="connsiteX30" fmla="*/ 386846 w 593384"/>
              <a:gd name="connsiteY30" fmla="*/ 416030 h 606580"/>
              <a:gd name="connsiteX31" fmla="*/ 402425 w 593384"/>
              <a:gd name="connsiteY31" fmla="*/ 400477 h 606580"/>
              <a:gd name="connsiteX32" fmla="*/ 402425 w 593384"/>
              <a:gd name="connsiteY32" fmla="*/ 361672 h 606580"/>
              <a:gd name="connsiteX33" fmla="*/ 418081 w 593384"/>
              <a:gd name="connsiteY33" fmla="*/ 346119 h 606580"/>
              <a:gd name="connsiteX34" fmla="*/ 427856 w 593384"/>
              <a:gd name="connsiteY34" fmla="*/ 349626 h 606580"/>
              <a:gd name="connsiteX35" fmla="*/ 544319 w 593384"/>
              <a:gd name="connsiteY35" fmla="*/ 443781 h 606580"/>
              <a:gd name="connsiteX36" fmla="*/ 545312 w 593384"/>
              <a:gd name="connsiteY36" fmla="*/ 444696 h 606580"/>
              <a:gd name="connsiteX37" fmla="*/ 545236 w 593384"/>
              <a:gd name="connsiteY37" fmla="*/ 463908 h 606580"/>
              <a:gd name="connsiteX38" fmla="*/ 544319 w 593384"/>
              <a:gd name="connsiteY38" fmla="*/ 464746 h 606580"/>
              <a:gd name="connsiteX39" fmla="*/ 429460 w 593384"/>
              <a:gd name="connsiteY39" fmla="*/ 558748 h 606580"/>
              <a:gd name="connsiteX40" fmla="*/ 419074 w 593384"/>
              <a:gd name="connsiteY40" fmla="*/ 562484 h 606580"/>
              <a:gd name="connsiteX41" fmla="*/ 402425 w 593384"/>
              <a:gd name="connsiteY41" fmla="*/ 545940 h 606580"/>
              <a:gd name="connsiteX42" fmla="*/ 402425 w 593384"/>
              <a:gd name="connsiteY42" fmla="*/ 508126 h 606580"/>
              <a:gd name="connsiteX43" fmla="*/ 386846 w 593384"/>
              <a:gd name="connsiteY43" fmla="*/ 492573 h 606580"/>
              <a:gd name="connsiteX44" fmla="*/ 59680 w 593384"/>
              <a:gd name="connsiteY44" fmla="*/ 492573 h 606580"/>
              <a:gd name="connsiteX45" fmla="*/ 44101 w 593384"/>
              <a:gd name="connsiteY45" fmla="*/ 477021 h 606580"/>
              <a:gd name="connsiteX46" fmla="*/ 44101 w 593384"/>
              <a:gd name="connsiteY46" fmla="*/ 338877 h 606580"/>
              <a:gd name="connsiteX47" fmla="*/ 59757 w 593384"/>
              <a:gd name="connsiteY47" fmla="*/ 323324 h 606580"/>
              <a:gd name="connsiteX48" fmla="*/ 59789 w 593384"/>
              <a:gd name="connsiteY48" fmla="*/ 322767 h 606580"/>
              <a:gd name="connsiteX49" fmla="*/ 43677 w 593384"/>
              <a:gd name="connsiteY49" fmla="*/ 338857 h 606580"/>
              <a:gd name="connsiteX50" fmla="*/ 43677 w 593384"/>
              <a:gd name="connsiteY50" fmla="*/ 477027 h 606580"/>
              <a:gd name="connsiteX51" fmla="*/ 59713 w 593384"/>
              <a:gd name="connsiteY51" fmla="*/ 493116 h 606580"/>
              <a:gd name="connsiteX52" fmla="*/ 386834 w 593384"/>
              <a:gd name="connsiteY52" fmla="*/ 493116 h 606580"/>
              <a:gd name="connsiteX53" fmla="*/ 401953 w 593384"/>
              <a:gd name="connsiteY53" fmla="*/ 508138 h 606580"/>
              <a:gd name="connsiteX54" fmla="*/ 401953 w 593384"/>
              <a:gd name="connsiteY54" fmla="*/ 545959 h 606580"/>
              <a:gd name="connsiteX55" fmla="*/ 419058 w 593384"/>
              <a:gd name="connsiteY55" fmla="*/ 563040 h 606580"/>
              <a:gd name="connsiteX56" fmla="*/ 429748 w 593384"/>
              <a:gd name="connsiteY56" fmla="*/ 559151 h 606580"/>
              <a:gd name="connsiteX57" fmla="*/ 544592 w 593384"/>
              <a:gd name="connsiteY57" fmla="*/ 465131 h 606580"/>
              <a:gd name="connsiteX58" fmla="*/ 545584 w 593384"/>
              <a:gd name="connsiteY58" fmla="*/ 464292 h 606580"/>
              <a:gd name="connsiteX59" fmla="*/ 545584 w 593384"/>
              <a:gd name="connsiteY59" fmla="*/ 444314 h 606580"/>
              <a:gd name="connsiteX60" fmla="*/ 544592 w 593384"/>
              <a:gd name="connsiteY60" fmla="*/ 443399 h 606580"/>
              <a:gd name="connsiteX61" fmla="*/ 428144 w 593384"/>
              <a:gd name="connsiteY61" fmla="*/ 349227 h 606580"/>
              <a:gd name="connsiteX62" fmla="*/ 418065 w 593384"/>
              <a:gd name="connsiteY62" fmla="*/ 345567 h 606580"/>
              <a:gd name="connsiteX63" fmla="*/ 401953 w 593384"/>
              <a:gd name="connsiteY63" fmla="*/ 361656 h 606580"/>
              <a:gd name="connsiteX64" fmla="*/ 401953 w 593384"/>
              <a:gd name="connsiteY64" fmla="*/ 400469 h 606580"/>
              <a:gd name="connsiteX65" fmla="*/ 386834 w 593384"/>
              <a:gd name="connsiteY65" fmla="*/ 415491 h 606580"/>
              <a:gd name="connsiteX66" fmla="*/ 136453 w 593384"/>
              <a:gd name="connsiteY66" fmla="*/ 415491 h 606580"/>
              <a:gd name="connsiteX67" fmla="*/ 121334 w 593384"/>
              <a:gd name="connsiteY67" fmla="*/ 400469 h 606580"/>
              <a:gd name="connsiteX68" fmla="*/ 121334 w 593384"/>
              <a:gd name="connsiteY68" fmla="*/ 376602 h 606580"/>
              <a:gd name="connsiteX69" fmla="*/ 114080 w 593384"/>
              <a:gd name="connsiteY69" fmla="*/ 361580 h 606580"/>
              <a:gd name="connsiteX70" fmla="*/ 69716 w 593384"/>
              <a:gd name="connsiteY70" fmla="*/ 326351 h 606580"/>
              <a:gd name="connsiteX71" fmla="*/ 59789 w 593384"/>
              <a:gd name="connsiteY71" fmla="*/ 322767 h 606580"/>
              <a:gd name="connsiteX72" fmla="*/ 59789 w 593384"/>
              <a:gd name="connsiteY72" fmla="*/ 280218 h 606580"/>
              <a:gd name="connsiteX73" fmla="*/ 96289 w 593384"/>
              <a:gd name="connsiteY73" fmla="*/ 293029 h 606580"/>
              <a:gd name="connsiteX74" fmla="*/ 140653 w 593384"/>
              <a:gd name="connsiteY74" fmla="*/ 328258 h 606580"/>
              <a:gd name="connsiteX75" fmla="*/ 157834 w 593384"/>
              <a:gd name="connsiteY75" fmla="*/ 349761 h 606580"/>
              <a:gd name="connsiteX76" fmla="*/ 163790 w 593384"/>
              <a:gd name="connsiteY76" fmla="*/ 372484 h 606580"/>
              <a:gd name="connsiteX77" fmla="*/ 163866 w 593384"/>
              <a:gd name="connsiteY77" fmla="*/ 372942 h 606580"/>
              <a:gd name="connsiteX78" fmla="*/ 359345 w 593384"/>
              <a:gd name="connsiteY78" fmla="*/ 372942 h 606580"/>
              <a:gd name="connsiteX79" fmla="*/ 359345 w 593384"/>
              <a:gd name="connsiteY79" fmla="*/ 361656 h 606580"/>
              <a:gd name="connsiteX80" fmla="*/ 364308 w 593384"/>
              <a:gd name="connsiteY80" fmla="*/ 337942 h 606580"/>
              <a:gd name="connsiteX81" fmla="*/ 377671 w 593384"/>
              <a:gd name="connsiteY81" fmla="*/ 319107 h 606580"/>
              <a:gd name="connsiteX82" fmla="*/ 418065 w 593384"/>
              <a:gd name="connsiteY82" fmla="*/ 303018 h 606580"/>
              <a:gd name="connsiteX83" fmla="*/ 454946 w 593384"/>
              <a:gd name="connsiteY83" fmla="*/ 316133 h 606580"/>
              <a:gd name="connsiteX84" fmla="*/ 571393 w 593384"/>
              <a:gd name="connsiteY84" fmla="*/ 410305 h 606580"/>
              <a:gd name="connsiteX85" fmla="*/ 575822 w 593384"/>
              <a:gd name="connsiteY85" fmla="*/ 414271 h 606580"/>
              <a:gd name="connsiteX86" fmla="*/ 575670 w 593384"/>
              <a:gd name="connsiteY86" fmla="*/ 494412 h 606580"/>
              <a:gd name="connsiteX87" fmla="*/ 571623 w 593384"/>
              <a:gd name="connsiteY87" fmla="*/ 498072 h 606580"/>
              <a:gd name="connsiteX88" fmla="*/ 456779 w 593384"/>
              <a:gd name="connsiteY88" fmla="*/ 592016 h 606580"/>
              <a:gd name="connsiteX89" fmla="*/ 419058 w 593384"/>
              <a:gd name="connsiteY89" fmla="*/ 605589 h 606580"/>
              <a:gd name="connsiteX90" fmla="*/ 377976 w 593384"/>
              <a:gd name="connsiteY90" fmla="*/ 589271 h 606580"/>
              <a:gd name="connsiteX91" fmla="*/ 364385 w 593384"/>
              <a:gd name="connsiteY91" fmla="*/ 570131 h 606580"/>
              <a:gd name="connsiteX92" fmla="*/ 359345 w 593384"/>
              <a:gd name="connsiteY92" fmla="*/ 545959 h 606580"/>
              <a:gd name="connsiteX93" fmla="*/ 359345 w 593384"/>
              <a:gd name="connsiteY93" fmla="*/ 535665 h 606580"/>
              <a:gd name="connsiteX94" fmla="*/ 59713 w 593384"/>
              <a:gd name="connsiteY94" fmla="*/ 535665 h 606580"/>
              <a:gd name="connsiteX95" fmla="*/ 1069 w 593384"/>
              <a:gd name="connsiteY95" fmla="*/ 477027 h 606580"/>
              <a:gd name="connsiteX96" fmla="*/ 1069 w 593384"/>
              <a:gd name="connsiteY96" fmla="*/ 338857 h 606580"/>
              <a:gd name="connsiteX97" fmla="*/ 6032 w 593384"/>
              <a:gd name="connsiteY97" fmla="*/ 315142 h 606580"/>
              <a:gd name="connsiteX98" fmla="*/ 19395 w 593384"/>
              <a:gd name="connsiteY98" fmla="*/ 296308 h 606580"/>
              <a:gd name="connsiteX99" fmla="*/ 59789 w 593384"/>
              <a:gd name="connsiteY99" fmla="*/ 280218 h 606580"/>
              <a:gd name="connsiteX100" fmla="*/ 59757 w 593384"/>
              <a:gd name="connsiteY100" fmla="*/ 279792 h 606580"/>
              <a:gd name="connsiteX101" fmla="*/ 18975 w 593384"/>
              <a:gd name="connsiteY101" fmla="*/ 295955 h 606580"/>
              <a:gd name="connsiteX102" fmla="*/ 5534 w 593384"/>
              <a:gd name="connsiteY102" fmla="*/ 315014 h 606580"/>
              <a:gd name="connsiteX103" fmla="*/ 494 w 593384"/>
              <a:gd name="connsiteY103" fmla="*/ 338877 h 606580"/>
              <a:gd name="connsiteX104" fmla="*/ 494 w 593384"/>
              <a:gd name="connsiteY104" fmla="*/ 477021 h 606580"/>
              <a:gd name="connsiteX105" fmla="*/ 59680 w 593384"/>
              <a:gd name="connsiteY105" fmla="*/ 536105 h 606580"/>
              <a:gd name="connsiteX106" fmla="*/ 358818 w 593384"/>
              <a:gd name="connsiteY106" fmla="*/ 536105 h 606580"/>
              <a:gd name="connsiteX107" fmla="*/ 358818 w 593384"/>
              <a:gd name="connsiteY107" fmla="*/ 545940 h 606580"/>
              <a:gd name="connsiteX108" fmla="*/ 363935 w 593384"/>
              <a:gd name="connsiteY108" fmla="*/ 570260 h 606580"/>
              <a:gd name="connsiteX109" fmla="*/ 377605 w 593384"/>
              <a:gd name="connsiteY109" fmla="*/ 589625 h 606580"/>
              <a:gd name="connsiteX110" fmla="*/ 419074 w 593384"/>
              <a:gd name="connsiteY110" fmla="*/ 606016 h 606580"/>
              <a:gd name="connsiteX111" fmla="*/ 457106 w 593384"/>
              <a:gd name="connsiteY111" fmla="*/ 592446 h 606580"/>
              <a:gd name="connsiteX112" fmla="*/ 571965 w 593384"/>
              <a:gd name="connsiteY112" fmla="*/ 498444 h 606580"/>
              <a:gd name="connsiteX113" fmla="*/ 576089 w 593384"/>
              <a:gd name="connsiteY113" fmla="*/ 494784 h 606580"/>
              <a:gd name="connsiteX114" fmla="*/ 576165 w 593384"/>
              <a:gd name="connsiteY114" fmla="*/ 413895 h 606580"/>
              <a:gd name="connsiteX115" fmla="*/ 571736 w 593384"/>
              <a:gd name="connsiteY115" fmla="*/ 409931 h 606580"/>
              <a:gd name="connsiteX116" fmla="*/ 455273 w 593384"/>
              <a:gd name="connsiteY116" fmla="*/ 315777 h 606580"/>
              <a:gd name="connsiteX117" fmla="*/ 418081 w 593384"/>
              <a:gd name="connsiteY117" fmla="*/ 302587 h 606580"/>
              <a:gd name="connsiteX118" fmla="*/ 377300 w 593384"/>
              <a:gd name="connsiteY118" fmla="*/ 318750 h 606580"/>
              <a:gd name="connsiteX119" fmla="*/ 363859 w 593384"/>
              <a:gd name="connsiteY119" fmla="*/ 337733 h 606580"/>
              <a:gd name="connsiteX120" fmla="*/ 358818 w 593384"/>
              <a:gd name="connsiteY120" fmla="*/ 361672 h 606580"/>
              <a:gd name="connsiteX121" fmla="*/ 358818 w 593384"/>
              <a:gd name="connsiteY121" fmla="*/ 372422 h 606580"/>
              <a:gd name="connsiteX122" fmla="*/ 164306 w 593384"/>
              <a:gd name="connsiteY122" fmla="*/ 372422 h 606580"/>
              <a:gd name="connsiteX123" fmla="*/ 158273 w 593384"/>
              <a:gd name="connsiteY123" fmla="*/ 349550 h 606580"/>
              <a:gd name="connsiteX124" fmla="*/ 140937 w 593384"/>
              <a:gd name="connsiteY124" fmla="*/ 327898 h 606580"/>
              <a:gd name="connsiteX125" fmla="*/ 96566 w 593384"/>
              <a:gd name="connsiteY125" fmla="*/ 292676 h 606580"/>
              <a:gd name="connsiteX126" fmla="*/ 59757 w 593384"/>
              <a:gd name="connsiteY126" fmla="*/ 279792 h 606580"/>
              <a:gd name="connsiteX127" fmla="*/ 59789 w 593384"/>
              <a:gd name="connsiteY127" fmla="*/ 279227 h 606580"/>
              <a:gd name="connsiteX128" fmla="*/ 96899 w 593384"/>
              <a:gd name="connsiteY128" fmla="*/ 292266 h 606580"/>
              <a:gd name="connsiteX129" fmla="*/ 141264 w 593384"/>
              <a:gd name="connsiteY129" fmla="*/ 327495 h 606580"/>
              <a:gd name="connsiteX130" fmla="*/ 158750 w 593384"/>
              <a:gd name="connsiteY130" fmla="*/ 349303 h 606580"/>
              <a:gd name="connsiteX131" fmla="*/ 164782 w 593384"/>
              <a:gd name="connsiteY131" fmla="*/ 371950 h 606580"/>
              <a:gd name="connsiteX132" fmla="*/ 358276 w 593384"/>
              <a:gd name="connsiteY132" fmla="*/ 371950 h 606580"/>
              <a:gd name="connsiteX133" fmla="*/ 358276 w 593384"/>
              <a:gd name="connsiteY133" fmla="*/ 361656 h 606580"/>
              <a:gd name="connsiteX134" fmla="*/ 363392 w 593384"/>
              <a:gd name="connsiteY134" fmla="*/ 337560 h 606580"/>
              <a:gd name="connsiteX135" fmla="*/ 376984 w 593384"/>
              <a:gd name="connsiteY135" fmla="*/ 318345 h 606580"/>
              <a:gd name="connsiteX136" fmla="*/ 418065 w 593384"/>
              <a:gd name="connsiteY136" fmla="*/ 302027 h 606580"/>
              <a:gd name="connsiteX137" fmla="*/ 455557 w 593384"/>
              <a:gd name="connsiteY137" fmla="*/ 315371 h 606580"/>
              <a:gd name="connsiteX138" fmla="*/ 572004 w 593384"/>
              <a:gd name="connsiteY138" fmla="*/ 409543 h 606580"/>
              <a:gd name="connsiteX139" fmla="*/ 576510 w 593384"/>
              <a:gd name="connsiteY139" fmla="*/ 413584 h 606580"/>
              <a:gd name="connsiteX140" fmla="*/ 576357 w 593384"/>
              <a:gd name="connsiteY140" fmla="*/ 495099 h 606580"/>
              <a:gd name="connsiteX141" fmla="*/ 572233 w 593384"/>
              <a:gd name="connsiteY141" fmla="*/ 498835 h 606580"/>
              <a:gd name="connsiteX142" fmla="*/ 457390 w 593384"/>
              <a:gd name="connsiteY142" fmla="*/ 592855 h 606580"/>
              <a:gd name="connsiteX143" fmla="*/ 419058 w 593384"/>
              <a:gd name="connsiteY143" fmla="*/ 606580 h 606580"/>
              <a:gd name="connsiteX144" fmla="*/ 377289 w 593384"/>
              <a:gd name="connsiteY144" fmla="*/ 589957 h 606580"/>
              <a:gd name="connsiteX145" fmla="*/ 363468 w 593384"/>
              <a:gd name="connsiteY145" fmla="*/ 570512 h 606580"/>
              <a:gd name="connsiteX146" fmla="*/ 358276 w 593384"/>
              <a:gd name="connsiteY146" fmla="*/ 545959 h 606580"/>
              <a:gd name="connsiteX147" fmla="*/ 358276 w 593384"/>
              <a:gd name="connsiteY147" fmla="*/ 536656 h 606580"/>
              <a:gd name="connsiteX148" fmla="*/ 59713 w 593384"/>
              <a:gd name="connsiteY148" fmla="*/ 536656 h 606580"/>
              <a:gd name="connsiteX149" fmla="*/ 0 w 593384"/>
              <a:gd name="connsiteY149" fmla="*/ 477027 h 606580"/>
              <a:gd name="connsiteX150" fmla="*/ 0 w 593384"/>
              <a:gd name="connsiteY150" fmla="*/ 338857 h 606580"/>
              <a:gd name="connsiteX151" fmla="*/ 5116 w 593384"/>
              <a:gd name="connsiteY151" fmla="*/ 314761 h 606580"/>
              <a:gd name="connsiteX152" fmla="*/ 18632 w 593384"/>
              <a:gd name="connsiteY152" fmla="*/ 295621 h 606580"/>
              <a:gd name="connsiteX153" fmla="*/ 59789 w 593384"/>
              <a:gd name="connsiteY153" fmla="*/ 279227 h 606580"/>
              <a:gd name="connsiteX154" fmla="*/ 174327 w 593384"/>
              <a:gd name="connsiteY154" fmla="*/ 44608 h 606580"/>
              <a:gd name="connsiteX155" fmla="*/ 164247 w 593384"/>
              <a:gd name="connsiteY155" fmla="*/ 48192 h 606580"/>
              <a:gd name="connsiteX156" fmla="*/ 49403 w 593384"/>
              <a:gd name="connsiteY156" fmla="*/ 142211 h 606580"/>
              <a:gd name="connsiteX157" fmla="*/ 48487 w 593384"/>
              <a:gd name="connsiteY157" fmla="*/ 142974 h 606580"/>
              <a:gd name="connsiteX158" fmla="*/ 48487 w 593384"/>
              <a:gd name="connsiteY158" fmla="*/ 161580 h 606580"/>
              <a:gd name="connsiteX159" fmla="*/ 49480 w 593384"/>
              <a:gd name="connsiteY159" fmla="*/ 162418 h 606580"/>
              <a:gd name="connsiteX160" fmla="*/ 165851 w 593384"/>
              <a:gd name="connsiteY160" fmla="*/ 256590 h 606580"/>
              <a:gd name="connsiteX161" fmla="*/ 175319 w 593384"/>
              <a:gd name="connsiteY161" fmla="*/ 259946 h 606580"/>
              <a:gd name="connsiteX162" fmla="*/ 190438 w 593384"/>
              <a:gd name="connsiteY162" fmla="*/ 244924 h 606580"/>
              <a:gd name="connsiteX163" fmla="*/ 190438 w 593384"/>
              <a:gd name="connsiteY163" fmla="*/ 206111 h 606580"/>
              <a:gd name="connsiteX164" fmla="*/ 206550 w 593384"/>
              <a:gd name="connsiteY164" fmla="*/ 190098 h 606580"/>
              <a:gd name="connsiteX165" fmla="*/ 456931 w 593384"/>
              <a:gd name="connsiteY165" fmla="*/ 190098 h 606580"/>
              <a:gd name="connsiteX166" fmla="*/ 473042 w 593384"/>
              <a:gd name="connsiteY166" fmla="*/ 206111 h 606580"/>
              <a:gd name="connsiteX167" fmla="*/ 473042 w 593384"/>
              <a:gd name="connsiteY167" fmla="*/ 229978 h 606580"/>
              <a:gd name="connsiteX168" fmla="*/ 479915 w 593384"/>
              <a:gd name="connsiteY168" fmla="*/ 244238 h 606580"/>
              <a:gd name="connsiteX169" fmla="*/ 524279 w 593384"/>
              <a:gd name="connsiteY169" fmla="*/ 279466 h 606580"/>
              <a:gd name="connsiteX170" fmla="*/ 533595 w 593384"/>
              <a:gd name="connsiteY170" fmla="*/ 282745 h 606580"/>
              <a:gd name="connsiteX171" fmla="*/ 548714 w 593384"/>
              <a:gd name="connsiteY171" fmla="*/ 267723 h 606580"/>
              <a:gd name="connsiteX172" fmla="*/ 548714 w 593384"/>
              <a:gd name="connsiteY172" fmla="*/ 129553 h 606580"/>
              <a:gd name="connsiteX173" fmla="*/ 533671 w 593384"/>
              <a:gd name="connsiteY173" fmla="*/ 114532 h 606580"/>
              <a:gd name="connsiteX174" fmla="*/ 206550 w 593384"/>
              <a:gd name="connsiteY174" fmla="*/ 114532 h 606580"/>
              <a:gd name="connsiteX175" fmla="*/ 190438 w 593384"/>
              <a:gd name="connsiteY175" fmla="*/ 98442 h 606580"/>
              <a:gd name="connsiteX176" fmla="*/ 190438 w 593384"/>
              <a:gd name="connsiteY176" fmla="*/ 60621 h 606580"/>
              <a:gd name="connsiteX177" fmla="*/ 174327 w 593384"/>
              <a:gd name="connsiteY177" fmla="*/ 44608 h 606580"/>
              <a:gd name="connsiteX178" fmla="*/ 174289 w 593384"/>
              <a:gd name="connsiteY178" fmla="*/ 44097 h 606580"/>
              <a:gd name="connsiteX179" fmla="*/ 190936 w 593384"/>
              <a:gd name="connsiteY179" fmla="*/ 60641 h 606580"/>
              <a:gd name="connsiteX180" fmla="*/ 190936 w 593384"/>
              <a:gd name="connsiteY180" fmla="*/ 98455 h 606580"/>
              <a:gd name="connsiteX181" fmla="*/ 206513 w 593384"/>
              <a:gd name="connsiteY181" fmla="*/ 114008 h 606580"/>
              <a:gd name="connsiteX182" fmla="*/ 533641 w 593384"/>
              <a:gd name="connsiteY182" fmla="*/ 114008 h 606580"/>
              <a:gd name="connsiteX183" fmla="*/ 549218 w 593384"/>
              <a:gd name="connsiteY183" fmla="*/ 129560 h 606580"/>
              <a:gd name="connsiteX184" fmla="*/ 549218 w 593384"/>
              <a:gd name="connsiteY184" fmla="*/ 267704 h 606580"/>
              <a:gd name="connsiteX185" fmla="*/ 533564 w 593384"/>
              <a:gd name="connsiteY185" fmla="*/ 283257 h 606580"/>
              <a:gd name="connsiteX186" fmla="*/ 523943 w 593384"/>
              <a:gd name="connsiteY186" fmla="*/ 279826 h 606580"/>
              <a:gd name="connsiteX187" fmla="*/ 479578 w 593384"/>
              <a:gd name="connsiteY187" fmla="*/ 244604 h 606580"/>
              <a:gd name="connsiteX188" fmla="*/ 472476 w 593384"/>
              <a:gd name="connsiteY188" fmla="*/ 229966 h 606580"/>
              <a:gd name="connsiteX189" fmla="*/ 472476 w 593384"/>
              <a:gd name="connsiteY189" fmla="*/ 206104 h 606580"/>
              <a:gd name="connsiteX190" fmla="*/ 456899 w 593384"/>
              <a:gd name="connsiteY190" fmla="*/ 190551 h 606580"/>
              <a:gd name="connsiteX191" fmla="*/ 206513 w 593384"/>
              <a:gd name="connsiteY191" fmla="*/ 190551 h 606580"/>
              <a:gd name="connsiteX192" fmla="*/ 190936 w 593384"/>
              <a:gd name="connsiteY192" fmla="*/ 206104 h 606580"/>
              <a:gd name="connsiteX193" fmla="*/ 190936 w 593384"/>
              <a:gd name="connsiteY193" fmla="*/ 244909 h 606580"/>
              <a:gd name="connsiteX194" fmla="*/ 175282 w 593384"/>
              <a:gd name="connsiteY194" fmla="*/ 260462 h 606580"/>
              <a:gd name="connsiteX195" fmla="*/ 165508 w 593384"/>
              <a:gd name="connsiteY195" fmla="*/ 256955 h 606580"/>
              <a:gd name="connsiteX196" fmla="*/ 49058 w 593384"/>
              <a:gd name="connsiteY196" fmla="*/ 162800 h 606580"/>
              <a:gd name="connsiteX197" fmla="*/ 48066 w 593384"/>
              <a:gd name="connsiteY197" fmla="*/ 161885 h 606580"/>
              <a:gd name="connsiteX198" fmla="*/ 48142 w 593384"/>
              <a:gd name="connsiteY198" fmla="*/ 142673 h 606580"/>
              <a:gd name="connsiteX199" fmla="*/ 49058 w 593384"/>
              <a:gd name="connsiteY199" fmla="*/ 141835 h 606580"/>
              <a:gd name="connsiteX200" fmla="*/ 163904 w 593384"/>
              <a:gd name="connsiteY200" fmla="*/ 47833 h 606580"/>
              <a:gd name="connsiteX201" fmla="*/ 174289 w 593384"/>
              <a:gd name="connsiteY201" fmla="*/ 44097 h 606580"/>
              <a:gd name="connsiteX202" fmla="*/ 174327 w 593384"/>
              <a:gd name="connsiteY202" fmla="*/ 43540 h 606580"/>
              <a:gd name="connsiteX203" fmla="*/ 163636 w 593384"/>
              <a:gd name="connsiteY203" fmla="*/ 47429 h 606580"/>
              <a:gd name="connsiteX204" fmla="*/ 48793 w 593384"/>
              <a:gd name="connsiteY204" fmla="*/ 141449 h 606580"/>
              <a:gd name="connsiteX205" fmla="*/ 47800 w 593384"/>
              <a:gd name="connsiteY205" fmla="*/ 142288 h 606580"/>
              <a:gd name="connsiteX206" fmla="*/ 47800 w 593384"/>
              <a:gd name="connsiteY206" fmla="*/ 162266 h 606580"/>
              <a:gd name="connsiteX207" fmla="*/ 48793 w 593384"/>
              <a:gd name="connsiteY207" fmla="*/ 163181 h 606580"/>
              <a:gd name="connsiteX208" fmla="*/ 165240 w 593384"/>
              <a:gd name="connsiteY208" fmla="*/ 257353 h 606580"/>
              <a:gd name="connsiteX209" fmla="*/ 175319 w 593384"/>
              <a:gd name="connsiteY209" fmla="*/ 261013 h 606580"/>
              <a:gd name="connsiteX210" fmla="*/ 191431 w 593384"/>
              <a:gd name="connsiteY210" fmla="*/ 244924 h 606580"/>
              <a:gd name="connsiteX211" fmla="*/ 191431 w 593384"/>
              <a:gd name="connsiteY211" fmla="*/ 206111 h 606580"/>
              <a:gd name="connsiteX212" fmla="*/ 206550 w 593384"/>
              <a:gd name="connsiteY212" fmla="*/ 191089 h 606580"/>
              <a:gd name="connsiteX213" fmla="*/ 456931 w 593384"/>
              <a:gd name="connsiteY213" fmla="*/ 191089 h 606580"/>
              <a:gd name="connsiteX214" fmla="*/ 472050 w 593384"/>
              <a:gd name="connsiteY214" fmla="*/ 206111 h 606580"/>
              <a:gd name="connsiteX215" fmla="*/ 472050 w 593384"/>
              <a:gd name="connsiteY215" fmla="*/ 229978 h 606580"/>
              <a:gd name="connsiteX216" fmla="*/ 479304 w 593384"/>
              <a:gd name="connsiteY216" fmla="*/ 245000 h 606580"/>
              <a:gd name="connsiteX217" fmla="*/ 523668 w 593384"/>
              <a:gd name="connsiteY217" fmla="*/ 280229 h 606580"/>
              <a:gd name="connsiteX218" fmla="*/ 533595 w 593384"/>
              <a:gd name="connsiteY218" fmla="*/ 283813 h 606580"/>
              <a:gd name="connsiteX219" fmla="*/ 549707 w 593384"/>
              <a:gd name="connsiteY219" fmla="*/ 267723 h 606580"/>
              <a:gd name="connsiteX220" fmla="*/ 549707 w 593384"/>
              <a:gd name="connsiteY220" fmla="*/ 129553 h 606580"/>
              <a:gd name="connsiteX221" fmla="*/ 533671 w 593384"/>
              <a:gd name="connsiteY221" fmla="*/ 113464 h 606580"/>
              <a:gd name="connsiteX222" fmla="*/ 206550 w 593384"/>
              <a:gd name="connsiteY222" fmla="*/ 113464 h 606580"/>
              <a:gd name="connsiteX223" fmla="*/ 191431 w 593384"/>
              <a:gd name="connsiteY223" fmla="*/ 98442 h 606580"/>
              <a:gd name="connsiteX224" fmla="*/ 191431 w 593384"/>
              <a:gd name="connsiteY224" fmla="*/ 60621 h 606580"/>
              <a:gd name="connsiteX225" fmla="*/ 174327 w 593384"/>
              <a:gd name="connsiteY225" fmla="*/ 43540 h 606580"/>
              <a:gd name="connsiteX226" fmla="*/ 174327 w 593384"/>
              <a:gd name="connsiteY226" fmla="*/ 991 h 606580"/>
              <a:gd name="connsiteX227" fmla="*/ 215408 w 593384"/>
              <a:gd name="connsiteY227" fmla="*/ 17309 h 606580"/>
              <a:gd name="connsiteX228" fmla="*/ 228999 w 593384"/>
              <a:gd name="connsiteY228" fmla="*/ 36449 h 606580"/>
              <a:gd name="connsiteX229" fmla="*/ 234039 w 593384"/>
              <a:gd name="connsiteY229" fmla="*/ 60621 h 606580"/>
              <a:gd name="connsiteX230" fmla="*/ 234039 w 593384"/>
              <a:gd name="connsiteY230" fmla="*/ 70915 h 606580"/>
              <a:gd name="connsiteX231" fmla="*/ 533671 w 593384"/>
              <a:gd name="connsiteY231" fmla="*/ 70915 h 606580"/>
              <a:gd name="connsiteX232" fmla="*/ 592315 w 593384"/>
              <a:gd name="connsiteY232" fmla="*/ 129553 h 606580"/>
              <a:gd name="connsiteX233" fmla="*/ 592315 w 593384"/>
              <a:gd name="connsiteY233" fmla="*/ 267723 h 606580"/>
              <a:gd name="connsiteX234" fmla="*/ 587352 w 593384"/>
              <a:gd name="connsiteY234" fmla="*/ 291438 h 606580"/>
              <a:gd name="connsiteX235" fmla="*/ 573989 w 593384"/>
              <a:gd name="connsiteY235" fmla="*/ 310272 h 606580"/>
              <a:gd name="connsiteX236" fmla="*/ 533595 w 593384"/>
              <a:gd name="connsiteY236" fmla="*/ 326285 h 606580"/>
              <a:gd name="connsiteX237" fmla="*/ 497095 w 593384"/>
              <a:gd name="connsiteY237" fmla="*/ 313551 h 606580"/>
              <a:gd name="connsiteX238" fmla="*/ 452731 w 593384"/>
              <a:gd name="connsiteY238" fmla="*/ 278323 h 606580"/>
              <a:gd name="connsiteX239" fmla="*/ 435550 w 593384"/>
              <a:gd name="connsiteY239" fmla="*/ 256819 h 606580"/>
              <a:gd name="connsiteX240" fmla="*/ 429594 w 593384"/>
              <a:gd name="connsiteY240" fmla="*/ 234096 h 606580"/>
              <a:gd name="connsiteX241" fmla="*/ 429518 w 593384"/>
              <a:gd name="connsiteY241" fmla="*/ 233638 h 606580"/>
              <a:gd name="connsiteX242" fmla="*/ 234039 w 593384"/>
              <a:gd name="connsiteY242" fmla="*/ 233638 h 606580"/>
              <a:gd name="connsiteX243" fmla="*/ 234039 w 593384"/>
              <a:gd name="connsiteY243" fmla="*/ 244924 h 606580"/>
              <a:gd name="connsiteX244" fmla="*/ 229076 w 593384"/>
              <a:gd name="connsiteY244" fmla="*/ 268638 h 606580"/>
              <a:gd name="connsiteX245" fmla="*/ 215713 w 593384"/>
              <a:gd name="connsiteY245" fmla="*/ 287473 h 606580"/>
              <a:gd name="connsiteX246" fmla="*/ 175319 w 593384"/>
              <a:gd name="connsiteY246" fmla="*/ 303562 h 606580"/>
              <a:gd name="connsiteX247" fmla="*/ 138438 w 593384"/>
              <a:gd name="connsiteY247" fmla="*/ 290447 h 606580"/>
              <a:gd name="connsiteX248" fmla="*/ 21991 w 593384"/>
              <a:gd name="connsiteY248" fmla="*/ 196275 h 606580"/>
              <a:gd name="connsiteX249" fmla="*/ 17562 w 593384"/>
              <a:gd name="connsiteY249" fmla="*/ 192309 h 606580"/>
              <a:gd name="connsiteX250" fmla="*/ 17714 w 593384"/>
              <a:gd name="connsiteY250" fmla="*/ 112168 h 606580"/>
              <a:gd name="connsiteX251" fmla="*/ 21762 w 593384"/>
              <a:gd name="connsiteY251" fmla="*/ 108508 h 606580"/>
              <a:gd name="connsiteX252" fmla="*/ 136605 w 593384"/>
              <a:gd name="connsiteY252" fmla="*/ 14564 h 606580"/>
              <a:gd name="connsiteX253" fmla="*/ 174327 w 593384"/>
              <a:gd name="connsiteY253" fmla="*/ 991 h 606580"/>
              <a:gd name="connsiteX254" fmla="*/ 174289 w 593384"/>
              <a:gd name="connsiteY254" fmla="*/ 565 h 606580"/>
              <a:gd name="connsiteX255" fmla="*/ 136262 w 593384"/>
              <a:gd name="connsiteY255" fmla="*/ 14135 h 606580"/>
              <a:gd name="connsiteX256" fmla="*/ 21416 w 593384"/>
              <a:gd name="connsiteY256" fmla="*/ 108137 h 606580"/>
              <a:gd name="connsiteX257" fmla="*/ 17293 w 593384"/>
              <a:gd name="connsiteY257" fmla="*/ 111797 h 606580"/>
              <a:gd name="connsiteX258" fmla="*/ 17216 w 593384"/>
              <a:gd name="connsiteY258" fmla="*/ 192686 h 606580"/>
              <a:gd name="connsiteX259" fmla="*/ 21645 w 593384"/>
              <a:gd name="connsiteY259" fmla="*/ 196650 h 606580"/>
              <a:gd name="connsiteX260" fmla="*/ 138095 w 593384"/>
              <a:gd name="connsiteY260" fmla="*/ 290805 h 606580"/>
              <a:gd name="connsiteX261" fmla="*/ 175282 w 593384"/>
              <a:gd name="connsiteY261" fmla="*/ 303994 h 606580"/>
              <a:gd name="connsiteX262" fmla="*/ 216058 w 593384"/>
              <a:gd name="connsiteY262" fmla="*/ 287831 h 606580"/>
              <a:gd name="connsiteX263" fmla="*/ 229498 w 593384"/>
              <a:gd name="connsiteY263" fmla="*/ 268848 h 606580"/>
              <a:gd name="connsiteX264" fmla="*/ 234538 w 593384"/>
              <a:gd name="connsiteY264" fmla="*/ 244909 h 606580"/>
              <a:gd name="connsiteX265" fmla="*/ 234538 w 593384"/>
              <a:gd name="connsiteY265" fmla="*/ 234159 h 606580"/>
              <a:gd name="connsiteX266" fmla="*/ 429027 w 593384"/>
              <a:gd name="connsiteY266" fmla="*/ 234159 h 606580"/>
              <a:gd name="connsiteX267" fmla="*/ 435060 w 593384"/>
              <a:gd name="connsiteY267" fmla="*/ 257031 h 606580"/>
              <a:gd name="connsiteX268" fmla="*/ 452393 w 593384"/>
              <a:gd name="connsiteY268" fmla="*/ 278683 h 606580"/>
              <a:gd name="connsiteX269" fmla="*/ 496759 w 593384"/>
              <a:gd name="connsiteY269" fmla="*/ 313905 h 606580"/>
              <a:gd name="connsiteX270" fmla="*/ 533564 w 593384"/>
              <a:gd name="connsiteY270" fmla="*/ 326789 h 606580"/>
              <a:gd name="connsiteX271" fmla="*/ 574341 w 593384"/>
              <a:gd name="connsiteY271" fmla="*/ 310550 h 606580"/>
              <a:gd name="connsiteX272" fmla="*/ 587780 w 593384"/>
              <a:gd name="connsiteY272" fmla="*/ 291567 h 606580"/>
              <a:gd name="connsiteX273" fmla="*/ 592820 w 593384"/>
              <a:gd name="connsiteY273" fmla="*/ 267704 h 606580"/>
              <a:gd name="connsiteX274" fmla="*/ 592820 w 593384"/>
              <a:gd name="connsiteY274" fmla="*/ 129560 h 606580"/>
              <a:gd name="connsiteX275" fmla="*/ 533641 w 593384"/>
              <a:gd name="connsiteY275" fmla="*/ 70476 h 606580"/>
              <a:gd name="connsiteX276" fmla="*/ 234538 w 593384"/>
              <a:gd name="connsiteY276" fmla="*/ 70476 h 606580"/>
              <a:gd name="connsiteX277" fmla="*/ 234538 w 593384"/>
              <a:gd name="connsiteY277" fmla="*/ 60641 h 606580"/>
              <a:gd name="connsiteX278" fmla="*/ 229421 w 593384"/>
              <a:gd name="connsiteY278" fmla="*/ 36321 h 606580"/>
              <a:gd name="connsiteX279" fmla="*/ 215753 w 593384"/>
              <a:gd name="connsiteY279" fmla="*/ 16956 h 606580"/>
              <a:gd name="connsiteX280" fmla="*/ 174289 w 593384"/>
              <a:gd name="connsiteY280" fmla="*/ 565 h 606580"/>
              <a:gd name="connsiteX281" fmla="*/ 174327 w 593384"/>
              <a:gd name="connsiteY281" fmla="*/ 0 h 606580"/>
              <a:gd name="connsiteX282" fmla="*/ 216095 w 593384"/>
              <a:gd name="connsiteY282" fmla="*/ 16623 h 606580"/>
              <a:gd name="connsiteX283" fmla="*/ 229916 w 593384"/>
              <a:gd name="connsiteY283" fmla="*/ 36068 h 606580"/>
              <a:gd name="connsiteX284" fmla="*/ 235108 w 593384"/>
              <a:gd name="connsiteY284" fmla="*/ 60621 h 606580"/>
              <a:gd name="connsiteX285" fmla="*/ 235108 w 593384"/>
              <a:gd name="connsiteY285" fmla="*/ 69924 h 606580"/>
              <a:gd name="connsiteX286" fmla="*/ 533671 w 593384"/>
              <a:gd name="connsiteY286" fmla="*/ 69924 h 606580"/>
              <a:gd name="connsiteX287" fmla="*/ 593384 w 593384"/>
              <a:gd name="connsiteY287" fmla="*/ 129553 h 606580"/>
              <a:gd name="connsiteX288" fmla="*/ 593384 w 593384"/>
              <a:gd name="connsiteY288" fmla="*/ 267723 h 606580"/>
              <a:gd name="connsiteX289" fmla="*/ 588268 w 593384"/>
              <a:gd name="connsiteY289" fmla="*/ 291819 h 606580"/>
              <a:gd name="connsiteX290" fmla="*/ 574752 w 593384"/>
              <a:gd name="connsiteY290" fmla="*/ 310959 h 606580"/>
              <a:gd name="connsiteX291" fmla="*/ 533595 w 593384"/>
              <a:gd name="connsiteY291" fmla="*/ 327353 h 606580"/>
              <a:gd name="connsiteX292" fmla="*/ 496485 w 593384"/>
              <a:gd name="connsiteY292" fmla="*/ 314314 h 606580"/>
              <a:gd name="connsiteX293" fmla="*/ 452120 w 593384"/>
              <a:gd name="connsiteY293" fmla="*/ 279085 h 606580"/>
              <a:gd name="connsiteX294" fmla="*/ 434634 w 593384"/>
              <a:gd name="connsiteY294" fmla="*/ 257277 h 606580"/>
              <a:gd name="connsiteX295" fmla="*/ 428602 w 593384"/>
              <a:gd name="connsiteY295" fmla="*/ 234630 h 606580"/>
              <a:gd name="connsiteX296" fmla="*/ 235108 w 593384"/>
              <a:gd name="connsiteY296" fmla="*/ 234630 h 606580"/>
              <a:gd name="connsiteX297" fmla="*/ 235108 w 593384"/>
              <a:gd name="connsiteY297" fmla="*/ 244924 h 606580"/>
              <a:gd name="connsiteX298" fmla="*/ 229992 w 593384"/>
              <a:gd name="connsiteY298" fmla="*/ 269020 h 606580"/>
              <a:gd name="connsiteX299" fmla="*/ 216400 w 593384"/>
              <a:gd name="connsiteY299" fmla="*/ 288235 h 606580"/>
              <a:gd name="connsiteX300" fmla="*/ 175319 w 593384"/>
              <a:gd name="connsiteY300" fmla="*/ 304553 h 606580"/>
              <a:gd name="connsiteX301" fmla="*/ 137827 w 593384"/>
              <a:gd name="connsiteY301" fmla="*/ 291209 h 606580"/>
              <a:gd name="connsiteX302" fmla="*/ 21380 w 593384"/>
              <a:gd name="connsiteY302" fmla="*/ 197037 h 606580"/>
              <a:gd name="connsiteX303" fmla="*/ 16875 w 593384"/>
              <a:gd name="connsiteY303" fmla="*/ 192996 h 606580"/>
              <a:gd name="connsiteX304" fmla="*/ 17027 w 593384"/>
              <a:gd name="connsiteY304" fmla="*/ 111405 h 606580"/>
              <a:gd name="connsiteX305" fmla="*/ 21151 w 593384"/>
              <a:gd name="connsiteY305" fmla="*/ 107745 h 606580"/>
              <a:gd name="connsiteX306" fmla="*/ 135994 w 593384"/>
              <a:gd name="connsiteY306" fmla="*/ 13725 h 606580"/>
              <a:gd name="connsiteX307" fmla="*/ 174327 w 593384"/>
              <a:gd name="connsiteY307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</a:cxnLst>
            <a:rect l="l" t="t" r="r" b="b"/>
            <a:pathLst>
              <a:path w="593384" h="606580">
                <a:moveTo>
                  <a:pt x="59789" y="323835"/>
                </a:moveTo>
                <a:cubicBezTo>
                  <a:pt x="52535" y="323835"/>
                  <a:pt x="44670" y="329554"/>
                  <a:pt x="44670" y="338857"/>
                </a:cubicBezTo>
                <a:lnTo>
                  <a:pt x="44670" y="477027"/>
                </a:lnTo>
                <a:cubicBezTo>
                  <a:pt x="44670" y="485338"/>
                  <a:pt x="51390" y="492048"/>
                  <a:pt x="59713" y="492048"/>
                </a:cubicBezTo>
                <a:lnTo>
                  <a:pt x="386834" y="492048"/>
                </a:lnTo>
                <a:cubicBezTo>
                  <a:pt x="395692" y="492048"/>
                  <a:pt x="402946" y="499292"/>
                  <a:pt x="402946" y="508138"/>
                </a:cubicBezTo>
                <a:lnTo>
                  <a:pt x="402946" y="545959"/>
                </a:lnTo>
                <a:cubicBezTo>
                  <a:pt x="402946" y="555872"/>
                  <a:pt x="411269" y="561972"/>
                  <a:pt x="419058" y="561972"/>
                </a:cubicBezTo>
                <a:cubicBezTo>
                  <a:pt x="422723" y="561972"/>
                  <a:pt x="426159" y="560752"/>
                  <a:pt x="429137" y="558388"/>
                </a:cubicBezTo>
                <a:lnTo>
                  <a:pt x="543981" y="464369"/>
                </a:lnTo>
                <a:cubicBezTo>
                  <a:pt x="544286" y="464140"/>
                  <a:pt x="544592" y="463835"/>
                  <a:pt x="544897" y="463606"/>
                </a:cubicBezTo>
                <a:cubicBezTo>
                  <a:pt x="550013" y="458497"/>
                  <a:pt x="550013" y="450109"/>
                  <a:pt x="544897" y="445000"/>
                </a:cubicBezTo>
                <a:cubicBezTo>
                  <a:pt x="544592" y="444695"/>
                  <a:pt x="544210" y="444390"/>
                  <a:pt x="543904" y="444162"/>
                </a:cubicBezTo>
                <a:lnTo>
                  <a:pt x="427533" y="349990"/>
                </a:lnTo>
                <a:cubicBezTo>
                  <a:pt x="424784" y="347778"/>
                  <a:pt x="421501" y="346634"/>
                  <a:pt x="418065" y="346634"/>
                </a:cubicBezTo>
                <a:cubicBezTo>
                  <a:pt x="410811" y="346634"/>
                  <a:pt x="402946" y="352353"/>
                  <a:pt x="402946" y="361656"/>
                </a:cubicBezTo>
                <a:lnTo>
                  <a:pt x="402946" y="400469"/>
                </a:lnTo>
                <a:cubicBezTo>
                  <a:pt x="402946" y="409314"/>
                  <a:pt x="395692" y="416482"/>
                  <a:pt x="386834" y="416482"/>
                </a:cubicBezTo>
                <a:lnTo>
                  <a:pt x="136453" y="416482"/>
                </a:lnTo>
                <a:cubicBezTo>
                  <a:pt x="127519" y="416482"/>
                  <a:pt x="120342" y="409314"/>
                  <a:pt x="120342" y="400469"/>
                </a:cubicBezTo>
                <a:lnTo>
                  <a:pt x="120342" y="376602"/>
                </a:lnTo>
                <a:cubicBezTo>
                  <a:pt x="120342" y="371035"/>
                  <a:pt x="117822" y="365850"/>
                  <a:pt x="113469" y="362342"/>
                </a:cubicBezTo>
                <a:lnTo>
                  <a:pt x="69105" y="327114"/>
                </a:lnTo>
                <a:cubicBezTo>
                  <a:pt x="66356" y="324979"/>
                  <a:pt x="63149" y="323835"/>
                  <a:pt x="59789" y="323835"/>
                </a:cubicBezTo>
                <a:close/>
                <a:moveTo>
                  <a:pt x="59757" y="323324"/>
                </a:moveTo>
                <a:cubicBezTo>
                  <a:pt x="63040" y="323324"/>
                  <a:pt x="66401" y="324391"/>
                  <a:pt x="69379" y="326755"/>
                </a:cubicBezTo>
                <a:lnTo>
                  <a:pt x="113750" y="361977"/>
                </a:lnTo>
                <a:cubicBezTo>
                  <a:pt x="118255" y="365484"/>
                  <a:pt x="120852" y="370897"/>
                  <a:pt x="120852" y="376615"/>
                </a:cubicBezTo>
                <a:lnTo>
                  <a:pt x="120852" y="400477"/>
                </a:lnTo>
                <a:cubicBezTo>
                  <a:pt x="120852" y="409016"/>
                  <a:pt x="127802" y="416030"/>
                  <a:pt x="136431" y="416030"/>
                </a:cubicBezTo>
                <a:lnTo>
                  <a:pt x="386846" y="416030"/>
                </a:lnTo>
                <a:cubicBezTo>
                  <a:pt x="395476" y="416030"/>
                  <a:pt x="402425" y="409016"/>
                  <a:pt x="402425" y="400477"/>
                </a:cubicBezTo>
                <a:lnTo>
                  <a:pt x="402425" y="361672"/>
                </a:lnTo>
                <a:cubicBezTo>
                  <a:pt x="402425" y="352447"/>
                  <a:pt x="410062" y="346119"/>
                  <a:pt x="418081" y="346119"/>
                </a:cubicBezTo>
                <a:cubicBezTo>
                  <a:pt x="421441" y="346119"/>
                  <a:pt x="424878" y="347187"/>
                  <a:pt x="427856" y="349626"/>
                </a:cubicBezTo>
                <a:lnTo>
                  <a:pt x="544319" y="443781"/>
                </a:lnTo>
                <a:cubicBezTo>
                  <a:pt x="544625" y="444086"/>
                  <a:pt x="545007" y="444314"/>
                  <a:pt x="545312" y="444696"/>
                </a:cubicBezTo>
                <a:cubicBezTo>
                  <a:pt x="550582" y="449956"/>
                  <a:pt x="550582" y="458647"/>
                  <a:pt x="545236" y="463908"/>
                </a:cubicBezTo>
                <a:cubicBezTo>
                  <a:pt x="544930" y="464213"/>
                  <a:pt x="544625" y="464518"/>
                  <a:pt x="544319" y="464746"/>
                </a:cubicBezTo>
                <a:lnTo>
                  <a:pt x="429460" y="558748"/>
                </a:lnTo>
                <a:cubicBezTo>
                  <a:pt x="426252" y="561340"/>
                  <a:pt x="422587" y="562484"/>
                  <a:pt x="419074" y="562484"/>
                </a:cubicBezTo>
                <a:cubicBezTo>
                  <a:pt x="410520" y="562484"/>
                  <a:pt x="402425" y="555775"/>
                  <a:pt x="402425" y="545940"/>
                </a:cubicBezTo>
                <a:lnTo>
                  <a:pt x="402425" y="508126"/>
                </a:lnTo>
                <a:cubicBezTo>
                  <a:pt x="402425" y="499511"/>
                  <a:pt x="395476" y="492573"/>
                  <a:pt x="386846" y="492573"/>
                </a:cubicBezTo>
                <a:lnTo>
                  <a:pt x="59680" y="492573"/>
                </a:lnTo>
                <a:cubicBezTo>
                  <a:pt x="51127" y="492573"/>
                  <a:pt x="44101" y="485636"/>
                  <a:pt x="44101" y="477021"/>
                </a:cubicBezTo>
                <a:lnTo>
                  <a:pt x="44101" y="338877"/>
                </a:lnTo>
                <a:cubicBezTo>
                  <a:pt x="44101" y="329652"/>
                  <a:pt x="51738" y="323324"/>
                  <a:pt x="59757" y="323324"/>
                </a:cubicBezTo>
                <a:close/>
                <a:moveTo>
                  <a:pt x="59789" y="322767"/>
                </a:moveTo>
                <a:cubicBezTo>
                  <a:pt x="52000" y="322767"/>
                  <a:pt x="43677" y="328944"/>
                  <a:pt x="43677" y="338857"/>
                </a:cubicBezTo>
                <a:lnTo>
                  <a:pt x="43677" y="477027"/>
                </a:lnTo>
                <a:cubicBezTo>
                  <a:pt x="43677" y="485872"/>
                  <a:pt x="50855" y="493116"/>
                  <a:pt x="59713" y="493116"/>
                </a:cubicBezTo>
                <a:lnTo>
                  <a:pt x="386834" y="493116"/>
                </a:lnTo>
                <a:cubicBezTo>
                  <a:pt x="395157" y="493116"/>
                  <a:pt x="401953" y="499826"/>
                  <a:pt x="401953" y="508138"/>
                </a:cubicBezTo>
                <a:lnTo>
                  <a:pt x="401953" y="545959"/>
                </a:lnTo>
                <a:cubicBezTo>
                  <a:pt x="401953" y="556482"/>
                  <a:pt x="410811" y="563040"/>
                  <a:pt x="419058" y="563040"/>
                </a:cubicBezTo>
                <a:cubicBezTo>
                  <a:pt x="422952" y="563040"/>
                  <a:pt x="426617" y="561667"/>
                  <a:pt x="429748" y="559151"/>
                </a:cubicBezTo>
                <a:lnTo>
                  <a:pt x="544592" y="465131"/>
                </a:lnTo>
                <a:cubicBezTo>
                  <a:pt x="544973" y="464902"/>
                  <a:pt x="545279" y="464597"/>
                  <a:pt x="545584" y="464292"/>
                </a:cubicBezTo>
                <a:cubicBezTo>
                  <a:pt x="551082" y="458802"/>
                  <a:pt x="551082" y="449804"/>
                  <a:pt x="545584" y="444314"/>
                </a:cubicBezTo>
                <a:cubicBezTo>
                  <a:pt x="545279" y="443933"/>
                  <a:pt x="544897" y="443628"/>
                  <a:pt x="544592" y="443399"/>
                </a:cubicBezTo>
                <a:lnTo>
                  <a:pt x="428144" y="349227"/>
                </a:lnTo>
                <a:cubicBezTo>
                  <a:pt x="425243" y="346863"/>
                  <a:pt x="421730" y="345567"/>
                  <a:pt x="418065" y="345567"/>
                </a:cubicBezTo>
                <a:cubicBezTo>
                  <a:pt x="410276" y="345567"/>
                  <a:pt x="401953" y="351743"/>
                  <a:pt x="401953" y="361656"/>
                </a:cubicBezTo>
                <a:lnTo>
                  <a:pt x="401953" y="400469"/>
                </a:lnTo>
                <a:cubicBezTo>
                  <a:pt x="401953" y="408704"/>
                  <a:pt x="395157" y="415491"/>
                  <a:pt x="386834" y="415491"/>
                </a:cubicBezTo>
                <a:lnTo>
                  <a:pt x="136453" y="415491"/>
                </a:lnTo>
                <a:cubicBezTo>
                  <a:pt x="128130" y="415491"/>
                  <a:pt x="121334" y="408704"/>
                  <a:pt x="121334" y="400469"/>
                </a:cubicBezTo>
                <a:lnTo>
                  <a:pt x="121334" y="376602"/>
                </a:lnTo>
                <a:cubicBezTo>
                  <a:pt x="121334" y="370730"/>
                  <a:pt x="118738" y="365240"/>
                  <a:pt x="114080" y="361580"/>
                </a:cubicBezTo>
                <a:lnTo>
                  <a:pt x="69716" y="326351"/>
                </a:lnTo>
                <a:cubicBezTo>
                  <a:pt x="66814" y="323987"/>
                  <a:pt x="63378" y="322767"/>
                  <a:pt x="59789" y="322767"/>
                </a:cubicBezTo>
                <a:close/>
                <a:moveTo>
                  <a:pt x="59789" y="280218"/>
                </a:moveTo>
                <a:cubicBezTo>
                  <a:pt x="72923" y="280218"/>
                  <a:pt x="85904" y="284793"/>
                  <a:pt x="96289" y="293029"/>
                </a:cubicBezTo>
                <a:lnTo>
                  <a:pt x="140653" y="328258"/>
                </a:lnTo>
                <a:cubicBezTo>
                  <a:pt x="147831" y="334053"/>
                  <a:pt x="153787" y="341449"/>
                  <a:pt x="157834" y="349761"/>
                </a:cubicBezTo>
                <a:cubicBezTo>
                  <a:pt x="161194" y="356776"/>
                  <a:pt x="163255" y="364630"/>
                  <a:pt x="163790" y="372484"/>
                </a:cubicBezTo>
                <a:lnTo>
                  <a:pt x="163866" y="372942"/>
                </a:lnTo>
                <a:lnTo>
                  <a:pt x="359345" y="372942"/>
                </a:lnTo>
                <a:lnTo>
                  <a:pt x="359345" y="361656"/>
                </a:lnTo>
                <a:cubicBezTo>
                  <a:pt x="359345" y="353421"/>
                  <a:pt x="361025" y="345414"/>
                  <a:pt x="364308" y="337942"/>
                </a:cubicBezTo>
                <a:cubicBezTo>
                  <a:pt x="367439" y="330850"/>
                  <a:pt x="371944" y="324445"/>
                  <a:pt x="377671" y="319107"/>
                </a:cubicBezTo>
                <a:cubicBezTo>
                  <a:pt x="388667" y="308737"/>
                  <a:pt x="403022" y="303018"/>
                  <a:pt x="418065" y="303018"/>
                </a:cubicBezTo>
                <a:cubicBezTo>
                  <a:pt x="431428" y="303018"/>
                  <a:pt x="444485" y="307669"/>
                  <a:pt x="454946" y="316133"/>
                </a:cubicBezTo>
                <a:lnTo>
                  <a:pt x="571393" y="410305"/>
                </a:lnTo>
                <a:cubicBezTo>
                  <a:pt x="572386" y="411144"/>
                  <a:pt x="573990" y="412517"/>
                  <a:pt x="575822" y="414271"/>
                </a:cubicBezTo>
                <a:cubicBezTo>
                  <a:pt x="597890" y="436384"/>
                  <a:pt x="597814" y="472375"/>
                  <a:pt x="575670" y="494412"/>
                </a:cubicBezTo>
                <a:cubicBezTo>
                  <a:pt x="574066" y="496014"/>
                  <a:pt x="572539" y="497310"/>
                  <a:pt x="571623" y="498072"/>
                </a:cubicBezTo>
                <a:lnTo>
                  <a:pt x="456779" y="592016"/>
                </a:lnTo>
                <a:cubicBezTo>
                  <a:pt x="446089" y="600785"/>
                  <a:pt x="432726" y="605589"/>
                  <a:pt x="419058" y="605589"/>
                </a:cubicBezTo>
                <a:cubicBezTo>
                  <a:pt x="403709" y="605589"/>
                  <a:pt x="389125" y="599793"/>
                  <a:pt x="377976" y="589271"/>
                </a:cubicBezTo>
                <a:cubicBezTo>
                  <a:pt x="372173" y="583780"/>
                  <a:pt x="367592" y="577375"/>
                  <a:pt x="364385" y="570131"/>
                </a:cubicBezTo>
                <a:cubicBezTo>
                  <a:pt x="361025" y="562506"/>
                  <a:pt x="359345" y="554423"/>
                  <a:pt x="359345" y="545959"/>
                </a:cubicBezTo>
                <a:lnTo>
                  <a:pt x="359345" y="535665"/>
                </a:lnTo>
                <a:lnTo>
                  <a:pt x="59713" y="535665"/>
                </a:lnTo>
                <a:cubicBezTo>
                  <a:pt x="27336" y="535665"/>
                  <a:pt x="1069" y="509358"/>
                  <a:pt x="1069" y="477027"/>
                </a:cubicBezTo>
                <a:lnTo>
                  <a:pt x="1069" y="338857"/>
                </a:lnTo>
                <a:cubicBezTo>
                  <a:pt x="1069" y="330621"/>
                  <a:pt x="2749" y="322615"/>
                  <a:pt x="6032" y="315142"/>
                </a:cubicBezTo>
                <a:cubicBezTo>
                  <a:pt x="9163" y="308051"/>
                  <a:pt x="13668" y="301722"/>
                  <a:pt x="19395" y="296308"/>
                </a:cubicBezTo>
                <a:cubicBezTo>
                  <a:pt x="30314" y="285937"/>
                  <a:pt x="44746" y="280218"/>
                  <a:pt x="59789" y="280218"/>
                </a:cubicBezTo>
                <a:close/>
                <a:moveTo>
                  <a:pt x="59757" y="279792"/>
                </a:moveTo>
                <a:cubicBezTo>
                  <a:pt x="44559" y="279792"/>
                  <a:pt x="30049" y="285510"/>
                  <a:pt x="18975" y="295955"/>
                </a:cubicBezTo>
                <a:cubicBezTo>
                  <a:pt x="13248" y="301367"/>
                  <a:pt x="8742" y="307771"/>
                  <a:pt x="5534" y="315014"/>
                </a:cubicBezTo>
                <a:cubicBezTo>
                  <a:pt x="2174" y="322562"/>
                  <a:pt x="494" y="330567"/>
                  <a:pt x="494" y="338877"/>
                </a:cubicBezTo>
                <a:lnTo>
                  <a:pt x="494" y="477021"/>
                </a:lnTo>
                <a:cubicBezTo>
                  <a:pt x="494" y="509574"/>
                  <a:pt x="27070" y="536105"/>
                  <a:pt x="59680" y="536105"/>
                </a:cubicBezTo>
                <a:lnTo>
                  <a:pt x="358818" y="536105"/>
                </a:lnTo>
                <a:lnTo>
                  <a:pt x="358818" y="545940"/>
                </a:lnTo>
                <a:cubicBezTo>
                  <a:pt x="358818" y="554403"/>
                  <a:pt x="360575" y="562636"/>
                  <a:pt x="363935" y="570260"/>
                </a:cubicBezTo>
                <a:cubicBezTo>
                  <a:pt x="367143" y="577579"/>
                  <a:pt x="371801" y="584059"/>
                  <a:pt x="377605" y="589625"/>
                </a:cubicBezTo>
                <a:cubicBezTo>
                  <a:pt x="388908" y="600222"/>
                  <a:pt x="403571" y="606016"/>
                  <a:pt x="419074" y="606016"/>
                </a:cubicBezTo>
                <a:cubicBezTo>
                  <a:pt x="432820" y="606016"/>
                  <a:pt x="446338" y="601213"/>
                  <a:pt x="457106" y="592446"/>
                </a:cubicBezTo>
                <a:lnTo>
                  <a:pt x="571965" y="498444"/>
                </a:lnTo>
                <a:cubicBezTo>
                  <a:pt x="572958" y="497681"/>
                  <a:pt x="574409" y="496385"/>
                  <a:pt x="576089" y="494784"/>
                </a:cubicBezTo>
                <a:cubicBezTo>
                  <a:pt x="598389" y="472523"/>
                  <a:pt x="598465" y="436233"/>
                  <a:pt x="576165" y="413895"/>
                </a:cubicBezTo>
                <a:cubicBezTo>
                  <a:pt x="574409" y="412142"/>
                  <a:pt x="572805" y="410770"/>
                  <a:pt x="571736" y="409931"/>
                </a:cubicBezTo>
                <a:lnTo>
                  <a:pt x="455273" y="315777"/>
                </a:lnTo>
                <a:cubicBezTo>
                  <a:pt x="444734" y="307238"/>
                  <a:pt x="431522" y="302587"/>
                  <a:pt x="418081" y="302587"/>
                </a:cubicBezTo>
                <a:cubicBezTo>
                  <a:pt x="402883" y="302587"/>
                  <a:pt x="388373" y="308305"/>
                  <a:pt x="377300" y="318750"/>
                </a:cubicBezTo>
                <a:cubicBezTo>
                  <a:pt x="371572" y="324163"/>
                  <a:pt x="367066" y="330567"/>
                  <a:pt x="363859" y="337733"/>
                </a:cubicBezTo>
                <a:cubicBezTo>
                  <a:pt x="360499" y="345281"/>
                  <a:pt x="358818" y="353362"/>
                  <a:pt x="358818" y="361672"/>
                </a:cubicBezTo>
                <a:lnTo>
                  <a:pt x="358818" y="372422"/>
                </a:lnTo>
                <a:lnTo>
                  <a:pt x="164306" y="372422"/>
                </a:lnTo>
                <a:cubicBezTo>
                  <a:pt x="163771" y="364569"/>
                  <a:pt x="161709" y="356717"/>
                  <a:pt x="158273" y="349550"/>
                </a:cubicBezTo>
                <a:cubicBezTo>
                  <a:pt x="154225" y="341164"/>
                  <a:pt x="148192" y="333693"/>
                  <a:pt x="140937" y="327898"/>
                </a:cubicBezTo>
                <a:lnTo>
                  <a:pt x="96566" y="292676"/>
                </a:lnTo>
                <a:cubicBezTo>
                  <a:pt x="86104" y="284366"/>
                  <a:pt x="73045" y="279792"/>
                  <a:pt x="59757" y="279792"/>
                </a:cubicBezTo>
                <a:close/>
                <a:moveTo>
                  <a:pt x="59789" y="279227"/>
                </a:moveTo>
                <a:cubicBezTo>
                  <a:pt x="73152" y="279227"/>
                  <a:pt x="86362" y="283878"/>
                  <a:pt x="96899" y="292266"/>
                </a:cubicBezTo>
                <a:lnTo>
                  <a:pt x="141264" y="327495"/>
                </a:lnTo>
                <a:cubicBezTo>
                  <a:pt x="148594" y="333290"/>
                  <a:pt x="154627" y="340839"/>
                  <a:pt x="158750" y="349303"/>
                </a:cubicBezTo>
                <a:cubicBezTo>
                  <a:pt x="162110" y="356319"/>
                  <a:pt x="164172" y="364096"/>
                  <a:pt x="164782" y="371950"/>
                </a:cubicBezTo>
                <a:lnTo>
                  <a:pt x="358276" y="371950"/>
                </a:lnTo>
                <a:lnTo>
                  <a:pt x="358276" y="361656"/>
                </a:lnTo>
                <a:cubicBezTo>
                  <a:pt x="358276" y="353268"/>
                  <a:pt x="360032" y="345186"/>
                  <a:pt x="363392" y="337560"/>
                </a:cubicBezTo>
                <a:cubicBezTo>
                  <a:pt x="366599" y="330316"/>
                  <a:pt x="371180" y="323835"/>
                  <a:pt x="376984" y="318345"/>
                </a:cubicBezTo>
                <a:cubicBezTo>
                  <a:pt x="388132" y="307822"/>
                  <a:pt x="402717" y="302027"/>
                  <a:pt x="418065" y="302027"/>
                </a:cubicBezTo>
                <a:cubicBezTo>
                  <a:pt x="431657" y="302027"/>
                  <a:pt x="444943" y="306754"/>
                  <a:pt x="455557" y="315371"/>
                </a:cubicBezTo>
                <a:lnTo>
                  <a:pt x="572004" y="409543"/>
                </a:lnTo>
                <a:cubicBezTo>
                  <a:pt x="573073" y="410382"/>
                  <a:pt x="574677" y="411754"/>
                  <a:pt x="576510" y="413584"/>
                </a:cubicBezTo>
                <a:cubicBezTo>
                  <a:pt x="598959" y="436079"/>
                  <a:pt x="598959" y="472680"/>
                  <a:pt x="576357" y="495099"/>
                </a:cubicBezTo>
                <a:cubicBezTo>
                  <a:pt x="574753" y="496776"/>
                  <a:pt x="573226" y="498072"/>
                  <a:pt x="572233" y="498835"/>
                </a:cubicBezTo>
                <a:lnTo>
                  <a:pt x="457390" y="592855"/>
                </a:lnTo>
                <a:cubicBezTo>
                  <a:pt x="446547" y="601700"/>
                  <a:pt x="432955" y="606580"/>
                  <a:pt x="419058" y="606580"/>
                </a:cubicBezTo>
                <a:cubicBezTo>
                  <a:pt x="403480" y="606580"/>
                  <a:pt x="388590" y="600709"/>
                  <a:pt x="377289" y="589957"/>
                </a:cubicBezTo>
                <a:cubicBezTo>
                  <a:pt x="371333" y="584467"/>
                  <a:pt x="366752" y="577909"/>
                  <a:pt x="363468" y="570512"/>
                </a:cubicBezTo>
                <a:cubicBezTo>
                  <a:pt x="360032" y="562811"/>
                  <a:pt x="358276" y="554499"/>
                  <a:pt x="358276" y="545959"/>
                </a:cubicBezTo>
                <a:lnTo>
                  <a:pt x="358276" y="536656"/>
                </a:lnTo>
                <a:lnTo>
                  <a:pt x="59713" y="536656"/>
                </a:lnTo>
                <a:cubicBezTo>
                  <a:pt x="26802" y="536656"/>
                  <a:pt x="0" y="509892"/>
                  <a:pt x="0" y="477027"/>
                </a:cubicBezTo>
                <a:lnTo>
                  <a:pt x="0" y="338857"/>
                </a:lnTo>
                <a:cubicBezTo>
                  <a:pt x="0" y="330469"/>
                  <a:pt x="1756" y="322386"/>
                  <a:pt x="5116" y="314761"/>
                </a:cubicBezTo>
                <a:cubicBezTo>
                  <a:pt x="8323" y="307517"/>
                  <a:pt x="12905" y="301035"/>
                  <a:pt x="18632" y="295621"/>
                </a:cubicBezTo>
                <a:cubicBezTo>
                  <a:pt x="29856" y="285022"/>
                  <a:pt x="44441" y="279227"/>
                  <a:pt x="59789" y="279227"/>
                </a:cubicBezTo>
                <a:close/>
                <a:moveTo>
                  <a:pt x="174327" y="44608"/>
                </a:moveTo>
                <a:cubicBezTo>
                  <a:pt x="170661" y="44608"/>
                  <a:pt x="167225" y="45828"/>
                  <a:pt x="164247" y="48192"/>
                </a:cubicBezTo>
                <a:lnTo>
                  <a:pt x="49403" y="142211"/>
                </a:lnTo>
                <a:cubicBezTo>
                  <a:pt x="49098" y="142440"/>
                  <a:pt x="48793" y="142745"/>
                  <a:pt x="48487" y="142974"/>
                </a:cubicBezTo>
                <a:cubicBezTo>
                  <a:pt x="43371" y="148083"/>
                  <a:pt x="43371" y="156394"/>
                  <a:pt x="48487" y="161580"/>
                </a:cubicBezTo>
                <a:cubicBezTo>
                  <a:pt x="48793" y="161885"/>
                  <a:pt x="49098" y="162113"/>
                  <a:pt x="49480" y="162418"/>
                </a:cubicBezTo>
                <a:lnTo>
                  <a:pt x="165851" y="256590"/>
                </a:lnTo>
                <a:cubicBezTo>
                  <a:pt x="168600" y="258802"/>
                  <a:pt x="171883" y="259946"/>
                  <a:pt x="175319" y="259946"/>
                </a:cubicBezTo>
                <a:cubicBezTo>
                  <a:pt x="182573" y="259946"/>
                  <a:pt x="190438" y="254227"/>
                  <a:pt x="190438" y="244924"/>
                </a:cubicBezTo>
                <a:lnTo>
                  <a:pt x="190438" y="206111"/>
                </a:lnTo>
                <a:cubicBezTo>
                  <a:pt x="190438" y="197266"/>
                  <a:pt x="197616" y="190098"/>
                  <a:pt x="206550" y="190098"/>
                </a:cubicBezTo>
                <a:lnTo>
                  <a:pt x="456931" y="190098"/>
                </a:lnTo>
                <a:cubicBezTo>
                  <a:pt x="465788" y="190098"/>
                  <a:pt x="473042" y="197266"/>
                  <a:pt x="473042" y="206111"/>
                </a:cubicBezTo>
                <a:lnTo>
                  <a:pt x="473042" y="229978"/>
                </a:lnTo>
                <a:cubicBezTo>
                  <a:pt x="473042" y="235545"/>
                  <a:pt x="475562" y="240730"/>
                  <a:pt x="479915" y="244238"/>
                </a:cubicBezTo>
                <a:lnTo>
                  <a:pt x="524279" y="279466"/>
                </a:lnTo>
                <a:cubicBezTo>
                  <a:pt x="526952" y="281601"/>
                  <a:pt x="530235" y="282745"/>
                  <a:pt x="533595" y="282745"/>
                </a:cubicBezTo>
                <a:cubicBezTo>
                  <a:pt x="540849" y="282745"/>
                  <a:pt x="548714" y="277026"/>
                  <a:pt x="548714" y="267723"/>
                </a:cubicBezTo>
                <a:lnTo>
                  <a:pt x="548714" y="129553"/>
                </a:lnTo>
                <a:cubicBezTo>
                  <a:pt x="548714" y="121242"/>
                  <a:pt x="541995" y="114532"/>
                  <a:pt x="533671" y="114532"/>
                </a:cubicBezTo>
                <a:lnTo>
                  <a:pt x="206550" y="114532"/>
                </a:lnTo>
                <a:cubicBezTo>
                  <a:pt x="197616" y="114532"/>
                  <a:pt x="190438" y="107288"/>
                  <a:pt x="190438" y="98442"/>
                </a:cubicBezTo>
                <a:lnTo>
                  <a:pt x="190438" y="60621"/>
                </a:lnTo>
                <a:cubicBezTo>
                  <a:pt x="190438" y="50708"/>
                  <a:pt x="182115" y="44608"/>
                  <a:pt x="174327" y="44608"/>
                </a:cubicBezTo>
                <a:close/>
                <a:moveTo>
                  <a:pt x="174289" y="44097"/>
                </a:moveTo>
                <a:cubicBezTo>
                  <a:pt x="182842" y="44097"/>
                  <a:pt x="190936" y="50806"/>
                  <a:pt x="190936" y="60641"/>
                </a:cubicBezTo>
                <a:lnTo>
                  <a:pt x="190936" y="98455"/>
                </a:lnTo>
                <a:cubicBezTo>
                  <a:pt x="190936" y="107070"/>
                  <a:pt x="197885" y="114008"/>
                  <a:pt x="206513" y="114008"/>
                </a:cubicBezTo>
                <a:lnTo>
                  <a:pt x="533641" y="114008"/>
                </a:lnTo>
                <a:cubicBezTo>
                  <a:pt x="542193" y="114008"/>
                  <a:pt x="549218" y="120945"/>
                  <a:pt x="549218" y="129560"/>
                </a:cubicBezTo>
                <a:lnTo>
                  <a:pt x="549218" y="267704"/>
                </a:lnTo>
                <a:cubicBezTo>
                  <a:pt x="549218" y="276929"/>
                  <a:pt x="541582" y="283257"/>
                  <a:pt x="533564" y="283257"/>
                </a:cubicBezTo>
                <a:cubicBezTo>
                  <a:pt x="530281" y="283257"/>
                  <a:pt x="526845" y="282190"/>
                  <a:pt x="523943" y="279826"/>
                </a:cubicBezTo>
                <a:lnTo>
                  <a:pt x="479578" y="244604"/>
                </a:lnTo>
                <a:cubicBezTo>
                  <a:pt x="475072" y="241021"/>
                  <a:pt x="472476" y="235684"/>
                  <a:pt x="472476" y="229966"/>
                </a:cubicBezTo>
                <a:lnTo>
                  <a:pt x="472476" y="206104"/>
                </a:lnTo>
                <a:cubicBezTo>
                  <a:pt x="472476" y="197565"/>
                  <a:pt x="465527" y="190551"/>
                  <a:pt x="456899" y="190551"/>
                </a:cubicBezTo>
                <a:lnTo>
                  <a:pt x="206513" y="190551"/>
                </a:lnTo>
                <a:cubicBezTo>
                  <a:pt x="197885" y="190551"/>
                  <a:pt x="190936" y="197565"/>
                  <a:pt x="190936" y="206104"/>
                </a:cubicBezTo>
                <a:lnTo>
                  <a:pt x="190936" y="244909"/>
                </a:lnTo>
                <a:cubicBezTo>
                  <a:pt x="190936" y="254134"/>
                  <a:pt x="183300" y="260462"/>
                  <a:pt x="175282" y="260462"/>
                </a:cubicBezTo>
                <a:cubicBezTo>
                  <a:pt x="171922" y="260462"/>
                  <a:pt x="168486" y="259394"/>
                  <a:pt x="165508" y="256955"/>
                </a:cubicBezTo>
                <a:lnTo>
                  <a:pt x="49058" y="162800"/>
                </a:lnTo>
                <a:cubicBezTo>
                  <a:pt x="48753" y="162495"/>
                  <a:pt x="48371" y="162190"/>
                  <a:pt x="48066" y="161885"/>
                </a:cubicBezTo>
                <a:cubicBezTo>
                  <a:pt x="42797" y="156625"/>
                  <a:pt x="42797" y="147934"/>
                  <a:pt x="48142" y="142673"/>
                </a:cubicBezTo>
                <a:cubicBezTo>
                  <a:pt x="48448" y="142368"/>
                  <a:pt x="48753" y="142063"/>
                  <a:pt x="49058" y="141835"/>
                </a:cubicBezTo>
                <a:lnTo>
                  <a:pt x="163904" y="47833"/>
                </a:lnTo>
                <a:cubicBezTo>
                  <a:pt x="167111" y="45241"/>
                  <a:pt x="170777" y="44097"/>
                  <a:pt x="174289" y="44097"/>
                </a:cubicBezTo>
                <a:close/>
                <a:moveTo>
                  <a:pt x="174327" y="43540"/>
                </a:moveTo>
                <a:cubicBezTo>
                  <a:pt x="170432" y="43540"/>
                  <a:pt x="166767" y="44913"/>
                  <a:pt x="163636" y="47429"/>
                </a:cubicBezTo>
                <a:lnTo>
                  <a:pt x="48793" y="141449"/>
                </a:lnTo>
                <a:cubicBezTo>
                  <a:pt x="48411" y="141678"/>
                  <a:pt x="48105" y="141983"/>
                  <a:pt x="47800" y="142288"/>
                </a:cubicBezTo>
                <a:cubicBezTo>
                  <a:pt x="42302" y="147778"/>
                  <a:pt x="42226" y="156776"/>
                  <a:pt x="47800" y="162266"/>
                </a:cubicBezTo>
                <a:cubicBezTo>
                  <a:pt x="48105" y="162647"/>
                  <a:pt x="48487" y="162876"/>
                  <a:pt x="48793" y="163181"/>
                </a:cubicBezTo>
                <a:lnTo>
                  <a:pt x="165240" y="257353"/>
                </a:lnTo>
                <a:cubicBezTo>
                  <a:pt x="168141" y="259717"/>
                  <a:pt x="171654" y="261013"/>
                  <a:pt x="175319" y="261013"/>
                </a:cubicBezTo>
                <a:cubicBezTo>
                  <a:pt x="183031" y="261013"/>
                  <a:pt x="191431" y="254837"/>
                  <a:pt x="191431" y="244924"/>
                </a:cubicBezTo>
                <a:lnTo>
                  <a:pt x="191431" y="206111"/>
                </a:lnTo>
                <a:cubicBezTo>
                  <a:pt x="191431" y="197876"/>
                  <a:pt x="198227" y="191089"/>
                  <a:pt x="206550" y="191089"/>
                </a:cubicBezTo>
                <a:lnTo>
                  <a:pt x="456931" y="191089"/>
                </a:lnTo>
                <a:cubicBezTo>
                  <a:pt x="465254" y="191089"/>
                  <a:pt x="472050" y="197876"/>
                  <a:pt x="472050" y="206111"/>
                </a:cubicBezTo>
                <a:lnTo>
                  <a:pt x="472050" y="229978"/>
                </a:lnTo>
                <a:cubicBezTo>
                  <a:pt x="472050" y="235850"/>
                  <a:pt x="474646" y="241340"/>
                  <a:pt x="479304" y="245000"/>
                </a:cubicBezTo>
                <a:lnTo>
                  <a:pt x="523668" y="280229"/>
                </a:lnTo>
                <a:cubicBezTo>
                  <a:pt x="526570" y="282593"/>
                  <a:pt x="530006" y="283813"/>
                  <a:pt x="533595" y="283813"/>
                </a:cubicBezTo>
                <a:cubicBezTo>
                  <a:pt x="541384" y="283813"/>
                  <a:pt x="549707" y="277636"/>
                  <a:pt x="549707" y="267723"/>
                </a:cubicBezTo>
                <a:lnTo>
                  <a:pt x="549707" y="129553"/>
                </a:lnTo>
                <a:cubicBezTo>
                  <a:pt x="549707" y="120708"/>
                  <a:pt x="542529" y="113464"/>
                  <a:pt x="533671" y="113464"/>
                </a:cubicBezTo>
                <a:lnTo>
                  <a:pt x="206550" y="113464"/>
                </a:lnTo>
                <a:cubicBezTo>
                  <a:pt x="198227" y="113464"/>
                  <a:pt x="191431" y="106754"/>
                  <a:pt x="191431" y="98442"/>
                </a:cubicBezTo>
                <a:lnTo>
                  <a:pt x="191431" y="60621"/>
                </a:lnTo>
                <a:cubicBezTo>
                  <a:pt x="191431" y="50098"/>
                  <a:pt x="182573" y="43540"/>
                  <a:pt x="174327" y="43540"/>
                </a:cubicBezTo>
                <a:close/>
                <a:moveTo>
                  <a:pt x="174327" y="991"/>
                </a:moveTo>
                <a:cubicBezTo>
                  <a:pt x="189675" y="991"/>
                  <a:pt x="204259" y="6786"/>
                  <a:pt x="215408" y="17309"/>
                </a:cubicBezTo>
                <a:cubicBezTo>
                  <a:pt x="221211" y="22800"/>
                  <a:pt x="225792" y="29205"/>
                  <a:pt x="228999" y="36449"/>
                </a:cubicBezTo>
                <a:cubicBezTo>
                  <a:pt x="232359" y="44074"/>
                  <a:pt x="234039" y="52157"/>
                  <a:pt x="234039" y="60621"/>
                </a:cubicBezTo>
                <a:lnTo>
                  <a:pt x="234039" y="70915"/>
                </a:lnTo>
                <a:lnTo>
                  <a:pt x="533671" y="70915"/>
                </a:lnTo>
                <a:cubicBezTo>
                  <a:pt x="565971" y="70915"/>
                  <a:pt x="592315" y="97222"/>
                  <a:pt x="592315" y="129553"/>
                </a:cubicBezTo>
                <a:lnTo>
                  <a:pt x="592315" y="267723"/>
                </a:lnTo>
                <a:cubicBezTo>
                  <a:pt x="592315" y="275959"/>
                  <a:pt x="590635" y="283965"/>
                  <a:pt x="587352" y="291438"/>
                </a:cubicBezTo>
                <a:cubicBezTo>
                  <a:pt x="584221" y="298529"/>
                  <a:pt x="579716" y="304858"/>
                  <a:pt x="573989" y="310272"/>
                </a:cubicBezTo>
                <a:cubicBezTo>
                  <a:pt x="562993" y="320643"/>
                  <a:pt x="548638" y="326285"/>
                  <a:pt x="533595" y="326285"/>
                </a:cubicBezTo>
                <a:cubicBezTo>
                  <a:pt x="520461" y="326285"/>
                  <a:pt x="507480" y="321787"/>
                  <a:pt x="497095" y="313551"/>
                </a:cubicBezTo>
                <a:lnTo>
                  <a:pt x="452731" y="278323"/>
                </a:lnTo>
                <a:cubicBezTo>
                  <a:pt x="445477" y="272527"/>
                  <a:pt x="439597" y="265131"/>
                  <a:pt x="435550" y="256819"/>
                </a:cubicBezTo>
                <a:cubicBezTo>
                  <a:pt x="432190" y="249804"/>
                  <a:pt x="430129" y="241950"/>
                  <a:pt x="429594" y="234096"/>
                </a:cubicBezTo>
                <a:lnTo>
                  <a:pt x="429518" y="233638"/>
                </a:lnTo>
                <a:lnTo>
                  <a:pt x="234039" y="233638"/>
                </a:lnTo>
                <a:lnTo>
                  <a:pt x="234039" y="244924"/>
                </a:lnTo>
                <a:cubicBezTo>
                  <a:pt x="234039" y="253159"/>
                  <a:pt x="232359" y="261166"/>
                  <a:pt x="229076" y="268638"/>
                </a:cubicBezTo>
                <a:cubicBezTo>
                  <a:pt x="225945" y="275730"/>
                  <a:pt x="221440" y="282059"/>
                  <a:pt x="215713" y="287473"/>
                </a:cubicBezTo>
                <a:cubicBezTo>
                  <a:pt x="204717" y="297843"/>
                  <a:pt x="190362" y="303562"/>
                  <a:pt x="175319" y="303562"/>
                </a:cubicBezTo>
                <a:cubicBezTo>
                  <a:pt x="161956" y="303562"/>
                  <a:pt x="148899" y="298911"/>
                  <a:pt x="138438" y="290447"/>
                </a:cubicBezTo>
                <a:lnTo>
                  <a:pt x="21991" y="196275"/>
                </a:lnTo>
                <a:cubicBezTo>
                  <a:pt x="20922" y="195436"/>
                  <a:pt x="19394" y="194063"/>
                  <a:pt x="17562" y="192309"/>
                </a:cubicBezTo>
                <a:cubicBezTo>
                  <a:pt x="-4506" y="170196"/>
                  <a:pt x="-4430" y="134205"/>
                  <a:pt x="17714" y="112168"/>
                </a:cubicBezTo>
                <a:cubicBezTo>
                  <a:pt x="19394" y="110490"/>
                  <a:pt x="20845" y="109270"/>
                  <a:pt x="21762" y="108508"/>
                </a:cubicBezTo>
                <a:lnTo>
                  <a:pt x="136605" y="14564"/>
                </a:lnTo>
                <a:cubicBezTo>
                  <a:pt x="147296" y="5795"/>
                  <a:pt x="160658" y="991"/>
                  <a:pt x="174327" y="991"/>
                </a:cubicBezTo>
                <a:close/>
                <a:moveTo>
                  <a:pt x="174289" y="565"/>
                </a:moveTo>
                <a:cubicBezTo>
                  <a:pt x="160544" y="565"/>
                  <a:pt x="147029" y="5368"/>
                  <a:pt x="136262" y="14135"/>
                </a:cubicBezTo>
                <a:lnTo>
                  <a:pt x="21416" y="108137"/>
                </a:lnTo>
                <a:cubicBezTo>
                  <a:pt x="20423" y="108900"/>
                  <a:pt x="18973" y="110120"/>
                  <a:pt x="17293" y="111797"/>
                </a:cubicBezTo>
                <a:cubicBezTo>
                  <a:pt x="-5005" y="134058"/>
                  <a:pt x="-5081" y="170348"/>
                  <a:pt x="17216" y="192686"/>
                </a:cubicBezTo>
                <a:cubicBezTo>
                  <a:pt x="18973" y="194439"/>
                  <a:pt x="20576" y="195811"/>
                  <a:pt x="21645" y="196650"/>
                </a:cubicBezTo>
                <a:lnTo>
                  <a:pt x="138095" y="290805"/>
                </a:lnTo>
                <a:cubicBezTo>
                  <a:pt x="148632" y="299343"/>
                  <a:pt x="161843" y="303994"/>
                  <a:pt x="175282" y="303994"/>
                </a:cubicBezTo>
                <a:cubicBezTo>
                  <a:pt x="190478" y="303994"/>
                  <a:pt x="204986" y="298276"/>
                  <a:pt x="216058" y="287831"/>
                </a:cubicBezTo>
                <a:cubicBezTo>
                  <a:pt x="221785" y="282418"/>
                  <a:pt x="226291" y="276014"/>
                  <a:pt x="229498" y="268848"/>
                </a:cubicBezTo>
                <a:cubicBezTo>
                  <a:pt x="232858" y="261300"/>
                  <a:pt x="234538" y="253219"/>
                  <a:pt x="234538" y="244909"/>
                </a:cubicBezTo>
                <a:lnTo>
                  <a:pt x="234538" y="234159"/>
                </a:lnTo>
                <a:lnTo>
                  <a:pt x="429027" y="234159"/>
                </a:lnTo>
                <a:cubicBezTo>
                  <a:pt x="429562" y="242012"/>
                  <a:pt x="431623" y="249864"/>
                  <a:pt x="435060" y="257031"/>
                </a:cubicBezTo>
                <a:cubicBezTo>
                  <a:pt x="439107" y="265417"/>
                  <a:pt x="445139" y="272888"/>
                  <a:pt x="452393" y="278683"/>
                </a:cubicBezTo>
                <a:lnTo>
                  <a:pt x="496759" y="313905"/>
                </a:lnTo>
                <a:cubicBezTo>
                  <a:pt x="507220" y="322215"/>
                  <a:pt x="520278" y="326789"/>
                  <a:pt x="533564" y="326789"/>
                </a:cubicBezTo>
                <a:cubicBezTo>
                  <a:pt x="548760" y="326789"/>
                  <a:pt x="563269" y="321071"/>
                  <a:pt x="574341" y="310550"/>
                </a:cubicBezTo>
                <a:cubicBezTo>
                  <a:pt x="580068" y="305137"/>
                  <a:pt x="584573" y="298810"/>
                  <a:pt x="587780" y="291567"/>
                </a:cubicBezTo>
                <a:cubicBezTo>
                  <a:pt x="591140" y="284019"/>
                  <a:pt x="592820" y="276014"/>
                  <a:pt x="592820" y="267704"/>
                </a:cubicBezTo>
                <a:lnTo>
                  <a:pt x="592820" y="129560"/>
                </a:lnTo>
                <a:cubicBezTo>
                  <a:pt x="592820" y="97007"/>
                  <a:pt x="566247" y="70476"/>
                  <a:pt x="533641" y="70476"/>
                </a:cubicBezTo>
                <a:lnTo>
                  <a:pt x="234538" y="70476"/>
                </a:lnTo>
                <a:lnTo>
                  <a:pt x="234538" y="60641"/>
                </a:lnTo>
                <a:cubicBezTo>
                  <a:pt x="234538" y="52102"/>
                  <a:pt x="232781" y="43945"/>
                  <a:pt x="229421" y="36321"/>
                </a:cubicBezTo>
                <a:cubicBezTo>
                  <a:pt x="226138" y="29002"/>
                  <a:pt x="221556" y="22522"/>
                  <a:pt x="215753" y="16956"/>
                </a:cubicBezTo>
                <a:cubicBezTo>
                  <a:pt x="204452" y="6359"/>
                  <a:pt x="189790" y="565"/>
                  <a:pt x="174289" y="565"/>
                </a:cubicBezTo>
                <a:close/>
                <a:moveTo>
                  <a:pt x="174327" y="0"/>
                </a:moveTo>
                <a:cubicBezTo>
                  <a:pt x="189904" y="0"/>
                  <a:pt x="204794" y="5871"/>
                  <a:pt x="216095" y="16623"/>
                </a:cubicBezTo>
                <a:cubicBezTo>
                  <a:pt x="221974" y="22113"/>
                  <a:pt x="226632" y="28671"/>
                  <a:pt x="229916" y="36068"/>
                </a:cubicBezTo>
                <a:cubicBezTo>
                  <a:pt x="233352" y="43769"/>
                  <a:pt x="235108" y="52081"/>
                  <a:pt x="235108" y="60621"/>
                </a:cubicBezTo>
                <a:lnTo>
                  <a:pt x="235108" y="69924"/>
                </a:lnTo>
                <a:lnTo>
                  <a:pt x="533671" y="69924"/>
                </a:lnTo>
                <a:cubicBezTo>
                  <a:pt x="566582" y="69924"/>
                  <a:pt x="593384" y="96688"/>
                  <a:pt x="593384" y="129553"/>
                </a:cubicBezTo>
                <a:lnTo>
                  <a:pt x="593384" y="267723"/>
                </a:lnTo>
                <a:cubicBezTo>
                  <a:pt x="593384" y="276111"/>
                  <a:pt x="591628" y="284194"/>
                  <a:pt x="588268" y="291819"/>
                </a:cubicBezTo>
                <a:cubicBezTo>
                  <a:pt x="585061" y="299063"/>
                  <a:pt x="580479" y="305545"/>
                  <a:pt x="574752" y="310959"/>
                </a:cubicBezTo>
                <a:cubicBezTo>
                  <a:pt x="563528" y="321558"/>
                  <a:pt x="548943" y="327353"/>
                  <a:pt x="533595" y="327353"/>
                </a:cubicBezTo>
                <a:cubicBezTo>
                  <a:pt x="520232" y="327353"/>
                  <a:pt x="507022" y="322702"/>
                  <a:pt x="496485" y="314314"/>
                </a:cubicBezTo>
                <a:lnTo>
                  <a:pt x="452120" y="279085"/>
                </a:lnTo>
                <a:cubicBezTo>
                  <a:pt x="444790" y="273290"/>
                  <a:pt x="438757" y="265665"/>
                  <a:pt x="434634" y="257277"/>
                </a:cubicBezTo>
                <a:cubicBezTo>
                  <a:pt x="431274" y="250261"/>
                  <a:pt x="429136" y="242407"/>
                  <a:pt x="428602" y="234630"/>
                </a:cubicBezTo>
                <a:lnTo>
                  <a:pt x="235108" y="234630"/>
                </a:lnTo>
                <a:lnTo>
                  <a:pt x="235108" y="244924"/>
                </a:lnTo>
                <a:cubicBezTo>
                  <a:pt x="235108" y="253312"/>
                  <a:pt x="233352" y="261394"/>
                  <a:pt x="229992" y="269020"/>
                </a:cubicBezTo>
                <a:cubicBezTo>
                  <a:pt x="226785" y="276264"/>
                  <a:pt x="222204" y="282745"/>
                  <a:pt x="216400" y="288235"/>
                </a:cubicBezTo>
                <a:cubicBezTo>
                  <a:pt x="205252" y="298758"/>
                  <a:pt x="190667" y="304553"/>
                  <a:pt x="175319" y="304553"/>
                </a:cubicBezTo>
                <a:cubicBezTo>
                  <a:pt x="161727" y="304553"/>
                  <a:pt x="148441" y="299826"/>
                  <a:pt x="137827" y="291209"/>
                </a:cubicBezTo>
                <a:lnTo>
                  <a:pt x="21380" y="197037"/>
                </a:lnTo>
                <a:cubicBezTo>
                  <a:pt x="20311" y="196198"/>
                  <a:pt x="18707" y="194826"/>
                  <a:pt x="16875" y="192996"/>
                </a:cubicBezTo>
                <a:cubicBezTo>
                  <a:pt x="-5575" y="170501"/>
                  <a:pt x="-5575" y="133900"/>
                  <a:pt x="17027" y="111405"/>
                </a:cubicBezTo>
                <a:cubicBezTo>
                  <a:pt x="18707" y="109804"/>
                  <a:pt x="20158" y="108508"/>
                  <a:pt x="21151" y="107745"/>
                </a:cubicBezTo>
                <a:lnTo>
                  <a:pt x="135994" y="13725"/>
                </a:lnTo>
                <a:cubicBezTo>
                  <a:pt x="146837" y="4880"/>
                  <a:pt x="160429" y="0"/>
                  <a:pt x="1743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130" name="îŝḷîḓé-Rectangle 14">
            <a:extLst>
              <a:ext uri="{FF2B5EF4-FFF2-40B4-BE49-F238E27FC236}">
                <a16:creationId xmlns:a16="http://schemas.microsoft.com/office/drawing/2014/main" xmlns="" id="{2329E151-0C45-4D95-83CA-38C737AF944A}"/>
              </a:ext>
            </a:extLst>
          </p:cNvPr>
          <p:cNvSpPr/>
          <p:nvPr/>
        </p:nvSpPr>
        <p:spPr>
          <a:xfrm>
            <a:off x="8893395" y="4129566"/>
            <a:ext cx="289964" cy="28734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78425" h="573203">
                <a:moveTo>
                  <a:pt x="35688" y="330987"/>
                </a:moveTo>
                <a:cubicBezTo>
                  <a:pt x="32039" y="330987"/>
                  <a:pt x="29102" y="334008"/>
                  <a:pt x="29102" y="337651"/>
                </a:cubicBezTo>
                <a:lnTo>
                  <a:pt x="29102" y="484438"/>
                </a:lnTo>
                <a:cubicBezTo>
                  <a:pt x="29102" y="488081"/>
                  <a:pt x="32039" y="491102"/>
                  <a:pt x="35688" y="491102"/>
                </a:cubicBezTo>
                <a:lnTo>
                  <a:pt x="240293" y="491102"/>
                </a:lnTo>
                <a:cubicBezTo>
                  <a:pt x="243942" y="491102"/>
                  <a:pt x="246968" y="488081"/>
                  <a:pt x="246968" y="484438"/>
                </a:cubicBezTo>
                <a:lnTo>
                  <a:pt x="246968" y="337651"/>
                </a:lnTo>
                <a:cubicBezTo>
                  <a:pt x="246968" y="334008"/>
                  <a:pt x="243942" y="330987"/>
                  <a:pt x="240293" y="330987"/>
                </a:cubicBezTo>
                <a:close/>
                <a:moveTo>
                  <a:pt x="440550" y="305700"/>
                </a:moveTo>
                <a:cubicBezTo>
                  <a:pt x="444243" y="305700"/>
                  <a:pt x="447936" y="307122"/>
                  <a:pt x="450784" y="309967"/>
                </a:cubicBezTo>
                <a:lnTo>
                  <a:pt x="487627" y="346765"/>
                </a:lnTo>
                <a:cubicBezTo>
                  <a:pt x="493323" y="352454"/>
                  <a:pt x="493323" y="361520"/>
                  <a:pt x="487627" y="367209"/>
                </a:cubicBezTo>
                <a:cubicBezTo>
                  <a:pt x="484780" y="370053"/>
                  <a:pt x="481042" y="371475"/>
                  <a:pt x="477304" y="371475"/>
                </a:cubicBezTo>
                <a:cubicBezTo>
                  <a:pt x="473477" y="371475"/>
                  <a:pt x="469829" y="370053"/>
                  <a:pt x="466981" y="367209"/>
                </a:cubicBezTo>
                <a:lnTo>
                  <a:pt x="454967" y="355298"/>
                </a:lnTo>
                <a:lnTo>
                  <a:pt x="454967" y="470137"/>
                </a:lnTo>
                <a:cubicBezTo>
                  <a:pt x="454967" y="478137"/>
                  <a:pt x="448470" y="484714"/>
                  <a:pt x="440372" y="484714"/>
                </a:cubicBezTo>
                <a:lnTo>
                  <a:pt x="328329" y="484714"/>
                </a:lnTo>
                <a:cubicBezTo>
                  <a:pt x="320320" y="484714"/>
                  <a:pt x="313734" y="478137"/>
                  <a:pt x="313734" y="470137"/>
                </a:cubicBezTo>
                <a:cubicBezTo>
                  <a:pt x="313734" y="462049"/>
                  <a:pt x="320320" y="455560"/>
                  <a:pt x="328329" y="455560"/>
                </a:cubicBezTo>
                <a:lnTo>
                  <a:pt x="328329" y="455649"/>
                </a:lnTo>
                <a:lnTo>
                  <a:pt x="426044" y="455649"/>
                </a:lnTo>
                <a:lnTo>
                  <a:pt x="426044" y="355298"/>
                </a:lnTo>
                <a:lnTo>
                  <a:pt x="414030" y="367209"/>
                </a:lnTo>
                <a:cubicBezTo>
                  <a:pt x="408334" y="372897"/>
                  <a:pt x="399168" y="372897"/>
                  <a:pt x="393472" y="367209"/>
                </a:cubicBezTo>
                <a:cubicBezTo>
                  <a:pt x="387777" y="361520"/>
                  <a:pt x="387777" y="352454"/>
                  <a:pt x="393472" y="346765"/>
                </a:cubicBezTo>
                <a:lnTo>
                  <a:pt x="430316" y="309967"/>
                </a:lnTo>
                <a:cubicBezTo>
                  <a:pt x="433163" y="307122"/>
                  <a:pt x="436856" y="305700"/>
                  <a:pt x="440550" y="305700"/>
                </a:cubicBezTo>
                <a:close/>
                <a:moveTo>
                  <a:pt x="35688" y="302020"/>
                </a:moveTo>
                <a:lnTo>
                  <a:pt x="240293" y="302020"/>
                </a:lnTo>
                <a:cubicBezTo>
                  <a:pt x="259961" y="302020"/>
                  <a:pt x="275981" y="318014"/>
                  <a:pt x="275981" y="337651"/>
                </a:cubicBezTo>
                <a:lnTo>
                  <a:pt x="275981" y="484438"/>
                </a:lnTo>
                <a:cubicBezTo>
                  <a:pt x="275981" y="504075"/>
                  <a:pt x="259961" y="520068"/>
                  <a:pt x="240293" y="520068"/>
                </a:cubicBezTo>
                <a:lnTo>
                  <a:pt x="152631" y="520068"/>
                </a:lnTo>
                <a:lnTo>
                  <a:pt x="152631" y="544059"/>
                </a:lnTo>
                <a:lnTo>
                  <a:pt x="179152" y="544059"/>
                </a:lnTo>
                <a:cubicBezTo>
                  <a:pt x="187251" y="544059"/>
                  <a:pt x="193747" y="550545"/>
                  <a:pt x="193747" y="558631"/>
                </a:cubicBezTo>
                <a:cubicBezTo>
                  <a:pt x="193747" y="566628"/>
                  <a:pt x="187251" y="573203"/>
                  <a:pt x="179152" y="573203"/>
                </a:cubicBezTo>
                <a:lnTo>
                  <a:pt x="96829" y="573203"/>
                </a:lnTo>
                <a:cubicBezTo>
                  <a:pt x="88730" y="573203"/>
                  <a:pt x="82234" y="566628"/>
                  <a:pt x="82234" y="558631"/>
                </a:cubicBezTo>
                <a:cubicBezTo>
                  <a:pt x="82234" y="550545"/>
                  <a:pt x="88730" y="544059"/>
                  <a:pt x="96829" y="544059"/>
                </a:cubicBezTo>
                <a:lnTo>
                  <a:pt x="123439" y="544059"/>
                </a:lnTo>
                <a:lnTo>
                  <a:pt x="123439" y="520068"/>
                </a:lnTo>
                <a:lnTo>
                  <a:pt x="35688" y="520068"/>
                </a:lnTo>
                <a:cubicBezTo>
                  <a:pt x="16020" y="520068"/>
                  <a:pt x="0" y="504075"/>
                  <a:pt x="0" y="484438"/>
                </a:cubicBezTo>
                <a:lnTo>
                  <a:pt x="0" y="337651"/>
                </a:lnTo>
                <a:cubicBezTo>
                  <a:pt x="0" y="318014"/>
                  <a:pt x="16020" y="302020"/>
                  <a:pt x="35688" y="302020"/>
                </a:cubicBezTo>
                <a:close/>
                <a:moveTo>
                  <a:pt x="138020" y="94487"/>
                </a:moveTo>
                <a:lnTo>
                  <a:pt x="250020" y="94487"/>
                </a:lnTo>
                <a:cubicBezTo>
                  <a:pt x="258122" y="94487"/>
                  <a:pt x="264621" y="100974"/>
                  <a:pt x="264621" y="109060"/>
                </a:cubicBezTo>
                <a:cubicBezTo>
                  <a:pt x="264621" y="117147"/>
                  <a:pt x="258122" y="123634"/>
                  <a:pt x="250020" y="123634"/>
                </a:cubicBezTo>
                <a:lnTo>
                  <a:pt x="250020" y="123545"/>
                </a:lnTo>
                <a:lnTo>
                  <a:pt x="152710" y="123545"/>
                </a:lnTo>
                <a:lnTo>
                  <a:pt x="152710" y="223873"/>
                </a:lnTo>
                <a:lnTo>
                  <a:pt x="164729" y="211876"/>
                </a:lnTo>
                <a:cubicBezTo>
                  <a:pt x="170427" y="206189"/>
                  <a:pt x="179508" y="206189"/>
                  <a:pt x="185206" y="211876"/>
                </a:cubicBezTo>
                <a:cubicBezTo>
                  <a:pt x="190904" y="217563"/>
                  <a:pt x="190904" y="226716"/>
                  <a:pt x="185206" y="232404"/>
                </a:cubicBezTo>
                <a:lnTo>
                  <a:pt x="148436" y="269104"/>
                </a:lnTo>
                <a:cubicBezTo>
                  <a:pt x="145588" y="271948"/>
                  <a:pt x="141759" y="273370"/>
                  <a:pt x="138109" y="273370"/>
                </a:cubicBezTo>
                <a:cubicBezTo>
                  <a:pt x="134281" y="273370"/>
                  <a:pt x="130630" y="271948"/>
                  <a:pt x="127781" y="269104"/>
                </a:cubicBezTo>
                <a:lnTo>
                  <a:pt x="91012" y="232404"/>
                </a:lnTo>
                <a:cubicBezTo>
                  <a:pt x="85314" y="226716"/>
                  <a:pt x="85314" y="217563"/>
                  <a:pt x="91012" y="211876"/>
                </a:cubicBezTo>
                <a:cubicBezTo>
                  <a:pt x="96710" y="206189"/>
                  <a:pt x="105791" y="206189"/>
                  <a:pt x="111489" y="211876"/>
                </a:cubicBezTo>
                <a:lnTo>
                  <a:pt x="123508" y="223873"/>
                </a:lnTo>
                <a:lnTo>
                  <a:pt x="123508" y="109060"/>
                </a:lnTo>
                <a:cubicBezTo>
                  <a:pt x="123508" y="100974"/>
                  <a:pt x="129918" y="94487"/>
                  <a:pt x="138020" y="94487"/>
                </a:cubicBezTo>
                <a:close/>
                <a:moveTo>
                  <a:pt x="338148" y="29153"/>
                </a:moveTo>
                <a:cubicBezTo>
                  <a:pt x="334410" y="29153"/>
                  <a:pt x="331473" y="32176"/>
                  <a:pt x="331473" y="35820"/>
                </a:cubicBezTo>
                <a:lnTo>
                  <a:pt x="331473" y="182566"/>
                </a:lnTo>
                <a:cubicBezTo>
                  <a:pt x="331473" y="186210"/>
                  <a:pt x="334410" y="189143"/>
                  <a:pt x="338148" y="189143"/>
                </a:cubicBezTo>
                <a:lnTo>
                  <a:pt x="542650" y="189143"/>
                </a:lnTo>
                <a:cubicBezTo>
                  <a:pt x="546388" y="189143"/>
                  <a:pt x="549325" y="186210"/>
                  <a:pt x="549325" y="182566"/>
                </a:cubicBezTo>
                <a:lnTo>
                  <a:pt x="549325" y="35820"/>
                </a:lnTo>
                <a:cubicBezTo>
                  <a:pt x="549325" y="32176"/>
                  <a:pt x="546388" y="29153"/>
                  <a:pt x="542650" y="29153"/>
                </a:cubicBezTo>
                <a:close/>
                <a:moveTo>
                  <a:pt x="338148" y="0"/>
                </a:moveTo>
                <a:lnTo>
                  <a:pt x="542650" y="0"/>
                </a:lnTo>
                <a:cubicBezTo>
                  <a:pt x="562407" y="0"/>
                  <a:pt x="578425" y="16177"/>
                  <a:pt x="578425" y="35820"/>
                </a:cubicBezTo>
                <a:lnTo>
                  <a:pt x="578425" y="182388"/>
                </a:lnTo>
                <a:cubicBezTo>
                  <a:pt x="578425" y="202120"/>
                  <a:pt x="562407" y="218119"/>
                  <a:pt x="542650" y="218119"/>
                </a:cubicBezTo>
                <a:lnTo>
                  <a:pt x="454994" y="218119"/>
                </a:lnTo>
                <a:lnTo>
                  <a:pt x="454994" y="242029"/>
                </a:lnTo>
                <a:lnTo>
                  <a:pt x="481602" y="242029"/>
                </a:lnTo>
                <a:cubicBezTo>
                  <a:pt x="489611" y="242029"/>
                  <a:pt x="496197" y="248518"/>
                  <a:pt x="496197" y="256606"/>
                </a:cubicBezTo>
                <a:cubicBezTo>
                  <a:pt x="496197" y="264694"/>
                  <a:pt x="489611" y="271183"/>
                  <a:pt x="481602" y="271183"/>
                </a:cubicBezTo>
                <a:lnTo>
                  <a:pt x="399196" y="271183"/>
                </a:lnTo>
                <a:cubicBezTo>
                  <a:pt x="391187" y="271183"/>
                  <a:pt x="384601" y="264694"/>
                  <a:pt x="384601" y="256606"/>
                </a:cubicBezTo>
                <a:cubicBezTo>
                  <a:pt x="384601" y="248518"/>
                  <a:pt x="391187" y="242029"/>
                  <a:pt x="399196" y="242029"/>
                </a:cubicBezTo>
                <a:lnTo>
                  <a:pt x="425804" y="242029"/>
                </a:lnTo>
                <a:lnTo>
                  <a:pt x="425804" y="218119"/>
                </a:lnTo>
                <a:lnTo>
                  <a:pt x="338148" y="218119"/>
                </a:lnTo>
                <a:cubicBezTo>
                  <a:pt x="318391" y="218119"/>
                  <a:pt x="302373" y="202120"/>
                  <a:pt x="302373" y="182388"/>
                </a:cubicBezTo>
                <a:lnTo>
                  <a:pt x="302373" y="35731"/>
                </a:lnTo>
                <a:cubicBezTo>
                  <a:pt x="302373" y="15999"/>
                  <a:pt x="318391" y="0"/>
                  <a:pt x="3381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131" name="îŝḷîḓé-Rectangle 15">
            <a:extLst>
              <a:ext uri="{FF2B5EF4-FFF2-40B4-BE49-F238E27FC236}">
                <a16:creationId xmlns:a16="http://schemas.microsoft.com/office/drawing/2014/main" xmlns="" id="{460BCE30-0406-4322-B713-7CCB38760931}"/>
              </a:ext>
            </a:extLst>
          </p:cNvPr>
          <p:cNvSpPr/>
          <p:nvPr/>
        </p:nvSpPr>
        <p:spPr>
          <a:xfrm>
            <a:off x="8893395" y="5287980"/>
            <a:ext cx="289964" cy="267436"/>
          </a:xfrm>
          <a:custGeom>
            <a:avLst/>
            <a:gdLst>
              <a:gd name="connsiteX0" fmla="*/ 176147 w 578111"/>
              <a:gd name="connsiteY0" fmla="*/ 221031 h 533197"/>
              <a:gd name="connsiteX1" fmla="*/ 212154 w 578111"/>
              <a:gd name="connsiteY1" fmla="*/ 256947 h 533197"/>
              <a:gd name="connsiteX2" fmla="*/ 212154 w 578111"/>
              <a:gd name="connsiteY2" fmla="*/ 348118 h 533197"/>
              <a:gd name="connsiteX3" fmla="*/ 176147 w 578111"/>
              <a:gd name="connsiteY3" fmla="*/ 384955 h 533197"/>
              <a:gd name="connsiteX4" fmla="*/ 139217 w 578111"/>
              <a:gd name="connsiteY4" fmla="*/ 348118 h 533197"/>
              <a:gd name="connsiteX5" fmla="*/ 139217 w 578111"/>
              <a:gd name="connsiteY5" fmla="*/ 256947 h 533197"/>
              <a:gd name="connsiteX6" fmla="*/ 176147 w 578111"/>
              <a:gd name="connsiteY6" fmla="*/ 221031 h 533197"/>
              <a:gd name="connsiteX7" fmla="*/ 267503 w 578111"/>
              <a:gd name="connsiteY7" fmla="*/ 184193 h 533197"/>
              <a:gd name="connsiteX8" fmla="*/ 303437 w 578111"/>
              <a:gd name="connsiteY8" fmla="*/ 221030 h 533197"/>
              <a:gd name="connsiteX9" fmla="*/ 303437 w 578111"/>
              <a:gd name="connsiteY9" fmla="*/ 348119 h 533197"/>
              <a:gd name="connsiteX10" fmla="*/ 267503 w 578111"/>
              <a:gd name="connsiteY10" fmla="*/ 384956 h 533197"/>
              <a:gd name="connsiteX11" fmla="*/ 230648 w 578111"/>
              <a:gd name="connsiteY11" fmla="*/ 348119 h 533197"/>
              <a:gd name="connsiteX12" fmla="*/ 230648 w 578111"/>
              <a:gd name="connsiteY12" fmla="*/ 221030 h 533197"/>
              <a:gd name="connsiteX13" fmla="*/ 267503 w 578111"/>
              <a:gd name="connsiteY13" fmla="*/ 184193 h 533197"/>
              <a:gd name="connsiteX14" fmla="*/ 357937 w 578111"/>
              <a:gd name="connsiteY14" fmla="*/ 148390 h 533197"/>
              <a:gd name="connsiteX15" fmla="*/ 394867 w 578111"/>
              <a:gd name="connsiteY15" fmla="*/ 184289 h 533197"/>
              <a:gd name="connsiteX16" fmla="*/ 394867 w 578111"/>
              <a:gd name="connsiteY16" fmla="*/ 348136 h 533197"/>
              <a:gd name="connsiteX17" fmla="*/ 357937 w 578111"/>
              <a:gd name="connsiteY17" fmla="*/ 384955 h 533197"/>
              <a:gd name="connsiteX18" fmla="*/ 321930 w 578111"/>
              <a:gd name="connsiteY18" fmla="*/ 348136 h 533197"/>
              <a:gd name="connsiteX19" fmla="*/ 321930 w 578111"/>
              <a:gd name="connsiteY19" fmla="*/ 184289 h 533197"/>
              <a:gd name="connsiteX20" fmla="*/ 357937 w 578111"/>
              <a:gd name="connsiteY20" fmla="*/ 148390 h 533197"/>
              <a:gd name="connsiteX21" fmla="*/ 267469 w 578111"/>
              <a:gd name="connsiteY21" fmla="*/ 0 h 533197"/>
              <a:gd name="connsiteX22" fmla="*/ 529404 w 578111"/>
              <a:gd name="connsiteY22" fmla="*/ 218252 h 533197"/>
              <a:gd name="connsiteX23" fmla="*/ 566296 w 578111"/>
              <a:gd name="connsiteY23" fmla="*/ 218252 h 533197"/>
              <a:gd name="connsiteX24" fmla="*/ 576441 w 578111"/>
              <a:gd name="connsiteY24" fmla="*/ 224698 h 533197"/>
              <a:gd name="connsiteX25" fmla="*/ 575519 w 578111"/>
              <a:gd name="connsiteY25" fmla="*/ 237590 h 533197"/>
              <a:gd name="connsiteX26" fmla="*/ 514647 w 578111"/>
              <a:gd name="connsiteY26" fmla="*/ 310341 h 533197"/>
              <a:gd name="connsiteX27" fmla="*/ 505424 w 578111"/>
              <a:gd name="connsiteY27" fmla="*/ 314945 h 533197"/>
              <a:gd name="connsiteX28" fmla="*/ 496201 w 578111"/>
              <a:gd name="connsiteY28" fmla="*/ 310341 h 533197"/>
              <a:gd name="connsiteX29" fmla="*/ 435328 w 578111"/>
              <a:gd name="connsiteY29" fmla="*/ 237590 h 533197"/>
              <a:gd name="connsiteX30" fmla="*/ 433484 w 578111"/>
              <a:gd name="connsiteY30" fmla="*/ 224698 h 533197"/>
              <a:gd name="connsiteX31" fmla="*/ 444551 w 578111"/>
              <a:gd name="connsiteY31" fmla="*/ 218252 h 533197"/>
              <a:gd name="connsiteX32" fmla="*/ 480521 w 578111"/>
              <a:gd name="connsiteY32" fmla="*/ 218252 h 533197"/>
              <a:gd name="connsiteX33" fmla="*/ 267469 w 578111"/>
              <a:gd name="connsiteY33" fmla="*/ 47886 h 533197"/>
              <a:gd name="connsiteX34" fmla="*/ 48882 w 578111"/>
              <a:gd name="connsiteY34" fmla="*/ 266138 h 533197"/>
              <a:gd name="connsiteX35" fmla="*/ 267469 w 578111"/>
              <a:gd name="connsiteY35" fmla="*/ 484390 h 533197"/>
              <a:gd name="connsiteX36" fmla="*/ 456541 w 578111"/>
              <a:gd name="connsiteY36" fmla="*/ 375724 h 533197"/>
              <a:gd name="connsiteX37" fmla="*/ 489744 w 578111"/>
              <a:gd name="connsiteY37" fmla="*/ 366515 h 533197"/>
              <a:gd name="connsiteX38" fmla="*/ 498967 w 578111"/>
              <a:gd name="connsiteY38" fmla="*/ 399668 h 533197"/>
              <a:gd name="connsiteX39" fmla="*/ 267469 w 578111"/>
              <a:gd name="connsiteY39" fmla="*/ 533197 h 533197"/>
              <a:gd name="connsiteX40" fmla="*/ 0 w 578111"/>
              <a:gd name="connsiteY40" fmla="*/ 266138 h 533197"/>
              <a:gd name="connsiteX41" fmla="*/ 267469 w 578111"/>
              <a:gd name="connsiteY4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8111" h="533197">
                <a:moveTo>
                  <a:pt x="176147" y="221031"/>
                </a:moveTo>
                <a:cubicBezTo>
                  <a:pt x="196459" y="221031"/>
                  <a:pt x="212154" y="237608"/>
                  <a:pt x="212154" y="256947"/>
                </a:cubicBezTo>
                <a:lnTo>
                  <a:pt x="212154" y="348118"/>
                </a:lnTo>
                <a:cubicBezTo>
                  <a:pt x="212154" y="368378"/>
                  <a:pt x="196459" y="384955"/>
                  <a:pt x="176147" y="384955"/>
                </a:cubicBezTo>
                <a:cubicBezTo>
                  <a:pt x="155836" y="384955"/>
                  <a:pt x="139217" y="368378"/>
                  <a:pt x="139217" y="348118"/>
                </a:cubicBezTo>
                <a:lnTo>
                  <a:pt x="139217" y="256947"/>
                </a:lnTo>
                <a:cubicBezTo>
                  <a:pt x="139217" y="237608"/>
                  <a:pt x="155836" y="221031"/>
                  <a:pt x="176147" y="221031"/>
                </a:cubicBezTo>
                <a:close/>
                <a:moveTo>
                  <a:pt x="267503" y="184193"/>
                </a:moveTo>
                <a:cubicBezTo>
                  <a:pt x="286852" y="184193"/>
                  <a:pt x="303437" y="200770"/>
                  <a:pt x="303437" y="221030"/>
                </a:cubicBezTo>
                <a:lnTo>
                  <a:pt x="303437" y="348119"/>
                </a:lnTo>
                <a:cubicBezTo>
                  <a:pt x="303437" y="368379"/>
                  <a:pt x="287774" y="384956"/>
                  <a:pt x="267503" y="384956"/>
                </a:cubicBezTo>
                <a:cubicBezTo>
                  <a:pt x="247233" y="384956"/>
                  <a:pt x="230648" y="368379"/>
                  <a:pt x="230648" y="348119"/>
                </a:cubicBezTo>
                <a:lnTo>
                  <a:pt x="230648" y="221030"/>
                </a:lnTo>
                <a:cubicBezTo>
                  <a:pt x="230648" y="200770"/>
                  <a:pt x="247233" y="184193"/>
                  <a:pt x="267503" y="184193"/>
                </a:cubicBezTo>
                <a:close/>
                <a:moveTo>
                  <a:pt x="357937" y="148390"/>
                </a:moveTo>
                <a:cubicBezTo>
                  <a:pt x="378249" y="148390"/>
                  <a:pt x="394867" y="164959"/>
                  <a:pt x="394867" y="184289"/>
                </a:cubicBezTo>
                <a:lnTo>
                  <a:pt x="394867" y="348136"/>
                </a:lnTo>
                <a:cubicBezTo>
                  <a:pt x="394867" y="368386"/>
                  <a:pt x="378249" y="384955"/>
                  <a:pt x="357937" y="384955"/>
                </a:cubicBezTo>
                <a:cubicBezTo>
                  <a:pt x="338549" y="384955"/>
                  <a:pt x="321930" y="368386"/>
                  <a:pt x="321930" y="348136"/>
                </a:cubicBezTo>
                <a:lnTo>
                  <a:pt x="321930" y="184289"/>
                </a:lnTo>
                <a:cubicBezTo>
                  <a:pt x="321930" y="164959"/>
                  <a:pt x="338549" y="148390"/>
                  <a:pt x="357937" y="148390"/>
                </a:cubicBezTo>
                <a:close/>
                <a:moveTo>
                  <a:pt x="267469" y="0"/>
                </a:moveTo>
                <a:cubicBezTo>
                  <a:pt x="397514" y="0"/>
                  <a:pt x="507268" y="93931"/>
                  <a:pt x="529404" y="218252"/>
                </a:cubicBezTo>
                <a:lnTo>
                  <a:pt x="566296" y="218252"/>
                </a:lnTo>
                <a:cubicBezTo>
                  <a:pt x="570907" y="218252"/>
                  <a:pt x="574597" y="221014"/>
                  <a:pt x="576441" y="224698"/>
                </a:cubicBezTo>
                <a:cubicBezTo>
                  <a:pt x="579208" y="229302"/>
                  <a:pt x="578286" y="233907"/>
                  <a:pt x="575519" y="237590"/>
                </a:cubicBezTo>
                <a:lnTo>
                  <a:pt x="514647" y="310341"/>
                </a:lnTo>
                <a:cubicBezTo>
                  <a:pt x="511880" y="313104"/>
                  <a:pt x="509113" y="314945"/>
                  <a:pt x="505424" y="314945"/>
                </a:cubicBezTo>
                <a:cubicBezTo>
                  <a:pt x="501734" y="314945"/>
                  <a:pt x="498045" y="313104"/>
                  <a:pt x="496201" y="310341"/>
                </a:cubicBezTo>
                <a:lnTo>
                  <a:pt x="435328" y="237590"/>
                </a:lnTo>
                <a:cubicBezTo>
                  <a:pt x="431639" y="233907"/>
                  <a:pt x="431639" y="229302"/>
                  <a:pt x="433484" y="224698"/>
                </a:cubicBezTo>
                <a:cubicBezTo>
                  <a:pt x="435328" y="221014"/>
                  <a:pt x="439940" y="218252"/>
                  <a:pt x="444551" y="218252"/>
                </a:cubicBezTo>
                <a:lnTo>
                  <a:pt x="480521" y="218252"/>
                </a:lnTo>
                <a:cubicBezTo>
                  <a:pt x="458386" y="120637"/>
                  <a:pt x="370767" y="47886"/>
                  <a:pt x="267469" y="47886"/>
                </a:cubicBezTo>
                <a:cubicBezTo>
                  <a:pt x="146647" y="47886"/>
                  <a:pt x="48882" y="146422"/>
                  <a:pt x="48882" y="266138"/>
                </a:cubicBezTo>
                <a:cubicBezTo>
                  <a:pt x="48882" y="386775"/>
                  <a:pt x="146647" y="484390"/>
                  <a:pt x="267469" y="484390"/>
                </a:cubicBezTo>
                <a:cubicBezTo>
                  <a:pt x="344942" y="484390"/>
                  <a:pt x="417805" y="442949"/>
                  <a:pt x="456541" y="375724"/>
                </a:cubicBezTo>
                <a:cubicBezTo>
                  <a:pt x="462998" y="363753"/>
                  <a:pt x="477754" y="360069"/>
                  <a:pt x="489744" y="366515"/>
                </a:cubicBezTo>
                <a:cubicBezTo>
                  <a:pt x="501734" y="373883"/>
                  <a:pt x="505424" y="388617"/>
                  <a:pt x="498967" y="399668"/>
                </a:cubicBezTo>
                <a:cubicBezTo>
                  <a:pt x="451008" y="482548"/>
                  <a:pt x="362466" y="533197"/>
                  <a:pt x="267469" y="533197"/>
                </a:cubicBezTo>
                <a:cubicBezTo>
                  <a:pt x="119900" y="533197"/>
                  <a:pt x="0" y="413481"/>
                  <a:pt x="0" y="266138"/>
                </a:cubicBezTo>
                <a:cubicBezTo>
                  <a:pt x="0" y="119716"/>
                  <a:pt x="119900" y="0"/>
                  <a:pt x="2674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8" name="文本框 137">
            <a:extLst>
              <a:ext uri="{FF2B5EF4-FFF2-40B4-BE49-F238E27FC236}">
                <a16:creationId xmlns:a16="http://schemas.microsoft.com/office/drawing/2014/main" xmlns="" id="{48C22001-C379-4AFE-82E9-5A6E67CA442E}"/>
              </a:ext>
            </a:extLst>
          </p:cNvPr>
          <p:cNvSpPr txBox="1"/>
          <p:nvPr/>
        </p:nvSpPr>
        <p:spPr>
          <a:xfrm>
            <a:off x="5565283" y="1495164"/>
            <a:ext cx="2646878" cy="633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xmlns="" id="{933495D7-7AD9-49AF-AE2D-019BA0A6AE86}"/>
              </a:ext>
            </a:extLst>
          </p:cNvPr>
          <p:cNvSpPr txBox="1"/>
          <p:nvPr/>
        </p:nvSpPr>
        <p:spPr>
          <a:xfrm>
            <a:off x="5565283" y="2153029"/>
            <a:ext cx="5996236" cy="1225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>
              <a:lnSpc>
                <a:spcPct val="125000"/>
              </a:lnSpc>
            </a:pP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purus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lectus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malesuada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libero, sit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commodo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xmlns="" id="{43BC348F-963E-4C9A-899A-DE830D8F99DF}"/>
              </a:ext>
            </a:extLst>
          </p:cNvPr>
          <p:cNvSpPr txBox="1"/>
          <p:nvPr/>
        </p:nvSpPr>
        <p:spPr>
          <a:xfrm>
            <a:off x="6210244" y="3818714"/>
            <a:ext cx="2143052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xmlns="" id="{C2961378-EF7B-4358-AA2F-09FFB16AE14E}"/>
              </a:ext>
            </a:extLst>
          </p:cNvPr>
          <p:cNvSpPr txBox="1"/>
          <p:nvPr/>
        </p:nvSpPr>
        <p:spPr>
          <a:xfrm>
            <a:off x="6210244" y="4162993"/>
            <a:ext cx="2545160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8A3F5850-C557-48D3-A302-B579594A9E85}"/>
              </a:ext>
            </a:extLst>
          </p:cNvPr>
          <p:cNvSpPr txBox="1"/>
          <p:nvPr/>
        </p:nvSpPr>
        <p:spPr>
          <a:xfrm>
            <a:off x="9400881" y="3818714"/>
            <a:ext cx="2478483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xmlns="" id="{025D0221-EBD6-40B8-B8BA-B34A5E28644B}"/>
              </a:ext>
            </a:extLst>
          </p:cNvPr>
          <p:cNvSpPr txBox="1"/>
          <p:nvPr/>
        </p:nvSpPr>
        <p:spPr>
          <a:xfrm>
            <a:off x="9400882" y="4162993"/>
            <a:ext cx="2545160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xmlns="" id="{28DC21F3-843F-42ED-B618-9696551713B0}"/>
              </a:ext>
            </a:extLst>
          </p:cNvPr>
          <p:cNvSpPr txBox="1"/>
          <p:nvPr/>
        </p:nvSpPr>
        <p:spPr>
          <a:xfrm>
            <a:off x="6210243" y="5050007"/>
            <a:ext cx="2143053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xmlns="" id="{33FB7F80-DA07-48DD-9500-C492D48A8CB2}"/>
              </a:ext>
            </a:extLst>
          </p:cNvPr>
          <p:cNvSpPr txBox="1"/>
          <p:nvPr/>
        </p:nvSpPr>
        <p:spPr>
          <a:xfrm>
            <a:off x="6210244" y="5394286"/>
            <a:ext cx="2545160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xmlns="" id="{5A4B8FCB-A989-4B02-9C35-6507A9DA7C84}"/>
              </a:ext>
            </a:extLst>
          </p:cNvPr>
          <p:cNvSpPr txBox="1"/>
          <p:nvPr/>
        </p:nvSpPr>
        <p:spPr>
          <a:xfrm>
            <a:off x="9400882" y="4997703"/>
            <a:ext cx="2390738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xmlns="" id="{DD2CE557-DC90-4470-839B-E40205834D60}"/>
              </a:ext>
            </a:extLst>
          </p:cNvPr>
          <p:cNvSpPr txBox="1"/>
          <p:nvPr/>
        </p:nvSpPr>
        <p:spPr>
          <a:xfrm>
            <a:off x="9400882" y="5394286"/>
            <a:ext cx="2545160" cy="53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15945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0"/>
            <a:ext cx="12192000" cy="89203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公众号：陈西设计之家。微信搜索即可">
            <a:extLst>
              <a:ext uri="{FF2B5EF4-FFF2-40B4-BE49-F238E27FC236}">
                <a16:creationId xmlns:a16="http://schemas.microsoft.com/office/drawing/2014/main" xmlns="" id="{224756C7-C037-43DB-84C6-B96D673B1A80}"/>
              </a:ext>
            </a:extLst>
          </p:cNvPr>
          <p:cNvSpPr/>
          <p:nvPr/>
        </p:nvSpPr>
        <p:spPr>
          <a:xfrm flipH="1">
            <a:off x="0" y="6716110"/>
            <a:ext cx="12276701" cy="141890"/>
          </a:xfrm>
          <a:custGeom>
            <a:avLst/>
            <a:gdLst>
              <a:gd name="connsiteX0" fmla="*/ 180975 w 12276701"/>
              <a:gd name="connsiteY0" fmla="*/ 0 h 141890"/>
              <a:gd name="connsiteX1" fmla="*/ 64830 w 12276701"/>
              <a:gd name="connsiteY1" fmla="*/ 0 h 141890"/>
              <a:gd name="connsiteX2" fmla="*/ 0 w 12276701"/>
              <a:gd name="connsiteY2" fmla="*/ 141890 h 141890"/>
              <a:gd name="connsiteX3" fmla="*/ 116145 w 12276701"/>
              <a:gd name="connsiteY3" fmla="*/ 141890 h 141890"/>
              <a:gd name="connsiteX4" fmla="*/ 361950 w 12276701"/>
              <a:gd name="connsiteY4" fmla="*/ 0 h 141890"/>
              <a:gd name="connsiteX5" fmla="*/ 245805 w 12276701"/>
              <a:gd name="connsiteY5" fmla="*/ 0 h 141890"/>
              <a:gd name="connsiteX6" fmla="*/ 180975 w 12276701"/>
              <a:gd name="connsiteY6" fmla="*/ 141890 h 141890"/>
              <a:gd name="connsiteX7" fmla="*/ 297120 w 12276701"/>
              <a:gd name="connsiteY7" fmla="*/ 141890 h 141890"/>
              <a:gd name="connsiteX8" fmla="*/ 542925 w 12276701"/>
              <a:gd name="connsiteY8" fmla="*/ 0 h 141890"/>
              <a:gd name="connsiteX9" fmla="*/ 426780 w 12276701"/>
              <a:gd name="connsiteY9" fmla="*/ 0 h 141890"/>
              <a:gd name="connsiteX10" fmla="*/ 361950 w 12276701"/>
              <a:gd name="connsiteY10" fmla="*/ 141890 h 141890"/>
              <a:gd name="connsiteX11" fmla="*/ 478095 w 12276701"/>
              <a:gd name="connsiteY11" fmla="*/ 141890 h 141890"/>
              <a:gd name="connsiteX12" fmla="*/ 723900 w 12276701"/>
              <a:gd name="connsiteY12" fmla="*/ 0 h 141890"/>
              <a:gd name="connsiteX13" fmla="*/ 607755 w 12276701"/>
              <a:gd name="connsiteY13" fmla="*/ 0 h 141890"/>
              <a:gd name="connsiteX14" fmla="*/ 542925 w 12276701"/>
              <a:gd name="connsiteY14" fmla="*/ 141890 h 141890"/>
              <a:gd name="connsiteX15" fmla="*/ 659070 w 12276701"/>
              <a:gd name="connsiteY15" fmla="*/ 141890 h 141890"/>
              <a:gd name="connsiteX16" fmla="*/ 904875 w 12276701"/>
              <a:gd name="connsiteY16" fmla="*/ 0 h 141890"/>
              <a:gd name="connsiteX17" fmla="*/ 788730 w 12276701"/>
              <a:gd name="connsiteY17" fmla="*/ 0 h 141890"/>
              <a:gd name="connsiteX18" fmla="*/ 723900 w 12276701"/>
              <a:gd name="connsiteY18" fmla="*/ 141890 h 141890"/>
              <a:gd name="connsiteX19" fmla="*/ 840045 w 12276701"/>
              <a:gd name="connsiteY19" fmla="*/ 141890 h 141890"/>
              <a:gd name="connsiteX20" fmla="*/ 1085850 w 12276701"/>
              <a:gd name="connsiteY20" fmla="*/ 0 h 141890"/>
              <a:gd name="connsiteX21" fmla="*/ 969705 w 12276701"/>
              <a:gd name="connsiteY21" fmla="*/ 0 h 141890"/>
              <a:gd name="connsiteX22" fmla="*/ 904875 w 12276701"/>
              <a:gd name="connsiteY22" fmla="*/ 141890 h 141890"/>
              <a:gd name="connsiteX23" fmla="*/ 1021020 w 12276701"/>
              <a:gd name="connsiteY23" fmla="*/ 141890 h 141890"/>
              <a:gd name="connsiteX24" fmla="*/ 1266825 w 12276701"/>
              <a:gd name="connsiteY24" fmla="*/ 0 h 141890"/>
              <a:gd name="connsiteX25" fmla="*/ 1150680 w 12276701"/>
              <a:gd name="connsiteY25" fmla="*/ 0 h 141890"/>
              <a:gd name="connsiteX26" fmla="*/ 1085850 w 12276701"/>
              <a:gd name="connsiteY26" fmla="*/ 141890 h 141890"/>
              <a:gd name="connsiteX27" fmla="*/ 1201995 w 12276701"/>
              <a:gd name="connsiteY27" fmla="*/ 141890 h 141890"/>
              <a:gd name="connsiteX28" fmla="*/ 1447800 w 12276701"/>
              <a:gd name="connsiteY28" fmla="*/ 0 h 141890"/>
              <a:gd name="connsiteX29" fmla="*/ 1331655 w 12276701"/>
              <a:gd name="connsiteY29" fmla="*/ 0 h 141890"/>
              <a:gd name="connsiteX30" fmla="*/ 1266825 w 12276701"/>
              <a:gd name="connsiteY30" fmla="*/ 141890 h 141890"/>
              <a:gd name="connsiteX31" fmla="*/ 1382970 w 12276701"/>
              <a:gd name="connsiteY31" fmla="*/ 141890 h 141890"/>
              <a:gd name="connsiteX32" fmla="*/ 1628775 w 12276701"/>
              <a:gd name="connsiteY32" fmla="*/ 0 h 141890"/>
              <a:gd name="connsiteX33" fmla="*/ 1512630 w 12276701"/>
              <a:gd name="connsiteY33" fmla="*/ 0 h 141890"/>
              <a:gd name="connsiteX34" fmla="*/ 1447800 w 12276701"/>
              <a:gd name="connsiteY34" fmla="*/ 141890 h 141890"/>
              <a:gd name="connsiteX35" fmla="*/ 1563945 w 12276701"/>
              <a:gd name="connsiteY35" fmla="*/ 141890 h 141890"/>
              <a:gd name="connsiteX36" fmla="*/ 1809750 w 12276701"/>
              <a:gd name="connsiteY36" fmla="*/ 0 h 141890"/>
              <a:gd name="connsiteX37" fmla="*/ 1693605 w 12276701"/>
              <a:gd name="connsiteY37" fmla="*/ 0 h 141890"/>
              <a:gd name="connsiteX38" fmla="*/ 1628775 w 12276701"/>
              <a:gd name="connsiteY38" fmla="*/ 141890 h 141890"/>
              <a:gd name="connsiteX39" fmla="*/ 1744920 w 12276701"/>
              <a:gd name="connsiteY39" fmla="*/ 141890 h 141890"/>
              <a:gd name="connsiteX40" fmla="*/ 1990725 w 12276701"/>
              <a:gd name="connsiteY40" fmla="*/ 0 h 141890"/>
              <a:gd name="connsiteX41" fmla="*/ 1874580 w 12276701"/>
              <a:gd name="connsiteY41" fmla="*/ 0 h 141890"/>
              <a:gd name="connsiteX42" fmla="*/ 1809750 w 12276701"/>
              <a:gd name="connsiteY42" fmla="*/ 141890 h 141890"/>
              <a:gd name="connsiteX43" fmla="*/ 1925895 w 12276701"/>
              <a:gd name="connsiteY43" fmla="*/ 141890 h 141890"/>
              <a:gd name="connsiteX44" fmla="*/ 2171700 w 12276701"/>
              <a:gd name="connsiteY44" fmla="*/ 0 h 141890"/>
              <a:gd name="connsiteX45" fmla="*/ 2055555 w 12276701"/>
              <a:gd name="connsiteY45" fmla="*/ 0 h 141890"/>
              <a:gd name="connsiteX46" fmla="*/ 1990725 w 12276701"/>
              <a:gd name="connsiteY46" fmla="*/ 141890 h 141890"/>
              <a:gd name="connsiteX47" fmla="*/ 2106870 w 12276701"/>
              <a:gd name="connsiteY47" fmla="*/ 141890 h 141890"/>
              <a:gd name="connsiteX48" fmla="*/ 2352675 w 12276701"/>
              <a:gd name="connsiteY48" fmla="*/ 0 h 141890"/>
              <a:gd name="connsiteX49" fmla="*/ 2236530 w 12276701"/>
              <a:gd name="connsiteY49" fmla="*/ 0 h 141890"/>
              <a:gd name="connsiteX50" fmla="*/ 2171700 w 12276701"/>
              <a:gd name="connsiteY50" fmla="*/ 141890 h 141890"/>
              <a:gd name="connsiteX51" fmla="*/ 2287845 w 12276701"/>
              <a:gd name="connsiteY51" fmla="*/ 141890 h 141890"/>
              <a:gd name="connsiteX52" fmla="*/ 2533650 w 12276701"/>
              <a:gd name="connsiteY52" fmla="*/ 0 h 141890"/>
              <a:gd name="connsiteX53" fmla="*/ 2417505 w 12276701"/>
              <a:gd name="connsiteY53" fmla="*/ 0 h 141890"/>
              <a:gd name="connsiteX54" fmla="*/ 2352675 w 12276701"/>
              <a:gd name="connsiteY54" fmla="*/ 141890 h 141890"/>
              <a:gd name="connsiteX55" fmla="*/ 2468820 w 12276701"/>
              <a:gd name="connsiteY55" fmla="*/ 141890 h 141890"/>
              <a:gd name="connsiteX56" fmla="*/ 2714625 w 12276701"/>
              <a:gd name="connsiteY56" fmla="*/ 0 h 141890"/>
              <a:gd name="connsiteX57" fmla="*/ 2598480 w 12276701"/>
              <a:gd name="connsiteY57" fmla="*/ 0 h 141890"/>
              <a:gd name="connsiteX58" fmla="*/ 2533650 w 12276701"/>
              <a:gd name="connsiteY58" fmla="*/ 141890 h 141890"/>
              <a:gd name="connsiteX59" fmla="*/ 2649795 w 12276701"/>
              <a:gd name="connsiteY59" fmla="*/ 141890 h 141890"/>
              <a:gd name="connsiteX60" fmla="*/ 2895600 w 12276701"/>
              <a:gd name="connsiteY60" fmla="*/ 0 h 141890"/>
              <a:gd name="connsiteX61" fmla="*/ 2779455 w 12276701"/>
              <a:gd name="connsiteY61" fmla="*/ 0 h 141890"/>
              <a:gd name="connsiteX62" fmla="*/ 2714625 w 12276701"/>
              <a:gd name="connsiteY62" fmla="*/ 141890 h 141890"/>
              <a:gd name="connsiteX63" fmla="*/ 2830770 w 12276701"/>
              <a:gd name="connsiteY63" fmla="*/ 141890 h 141890"/>
              <a:gd name="connsiteX64" fmla="*/ 3076575 w 12276701"/>
              <a:gd name="connsiteY64" fmla="*/ 0 h 141890"/>
              <a:gd name="connsiteX65" fmla="*/ 2960430 w 12276701"/>
              <a:gd name="connsiteY65" fmla="*/ 0 h 141890"/>
              <a:gd name="connsiteX66" fmla="*/ 2895600 w 12276701"/>
              <a:gd name="connsiteY66" fmla="*/ 141890 h 141890"/>
              <a:gd name="connsiteX67" fmla="*/ 3011745 w 12276701"/>
              <a:gd name="connsiteY67" fmla="*/ 141890 h 141890"/>
              <a:gd name="connsiteX68" fmla="*/ 3257550 w 12276701"/>
              <a:gd name="connsiteY68" fmla="*/ 0 h 141890"/>
              <a:gd name="connsiteX69" fmla="*/ 3141405 w 12276701"/>
              <a:gd name="connsiteY69" fmla="*/ 0 h 141890"/>
              <a:gd name="connsiteX70" fmla="*/ 3076575 w 12276701"/>
              <a:gd name="connsiteY70" fmla="*/ 141890 h 141890"/>
              <a:gd name="connsiteX71" fmla="*/ 3192720 w 12276701"/>
              <a:gd name="connsiteY71" fmla="*/ 141890 h 141890"/>
              <a:gd name="connsiteX72" fmla="*/ 3438525 w 12276701"/>
              <a:gd name="connsiteY72" fmla="*/ 0 h 141890"/>
              <a:gd name="connsiteX73" fmla="*/ 3322380 w 12276701"/>
              <a:gd name="connsiteY73" fmla="*/ 0 h 141890"/>
              <a:gd name="connsiteX74" fmla="*/ 3257550 w 12276701"/>
              <a:gd name="connsiteY74" fmla="*/ 141890 h 141890"/>
              <a:gd name="connsiteX75" fmla="*/ 3373695 w 12276701"/>
              <a:gd name="connsiteY75" fmla="*/ 141890 h 141890"/>
              <a:gd name="connsiteX76" fmla="*/ 3619500 w 12276701"/>
              <a:gd name="connsiteY76" fmla="*/ 0 h 141890"/>
              <a:gd name="connsiteX77" fmla="*/ 3503355 w 12276701"/>
              <a:gd name="connsiteY77" fmla="*/ 0 h 141890"/>
              <a:gd name="connsiteX78" fmla="*/ 3438525 w 12276701"/>
              <a:gd name="connsiteY78" fmla="*/ 141890 h 141890"/>
              <a:gd name="connsiteX79" fmla="*/ 3554670 w 12276701"/>
              <a:gd name="connsiteY79" fmla="*/ 141890 h 141890"/>
              <a:gd name="connsiteX80" fmla="*/ 3800475 w 12276701"/>
              <a:gd name="connsiteY80" fmla="*/ 0 h 141890"/>
              <a:gd name="connsiteX81" fmla="*/ 3684330 w 12276701"/>
              <a:gd name="connsiteY81" fmla="*/ 0 h 141890"/>
              <a:gd name="connsiteX82" fmla="*/ 3619500 w 12276701"/>
              <a:gd name="connsiteY82" fmla="*/ 141890 h 141890"/>
              <a:gd name="connsiteX83" fmla="*/ 3735645 w 12276701"/>
              <a:gd name="connsiteY83" fmla="*/ 141890 h 141890"/>
              <a:gd name="connsiteX84" fmla="*/ 3981450 w 12276701"/>
              <a:gd name="connsiteY84" fmla="*/ 0 h 141890"/>
              <a:gd name="connsiteX85" fmla="*/ 3865305 w 12276701"/>
              <a:gd name="connsiteY85" fmla="*/ 0 h 141890"/>
              <a:gd name="connsiteX86" fmla="*/ 3800475 w 12276701"/>
              <a:gd name="connsiteY86" fmla="*/ 141890 h 141890"/>
              <a:gd name="connsiteX87" fmla="*/ 3916620 w 12276701"/>
              <a:gd name="connsiteY87" fmla="*/ 141890 h 141890"/>
              <a:gd name="connsiteX88" fmla="*/ 4162425 w 12276701"/>
              <a:gd name="connsiteY88" fmla="*/ 0 h 141890"/>
              <a:gd name="connsiteX89" fmla="*/ 4046280 w 12276701"/>
              <a:gd name="connsiteY89" fmla="*/ 0 h 141890"/>
              <a:gd name="connsiteX90" fmla="*/ 3981450 w 12276701"/>
              <a:gd name="connsiteY90" fmla="*/ 141890 h 141890"/>
              <a:gd name="connsiteX91" fmla="*/ 4097595 w 12276701"/>
              <a:gd name="connsiteY91" fmla="*/ 141890 h 141890"/>
              <a:gd name="connsiteX92" fmla="*/ 4343400 w 12276701"/>
              <a:gd name="connsiteY92" fmla="*/ 0 h 141890"/>
              <a:gd name="connsiteX93" fmla="*/ 4227255 w 12276701"/>
              <a:gd name="connsiteY93" fmla="*/ 0 h 141890"/>
              <a:gd name="connsiteX94" fmla="*/ 4162425 w 12276701"/>
              <a:gd name="connsiteY94" fmla="*/ 141890 h 141890"/>
              <a:gd name="connsiteX95" fmla="*/ 4278570 w 12276701"/>
              <a:gd name="connsiteY95" fmla="*/ 141890 h 141890"/>
              <a:gd name="connsiteX96" fmla="*/ 4524375 w 12276701"/>
              <a:gd name="connsiteY96" fmla="*/ 0 h 141890"/>
              <a:gd name="connsiteX97" fmla="*/ 4408230 w 12276701"/>
              <a:gd name="connsiteY97" fmla="*/ 0 h 141890"/>
              <a:gd name="connsiteX98" fmla="*/ 4343400 w 12276701"/>
              <a:gd name="connsiteY98" fmla="*/ 141890 h 141890"/>
              <a:gd name="connsiteX99" fmla="*/ 4459545 w 12276701"/>
              <a:gd name="connsiteY99" fmla="*/ 141890 h 141890"/>
              <a:gd name="connsiteX100" fmla="*/ 4705350 w 12276701"/>
              <a:gd name="connsiteY100" fmla="*/ 0 h 141890"/>
              <a:gd name="connsiteX101" fmla="*/ 4589205 w 12276701"/>
              <a:gd name="connsiteY101" fmla="*/ 0 h 141890"/>
              <a:gd name="connsiteX102" fmla="*/ 4524375 w 12276701"/>
              <a:gd name="connsiteY102" fmla="*/ 141890 h 141890"/>
              <a:gd name="connsiteX103" fmla="*/ 4640520 w 12276701"/>
              <a:gd name="connsiteY103" fmla="*/ 141890 h 141890"/>
              <a:gd name="connsiteX104" fmla="*/ 4886325 w 12276701"/>
              <a:gd name="connsiteY104" fmla="*/ 0 h 141890"/>
              <a:gd name="connsiteX105" fmla="*/ 4770180 w 12276701"/>
              <a:gd name="connsiteY105" fmla="*/ 0 h 141890"/>
              <a:gd name="connsiteX106" fmla="*/ 4705350 w 12276701"/>
              <a:gd name="connsiteY106" fmla="*/ 141890 h 141890"/>
              <a:gd name="connsiteX107" fmla="*/ 4821495 w 12276701"/>
              <a:gd name="connsiteY107" fmla="*/ 141890 h 141890"/>
              <a:gd name="connsiteX108" fmla="*/ 5067300 w 12276701"/>
              <a:gd name="connsiteY108" fmla="*/ 0 h 141890"/>
              <a:gd name="connsiteX109" fmla="*/ 4951155 w 12276701"/>
              <a:gd name="connsiteY109" fmla="*/ 0 h 141890"/>
              <a:gd name="connsiteX110" fmla="*/ 4886325 w 12276701"/>
              <a:gd name="connsiteY110" fmla="*/ 141890 h 141890"/>
              <a:gd name="connsiteX111" fmla="*/ 5002470 w 12276701"/>
              <a:gd name="connsiteY111" fmla="*/ 141890 h 141890"/>
              <a:gd name="connsiteX112" fmla="*/ 5248275 w 12276701"/>
              <a:gd name="connsiteY112" fmla="*/ 0 h 141890"/>
              <a:gd name="connsiteX113" fmla="*/ 5132130 w 12276701"/>
              <a:gd name="connsiteY113" fmla="*/ 0 h 141890"/>
              <a:gd name="connsiteX114" fmla="*/ 5067300 w 12276701"/>
              <a:gd name="connsiteY114" fmla="*/ 141890 h 141890"/>
              <a:gd name="connsiteX115" fmla="*/ 5183445 w 12276701"/>
              <a:gd name="connsiteY115" fmla="*/ 141890 h 141890"/>
              <a:gd name="connsiteX116" fmla="*/ 5429250 w 12276701"/>
              <a:gd name="connsiteY116" fmla="*/ 0 h 141890"/>
              <a:gd name="connsiteX117" fmla="*/ 5313105 w 12276701"/>
              <a:gd name="connsiteY117" fmla="*/ 0 h 141890"/>
              <a:gd name="connsiteX118" fmla="*/ 5248275 w 12276701"/>
              <a:gd name="connsiteY118" fmla="*/ 141890 h 141890"/>
              <a:gd name="connsiteX119" fmla="*/ 5364420 w 12276701"/>
              <a:gd name="connsiteY119" fmla="*/ 141890 h 141890"/>
              <a:gd name="connsiteX120" fmla="*/ 5610225 w 12276701"/>
              <a:gd name="connsiteY120" fmla="*/ 0 h 141890"/>
              <a:gd name="connsiteX121" fmla="*/ 5494080 w 12276701"/>
              <a:gd name="connsiteY121" fmla="*/ 0 h 141890"/>
              <a:gd name="connsiteX122" fmla="*/ 5429250 w 12276701"/>
              <a:gd name="connsiteY122" fmla="*/ 141890 h 141890"/>
              <a:gd name="connsiteX123" fmla="*/ 5545395 w 12276701"/>
              <a:gd name="connsiteY123" fmla="*/ 141890 h 141890"/>
              <a:gd name="connsiteX124" fmla="*/ 5791200 w 12276701"/>
              <a:gd name="connsiteY124" fmla="*/ 0 h 141890"/>
              <a:gd name="connsiteX125" fmla="*/ 5675055 w 12276701"/>
              <a:gd name="connsiteY125" fmla="*/ 0 h 141890"/>
              <a:gd name="connsiteX126" fmla="*/ 5610225 w 12276701"/>
              <a:gd name="connsiteY126" fmla="*/ 141890 h 141890"/>
              <a:gd name="connsiteX127" fmla="*/ 5726370 w 12276701"/>
              <a:gd name="connsiteY127" fmla="*/ 141890 h 141890"/>
              <a:gd name="connsiteX128" fmla="*/ 12276701 w 12276701"/>
              <a:gd name="connsiteY128" fmla="*/ 0 h 141890"/>
              <a:gd name="connsiteX129" fmla="*/ 5856030 w 12276701"/>
              <a:gd name="connsiteY129" fmla="*/ 0 h 141890"/>
              <a:gd name="connsiteX130" fmla="*/ 5791200 w 12276701"/>
              <a:gd name="connsiteY130" fmla="*/ 141890 h 141890"/>
              <a:gd name="connsiteX131" fmla="*/ 12276701 w 12276701"/>
              <a:gd name="connsiteY131" fmla="*/ 141890 h 1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276701" h="141890">
                <a:moveTo>
                  <a:pt x="180975" y="0"/>
                </a:moveTo>
                <a:lnTo>
                  <a:pt x="64830" y="0"/>
                </a:lnTo>
                <a:lnTo>
                  <a:pt x="0" y="141890"/>
                </a:lnTo>
                <a:lnTo>
                  <a:pt x="116145" y="141890"/>
                </a:lnTo>
                <a:close/>
                <a:moveTo>
                  <a:pt x="361950" y="0"/>
                </a:moveTo>
                <a:lnTo>
                  <a:pt x="245805" y="0"/>
                </a:lnTo>
                <a:lnTo>
                  <a:pt x="180975" y="141890"/>
                </a:lnTo>
                <a:lnTo>
                  <a:pt x="297120" y="141890"/>
                </a:lnTo>
                <a:close/>
                <a:moveTo>
                  <a:pt x="542925" y="0"/>
                </a:moveTo>
                <a:lnTo>
                  <a:pt x="426780" y="0"/>
                </a:lnTo>
                <a:lnTo>
                  <a:pt x="361950" y="141890"/>
                </a:lnTo>
                <a:lnTo>
                  <a:pt x="478095" y="141890"/>
                </a:lnTo>
                <a:close/>
                <a:moveTo>
                  <a:pt x="723900" y="0"/>
                </a:moveTo>
                <a:lnTo>
                  <a:pt x="607755" y="0"/>
                </a:lnTo>
                <a:lnTo>
                  <a:pt x="542925" y="141890"/>
                </a:lnTo>
                <a:lnTo>
                  <a:pt x="659070" y="141890"/>
                </a:lnTo>
                <a:close/>
                <a:moveTo>
                  <a:pt x="904875" y="0"/>
                </a:moveTo>
                <a:lnTo>
                  <a:pt x="788730" y="0"/>
                </a:lnTo>
                <a:lnTo>
                  <a:pt x="723900" y="141890"/>
                </a:lnTo>
                <a:lnTo>
                  <a:pt x="840045" y="141890"/>
                </a:lnTo>
                <a:close/>
                <a:moveTo>
                  <a:pt x="1085850" y="0"/>
                </a:moveTo>
                <a:lnTo>
                  <a:pt x="969705" y="0"/>
                </a:lnTo>
                <a:lnTo>
                  <a:pt x="904875" y="141890"/>
                </a:lnTo>
                <a:lnTo>
                  <a:pt x="1021020" y="141890"/>
                </a:lnTo>
                <a:close/>
                <a:moveTo>
                  <a:pt x="1266825" y="0"/>
                </a:moveTo>
                <a:lnTo>
                  <a:pt x="1150680" y="0"/>
                </a:lnTo>
                <a:lnTo>
                  <a:pt x="1085850" y="141890"/>
                </a:lnTo>
                <a:lnTo>
                  <a:pt x="1201995" y="141890"/>
                </a:lnTo>
                <a:close/>
                <a:moveTo>
                  <a:pt x="1447800" y="0"/>
                </a:moveTo>
                <a:lnTo>
                  <a:pt x="1331655" y="0"/>
                </a:lnTo>
                <a:lnTo>
                  <a:pt x="1266825" y="141890"/>
                </a:lnTo>
                <a:lnTo>
                  <a:pt x="1382970" y="141890"/>
                </a:lnTo>
                <a:close/>
                <a:moveTo>
                  <a:pt x="1628775" y="0"/>
                </a:moveTo>
                <a:lnTo>
                  <a:pt x="1512630" y="0"/>
                </a:lnTo>
                <a:lnTo>
                  <a:pt x="1447800" y="141890"/>
                </a:lnTo>
                <a:lnTo>
                  <a:pt x="1563945" y="141890"/>
                </a:lnTo>
                <a:close/>
                <a:moveTo>
                  <a:pt x="1809750" y="0"/>
                </a:moveTo>
                <a:lnTo>
                  <a:pt x="1693605" y="0"/>
                </a:lnTo>
                <a:lnTo>
                  <a:pt x="1628775" y="141890"/>
                </a:lnTo>
                <a:lnTo>
                  <a:pt x="1744920" y="141890"/>
                </a:lnTo>
                <a:close/>
                <a:moveTo>
                  <a:pt x="1990725" y="0"/>
                </a:moveTo>
                <a:lnTo>
                  <a:pt x="1874580" y="0"/>
                </a:lnTo>
                <a:lnTo>
                  <a:pt x="1809750" y="141890"/>
                </a:lnTo>
                <a:lnTo>
                  <a:pt x="1925895" y="141890"/>
                </a:lnTo>
                <a:close/>
                <a:moveTo>
                  <a:pt x="2171700" y="0"/>
                </a:moveTo>
                <a:lnTo>
                  <a:pt x="2055555" y="0"/>
                </a:lnTo>
                <a:lnTo>
                  <a:pt x="1990725" y="141890"/>
                </a:lnTo>
                <a:lnTo>
                  <a:pt x="2106870" y="141890"/>
                </a:lnTo>
                <a:close/>
                <a:moveTo>
                  <a:pt x="2352675" y="0"/>
                </a:moveTo>
                <a:lnTo>
                  <a:pt x="2236530" y="0"/>
                </a:lnTo>
                <a:lnTo>
                  <a:pt x="2171700" y="141890"/>
                </a:lnTo>
                <a:lnTo>
                  <a:pt x="2287845" y="141890"/>
                </a:lnTo>
                <a:close/>
                <a:moveTo>
                  <a:pt x="2533650" y="0"/>
                </a:moveTo>
                <a:lnTo>
                  <a:pt x="2417505" y="0"/>
                </a:lnTo>
                <a:lnTo>
                  <a:pt x="2352675" y="141890"/>
                </a:lnTo>
                <a:lnTo>
                  <a:pt x="2468820" y="141890"/>
                </a:lnTo>
                <a:close/>
                <a:moveTo>
                  <a:pt x="2714625" y="0"/>
                </a:moveTo>
                <a:lnTo>
                  <a:pt x="2598480" y="0"/>
                </a:lnTo>
                <a:lnTo>
                  <a:pt x="2533650" y="141890"/>
                </a:lnTo>
                <a:lnTo>
                  <a:pt x="2649795" y="141890"/>
                </a:lnTo>
                <a:close/>
                <a:moveTo>
                  <a:pt x="2895600" y="0"/>
                </a:moveTo>
                <a:lnTo>
                  <a:pt x="2779455" y="0"/>
                </a:lnTo>
                <a:lnTo>
                  <a:pt x="2714625" y="141890"/>
                </a:lnTo>
                <a:lnTo>
                  <a:pt x="2830770" y="141890"/>
                </a:lnTo>
                <a:close/>
                <a:moveTo>
                  <a:pt x="3076575" y="0"/>
                </a:moveTo>
                <a:lnTo>
                  <a:pt x="2960430" y="0"/>
                </a:lnTo>
                <a:lnTo>
                  <a:pt x="2895600" y="141890"/>
                </a:lnTo>
                <a:lnTo>
                  <a:pt x="3011745" y="141890"/>
                </a:lnTo>
                <a:close/>
                <a:moveTo>
                  <a:pt x="3257550" y="0"/>
                </a:moveTo>
                <a:lnTo>
                  <a:pt x="3141405" y="0"/>
                </a:lnTo>
                <a:lnTo>
                  <a:pt x="3076575" y="141890"/>
                </a:lnTo>
                <a:lnTo>
                  <a:pt x="3192720" y="141890"/>
                </a:lnTo>
                <a:close/>
                <a:moveTo>
                  <a:pt x="3438525" y="0"/>
                </a:moveTo>
                <a:lnTo>
                  <a:pt x="3322380" y="0"/>
                </a:lnTo>
                <a:lnTo>
                  <a:pt x="3257550" y="141890"/>
                </a:lnTo>
                <a:lnTo>
                  <a:pt x="3373695" y="141890"/>
                </a:lnTo>
                <a:close/>
                <a:moveTo>
                  <a:pt x="3619500" y="0"/>
                </a:moveTo>
                <a:lnTo>
                  <a:pt x="3503355" y="0"/>
                </a:lnTo>
                <a:lnTo>
                  <a:pt x="3438525" y="141890"/>
                </a:lnTo>
                <a:lnTo>
                  <a:pt x="3554670" y="141890"/>
                </a:lnTo>
                <a:close/>
                <a:moveTo>
                  <a:pt x="3800475" y="0"/>
                </a:moveTo>
                <a:lnTo>
                  <a:pt x="3684330" y="0"/>
                </a:lnTo>
                <a:lnTo>
                  <a:pt x="3619500" y="141890"/>
                </a:lnTo>
                <a:lnTo>
                  <a:pt x="3735645" y="141890"/>
                </a:lnTo>
                <a:close/>
                <a:moveTo>
                  <a:pt x="3981450" y="0"/>
                </a:moveTo>
                <a:lnTo>
                  <a:pt x="3865305" y="0"/>
                </a:lnTo>
                <a:lnTo>
                  <a:pt x="3800475" y="141890"/>
                </a:lnTo>
                <a:lnTo>
                  <a:pt x="3916620" y="141890"/>
                </a:lnTo>
                <a:close/>
                <a:moveTo>
                  <a:pt x="4162425" y="0"/>
                </a:moveTo>
                <a:lnTo>
                  <a:pt x="4046280" y="0"/>
                </a:lnTo>
                <a:lnTo>
                  <a:pt x="3981450" y="141890"/>
                </a:lnTo>
                <a:lnTo>
                  <a:pt x="4097595" y="141890"/>
                </a:lnTo>
                <a:close/>
                <a:moveTo>
                  <a:pt x="4343400" y="0"/>
                </a:moveTo>
                <a:lnTo>
                  <a:pt x="4227255" y="0"/>
                </a:lnTo>
                <a:lnTo>
                  <a:pt x="4162425" y="141890"/>
                </a:lnTo>
                <a:lnTo>
                  <a:pt x="4278570" y="141890"/>
                </a:lnTo>
                <a:close/>
                <a:moveTo>
                  <a:pt x="4524375" y="0"/>
                </a:moveTo>
                <a:lnTo>
                  <a:pt x="4408230" y="0"/>
                </a:lnTo>
                <a:lnTo>
                  <a:pt x="4343400" y="141890"/>
                </a:lnTo>
                <a:lnTo>
                  <a:pt x="4459545" y="141890"/>
                </a:lnTo>
                <a:close/>
                <a:moveTo>
                  <a:pt x="4705350" y="0"/>
                </a:moveTo>
                <a:lnTo>
                  <a:pt x="4589205" y="0"/>
                </a:lnTo>
                <a:lnTo>
                  <a:pt x="4524375" y="141890"/>
                </a:lnTo>
                <a:lnTo>
                  <a:pt x="4640520" y="141890"/>
                </a:lnTo>
                <a:close/>
                <a:moveTo>
                  <a:pt x="4886325" y="0"/>
                </a:moveTo>
                <a:lnTo>
                  <a:pt x="4770180" y="0"/>
                </a:lnTo>
                <a:lnTo>
                  <a:pt x="4705350" y="141890"/>
                </a:lnTo>
                <a:lnTo>
                  <a:pt x="4821495" y="141890"/>
                </a:lnTo>
                <a:close/>
                <a:moveTo>
                  <a:pt x="5067300" y="0"/>
                </a:moveTo>
                <a:lnTo>
                  <a:pt x="4951155" y="0"/>
                </a:lnTo>
                <a:lnTo>
                  <a:pt x="4886325" y="141890"/>
                </a:lnTo>
                <a:lnTo>
                  <a:pt x="5002470" y="141890"/>
                </a:lnTo>
                <a:close/>
                <a:moveTo>
                  <a:pt x="5248275" y="0"/>
                </a:moveTo>
                <a:lnTo>
                  <a:pt x="5132130" y="0"/>
                </a:lnTo>
                <a:lnTo>
                  <a:pt x="5067300" y="141890"/>
                </a:lnTo>
                <a:lnTo>
                  <a:pt x="5183445" y="141890"/>
                </a:lnTo>
                <a:close/>
                <a:moveTo>
                  <a:pt x="5429250" y="0"/>
                </a:moveTo>
                <a:lnTo>
                  <a:pt x="5313105" y="0"/>
                </a:lnTo>
                <a:lnTo>
                  <a:pt x="5248275" y="141890"/>
                </a:lnTo>
                <a:lnTo>
                  <a:pt x="5364420" y="141890"/>
                </a:lnTo>
                <a:close/>
                <a:moveTo>
                  <a:pt x="5610225" y="0"/>
                </a:moveTo>
                <a:lnTo>
                  <a:pt x="5494080" y="0"/>
                </a:lnTo>
                <a:lnTo>
                  <a:pt x="5429250" y="141890"/>
                </a:lnTo>
                <a:lnTo>
                  <a:pt x="5545395" y="141890"/>
                </a:lnTo>
                <a:close/>
                <a:moveTo>
                  <a:pt x="5791200" y="0"/>
                </a:moveTo>
                <a:lnTo>
                  <a:pt x="5675055" y="0"/>
                </a:lnTo>
                <a:lnTo>
                  <a:pt x="5610225" y="141890"/>
                </a:lnTo>
                <a:lnTo>
                  <a:pt x="5726370" y="141890"/>
                </a:lnTo>
                <a:close/>
                <a:moveTo>
                  <a:pt x="12276701" y="0"/>
                </a:moveTo>
                <a:lnTo>
                  <a:pt x="5856030" y="0"/>
                </a:lnTo>
                <a:lnTo>
                  <a:pt x="5791200" y="141890"/>
                </a:lnTo>
                <a:lnTo>
                  <a:pt x="12276701" y="141890"/>
                </a:lnTo>
                <a:close/>
              </a:path>
            </a:pathLst>
          </a:cu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xmlns="" id="{B0E2FE75-0386-44F8-A553-1CA5F349693B}"/>
              </a:ext>
            </a:extLst>
          </p:cNvPr>
          <p:cNvSpPr/>
          <p:nvPr/>
        </p:nvSpPr>
        <p:spPr>
          <a:xfrm>
            <a:off x="302045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箭头: V 形 61">
            <a:extLst>
              <a:ext uri="{FF2B5EF4-FFF2-40B4-BE49-F238E27FC236}">
                <a16:creationId xmlns:a16="http://schemas.microsoft.com/office/drawing/2014/main" xmlns="" id="{D59BE79A-AE0B-4CED-B0EC-84634725AB78}"/>
              </a:ext>
            </a:extLst>
          </p:cNvPr>
          <p:cNvSpPr/>
          <p:nvPr/>
        </p:nvSpPr>
        <p:spPr>
          <a:xfrm>
            <a:off x="662522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B592A3B6-9387-4011-97AB-294DD6497D8B}"/>
              </a:ext>
            </a:extLst>
          </p:cNvPr>
          <p:cNvSpPr txBox="1"/>
          <p:nvPr/>
        </p:nvSpPr>
        <p:spPr>
          <a:xfrm>
            <a:off x="1081439" y="215184"/>
            <a:ext cx="3543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effectLst>
                  <a:outerShdw blurRad="2921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请在这里开始你的表演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D608C57-70E7-4CF8-9557-DE73157530CD}"/>
              </a:ext>
            </a:extLst>
          </p:cNvPr>
          <p:cNvGrpSpPr/>
          <p:nvPr/>
        </p:nvGrpSpPr>
        <p:grpSpPr>
          <a:xfrm>
            <a:off x="6752422" y="1281919"/>
            <a:ext cx="4640388" cy="4879771"/>
            <a:chOff x="6705124" y="1281919"/>
            <a:chExt cx="4640388" cy="4879771"/>
          </a:xfrm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xmlns="" id="{FCFB3E8E-0EE4-4503-BD3E-CD5B80D904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53718" y="4208643"/>
              <a:ext cx="1663127" cy="1953047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Freeform 6">
              <a:extLst>
                <a:ext uri="{FF2B5EF4-FFF2-40B4-BE49-F238E27FC236}">
                  <a16:creationId xmlns:a16="http://schemas.microsoft.com/office/drawing/2014/main" xmlns="" id="{88571214-CBC9-4CAE-A852-11926C20AA25}"/>
                </a:ext>
              </a:extLst>
            </p:cNvPr>
            <p:cNvSpPr/>
            <p:nvPr/>
          </p:nvSpPr>
          <p:spPr bwMode="auto">
            <a:xfrm>
              <a:off x="7338931" y="3602082"/>
              <a:ext cx="872688" cy="896952"/>
            </a:xfrm>
            <a:custGeom>
              <a:avLst/>
              <a:gdLst>
                <a:gd name="T0" fmla="*/ 419 w 441"/>
                <a:gd name="T1" fmla="*/ 163 h 453"/>
                <a:gd name="T2" fmla="*/ 166 w 441"/>
                <a:gd name="T3" fmla="*/ 34 h 453"/>
                <a:gd name="T4" fmla="*/ 33 w 441"/>
                <a:gd name="T5" fmla="*/ 285 h 453"/>
                <a:gd name="T6" fmla="*/ 286 w 441"/>
                <a:gd name="T7" fmla="*/ 415 h 453"/>
                <a:gd name="T8" fmla="*/ 299 w 441"/>
                <a:gd name="T9" fmla="*/ 410 h 453"/>
                <a:gd name="T10" fmla="*/ 391 w 441"/>
                <a:gd name="T11" fmla="*/ 453 h 453"/>
                <a:gd name="T12" fmla="*/ 373 w 441"/>
                <a:gd name="T13" fmla="*/ 361 h 453"/>
                <a:gd name="T14" fmla="*/ 419 w 441"/>
                <a:gd name="T15" fmla="*/ 16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1" h="453">
                  <a:moveTo>
                    <a:pt x="419" y="163"/>
                  </a:moveTo>
                  <a:cubicBezTo>
                    <a:pt x="386" y="58"/>
                    <a:pt x="272" y="0"/>
                    <a:pt x="166" y="34"/>
                  </a:cubicBezTo>
                  <a:cubicBezTo>
                    <a:pt x="59" y="67"/>
                    <a:pt x="0" y="180"/>
                    <a:pt x="33" y="285"/>
                  </a:cubicBezTo>
                  <a:cubicBezTo>
                    <a:pt x="66" y="390"/>
                    <a:pt x="180" y="448"/>
                    <a:pt x="286" y="415"/>
                  </a:cubicBezTo>
                  <a:cubicBezTo>
                    <a:pt x="290" y="413"/>
                    <a:pt x="295" y="412"/>
                    <a:pt x="299" y="410"/>
                  </a:cubicBezTo>
                  <a:cubicBezTo>
                    <a:pt x="391" y="453"/>
                    <a:pt x="391" y="453"/>
                    <a:pt x="391" y="453"/>
                  </a:cubicBezTo>
                  <a:cubicBezTo>
                    <a:pt x="373" y="361"/>
                    <a:pt x="373" y="361"/>
                    <a:pt x="373" y="361"/>
                  </a:cubicBezTo>
                  <a:cubicBezTo>
                    <a:pt x="421" y="310"/>
                    <a:pt x="441" y="235"/>
                    <a:pt x="419" y="1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Freeform 22">
              <a:extLst>
                <a:ext uri="{FF2B5EF4-FFF2-40B4-BE49-F238E27FC236}">
                  <a16:creationId xmlns:a16="http://schemas.microsoft.com/office/drawing/2014/main" xmlns="" id="{D73C4097-FD29-4BBD-AED9-9A62B5E44B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9498" y="3884890"/>
              <a:ext cx="423375" cy="424212"/>
            </a:xfrm>
            <a:custGeom>
              <a:avLst/>
              <a:gdLst>
                <a:gd name="T0" fmla="*/ 206 w 214"/>
                <a:gd name="T1" fmla="*/ 84 h 214"/>
                <a:gd name="T2" fmla="*/ 194 w 214"/>
                <a:gd name="T3" fmla="*/ 84 h 214"/>
                <a:gd name="T4" fmla="*/ 185 w 214"/>
                <a:gd name="T5" fmla="*/ 60 h 214"/>
                <a:gd name="T6" fmla="*/ 193 w 214"/>
                <a:gd name="T7" fmla="*/ 52 h 214"/>
                <a:gd name="T8" fmla="*/ 193 w 214"/>
                <a:gd name="T9" fmla="*/ 41 h 214"/>
                <a:gd name="T10" fmla="*/ 170 w 214"/>
                <a:gd name="T11" fmla="*/ 19 h 214"/>
                <a:gd name="T12" fmla="*/ 159 w 214"/>
                <a:gd name="T13" fmla="*/ 19 h 214"/>
                <a:gd name="T14" fmla="*/ 152 w 214"/>
                <a:gd name="T15" fmla="*/ 26 h 214"/>
                <a:gd name="T16" fmla="*/ 130 w 214"/>
                <a:gd name="T17" fmla="*/ 16 h 214"/>
                <a:gd name="T18" fmla="*/ 130 w 214"/>
                <a:gd name="T19" fmla="*/ 8 h 214"/>
                <a:gd name="T20" fmla="*/ 123 w 214"/>
                <a:gd name="T21" fmla="*/ 0 h 214"/>
                <a:gd name="T22" fmla="*/ 91 w 214"/>
                <a:gd name="T23" fmla="*/ 0 h 214"/>
                <a:gd name="T24" fmla="*/ 84 w 214"/>
                <a:gd name="T25" fmla="*/ 8 h 214"/>
                <a:gd name="T26" fmla="*/ 84 w 214"/>
                <a:gd name="T27" fmla="*/ 14 h 214"/>
                <a:gd name="T28" fmla="*/ 56 w 214"/>
                <a:gd name="T29" fmla="*/ 25 h 214"/>
                <a:gd name="T30" fmla="*/ 52 w 214"/>
                <a:gd name="T31" fmla="*/ 21 h 214"/>
                <a:gd name="T32" fmla="*/ 41 w 214"/>
                <a:gd name="T33" fmla="*/ 22 h 214"/>
                <a:gd name="T34" fmla="*/ 19 w 214"/>
                <a:gd name="T35" fmla="*/ 44 h 214"/>
                <a:gd name="T36" fmla="*/ 19 w 214"/>
                <a:gd name="T37" fmla="*/ 55 h 214"/>
                <a:gd name="T38" fmla="*/ 23 w 214"/>
                <a:gd name="T39" fmla="*/ 58 h 214"/>
                <a:gd name="T40" fmla="*/ 13 w 214"/>
                <a:gd name="T41" fmla="*/ 84 h 214"/>
                <a:gd name="T42" fmla="*/ 8 w 214"/>
                <a:gd name="T43" fmla="*/ 84 h 214"/>
                <a:gd name="T44" fmla="*/ 0 w 214"/>
                <a:gd name="T45" fmla="*/ 91 h 214"/>
                <a:gd name="T46" fmla="*/ 0 w 214"/>
                <a:gd name="T47" fmla="*/ 123 h 214"/>
                <a:gd name="T48" fmla="*/ 8 w 214"/>
                <a:gd name="T49" fmla="*/ 131 h 214"/>
                <a:gd name="T50" fmla="*/ 13 w 214"/>
                <a:gd name="T51" fmla="*/ 131 h 214"/>
                <a:gd name="T52" fmla="*/ 26 w 214"/>
                <a:gd name="T53" fmla="*/ 157 h 214"/>
                <a:gd name="T54" fmla="*/ 21 w 214"/>
                <a:gd name="T55" fmla="*/ 162 h 214"/>
                <a:gd name="T56" fmla="*/ 21 w 214"/>
                <a:gd name="T57" fmla="*/ 173 h 214"/>
                <a:gd name="T58" fmla="*/ 44 w 214"/>
                <a:gd name="T59" fmla="*/ 195 h 214"/>
                <a:gd name="T60" fmla="*/ 55 w 214"/>
                <a:gd name="T61" fmla="*/ 195 h 214"/>
                <a:gd name="T62" fmla="*/ 61 w 214"/>
                <a:gd name="T63" fmla="*/ 189 h 214"/>
                <a:gd name="T64" fmla="*/ 84 w 214"/>
                <a:gd name="T65" fmla="*/ 197 h 214"/>
                <a:gd name="T66" fmla="*/ 84 w 214"/>
                <a:gd name="T67" fmla="*/ 206 h 214"/>
                <a:gd name="T68" fmla="*/ 91 w 214"/>
                <a:gd name="T69" fmla="*/ 214 h 214"/>
                <a:gd name="T70" fmla="*/ 123 w 214"/>
                <a:gd name="T71" fmla="*/ 214 h 214"/>
                <a:gd name="T72" fmla="*/ 130 w 214"/>
                <a:gd name="T73" fmla="*/ 206 h 214"/>
                <a:gd name="T74" fmla="*/ 130 w 214"/>
                <a:gd name="T75" fmla="*/ 195 h 214"/>
                <a:gd name="T76" fmla="*/ 153 w 214"/>
                <a:gd name="T77" fmla="*/ 184 h 214"/>
                <a:gd name="T78" fmla="*/ 162 w 214"/>
                <a:gd name="T79" fmla="*/ 193 h 214"/>
                <a:gd name="T80" fmla="*/ 173 w 214"/>
                <a:gd name="T81" fmla="*/ 193 h 214"/>
                <a:gd name="T82" fmla="*/ 195 w 214"/>
                <a:gd name="T83" fmla="*/ 170 h 214"/>
                <a:gd name="T84" fmla="*/ 195 w 214"/>
                <a:gd name="T85" fmla="*/ 159 h 214"/>
                <a:gd name="T86" fmla="*/ 185 w 214"/>
                <a:gd name="T87" fmla="*/ 150 h 214"/>
                <a:gd name="T88" fmla="*/ 193 w 214"/>
                <a:gd name="T89" fmla="*/ 131 h 214"/>
                <a:gd name="T90" fmla="*/ 206 w 214"/>
                <a:gd name="T91" fmla="*/ 131 h 214"/>
                <a:gd name="T92" fmla="*/ 214 w 214"/>
                <a:gd name="T93" fmla="*/ 123 h 214"/>
                <a:gd name="T94" fmla="*/ 214 w 214"/>
                <a:gd name="T95" fmla="*/ 91 h 214"/>
                <a:gd name="T96" fmla="*/ 206 w 214"/>
                <a:gd name="T97" fmla="*/ 84 h 214"/>
                <a:gd name="T98" fmla="*/ 103 w 214"/>
                <a:gd name="T99" fmla="*/ 156 h 214"/>
                <a:gd name="T100" fmla="*/ 53 w 214"/>
                <a:gd name="T101" fmla="*/ 106 h 214"/>
                <a:gd name="T102" fmla="*/ 103 w 214"/>
                <a:gd name="T103" fmla="*/ 55 h 214"/>
                <a:gd name="T104" fmla="*/ 153 w 214"/>
                <a:gd name="T105" fmla="*/ 106 h 214"/>
                <a:gd name="T106" fmla="*/ 103 w 214"/>
                <a:gd name="T107" fmla="*/ 15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" h="214">
                  <a:moveTo>
                    <a:pt x="206" y="84"/>
                  </a:moveTo>
                  <a:cubicBezTo>
                    <a:pt x="194" y="84"/>
                    <a:pt x="194" y="84"/>
                    <a:pt x="194" y="84"/>
                  </a:cubicBezTo>
                  <a:cubicBezTo>
                    <a:pt x="192" y="75"/>
                    <a:pt x="189" y="68"/>
                    <a:pt x="185" y="60"/>
                  </a:cubicBezTo>
                  <a:cubicBezTo>
                    <a:pt x="193" y="52"/>
                    <a:pt x="193" y="52"/>
                    <a:pt x="193" y="52"/>
                  </a:cubicBezTo>
                  <a:cubicBezTo>
                    <a:pt x="196" y="49"/>
                    <a:pt x="196" y="44"/>
                    <a:pt x="193" y="41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67" y="16"/>
                    <a:pt x="162" y="16"/>
                    <a:pt x="159" y="19"/>
                  </a:cubicBezTo>
                  <a:cubicBezTo>
                    <a:pt x="152" y="26"/>
                    <a:pt x="152" y="26"/>
                    <a:pt x="152" y="26"/>
                  </a:cubicBezTo>
                  <a:cubicBezTo>
                    <a:pt x="146" y="22"/>
                    <a:pt x="138" y="19"/>
                    <a:pt x="130" y="16"/>
                  </a:cubicBezTo>
                  <a:cubicBezTo>
                    <a:pt x="130" y="8"/>
                    <a:pt x="130" y="8"/>
                    <a:pt x="130" y="8"/>
                  </a:cubicBezTo>
                  <a:cubicBezTo>
                    <a:pt x="130" y="4"/>
                    <a:pt x="127" y="0"/>
                    <a:pt x="123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7" y="0"/>
                    <a:pt x="84" y="4"/>
                    <a:pt x="84" y="8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74" y="17"/>
                    <a:pt x="64" y="20"/>
                    <a:pt x="56" y="25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49" y="18"/>
                    <a:pt x="44" y="19"/>
                    <a:pt x="41" y="2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6" y="47"/>
                    <a:pt x="16" y="52"/>
                    <a:pt x="19" y="55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8" y="66"/>
                    <a:pt x="15" y="75"/>
                    <a:pt x="13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4" y="84"/>
                    <a:pt x="0" y="87"/>
                    <a:pt x="0" y="91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7"/>
                    <a:pt x="4" y="131"/>
                    <a:pt x="8" y="131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6" y="140"/>
                    <a:pt x="20" y="149"/>
                    <a:pt x="26" y="157"/>
                  </a:cubicBezTo>
                  <a:cubicBezTo>
                    <a:pt x="21" y="162"/>
                    <a:pt x="21" y="162"/>
                    <a:pt x="21" y="162"/>
                  </a:cubicBezTo>
                  <a:cubicBezTo>
                    <a:pt x="18" y="165"/>
                    <a:pt x="18" y="170"/>
                    <a:pt x="21" y="173"/>
                  </a:cubicBezTo>
                  <a:cubicBezTo>
                    <a:pt x="44" y="195"/>
                    <a:pt x="44" y="195"/>
                    <a:pt x="44" y="195"/>
                  </a:cubicBezTo>
                  <a:cubicBezTo>
                    <a:pt x="47" y="198"/>
                    <a:pt x="52" y="198"/>
                    <a:pt x="55" y="195"/>
                  </a:cubicBezTo>
                  <a:cubicBezTo>
                    <a:pt x="61" y="189"/>
                    <a:pt x="61" y="189"/>
                    <a:pt x="61" y="189"/>
                  </a:cubicBezTo>
                  <a:cubicBezTo>
                    <a:pt x="68" y="192"/>
                    <a:pt x="76" y="195"/>
                    <a:pt x="84" y="197"/>
                  </a:cubicBezTo>
                  <a:cubicBezTo>
                    <a:pt x="84" y="206"/>
                    <a:pt x="84" y="206"/>
                    <a:pt x="84" y="206"/>
                  </a:cubicBezTo>
                  <a:cubicBezTo>
                    <a:pt x="84" y="211"/>
                    <a:pt x="87" y="214"/>
                    <a:pt x="91" y="214"/>
                  </a:cubicBezTo>
                  <a:cubicBezTo>
                    <a:pt x="123" y="214"/>
                    <a:pt x="123" y="214"/>
                    <a:pt x="123" y="214"/>
                  </a:cubicBezTo>
                  <a:cubicBezTo>
                    <a:pt x="127" y="214"/>
                    <a:pt x="130" y="211"/>
                    <a:pt x="130" y="206"/>
                  </a:cubicBezTo>
                  <a:cubicBezTo>
                    <a:pt x="130" y="195"/>
                    <a:pt x="130" y="195"/>
                    <a:pt x="130" y="195"/>
                  </a:cubicBezTo>
                  <a:cubicBezTo>
                    <a:pt x="139" y="192"/>
                    <a:pt x="146" y="189"/>
                    <a:pt x="153" y="184"/>
                  </a:cubicBezTo>
                  <a:cubicBezTo>
                    <a:pt x="162" y="193"/>
                    <a:pt x="162" y="193"/>
                    <a:pt x="162" y="193"/>
                  </a:cubicBezTo>
                  <a:cubicBezTo>
                    <a:pt x="165" y="196"/>
                    <a:pt x="170" y="196"/>
                    <a:pt x="173" y="193"/>
                  </a:cubicBezTo>
                  <a:cubicBezTo>
                    <a:pt x="195" y="170"/>
                    <a:pt x="195" y="170"/>
                    <a:pt x="195" y="170"/>
                  </a:cubicBezTo>
                  <a:cubicBezTo>
                    <a:pt x="198" y="167"/>
                    <a:pt x="198" y="162"/>
                    <a:pt x="195" y="159"/>
                  </a:cubicBezTo>
                  <a:cubicBezTo>
                    <a:pt x="185" y="150"/>
                    <a:pt x="185" y="150"/>
                    <a:pt x="185" y="150"/>
                  </a:cubicBezTo>
                  <a:cubicBezTo>
                    <a:pt x="188" y="144"/>
                    <a:pt x="191" y="137"/>
                    <a:pt x="193" y="131"/>
                  </a:cubicBezTo>
                  <a:cubicBezTo>
                    <a:pt x="206" y="131"/>
                    <a:pt x="206" y="131"/>
                    <a:pt x="206" y="131"/>
                  </a:cubicBezTo>
                  <a:cubicBezTo>
                    <a:pt x="210" y="131"/>
                    <a:pt x="214" y="127"/>
                    <a:pt x="214" y="123"/>
                  </a:cubicBezTo>
                  <a:cubicBezTo>
                    <a:pt x="214" y="91"/>
                    <a:pt x="214" y="91"/>
                    <a:pt x="214" y="91"/>
                  </a:cubicBezTo>
                  <a:cubicBezTo>
                    <a:pt x="214" y="87"/>
                    <a:pt x="210" y="84"/>
                    <a:pt x="206" y="84"/>
                  </a:cubicBezTo>
                  <a:close/>
                  <a:moveTo>
                    <a:pt x="103" y="156"/>
                  </a:moveTo>
                  <a:cubicBezTo>
                    <a:pt x="76" y="156"/>
                    <a:pt x="53" y="133"/>
                    <a:pt x="53" y="106"/>
                  </a:cubicBezTo>
                  <a:cubicBezTo>
                    <a:pt x="53" y="78"/>
                    <a:pt x="76" y="55"/>
                    <a:pt x="103" y="55"/>
                  </a:cubicBezTo>
                  <a:cubicBezTo>
                    <a:pt x="131" y="55"/>
                    <a:pt x="153" y="78"/>
                    <a:pt x="153" y="106"/>
                  </a:cubicBezTo>
                  <a:cubicBezTo>
                    <a:pt x="153" y="133"/>
                    <a:pt x="131" y="156"/>
                    <a:pt x="103" y="1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Freeform 23">
              <a:extLst>
                <a:ext uri="{FF2B5EF4-FFF2-40B4-BE49-F238E27FC236}">
                  <a16:creationId xmlns:a16="http://schemas.microsoft.com/office/drawing/2014/main" xmlns="" id="{9B301774-69D7-4CCE-815C-04B798F98F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69405" y="3869829"/>
              <a:ext cx="225912" cy="225074"/>
            </a:xfrm>
            <a:custGeom>
              <a:avLst/>
              <a:gdLst>
                <a:gd name="T0" fmla="*/ 103 w 114"/>
                <a:gd name="T1" fmla="*/ 30 h 114"/>
                <a:gd name="T2" fmla="*/ 97 w 114"/>
                <a:gd name="T3" fmla="*/ 31 h 114"/>
                <a:gd name="T4" fmla="*/ 89 w 114"/>
                <a:gd name="T5" fmla="*/ 21 h 114"/>
                <a:gd name="T6" fmla="*/ 92 w 114"/>
                <a:gd name="T7" fmla="*/ 16 h 114"/>
                <a:gd name="T8" fmla="*/ 90 w 114"/>
                <a:gd name="T9" fmla="*/ 10 h 114"/>
                <a:gd name="T10" fmla="*/ 75 w 114"/>
                <a:gd name="T11" fmla="*/ 3 h 114"/>
                <a:gd name="T12" fmla="*/ 69 w 114"/>
                <a:gd name="T13" fmla="*/ 5 h 114"/>
                <a:gd name="T14" fmla="*/ 67 w 114"/>
                <a:gd name="T15" fmla="*/ 9 h 114"/>
                <a:gd name="T16" fmla="*/ 54 w 114"/>
                <a:gd name="T17" fmla="*/ 8 h 114"/>
                <a:gd name="T18" fmla="*/ 53 w 114"/>
                <a:gd name="T19" fmla="*/ 3 h 114"/>
                <a:gd name="T20" fmla="*/ 48 w 114"/>
                <a:gd name="T21" fmla="*/ 1 h 114"/>
                <a:gd name="T22" fmla="*/ 32 w 114"/>
                <a:gd name="T23" fmla="*/ 6 h 114"/>
                <a:gd name="T24" fmla="*/ 29 w 114"/>
                <a:gd name="T25" fmla="*/ 11 h 114"/>
                <a:gd name="T26" fmla="*/ 31 w 114"/>
                <a:gd name="T27" fmla="*/ 14 h 114"/>
                <a:gd name="T28" fmla="*/ 18 w 114"/>
                <a:gd name="T29" fmla="*/ 24 h 114"/>
                <a:gd name="T30" fmla="*/ 16 w 114"/>
                <a:gd name="T31" fmla="*/ 23 h 114"/>
                <a:gd name="T32" fmla="*/ 10 w 114"/>
                <a:gd name="T33" fmla="*/ 24 h 114"/>
                <a:gd name="T34" fmla="*/ 3 w 114"/>
                <a:gd name="T35" fmla="*/ 39 h 114"/>
                <a:gd name="T36" fmla="*/ 5 w 114"/>
                <a:gd name="T37" fmla="*/ 45 h 114"/>
                <a:gd name="T38" fmla="*/ 7 w 114"/>
                <a:gd name="T39" fmla="*/ 46 h 114"/>
                <a:gd name="T40" fmla="*/ 6 w 114"/>
                <a:gd name="T41" fmla="*/ 60 h 114"/>
                <a:gd name="T42" fmla="*/ 3 w 114"/>
                <a:gd name="T43" fmla="*/ 61 h 114"/>
                <a:gd name="T44" fmla="*/ 1 w 114"/>
                <a:gd name="T45" fmla="*/ 66 h 114"/>
                <a:gd name="T46" fmla="*/ 6 w 114"/>
                <a:gd name="T47" fmla="*/ 82 h 114"/>
                <a:gd name="T48" fmla="*/ 11 w 114"/>
                <a:gd name="T49" fmla="*/ 85 h 114"/>
                <a:gd name="T50" fmla="*/ 14 w 114"/>
                <a:gd name="T51" fmla="*/ 84 h 114"/>
                <a:gd name="T52" fmla="*/ 24 w 114"/>
                <a:gd name="T53" fmla="*/ 95 h 114"/>
                <a:gd name="T54" fmla="*/ 23 w 114"/>
                <a:gd name="T55" fmla="*/ 98 h 114"/>
                <a:gd name="T56" fmla="*/ 24 w 114"/>
                <a:gd name="T57" fmla="*/ 104 h 114"/>
                <a:gd name="T58" fmla="*/ 39 w 114"/>
                <a:gd name="T59" fmla="*/ 111 h 114"/>
                <a:gd name="T60" fmla="*/ 45 w 114"/>
                <a:gd name="T61" fmla="*/ 109 h 114"/>
                <a:gd name="T62" fmla="*/ 47 w 114"/>
                <a:gd name="T63" fmla="*/ 105 h 114"/>
                <a:gd name="T64" fmla="*/ 59 w 114"/>
                <a:gd name="T65" fmla="*/ 106 h 114"/>
                <a:gd name="T66" fmla="*/ 61 w 114"/>
                <a:gd name="T67" fmla="*/ 111 h 114"/>
                <a:gd name="T68" fmla="*/ 66 w 114"/>
                <a:gd name="T69" fmla="*/ 113 h 114"/>
                <a:gd name="T70" fmla="*/ 82 w 114"/>
                <a:gd name="T71" fmla="*/ 108 h 114"/>
                <a:gd name="T72" fmla="*/ 85 w 114"/>
                <a:gd name="T73" fmla="*/ 103 h 114"/>
                <a:gd name="T74" fmla="*/ 83 w 114"/>
                <a:gd name="T75" fmla="*/ 97 h 114"/>
                <a:gd name="T76" fmla="*/ 93 w 114"/>
                <a:gd name="T77" fmla="*/ 89 h 114"/>
                <a:gd name="T78" fmla="*/ 98 w 114"/>
                <a:gd name="T79" fmla="*/ 92 h 114"/>
                <a:gd name="T80" fmla="*/ 104 w 114"/>
                <a:gd name="T81" fmla="*/ 90 h 114"/>
                <a:gd name="T82" fmla="*/ 111 w 114"/>
                <a:gd name="T83" fmla="*/ 75 h 114"/>
                <a:gd name="T84" fmla="*/ 109 w 114"/>
                <a:gd name="T85" fmla="*/ 69 h 114"/>
                <a:gd name="T86" fmla="*/ 103 w 114"/>
                <a:gd name="T87" fmla="*/ 66 h 114"/>
                <a:gd name="T88" fmla="*/ 104 w 114"/>
                <a:gd name="T89" fmla="*/ 55 h 114"/>
                <a:gd name="T90" fmla="*/ 111 w 114"/>
                <a:gd name="T91" fmla="*/ 53 h 114"/>
                <a:gd name="T92" fmla="*/ 113 w 114"/>
                <a:gd name="T93" fmla="*/ 48 h 114"/>
                <a:gd name="T94" fmla="*/ 108 w 114"/>
                <a:gd name="T95" fmla="*/ 32 h 114"/>
                <a:gd name="T96" fmla="*/ 103 w 114"/>
                <a:gd name="T97" fmla="*/ 30 h 114"/>
                <a:gd name="T98" fmla="*/ 63 w 114"/>
                <a:gd name="T99" fmla="*/ 82 h 114"/>
                <a:gd name="T100" fmla="*/ 30 w 114"/>
                <a:gd name="T101" fmla="*/ 65 h 114"/>
                <a:gd name="T102" fmla="*/ 47 w 114"/>
                <a:gd name="T103" fmla="*/ 32 h 114"/>
                <a:gd name="T104" fmla="*/ 80 w 114"/>
                <a:gd name="T105" fmla="*/ 49 h 114"/>
                <a:gd name="T106" fmla="*/ 63 w 114"/>
                <a:gd name="T107" fmla="*/ 8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114">
                  <a:moveTo>
                    <a:pt x="103" y="30"/>
                  </a:moveTo>
                  <a:cubicBezTo>
                    <a:pt x="97" y="31"/>
                    <a:pt x="97" y="31"/>
                    <a:pt x="97" y="31"/>
                  </a:cubicBezTo>
                  <a:cubicBezTo>
                    <a:pt x="95" y="28"/>
                    <a:pt x="92" y="24"/>
                    <a:pt x="89" y="21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2" y="14"/>
                    <a:pt x="92" y="11"/>
                    <a:pt x="90" y="10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2"/>
                    <a:pt x="70" y="3"/>
                    <a:pt x="69" y="5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8"/>
                    <a:pt x="59" y="8"/>
                    <a:pt x="54" y="8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2" y="1"/>
                    <a:pt x="50" y="0"/>
                    <a:pt x="48" y="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0" y="7"/>
                    <a:pt x="29" y="9"/>
                    <a:pt x="29" y="11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26" y="17"/>
                    <a:pt x="22" y="20"/>
                    <a:pt x="18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4" y="22"/>
                    <a:pt x="11" y="22"/>
                    <a:pt x="10" y="24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41"/>
                    <a:pt x="3" y="44"/>
                    <a:pt x="5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51"/>
                    <a:pt x="5" y="55"/>
                    <a:pt x="6" y="60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1" y="62"/>
                    <a:pt x="0" y="64"/>
                    <a:pt x="1" y="6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7" y="84"/>
                    <a:pt x="9" y="85"/>
                    <a:pt x="11" y="85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7" y="88"/>
                    <a:pt x="20" y="92"/>
                    <a:pt x="24" y="95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100"/>
                    <a:pt x="22" y="103"/>
                    <a:pt x="24" y="104"/>
                  </a:cubicBezTo>
                  <a:cubicBezTo>
                    <a:pt x="39" y="111"/>
                    <a:pt x="39" y="111"/>
                    <a:pt x="39" y="111"/>
                  </a:cubicBezTo>
                  <a:cubicBezTo>
                    <a:pt x="41" y="112"/>
                    <a:pt x="44" y="111"/>
                    <a:pt x="45" y="109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51" y="106"/>
                    <a:pt x="55" y="106"/>
                    <a:pt x="59" y="106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2" y="113"/>
                    <a:pt x="64" y="114"/>
                    <a:pt x="66" y="113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4" y="108"/>
                    <a:pt x="85" y="105"/>
                    <a:pt x="85" y="103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6" y="95"/>
                    <a:pt x="90" y="92"/>
                    <a:pt x="93" y="89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100" y="92"/>
                    <a:pt x="103" y="92"/>
                    <a:pt x="104" y="90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2" y="73"/>
                    <a:pt x="111" y="70"/>
                    <a:pt x="109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4" y="63"/>
                    <a:pt x="104" y="59"/>
                    <a:pt x="104" y="55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3" y="52"/>
                    <a:pt x="114" y="50"/>
                    <a:pt x="113" y="48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0"/>
                    <a:pt x="105" y="29"/>
                    <a:pt x="103" y="30"/>
                  </a:cubicBezTo>
                  <a:close/>
                  <a:moveTo>
                    <a:pt x="63" y="82"/>
                  </a:moveTo>
                  <a:cubicBezTo>
                    <a:pt x="49" y="86"/>
                    <a:pt x="34" y="79"/>
                    <a:pt x="30" y="65"/>
                  </a:cubicBezTo>
                  <a:cubicBezTo>
                    <a:pt x="25" y="51"/>
                    <a:pt x="33" y="36"/>
                    <a:pt x="47" y="32"/>
                  </a:cubicBezTo>
                  <a:cubicBezTo>
                    <a:pt x="61" y="27"/>
                    <a:pt x="76" y="35"/>
                    <a:pt x="80" y="49"/>
                  </a:cubicBezTo>
                  <a:cubicBezTo>
                    <a:pt x="85" y="63"/>
                    <a:pt x="77" y="78"/>
                    <a:pt x="63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8" name="Freeform 8">
              <a:extLst>
                <a:ext uri="{FF2B5EF4-FFF2-40B4-BE49-F238E27FC236}">
                  <a16:creationId xmlns:a16="http://schemas.microsoft.com/office/drawing/2014/main" xmlns="" id="{E104B173-4EB6-4E9D-A6F1-1F483505FE82}"/>
                </a:ext>
              </a:extLst>
            </p:cNvPr>
            <p:cNvSpPr/>
            <p:nvPr/>
          </p:nvSpPr>
          <p:spPr bwMode="auto">
            <a:xfrm>
              <a:off x="9121540" y="3502168"/>
              <a:ext cx="676060" cy="692795"/>
            </a:xfrm>
            <a:custGeom>
              <a:avLst/>
              <a:gdLst>
                <a:gd name="T0" fmla="*/ 266 w 342"/>
                <a:gd name="T1" fmla="*/ 292 h 350"/>
                <a:gd name="T2" fmla="*/ 290 w 342"/>
                <a:gd name="T3" fmla="*/ 78 h 350"/>
                <a:gd name="T4" fmla="*/ 76 w 342"/>
                <a:gd name="T5" fmla="*/ 52 h 350"/>
                <a:gd name="T6" fmla="*/ 53 w 342"/>
                <a:gd name="T7" fmla="*/ 265 h 350"/>
                <a:gd name="T8" fmla="*/ 59 w 342"/>
                <a:gd name="T9" fmla="*/ 273 h 350"/>
                <a:gd name="T10" fmla="*/ 54 w 342"/>
                <a:gd name="T11" fmla="*/ 350 h 350"/>
                <a:gd name="T12" fmla="*/ 114 w 342"/>
                <a:gd name="T13" fmla="*/ 312 h 350"/>
                <a:gd name="T14" fmla="*/ 266 w 342"/>
                <a:gd name="T15" fmla="*/ 292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2" h="350">
                  <a:moveTo>
                    <a:pt x="266" y="292"/>
                  </a:moveTo>
                  <a:cubicBezTo>
                    <a:pt x="331" y="240"/>
                    <a:pt x="342" y="144"/>
                    <a:pt x="290" y="78"/>
                  </a:cubicBezTo>
                  <a:cubicBezTo>
                    <a:pt x="237" y="12"/>
                    <a:pt x="142" y="0"/>
                    <a:pt x="76" y="52"/>
                  </a:cubicBezTo>
                  <a:cubicBezTo>
                    <a:pt x="11" y="104"/>
                    <a:pt x="0" y="199"/>
                    <a:pt x="53" y="265"/>
                  </a:cubicBezTo>
                  <a:cubicBezTo>
                    <a:pt x="55" y="268"/>
                    <a:pt x="57" y="271"/>
                    <a:pt x="59" y="273"/>
                  </a:cubicBezTo>
                  <a:cubicBezTo>
                    <a:pt x="54" y="350"/>
                    <a:pt x="54" y="350"/>
                    <a:pt x="54" y="350"/>
                  </a:cubicBezTo>
                  <a:cubicBezTo>
                    <a:pt x="114" y="312"/>
                    <a:pt x="114" y="312"/>
                    <a:pt x="114" y="312"/>
                  </a:cubicBezTo>
                  <a:cubicBezTo>
                    <a:pt x="163" y="333"/>
                    <a:pt x="221" y="327"/>
                    <a:pt x="266" y="2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 24">
              <a:extLst>
                <a:ext uri="{FF2B5EF4-FFF2-40B4-BE49-F238E27FC236}">
                  <a16:creationId xmlns:a16="http://schemas.microsoft.com/office/drawing/2014/main" xmlns="" id="{74B03DC9-4C3D-41B6-AF3F-4216DBFDE971}"/>
                </a:ext>
              </a:extLst>
            </p:cNvPr>
            <p:cNvSpPr/>
            <p:nvPr/>
          </p:nvSpPr>
          <p:spPr bwMode="auto">
            <a:xfrm>
              <a:off x="9236168" y="3721385"/>
              <a:ext cx="413334" cy="220055"/>
            </a:xfrm>
            <a:custGeom>
              <a:avLst/>
              <a:gdLst>
                <a:gd name="T0" fmla="*/ 190 w 209"/>
                <a:gd name="T1" fmla="*/ 21 h 111"/>
                <a:gd name="T2" fmla="*/ 48 w 209"/>
                <a:gd name="T3" fmla="*/ 21 h 111"/>
                <a:gd name="T4" fmla="*/ 46 w 209"/>
                <a:gd name="T5" fmla="*/ 21 h 111"/>
                <a:gd name="T6" fmla="*/ 30 w 209"/>
                <a:gd name="T7" fmla="*/ 3 h 111"/>
                <a:gd name="T8" fmla="*/ 23 w 209"/>
                <a:gd name="T9" fmla="*/ 0 h 111"/>
                <a:gd name="T10" fmla="*/ 14 w 209"/>
                <a:gd name="T11" fmla="*/ 0 h 111"/>
                <a:gd name="T12" fmla="*/ 10 w 209"/>
                <a:gd name="T13" fmla="*/ 0 h 111"/>
                <a:gd name="T14" fmla="*/ 0 w 209"/>
                <a:gd name="T15" fmla="*/ 10 h 111"/>
                <a:gd name="T16" fmla="*/ 10 w 209"/>
                <a:gd name="T17" fmla="*/ 20 h 111"/>
                <a:gd name="T18" fmla="*/ 18 w 209"/>
                <a:gd name="T19" fmla="*/ 15 h 111"/>
                <a:gd name="T20" fmla="*/ 23 w 209"/>
                <a:gd name="T21" fmla="*/ 15 h 111"/>
                <a:gd name="T22" fmla="*/ 31 w 209"/>
                <a:gd name="T23" fmla="*/ 19 h 111"/>
                <a:gd name="T24" fmla="*/ 36 w 209"/>
                <a:gd name="T25" fmla="*/ 26 h 111"/>
                <a:gd name="T26" fmla="*/ 36 w 209"/>
                <a:gd name="T27" fmla="*/ 32 h 111"/>
                <a:gd name="T28" fmla="*/ 75 w 209"/>
                <a:gd name="T29" fmla="*/ 107 h 111"/>
                <a:gd name="T30" fmla="*/ 76 w 209"/>
                <a:gd name="T31" fmla="*/ 108 h 111"/>
                <a:gd name="T32" fmla="*/ 78 w 209"/>
                <a:gd name="T33" fmla="*/ 110 h 111"/>
                <a:gd name="T34" fmla="*/ 80 w 209"/>
                <a:gd name="T35" fmla="*/ 111 h 111"/>
                <a:gd name="T36" fmla="*/ 83 w 209"/>
                <a:gd name="T37" fmla="*/ 111 h 111"/>
                <a:gd name="T38" fmla="*/ 145 w 209"/>
                <a:gd name="T39" fmla="*/ 111 h 111"/>
                <a:gd name="T40" fmla="*/ 160 w 209"/>
                <a:gd name="T41" fmla="*/ 104 h 111"/>
                <a:gd name="T42" fmla="*/ 160 w 209"/>
                <a:gd name="T43" fmla="*/ 103 h 111"/>
                <a:gd name="T44" fmla="*/ 160 w 209"/>
                <a:gd name="T45" fmla="*/ 102 h 111"/>
                <a:gd name="T46" fmla="*/ 160 w 209"/>
                <a:gd name="T47" fmla="*/ 101 h 111"/>
                <a:gd name="T48" fmla="*/ 159 w 209"/>
                <a:gd name="T49" fmla="*/ 100 h 111"/>
                <a:gd name="T50" fmla="*/ 159 w 209"/>
                <a:gd name="T51" fmla="*/ 99 h 111"/>
                <a:gd name="T52" fmla="*/ 157 w 209"/>
                <a:gd name="T53" fmla="*/ 99 h 111"/>
                <a:gd name="T54" fmla="*/ 155 w 209"/>
                <a:gd name="T55" fmla="*/ 98 h 111"/>
                <a:gd name="T56" fmla="*/ 88 w 209"/>
                <a:gd name="T57" fmla="*/ 98 h 111"/>
                <a:gd name="T58" fmla="*/ 83 w 209"/>
                <a:gd name="T59" fmla="*/ 95 h 111"/>
                <a:gd name="T60" fmla="*/ 79 w 209"/>
                <a:gd name="T61" fmla="*/ 85 h 111"/>
                <a:gd name="T62" fmla="*/ 88 w 209"/>
                <a:gd name="T63" fmla="*/ 83 h 111"/>
                <a:gd name="T64" fmla="*/ 167 w 209"/>
                <a:gd name="T65" fmla="*/ 83 h 111"/>
                <a:gd name="T66" fmla="*/ 169 w 209"/>
                <a:gd name="T67" fmla="*/ 83 h 111"/>
                <a:gd name="T68" fmla="*/ 170 w 209"/>
                <a:gd name="T69" fmla="*/ 83 h 111"/>
                <a:gd name="T70" fmla="*/ 171 w 209"/>
                <a:gd name="T71" fmla="*/ 83 h 111"/>
                <a:gd name="T72" fmla="*/ 172 w 209"/>
                <a:gd name="T73" fmla="*/ 82 h 111"/>
                <a:gd name="T74" fmla="*/ 173 w 209"/>
                <a:gd name="T75" fmla="*/ 81 h 111"/>
                <a:gd name="T76" fmla="*/ 174 w 209"/>
                <a:gd name="T77" fmla="*/ 81 h 111"/>
                <a:gd name="T78" fmla="*/ 174 w 209"/>
                <a:gd name="T79" fmla="*/ 80 h 111"/>
                <a:gd name="T80" fmla="*/ 175 w 209"/>
                <a:gd name="T81" fmla="*/ 79 h 111"/>
                <a:gd name="T82" fmla="*/ 202 w 209"/>
                <a:gd name="T83" fmla="*/ 32 h 111"/>
                <a:gd name="T84" fmla="*/ 190 w 209"/>
                <a:gd name="T85" fmla="*/ 2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9" h="111">
                  <a:moveTo>
                    <a:pt x="190" y="21"/>
                  </a:moveTo>
                  <a:cubicBezTo>
                    <a:pt x="48" y="21"/>
                    <a:pt x="48" y="21"/>
                    <a:pt x="48" y="21"/>
                  </a:cubicBezTo>
                  <a:cubicBezTo>
                    <a:pt x="48" y="21"/>
                    <a:pt x="47" y="21"/>
                    <a:pt x="46" y="21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28" y="0"/>
                    <a:pt x="23" y="0"/>
                  </a:cubicBezTo>
                  <a:cubicBezTo>
                    <a:pt x="19" y="1"/>
                    <a:pt x="16" y="0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13" y="20"/>
                    <a:pt x="16" y="18"/>
                    <a:pt x="18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7" y="14"/>
                    <a:pt x="31" y="19"/>
                  </a:cubicBezTo>
                  <a:cubicBezTo>
                    <a:pt x="32" y="20"/>
                    <a:pt x="33" y="23"/>
                    <a:pt x="36" y="26"/>
                  </a:cubicBezTo>
                  <a:cubicBezTo>
                    <a:pt x="35" y="27"/>
                    <a:pt x="36" y="29"/>
                    <a:pt x="36" y="32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56" y="111"/>
                    <a:pt x="160" y="107"/>
                    <a:pt x="160" y="104"/>
                  </a:cubicBezTo>
                  <a:cubicBezTo>
                    <a:pt x="160" y="103"/>
                    <a:pt x="160" y="103"/>
                    <a:pt x="160" y="103"/>
                  </a:cubicBezTo>
                  <a:cubicBezTo>
                    <a:pt x="160" y="102"/>
                    <a:pt x="160" y="102"/>
                    <a:pt x="160" y="102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9" y="99"/>
                    <a:pt x="159" y="99"/>
                    <a:pt x="159" y="99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8" y="98"/>
                    <a:pt x="85" y="99"/>
                    <a:pt x="83" y="95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3"/>
                    <a:pt x="86" y="83"/>
                    <a:pt x="88" y="83"/>
                  </a:cubicBezTo>
                  <a:cubicBezTo>
                    <a:pt x="167" y="83"/>
                    <a:pt x="167" y="83"/>
                    <a:pt x="167" y="83"/>
                  </a:cubicBezTo>
                  <a:cubicBezTo>
                    <a:pt x="169" y="83"/>
                    <a:pt x="169" y="83"/>
                    <a:pt x="169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2" y="82"/>
                    <a:pt x="172" y="82"/>
                    <a:pt x="172" y="82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9" y="21"/>
                    <a:pt x="203" y="21"/>
                    <a:pt x="19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Oval 25">
              <a:extLst>
                <a:ext uri="{FF2B5EF4-FFF2-40B4-BE49-F238E27FC236}">
                  <a16:creationId xmlns:a16="http://schemas.microsoft.com/office/drawing/2014/main" xmlns="" id="{00BEC2CB-30CB-42C9-913B-9AB77F3F6E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4306" y="3963194"/>
              <a:ext cx="51039" cy="5354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Oval 26">
              <a:extLst>
                <a:ext uri="{FF2B5EF4-FFF2-40B4-BE49-F238E27FC236}">
                  <a16:creationId xmlns:a16="http://schemas.microsoft.com/office/drawing/2014/main" xmlns="" id="{0BD86492-DC4E-4529-BE3A-9F1EB11FAF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7222" y="3963194"/>
              <a:ext cx="51039" cy="5354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0" name="Freeform 11">
              <a:extLst>
                <a:ext uri="{FF2B5EF4-FFF2-40B4-BE49-F238E27FC236}">
                  <a16:creationId xmlns:a16="http://schemas.microsoft.com/office/drawing/2014/main" xmlns="" id="{91863A97-11A3-439F-A967-905D62CA26DC}"/>
                </a:ext>
              </a:extLst>
            </p:cNvPr>
            <p:cNvSpPr/>
            <p:nvPr/>
          </p:nvSpPr>
          <p:spPr bwMode="auto">
            <a:xfrm>
              <a:off x="9990043" y="1823730"/>
              <a:ext cx="988991" cy="1096925"/>
            </a:xfrm>
            <a:custGeom>
              <a:avLst/>
              <a:gdLst>
                <a:gd name="T0" fmla="*/ 448 w 500"/>
                <a:gd name="T1" fmla="*/ 345 h 554"/>
                <a:gd name="T2" fmla="*/ 345 w 500"/>
                <a:gd name="T3" fmla="*/ 53 h 554"/>
                <a:gd name="T4" fmla="*/ 52 w 500"/>
                <a:gd name="T5" fmla="*/ 153 h 554"/>
                <a:gd name="T6" fmla="*/ 155 w 500"/>
                <a:gd name="T7" fmla="*/ 445 h 554"/>
                <a:gd name="T8" fmla="*/ 169 w 500"/>
                <a:gd name="T9" fmla="*/ 451 h 554"/>
                <a:gd name="T10" fmla="*/ 210 w 500"/>
                <a:gd name="T11" fmla="*/ 554 h 554"/>
                <a:gd name="T12" fmla="*/ 264 w 500"/>
                <a:gd name="T13" fmla="*/ 467 h 554"/>
                <a:gd name="T14" fmla="*/ 448 w 500"/>
                <a:gd name="T15" fmla="*/ 345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0" h="554">
                  <a:moveTo>
                    <a:pt x="448" y="345"/>
                  </a:moveTo>
                  <a:cubicBezTo>
                    <a:pt x="500" y="237"/>
                    <a:pt x="454" y="106"/>
                    <a:pt x="345" y="53"/>
                  </a:cubicBezTo>
                  <a:cubicBezTo>
                    <a:pt x="235" y="0"/>
                    <a:pt x="104" y="45"/>
                    <a:pt x="52" y="153"/>
                  </a:cubicBezTo>
                  <a:cubicBezTo>
                    <a:pt x="0" y="261"/>
                    <a:pt x="46" y="392"/>
                    <a:pt x="155" y="445"/>
                  </a:cubicBezTo>
                  <a:cubicBezTo>
                    <a:pt x="160" y="447"/>
                    <a:pt x="164" y="449"/>
                    <a:pt x="169" y="451"/>
                  </a:cubicBezTo>
                  <a:cubicBezTo>
                    <a:pt x="210" y="554"/>
                    <a:pt x="210" y="554"/>
                    <a:pt x="210" y="554"/>
                  </a:cubicBezTo>
                  <a:cubicBezTo>
                    <a:pt x="264" y="467"/>
                    <a:pt x="264" y="467"/>
                    <a:pt x="264" y="467"/>
                  </a:cubicBezTo>
                  <a:cubicBezTo>
                    <a:pt x="341" y="463"/>
                    <a:pt x="413" y="418"/>
                    <a:pt x="448" y="345"/>
                  </a:cubicBezTo>
                  <a:close/>
                </a:path>
              </a:pathLst>
            </a:custGeom>
            <a:solidFill>
              <a:srgbClr val="0053A3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1" name="Freeform 27">
              <a:extLst>
                <a:ext uri="{FF2B5EF4-FFF2-40B4-BE49-F238E27FC236}">
                  <a16:creationId xmlns:a16="http://schemas.microsoft.com/office/drawing/2014/main" xmlns="" id="{47EAE001-DE1B-444F-986D-DA357CB5AC2B}"/>
                </a:ext>
              </a:extLst>
            </p:cNvPr>
            <p:cNvSpPr/>
            <p:nvPr/>
          </p:nvSpPr>
          <p:spPr bwMode="auto">
            <a:xfrm>
              <a:off x="10193363" y="2261328"/>
              <a:ext cx="194117" cy="255196"/>
            </a:xfrm>
            <a:custGeom>
              <a:avLst/>
              <a:gdLst>
                <a:gd name="T0" fmla="*/ 78 w 98"/>
                <a:gd name="T1" fmla="*/ 44 h 129"/>
                <a:gd name="T2" fmla="*/ 98 w 98"/>
                <a:gd name="T3" fmla="*/ 55 h 129"/>
                <a:gd name="T4" fmla="*/ 67 w 98"/>
                <a:gd name="T5" fmla="*/ 0 h 129"/>
                <a:gd name="T6" fmla="*/ 3 w 98"/>
                <a:gd name="T7" fmla="*/ 0 h 129"/>
                <a:gd name="T8" fmla="*/ 21 w 98"/>
                <a:gd name="T9" fmla="*/ 11 h 129"/>
                <a:gd name="T10" fmla="*/ 7 w 98"/>
                <a:gd name="T11" fmla="*/ 38 h 129"/>
                <a:gd name="T12" fmla="*/ 7 w 98"/>
                <a:gd name="T13" fmla="*/ 64 h 129"/>
                <a:gd name="T14" fmla="*/ 44 w 98"/>
                <a:gd name="T15" fmla="*/ 129 h 129"/>
                <a:gd name="T16" fmla="*/ 47 w 98"/>
                <a:gd name="T17" fmla="*/ 97 h 129"/>
                <a:gd name="T18" fmla="*/ 78 w 98"/>
                <a:gd name="T19" fmla="*/ 4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29">
                  <a:moveTo>
                    <a:pt x="78" y="44"/>
                  </a:moveTo>
                  <a:cubicBezTo>
                    <a:pt x="98" y="55"/>
                    <a:pt x="98" y="55"/>
                    <a:pt x="98" y="55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0" y="50"/>
                    <a:pt x="7" y="64"/>
                    <a:pt x="7" y="64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38" y="117"/>
                    <a:pt x="47" y="97"/>
                    <a:pt x="47" y="97"/>
                  </a:cubicBezTo>
                  <a:lnTo>
                    <a:pt x="78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28">
              <a:extLst>
                <a:ext uri="{FF2B5EF4-FFF2-40B4-BE49-F238E27FC236}">
                  <a16:creationId xmlns:a16="http://schemas.microsoft.com/office/drawing/2014/main" xmlns="" id="{0EDF2B7E-53EC-4D7F-B75C-C6F3CD73F986}"/>
                </a:ext>
              </a:extLst>
            </p:cNvPr>
            <p:cNvSpPr/>
            <p:nvPr/>
          </p:nvSpPr>
          <p:spPr bwMode="auto">
            <a:xfrm>
              <a:off x="10255280" y="2447078"/>
              <a:ext cx="211688" cy="128853"/>
            </a:xfrm>
            <a:custGeom>
              <a:avLst/>
              <a:gdLst>
                <a:gd name="T0" fmla="*/ 62 w 107"/>
                <a:gd name="T1" fmla="*/ 65 h 65"/>
                <a:gd name="T2" fmla="*/ 107 w 107"/>
                <a:gd name="T3" fmla="*/ 64 h 65"/>
                <a:gd name="T4" fmla="*/ 107 w 107"/>
                <a:gd name="T5" fmla="*/ 0 h 65"/>
                <a:gd name="T6" fmla="*/ 30 w 107"/>
                <a:gd name="T7" fmla="*/ 0 h 65"/>
                <a:gd name="T8" fmla="*/ 62 w 107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5">
                  <a:moveTo>
                    <a:pt x="62" y="65"/>
                  </a:moveTo>
                  <a:cubicBezTo>
                    <a:pt x="107" y="64"/>
                    <a:pt x="107" y="64"/>
                    <a:pt x="107" y="6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0" y="58"/>
                    <a:pt x="62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3" name="Freeform 29">
              <a:extLst>
                <a:ext uri="{FF2B5EF4-FFF2-40B4-BE49-F238E27FC236}">
                  <a16:creationId xmlns:a16="http://schemas.microsoft.com/office/drawing/2014/main" xmlns="" id="{88F715D0-3DE3-475A-8944-95314FE3905E}"/>
                </a:ext>
              </a:extLst>
            </p:cNvPr>
            <p:cNvSpPr/>
            <p:nvPr/>
          </p:nvSpPr>
          <p:spPr bwMode="auto">
            <a:xfrm>
              <a:off x="10423458" y="2053825"/>
              <a:ext cx="261054" cy="165668"/>
            </a:xfrm>
            <a:custGeom>
              <a:avLst/>
              <a:gdLst>
                <a:gd name="T0" fmla="*/ 101 w 132"/>
                <a:gd name="T1" fmla="*/ 83 h 84"/>
                <a:gd name="T2" fmla="*/ 132 w 132"/>
                <a:gd name="T3" fmla="*/ 28 h 84"/>
                <a:gd name="T4" fmla="*/ 113 w 132"/>
                <a:gd name="T5" fmla="*/ 38 h 84"/>
                <a:gd name="T6" fmla="*/ 97 w 132"/>
                <a:gd name="T7" fmla="*/ 12 h 84"/>
                <a:gd name="T8" fmla="*/ 74 w 132"/>
                <a:gd name="T9" fmla="*/ 0 h 84"/>
                <a:gd name="T10" fmla="*/ 0 w 132"/>
                <a:gd name="T11" fmla="*/ 0 h 84"/>
                <a:gd name="T12" fmla="*/ 26 w 132"/>
                <a:gd name="T13" fmla="*/ 19 h 84"/>
                <a:gd name="T14" fmla="*/ 57 w 132"/>
                <a:gd name="T15" fmla="*/ 71 h 84"/>
                <a:gd name="T16" fmla="*/ 38 w 132"/>
                <a:gd name="T17" fmla="*/ 84 h 84"/>
                <a:gd name="T18" fmla="*/ 101 w 132"/>
                <a:gd name="T19" fmla="*/ 8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84">
                  <a:moveTo>
                    <a:pt x="101" y="83"/>
                  </a:moveTo>
                  <a:cubicBezTo>
                    <a:pt x="132" y="28"/>
                    <a:pt x="132" y="28"/>
                    <a:pt x="132" y="28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0" y="1"/>
                    <a:pt x="74" y="0"/>
                    <a:pt x="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1"/>
                    <a:pt x="26" y="19"/>
                    <a:pt x="26" y="19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38" y="84"/>
                    <a:pt x="38" y="84"/>
                    <a:pt x="38" y="84"/>
                  </a:cubicBezTo>
                  <a:lnTo>
                    <a:pt x="101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5" name="Freeform 30">
              <a:extLst>
                <a:ext uri="{FF2B5EF4-FFF2-40B4-BE49-F238E27FC236}">
                  <a16:creationId xmlns:a16="http://schemas.microsoft.com/office/drawing/2014/main" xmlns="" id="{56C23C8C-10BA-4334-9410-5BB86CB2BD40}"/>
                </a:ext>
              </a:extLst>
            </p:cNvPr>
            <p:cNvSpPr/>
            <p:nvPr/>
          </p:nvSpPr>
          <p:spPr bwMode="auto">
            <a:xfrm>
              <a:off x="10280382" y="2010316"/>
              <a:ext cx="184076" cy="240972"/>
            </a:xfrm>
            <a:custGeom>
              <a:avLst/>
              <a:gdLst>
                <a:gd name="T0" fmla="*/ 93 w 93"/>
                <a:gd name="T1" fmla="*/ 55 h 122"/>
                <a:gd name="T2" fmla="*/ 21 w 93"/>
                <a:gd name="T3" fmla="*/ 51 h 122"/>
                <a:gd name="T4" fmla="*/ 0 w 93"/>
                <a:gd name="T5" fmla="*/ 91 h 122"/>
                <a:gd name="T6" fmla="*/ 56 w 93"/>
                <a:gd name="T7" fmla="*/ 122 h 122"/>
                <a:gd name="T8" fmla="*/ 93 w 93"/>
                <a:gd name="T9" fmla="*/ 5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22">
                  <a:moveTo>
                    <a:pt x="93" y="55"/>
                  </a:moveTo>
                  <a:cubicBezTo>
                    <a:pt x="93" y="55"/>
                    <a:pt x="57" y="0"/>
                    <a:pt x="21" y="5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56" y="122"/>
                    <a:pt x="56" y="122"/>
                    <a:pt x="56" y="122"/>
                  </a:cubicBezTo>
                  <a:lnTo>
                    <a:pt x="93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6" name="Freeform 31">
              <a:extLst>
                <a:ext uri="{FF2B5EF4-FFF2-40B4-BE49-F238E27FC236}">
                  <a16:creationId xmlns:a16="http://schemas.microsoft.com/office/drawing/2014/main" xmlns="" id="{695F7BEC-D61F-452E-BADB-79BD2EF4EE38}"/>
                </a:ext>
              </a:extLst>
            </p:cNvPr>
            <p:cNvSpPr/>
            <p:nvPr/>
          </p:nvSpPr>
          <p:spPr bwMode="auto">
            <a:xfrm>
              <a:off x="10507966" y="2400223"/>
              <a:ext cx="241809" cy="215034"/>
            </a:xfrm>
            <a:custGeom>
              <a:avLst/>
              <a:gdLst>
                <a:gd name="T0" fmla="*/ 93 w 122"/>
                <a:gd name="T1" fmla="*/ 19 h 109"/>
                <a:gd name="T2" fmla="*/ 32 w 122"/>
                <a:gd name="T3" fmla="*/ 22 h 109"/>
                <a:gd name="T4" fmla="*/ 30 w 122"/>
                <a:gd name="T5" fmla="*/ 0 h 109"/>
                <a:gd name="T6" fmla="*/ 0 w 122"/>
                <a:gd name="T7" fmla="*/ 55 h 109"/>
                <a:gd name="T8" fmla="*/ 35 w 122"/>
                <a:gd name="T9" fmla="*/ 109 h 109"/>
                <a:gd name="T10" fmla="*/ 35 w 122"/>
                <a:gd name="T11" fmla="*/ 87 h 109"/>
                <a:gd name="T12" fmla="*/ 65 w 122"/>
                <a:gd name="T13" fmla="*/ 85 h 109"/>
                <a:gd name="T14" fmla="*/ 87 w 122"/>
                <a:gd name="T15" fmla="*/ 71 h 109"/>
                <a:gd name="T16" fmla="*/ 122 w 122"/>
                <a:gd name="T17" fmla="*/ 5 h 109"/>
                <a:gd name="T18" fmla="*/ 93 w 122"/>
                <a:gd name="T19" fmla="*/ 1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09">
                  <a:moveTo>
                    <a:pt x="93" y="19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8" y="84"/>
                    <a:pt x="87" y="71"/>
                    <a:pt x="87" y="71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15" y="17"/>
                    <a:pt x="93" y="19"/>
                    <a:pt x="9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7" name="Freeform 32">
              <a:extLst>
                <a:ext uri="{FF2B5EF4-FFF2-40B4-BE49-F238E27FC236}">
                  <a16:creationId xmlns:a16="http://schemas.microsoft.com/office/drawing/2014/main" xmlns="" id="{C78AB62C-9E1E-417B-86A3-5998BA361662}"/>
                </a:ext>
              </a:extLst>
            </p:cNvPr>
            <p:cNvSpPr/>
            <p:nvPr/>
          </p:nvSpPr>
          <p:spPr bwMode="auto">
            <a:xfrm>
              <a:off x="10591637" y="2222003"/>
              <a:ext cx="209177" cy="195790"/>
            </a:xfrm>
            <a:custGeom>
              <a:avLst/>
              <a:gdLst>
                <a:gd name="T0" fmla="*/ 41 w 106"/>
                <a:gd name="T1" fmla="*/ 99 h 99"/>
                <a:gd name="T2" fmla="*/ 79 w 106"/>
                <a:gd name="T3" fmla="*/ 38 h 99"/>
                <a:gd name="T4" fmla="*/ 53 w 106"/>
                <a:gd name="T5" fmla="*/ 0 h 99"/>
                <a:gd name="T6" fmla="*/ 0 w 106"/>
                <a:gd name="T7" fmla="*/ 34 h 99"/>
                <a:gd name="T8" fmla="*/ 41 w 106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99">
                  <a:moveTo>
                    <a:pt x="41" y="99"/>
                  </a:moveTo>
                  <a:cubicBezTo>
                    <a:pt x="41" y="99"/>
                    <a:pt x="106" y="93"/>
                    <a:pt x="79" y="3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41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17">
              <a:extLst>
                <a:ext uri="{FF2B5EF4-FFF2-40B4-BE49-F238E27FC236}">
                  <a16:creationId xmlns:a16="http://schemas.microsoft.com/office/drawing/2014/main" xmlns="" id="{9BBB1434-85D3-42D1-A779-633454700D83}"/>
                </a:ext>
              </a:extLst>
            </p:cNvPr>
            <p:cNvSpPr/>
            <p:nvPr/>
          </p:nvSpPr>
          <p:spPr bwMode="auto">
            <a:xfrm>
              <a:off x="7631361" y="1633797"/>
              <a:ext cx="749691" cy="849260"/>
            </a:xfrm>
            <a:custGeom>
              <a:avLst/>
              <a:gdLst>
                <a:gd name="T0" fmla="*/ 359 w 379"/>
                <a:gd name="T1" fmla="*/ 224 h 429"/>
                <a:gd name="T2" fmla="*/ 226 w 379"/>
                <a:gd name="T3" fmla="*/ 20 h 429"/>
                <a:gd name="T4" fmla="*/ 20 w 379"/>
                <a:gd name="T5" fmla="*/ 151 h 429"/>
                <a:gd name="T6" fmla="*/ 153 w 379"/>
                <a:gd name="T7" fmla="*/ 355 h 429"/>
                <a:gd name="T8" fmla="*/ 165 w 379"/>
                <a:gd name="T9" fmla="*/ 357 h 429"/>
                <a:gd name="T10" fmla="*/ 215 w 379"/>
                <a:gd name="T11" fmla="*/ 429 h 429"/>
                <a:gd name="T12" fmla="*/ 241 w 379"/>
                <a:gd name="T13" fmla="*/ 352 h 429"/>
                <a:gd name="T14" fmla="*/ 359 w 379"/>
                <a:gd name="T15" fmla="*/ 22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9" h="429">
                  <a:moveTo>
                    <a:pt x="359" y="224"/>
                  </a:moveTo>
                  <a:cubicBezTo>
                    <a:pt x="379" y="132"/>
                    <a:pt x="319" y="40"/>
                    <a:pt x="226" y="20"/>
                  </a:cubicBezTo>
                  <a:cubicBezTo>
                    <a:pt x="132" y="0"/>
                    <a:pt x="40" y="58"/>
                    <a:pt x="20" y="151"/>
                  </a:cubicBezTo>
                  <a:cubicBezTo>
                    <a:pt x="0" y="244"/>
                    <a:pt x="60" y="335"/>
                    <a:pt x="153" y="355"/>
                  </a:cubicBezTo>
                  <a:cubicBezTo>
                    <a:pt x="157" y="356"/>
                    <a:pt x="161" y="357"/>
                    <a:pt x="165" y="357"/>
                  </a:cubicBezTo>
                  <a:cubicBezTo>
                    <a:pt x="215" y="429"/>
                    <a:pt x="215" y="429"/>
                    <a:pt x="215" y="429"/>
                  </a:cubicBezTo>
                  <a:cubicBezTo>
                    <a:pt x="241" y="352"/>
                    <a:pt x="241" y="352"/>
                    <a:pt x="241" y="352"/>
                  </a:cubicBezTo>
                  <a:cubicBezTo>
                    <a:pt x="299" y="334"/>
                    <a:pt x="346" y="287"/>
                    <a:pt x="359" y="224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6" name="Freeform 33">
              <a:extLst>
                <a:ext uri="{FF2B5EF4-FFF2-40B4-BE49-F238E27FC236}">
                  <a16:creationId xmlns:a16="http://schemas.microsoft.com/office/drawing/2014/main" xmlns="" id="{F837005F-93BC-4396-88B3-BCF3A52849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94088" y="1837955"/>
              <a:ext cx="210014" cy="348071"/>
            </a:xfrm>
            <a:custGeom>
              <a:avLst/>
              <a:gdLst>
                <a:gd name="T0" fmla="*/ 65 w 106"/>
                <a:gd name="T1" fmla="*/ 81 h 176"/>
                <a:gd name="T2" fmla="*/ 106 w 106"/>
                <a:gd name="T3" fmla="*/ 28 h 176"/>
                <a:gd name="T4" fmla="*/ 106 w 106"/>
                <a:gd name="T5" fmla="*/ 0 h 176"/>
                <a:gd name="T6" fmla="*/ 98 w 106"/>
                <a:gd name="T7" fmla="*/ 0 h 176"/>
                <a:gd name="T8" fmla="*/ 8 w 106"/>
                <a:gd name="T9" fmla="*/ 0 h 176"/>
                <a:gd name="T10" fmla="*/ 0 w 106"/>
                <a:gd name="T11" fmla="*/ 0 h 176"/>
                <a:gd name="T12" fmla="*/ 0 w 106"/>
                <a:gd name="T13" fmla="*/ 28 h 176"/>
                <a:gd name="T14" fmla="*/ 0 w 106"/>
                <a:gd name="T15" fmla="*/ 28 h 176"/>
                <a:gd name="T16" fmla="*/ 42 w 106"/>
                <a:gd name="T17" fmla="*/ 81 h 176"/>
                <a:gd name="T18" fmla="*/ 48 w 106"/>
                <a:gd name="T19" fmla="*/ 89 h 176"/>
                <a:gd name="T20" fmla="*/ 45 w 106"/>
                <a:gd name="T21" fmla="*/ 94 h 176"/>
                <a:gd name="T22" fmla="*/ 0 w 106"/>
                <a:gd name="T23" fmla="*/ 147 h 176"/>
                <a:gd name="T24" fmla="*/ 0 w 106"/>
                <a:gd name="T25" fmla="*/ 147 h 176"/>
                <a:gd name="T26" fmla="*/ 0 w 106"/>
                <a:gd name="T27" fmla="*/ 176 h 176"/>
                <a:gd name="T28" fmla="*/ 8 w 106"/>
                <a:gd name="T29" fmla="*/ 176 h 176"/>
                <a:gd name="T30" fmla="*/ 98 w 106"/>
                <a:gd name="T31" fmla="*/ 176 h 176"/>
                <a:gd name="T32" fmla="*/ 106 w 106"/>
                <a:gd name="T33" fmla="*/ 176 h 176"/>
                <a:gd name="T34" fmla="*/ 106 w 106"/>
                <a:gd name="T35" fmla="*/ 147 h 176"/>
                <a:gd name="T36" fmla="*/ 62 w 106"/>
                <a:gd name="T37" fmla="*/ 94 h 176"/>
                <a:gd name="T38" fmla="*/ 59 w 106"/>
                <a:gd name="T39" fmla="*/ 89 h 176"/>
                <a:gd name="T40" fmla="*/ 65 w 106"/>
                <a:gd name="T41" fmla="*/ 81 h 176"/>
                <a:gd name="T42" fmla="*/ 16 w 106"/>
                <a:gd name="T43" fmla="*/ 147 h 176"/>
                <a:gd name="T44" fmla="*/ 16 w 106"/>
                <a:gd name="T45" fmla="*/ 143 h 176"/>
                <a:gd name="T46" fmla="*/ 16 w 106"/>
                <a:gd name="T47" fmla="*/ 143 h 176"/>
                <a:gd name="T48" fmla="*/ 47 w 106"/>
                <a:gd name="T49" fmla="*/ 106 h 176"/>
                <a:gd name="T50" fmla="*/ 16 w 106"/>
                <a:gd name="T51" fmla="*/ 147 h 176"/>
                <a:gd name="T52" fmla="*/ 90 w 106"/>
                <a:gd name="T53" fmla="*/ 143 h 176"/>
                <a:gd name="T54" fmla="*/ 90 w 106"/>
                <a:gd name="T55" fmla="*/ 145 h 176"/>
                <a:gd name="T56" fmla="*/ 58 w 106"/>
                <a:gd name="T57" fmla="*/ 106 h 176"/>
                <a:gd name="T58" fmla="*/ 90 w 106"/>
                <a:gd name="T59" fmla="*/ 143 h 176"/>
                <a:gd name="T60" fmla="*/ 47 w 106"/>
                <a:gd name="T61" fmla="*/ 47 h 176"/>
                <a:gd name="T62" fmla="*/ 21 w 106"/>
                <a:gd name="T63" fmla="*/ 51 h 176"/>
                <a:gd name="T64" fmla="*/ 16 w 106"/>
                <a:gd name="T65" fmla="*/ 32 h 176"/>
                <a:gd name="T66" fmla="*/ 16 w 106"/>
                <a:gd name="T67" fmla="*/ 32 h 176"/>
                <a:gd name="T68" fmla="*/ 16 w 106"/>
                <a:gd name="T69" fmla="*/ 12 h 176"/>
                <a:gd name="T70" fmla="*/ 22 w 106"/>
                <a:gd name="T71" fmla="*/ 12 h 176"/>
                <a:gd name="T72" fmla="*/ 85 w 106"/>
                <a:gd name="T73" fmla="*/ 12 h 176"/>
                <a:gd name="T74" fmla="*/ 90 w 106"/>
                <a:gd name="T75" fmla="*/ 12 h 176"/>
                <a:gd name="T76" fmla="*/ 90 w 106"/>
                <a:gd name="T77" fmla="*/ 32 h 176"/>
                <a:gd name="T78" fmla="*/ 89 w 106"/>
                <a:gd name="T79" fmla="*/ 42 h 176"/>
                <a:gd name="T80" fmla="*/ 68 w 106"/>
                <a:gd name="T81" fmla="*/ 49 h 176"/>
                <a:gd name="T82" fmla="*/ 47 w 106"/>
                <a:gd name="T83" fmla="*/ 4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6" h="176">
                  <a:moveTo>
                    <a:pt x="65" y="81"/>
                  </a:moveTo>
                  <a:cubicBezTo>
                    <a:pt x="89" y="75"/>
                    <a:pt x="106" y="54"/>
                    <a:pt x="106" y="28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54"/>
                    <a:pt x="18" y="76"/>
                    <a:pt x="42" y="81"/>
                  </a:cubicBezTo>
                  <a:cubicBezTo>
                    <a:pt x="45" y="83"/>
                    <a:pt x="47" y="86"/>
                    <a:pt x="48" y="89"/>
                  </a:cubicBezTo>
                  <a:cubicBezTo>
                    <a:pt x="47" y="91"/>
                    <a:pt x="46" y="92"/>
                    <a:pt x="45" y="94"/>
                  </a:cubicBezTo>
                  <a:cubicBezTo>
                    <a:pt x="20" y="98"/>
                    <a:pt x="0" y="120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106" y="176"/>
                    <a:pt x="106" y="176"/>
                    <a:pt x="106" y="176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20"/>
                    <a:pt x="87" y="98"/>
                    <a:pt x="62" y="94"/>
                  </a:cubicBezTo>
                  <a:cubicBezTo>
                    <a:pt x="61" y="92"/>
                    <a:pt x="60" y="91"/>
                    <a:pt x="59" y="89"/>
                  </a:cubicBezTo>
                  <a:cubicBezTo>
                    <a:pt x="60" y="86"/>
                    <a:pt x="62" y="83"/>
                    <a:pt x="65" y="81"/>
                  </a:cubicBezTo>
                  <a:close/>
                  <a:moveTo>
                    <a:pt x="16" y="147"/>
                  </a:moveTo>
                  <a:cubicBezTo>
                    <a:pt x="16" y="143"/>
                    <a:pt x="16" y="143"/>
                    <a:pt x="16" y="143"/>
                  </a:cubicBezTo>
                  <a:cubicBezTo>
                    <a:pt x="16" y="143"/>
                    <a:pt x="16" y="143"/>
                    <a:pt x="16" y="143"/>
                  </a:cubicBezTo>
                  <a:cubicBezTo>
                    <a:pt x="16" y="124"/>
                    <a:pt x="29" y="109"/>
                    <a:pt x="47" y="106"/>
                  </a:cubicBezTo>
                  <a:cubicBezTo>
                    <a:pt x="47" y="113"/>
                    <a:pt x="43" y="131"/>
                    <a:pt x="16" y="147"/>
                  </a:cubicBezTo>
                  <a:close/>
                  <a:moveTo>
                    <a:pt x="90" y="143"/>
                  </a:moveTo>
                  <a:cubicBezTo>
                    <a:pt x="90" y="145"/>
                    <a:pt x="90" y="145"/>
                    <a:pt x="90" y="145"/>
                  </a:cubicBezTo>
                  <a:cubicBezTo>
                    <a:pt x="79" y="138"/>
                    <a:pt x="57" y="122"/>
                    <a:pt x="58" y="106"/>
                  </a:cubicBezTo>
                  <a:cubicBezTo>
                    <a:pt x="76" y="109"/>
                    <a:pt x="90" y="124"/>
                    <a:pt x="90" y="143"/>
                  </a:cubicBezTo>
                  <a:close/>
                  <a:moveTo>
                    <a:pt x="47" y="47"/>
                  </a:moveTo>
                  <a:cubicBezTo>
                    <a:pt x="36" y="42"/>
                    <a:pt x="26" y="48"/>
                    <a:pt x="21" y="51"/>
                  </a:cubicBezTo>
                  <a:cubicBezTo>
                    <a:pt x="18" y="46"/>
                    <a:pt x="16" y="39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6"/>
                    <a:pt x="90" y="39"/>
                    <a:pt x="89" y="42"/>
                  </a:cubicBezTo>
                  <a:cubicBezTo>
                    <a:pt x="83" y="42"/>
                    <a:pt x="72" y="47"/>
                    <a:pt x="68" y="49"/>
                  </a:cubicBezTo>
                  <a:cubicBezTo>
                    <a:pt x="63" y="52"/>
                    <a:pt x="63" y="53"/>
                    <a:pt x="4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7" name="Freeform 34">
              <a:extLst>
                <a:ext uri="{FF2B5EF4-FFF2-40B4-BE49-F238E27FC236}">
                  <a16:creationId xmlns:a16="http://schemas.microsoft.com/office/drawing/2014/main" xmlns="" id="{92899F32-A365-4C51-BC46-5A6828C976E6}"/>
                </a:ext>
              </a:extLst>
            </p:cNvPr>
            <p:cNvSpPr/>
            <p:nvPr/>
          </p:nvSpPr>
          <p:spPr bwMode="auto">
            <a:xfrm>
              <a:off x="7874844" y="2200250"/>
              <a:ext cx="246829" cy="43509"/>
            </a:xfrm>
            <a:custGeom>
              <a:avLst/>
              <a:gdLst>
                <a:gd name="T0" fmla="*/ 117 w 125"/>
                <a:gd name="T1" fmla="*/ 0 h 22"/>
                <a:gd name="T2" fmla="*/ 8 w 125"/>
                <a:gd name="T3" fmla="*/ 0 h 22"/>
                <a:gd name="T4" fmla="*/ 0 w 125"/>
                <a:gd name="T5" fmla="*/ 11 h 22"/>
                <a:gd name="T6" fmla="*/ 8 w 125"/>
                <a:gd name="T7" fmla="*/ 22 h 22"/>
                <a:gd name="T8" fmla="*/ 117 w 125"/>
                <a:gd name="T9" fmla="*/ 22 h 22"/>
                <a:gd name="T10" fmla="*/ 125 w 125"/>
                <a:gd name="T11" fmla="*/ 11 h 22"/>
                <a:gd name="T12" fmla="*/ 117 w 125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2">
                  <a:moveTo>
                    <a:pt x="11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5"/>
                    <a:pt x="0" y="11"/>
                  </a:cubicBezTo>
                  <a:cubicBezTo>
                    <a:pt x="0" y="17"/>
                    <a:pt x="3" y="22"/>
                    <a:pt x="8" y="22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21" y="22"/>
                    <a:pt x="125" y="17"/>
                    <a:pt x="125" y="11"/>
                  </a:cubicBezTo>
                  <a:cubicBezTo>
                    <a:pt x="125" y="5"/>
                    <a:pt x="121" y="0"/>
                    <a:pt x="1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35">
              <a:extLst>
                <a:ext uri="{FF2B5EF4-FFF2-40B4-BE49-F238E27FC236}">
                  <a16:creationId xmlns:a16="http://schemas.microsoft.com/office/drawing/2014/main" xmlns="" id="{A4364AED-3AE1-4BCF-BAD2-3E20F90C22E8}"/>
                </a:ext>
              </a:extLst>
            </p:cNvPr>
            <p:cNvSpPr/>
            <p:nvPr/>
          </p:nvSpPr>
          <p:spPr bwMode="auto">
            <a:xfrm>
              <a:off x="7874844" y="1778548"/>
              <a:ext cx="246829" cy="45182"/>
            </a:xfrm>
            <a:custGeom>
              <a:avLst/>
              <a:gdLst>
                <a:gd name="T0" fmla="*/ 8 w 125"/>
                <a:gd name="T1" fmla="*/ 23 h 23"/>
                <a:gd name="T2" fmla="*/ 117 w 125"/>
                <a:gd name="T3" fmla="*/ 23 h 23"/>
                <a:gd name="T4" fmla="*/ 125 w 125"/>
                <a:gd name="T5" fmla="*/ 11 h 23"/>
                <a:gd name="T6" fmla="*/ 117 w 125"/>
                <a:gd name="T7" fmla="*/ 0 h 23"/>
                <a:gd name="T8" fmla="*/ 8 w 125"/>
                <a:gd name="T9" fmla="*/ 0 h 23"/>
                <a:gd name="T10" fmla="*/ 0 w 125"/>
                <a:gd name="T11" fmla="*/ 11 h 23"/>
                <a:gd name="T12" fmla="*/ 8 w 125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3">
                  <a:moveTo>
                    <a:pt x="8" y="23"/>
                  </a:moveTo>
                  <a:cubicBezTo>
                    <a:pt x="117" y="23"/>
                    <a:pt x="117" y="23"/>
                    <a:pt x="117" y="23"/>
                  </a:cubicBezTo>
                  <a:cubicBezTo>
                    <a:pt x="121" y="23"/>
                    <a:pt x="125" y="17"/>
                    <a:pt x="125" y="11"/>
                  </a:cubicBezTo>
                  <a:cubicBezTo>
                    <a:pt x="125" y="5"/>
                    <a:pt x="121" y="0"/>
                    <a:pt x="11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5"/>
                    <a:pt x="0" y="11"/>
                  </a:cubicBezTo>
                  <a:cubicBezTo>
                    <a:pt x="0" y="17"/>
                    <a:pt x="3" y="23"/>
                    <a:pt x="8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18">
              <a:extLst>
                <a:ext uri="{FF2B5EF4-FFF2-40B4-BE49-F238E27FC236}">
                  <a16:creationId xmlns:a16="http://schemas.microsoft.com/office/drawing/2014/main" xmlns="" id="{BB2527A7-3AB2-4388-9856-A45C9AECC01C}"/>
                </a:ext>
              </a:extLst>
            </p:cNvPr>
            <p:cNvSpPr/>
            <p:nvPr/>
          </p:nvSpPr>
          <p:spPr bwMode="auto">
            <a:xfrm>
              <a:off x="8644616" y="2623624"/>
              <a:ext cx="988991" cy="1080192"/>
            </a:xfrm>
            <a:custGeom>
              <a:avLst/>
              <a:gdLst>
                <a:gd name="T0" fmla="*/ 435 w 500"/>
                <a:gd name="T1" fmla="*/ 369 h 546"/>
                <a:gd name="T2" fmla="*/ 369 w 500"/>
                <a:gd name="T3" fmla="*/ 66 h 546"/>
                <a:gd name="T4" fmla="*/ 66 w 500"/>
                <a:gd name="T5" fmla="*/ 129 h 546"/>
                <a:gd name="T6" fmla="*/ 132 w 500"/>
                <a:gd name="T7" fmla="*/ 431 h 546"/>
                <a:gd name="T8" fmla="*/ 144 w 500"/>
                <a:gd name="T9" fmla="*/ 439 h 546"/>
                <a:gd name="T10" fmla="*/ 172 w 500"/>
                <a:gd name="T11" fmla="*/ 546 h 546"/>
                <a:gd name="T12" fmla="*/ 237 w 500"/>
                <a:gd name="T13" fmla="*/ 466 h 546"/>
                <a:gd name="T14" fmla="*/ 435 w 500"/>
                <a:gd name="T15" fmla="*/ 369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0" h="546">
                  <a:moveTo>
                    <a:pt x="435" y="369"/>
                  </a:moveTo>
                  <a:cubicBezTo>
                    <a:pt x="500" y="268"/>
                    <a:pt x="471" y="133"/>
                    <a:pt x="369" y="66"/>
                  </a:cubicBezTo>
                  <a:cubicBezTo>
                    <a:pt x="267" y="0"/>
                    <a:pt x="131" y="28"/>
                    <a:pt x="66" y="129"/>
                  </a:cubicBezTo>
                  <a:cubicBezTo>
                    <a:pt x="0" y="229"/>
                    <a:pt x="30" y="365"/>
                    <a:pt x="132" y="431"/>
                  </a:cubicBezTo>
                  <a:cubicBezTo>
                    <a:pt x="136" y="434"/>
                    <a:pt x="140" y="436"/>
                    <a:pt x="144" y="439"/>
                  </a:cubicBezTo>
                  <a:cubicBezTo>
                    <a:pt x="172" y="546"/>
                    <a:pt x="172" y="546"/>
                    <a:pt x="172" y="546"/>
                  </a:cubicBezTo>
                  <a:cubicBezTo>
                    <a:pt x="237" y="466"/>
                    <a:pt x="237" y="466"/>
                    <a:pt x="237" y="466"/>
                  </a:cubicBezTo>
                  <a:cubicBezTo>
                    <a:pt x="313" y="472"/>
                    <a:pt x="390" y="437"/>
                    <a:pt x="435" y="369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36">
              <a:extLst>
                <a:ext uri="{FF2B5EF4-FFF2-40B4-BE49-F238E27FC236}">
                  <a16:creationId xmlns:a16="http://schemas.microsoft.com/office/drawing/2014/main" xmlns="" id="{37A2C027-40BE-43CE-AFA8-CEFE652AF9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9178" y="2841169"/>
              <a:ext cx="369825" cy="552228"/>
            </a:xfrm>
            <a:custGeom>
              <a:avLst/>
              <a:gdLst>
                <a:gd name="T0" fmla="*/ 93 w 187"/>
                <a:gd name="T1" fmla="*/ 1 h 279"/>
                <a:gd name="T2" fmla="*/ 18 w 187"/>
                <a:gd name="T3" fmla="*/ 38 h 279"/>
                <a:gd name="T4" fmla="*/ 2 w 187"/>
                <a:gd name="T5" fmla="*/ 103 h 279"/>
                <a:gd name="T6" fmla="*/ 27 w 187"/>
                <a:gd name="T7" fmla="*/ 158 h 279"/>
                <a:gd name="T8" fmla="*/ 27 w 187"/>
                <a:gd name="T9" fmla="*/ 158 h 279"/>
                <a:gd name="T10" fmla="*/ 42 w 187"/>
                <a:gd name="T11" fmla="*/ 204 h 279"/>
                <a:gd name="T12" fmla="*/ 51 w 187"/>
                <a:gd name="T13" fmla="*/ 269 h 279"/>
                <a:gd name="T14" fmla="*/ 55 w 187"/>
                <a:gd name="T15" fmla="*/ 273 h 279"/>
                <a:gd name="T16" fmla="*/ 91 w 187"/>
                <a:gd name="T17" fmla="*/ 279 h 279"/>
                <a:gd name="T18" fmla="*/ 134 w 187"/>
                <a:gd name="T19" fmla="*/ 271 h 279"/>
                <a:gd name="T20" fmla="*/ 144 w 187"/>
                <a:gd name="T21" fmla="*/ 246 h 279"/>
                <a:gd name="T22" fmla="*/ 149 w 187"/>
                <a:gd name="T23" fmla="*/ 184 h 279"/>
                <a:gd name="T24" fmla="*/ 160 w 187"/>
                <a:gd name="T25" fmla="*/ 156 h 279"/>
                <a:gd name="T26" fmla="*/ 176 w 187"/>
                <a:gd name="T27" fmla="*/ 127 h 279"/>
                <a:gd name="T28" fmla="*/ 185 w 187"/>
                <a:gd name="T29" fmla="*/ 70 h 279"/>
                <a:gd name="T30" fmla="*/ 94 w 187"/>
                <a:gd name="T31" fmla="*/ 1 h 279"/>
                <a:gd name="T32" fmla="*/ 164 w 187"/>
                <a:gd name="T33" fmla="*/ 74 h 279"/>
                <a:gd name="T34" fmla="*/ 130 w 187"/>
                <a:gd name="T35" fmla="*/ 169 h 279"/>
                <a:gd name="T36" fmla="*/ 127 w 187"/>
                <a:gd name="T37" fmla="*/ 184 h 279"/>
                <a:gd name="T38" fmla="*/ 125 w 187"/>
                <a:gd name="T39" fmla="*/ 193 h 279"/>
                <a:gd name="T40" fmla="*/ 103 w 187"/>
                <a:gd name="T41" fmla="*/ 199 h 279"/>
                <a:gd name="T42" fmla="*/ 101 w 187"/>
                <a:gd name="T43" fmla="*/ 148 h 279"/>
                <a:gd name="T44" fmla="*/ 125 w 187"/>
                <a:gd name="T45" fmla="*/ 71 h 279"/>
                <a:gd name="T46" fmla="*/ 112 w 187"/>
                <a:gd name="T47" fmla="*/ 65 h 279"/>
                <a:gd name="T48" fmla="*/ 99 w 187"/>
                <a:gd name="T49" fmla="*/ 66 h 279"/>
                <a:gd name="T50" fmla="*/ 75 w 187"/>
                <a:gd name="T51" fmla="*/ 68 h 279"/>
                <a:gd name="T52" fmla="*/ 66 w 187"/>
                <a:gd name="T53" fmla="*/ 69 h 279"/>
                <a:gd name="T54" fmla="*/ 52 w 187"/>
                <a:gd name="T55" fmla="*/ 77 h 279"/>
                <a:gd name="T56" fmla="*/ 83 w 187"/>
                <a:gd name="T57" fmla="*/ 153 h 279"/>
                <a:gd name="T58" fmla="*/ 65 w 187"/>
                <a:gd name="T59" fmla="*/ 198 h 279"/>
                <a:gd name="T60" fmla="*/ 62 w 187"/>
                <a:gd name="T61" fmla="*/ 194 h 279"/>
                <a:gd name="T62" fmla="*/ 60 w 187"/>
                <a:gd name="T63" fmla="*/ 185 h 279"/>
                <a:gd name="T64" fmla="*/ 57 w 187"/>
                <a:gd name="T65" fmla="*/ 170 h 279"/>
                <a:gd name="T66" fmla="*/ 31 w 187"/>
                <a:gd name="T67" fmla="*/ 122 h 279"/>
                <a:gd name="T68" fmla="*/ 23 w 187"/>
                <a:gd name="T69" fmla="*/ 76 h 279"/>
                <a:gd name="T70" fmla="*/ 36 w 187"/>
                <a:gd name="T71" fmla="*/ 47 h 279"/>
                <a:gd name="T72" fmla="*/ 93 w 187"/>
                <a:gd name="T73" fmla="*/ 20 h 279"/>
                <a:gd name="T74" fmla="*/ 93 w 187"/>
                <a:gd name="T75" fmla="*/ 19 h 279"/>
                <a:gd name="T76" fmla="*/ 150 w 187"/>
                <a:gd name="T77" fmla="*/ 45 h 279"/>
                <a:gd name="T78" fmla="*/ 72 w 187"/>
                <a:gd name="T79" fmla="*/ 71 h 279"/>
                <a:gd name="T80" fmla="*/ 80 w 187"/>
                <a:gd name="T81" fmla="*/ 76 h 279"/>
                <a:gd name="T82" fmla="*/ 83 w 187"/>
                <a:gd name="T83" fmla="*/ 69 h 279"/>
                <a:gd name="T84" fmla="*/ 91 w 187"/>
                <a:gd name="T85" fmla="*/ 69 h 279"/>
                <a:gd name="T86" fmla="*/ 95 w 187"/>
                <a:gd name="T87" fmla="*/ 69 h 279"/>
                <a:gd name="T88" fmla="*/ 98 w 187"/>
                <a:gd name="T89" fmla="*/ 79 h 279"/>
                <a:gd name="T90" fmla="*/ 103 w 187"/>
                <a:gd name="T91" fmla="*/ 77 h 279"/>
                <a:gd name="T92" fmla="*/ 116 w 187"/>
                <a:gd name="T93" fmla="*/ 78 h 279"/>
                <a:gd name="T94" fmla="*/ 63 w 187"/>
                <a:gd name="T95" fmla="*/ 80 h 279"/>
                <a:gd name="T96" fmla="*/ 72 w 187"/>
                <a:gd name="T97" fmla="*/ 71 h 279"/>
                <a:gd name="T98" fmla="*/ 114 w 187"/>
                <a:gd name="T99" fmla="*/ 71 h 279"/>
                <a:gd name="T100" fmla="*/ 115 w 187"/>
                <a:gd name="T101" fmla="*/ 69 h 279"/>
                <a:gd name="T102" fmla="*/ 107 w 187"/>
                <a:gd name="T103" fmla="*/ 68 h 279"/>
                <a:gd name="T104" fmla="*/ 103 w 187"/>
                <a:gd name="T105" fmla="*/ 69 h 279"/>
                <a:gd name="T106" fmla="*/ 62 w 187"/>
                <a:gd name="T107" fmla="*/ 77 h 279"/>
                <a:gd name="T108" fmla="*/ 62 w 187"/>
                <a:gd name="T109" fmla="*/ 7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279">
                  <a:moveTo>
                    <a:pt x="94" y="1"/>
                  </a:moveTo>
                  <a:cubicBezTo>
                    <a:pt x="93" y="1"/>
                    <a:pt x="93" y="1"/>
                    <a:pt x="93" y="1"/>
                  </a:cubicBezTo>
                  <a:cubicBezTo>
                    <a:pt x="93" y="1"/>
                    <a:pt x="93" y="1"/>
                    <a:pt x="92" y="1"/>
                  </a:cubicBezTo>
                  <a:cubicBezTo>
                    <a:pt x="53" y="2"/>
                    <a:pt x="30" y="21"/>
                    <a:pt x="18" y="38"/>
                  </a:cubicBezTo>
                  <a:cubicBezTo>
                    <a:pt x="6" y="54"/>
                    <a:pt x="2" y="71"/>
                    <a:pt x="2" y="73"/>
                  </a:cubicBezTo>
                  <a:cubicBezTo>
                    <a:pt x="0" y="82"/>
                    <a:pt x="0" y="92"/>
                    <a:pt x="2" y="103"/>
                  </a:cubicBezTo>
                  <a:cubicBezTo>
                    <a:pt x="4" y="112"/>
                    <a:pt x="7" y="121"/>
                    <a:pt x="11" y="130"/>
                  </a:cubicBezTo>
                  <a:cubicBezTo>
                    <a:pt x="18" y="146"/>
                    <a:pt x="26" y="157"/>
                    <a:pt x="27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34" y="166"/>
                    <a:pt x="37" y="180"/>
                    <a:pt x="37" y="185"/>
                  </a:cubicBezTo>
                  <a:cubicBezTo>
                    <a:pt x="37" y="193"/>
                    <a:pt x="40" y="200"/>
                    <a:pt x="42" y="204"/>
                  </a:cubicBezTo>
                  <a:cubicBezTo>
                    <a:pt x="41" y="222"/>
                    <a:pt x="41" y="236"/>
                    <a:pt x="43" y="248"/>
                  </a:cubicBezTo>
                  <a:cubicBezTo>
                    <a:pt x="45" y="257"/>
                    <a:pt x="47" y="265"/>
                    <a:pt x="51" y="269"/>
                  </a:cubicBezTo>
                  <a:cubicBezTo>
                    <a:pt x="52" y="272"/>
                    <a:pt x="52" y="272"/>
                    <a:pt x="52" y="272"/>
                  </a:cubicBezTo>
                  <a:cubicBezTo>
                    <a:pt x="55" y="273"/>
                    <a:pt x="55" y="273"/>
                    <a:pt x="55" y="273"/>
                  </a:cubicBezTo>
                  <a:cubicBezTo>
                    <a:pt x="61" y="275"/>
                    <a:pt x="73" y="279"/>
                    <a:pt x="91" y="279"/>
                  </a:cubicBezTo>
                  <a:cubicBezTo>
                    <a:pt x="91" y="279"/>
                    <a:pt x="91" y="279"/>
                    <a:pt x="91" y="279"/>
                  </a:cubicBezTo>
                  <a:cubicBezTo>
                    <a:pt x="104" y="278"/>
                    <a:pt x="117" y="276"/>
                    <a:pt x="131" y="272"/>
                  </a:cubicBezTo>
                  <a:cubicBezTo>
                    <a:pt x="134" y="271"/>
                    <a:pt x="134" y="271"/>
                    <a:pt x="134" y="271"/>
                  </a:cubicBezTo>
                  <a:cubicBezTo>
                    <a:pt x="137" y="268"/>
                    <a:pt x="137" y="268"/>
                    <a:pt x="137" y="268"/>
                  </a:cubicBezTo>
                  <a:cubicBezTo>
                    <a:pt x="140" y="263"/>
                    <a:pt x="142" y="256"/>
                    <a:pt x="144" y="246"/>
                  </a:cubicBezTo>
                  <a:cubicBezTo>
                    <a:pt x="146" y="234"/>
                    <a:pt x="146" y="220"/>
                    <a:pt x="145" y="202"/>
                  </a:cubicBezTo>
                  <a:cubicBezTo>
                    <a:pt x="147" y="198"/>
                    <a:pt x="150" y="192"/>
                    <a:pt x="149" y="184"/>
                  </a:cubicBezTo>
                  <a:cubicBezTo>
                    <a:pt x="150" y="178"/>
                    <a:pt x="152" y="164"/>
                    <a:pt x="159" y="156"/>
                  </a:cubicBezTo>
                  <a:cubicBezTo>
                    <a:pt x="160" y="156"/>
                    <a:pt x="160" y="156"/>
                    <a:pt x="160" y="156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60" y="155"/>
                    <a:pt x="169" y="143"/>
                    <a:pt x="176" y="127"/>
                  </a:cubicBezTo>
                  <a:cubicBezTo>
                    <a:pt x="180" y="118"/>
                    <a:pt x="183" y="108"/>
                    <a:pt x="185" y="100"/>
                  </a:cubicBezTo>
                  <a:cubicBezTo>
                    <a:pt x="187" y="89"/>
                    <a:pt x="187" y="79"/>
                    <a:pt x="185" y="70"/>
                  </a:cubicBezTo>
                  <a:cubicBezTo>
                    <a:pt x="184" y="67"/>
                    <a:pt x="180" y="51"/>
                    <a:pt x="168" y="35"/>
                  </a:cubicBezTo>
                  <a:cubicBezTo>
                    <a:pt x="156" y="19"/>
                    <a:pt x="133" y="0"/>
                    <a:pt x="94" y="1"/>
                  </a:cubicBezTo>
                  <a:close/>
                  <a:moveTo>
                    <a:pt x="164" y="73"/>
                  </a:moveTo>
                  <a:cubicBezTo>
                    <a:pt x="164" y="74"/>
                    <a:pt x="164" y="74"/>
                    <a:pt x="164" y="74"/>
                  </a:cubicBezTo>
                  <a:cubicBezTo>
                    <a:pt x="171" y="102"/>
                    <a:pt x="144" y="140"/>
                    <a:pt x="142" y="144"/>
                  </a:cubicBezTo>
                  <a:cubicBezTo>
                    <a:pt x="136" y="150"/>
                    <a:pt x="132" y="159"/>
                    <a:pt x="130" y="169"/>
                  </a:cubicBezTo>
                  <a:cubicBezTo>
                    <a:pt x="128" y="176"/>
                    <a:pt x="127" y="182"/>
                    <a:pt x="127" y="183"/>
                  </a:cubicBezTo>
                  <a:cubicBezTo>
                    <a:pt x="127" y="184"/>
                    <a:pt x="127" y="184"/>
                    <a:pt x="127" y="184"/>
                  </a:cubicBezTo>
                  <a:cubicBezTo>
                    <a:pt x="127" y="184"/>
                    <a:pt x="127" y="184"/>
                    <a:pt x="127" y="184"/>
                  </a:cubicBezTo>
                  <a:cubicBezTo>
                    <a:pt x="127" y="189"/>
                    <a:pt x="125" y="192"/>
                    <a:pt x="125" y="193"/>
                  </a:cubicBezTo>
                  <a:cubicBezTo>
                    <a:pt x="122" y="195"/>
                    <a:pt x="122" y="195"/>
                    <a:pt x="122" y="195"/>
                  </a:cubicBezTo>
                  <a:cubicBezTo>
                    <a:pt x="115" y="197"/>
                    <a:pt x="109" y="199"/>
                    <a:pt x="103" y="199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102" y="151"/>
                    <a:pt x="102" y="149"/>
                    <a:pt x="101" y="148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5" y="71"/>
                    <a:pt x="125" y="71"/>
                    <a:pt x="125" y="71"/>
                  </a:cubicBezTo>
                  <a:cubicBezTo>
                    <a:pt x="125" y="70"/>
                    <a:pt x="125" y="69"/>
                    <a:pt x="124" y="69"/>
                  </a:cubicBezTo>
                  <a:cubicBezTo>
                    <a:pt x="122" y="64"/>
                    <a:pt x="117" y="64"/>
                    <a:pt x="112" y="65"/>
                  </a:cubicBezTo>
                  <a:cubicBezTo>
                    <a:pt x="112" y="65"/>
                    <a:pt x="111" y="64"/>
                    <a:pt x="110" y="63"/>
                  </a:cubicBezTo>
                  <a:cubicBezTo>
                    <a:pt x="106" y="62"/>
                    <a:pt x="102" y="63"/>
                    <a:pt x="99" y="66"/>
                  </a:cubicBezTo>
                  <a:cubicBezTo>
                    <a:pt x="96" y="65"/>
                    <a:pt x="92" y="65"/>
                    <a:pt x="89" y="66"/>
                  </a:cubicBezTo>
                  <a:cubicBezTo>
                    <a:pt x="85" y="64"/>
                    <a:pt x="79" y="65"/>
                    <a:pt x="75" y="68"/>
                  </a:cubicBezTo>
                  <a:cubicBezTo>
                    <a:pt x="74" y="67"/>
                    <a:pt x="72" y="66"/>
                    <a:pt x="70" y="67"/>
                  </a:cubicBezTo>
                  <a:cubicBezTo>
                    <a:pt x="69" y="67"/>
                    <a:pt x="67" y="68"/>
                    <a:pt x="66" y="69"/>
                  </a:cubicBezTo>
                  <a:cubicBezTo>
                    <a:pt x="61" y="65"/>
                    <a:pt x="56" y="70"/>
                    <a:pt x="55" y="76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4" y="150"/>
                    <a:pt x="83" y="151"/>
                    <a:pt x="83" y="153"/>
                  </a:cubicBezTo>
                  <a:cubicBezTo>
                    <a:pt x="84" y="201"/>
                    <a:pt x="84" y="201"/>
                    <a:pt x="84" y="201"/>
                  </a:cubicBezTo>
                  <a:cubicBezTo>
                    <a:pt x="76" y="200"/>
                    <a:pt x="69" y="199"/>
                    <a:pt x="65" y="198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2" y="194"/>
                    <a:pt x="62" y="194"/>
                    <a:pt x="62" y="194"/>
                  </a:cubicBezTo>
                  <a:cubicBezTo>
                    <a:pt x="62" y="194"/>
                    <a:pt x="59" y="190"/>
                    <a:pt x="60" y="186"/>
                  </a:cubicBezTo>
                  <a:cubicBezTo>
                    <a:pt x="60" y="185"/>
                    <a:pt x="60" y="185"/>
                    <a:pt x="60" y="185"/>
                  </a:cubicBezTo>
                  <a:cubicBezTo>
                    <a:pt x="60" y="184"/>
                    <a:pt x="60" y="184"/>
                    <a:pt x="60" y="184"/>
                  </a:cubicBezTo>
                  <a:cubicBezTo>
                    <a:pt x="59" y="183"/>
                    <a:pt x="59" y="178"/>
                    <a:pt x="57" y="170"/>
                  </a:cubicBezTo>
                  <a:cubicBezTo>
                    <a:pt x="54" y="160"/>
                    <a:pt x="50" y="152"/>
                    <a:pt x="45" y="145"/>
                  </a:cubicBezTo>
                  <a:cubicBezTo>
                    <a:pt x="44" y="144"/>
                    <a:pt x="37" y="134"/>
                    <a:pt x="31" y="122"/>
                  </a:cubicBezTo>
                  <a:cubicBezTo>
                    <a:pt x="25" y="109"/>
                    <a:pt x="19" y="92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6" y="61"/>
                    <a:pt x="36" y="47"/>
                  </a:cubicBezTo>
                  <a:cubicBezTo>
                    <a:pt x="49" y="29"/>
                    <a:pt x="68" y="20"/>
                    <a:pt x="92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3" y="20"/>
                    <a:pt x="93" y="19"/>
                    <a:pt x="94" y="19"/>
                  </a:cubicBezTo>
                  <a:cubicBezTo>
                    <a:pt x="118" y="19"/>
                    <a:pt x="137" y="27"/>
                    <a:pt x="150" y="45"/>
                  </a:cubicBezTo>
                  <a:cubicBezTo>
                    <a:pt x="160" y="58"/>
                    <a:pt x="164" y="73"/>
                    <a:pt x="164" y="73"/>
                  </a:cubicBezTo>
                  <a:close/>
                  <a:moveTo>
                    <a:pt x="72" y="71"/>
                  </a:moveTo>
                  <a:cubicBezTo>
                    <a:pt x="71" y="72"/>
                    <a:pt x="70" y="75"/>
                    <a:pt x="71" y="77"/>
                  </a:cubicBezTo>
                  <a:cubicBezTo>
                    <a:pt x="73" y="80"/>
                    <a:pt x="78" y="79"/>
                    <a:pt x="80" y="76"/>
                  </a:cubicBezTo>
                  <a:cubicBezTo>
                    <a:pt x="80" y="74"/>
                    <a:pt x="80" y="72"/>
                    <a:pt x="79" y="70"/>
                  </a:cubicBezTo>
                  <a:cubicBezTo>
                    <a:pt x="80" y="69"/>
                    <a:pt x="81" y="69"/>
                    <a:pt x="83" y="69"/>
                  </a:cubicBezTo>
                  <a:cubicBezTo>
                    <a:pt x="76" y="75"/>
                    <a:pt x="89" y="83"/>
                    <a:pt x="91" y="73"/>
                  </a:cubicBezTo>
                  <a:cubicBezTo>
                    <a:pt x="92" y="71"/>
                    <a:pt x="91" y="70"/>
                    <a:pt x="91" y="69"/>
                  </a:cubicBezTo>
                  <a:cubicBezTo>
                    <a:pt x="91" y="69"/>
                    <a:pt x="92" y="69"/>
                    <a:pt x="92" y="69"/>
                  </a:cubicBezTo>
                  <a:cubicBezTo>
                    <a:pt x="93" y="69"/>
                    <a:pt x="94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2" y="72"/>
                    <a:pt x="93" y="80"/>
                    <a:pt x="98" y="79"/>
                  </a:cubicBezTo>
                  <a:cubicBezTo>
                    <a:pt x="100" y="78"/>
                    <a:pt x="101" y="78"/>
                    <a:pt x="102" y="76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8" y="79"/>
                    <a:pt x="111" y="77"/>
                    <a:pt x="113" y="74"/>
                  </a:cubicBezTo>
                  <a:cubicBezTo>
                    <a:pt x="113" y="76"/>
                    <a:pt x="114" y="77"/>
                    <a:pt x="116" y="78"/>
                  </a:cubicBezTo>
                  <a:cubicBezTo>
                    <a:pt x="92" y="144"/>
                    <a:pt x="92" y="144"/>
                    <a:pt x="92" y="144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9" y="82"/>
                    <a:pt x="70" y="76"/>
                    <a:pt x="68" y="72"/>
                  </a:cubicBezTo>
                  <a:cubicBezTo>
                    <a:pt x="69" y="71"/>
                    <a:pt x="70" y="71"/>
                    <a:pt x="72" y="71"/>
                  </a:cubicBezTo>
                  <a:close/>
                  <a:moveTo>
                    <a:pt x="115" y="69"/>
                  </a:moveTo>
                  <a:cubicBezTo>
                    <a:pt x="115" y="70"/>
                    <a:pt x="114" y="70"/>
                    <a:pt x="114" y="71"/>
                  </a:cubicBezTo>
                  <a:cubicBezTo>
                    <a:pt x="114" y="70"/>
                    <a:pt x="114" y="69"/>
                    <a:pt x="114" y="69"/>
                  </a:cubicBezTo>
                  <a:cubicBezTo>
                    <a:pt x="114" y="69"/>
                    <a:pt x="115" y="69"/>
                    <a:pt x="115" y="69"/>
                  </a:cubicBezTo>
                  <a:close/>
                  <a:moveTo>
                    <a:pt x="102" y="67"/>
                  </a:moveTo>
                  <a:cubicBezTo>
                    <a:pt x="104" y="67"/>
                    <a:pt x="105" y="67"/>
                    <a:pt x="107" y="68"/>
                  </a:cubicBezTo>
                  <a:cubicBezTo>
                    <a:pt x="106" y="69"/>
                    <a:pt x="105" y="70"/>
                    <a:pt x="104" y="71"/>
                  </a:cubicBezTo>
                  <a:cubicBezTo>
                    <a:pt x="103" y="70"/>
                    <a:pt x="103" y="69"/>
                    <a:pt x="103" y="69"/>
                  </a:cubicBezTo>
                  <a:cubicBezTo>
                    <a:pt x="103" y="68"/>
                    <a:pt x="102" y="68"/>
                    <a:pt x="102" y="67"/>
                  </a:cubicBezTo>
                  <a:close/>
                  <a:moveTo>
                    <a:pt x="62" y="77"/>
                  </a:moveTo>
                  <a:cubicBezTo>
                    <a:pt x="62" y="77"/>
                    <a:pt x="62" y="77"/>
                    <a:pt x="62" y="77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2" y="77"/>
                    <a:pt x="62" y="77"/>
                    <a:pt x="62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9">
              <a:extLst>
                <a:ext uri="{FF2B5EF4-FFF2-40B4-BE49-F238E27FC236}">
                  <a16:creationId xmlns:a16="http://schemas.microsoft.com/office/drawing/2014/main" xmlns="" id="{966C2279-D39D-479B-8F34-88E2A9A8210A}"/>
                </a:ext>
              </a:extLst>
            </p:cNvPr>
            <p:cNvSpPr/>
            <p:nvPr/>
          </p:nvSpPr>
          <p:spPr bwMode="auto">
            <a:xfrm>
              <a:off x="8751476" y="1281919"/>
              <a:ext cx="977276" cy="1092742"/>
            </a:xfrm>
            <a:custGeom>
              <a:avLst/>
              <a:gdLst>
                <a:gd name="T0" fmla="*/ 455 w 494"/>
                <a:gd name="T1" fmla="*/ 317 h 552"/>
                <a:gd name="T2" fmla="*/ 317 w 494"/>
                <a:gd name="T3" fmla="*/ 39 h 552"/>
                <a:gd name="T4" fmla="*/ 39 w 494"/>
                <a:gd name="T5" fmla="*/ 174 h 552"/>
                <a:gd name="T6" fmla="*/ 176 w 494"/>
                <a:gd name="T7" fmla="*/ 451 h 552"/>
                <a:gd name="T8" fmla="*/ 190 w 494"/>
                <a:gd name="T9" fmla="*/ 455 h 552"/>
                <a:gd name="T10" fmla="*/ 243 w 494"/>
                <a:gd name="T11" fmla="*/ 552 h 552"/>
                <a:gd name="T12" fmla="*/ 287 w 494"/>
                <a:gd name="T13" fmla="*/ 460 h 552"/>
                <a:gd name="T14" fmla="*/ 455 w 494"/>
                <a:gd name="T15" fmla="*/ 317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4" h="552">
                  <a:moveTo>
                    <a:pt x="455" y="317"/>
                  </a:moveTo>
                  <a:cubicBezTo>
                    <a:pt x="494" y="203"/>
                    <a:pt x="432" y="79"/>
                    <a:pt x="317" y="39"/>
                  </a:cubicBezTo>
                  <a:cubicBezTo>
                    <a:pt x="202" y="0"/>
                    <a:pt x="78" y="60"/>
                    <a:pt x="39" y="174"/>
                  </a:cubicBezTo>
                  <a:cubicBezTo>
                    <a:pt x="0" y="287"/>
                    <a:pt x="61" y="412"/>
                    <a:pt x="176" y="451"/>
                  </a:cubicBezTo>
                  <a:cubicBezTo>
                    <a:pt x="181" y="453"/>
                    <a:pt x="186" y="454"/>
                    <a:pt x="190" y="455"/>
                  </a:cubicBezTo>
                  <a:cubicBezTo>
                    <a:pt x="243" y="552"/>
                    <a:pt x="243" y="552"/>
                    <a:pt x="243" y="552"/>
                  </a:cubicBezTo>
                  <a:cubicBezTo>
                    <a:pt x="287" y="460"/>
                    <a:pt x="287" y="460"/>
                    <a:pt x="287" y="460"/>
                  </a:cubicBezTo>
                  <a:cubicBezTo>
                    <a:pt x="362" y="446"/>
                    <a:pt x="428" y="394"/>
                    <a:pt x="455" y="317"/>
                  </a:cubicBezTo>
                  <a:close/>
                </a:path>
              </a:pathLst>
            </a:custGeom>
            <a:solidFill>
              <a:srgbClr val="0053A3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38">
              <a:extLst>
                <a:ext uri="{FF2B5EF4-FFF2-40B4-BE49-F238E27FC236}">
                  <a16:creationId xmlns:a16="http://schemas.microsoft.com/office/drawing/2014/main" xmlns="" id="{0A4A92B4-8658-44C5-9B7B-5696233D70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1368" y="1554686"/>
              <a:ext cx="627532" cy="435925"/>
            </a:xfrm>
            <a:custGeom>
              <a:avLst/>
              <a:gdLst>
                <a:gd name="T0" fmla="*/ 314 w 317"/>
                <a:gd name="T1" fmla="*/ 82 h 220"/>
                <a:gd name="T2" fmla="*/ 309 w 317"/>
                <a:gd name="T3" fmla="*/ 75 h 220"/>
                <a:gd name="T4" fmla="*/ 303 w 317"/>
                <a:gd name="T5" fmla="*/ 71 h 220"/>
                <a:gd name="T6" fmla="*/ 302 w 317"/>
                <a:gd name="T7" fmla="*/ 72 h 220"/>
                <a:gd name="T8" fmla="*/ 306 w 317"/>
                <a:gd name="T9" fmla="*/ 83 h 220"/>
                <a:gd name="T10" fmla="*/ 307 w 317"/>
                <a:gd name="T11" fmla="*/ 87 h 220"/>
                <a:gd name="T12" fmla="*/ 305 w 317"/>
                <a:gd name="T13" fmla="*/ 92 h 220"/>
                <a:gd name="T14" fmla="*/ 303 w 317"/>
                <a:gd name="T15" fmla="*/ 94 h 220"/>
                <a:gd name="T16" fmla="*/ 302 w 317"/>
                <a:gd name="T17" fmla="*/ 94 h 220"/>
                <a:gd name="T18" fmla="*/ 303 w 317"/>
                <a:gd name="T19" fmla="*/ 94 h 220"/>
                <a:gd name="T20" fmla="*/ 303 w 317"/>
                <a:gd name="T21" fmla="*/ 94 h 220"/>
                <a:gd name="T22" fmla="*/ 301 w 317"/>
                <a:gd name="T23" fmla="*/ 95 h 220"/>
                <a:gd name="T24" fmla="*/ 298 w 317"/>
                <a:gd name="T25" fmla="*/ 96 h 220"/>
                <a:gd name="T26" fmla="*/ 159 w 317"/>
                <a:gd name="T27" fmla="*/ 0 h 220"/>
                <a:gd name="T28" fmla="*/ 17 w 317"/>
                <a:gd name="T29" fmla="*/ 11 h 220"/>
                <a:gd name="T30" fmla="*/ 20 w 317"/>
                <a:gd name="T31" fmla="*/ 99 h 220"/>
                <a:gd name="T32" fmla="*/ 9 w 317"/>
                <a:gd name="T33" fmla="*/ 99 h 220"/>
                <a:gd name="T34" fmla="*/ 9 w 317"/>
                <a:gd name="T35" fmla="*/ 146 h 220"/>
                <a:gd name="T36" fmla="*/ 91 w 317"/>
                <a:gd name="T37" fmla="*/ 185 h 220"/>
                <a:gd name="T38" fmla="*/ 113 w 317"/>
                <a:gd name="T39" fmla="*/ 220 h 220"/>
                <a:gd name="T40" fmla="*/ 135 w 317"/>
                <a:gd name="T41" fmla="*/ 196 h 220"/>
                <a:gd name="T42" fmla="*/ 177 w 317"/>
                <a:gd name="T43" fmla="*/ 197 h 220"/>
                <a:gd name="T44" fmla="*/ 196 w 317"/>
                <a:gd name="T45" fmla="*/ 220 h 220"/>
                <a:gd name="T46" fmla="*/ 220 w 317"/>
                <a:gd name="T47" fmla="*/ 187 h 220"/>
                <a:gd name="T48" fmla="*/ 303 w 317"/>
                <a:gd name="T49" fmla="*/ 110 h 220"/>
                <a:gd name="T50" fmla="*/ 309 w 317"/>
                <a:gd name="T51" fmla="*/ 106 h 220"/>
                <a:gd name="T52" fmla="*/ 311 w 317"/>
                <a:gd name="T53" fmla="*/ 104 h 220"/>
                <a:gd name="T54" fmla="*/ 312 w 317"/>
                <a:gd name="T55" fmla="*/ 104 h 220"/>
                <a:gd name="T56" fmla="*/ 312 w 317"/>
                <a:gd name="T57" fmla="*/ 103 h 220"/>
                <a:gd name="T58" fmla="*/ 312 w 317"/>
                <a:gd name="T59" fmla="*/ 103 h 220"/>
                <a:gd name="T60" fmla="*/ 316 w 317"/>
                <a:gd name="T61" fmla="*/ 96 h 220"/>
                <a:gd name="T62" fmla="*/ 316 w 317"/>
                <a:gd name="T63" fmla="*/ 85 h 220"/>
                <a:gd name="T64" fmla="*/ 52 w 317"/>
                <a:gd name="T65" fmla="*/ 99 h 220"/>
                <a:gd name="T66" fmla="*/ 76 w 317"/>
                <a:gd name="T67" fmla="*/ 99 h 220"/>
                <a:gd name="T68" fmla="*/ 201 w 317"/>
                <a:gd name="T69" fmla="*/ 24 h 220"/>
                <a:gd name="T70" fmla="*/ 158 w 317"/>
                <a:gd name="T71" fmla="*/ 31 h 220"/>
                <a:gd name="T72" fmla="*/ 119 w 317"/>
                <a:gd name="T73" fmla="*/ 37 h 220"/>
                <a:gd name="T74" fmla="*/ 113 w 317"/>
                <a:gd name="T75" fmla="*/ 25 h 220"/>
                <a:gd name="T76" fmla="*/ 158 w 317"/>
                <a:gd name="T77" fmla="*/ 12 h 220"/>
                <a:gd name="T78" fmla="*/ 201 w 317"/>
                <a:gd name="T79" fmla="*/ 2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7" h="220">
                  <a:moveTo>
                    <a:pt x="316" y="85"/>
                  </a:moveTo>
                  <a:cubicBezTo>
                    <a:pt x="315" y="84"/>
                    <a:pt x="315" y="83"/>
                    <a:pt x="314" y="82"/>
                  </a:cubicBezTo>
                  <a:cubicBezTo>
                    <a:pt x="314" y="81"/>
                    <a:pt x="313" y="80"/>
                    <a:pt x="313" y="79"/>
                  </a:cubicBezTo>
                  <a:cubicBezTo>
                    <a:pt x="311" y="78"/>
                    <a:pt x="310" y="77"/>
                    <a:pt x="309" y="75"/>
                  </a:cubicBezTo>
                  <a:cubicBezTo>
                    <a:pt x="308" y="74"/>
                    <a:pt x="307" y="74"/>
                    <a:pt x="306" y="73"/>
                  </a:cubicBezTo>
                  <a:cubicBezTo>
                    <a:pt x="305" y="72"/>
                    <a:pt x="304" y="71"/>
                    <a:pt x="303" y="71"/>
                  </a:cubicBezTo>
                  <a:cubicBezTo>
                    <a:pt x="302" y="70"/>
                    <a:pt x="301" y="70"/>
                    <a:pt x="301" y="70"/>
                  </a:cubicBezTo>
                  <a:cubicBezTo>
                    <a:pt x="301" y="70"/>
                    <a:pt x="301" y="71"/>
                    <a:pt x="302" y="72"/>
                  </a:cubicBezTo>
                  <a:cubicBezTo>
                    <a:pt x="303" y="74"/>
                    <a:pt x="304" y="76"/>
                    <a:pt x="305" y="78"/>
                  </a:cubicBezTo>
                  <a:cubicBezTo>
                    <a:pt x="305" y="80"/>
                    <a:pt x="306" y="81"/>
                    <a:pt x="306" y="83"/>
                  </a:cubicBezTo>
                  <a:cubicBezTo>
                    <a:pt x="306" y="83"/>
                    <a:pt x="306" y="84"/>
                    <a:pt x="306" y="85"/>
                  </a:cubicBezTo>
                  <a:cubicBezTo>
                    <a:pt x="307" y="85"/>
                    <a:pt x="307" y="86"/>
                    <a:pt x="307" y="87"/>
                  </a:cubicBezTo>
                  <a:cubicBezTo>
                    <a:pt x="307" y="88"/>
                    <a:pt x="306" y="89"/>
                    <a:pt x="306" y="90"/>
                  </a:cubicBezTo>
                  <a:cubicBezTo>
                    <a:pt x="306" y="91"/>
                    <a:pt x="305" y="91"/>
                    <a:pt x="305" y="92"/>
                  </a:cubicBezTo>
                  <a:cubicBezTo>
                    <a:pt x="305" y="92"/>
                    <a:pt x="305" y="92"/>
                    <a:pt x="305" y="92"/>
                  </a:cubicBezTo>
                  <a:cubicBezTo>
                    <a:pt x="303" y="94"/>
                    <a:pt x="303" y="94"/>
                    <a:pt x="303" y="94"/>
                  </a:cubicBezTo>
                  <a:cubicBezTo>
                    <a:pt x="302" y="94"/>
                    <a:pt x="302" y="94"/>
                    <a:pt x="302" y="94"/>
                  </a:cubicBezTo>
                  <a:cubicBezTo>
                    <a:pt x="302" y="94"/>
                    <a:pt x="302" y="94"/>
                    <a:pt x="302" y="94"/>
                  </a:cubicBezTo>
                  <a:cubicBezTo>
                    <a:pt x="302" y="94"/>
                    <a:pt x="303" y="94"/>
                    <a:pt x="303" y="94"/>
                  </a:cubicBezTo>
                  <a:cubicBezTo>
                    <a:pt x="303" y="94"/>
                    <a:pt x="303" y="94"/>
                    <a:pt x="303" y="94"/>
                  </a:cubicBezTo>
                  <a:cubicBezTo>
                    <a:pt x="303" y="94"/>
                    <a:pt x="303" y="94"/>
                    <a:pt x="303" y="94"/>
                  </a:cubicBezTo>
                  <a:cubicBezTo>
                    <a:pt x="303" y="94"/>
                    <a:pt x="303" y="94"/>
                    <a:pt x="303" y="94"/>
                  </a:cubicBezTo>
                  <a:cubicBezTo>
                    <a:pt x="302" y="94"/>
                    <a:pt x="302" y="94"/>
                    <a:pt x="302" y="94"/>
                  </a:cubicBezTo>
                  <a:cubicBezTo>
                    <a:pt x="301" y="95"/>
                    <a:pt x="301" y="95"/>
                    <a:pt x="301" y="95"/>
                  </a:cubicBezTo>
                  <a:cubicBezTo>
                    <a:pt x="301" y="95"/>
                    <a:pt x="300" y="95"/>
                    <a:pt x="300" y="96"/>
                  </a:cubicBezTo>
                  <a:cubicBezTo>
                    <a:pt x="299" y="96"/>
                    <a:pt x="299" y="96"/>
                    <a:pt x="298" y="96"/>
                  </a:cubicBezTo>
                  <a:cubicBezTo>
                    <a:pt x="298" y="96"/>
                    <a:pt x="297" y="96"/>
                    <a:pt x="297" y="96"/>
                  </a:cubicBezTo>
                  <a:cubicBezTo>
                    <a:pt x="295" y="43"/>
                    <a:pt x="234" y="0"/>
                    <a:pt x="159" y="0"/>
                  </a:cubicBezTo>
                  <a:cubicBezTo>
                    <a:pt x="123" y="0"/>
                    <a:pt x="90" y="10"/>
                    <a:pt x="66" y="26"/>
                  </a:cubicBezTo>
                  <a:cubicBezTo>
                    <a:pt x="56" y="19"/>
                    <a:pt x="39" y="11"/>
                    <a:pt x="17" y="11"/>
                  </a:cubicBezTo>
                  <a:cubicBezTo>
                    <a:pt x="17" y="11"/>
                    <a:pt x="32" y="33"/>
                    <a:pt x="40" y="48"/>
                  </a:cubicBezTo>
                  <a:cubicBezTo>
                    <a:pt x="28" y="63"/>
                    <a:pt x="20" y="80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9"/>
                    <a:pt x="0" y="108"/>
                    <a:pt x="0" y="123"/>
                  </a:cubicBezTo>
                  <a:cubicBezTo>
                    <a:pt x="0" y="138"/>
                    <a:pt x="9" y="146"/>
                    <a:pt x="9" y="146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57" y="167"/>
                    <a:pt x="72" y="177"/>
                    <a:pt x="91" y="185"/>
                  </a:cubicBezTo>
                  <a:cubicBezTo>
                    <a:pt x="99" y="216"/>
                    <a:pt x="99" y="216"/>
                    <a:pt x="99" y="216"/>
                  </a:cubicBezTo>
                  <a:cubicBezTo>
                    <a:pt x="99" y="216"/>
                    <a:pt x="101" y="220"/>
                    <a:pt x="113" y="220"/>
                  </a:cubicBezTo>
                  <a:cubicBezTo>
                    <a:pt x="126" y="220"/>
                    <a:pt x="130" y="216"/>
                    <a:pt x="130" y="216"/>
                  </a:cubicBezTo>
                  <a:cubicBezTo>
                    <a:pt x="135" y="196"/>
                    <a:pt x="135" y="196"/>
                    <a:pt x="135" y="196"/>
                  </a:cubicBezTo>
                  <a:cubicBezTo>
                    <a:pt x="143" y="197"/>
                    <a:pt x="151" y="197"/>
                    <a:pt x="159" y="197"/>
                  </a:cubicBezTo>
                  <a:cubicBezTo>
                    <a:pt x="165" y="197"/>
                    <a:pt x="171" y="197"/>
                    <a:pt x="177" y="197"/>
                  </a:cubicBezTo>
                  <a:cubicBezTo>
                    <a:pt x="182" y="216"/>
                    <a:pt x="182" y="216"/>
                    <a:pt x="182" y="216"/>
                  </a:cubicBezTo>
                  <a:cubicBezTo>
                    <a:pt x="182" y="216"/>
                    <a:pt x="184" y="220"/>
                    <a:pt x="196" y="220"/>
                  </a:cubicBezTo>
                  <a:cubicBezTo>
                    <a:pt x="208" y="220"/>
                    <a:pt x="213" y="216"/>
                    <a:pt x="213" y="216"/>
                  </a:cubicBezTo>
                  <a:cubicBezTo>
                    <a:pt x="220" y="187"/>
                    <a:pt x="220" y="187"/>
                    <a:pt x="220" y="187"/>
                  </a:cubicBezTo>
                  <a:cubicBezTo>
                    <a:pt x="260" y="173"/>
                    <a:pt x="290" y="145"/>
                    <a:pt x="296" y="111"/>
                  </a:cubicBezTo>
                  <a:cubicBezTo>
                    <a:pt x="298" y="111"/>
                    <a:pt x="300" y="111"/>
                    <a:pt x="303" y="110"/>
                  </a:cubicBezTo>
                  <a:cubicBezTo>
                    <a:pt x="304" y="109"/>
                    <a:pt x="305" y="109"/>
                    <a:pt x="306" y="108"/>
                  </a:cubicBezTo>
                  <a:cubicBezTo>
                    <a:pt x="307" y="108"/>
                    <a:pt x="308" y="107"/>
                    <a:pt x="309" y="106"/>
                  </a:cubicBezTo>
                  <a:cubicBezTo>
                    <a:pt x="311" y="105"/>
                    <a:pt x="311" y="105"/>
                    <a:pt x="311" y="105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2" y="104"/>
                    <a:pt x="312" y="104"/>
                    <a:pt x="312" y="104"/>
                  </a:cubicBezTo>
                  <a:cubicBezTo>
                    <a:pt x="312" y="104"/>
                    <a:pt x="312" y="104"/>
                    <a:pt x="312" y="104"/>
                  </a:cubicBezTo>
                  <a:cubicBezTo>
                    <a:pt x="312" y="104"/>
                    <a:pt x="312" y="104"/>
                    <a:pt x="312" y="104"/>
                  </a:cubicBezTo>
                  <a:cubicBezTo>
                    <a:pt x="312" y="103"/>
                    <a:pt x="312" y="103"/>
                    <a:pt x="312" y="103"/>
                  </a:cubicBezTo>
                  <a:cubicBezTo>
                    <a:pt x="312" y="103"/>
                    <a:pt x="312" y="103"/>
                    <a:pt x="312" y="103"/>
                  </a:cubicBezTo>
                  <a:cubicBezTo>
                    <a:pt x="312" y="103"/>
                    <a:pt x="312" y="103"/>
                    <a:pt x="312" y="103"/>
                  </a:cubicBezTo>
                  <a:cubicBezTo>
                    <a:pt x="314" y="101"/>
                    <a:pt x="314" y="101"/>
                    <a:pt x="314" y="101"/>
                  </a:cubicBezTo>
                  <a:cubicBezTo>
                    <a:pt x="315" y="99"/>
                    <a:pt x="316" y="98"/>
                    <a:pt x="316" y="96"/>
                  </a:cubicBezTo>
                  <a:cubicBezTo>
                    <a:pt x="317" y="95"/>
                    <a:pt x="317" y="93"/>
                    <a:pt x="317" y="92"/>
                  </a:cubicBezTo>
                  <a:cubicBezTo>
                    <a:pt x="317" y="89"/>
                    <a:pt x="317" y="87"/>
                    <a:pt x="316" y="85"/>
                  </a:cubicBezTo>
                  <a:close/>
                  <a:moveTo>
                    <a:pt x="64" y="111"/>
                  </a:moveTo>
                  <a:cubicBezTo>
                    <a:pt x="57" y="111"/>
                    <a:pt x="52" y="106"/>
                    <a:pt x="52" y="99"/>
                  </a:cubicBezTo>
                  <a:cubicBezTo>
                    <a:pt x="52" y="93"/>
                    <a:pt x="57" y="87"/>
                    <a:pt x="64" y="87"/>
                  </a:cubicBezTo>
                  <a:cubicBezTo>
                    <a:pt x="70" y="87"/>
                    <a:pt x="76" y="93"/>
                    <a:pt x="76" y="99"/>
                  </a:cubicBezTo>
                  <a:cubicBezTo>
                    <a:pt x="76" y="106"/>
                    <a:pt x="70" y="111"/>
                    <a:pt x="64" y="111"/>
                  </a:cubicBezTo>
                  <a:close/>
                  <a:moveTo>
                    <a:pt x="201" y="24"/>
                  </a:moveTo>
                  <a:cubicBezTo>
                    <a:pt x="200" y="27"/>
                    <a:pt x="197" y="37"/>
                    <a:pt x="195" y="36"/>
                  </a:cubicBezTo>
                  <a:cubicBezTo>
                    <a:pt x="183" y="33"/>
                    <a:pt x="171" y="31"/>
                    <a:pt x="158" y="31"/>
                  </a:cubicBezTo>
                  <a:cubicBezTo>
                    <a:pt x="145" y="31"/>
                    <a:pt x="132" y="33"/>
                    <a:pt x="119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6" y="36"/>
                    <a:pt x="114" y="27"/>
                    <a:pt x="113" y="25"/>
                  </a:cubicBezTo>
                  <a:cubicBezTo>
                    <a:pt x="112" y="23"/>
                    <a:pt x="114" y="20"/>
                    <a:pt x="116" y="19"/>
                  </a:cubicBezTo>
                  <a:cubicBezTo>
                    <a:pt x="130" y="15"/>
                    <a:pt x="144" y="12"/>
                    <a:pt x="158" y="12"/>
                  </a:cubicBezTo>
                  <a:cubicBezTo>
                    <a:pt x="172" y="12"/>
                    <a:pt x="185" y="14"/>
                    <a:pt x="198" y="18"/>
                  </a:cubicBezTo>
                  <a:cubicBezTo>
                    <a:pt x="200" y="19"/>
                    <a:pt x="202" y="22"/>
                    <a:pt x="20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7">
              <a:extLst>
                <a:ext uri="{FF2B5EF4-FFF2-40B4-BE49-F238E27FC236}">
                  <a16:creationId xmlns:a16="http://schemas.microsoft.com/office/drawing/2014/main" xmlns="" id="{D560FB32-AAF9-40F1-82C1-9ACC6559E490}"/>
                </a:ext>
              </a:extLst>
            </p:cNvPr>
            <p:cNvSpPr/>
            <p:nvPr/>
          </p:nvSpPr>
          <p:spPr bwMode="auto">
            <a:xfrm>
              <a:off x="9600138" y="2672989"/>
              <a:ext cx="791528" cy="842566"/>
            </a:xfrm>
            <a:custGeom>
              <a:avLst/>
              <a:gdLst>
                <a:gd name="T0" fmla="*/ 327 w 400"/>
                <a:gd name="T1" fmla="*/ 332 h 426"/>
                <a:gd name="T2" fmla="*/ 330 w 400"/>
                <a:gd name="T3" fmla="*/ 75 h 426"/>
                <a:gd name="T4" fmla="*/ 74 w 400"/>
                <a:gd name="T5" fmla="*/ 69 h 426"/>
                <a:gd name="T6" fmla="*/ 70 w 400"/>
                <a:gd name="T7" fmla="*/ 326 h 426"/>
                <a:gd name="T8" fmla="*/ 79 w 400"/>
                <a:gd name="T9" fmla="*/ 334 h 426"/>
                <a:gd name="T10" fmla="*/ 82 w 400"/>
                <a:gd name="T11" fmla="*/ 426 h 426"/>
                <a:gd name="T12" fmla="*/ 149 w 400"/>
                <a:gd name="T13" fmla="*/ 374 h 426"/>
                <a:gd name="T14" fmla="*/ 327 w 400"/>
                <a:gd name="T15" fmla="*/ 332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0" h="426">
                  <a:moveTo>
                    <a:pt x="327" y="332"/>
                  </a:moveTo>
                  <a:cubicBezTo>
                    <a:pt x="399" y="263"/>
                    <a:pt x="400" y="148"/>
                    <a:pt x="330" y="75"/>
                  </a:cubicBezTo>
                  <a:cubicBezTo>
                    <a:pt x="260" y="3"/>
                    <a:pt x="146" y="0"/>
                    <a:pt x="74" y="69"/>
                  </a:cubicBezTo>
                  <a:cubicBezTo>
                    <a:pt x="2" y="138"/>
                    <a:pt x="0" y="253"/>
                    <a:pt x="70" y="326"/>
                  </a:cubicBezTo>
                  <a:cubicBezTo>
                    <a:pt x="73" y="329"/>
                    <a:pt x="76" y="331"/>
                    <a:pt x="79" y="334"/>
                  </a:cubicBezTo>
                  <a:cubicBezTo>
                    <a:pt x="82" y="426"/>
                    <a:pt x="82" y="426"/>
                    <a:pt x="82" y="426"/>
                  </a:cubicBezTo>
                  <a:cubicBezTo>
                    <a:pt x="149" y="374"/>
                    <a:pt x="149" y="374"/>
                    <a:pt x="149" y="374"/>
                  </a:cubicBezTo>
                  <a:cubicBezTo>
                    <a:pt x="210" y="393"/>
                    <a:pt x="278" y="379"/>
                    <a:pt x="327" y="332"/>
                  </a:cubicBezTo>
                  <a:close/>
                </a:path>
              </a:pathLst>
            </a:custGeom>
            <a:solidFill>
              <a:srgbClr val="0053A3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39">
              <a:extLst>
                <a:ext uri="{FF2B5EF4-FFF2-40B4-BE49-F238E27FC236}">
                  <a16:creationId xmlns:a16="http://schemas.microsoft.com/office/drawing/2014/main" xmlns="" id="{6E1B4DFE-1451-4E30-B788-C93FF0C31611}"/>
                </a:ext>
              </a:extLst>
            </p:cNvPr>
            <p:cNvSpPr/>
            <p:nvPr/>
          </p:nvSpPr>
          <p:spPr bwMode="auto">
            <a:xfrm>
              <a:off x="9736522" y="2890533"/>
              <a:ext cx="385723" cy="251013"/>
            </a:xfrm>
            <a:custGeom>
              <a:avLst/>
              <a:gdLst>
                <a:gd name="T0" fmla="*/ 95 w 195"/>
                <a:gd name="T1" fmla="*/ 122 h 127"/>
                <a:gd name="T2" fmla="*/ 180 w 195"/>
                <a:gd name="T3" fmla="*/ 65 h 127"/>
                <a:gd name="T4" fmla="*/ 195 w 195"/>
                <a:gd name="T5" fmla="*/ 66 h 127"/>
                <a:gd name="T6" fmla="*/ 195 w 195"/>
                <a:gd name="T7" fmla="*/ 63 h 127"/>
                <a:gd name="T8" fmla="*/ 100 w 195"/>
                <a:gd name="T9" fmla="*/ 0 h 127"/>
                <a:gd name="T10" fmla="*/ 5 w 195"/>
                <a:gd name="T11" fmla="*/ 63 h 127"/>
                <a:gd name="T12" fmla="*/ 28 w 195"/>
                <a:gd name="T13" fmla="*/ 105 h 127"/>
                <a:gd name="T14" fmla="*/ 0 w 195"/>
                <a:gd name="T15" fmla="*/ 125 h 127"/>
                <a:gd name="T16" fmla="*/ 13 w 195"/>
                <a:gd name="T17" fmla="*/ 127 h 127"/>
                <a:gd name="T18" fmla="*/ 44 w 195"/>
                <a:gd name="T19" fmla="*/ 115 h 127"/>
                <a:gd name="T20" fmla="*/ 94 w 195"/>
                <a:gd name="T21" fmla="*/ 126 h 127"/>
                <a:gd name="T22" fmla="*/ 95 w 195"/>
                <a:gd name="T23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27">
                  <a:moveTo>
                    <a:pt x="95" y="122"/>
                  </a:moveTo>
                  <a:cubicBezTo>
                    <a:pt x="102" y="89"/>
                    <a:pt x="134" y="65"/>
                    <a:pt x="180" y="65"/>
                  </a:cubicBezTo>
                  <a:cubicBezTo>
                    <a:pt x="185" y="65"/>
                    <a:pt x="190" y="65"/>
                    <a:pt x="195" y="66"/>
                  </a:cubicBezTo>
                  <a:cubicBezTo>
                    <a:pt x="195" y="65"/>
                    <a:pt x="195" y="64"/>
                    <a:pt x="195" y="63"/>
                  </a:cubicBezTo>
                  <a:cubicBezTo>
                    <a:pt x="195" y="28"/>
                    <a:pt x="152" y="0"/>
                    <a:pt x="100" y="0"/>
                  </a:cubicBezTo>
                  <a:cubicBezTo>
                    <a:pt x="47" y="0"/>
                    <a:pt x="5" y="28"/>
                    <a:pt x="5" y="63"/>
                  </a:cubicBezTo>
                  <a:cubicBezTo>
                    <a:pt x="5" y="79"/>
                    <a:pt x="14" y="94"/>
                    <a:pt x="28" y="105"/>
                  </a:cubicBezTo>
                  <a:cubicBezTo>
                    <a:pt x="21" y="114"/>
                    <a:pt x="11" y="121"/>
                    <a:pt x="0" y="125"/>
                  </a:cubicBezTo>
                  <a:cubicBezTo>
                    <a:pt x="4" y="126"/>
                    <a:pt x="8" y="127"/>
                    <a:pt x="13" y="127"/>
                  </a:cubicBezTo>
                  <a:cubicBezTo>
                    <a:pt x="25" y="127"/>
                    <a:pt x="36" y="122"/>
                    <a:pt x="44" y="115"/>
                  </a:cubicBezTo>
                  <a:cubicBezTo>
                    <a:pt x="59" y="122"/>
                    <a:pt x="74" y="126"/>
                    <a:pt x="94" y="126"/>
                  </a:cubicBezTo>
                  <a:cubicBezTo>
                    <a:pt x="93" y="125"/>
                    <a:pt x="94" y="123"/>
                    <a:pt x="95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40">
              <a:extLst>
                <a:ext uri="{FF2B5EF4-FFF2-40B4-BE49-F238E27FC236}">
                  <a16:creationId xmlns:a16="http://schemas.microsoft.com/office/drawing/2014/main" xmlns="" id="{F651ED7C-9F01-49D6-B9A6-74539C75B7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56577" y="3052855"/>
              <a:ext cx="298705" cy="194117"/>
            </a:xfrm>
            <a:custGeom>
              <a:avLst/>
              <a:gdLst>
                <a:gd name="T0" fmla="*/ 129 w 151"/>
                <a:gd name="T1" fmla="*/ 81 h 98"/>
                <a:gd name="T2" fmla="*/ 147 w 151"/>
                <a:gd name="T3" fmla="*/ 49 h 98"/>
                <a:gd name="T4" fmla="*/ 73 w 151"/>
                <a:gd name="T5" fmla="*/ 0 h 98"/>
                <a:gd name="T6" fmla="*/ 0 w 151"/>
                <a:gd name="T7" fmla="*/ 49 h 98"/>
                <a:gd name="T8" fmla="*/ 73 w 151"/>
                <a:gd name="T9" fmla="*/ 98 h 98"/>
                <a:gd name="T10" fmla="*/ 116 w 151"/>
                <a:gd name="T11" fmla="*/ 88 h 98"/>
                <a:gd name="T12" fmla="*/ 140 w 151"/>
                <a:gd name="T13" fmla="*/ 98 h 98"/>
                <a:gd name="T14" fmla="*/ 151 w 151"/>
                <a:gd name="T15" fmla="*/ 96 h 98"/>
                <a:gd name="T16" fmla="*/ 129 w 151"/>
                <a:gd name="T17" fmla="*/ 81 h 98"/>
                <a:gd name="T18" fmla="*/ 46 w 151"/>
                <a:gd name="T19" fmla="*/ 57 h 98"/>
                <a:gd name="T20" fmla="*/ 37 w 151"/>
                <a:gd name="T21" fmla="*/ 49 h 98"/>
                <a:gd name="T22" fmla="*/ 46 w 151"/>
                <a:gd name="T23" fmla="*/ 40 h 98"/>
                <a:gd name="T24" fmla="*/ 54 w 151"/>
                <a:gd name="T25" fmla="*/ 49 h 98"/>
                <a:gd name="T26" fmla="*/ 46 w 151"/>
                <a:gd name="T27" fmla="*/ 57 h 98"/>
                <a:gd name="T28" fmla="*/ 76 w 151"/>
                <a:gd name="T29" fmla="*/ 57 h 98"/>
                <a:gd name="T30" fmla="*/ 67 w 151"/>
                <a:gd name="T31" fmla="*/ 49 h 98"/>
                <a:gd name="T32" fmla="*/ 76 w 151"/>
                <a:gd name="T33" fmla="*/ 40 h 98"/>
                <a:gd name="T34" fmla="*/ 84 w 151"/>
                <a:gd name="T35" fmla="*/ 49 h 98"/>
                <a:gd name="T36" fmla="*/ 76 w 151"/>
                <a:gd name="T37" fmla="*/ 57 h 98"/>
                <a:gd name="T38" fmla="*/ 106 w 151"/>
                <a:gd name="T39" fmla="*/ 57 h 98"/>
                <a:gd name="T40" fmla="*/ 97 w 151"/>
                <a:gd name="T41" fmla="*/ 49 h 98"/>
                <a:gd name="T42" fmla="*/ 106 w 151"/>
                <a:gd name="T43" fmla="*/ 40 h 98"/>
                <a:gd name="T44" fmla="*/ 114 w 151"/>
                <a:gd name="T45" fmla="*/ 49 h 98"/>
                <a:gd name="T46" fmla="*/ 106 w 151"/>
                <a:gd name="T47" fmla="*/ 5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1" h="98">
                  <a:moveTo>
                    <a:pt x="129" y="81"/>
                  </a:moveTo>
                  <a:cubicBezTo>
                    <a:pt x="140" y="72"/>
                    <a:pt x="147" y="61"/>
                    <a:pt x="147" y="49"/>
                  </a:cubicBezTo>
                  <a:cubicBezTo>
                    <a:pt x="147" y="22"/>
                    <a:pt x="114" y="0"/>
                    <a:pt x="73" y="0"/>
                  </a:cubicBezTo>
                  <a:cubicBezTo>
                    <a:pt x="33" y="0"/>
                    <a:pt x="0" y="22"/>
                    <a:pt x="0" y="49"/>
                  </a:cubicBezTo>
                  <a:cubicBezTo>
                    <a:pt x="0" y="76"/>
                    <a:pt x="33" y="98"/>
                    <a:pt x="73" y="98"/>
                  </a:cubicBezTo>
                  <a:cubicBezTo>
                    <a:pt x="89" y="98"/>
                    <a:pt x="104" y="94"/>
                    <a:pt x="116" y="88"/>
                  </a:cubicBezTo>
                  <a:cubicBezTo>
                    <a:pt x="123" y="94"/>
                    <a:pt x="131" y="98"/>
                    <a:pt x="140" y="98"/>
                  </a:cubicBezTo>
                  <a:cubicBezTo>
                    <a:pt x="144" y="98"/>
                    <a:pt x="147" y="97"/>
                    <a:pt x="151" y="96"/>
                  </a:cubicBezTo>
                  <a:cubicBezTo>
                    <a:pt x="142" y="93"/>
                    <a:pt x="134" y="88"/>
                    <a:pt x="129" y="81"/>
                  </a:cubicBezTo>
                  <a:close/>
                  <a:moveTo>
                    <a:pt x="46" y="57"/>
                  </a:moveTo>
                  <a:cubicBezTo>
                    <a:pt x="41" y="57"/>
                    <a:pt x="37" y="54"/>
                    <a:pt x="37" y="49"/>
                  </a:cubicBezTo>
                  <a:cubicBezTo>
                    <a:pt x="37" y="44"/>
                    <a:pt x="41" y="40"/>
                    <a:pt x="46" y="40"/>
                  </a:cubicBezTo>
                  <a:cubicBezTo>
                    <a:pt x="50" y="40"/>
                    <a:pt x="54" y="44"/>
                    <a:pt x="54" y="49"/>
                  </a:cubicBezTo>
                  <a:cubicBezTo>
                    <a:pt x="54" y="54"/>
                    <a:pt x="50" y="57"/>
                    <a:pt x="46" y="57"/>
                  </a:cubicBezTo>
                  <a:close/>
                  <a:moveTo>
                    <a:pt x="76" y="57"/>
                  </a:moveTo>
                  <a:cubicBezTo>
                    <a:pt x="71" y="57"/>
                    <a:pt x="67" y="54"/>
                    <a:pt x="67" y="49"/>
                  </a:cubicBezTo>
                  <a:cubicBezTo>
                    <a:pt x="67" y="44"/>
                    <a:pt x="71" y="40"/>
                    <a:pt x="76" y="40"/>
                  </a:cubicBezTo>
                  <a:cubicBezTo>
                    <a:pt x="80" y="40"/>
                    <a:pt x="84" y="44"/>
                    <a:pt x="84" y="49"/>
                  </a:cubicBezTo>
                  <a:cubicBezTo>
                    <a:pt x="84" y="54"/>
                    <a:pt x="80" y="57"/>
                    <a:pt x="76" y="57"/>
                  </a:cubicBezTo>
                  <a:close/>
                  <a:moveTo>
                    <a:pt x="106" y="57"/>
                  </a:moveTo>
                  <a:cubicBezTo>
                    <a:pt x="101" y="57"/>
                    <a:pt x="97" y="54"/>
                    <a:pt x="97" y="49"/>
                  </a:cubicBezTo>
                  <a:cubicBezTo>
                    <a:pt x="97" y="44"/>
                    <a:pt x="101" y="40"/>
                    <a:pt x="106" y="40"/>
                  </a:cubicBezTo>
                  <a:cubicBezTo>
                    <a:pt x="110" y="40"/>
                    <a:pt x="114" y="44"/>
                    <a:pt x="114" y="49"/>
                  </a:cubicBezTo>
                  <a:cubicBezTo>
                    <a:pt x="114" y="54"/>
                    <a:pt x="110" y="57"/>
                    <a:pt x="10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5" name="Freeform 12">
              <a:extLst>
                <a:ext uri="{FF2B5EF4-FFF2-40B4-BE49-F238E27FC236}">
                  <a16:creationId xmlns:a16="http://schemas.microsoft.com/office/drawing/2014/main" xmlns="" id="{EBF203F4-A94D-4FE7-9882-506AEBE4E1F2}"/>
                </a:ext>
              </a:extLst>
            </p:cNvPr>
            <p:cNvSpPr/>
            <p:nvPr/>
          </p:nvSpPr>
          <p:spPr bwMode="auto">
            <a:xfrm>
              <a:off x="10359869" y="2758333"/>
              <a:ext cx="985643" cy="945481"/>
            </a:xfrm>
            <a:custGeom>
              <a:avLst/>
              <a:gdLst>
                <a:gd name="T0" fmla="*/ 314 w 498"/>
                <a:gd name="T1" fmla="*/ 456 h 478"/>
                <a:gd name="T2" fmla="*/ 465 w 498"/>
                <a:gd name="T3" fmla="*/ 187 h 478"/>
                <a:gd name="T4" fmla="*/ 197 w 498"/>
                <a:gd name="T5" fmla="*/ 32 h 478"/>
                <a:gd name="T6" fmla="*/ 46 w 498"/>
                <a:gd name="T7" fmla="*/ 302 h 478"/>
                <a:gd name="T8" fmla="*/ 50 w 498"/>
                <a:gd name="T9" fmla="*/ 316 h 478"/>
                <a:gd name="T10" fmla="*/ 0 w 498"/>
                <a:gd name="T11" fmla="*/ 415 h 478"/>
                <a:gd name="T12" fmla="*/ 101 w 498"/>
                <a:gd name="T13" fmla="*/ 398 h 478"/>
                <a:gd name="T14" fmla="*/ 314 w 498"/>
                <a:gd name="T15" fmla="*/ 456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8" h="478">
                  <a:moveTo>
                    <a:pt x="314" y="456"/>
                  </a:moveTo>
                  <a:cubicBezTo>
                    <a:pt x="430" y="425"/>
                    <a:pt x="498" y="304"/>
                    <a:pt x="465" y="187"/>
                  </a:cubicBezTo>
                  <a:cubicBezTo>
                    <a:pt x="433" y="69"/>
                    <a:pt x="313" y="0"/>
                    <a:pt x="197" y="32"/>
                  </a:cubicBezTo>
                  <a:cubicBezTo>
                    <a:pt x="81" y="64"/>
                    <a:pt x="14" y="185"/>
                    <a:pt x="46" y="302"/>
                  </a:cubicBezTo>
                  <a:cubicBezTo>
                    <a:pt x="47" y="307"/>
                    <a:pt x="49" y="312"/>
                    <a:pt x="50" y="316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01" y="398"/>
                    <a:pt x="101" y="398"/>
                    <a:pt x="101" y="398"/>
                  </a:cubicBezTo>
                  <a:cubicBezTo>
                    <a:pt x="155" y="453"/>
                    <a:pt x="235" y="478"/>
                    <a:pt x="314" y="456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41">
              <a:extLst>
                <a:ext uri="{FF2B5EF4-FFF2-40B4-BE49-F238E27FC236}">
                  <a16:creationId xmlns:a16="http://schemas.microsoft.com/office/drawing/2014/main" xmlns="" id="{917875FB-2793-4E23-8A7A-D284F7A3F4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19249" y="3048671"/>
              <a:ext cx="502862" cy="368152"/>
            </a:xfrm>
            <a:custGeom>
              <a:avLst/>
              <a:gdLst>
                <a:gd name="T0" fmla="*/ 223 w 254"/>
                <a:gd name="T1" fmla="*/ 0 h 186"/>
                <a:gd name="T2" fmla="*/ 31 w 254"/>
                <a:gd name="T3" fmla="*/ 0 h 186"/>
                <a:gd name="T4" fmla="*/ 0 w 254"/>
                <a:gd name="T5" fmla="*/ 31 h 186"/>
                <a:gd name="T6" fmla="*/ 0 w 254"/>
                <a:gd name="T7" fmla="*/ 155 h 186"/>
                <a:gd name="T8" fmla="*/ 31 w 254"/>
                <a:gd name="T9" fmla="*/ 186 h 186"/>
                <a:gd name="T10" fmla="*/ 223 w 254"/>
                <a:gd name="T11" fmla="*/ 186 h 186"/>
                <a:gd name="T12" fmla="*/ 254 w 254"/>
                <a:gd name="T13" fmla="*/ 155 h 186"/>
                <a:gd name="T14" fmla="*/ 254 w 254"/>
                <a:gd name="T15" fmla="*/ 31 h 186"/>
                <a:gd name="T16" fmla="*/ 223 w 254"/>
                <a:gd name="T17" fmla="*/ 0 h 186"/>
                <a:gd name="T18" fmla="*/ 216 w 254"/>
                <a:gd name="T19" fmla="*/ 24 h 186"/>
                <a:gd name="T20" fmla="*/ 129 w 254"/>
                <a:gd name="T21" fmla="*/ 86 h 186"/>
                <a:gd name="T22" fmla="*/ 47 w 254"/>
                <a:gd name="T23" fmla="*/ 24 h 186"/>
                <a:gd name="T24" fmla="*/ 216 w 254"/>
                <a:gd name="T25" fmla="*/ 24 h 186"/>
                <a:gd name="T26" fmla="*/ 223 w 254"/>
                <a:gd name="T27" fmla="*/ 162 h 186"/>
                <a:gd name="T28" fmla="*/ 31 w 254"/>
                <a:gd name="T29" fmla="*/ 162 h 186"/>
                <a:gd name="T30" fmla="*/ 24 w 254"/>
                <a:gd name="T31" fmla="*/ 155 h 186"/>
                <a:gd name="T32" fmla="*/ 24 w 254"/>
                <a:gd name="T33" fmla="*/ 36 h 186"/>
                <a:gd name="T34" fmla="*/ 128 w 254"/>
                <a:gd name="T35" fmla="*/ 115 h 186"/>
                <a:gd name="T36" fmla="*/ 230 w 254"/>
                <a:gd name="T37" fmla="*/ 43 h 186"/>
                <a:gd name="T38" fmla="*/ 230 w 254"/>
                <a:gd name="T39" fmla="*/ 155 h 186"/>
                <a:gd name="T40" fmla="*/ 223 w 254"/>
                <a:gd name="T41" fmla="*/ 16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4" h="186">
                  <a:moveTo>
                    <a:pt x="223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72"/>
                    <a:pt x="14" y="186"/>
                    <a:pt x="31" y="186"/>
                  </a:cubicBezTo>
                  <a:cubicBezTo>
                    <a:pt x="223" y="186"/>
                    <a:pt x="223" y="186"/>
                    <a:pt x="223" y="186"/>
                  </a:cubicBezTo>
                  <a:cubicBezTo>
                    <a:pt x="240" y="186"/>
                    <a:pt x="254" y="172"/>
                    <a:pt x="254" y="155"/>
                  </a:cubicBezTo>
                  <a:cubicBezTo>
                    <a:pt x="254" y="31"/>
                    <a:pt x="254" y="31"/>
                    <a:pt x="254" y="31"/>
                  </a:cubicBezTo>
                  <a:cubicBezTo>
                    <a:pt x="254" y="14"/>
                    <a:pt x="240" y="0"/>
                    <a:pt x="223" y="0"/>
                  </a:cubicBezTo>
                  <a:close/>
                  <a:moveTo>
                    <a:pt x="216" y="24"/>
                  </a:moveTo>
                  <a:cubicBezTo>
                    <a:pt x="129" y="86"/>
                    <a:pt x="129" y="86"/>
                    <a:pt x="129" y="86"/>
                  </a:cubicBezTo>
                  <a:cubicBezTo>
                    <a:pt x="47" y="24"/>
                    <a:pt x="47" y="24"/>
                    <a:pt x="47" y="24"/>
                  </a:cubicBezTo>
                  <a:lnTo>
                    <a:pt x="216" y="24"/>
                  </a:lnTo>
                  <a:close/>
                  <a:moveTo>
                    <a:pt x="223" y="162"/>
                  </a:moveTo>
                  <a:cubicBezTo>
                    <a:pt x="31" y="162"/>
                    <a:pt x="31" y="162"/>
                    <a:pt x="31" y="162"/>
                  </a:cubicBezTo>
                  <a:cubicBezTo>
                    <a:pt x="27" y="162"/>
                    <a:pt x="24" y="159"/>
                    <a:pt x="24" y="15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128" y="115"/>
                    <a:pt x="128" y="115"/>
                    <a:pt x="128" y="115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155"/>
                    <a:pt x="230" y="155"/>
                    <a:pt x="230" y="155"/>
                  </a:cubicBezTo>
                  <a:cubicBezTo>
                    <a:pt x="230" y="159"/>
                    <a:pt x="227" y="162"/>
                    <a:pt x="223" y="1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xmlns="" id="{8C738360-6C6F-4309-8630-E94A1EFB23A7}"/>
                </a:ext>
              </a:extLst>
            </p:cNvPr>
            <p:cNvSpPr/>
            <p:nvPr/>
          </p:nvSpPr>
          <p:spPr bwMode="auto">
            <a:xfrm>
              <a:off x="8220404" y="2065539"/>
              <a:ext cx="752201" cy="839219"/>
            </a:xfrm>
            <a:custGeom>
              <a:avLst/>
              <a:gdLst>
                <a:gd name="T0" fmla="*/ 347 w 380"/>
                <a:gd name="T1" fmla="*/ 249 h 424"/>
                <a:gd name="T2" fmla="*/ 250 w 380"/>
                <a:gd name="T3" fmla="*/ 33 h 424"/>
                <a:gd name="T4" fmla="*/ 33 w 380"/>
                <a:gd name="T5" fmla="*/ 129 h 424"/>
                <a:gd name="T6" fmla="*/ 131 w 380"/>
                <a:gd name="T7" fmla="*/ 344 h 424"/>
                <a:gd name="T8" fmla="*/ 141 w 380"/>
                <a:gd name="T9" fmla="*/ 348 h 424"/>
                <a:gd name="T10" fmla="*/ 179 w 380"/>
                <a:gd name="T11" fmla="*/ 424 h 424"/>
                <a:gd name="T12" fmla="*/ 215 w 380"/>
                <a:gd name="T13" fmla="*/ 354 h 424"/>
                <a:gd name="T14" fmla="*/ 347 w 380"/>
                <a:gd name="T15" fmla="*/ 249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24">
                  <a:moveTo>
                    <a:pt x="347" y="249"/>
                  </a:moveTo>
                  <a:cubicBezTo>
                    <a:pt x="380" y="163"/>
                    <a:pt x="337" y="67"/>
                    <a:pt x="250" y="33"/>
                  </a:cubicBezTo>
                  <a:cubicBezTo>
                    <a:pt x="163" y="0"/>
                    <a:pt x="66" y="43"/>
                    <a:pt x="33" y="129"/>
                  </a:cubicBezTo>
                  <a:cubicBezTo>
                    <a:pt x="0" y="215"/>
                    <a:pt x="44" y="311"/>
                    <a:pt x="131" y="344"/>
                  </a:cubicBezTo>
                  <a:cubicBezTo>
                    <a:pt x="134" y="346"/>
                    <a:pt x="138" y="347"/>
                    <a:pt x="141" y="348"/>
                  </a:cubicBezTo>
                  <a:cubicBezTo>
                    <a:pt x="179" y="424"/>
                    <a:pt x="179" y="424"/>
                    <a:pt x="179" y="424"/>
                  </a:cubicBezTo>
                  <a:cubicBezTo>
                    <a:pt x="215" y="354"/>
                    <a:pt x="215" y="354"/>
                    <a:pt x="215" y="354"/>
                  </a:cubicBezTo>
                  <a:cubicBezTo>
                    <a:pt x="273" y="346"/>
                    <a:pt x="325" y="307"/>
                    <a:pt x="347" y="2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42">
              <a:extLst>
                <a:ext uri="{FF2B5EF4-FFF2-40B4-BE49-F238E27FC236}">
                  <a16:creationId xmlns:a16="http://schemas.microsoft.com/office/drawing/2014/main" xmlns="" id="{ECD2B457-517D-42BC-8DFB-691F64517D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96950" y="2247105"/>
              <a:ext cx="384049" cy="394090"/>
            </a:xfrm>
            <a:custGeom>
              <a:avLst/>
              <a:gdLst>
                <a:gd name="T0" fmla="*/ 142 w 194"/>
                <a:gd name="T1" fmla="*/ 189 h 199"/>
                <a:gd name="T2" fmla="*/ 89 w 194"/>
                <a:gd name="T3" fmla="*/ 199 h 199"/>
                <a:gd name="T4" fmla="*/ 0 w 194"/>
                <a:gd name="T5" fmla="*/ 109 h 199"/>
                <a:gd name="T6" fmla="*/ 107 w 194"/>
                <a:gd name="T7" fmla="*/ 0 h 199"/>
                <a:gd name="T8" fmla="*/ 194 w 194"/>
                <a:gd name="T9" fmla="*/ 83 h 199"/>
                <a:gd name="T10" fmla="*/ 139 w 194"/>
                <a:gd name="T11" fmla="*/ 151 h 199"/>
                <a:gd name="T12" fmla="*/ 115 w 194"/>
                <a:gd name="T13" fmla="*/ 129 h 199"/>
                <a:gd name="T14" fmla="*/ 114 w 194"/>
                <a:gd name="T15" fmla="*/ 129 h 199"/>
                <a:gd name="T16" fmla="*/ 77 w 194"/>
                <a:gd name="T17" fmla="*/ 151 h 199"/>
                <a:gd name="T18" fmla="*/ 45 w 194"/>
                <a:gd name="T19" fmla="*/ 114 h 199"/>
                <a:gd name="T20" fmla="*/ 112 w 194"/>
                <a:gd name="T21" fmla="*/ 47 h 199"/>
                <a:gd name="T22" fmla="*/ 146 w 194"/>
                <a:gd name="T23" fmla="*/ 54 h 199"/>
                <a:gd name="T24" fmla="*/ 138 w 194"/>
                <a:gd name="T25" fmla="*/ 107 h 199"/>
                <a:gd name="T26" fmla="*/ 145 w 194"/>
                <a:gd name="T27" fmla="*/ 132 h 199"/>
                <a:gd name="T28" fmla="*/ 173 w 194"/>
                <a:gd name="T29" fmla="*/ 84 h 199"/>
                <a:gd name="T30" fmla="*/ 104 w 194"/>
                <a:gd name="T31" fmla="*/ 17 h 199"/>
                <a:gd name="T32" fmla="*/ 22 w 194"/>
                <a:gd name="T33" fmla="*/ 106 h 199"/>
                <a:gd name="T34" fmla="*/ 95 w 194"/>
                <a:gd name="T35" fmla="*/ 181 h 199"/>
                <a:gd name="T36" fmla="*/ 137 w 194"/>
                <a:gd name="T37" fmla="*/ 173 h 199"/>
                <a:gd name="T38" fmla="*/ 142 w 194"/>
                <a:gd name="T39" fmla="*/ 189 h 199"/>
                <a:gd name="T40" fmla="*/ 117 w 194"/>
                <a:gd name="T41" fmla="*/ 71 h 199"/>
                <a:gd name="T42" fmla="*/ 108 w 194"/>
                <a:gd name="T43" fmla="*/ 70 h 199"/>
                <a:gd name="T44" fmla="*/ 74 w 194"/>
                <a:gd name="T45" fmla="*/ 110 h 199"/>
                <a:gd name="T46" fmla="*/ 88 w 194"/>
                <a:gd name="T47" fmla="*/ 128 h 199"/>
                <a:gd name="T48" fmla="*/ 113 w 194"/>
                <a:gd name="T49" fmla="*/ 98 h 199"/>
                <a:gd name="T50" fmla="*/ 117 w 194"/>
                <a:gd name="T51" fmla="*/ 7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4" h="199">
                  <a:moveTo>
                    <a:pt x="142" y="189"/>
                  </a:moveTo>
                  <a:cubicBezTo>
                    <a:pt x="125" y="197"/>
                    <a:pt x="110" y="199"/>
                    <a:pt x="89" y="199"/>
                  </a:cubicBezTo>
                  <a:cubicBezTo>
                    <a:pt x="42" y="199"/>
                    <a:pt x="0" y="165"/>
                    <a:pt x="0" y="109"/>
                  </a:cubicBezTo>
                  <a:cubicBezTo>
                    <a:pt x="0" y="51"/>
                    <a:pt x="43" y="0"/>
                    <a:pt x="107" y="0"/>
                  </a:cubicBezTo>
                  <a:cubicBezTo>
                    <a:pt x="158" y="0"/>
                    <a:pt x="194" y="35"/>
                    <a:pt x="194" y="83"/>
                  </a:cubicBezTo>
                  <a:cubicBezTo>
                    <a:pt x="194" y="125"/>
                    <a:pt x="170" y="151"/>
                    <a:pt x="139" y="151"/>
                  </a:cubicBezTo>
                  <a:cubicBezTo>
                    <a:pt x="126" y="151"/>
                    <a:pt x="116" y="144"/>
                    <a:pt x="115" y="129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05" y="143"/>
                    <a:pt x="92" y="151"/>
                    <a:pt x="77" y="151"/>
                  </a:cubicBezTo>
                  <a:cubicBezTo>
                    <a:pt x="59" y="151"/>
                    <a:pt x="45" y="137"/>
                    <a:pt x="45" y="114"/>
                  </a:cubicBezTo>
                  <a:cubicBezTo>
                    <a:pt x="45" y="78"/>
                    <a:pt x="71" y="47"/>
                    <a:pt x="112" y="47"/>
                  </a:cubicBezTo>
                  <a:cubicBezTo>
                    <a:pt x="125" y="47"/>
                    <a:pt x="139" y="50"/>
                    <a:pt x="146" y="54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5" y="124"/>
                    <a:pt x="137" y="132"/>
                    <a:pt x="145" y="132"/>
                  </a:cubicBezTo>
                  <a:cubicBezTo>
                    <a:pt x="157" y="132"/>
                    <a:pt x="173" y="117"/>
                    <a:pt x="173" y="84"/>
                  </a:cubicBezTo>
                  <a:cubicBezTo>
                    <a:pt x="173" y="46"/>
                    <a:pt x="149" y="17"/>
                    <a:pt x="104" y="17"/>
                  </a:cubicBezTo>
                  <a:cubicBezTo>
                    <a:pt x="60" y="17"/>
                    <a:pt x="22" y="51"/>
                    <a:pt x="22" y="106"/>
                  </a:cubicBezTo>
                  <a:cubicBezTo>
                    <a:pt x="22" y="154"/>
                    <a:pt x="52" y="181"/>
                    <a:pt x="95" y="181"/>
                  </a:cubicBezTo>
                  <a:cubicBezTo>
                    <a:pt x="110" y="181"/>
                    <a:pt x="125" y="178"/>
                    <a:pt x="137" y="173"/>
                  </a:cubicBezTo>
                  <a:lnTo>
                    <a:pt x="142" y="189"/>
                  </a:lnTo>
                  <a:close/>
                  <a:moveTo>
                    <a:pt x="117" y="71"/>
                  </a:moveTo>
                  <a:cubicBezTo>
                    <a:pt x="114" y="70"/>
                    <a:pt x="111" y="70"/>
                    <a:pt x="108" y="70"/>
                  </a:cubicBezTo>
                  <a:cubicBezTo>
                    <a:pt x="89" y="70"/>
                    <a:pt x="74" y="88"/>
                    <a:pt x="74" y="110"/>
                  </a:cubicBezTo>
                  <a:cubicBezTo>
                    <a:pt x="74" y="121"/>
                    <a:pt x="79" y="128"/>
                    <a:pt x="88" y="128"/>
                  </a:cubicBezTo>
                  <a:cubicBezTo>
                    <a:pt x="99" y="128"/>
                    <a:pt x="110" y="114"/>
                    <a:pt x="113" y="98"/>
                  </a:cubicBezTo>
                  <a:lnTo>
                    <a:pt x="117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14">
              <a:extLst>
                <a:ext uri="{FF2B5EF4-FFF2-40B4-BE49-F238E27FC236}">
                  <a16:creationId xmlns:a16="http://schemas.microsoft.com/office/drawing/2014/main" xmlns="" id="{023115B9-32F8-4B83-9406-EDF5CA6FAF51}"/>
                </a:ext>
              </a:extLst>
            </p:cNvPr>
            <p:cNvSpPr/>
            <p:nvPr/>
          </p:nvSpPr>
          <p:spPr bwMode="auto">
            <a:xfrm>
              <a:off x="9714766" y="3605083"/>
              <a:ext cx="981460" cy="947992"/>
            </a:xfrm>
            <a:custGeom>
              <a:avLst/>
              <a:gdLst>
                <a:gd name="T0" fmla="*/ 315 w 496"/>
                <a:gd name="T1" fmla="*/ 456 h 479"/>
                <a:gd name="T2" fmla="*/ 462 w 496"/>
                <a:gd name="T3" fmla="*/ 184 h 479"/>
                <a:gd name="T4" fmla="*/ 191 w 496"/>
                <a:gd name="T5" fmla="*/ 34 h 479"/>
                <a:gd name="T6" fmla="*/ 44 w 496"/>
                <a:gd name="T7" fmla="*/ 307 h 479"/>
                <a:gd name="T8" fmla="*/ 49 w 496"/>
                <a:gd name="T9" fmla="*/ 321 h 479"/>
                <a:gd name="T10" fmla="*/ 0 w 496"/>
                <a:gd name="T11" fmla="*/ 420 h 479"/>
                <a:gd name="T12" fmla="*/ 101 w 496"/>
                <a:gd name="T13" fmla="*/ 402 h 479"/>
                <a:gd name="T14" fmla="*/ 315 w 496"/>
                <a:gd name="T15" fmla="*/ 456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6" h="479">
                  <a:moveTo>
                    <a:pt x="315" y="456"/>
                  </a:moveTo>
                  <a:cubicBezTo>
                    <a:pt x="430" y="422"/>
                    <a:pt x="496" y="300"/>
                    <a:pt x="462" y="184"/>
                  </a:cubicBezTo>
                  <a:cubicBezTo>
                    <a:pt x="427" y="67"/>
                    <a:pt x="306" y="0"/>
                    <a:pt x="191" y="34"/>
                  </a:cubicBezTo>
                  <a:cubicBezTo>
                    <a:pt x="75" y="68"/>
                    <a:pt x="10" y="190"/>
                    <a:pt x="44" y="307"/>
                  </a:cubicBezTo>
                  <a:cubicBezTo>
                    <a:pt x="46" y="311"/>
                    <a:pt x="47" y="316"/>
                    <a:pt x="49" y="321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101" y="402"/>
                    <a:pt x="101" y="402"/>
                    <a:pt x="101" y="402"/>
                  </a:cubicBezTo>
                  <a:cubicBezTo>
                    <a:pt x="156" y="456"/>
                    <a:pt x="237" y="479"/>
                    <a:pt x="315" y="456"/>
                  </a:cubicBezTo>
                  <a:close/>
                </a:path>
              </a:pathLst>
            </a:custGeom>
            <a:solidFill>
              <a:srgbClr val="0053A3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43">
              <a:extLst>
                <a:ext uri="{FF2B5EF4-FFF2-40B4-BE49-F238E27FC236}">
                  <a16:creationId xmlns:a16="http://schemas.microsoft.com/office/drawing/2014/main" xmlns="" id="{C901611D-0342-4DBF-B7D8-1CC0E911FB6E}"/>
                </a:ext>
              </a:extLst>
            </p:cNvPr>
            <p:cNvSpPr/>
            <p:nvPr/>
          </p:nvSpPr>
          <p:spPr bwMode="auto">
            <a:xfrm>
              <a:off x="9908883" y="3836015"/>
              <a:ext cx="413334" cy="399947"/>
            </a:xfrm>
            <a:custGeom>
              <a:avLst/>
              <a:gdLst>
                <a:gd name="T0" fmla="*/ 11 w 209"/>
                <a:gd name="T1" fmla="*/ 202 h 202"/>
                <a:gd name="T2" fmla="*/ 26 w 209"/>
                <a:gd name="T3" fmla="*/ 166 h 202"/>
                <a:gd name="T4" fmla="*/ 79 w 209"/>
                <a:gd name="T5" fmla="*/ 119 h 202"/>
                <a:gd name="T6" fmla="*/ 52 w 209"/>
                <a:gd name="T7" fmla="*/ 63 h 202"/>
                <a:gd name="T8" fmla="*/ 107 w 209"/>
                <a:gd name="T9" fmla="*/ 0 h 202"/>
                <a:gd name="T10" fmla="*/ 159 w 209"/>
                <a:gd name="T11" fmla="*/ 68 h 202"/>
                <a:gd name="T12" fmla="*/ 134 w 209"/>
                <a:gd name="T13" fmla="*/ 121 h 202"/>
                <a:gd name="T14" fmla="*/ 190 w 209"/>
                <a:gd name="T15" fmla="*/ 163 h 202"/>
                <a:gd name="T16" fmla="*/ 209 w 209"/>
                <a:gd name="T17" fmla="*/ 202 h 202"/>
                <a:gd name="T18" fmla="*/ 11 w 209"/>
                <a:gd name="T1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202">
                  <a:moveTo>
                    <a:pt x="11" y="202"/>
                  </a:moveTo>
                  <a:cubicBezTo>
                    <a:pt x="11" y="202"/>
                    <a:pt x="0" y="174"/>
                    <a:pt x="26" y="166"/>
                  </a:cubicBezTo>
                  <a:cubicBezTo>
                    <a:pt x="52" y="158"/>
                    <a:pt x="79" y="149"/>
                    <a:pt x="79" y="119"/>
                  </a:cubicBezTo>
                  <a:cubicBezTo>
                    <a:pt x="79" y="119"/>
                    <a:pt x="52" y="108"/>
                    <a:pt x="52" y="63"/>
                  </a:cubicBezTo>
                  <a:cubicBezTo>
                    <a:pt x="52" y="23"/>
                    <a:pt x="73" y="0"/>
                    <a:pt x="107" y="0"/>
                  </a:cubicBezTo>
                  <a:cubicBezTo>
                    <a:pt x="140" y="0"/>
                    <a:pt x="159" y="25"/>
                    <a:pt x="159" y="68"/>
                  </a:cubicBezTo>
                  <a:cubicBezTo>
                    <a:pt x="159" y="68"/>
                    <a:pt x="152" y="111"/>
                    <a:pt x="134" y="121"/>
                  </a:cubicBezTo>
                  <a:cubicBezTo>
                    <a:pt x="135" y="128"/>
                    <a:pt x="130" y="154"/>
                    <a:pt x="190" y="163"/>
                  </a:cubicBezTo>
                  <a:cubicBezTo>
                    <a:pt x="208" y="165"/>
                    <a:pt x="209" y="183"/>
                    <a:pt x="209" y="202"/>
                  </a:cubicBezTo>
                  <a:lnTo>
                    <a:pt x="11" y="2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44">
              <a:extLst>
                <a:ext uri="{FF2B5EF4-FFF2-40B4-BE49-F238E27FC236}">
                  <a16:creationId xmlns:a16="http://schemas.microsoft.com/office/drawing/2014/main" xmlns="" id="{E59CEB1B-EAC0-4F12-94AA-384BBDDA0210}"/>
                </a:ext>
              </a:extLst>
            </p:cNvPr>
            <p:cNvSpPr/>
            <p:nvPr/>
          </p:nvSpPr>
          <p:spPr bwMode="auto">
            <a:xfrm>
              <a:off x="10272851" y="3889565"/>
              <a:ext cx="266911" cy="344724"/>
            </a:xfrm>
            <a:custGeom>
              <a:avLst/>
              <a:gdLst>
                <a:gd name="T0" fmla="*/ 40 w 135"/>
                <a:gd name="T1" fmla="*/ 174 h 174"/>
                <a:gd name="T2" fmla="*/ 135 w 135"/>
                <a:gd name="T3" fmla="*/ 174 h 174"/>
                <a:gd name="T4" fmla="*/ 119 w 135"/>
                <a:gd name="T5" fmla="*/ 141 h 174"/>
                <a:gd name="T6" fmla="*/ 70 w 135"/>
                <a:gd name="T7" fmla="*/ 104 h 174"/>
                <a:gd name="T8" fmla="*/ 92 w 135"/>
                <a:gd name="T9" fmla="*/ 59 h 174"/>
                <a:gd name="T10" fmla="*/ 47 w 135"/>
                <a:gd name="T11" fmla="*/ 0 h 174"/>
                <a:gd name="T12" fmla="*/ 0 w 135"/>
                <a:gd name="T13" fmla="*/ 55 h 174"/>
                <a:gd name="T14" fmla="*/ 23 w 135"/>
                <a:gd name="T15" fmla="*/ 103 h 174"/>
                <a:gd name="T16" fmla="*/ 14 w 135"/>
                <a:gd name="T17" fmla="*/ 124 h 174"/>
                <a:gd name="T18" fmla="*/ 38 w 135"/>
                <a:gd name="T19" fmla="*/ 146 h 174"/>
                <a:gd name="T20" fmla="*/ 40 w 135"/>
                <a:gd name="T21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174">
                  <a:moveTo>
                    <a:pt x="40" y="174"/>
                  </a:moveTo>
                  <a:cubicBezTo>
                    <a:pt x="135" y="174"/>
                    <a:pt x="135" y="174"/>
                    <a:pt x="135" y="174"/>
                  </a:cubicBezTo>
                  <a:cubicBezTo>
                    <a:pt x="135" y="158"/>
                    <a:pt x="134" y="143"/>
                    <a:pt x="119" y="141"/>
                  </a:cubicBezTo>
                  <a:cubicBezTo>
                    <a:pt x="67" y="133"/>
                    <a:pt x="71" y="111"/>
                    <a:pt x="70" y="104"/>
                  </a:cubicBezTo>
                  <a:cubicBezTo>
                    <a:pt x="86" y="96"/>
                    <a:pt x="92" y="59"/>
                    <a:pt x="92" y="59"/>
                  </a:cubicBezTo>
                  <a:cubicBezTo>
                    <a:pt x="92" y="22"/>
                    <a:pt x="76" y="0"/>
                    <a:pt x="47" y="0"/>
                  </a:cubicBezTo>
                  <a:cubicBezTo>
                    <a:pt x="18" y="0"/>
                    <a:pt x="0" y="20"/>
                    <a:pt x="0" y="55"/>
                  </a:cubicBezTo>
                  <a:cubicBezTo>
                    <a:pt x="0" y="93"/>
                    <a:pt x="23" y="103"/>
                    <a:pt x="23" y="103"/>
                  </a:cubicBezTo>
                  <a:cubicBezTo>
                    <a:pt x="23" y="115"/>
                    <a:pt x="18" y="121"/>
                    <a:pt x="14" y="124"/>
                  </a:cubicBezTo>
                  <a:cubicBezTo>
                    <a:pt x="14" y="124"/>
                    <a:pt x="33" y="129"/>
                    <a:pt x="38" y="146"/>
                  </a:cubicBezTo>
                  <a:cubicBezTo>
                    <a:pt x="42" y="158"/>
                    <a:pt x="40" y="174"/>
                    <a:pt x="40" y="1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20">
              <a:extLst>
                <a:ext uri="{FF2B5EF4-FFF2-40B4-BE49-F238E27FC236}">
                  <a16:creationId xmlns:a16="http://schemas.microsoft.com/office/drawing/2014/main" xmlns="" id="{DFF0984B-0C9B-4280-9ACD-F64D802A2E76}"/>
                </a:ext>
              </a:extLst>
            </p:cNvPr>
            <p:cNvSpPr/>
            <p:nvPr/>
          </p:nvSpPr>
          <p:spPr bwMode="auto">
            <a:xfrm>
              <a:off x="6768714" y="2934043"/>
              <a:ext cx="828342" cy="771445"/>
            </a:xfrm>
            <a:custGeom>
              <a:avLst/>
              <a:gdLst>
                <a:gd name="T0" fmla="*/ 311 w 419"/>
                <a:gd name="T1" fmla="*/ 64 h 390"/>
                <a:gd name="T2" fmla="*/ 65 w 419"/>
                <a:gd name="T3" fmla="*/ 79 h 390"/>
                <a:gd name="T4" fmla="*/ 77 w 419"/>
                <a:gd name="T5" fmla="*/ 326 h 390"/>
                <a:gd name="T6" fmla="*/ 323 w 419"/>
                <a:gd name="T7" fmla="*/ 311 h 390"/>
                <a:gd name="T8" fmla="*/ 331 w 419"/>
                <a:gd name="T9" fmla="*/ 302 h 390"/>
                <a:gd name="T10" fmla="*/ 419 w 419"/>
                <a:gd name="T11" fmla="*/ 293 h 390"/>
                <a:gd name="T12" fmla="*/ 364 w 419"/>
                <a:gd name="T13" fmla="*/ 232 h 390"/>
                <a:gd name="T14" fmla="*/ 311 w 419"/>
                <a:gd name="T15" fmla="*/ 6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9" h="390">
                  <a:moveTo>
                    <a:pt x="311" y="64"/>
                  </a:moveTo>
                  <a:cubicBezTo>
                    <a:pt x="240" y="0"/>
                    <a:pt x="129" y="7"/>
                    <a:pt x="65" y="79"/>
                  </a:cubicBezTo>
                  <a:cubicBezTo>
                    <a:pt x="0" y="151"/>
                    <a:pt x="5" y="262"/>
                    <a:pt x="77" y="326"/>
                  </a:cubicBezTo>
                  <a:cubicBezTo>
                    <a:pt x="148" y="390"/>
                    <a:pt x="259" y="383"/>
                    <a:pt x="323" y="311"/>
                  </a:cubicBezTo>
                  <a:cubicBezTo>
                    <a:pt x="326" y="308"/>
                    <a:pt x="328" y="305"/>
                    <a:pt x="331" y="302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364" y="232"/>
                    <a:pt x="364" y="232"/>
                    <a:pt x="364" y="232"/>
                  </a:cubicBezTo>
                  <a:cubicBezTo>
                    <a:pt x="378" y="173"/>
                    <a:pt x="360" y="108"/>
                    <a:pt x="311" y="64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45">
              <a:extLst>
                <a:ext uri="{FF2B5EF4-FFF2-40B4-BE49-F238E27FC236}">
                  <a16:creationId xmlns:a16="http://schemas.microsoft.com/office/drawing/2014/main" xmlns="" id="{EC932879-781D-4937-B9BB-7F104A1B3079}"/>
                </a:ext>
              </a:extLst>
            </p:cNvPr>
            <p:cNvSpPr/>
            <p:nvPr/>
          </p:nvSpPr>
          <p:spPr bwMode="auto">
            <a:xfrm>
              <a:off x="6936892" y="3103894"/>
              <a:ext cx="371499" cy="395763"/>
            </a:xfrm>
            <a:custGeom>
              <a:avLst/>
              <a:gdLst>
                <a:gd name="T0" fmla="*/ 188 w 188"/>
                <a:gd name="T1" fmla="*/ 9 h 200"/>
                <a:gd name="T2" fmla="*/ 179 w 188"/>
                <a:gd name="T3" fmla="*/ 0 h 200"/>
                <a:gd name="T4" fmla="*/ 48 w 188"/>
                <a:gd name="T5" fmla="*/ 42 h 200"/>
                <a:gd name="T6" fmla="*/ 48 w 188"/>
                <a:gd name="T7" fmla="*/ 154 h 200"/>
                <a:gd name="T8" fmla="*/ 34 w 188"/>
                <a:gd name="T9" fmla="*/ 151 h 200"/>
                <a:gd name="T10" fmla="*/ 0 w 188"/>
                <a:gd name="T11" fmla="*/ 176 h 200"/>
                <a:gd name="T12" fmla="*/ 34 w 188"/>
                <a:gd name="T13" fmla="*/ 200 h 200"/>
                <a:gd name="T14" fmla="*/ 68 w 188"/>
                <a:gd name="T15" fmla="*/ 176 h 200"/>
                <a:gd name="T16" fmla="*/ 68 w 188"/>
                <a:gd name="T17" fmla="*/ 172 h 200"/>
                <a:gd name="T18" fmla="*/ 68 w 188"/>
                <a:gd name="T19" fmla="*/ 80 h 200"/>
                <a:gd name="T20" fmla="*/ 159 w 188"/>
                <a:gd name="T21" fmla="*/ 50 h 200"/>
                <a:gd name="T22" fmla="*/ 159 w 188"/>
                <a:gd name="T23" fmla="*/ 120 h 200"/>
                <a:gd name="T24" fmla="*/ 145 w 188"/>
                <a:gd name="T25" fmla="*/ 117 h 200"/>
                <a:gd name="T26" fmla="*/ 111 w 188"/>
                <a:gd name="T27" fmla="*/ 142 h 200"/>
                <a:gd name="T28" fmla="*/ 145 w 188"/>
                <a:gd name="T29" fmla="*/ 166 h 200"/>
                <a:gd name="T30" fmla="*/ 179 w 188"/>
                <a:gd name="T31" fmla="*/ 142 h 200"/>
                <a:gd name="T32" fmla="*/ 178 w 188"/>
                <a:gd name="T33" fmla="*/ 137 h 200"/>
                <a:gd name="T34" fmla="*/ 179 w 188"/>
                <a:gd name="T35" fmla="*/ 137 h 200"/>
                <a:gd name="T36" fmla="*/ 188 w 188"/>
                <a:gd name="T37" fmla="*/ 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00">
                  <a:moveTo>
                    <a:pt x="188" y="9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4" y="152"/>
                    <a:pt x="39" y="151"/>
                    <a:pt x="34" y="151"/>
                  </a:cubicBezTo>
                  <a:cubicBezTo>
                    <a:pt x="15" y="151"/>
                    <a:pt x="0" y="162"/>
                    <a:pt x="0" y="176"/>
                  </a:cubicBezTo>
                  <a:cubicBezTo>
                    <a:pt x="0" y="189"/>
                    <a:pt x="15" y="200"/>
                    <a:pt x="34" y="200"/>
                  </a:cubicBezTo>
                  <a:cubicBezTo>
                    <a:pt x="53" y="200"/>
                    <a:pt x="68" y="189"/>
                    <a:pt x="68" y="176"/>
                  </a:cubicBezTo>
                  <a:cubicBezTo>
                    <a:pt x="68" y="174"/>
                    <a:pt x="68" y="173"/>
                    <a:pt x="68" y="172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5" y="118"/>
                    <a:pt x="150" y="117"/>
                    <a:pt x="145" y="117"/>
                  </a:cubicBezTo>
                  <a:cubicBezTo>
                    <a:pt x="126" y="117"/>
                    <a:pt x="111" y="128"/>
                    <a:pt x="111" y="142"/>
                  </a:cubicBezTo>
                  <a:cubicBezTo>
                    <a:pt x="111" y="155"/>
                    <a:pt x="126" y="166"/>
                    <a:pt x="145" y="166"/>
                  </a:cubicBezTo>
                  <a:cubicBezTo>
                    <a:pt x="164" y="166"/>
                    <a:pt x="179" y="155"/>
                    <a:pt x="179" y="142"/>
                  </a:cubicBezTo>
                  <a:cubicBezTo>
                    <a:pt x="179" y="140"/>
                    <a:pt x="179" y="138"/>
                    <a:pt x="178" y="137"/>
                  </a:cubicBezTo>
                  <a:cubicBezTo>
                    <a:pt x="179" y="137"/>
                    <a:pt x="179" y="137"/>
                    <a:pt x="179" y="137"/>
                  </a:cubicBezTo>
                  <a:lnTo>
                    <a:pt x="188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10">
              <a:extLst>
                <a:ext uri="{FF2B5EF4-FFF2-40B4-BE49-F238E27FC236}">
                  <a16:creationId xmlns:a16="http://schemas.microsoft.com/office/drawing/2014/main" xmlns="" id="{ACD729B8-758E-46BD-9CD7-C06C6D37DBBA}"/>
                </a:ext>
              </a:extLst>
            </p:cNvPr>
            <p:cNvSpPr/>
            <p:nvPr/>
          </p:nvSpPr>
          <p:spPr bwMode="auto">
            <a:xfrm>
              <a:off x="7611141" y="2714180"/>
              <a:ext cx="900299" cy="1009070"/>
            </a:xfrm>
            <a:custGeom>
              <a:avLst/>
              <a:gdLst>
                <a:gd name="T0" fmla="*/ 449 w 455"/>
                <a:gd name="T1" fmla="*/ 209 h 510"/>
                <a:gd name="T2" fmla="*/ 212 w 455"/>
                <a:gd name="T3" fmla="*/ 10 h 510"/>
                <a:gd name="T4" fmla="*/ 10 w 455"/>
                <a:gd name="T5" fmla="*/ 245 h 510"/>
                <a:gd name="T6" fmla="*/ 247 w 455"/>
                <a:gd name="T7" fmla="*/ 444 h 510"/>
                <a:gd name="T8" fmla="*/ 262 w 455"/>
                <a:gd name="T9" fmla="*/ 442 h 510"/>
                <a:gd name="T10" fmla="*/ 349 w 455"/>
                <a:gd name="T11" fmla="*/ 510 h 510"/>
                <a:gd name="T12" fmla="*/ 352 w 455"/>
                <a:gd name="T13" fmla="*/ 408 h 510"/>
                <a:gd name="T14" fmla="*/ 449 w 455"/>
                <a:gd name="T15" fmla="*/ 209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5" h="510">
                  <a:moveTo>
                    <a:pt x="449" y="209"/>
                  </a:moveTo>
                  <a:cubicBezTo>
                    <a:pt x="439" y="90"/>
                    <a:pt x="333" y="0"/>
                    <a:pt x="212" y="10"/>
                  </a:cubicBezTo>
                  <a:cubicBezTo>
                    <a:pt x="91" y="20"/>
                    <a:pt x="0" y="125"/>
                    <a:pt x="10" y="245"/>
                  </a:cubicBezTo>
                  <a:cubicBezTo>
                    <a:pt x="20" y="365"/>
                    <a:pt x="126" y="454"/>
                    <a:pt x="247" y="444"/>
                  </a:cubicBezTo>
                  <a:cubicBezTo>
                    <a:pt x="252" y="444"/>
                    <a:pt x="257" y="443"/>
                    <a:pt x="262" y="442"/>
                  </a:cubicBezTo>
                  <a:cubicBezTo>
                    <a:pt x="349" y="510"/>
                    <a:pt x="349" y="510"/>
                    <a:pt x="349" y="510"/>
                  </a:cubicBezTo>
                  <a:cubicBezTo>
                    <a:pt x="352" y="408"/>
                    <a:pt x="352" y="408"/>
                    <a:pt x="352" y="408"/>
                  </a:cubicBezTo>
                  <a:cubicBezTo>
                    <a:pt x="416" y="365"/>
                    <a:pt x="455" y="291"/>
                    <a:pt x="449" y="209"/>
                  </a:cubicBezTo>
                  <a:close/>
                </a:path>
              </a:pathLst>
            </a:custGeom>
            <a:solidFill>
              <a:srgbClr val="0053A3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6" name="Freeform 46">
              <a:extLst>
                <a:ext uri="{FF2B5EF4-FFF2-40B4-BE49-F238E27FC236}">
                  <a16:creationId xmlns:a16="http://schemas.microsoft.com/office/drawing/2014/main" xmlns="" id="{3A6307BE-F588-4706-BDB8-887B54868982}"/>
                </a:ext>
              </a:extLst>
            </p:cNvPr>
            <p:cNvSpPr/>
            <p:nvPr/>
          </p:nvSpPr>
          <p:spPr bwMode="auto">
            <a:xfrm>
              <a:off x="7769279" y="2925867"/>
              <a:ext cx="516250" cy="485291"/>
            </a:xfrm>
            <a:custGeom>
              <a:avLst/>
              <a:gdLst>
                <a:gd name="T0" fmla="*/ 245 w 261"/>
                <a:gd name="T1" fmla="*/ 61 h 245"/>
                <a:gd name="T2" fmla="*/ 168 w 261"/>
                <a:gd name="T3" fmla="*/ 18 h 245"/>
                <a:gd name="T4" fmla="*/ 122 w 261"/>
                <a:gd name="T5" fmla="*/ 70 h 245"/>
                <a:gd name="T6" fmla="*/ 55 w 261"/>
                <a:gd name="T7" fmla="*/ 54 h 245"/>
                <a:gd name="T8" fmla="*/ 17 w 261"/>
                <a:gd name="T9" fmla="*/ 134 h 245"/>
                <a:gd name="T10" fmla="*/ 86 w 261"/>
                <a:gd name="T11" fmla="*/ 204 h 245"/>
                <a:gd name="T12" fmla="*/ 179 w 261"/>
                <a:gd name="T13" fmla="*/ 245 h 245"/>
                <a:gd name="T14" fmla="*/ 179 w 261"/>
                <a:gd name="T15" fmla="*/ 245 h 245"/>
                <a:gd name="T16" fmla="*/ 179 w 261"/>
                <a:gd name="T17" fmla="*/ 245 h 245"/>
                <a:gd name="T18" fmla="*/ 179 w 261"/>
                <a:gd name="T19" fmla="*/ 245 h 245"/>
                <a:gd name="T20" fmla="*/ 179 w 261"/>
                <a:gd name="T21" fmla="*/ 245 h 245"/>
                <a:gd name="T22" fmla="*/ 230 w 261"/>
                <a:gd name="T23" fmla="*/ 158 h 245"/>
                <a:gd name="T24" fmla="*/ 245 w 261"/>
                <a:gd name="T25" fmla="*/ 61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245">
                  <a:moveTo>
                    <a:pt x="245" y="61"/>
                  </a:moveTo>
                  <a:cubicBezTo>
                    <a:pt x="222" y="0"/>
                    <a:pt x="168" y="18"/>
                    <a:pt x="168" y="18"/>
                  </a:cubicBezTo>
                  <a:cubicBezTo>
                    <a:pt x="131" y="28"/>
                    <a:pt x="123" y="68"/>
                    <a:pt x="122" y="70"/>
                  </a:cubicBezTo>
                  <a:cubicBezTo>
                    <a:pt x="121" y="68"/>
                    <a:pt x="91" y="41"/>
                    <a:pt x="55" y="54"/>
                  </a:cubicBezTo>
                  <a:cubicBezTo>
                    <a:pt x="55" y="54"/>
                    <a:pt x="0" y="71"/>
                    <a:pt x="17" y="134"/>
                  </a:cubicBezTo>
                  <a:cubicBezTo>
                    <a:pt x="17" y="134"/>
                    <a:pt x="28" y="176"/>
                    <a:pt x="86" y="204"/>
                  </a:cubicBezTo>
                  <a:cubicBezTo>
                    <a:pt x="179" y="245"/>
                    <a:pt x="179" y="245"/>
                    <a:pt x="179" y="245"/>
                  </a:cubicBezTo>
                  <a:cubicBezTo>
                    <a:pt x="179" y="245"/>
                    <a:pt x="179" y="245"/>
                    <a:pt x="179" y="245"/>
                  </a:cubicBezTo>
                  <a:cubicBezTo>
                    <a:pt x="179" y="245"/>
                    <a:pt x="179" y="245"/>
                    <a:pt x="179" y="245"/>
                  </a:cubicBezTo>
                  <a:cubicBezTo>
                    <a:pt x="179" y="245"/>
                    <a:pt x="179" y="245"/>
                    <a:pt x="179" y="245"/>
                  </a:cubicBezTo>
                  <a:cubicBezTo>
                    <a:pt x="179" y="245"/>
                    <a:pt x="179" y="245"/>
                    <a:pt x="179" y="245"/>
                  </a:cubicBezTo>
                  <a:cubicBezTo>
                    <a:pt x="230" y="158"/>
                    <a:pt x="230" y="158"/>
                    <a:pt x="230" y="158"/>
                  </a:cubicBezTo>
                  <a:cubicBezTo>
                    <a:pt x="261" y="101"/>
                    <a:pt x="245" y="61"/>
                    <a:pt x="245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3">
              <a:extLst>
                <a:ext uri="{FF2B5EF4-FFF2-40B4-BE49-F238E27FC236}">
                  <a16:creationId xmlns:a16="http://schemas.microsoft.com/office/drawing/2014/main" xmlns="" id="{1F284660-051F-499C-80DA-48841DD01521}"/>
                </a:ext>
              </a:extLst>
            </p:cNvPr>
            <p:cNvSpPr/>
            <p:nvPr/>
          </p:nvSpPr>
          <p:spPr bwMode="auto">
            <a:xfrm>
              <a:off x="6705124" y="1907400"/>
              <a:ext cx="917869" cy="1004887"/>
            </a:xfrm>
            <a:custGeom>
              <a:avLst/>
              <a:gdLst>
                <a:gd name="T0" fmla="*/ 453 w 464"/>
                <a:gd name="T1" fmla="*/ 202 h 508"/>
                <a:gd name="T2" fmla="*/ 205 w 464"/>
                <a:gd name="T3" fmla="*/ 17 h 508"/>
                <a:gd name="T4" fmla="*/ 17 w 464"/>
                <a:gd name="T5" fmla="*/ 263 h 508"/>
                <a:gd name="T6" fmla="*/ 265 w 464"/>
                <a:gd name="T7" fmla="*/ 448 h 508"/>
                <a:gd name="T8" fmla="*/ 280 w 464"/>
                <a:gd name="T9" fmla="*/ 445 h 508"/>
                <a:gd name="T10" fmla="*/ 371 w 464"/>
                <a:gd name="T11" fmla="*/ 508 h 508"/>
                <a:gd name="T12" fmla="*/ 368 w 464"/>
                <a:gd name="T13" fmla="*/ 406 h 508"/>
                <a:gd name="T14" fmla="*/ 453 w 464"/>
                <a:gd name="T15" fmla="*/ 202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4" h="508">
                  <a:moveTo>
                    <a:pt x="453" y="202"/>
                  </a:moveTo>
                  <a:cubicBezTo>
                    <a:pt x="436" y="83"/>
                    <a:pt x="325" y="0"/>
                    <a:pt x="205" y="17"/>
                  </a:cubicBezTo>
                  <a:cubicBezTo>
                    <a:pt x="84" y="34"/>
                    <a:pt x="0" y="144"/>
                    <a:pt x="17" y="263"/>
                  </a:cubicBezTo>
                  <a:cubicBezTo>
                    <a:pt x="34" y="382"/>
                    <a:pt x="145" y="465"/>
                    <a:pt x="265" y="448"/>
                  </a:cubicBezTo>
                  <a:cubicBezTo>
                    <a:pt x="270" y="447"/>
                    <a:pt x="275" y="446"/>
                    <a:pt x="280" y="445"/>
                  </a:cubicBezTo>
                  <a:cubicBezTo>
                    <a:pt x="371" y="508"/>
                    <a:pt x="371" y="508"/>
                    <a:pt x="371" y="508"/>
                  </a:cubicBezTo>
                  <a:cubicBezTo>
                    <a:pt x="368" y="406"/>
                    <a:pt x="368" y="406"/>
                    <a:pt x="368" y="406"/>
                  </a:cubicBezTo>
                  <a:cubicBezTo>
                    <a:pt x="429" y="359"/>
                    <a:pt x="464" y="283"/>
                    <a:pt x="453" y="2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47">
              <a:extLst>
                <a:ext uri="{FF2B5EF4-FFF2-40B4-BE49-F238E27FC236}">
                  <a16:creationId xmlns:a16="http://schemas.microsoft.com/office/drawing/2014/main" xmlns="" id="{9ED905FD-8CDF-479E-B3C7-CB1F745BF1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31467" y="2134985"/>
              <a:ext cx="649286" cy="542187"/>
            </a:xfrm>
            <a:custGeom>
              <a:avLst/>
              <a:gdLst>
                <a:gd name="T0" fmla="*/ 328 w 328"/>
                <a:gd name="T1" fmla="*/ 42 h 274"/>
                <a:gd name="T2" fmla="*/ 163 w 328"/>
                <a:gd name="T3" fmla="*/ 0 h 274"/>
                <a:gd name="T4" fmla="*/ 0 w 328"/>
                <a:gd name="T5" fmla="*/ 42 h 274"/>
                <a:gd name="T6" fmla="*/ 1 w 328"/>
                <a:gd name="T7" fmla="*/ 53 h 274"/>
                <a:gd name="T8" fmla="*/ 66 w 328"/>
                <a:gd name="T9" fmla="*/ 70 h 274"/>
                <a:gd name="T10" fmla="*/ 66 w 328"/>
                <a:gd name="T11" fmla="*/ 150 h 274"/>
                <a:gd name="T12" fmla="*/ 160 w 328"/>
                <a:gd name="T13" fmla="*/ 197 h 274"/>
                <a:gd name="T14" fmla="*/ 261 w 328"/>
                <a:gd name="T15" fmla="*/ 150 h 274"/>
                <a:gd name="T16" fmla="*/ 262 w 328"/>
                <a:gd name="T17" fmla="*/ 71 h 274"/>
                <a:gd name="T18" fmla="*/ 266 w 328"/>
                <a:gd name="T19" fmla="*/ 70 h 274"/>
                <a:gd name="T20" fmla="*/ 272 w 328"/>
                <a:gd name="T21" fmla="*/ 134 h 274"/>
                <a:gd name="T22" fmla="*/ 269 w 328"/>
                <a:gd name="T23" fmla="*/ 204 h 274"/>
                <a:gd name="T24" fmla="*/ 258 w 328"/>
                <a:gd name="T25" fmla="*/ 216 h 274"/>
                <a:gd name="T26" fmla="*/ 267 w 328"/>
                <a:gd name="T27" fmla="*/ 228 h 274"/>
                <a:gd name="T28" fmla="*/ 252 w 328"/>
                <a:gd name="T29" fmla="*/ 272 h 274"/>
                <a:gd name="T30" fmla="*/ 256 w 328"/>
                <a:gd name="T31" fmla="*/ 273 h 274"/>
                <a:gd name="T32" fmla="*/ 263 w 328"/>
                <a:gd name="T33" fmla="*/ 256 h 274"/>
                <a:gd name="T34" fmla="*/ 259 w 328"/>
                <a:gd name="T35" fmla="*/ 273 h 274"/>
                <a:gd name="T36" fmla="*/ 264 w 328"/>
                <a:gd name="T37" fmla="*/ 274 h 274"/>
                <a:gd name="T38" fmla="*/ 266 w 328"/>
                <a:gd name="T39" fmla="*/ 261 h 274"/>
                <a:gd name="T40" fmla="*/ 267 w 328"/>
                <a:gd name="T41" fmla="*/ 274 h 274"/>
                <a:gd name="T42" fmla="*/ 272 w 328"/>
                <a:gd name="T43" fmla="*/ 274 h 274"/>
                <a:gd name="T44" fmla="*/ 272 w 328"/>
                <a:gd name="T45" fmla="*/ 261 h 274"/>
                <a:gd name="T46" fmla="*/ 274 w 328"/>
                <a:gd name="T47" fmla="*/ 274 h 274"/>
                <a:gd name="T48" fmla="*/ 278 w 328"/>
                <a:gd name="T49" fmla="*/ 274 h 274"/>
                <a:gd name="T50" fmla="*/ 276 w 328"/>
                <a:gd name="T51" fmla="*/ 259 h 274"/>
                <a:gd name="T52" fmla="*/ 281 w 328"/>
                <a:gd name="T53" fmla="*/ 273 h 274"/>
                <a:gd name="T54" fmla="*/ 284 w 328"/>
                <a:gd name="T55" fmla="*/ 272 h 274"/>
                <a:gd name="T56" fmla="*/ 274 w 328"/>
                <a:gd name="T57" fmla="*/ 228 h 274"/>
                <a:gd name="T58" fmla="*/ 283 w 328"/>
                <a:gd name="T59" fmla="*/ 216 h 274"/>
                <a:gd name="T60" fmla="*/ 274 w 328"/>
                <a:gd name="T61" fmla="*/ 204 h 274"/>
                <a:gd name="T62" fmla="*/ 277 w 328"/>
                <a:gd name="T63" fmla="*/ 134 h 274"/>
                <a:gd name="T64" fmla="*/ 271 w 328"/>
                <a:gd name="T65" fmla="*/ 68 h 274"/>
                <a:gd name="T66" fmla="*/ 327 w 328"/>
                <a:gd name="T67" fmla="*/ 54 h 274"/>
                <a:gd name="T68" fmla="*/ 328 w 328"/>
                <a:gd name="T69" fmla="*/ 42 h 274"/>
                <a:gd name="T70" fmla="*/ 162 w 328"/>
                <a:gd name="T71" fmla="*/ 57 h 274"/>
                <a:gd name="T72" fmla="*/ 66 w 328"/>
                <a:gd name="T73" fmla="*/ 40 h 274"/>
                <a:gd name="T74" fmla="*/ 162 w 328"/>
                <a:gd name="T75" fmla="*/ 23 h 274"/>
                <a:gd name="T76" fmla="*/ 258 w 328"/>
                <a:gd name="T77" fmla="*/ 40 h 274"/>
                <a:gd name="T78" fmla="*/ 162 w 328"/>
                <a:gd name="T79" fmla="*/ 5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8" h="274">
                  <a:moveTo>
                    <a:pt x="328" y="42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6" y="150"/>
                    <a:pt x="66" y="150"/>
                    <a:pt x="66" y="150"/>
                  </a:cubicBezTo>
                  <a:cubicBezTo>
                    <a:pt x="80" y="195"/>
                    <a:pt x="160" y="197"/>
                    <a:pt x="160" y="197"/>
                  </a:cubicBezTo>
                  <a:cubicBezTo>
                    <a:pt x="253" y="196"/>
                    <a:pt x="261" y="150"/>
                    <a:pt x="261" y="150"/>
                  </a:cubicBezTo>
                  <a:cubicBezTo>
                    <a:pt x="262" y="71"/>
                    <a:pt x="262" y="71"/>
                    <a:pt x="262" y="71"/>
                  </a:cubicBezTo>
                  <a:cubicBezTo>
                    <a:pt x="266" y="70"/>
                    <a:pt x="266" y="70"/>
                    <a:pt x="266" y="70"/>
                  </a:cubicBezTo>
                  <a:cubicBezTo>
                    <a:pt x="270" y="80"/>
                    <a:pt x="274" y="99"/>
                    <a:pt x="272" y="134"/>
                  </a:cubicBezTo>
                  <a:cubicBezTo>
                    <a:pt x="269" y="182"/>
                    <a:pt x="268" y="196"/>
                    <a:pt x="269" y="204"/>
                  </a:cubicBezTo>
                  <a:cubicBezTo>
                    <a:pt x="263" y="204"/>
                    <a:pt x="258" y="210"/>
                    <a:pt x="258" y="216"/>
                  </a:cubicBezTo>
                  <a:cubicBezTo>
                    <a:pt x="258" y="222"/>
                    <a:pt x="262" y="226"/>
                    <a:pt x="267" y="228"/>
                  </a:cubicBezTo>
                  <a:cubicBezTo>
                    <a:pt x="266" y="234"/>
                    <a:pt x="261" y="251"/>
                    <a:pt x="252" y="272"/>
                  </a:cubicBezTo>
                  <a:cubicBezTo>
                    <a:pt x="256" y="273"/>
                    <a:pt x="256" y="273"/>
                    <a:pt x="256" y="273"/>
                  </a:cubicBezTo>
                  <a:cubicBezTo>
                    <a:pt x="256" y="273"/>
                    <a:pt x="262" y="260"/>
                    <a:pt x="263" y="256"/>
                  </a:cubicBezTo>
                  <a:cubicBezTo>
                    <a:pt x="262" y="259"/>
                    <a:pt x="260" y="272"/>
                    <a:pt x="259" y="273"/>
                  </a:cubicBezTo>
                  <a:cubicBezTo>
                    <a:pt x="264" y="274"/>
                    <a:pt x="264" y="274"/>
                    <a:pt x="264" y="274"/>
                  </a:cubicBezTo>
                  <a:cubicBezTo>
                    <a:pt x="264" y="274"/>
                    <a:pt x="267" y="263"/>
                    <a:pt x="266" y="261"/>
                  </a:cubicBezTo>
                  <a:cubicBezTo>
                    <a:pt x="266" y="261"/>
                    <a:pt x="267" y="273"/>
                    <a:pt x="267" y="274"/>
                  </a:cubicBezTo>
                  <a:cubicBezTo>
                    <a:pt x="272" y="274"/>
                    <a:pt x="272" y="274"/>
                    <a:pt x="272" y="274"/>
                  </a:cubicBezTo>
                  <a:cubicBezTo>
                    <a:pt x="272" y="274"/>
                    <a:pt x="271" y="263"/>
                    <a:pt x="272" y="261"/>
                  </a:cubicBezTo>
                  <a:cubicBezTo>
                    <a:pt x="272" y="261"/>
                    <a:pt x="274" y="268"/>
                    <a:pt x="274" y="274"/>
                  </a:cubicBezTo>
                  <a:cubicBezTo>
                    <a:pt x="278" y="274"/>
                    <a:pt x="278" y="274"/>
                    <a:pt x="278" y="274"/>
                  </a:cubicBezTo>
                  <a:cubicBezTo>
                    <a:pt x="278" y="274"/>
                    <a:pt x="277" y="261"/>
                    <a:pt x="276" y="259"/>
                  </a:cubicBezTo>
                  <a:cubicBezTo>
                    <a:pt x="276" y="259"/>
                    <a:pt x="280" y="266"/>
                    <a:pt x="281" y="273"/>
                  </a:cubicBezTo>
                  <a:cubicBezTo>
                    <a:pt x="284" y="272"/>
                    <a:pt x="284" y="272"/>
                    <a:pt x="284" y="272"/>
                  </a:cubicBezTo>
                  <a:cubicBezTo>
                    <a:pt x="284" y="272"/>
                    <a:pt x="277" y="237"/>
                    <a:pt x="274" y="228"/>
                  </a:cubicBezTo>
                  <a:cubicBezTo>
                    <a:pt x="279" y="226"/>
                    <a:pt x="283" y="221"/>
                    <a:pt x="283" y="216"/>
                  </a:cubicBezTo>
                  <a:cubicBezTo>
                    <a:pt x="283" y="210"/>
                    <a:pt x="279" y="205"/>
                    <a:pt x="274" y="204"/>
                  </a:cubicBezTo>
                  <a:cubicBezTo>
                    <a:pt x="274" y="196"/>
                    <a:pt x="274" y="183"/>
                    <a:pt x="277" y="134"/>
                  </a:cubicBezTo>
                  <a:cubicBezTo>
                    <a:pt x="279" y="105"/>
                    <a:pt x="277" y="83"/>
                    <a:pt x="271" y="68"/>
                  </a:cubicBezTo>
                  <a:cubicBezTo>
                    <a:pt x="327" y="54"/>
                    <a:pt x="327" y="54"/>
                    <a:pt x="327" y="54"/>
                  </a:cubicBezTo>
                  <a:lnTo>
                    <a:pt x="328" y="42"/>
                  </a:lnTo>
                  <a:close/>
                  <a:moveTo>
                    <a:pt x="162" y="57"/>
                  </a:moveTo>
                  <a:cubicBezTo>
                    <a:pt x="109" y="57"/>
                    <a:pt x="66" y="50"/>
                    <a:pt x="66" y="40"/>
                  </a:cubicBezTo>
                  <a:cubicBezTo>
                    <a:pt x="66" y="30"/>
                    <a:pt x="109" y="23"/>
                    <a:pt x="162" y="23"/>
                  </a:cubicBezTo>
                  <a:cubicBezTo>
                    <a:pt x="215" y="23"/>
                    <a:pt x="258" y="30"/>
                    <a:pt x="258" y="40"/>
                  </a:cubicBezTo>
                  <a:cubicBezTo>
                    <a:pt x="258" y="50"/>
                    <a:pt x="215" y="57"/>
                    <a:pt x="162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16">
              <a:extLst>
                <a:ext uri="{FF2B5EF4-FFF2-40B4-BE49-F238E27FC236}">
                  <a16:creationId xmlns:a16="http://schemas.microsoft.com/office/drawing/2014/main" xmlns="" id="{41F90B4D-5311-44D3-A84C-47399880522C}"/>
                </a:ext>
              </a:extLst>
            </p:cNvPr>
            <p:cNvSpPr/>
            <p:nvPr/>
          </p:nvSpPr>
          <p:spPr bwMode="auto">
            <a:xfrm>
              <a:off x="9308962" y="2206106"/>
              <a:ext cx="572309" cy="630878"/>
            </a:xfrm>
            <a:custGeom>
              <a:avLst/>
              <a:gdLst>
                <a:gd name="T0" fmla="*/ 258 w 289"/>
                <a:gd name="T1" fmla="*/ 200 h 319"/>
                <a:gd name="T2" fmla="*/ 201 w 289"/>
                <a:gd name="T3" fmla="*/ 31 h 319"/>
                <a:gd name="T4" fmla="*/ 31 w 289"/>
                <a:gd name="T5" fmla="*/ 87 h 319"/>
                <a:gd name="T6" fmla="*/ 89 w 289"/>
                <a:gd name="T7" fmla="*/ 256 h 319"/>
                <a:gd name="T8" fmla="*/ 96 w 289"/>
                <a:gd name="T9" fmla="*/ 259 h 319"/>
                <a:gd name="T10" fmla="*/ 119 w 289"/>
                <a:gd name="T11" fmla="*/ 319 h 319"/>
                <a:gd name="T12" fmla="*/ 151 w 289"/>
                <a:gd name="T13" fmla="*/ 269 h 319"/>
                <a:gd name="T14" fmla="*/ 258 w 289"/>
                <a:gd name="T15" fmla="*/ 20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319">
                  <a:moveTo>
                    <a:pt x="258" y="200"/>
                  </a:moveTo>
                  <a:cubicBezTo>
                    <a:pt x="289" y="138"/>
                    <a:pt x="264" y="62"/>
                    <a:pt x="201" y="31"/>
                  </a:cubicBezTo>
                  <a:cubicBezTo>
                    <a:pt x="138" y="0"/>
                    <a:pt x="62" y="25"/>
                    <a:pt x="31" y="87"/>
                  </a:cubicBezTo>
                  <a:cubicBezTo>
                    <a:pt x="0" y="149"/>
                    <a:pt x="26" y="224"/>
                    <a:pt x="89" y="256"/>
                  </a:cubicBezTo>
                  <a:cubicBezTo>
                    <a:pt x="91" y="257"/>
                    <a:pt x="94" y="258"/>
                    <a:pt x="96" y="259"/>
                  </a:cubicBezTo>
                  <a:cubicBezTo>
                    <a:pt x="119" y="319"/>
                    <a:pt x="119" y="319"/>
                    <a:pt x="119" y="319"/>
                  </a:cubicBezTo>
                  <a:cubicBezTo>
                    <a:pt x="151" y="269"/>
                    <a:pt x="151" y="269"/>
                    <a:pt x="151" y="269"/>
                  </a:cubicBezTo>
                  <a:cubicBezTo>
                    <a:pt x="196" y="267"/>
                    <a:pt x="237" y="242"/>
                    <a:pt x="258" y="200"/>
                  </a:cubicBezTo>
                  <a:close/>
                </a:path>
              </a:pathLst>
            </a:custGeom>
            <a:solidFill>
              <a:srgbClr val="0053A3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48">
              <a:extLst>
                <a:ext uri="{FF2B5EF4-FFF2-40B4-BE49-F238E27FC236}">
                  <a16:creationId xmlns:a16="http://schemas.microsoft.com/office/drawing/2014/main" xmlns="" id="{8DE0D00E-F6CE-45B6-AE63-88F029EDD8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52040" y="2304837"/>
              <a:ext cx="284482" cy="379866"/>
            </a:xfrm>
            <a:custGeom>
              <a:avLst/>
              <a:gdLst>
                <a:gd name="T0" fmla="*/ 87 w 144"/>
                <a:gd name="T1" fmla="*/ 86 h 192"/>
                <a:gd name="T2" fmla="*/ 126 w 144"/>
                <a:gd name="T3" fmla="*/ 119 h 192"/>
                <a:gd name="T4" fmla="*/ 128 w 144"/>
                <a:gd name="T5" fmla="*/ 143 h 192"/>
                <a:gd name="T6" fmla="*/ 127 w 144"/>
                <a:gd name="T7" fmla="*/ 145 h 192"/>
                <a:gd name="T8" fmla="*/ 104 w 144"/>
                <a:gd name="T9" fmla="*/ 169 h 192"/>
                <a:gd name="T10" fmla="*/ 65 w 144"/>
                <a:gd name="T11" fmla="*/ 171 h 192"/>
                <a:gd name="T12" fmla="*/ 61 w 144"/>
                <a:gd name="T13" fmla="*/ 186 h 192"/>
                <a:gd name="T14" fmla="*/ 51 w 144"/>
                <a:gd name="T15" fmla="*/ 191 h 192"/>
                <a:gd name="T16" fmla="*/ 45 w 144"/>
                <a:gd name="T17" fmla="*/ 182 h 192"/>
                <a:gd name="T18" fmla="*/ 48 w 144"/>
                <a:gd name="T19" fmla="*/ 167 h 192"/>
                <a:gd name="T20" fmla="*/ 12 w 144"/>
                <a:gd name="T21" fmla="*/ 143 h 192"/>
                <a:gd name="T22" fmla="*/ 2 w 144"/>
                <a:gd name="T23" fmla="*/ 113 h 192"/>
                <a:gd name="T24" fmla="*/ 17 w 144"/>
                <a:gd name="T25" fmla="*/ 106 h 192"/>
                <a:gd name="T26" fmla="*/ 27 w 144"/>
                <a:gd name="T27" fmla="*/ 118 h 192"/>
                <a:gd name="T28" fmla="*/ 53 w 144"/>
                <a:gd name="T29" fmla="*/ 150 h 192"/>
                <a:gd name="T30" fmla="*/ 66 w 144"/>
                <a:gd name="T31" fmla="*/ 99 h 192"/>
                <a:gd name="T32" fmla="*/ 28 w 144"/>
                <a:gd name="T33" fmla="*/ 47 h 192"/>
                <a:gd name="T34" fmla="*/ 86 w 144"/>
                <a:gd name="T35" fmla="*/ 20 h 192"/>
                <a:gd name="T36" fmla="*/ 90 w 144"/>
                <a:gd name="T37" fmla="*/ 6 h 192"/>
                <a:gd name="T38" fmla="*/ 100 w 144"/>
                <a:gd name="T39" fmla="*/ 1 h 192"/>
                <a:gd name="T40" fmla="*/ 106 w 144"/>
                <a:gd name="T41" fmla="*/ 10 h 192"/>
                <a:gd name="T42" fmla="*/ 102 w 144"/>
                <a:gd name="T43" fmla="*/ 25 h 192"/>
                <a:gd name="T44" fmla="*/ 143 w 144"/>
                <a:gd name="T45" fmla="*/ 71 h 192"/>
                <a:gd name="T46" fmla="*/ 129 w 144"/>
                <a:gd name="T47" fmla="*/ 77 h 192"/>
                <a:gd name="T48" fmla="*/ 120 w 144"/>
                <a:gd name="T49" fmla="*/ 68 h 192"/>
                <a:gd name="T50" fmla="*/ 98 w 144"/>
                <a:gd name="T51" fmla="*/ 41 h 192"/>
                <a:gd name="T52" fmla="*/ 87 w 144"/>
                <a:gd name="T53" fmla="*/ 86 h 192"/>
                <a:gd name="T54" fmla="*/ 82 w 144"/>
                <a:gd name="T55" fmla="*/ 37 h 192"/>
                <a:gd name="T56" fmla="*/ 53 w 144"/>
                <a:gd name="T57" fmla="*/ 51 h 192"/>
                <a:gd name="T58" fmla="*/ 72 w 144"/>
                <a:gd name="T59" fmla="*/ 78 h 192"/>
                <a:gd name="T60" fmla="*/ 82 w 144"/>
                <a:gd name="T61" fmla="*/ 37 h 192"/>
                <a:gd name="T62" fmla="*/ 69 w 144"/>
                <a:gd name="T63" fmla="*/ 154 h 192"/>
                <a:gd name="T64" fmla="*/ 103 w 144"/>
                <a:gd name="T65" fmla="*/ 139 h 192"/>
                <a:gd name="T66" fmla="*/ 81 w 144"/>
                <a:gd name="T67" fmla="*/ 108 h 192"/>
                <a:gd name="T68" fmla="*/ 69 w 144"/>
                <a:gd name="T69" fmla="*/ 15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192">
                  <a:moveTo>
                    <a:pt x="87" y="86"/>
                  </a:moveTo>
                  <a:cubicBezTo>
                    <a:pt x="109" y="99"/>
                    <a:pt x="120" y="107"/>
                    <a:pt x="126" y="119"/>
                  </a:cubicBezTo>
                  <a:cubicBezTo>
                    <a:pt x="129" y="126"/>
                    <a:pt x="130" y="135"/>
                    <a:pt x="128" y="143"/>
                  </a:cubicBezTo>
                  <a:cubicBezTo>
                    <a:pt x="127" y="145"/>
                    <a:pt x="127" y="145"/>
                    <a:pt x="127" y="145"/>
                  </a:cubicBezTo>
                  <a:cubicBezTo>
                    <a:pt x="125" y="154"/>
                    <a:pt x="119" y="164"/>
                    <a:pt x="104" y="169"/>
                  </a:cubicBezTo>
                  <a:cubicBezTo>
                    <a:pt x="88" y="175"/>
                    <a:pt x="73" y="173"/>
                    <a:pt x="65" y="171"/>
                  </a:cubicBezTo>
                  <a:cubicBezTo>
                    <a:pt x="61" y="186"/>
                    <a:pt x="61" y="186"/>
                    <a:pt x="61" y="186"/>
                  </a:cubicBezTo>
                  <a:cubicBezTo>
                    <a:pt x="60" y="188"/>
                    <a:pt x="59" y="192"/>
                    <a:pt x="51" y="191"/>
                  </a:cubicBezTo>
                  <a:cubicBezTo>
                    <a:pt x="44" y="189"/>
                    <a:pt x="44" y="184"/>
                    <a:pt x="45" y="182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1" y="165"/>
                    <a:pt x="24" y="159"/>
                    <a:pt x="12" y="143"/>
                  </a:cubicBezTo>
                  <a:cubicBezTo>
                    <a:pt x="4" y="132"/>
                    <a:pt x="0" y="119"/>
                    <a:pt x="2" y="113"/>
                  </a:cubicBezTo>
                  <a:cubicBezTo>
                    <a:pt x="4" y="107"/>
                    <a:pt x="11" y="105"/>
                    <a:pt x="17" y="106"/>
                  </a:cubicBezTo>
                  <a:cubicBezTo>
                    <a:pt x="25" y="108"/>
                    <a:pt x="26" y="114"/>
                    <a:pt x="27" y="118"/>
                  </a:cubicBezTo>
                  <a:cubicBezTo>
                    <a:pt x="28" y="127"/>
                    <a:pt x="31" y="142"/>
                    <a:pt x="53" y="150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46" y="88"/>
                    <a:pt x="21" y="73"/>
                    <a:pt x="28" y="47"/>
                  </a:cubicBezTo>
                  <a:cubicBezTo>
                    <a:pt x="33" y="24"/>
                    <a:pt x="57" y="15"/>
                    <a:pt x="86" y="20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1" y="4"/>
                    <a:pt x="93" y="0"/>
                    <a:pt x="100" y="1"/>
                  </a:cubicBezTo>
                  <a:cubicBezTo>
                    <a:pt x="107" y="3"/>
                    <a:pt x="106" y="8"/>
                    <a:pt x="106" y="10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42" y="37"/>
                    <a:pt x="144" y="67"/>
                    <a:pt x="143" y="71"/>
                  </a:cubicBezTo>
                  <a:cubicBezTo>
                    <a:pt x="141" y="77"/>
                    <a:pt x="135" y="79"/>
                    <a:pt x="129" y="77"/>
                  </a:cubicBezTo>
                  <a:cubicBezTo>
                    <a:pt x="122" y="75"/>
                    <a:pt x="120" y="71"/>
                    <a:pt x="120" y="68"/>
                  </a:cubicBezTo>
                  <a:cubicBezTo>
                    <a:pt x="118" y="60"/>
                    <a:pt x="116" y="49"/>
                    <a:pt x="98" y="41"/>
                  </a:cubicBezTo>
                  <a:lnTo>
                    <a:pt x="87" y="86"/>
                  </a:lnTo>
                  <a:close/>
                  <a:moveTo>
                    <a:pt x="82" y="37"/>
                  </a:moveTo>
                  <a:cubicBezTo>
                    <a:pt x="63" y="34"/>
                    <a:pt x="55" y="44"/>
                    <a:pt x="53" y="51"/>
                  </a:cubicBezTo>
                  <a:cubicBezTo>
                    <a:pt x="50" y="64"/>
                    <a:pt x="60" y="70"/>
                    <a:pt x="72" y="78"/>
                  </a:cubicBezTo>
                  <a:lnTo>
                    <a:pt x="82" y="37"/>
                  </a:lnTo>
                  <a:close/>
                  <a:moveTo>
                    <a:pt x="69" y="154"/>
                  </a:moveTo>
                  <a:cubicBezTo>
                    <a:pt x="75" y="155"/>
                    <a:pt x="98" y="157"/>
                    <a:pt x="103" y="139"/>
                  </a:cubicBezTo>
                  <a:cubicBezTo>
                    <a:pt x="106" y="125"/>
                    <a:pt x="95" y="116"/>
                    <a:pt x="81" y="108"/>
                  </a:cubicBezTo>
                  <a:lnTo>
                    <a:pt x="69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16">
              <a:extLst>
                <a:ext uri="{FF2B5EF4-FFF2-40B4-BE49-F238E27FC236}">
                  <a16:creationId xmlns:a16="http://schemas.microsoft.com/office/drawing/2014/main" xmlns="" id="{E1A8F29D-99A1-447C-B1DE-1FC99CE57975}"/>
                </a:ext>
              </a:extLst>
            </p:cNvPr>
            <p:cNvSpPr/>
            <p:nvPr/>
          </p:nvSpPr>
          <p:spPr bwMode="auto">
            <a:xfrm>
              <a:off x="8374776" y="3597200"/>
              <a:ext cx="572309" cy="630878"/>
            </a:xfrm>
            <a:custGeom>
              <a:avLst/>
              <a:gdLst>
                <a:gd name="T0" fmla="*/ 258 w 289"/>
                <a:gd name="T1" fmla="*/ 200 h 319"/>
                <a:gd name="T2" fmla="*/ 201 w 289"/>
                <a:gd name="T3" fmla="*/ 31 h 319"/>
                <a:gd name="T4" fmla="*/ 31 w 289"/>
                <a:gd name="T5" fmla="*/ 87 h 319"/>
                <a:gd name="T6" fmla="*/ 89 w 289"/>
                <a:gd name="T7" fmla="*/ 256 h 319"/>
                <a:gd name="T8" fmla="*/ 96 w 289"/>
                <a:gd name="T9" fmla="*/ 259 h 319"/>
                <a:gd name="T10" fmla="*/ 119 w 289"/>
                <a:gd name="T11" fmla="*/ 319 h 319"/>
                <a:gd name="T12" fmla="*/ 151 w 289"/>
                <a:gd name="T13" fmla="*/ 269 h 319"/>
                <a:gd name="T14" fmla="*/ 258 w 289"/>
                <a:gd name="T15" fmla="*/ 20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319">
                  <a:moveTo>
                    <a:pt x="258" y="200"/>
                  </a:moveTo>
                  <a:cubicBezTo>
                    <a:pt x="289" y="138"/>
                    <a:pt x="264" y="62"/>
                    <a:pt x="201" y="31"/>
                  </a:cubicBezTo>
                  <a:cubicBezTo>
                    <a:pt x="138" y="0"/>
                    <a:pt x="62" y="25"/>
                    <a:pt x="31" y="87"/>
                  </a:cubicBezTo>
                  <a:cubicBezTo>
                    <a:pt x="0" y="149"/>
                    <a:pt x="26" y="224"/>
                    <a:pt x="89" y="256"/>
                  </a:cubicBezTo>
                  <a:cubicBezTo>
                    <a:pt x="91" y="257"/>
                    <a:pt x="94" y="258"/>
                    <a:pt x="96" y="259"/>
                  </a:cubicBezTo>
                  <a:cubicBezTo>
                    <a:pt x="119" y="319"/>
                    <a:pt x="119" y="319"/>
                    <a:pt x="119" y="319"/>
                  </a:cubicBezTo>
                  <a:cubicBezTo>
                    <a:pt x="151" y="269"/>
                    <a:pt x="151" y="269"/>
                    <a:pt x="151" y="269"/>
                  </a:cubicBezTo>
                  <a:cubicBezTo>
                    <a:pt x="196" y="267"/>
                    <a:pt x="237" y="242"/>
                    <a:pt x="258" y="200"/>
                  </a:cubicBezTo>
                  <a:close/>
                </a:path>
              </a:pathLst>
            </a:custGeom>
            <a:solidFill>
              <a:srgbClr val="0053A3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48">
              <a:extLst>
                <a:ext uri="{FF2B5EF4-FFF2-40B4-BE49-F238E27FC236}">
                  <a16:creationId xmlns:a16="http://schemas.microsoft.com/office/drawing/2014/main" xmlns="" id="{AD0CF0BC-55F7-4460-94C9-B66EA86E18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17854" y="3695931"/>
              <a:ext cx="284482" cy="379866"/>
            </a:xfrm>
            <a:custGeom>
              <a:avLst/>
              <a:gdLst>
                <a:gd name="T0" fmla="*/ 87 w 144"/>
                <a:gd name="T1" fmla="*/ 86 h 192"/>
                <a:gd name="T2" fmla="*/ 126 w 144"/>
                <a:gd name="T3" fmla="*/ 119 h 192"/>
                <a:gd name="T4" fmla="*/ 128 w 144"/>
                <a:gd name="T5" fmla="*/ 143 h 192"/>
                <a:gd name="T6" fmla="*/ 127 w 144"/>
                <a:gd name="T7" fmla="*/ 145 h 192"/>
                <a:gd name="T8" fmla="*/ 104 w 144"/>
                <a:gd name="T9" fmla="*/ 169 h 192"/>
                <a:gd name="T10" fmla="*/ 65 w 144"/>
                <a:gd name="T11" fmla="*/ 171 h 192"/>
                <a:gd name="T12" fmla="*/ 61 w 144"/>
                <a:gd name="T13" fmla="*/ 186 h 192"/>
                <a:gd name="T14" fmla="*/ 51 w 144"/>
                <a:gd name="T15" fmla="*/ 191 h 192"/>
                <a:gd name="T16" fmla="*/ 45 w 144"/>
                <a:gd name="T17" fmla="*/ 182 h 192"/>
                <a:gd name="T18" fmla="*/ 48 w 144"/>
                <a:gd name="T19" fmla="*/ 167 h 192"/>
                <a:gd name="T20" fmla="*/ 12 w 144"/>
                <a:gd name="T21" fmla="*/ 143 h 192"/>
                <a:gd name="T22" fmla="*/ 2 w 144"/>
                <a:gd name="T23" fmla="*/ 113 h 192"/>
                <a:gd name="T24" fmla="*/ 17 w 144"/>
                <a:gd name="T25" fmla="*/ 106 h 192"/>
                <a:gd name="T26" fmla="*/ 27 w 144"/>
                <a:gd name="T27" fmla="*/ 118 h 192"/>
                <a:gd name="T28" fmla="*/ 53 w 144"/>
                <a:gd name="T29" fmla="*/ 150 h 192"/>
                <a:gd name="T30" fmla="*/ 66 w 144"/>
                <a:gd name="T31" fmla="*/ 99 h 192"/>
                <a:gd name="T32" fmla="*/ 28 w 144"/>
                <a:gd name="T33" fmla="*/ 47 h 192"/>
                <a:gd name="T34" fmla="*/ 86 w 144"/>
                <a:gd name="T35" fmla="*/ 20 h 192"/>
                <a:gd name="T36" fmla="*/ 90 w 144"/>
                <a:gd name="T37" fmla="*/ 6 h 192"/>
                <a:gd name="T38" fmla="*/ 100 w 144"/>
                <a:gd name="T39" fmla="*/ 1 h 192"/>
                <a:gd name="T40" fmla="*/ 106 w 144"/>
                <a:gd name="T41" fmla="*/ 10 h 192"/>
                <a:gd name="T42" fmla="*/ 102 w 144"/>
                <a:gd name="T43" fmla="*/ 25 h 192"/>
                <a:gd name="T44" fmla="*/ 143 w 144"/>
                <a:gd name="T45" fmla="*/ 71 h 192"/>
                <a:gd name="T46" fmla="*/ 129 w 144"/>
                <a:gd name="T47" fmla="*/ 77 h 192"/>
                <a:gd name="T48" fmla="*/ 120 w 144"/>
                <a:gd name="T49" fmla="*/ 68 h 192"/>
                <a:gd name="T50" fmla="*/ 98 w 144"/>
                <a:gd name="T51" fmla="*/ 41 h 192"/>
                <a:gd name="T52" fmla="*/ 87 w 144"/>
                <a:gd name="T53" fmla="*/ 86 h 192"/>
                <a:gd name="T54" fmla="*/ 82 w 144"/>
                <a:gd name="T55" fmla="*/ 37 h 192"/>
                <a:gd name="T56" fmla="*/ 53 w 144"/>
                <a:gd name="T57" fmla="*/ 51 h 192"/>
                <a:gd name="T58" fmla="*/ 72 w 144"/>
                <a:gd name="T59" fmla="*/ 78 h 192"/>
                <a:gd name="T60" fmla="*/ 82 w 144"/>
                <a:gd name="T61" fmla="*/ 37 h 192"/>
                <a:gd name="T62" fmla="*/ 69 w 144"/>
                <a:gd name="T63" fmla="*/ 154 h 192"/>
                <a:gd name="T64" fmla="*/ 103 w 144"/>
                <a:gd name="T65" fmla="*/ 139 h 192"/>
                <a:gd name="T66" fmla="*/ 81 w 144"/>
                <a:gd name="T67" fmla="*/ 108 h 192"/>
                <a:gd name="T68" fmla="*/ 69 w 144"/>
                <a:gd name="T69" fmla="*/ 15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192">
                  <a:moveTo>
                    <a:pt x="87" y="86"/>
                  </a:moveTo>
                  <a:cubicBezTo>
                    <a:pt x="109" y="99"/>
                    <a:pt x="120" y="107"/>
                    <a:pt x="126" y="119"/>
                  </a:cubicBezTo>
                  <a:cubicBezTo>
                    <a:pt x="129" y="126"/>
                    <a:pt x="130" y="135"/>
                    <a:pt x="128" y="143"/>
                  </a:cubicBezTo>
                  <a:cubicBezTo>
                    <a:pt x="127" y="145"/>
                    <a:pt x="127" y="145"/>
                    <a:pt x="127" y="145"/>
                  </a:cubicBezTo>
                  <a:cubicBezTo>
                    <a:pt x="125" y="154"/>
                    <a:pt x="119" y="164"/>
                    <a:pt x="104" y="169"/>
                  </a:cubicBezTo>
                  <a:cubicBezTo>
                    <a:pt x="88" y="175"/>
                    <a:pt x="73" y="173"/>
                    <a:pt x="65" y="171"/>
                  </a:cubicBezTo>
                  <a:cubicBezTo>
                    <a:pt x="61" y="186"/>
                    <a:pt x="61" y="186"/>
                    <a:pt x="61" y="186"/>
                  </a:cubicBezTo>
                  <a:cubicBezTo>
                    <a:pt x="60" y="188"/>
                    <a:pt x="59" y="192"/>
                    <a:pt x="51" y="191"/>
                  </a:cubicBezTo>
                  <a:cubicBezTo>
                    <a:pt x="44" y="189"/>
                    <a:pt x="44" y="184"/>
                    <a:pt x="45" y="182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1" y="165"/>
                    <a:pt x="24" y="159"/>
                    <a:pt x="12" y="143"/>
                  </a:cubicBezTo>
                  <a:cubicBezTo>
                    <a:pt x="4" y="132"/>
                    <a:pt x="0" y="119"/>
                    <a:pt x="2" y="113"/>
                  </a:cubicBezTo>
                  <a:cubicBezTo>
                    <a:pt x="4" y="107"/>
                    <a:pt x="11" y="105"/>
                    <a:pt x="17" y="106"/>
                  </a:cubicBezTo>
                  <a:cubicBezTo>
                    <a:pt x="25" y="108"/>
                    <a:pt x="26" y="114"/>
                    <a:pt x="27" y="118"/>
                  </a:cubicBezTo>
                  <a:cubicBezTo>
                    <a:pt x="28" y="127"/>
                    <a:pt x="31" y="142"/>
                    <a:pt x="53" y="150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46" y="88"/>
                    <a:pt x="21" y="73"/>
                    <a:pt x="28" y="47"/>
                  </a:cubicBezTo>
                  <a:cubicBezTo>
                    <a:pt x="33" y="24"/>
                    <a:pt x="57" y="15"/>
                    <a:pt x="86" y="20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1" y="4"/>
                    <a:pt x="93" y="0"/>
                    <a:pt x="100" y="1"/>
                  </a:cubicBezTo>
                  <a:cubicBezTo>
                    <a:pt x="107" y="3"/>
                    <a:pt x="106" y="8"/>
                    <a:pt x="106" y="10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42" y="37"/>
                    <a:pt x="144" y="67"/>
                    <a:pt x="143" y="71"/>
                  </a:cubicBezTo>
                  <a:cubicBezTo>
                    <a:pt x="141" y="77"/>
                    <a:pt x="135" y="79"/>
                    <a:pt x="129" y="77"/>
                  </a:cubicBezTo>
                  <a:cubicBezTo>
                    <a:pt x="122" y="75"/>
                    <a:pt x="120" y="71"/>
                    <a:pt x="120" y="68"/>
                  </a:cubicBezTo>
                  <a:cubicBezTo>
                    <a:pt x="118" y="60"/>
                    <a:pt x="116" y="49"/>
                    <a:pt x="98" y="41"/>
                  </a:cubicBezTo>
                  <a:lnTo>
                    <a:pt x="87" y="86"/>
                  </a:lnTo>
                  <a:close/>
                  <a:moveTo>
                    <a:pt x="82" y="37"/>
                  </a:moveTo>
                  <a:cubicBezTo>
                    <a:pt x="63" y="34"/>
                    <a:pt x="55" y="44"/>
                    <a:pt x="53" y="51"/>
                  </a:cubicBezTo>
                  <a:cubicBezTo>
                    <a:pt x="50" y="64"/>
                    <a:pt x="60" y="70"/>
                    <a:pt x="72" y="78"/>
                  </a:cubicBezTo>
                  <a:lnTo>
                    <a:pt x="82" y="37"/>
                  </a:lnTo>
                  <a:close/>
                  <a:moveTo>
                    <a:pt x="69" y="154"/>
                  </a:moveTo>
                  <a:cubicBezTo>
                    <a:pt x="75" y="155"/>
                    <a:pt x="98" y="157"/>
                    <a:pt x="103" y="139"/>
                  </a:cubicBezTo>
                  <a:cubicBezTo>
                    <a:pt x="106" y="125"/>
                    <a:pt x="95" y="116"/>
                    <a:pt x="81" y="108"/>
                  </a:cubicBezTo>
                  <a:lnTo>
                    <a:pt x="69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/>
            <a:p>
              <a:pPr algn="just" defTabSz="1219170">
                <a:lnSpc>
                  <a:spcPct val="120000"/>
                </a:lnSpc>
              </a:pPr>
              <a:endParaRPr lang="en-GB" sz="9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9" name="Donut 65">
            <a:extLst>
              <a:ext uri="{FF2B5EF4-FFF2-40B4-BE49-F238E27FC236}">
                <a16:creationId xmlns:a16="http://schemas.microsoft.com/office/drawing/2014/main" xmlns="" id="{D3EB39B4-B397-48FB-94E8-CE8DE943F1A2}"/>
              </a:ext>
            </a:extLst>
          </p:cNvPr>
          <p:cNvSpPr/>
          <p:nvPr/>
        </p:nvSpPr>
        <p:spPr>
          <a:xfrm>
            <a:off x="1067780" y="3105064"/>
            <a:ext cx="798715" cy="798715"/>
          </a:xfrm>
          <a:prstGeom prst="donut">
            <a:avLst>
              <a:gd name="adj" fmla="val 6804"/>
            </a:avLst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19170">
              <a:lnSpc>
                <a:spcPct val="120000"/>
              </a:lnSpc>
            </a:pPr>
            <a:endParaRPr lang="en-GB" sz="9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0" name="Freeform 66">
            <a:extLst>
              <a:ext uri="{FF2B5EF4-FFF2-40B4-BE49-F238E27FC236}">
                <a16:creationId xmlns:a16="http://schemas.microsoft.com/office/drawing/2014/main" xmlns="" id="{E1C93662-4CB9-48D8-A950-B2A43F4159B8}"/>
              </a:ext>
            </a:extLst>
          </p:cNvPr>
          <p:cNvSpPr>
            <a:spLocks noEditPoints="1"/>
          </p:cNvSpPr>
          <p:nvPr/>
        </p:nvSpPr>
        <p:spPr bwMode="auto">
          <a:xfrm>
            <a:off x="1294617" y="3322733"/>
            <a:ext cx="345040" cy="363378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0053A3"/>
          </a:solidFill>
          <a:ln>
            <a:noFill/>
          </a:ln>
        </p:spPr>
        <p:txBody>
          <a:bodyPr vert="horz" wrap="square" lIns="91429" tIns="45715" rIns="91429" bIns="45715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1219170">
              <a:lnSpc>
                <a:spcPct val="120000"/>
              </a:lnSpc>
            </a:pPr>
            <a:endParaRPr lang="zh-CN" altLang="en-US" sz="9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" name="Freeform 67">
            <a:extLst>
              <a:ext uri="{FF2B5EF4-FFF2-40B4-BE49-F238E27FC236}">
                <a16:creationId xmlns:a16="http://schemas.microsoft.com/office/drawing/2014/main" xmlns="" id="{B0F1D4B8-A20A-455D-916A-61BA7495C90E}"/>
              </a:ext>
            </a:extLst>
          </p:cNvPr>
          <p:cNvSpPr>
            <a:spLocks noEditPoints="1"/>
          </p:cNvSpPr>
          <p:nvPr/>
        </p:nvSpPr>
        <p:spPr bwMode="auto">
          <a:xfrm>
            <a:off x="1263360" y="5004117"/>
            <a:ext cx="391711" cy="316704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29" tIns="45715" rIns="91429" bIns="45715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1219170">
              <a:lnSpc>
                <a:spcPct val="120000"/>
              </a:lnSpc>
            </a:pPr>
            <a:endParaRPr lang="zh-CN" altLang="en-US" sz="9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2" name="Freeform 68">
            <a:extLst>
              <a:ext uri="{FF2B5EF4-FFF2-40B4-BE49-F238E27FC236}">
                <a16:creationId xmlns:a16="http://schemas.microsoft.com/office/drawing/2014/main" xmlns="" id="{362B8EAC-BE3D-46B1-87D7-67ED0C0CF5B7}"/>
              </a:ext>
            </a:extLst>
          </p:cNvPr>
          <p:cNvSpPr>
            <a:spLocks noEditPoints="1"/>
          </p:cNvSpPr>
          <p:nvPr/>
        </p:nvSpPr>
        <p:spPr bwMode="auto">
          <a:xfrm>
            <a:off x="4283566" y="5001337"/>
            <a:ext cx="261699" cy="383380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29" tIns="45715" rIns="91429" bIns="45715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1219170">
              <a:lnSpc>
                <a:spcPct val="120000"/>
              </a:lnSpc>
            </a:pPr>
            <a:endParaRPr lang="zh-CN" altLang="en-US" sz="9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69">
            <a:extLst>
              <a:ext uri="{FF2B5EF4-FFF2-40B4-BE49-F238E27FC236}">
                <a16:creationId xmlns:a16="http://schemas.microsoft.com/office/drawing/2014/main" xmlns="" id="{2ADBE098-7425-4C57-8244-26A7532CEBEF}"/>
              </a:ext>
            </a:extLst>
          </p:cNvPr>
          <p:cNvSpPr>
            <a:spLocks noEditPoints="1"/>
          </p:cNvSpPr>
          <p:nvPr/>
        </p:nvSpPr>
        <p:spPr bwMode="auto">
          <a:xfrm>
            <a:off x="4272396" y="3336903"/>
            <a:ext cx="276699" cy="335040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0053A3"/>
          </a:solidFill>
          <a:ln>
            <a:noFill/>
          </a:ln>
        </p:spPr>
        <p:txBody>
          <a:bodyPr vert="horz" wrap="square" lIns="91429" tIns="45715" rIns="91429" bIns="45715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1219170">
              <a:lnSpc>
                <a:spcPct val="120000"/>
              </a:lnSpc>
            </a:pPr>
            <a:endParaRPr lang="zh-CN" altLang="en-US" sz="9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Donut 70">
            <a:extLst>
              <a:ext uri="{FF2B5EF4-FFF2-40B4-BE49-F238E27FC236}">
                <a16:creationId xmlns:a16="http://schemas.microsoft.com/office/drawing/2014/main" xmlns="" id="{E7AFF8A0-D22A-4D4D-8A54-BD86FDC48D5C}"/>
              </a:ext>
            </a:extLst>
          </p:cNvPr>
          <p:cNvSpPr/>
          <p:nvPr/>
        </p:nvSpPr>
        <p:spPr>
          <a:xfrm>
            <a:off x="4015059" y="4777516"/>
            <a:ext cx="798715" cy="798715"/>
          </a:xfrm>
          <a:prstGeom prst="donut">
            <a:avLst>
              <a:gd name="adj" fmla="val 68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19170">
              <a:lnSpc>
                <a:spcPct val="120000"/>
              </a:lnSpc>
            </a:pPr>
            <a:endParaRPr lang="en-GB" sz="9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5" name="Donut 71">
            <a:extLst>
              <a:ext uri="{FF2B5EF4-FFF2-40B4-BE49-F238E27FC236}">
                <a16:creationId xmlns:a16="http://schemas.microsoft.com/office/drawing/2014/main" xmlns="" id="{13FFD9C9-CF42-4FEB-9702-5FB8F8043CD2}"/>
              </a:ext>
            </a:extLst>
          </p:cNvPr>
          <p:cNvSpPr/>
          <p:nvPr/>
        </p:nvSpPr>
        <p:spPr>
          <a:xfrm>
            <a:off x="1061806" y="4777682"/>
            <a:ext cx="798715" cy="798715"/>
          </a:xfrm>
          <a:prstGeom prst="donut">
            <a:avLst>
              <a:gd name="adj" fmla="val 68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19170">
              <a:lnSpc>
                <a:spcPct val="120000"/>
              </a:lnSpc>
            </a:pPr>
            <a:endParaRPr lang="en-GB" sz="9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6" name="Donut 72">
            <a:extLst>
              <a:ext uri="{FF2B5EF4-FFF2-40B4-BE49-F238E27FC236}">
                <a16:creationId xmlns:a16="http://schemas.microsoft.com/office/drawing/2014/main" xmlns="" id="{5188C1E6-A19D-48F1-A476-316663BC2C71}"/>
              </a:ext>
            </a:extLst>
          </p:cNvPr>
          <p:cNvSpPr/>
          <p:nvPr/>
        </p:nvSpPr>
        <p:spPr>
          <a:xfrm>
            <a:off x="4008770" y="3105064"/>
            <a:ext cx="798715" cy="798715"/>
          </a:xfrm>
          <a:prstGeom prst="donut">
            <a:avLst>
              <a:gd name="adj" fmla="val 6804"/>
            </a:avLst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19170">
              <a:lnSpc>
                <a:spcPct val="120000"/>
              </a:lnSpc>
            </a:pPr>
            <a:endParaRPr lang="en-GB" sz="9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7" name="公众号：陈西设计之家。微信搜索即可">
            <a:extLst>
              <a:ext uri="{FF2B5EF4-FFF2-40B4-BE49-F238E27FC236}">
                <a16:creationId xmlns:a16="http://schemas.microsoft.com/office/drawing/2014/main" xmlns="" id="{05DE69B9-A258-488C-9356-CFE0BF9ACC4C}"/>
              </a:ext>
            </a:extLst>
          </p:cNvPr>
          <p:cNvSpPr txBox="1"/>
          <p:nvPr/>
        </p:nvSpPr>
        <p:spPr>
          <a:xfrm>
            <a:off x="1886515" y="3444621"/>
            <a:ext cx="1005403" cy="3627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lnSpc>
                <a:spcPct val="120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118" name="TextBox 74">
            <a:extLst>
              <a:ext uri="{FF2B5EF4-FFF2-40B4-BE49-F238E27FC236}">
                <a16:creationId xmlns:a16="http://schemas.microsoft.com/office/drawing/2014/main" xmlns="" id="{AB7730C1-FBFA-43A2-8A28-1445F966162F}"/>
              </a:ext>
            </a:extLst>
          </p:cNvPr>
          <p:cNvSpPr txBox="1"/>
          <p:nvPr/>
        </p:nvSpPr>
        <p:spPr>
          <a:xfrm>
            <a:off x="1886515" y="3147817"/>
            <a:ext cx="628698" cy="3627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lnSpc>
                <a:spcPct val="120000"/>
              </a:lnSpc>
            </a:pPr>
            <a:r>
              <a:rPr lang="en-US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79%</a:t>
            </a:r>
          </a:p>
        </p:txBody>
      </p:sp>
      <p:sp>
        <p:nvSpPr>
          <p:cNvPr id="119" name="TextBox 75">
            <a:extLst>
              <a:ext uri="{FF2B5EF4-FFF2-40B4-BE49-F238E27FC236}">
                <a16:creationId xmlns:a16="http://schemas.microsoft.com/office/drawing/2014/main" xmlns="" id="{8585482B-EFF9-401C-BBA5-1390FEB3E3AE}"/>
              </a:ext>
            </a:extLst>
          </p:cNvPr>
          <p:cNvSpPr txBox="1"/>
          <p:nvPr/>
        </p:nvSpPr>
        <p:spPr>
          <a:xfrm>
            <a:off x="4860915" y="3444621"/>
            <a:ext cx="1005403" cy="3627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lnSpc>
                <a:spcPct val="120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120" name="TextBox 76">
            <a:extLst>
              <a:ext uri="{FF2B5EF4-FFF2-40B4-BE49-F238E27FC236}">
                <a16:creationId xmlns:a16="http://schemas.microsoft.com/office/drawing/2014/main" xmlns="" id="{C99883EB-7CC3-4D52-9F86-F35DB1153029}"/>
              </a:ext>
            </a:extLst>
          </p:cNvPr>
          <p:cNvSpPr txBox="1"/>
          <p:nvPr/>
        </p:nvSpPr>
        <p:spPr>
          <a:xfrm>
            <a:off x="4860915" y="3147817"/>
            <a:ext cx="628698" cy="3627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lnSpc>
                <a:spcPct val="120000"/>
              </a:lnSpc>
            </a:pPr>
            <a:r>
              <a:rPr lang="en-US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61%</a:t>
            </a:r>
          </a:p>
        </p:txBody>
      </p:sp>
      <p:sp>
        <p:nvSpPr>
          <p:cNvPr id="121" name="TextBox 77">
            <a:extLst>
              <a:ext uri="{FF2B5EF4-FFF2-40B4-BE49-F238E27FC236}">
                <a16:creationId xmlns:a16="http://schemas.microsoft.com/office/drawing/2014/main" xmlns="" id="{9AC52E7E-B814-47EB-A1EB-F6EC2240C165}"/>
              </a:ext>
            </a:extLst>
          </p:cNvPr>
          <p:cNvSpPr txBox="1"/>
          <p:nvPr/>
        </p:nvSpPr>
        <p:spPr>
          <a:xfrm>
            <a:off x="1886515" y="5126892"/>
            <a:ext cx="1005403" cy="3627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lnSpc>
                <a:spcPct val="120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122" name="TextBox 78">
            <a:extLst>
              <a:ext uri="{FF2B5EF4-FFF2-40B4-BE49-F238E27FC236}">
                <a16:creationId xmlns:a16="http://schemas.microsoft.com/office/drawing/2014/main" xmlns="" id="{F19CB1E8-6116-4BE7-99FB-2969D14F3BAF}"/>
              </a:ext>
            </a:extLst>
          </p:cNvPr>
          <p:cNvSpPr txBox="1"/>
          <p:nvPr/>
        </p:nvSpPr>
        <p:spPr>
          <a:xfrm>
            <a:off x="1886515" y="4811814"/>
            <a:ext cx="628698" cy="3627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lnSpc>
                <a:spcPct val="120000"/>
              </a:lnSpc>
            </a:pPr>
            <a:r>
              <a:rPr lang="en-US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92%</a:t>
            </a:r>
          </a:p>
        </p:txBody>
      </p:sp>
      <p:sp>
        <p:nvSpPr>
          <p:cNvPr id="123" name="TextBox 79">
            <a:extLst>
              <a:ext uri="{FF2B5EF4-FFF2-40B4-BE49-F238E27FC236}">
                <a16:creationId xmlns:a16="http://schemas.microsoft.com/office/drawing/2014/main" xmlns="" id="{DF56B777-34B5-4C08-9077-D89D216A8C98}"/>
              </a:ext>
            </a:extLst>
          </p:cNvPr>
          <p:cNvSpPr txBox="1"/>
          <p:nvPr/>
        </p:nvSpPr>
        <p:spPr>
          <a:xfrm>
            <a:off x="4860915" y="5126892"/>
            <a:ext cx="1005403" cy="3627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lnSpc>
                <a:spcPct val="120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124" name="TextBox 80">
            <a:extLst>
              <a:ext uri="{FF2B5EF4-FFF2-40B4-BE49-F238E27FC236}">
                <a16:creationId xmlns:a16="http://schemas.microsoft.com/office/drawing/2014/main" xmlns="" id="{87AFBF28-AEAD-405D-9B16-F6D45449DF19}"/>
              </a:ext>
            </a:extLst>
          </p:cNvPr>
          <p:cNvSpPr txBox="1"/>
          <p:nvPr/>
        </p:nvSpPr>
        <p:spPr>
          <a:xfrm>
            <a:off x="4860915" y="4811814"/>
            <a:ext cx="628698" cy="3627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lnSpc>
                <a:spcPct val="120000"/>
              </a:lnSpc>
            </a:pPr>
            <a:r>
              <a:rPr lang="en-US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58%</a:t>
            </a:r>
          </a:p>
        </p:txBody>
      </p:sp>
      <p:sp>
        <p:nvSpPr>
          <p:cNvPr id="125" name="Rectangle 81">
            <a:extLst>
              <a:ext uri="{FF2B5EF4-FFF2-40B4-BE49-F238E27FC236}">
                <a16:creationId xmlns:a16="http://schemas.microsoft.com/office/drawing/2014/main" xmlns="" id="{B729E5A5-1CA0-4989-B29E-F792CB900C19}"/>
              </a:ext>
            </a:extLst>
          </p:cNvPr>
          <p:cNvSpPr/>
          <p:nvPr/>
        </p:nvSpPr>
        <p:spPr>
          <a:xfrm>
            <a:off x="1009220" y="3915145"/>
            <a:ext cx="2646169" cy="651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25000"/>
              </a:lnSpc>
            </a:pP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9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Rectangle 82">
            <a:extLst>
              <a:ext uri="{FF2B5EF4-FFF2-40B4-BE49-F238E27FC236}">
                <a16:creationId xmlns:a16="http://schemas.microsoft.com/office/drawing/2014/main" xmlns="" id="{539BF4AA-F6F4-4853-909C-20A3160323F4}"/>
              </a:ext>
            </a:extLst>
          </p:cNvPr>
          <p:cNvSpPr/>
          <p:nvPr/>
        </p:nvSpPr>
        <p:spPr>
          <a:xfrm>
            <a:off x="1009220" y="5594769"/>
            <a:ext cx="2646169" cy="651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>
              <a:lnSpc>
                <a:spcPct val="125000"/>
              </a:lnSpc>
            </a:pP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9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Rectangle 83">
            <a:extLst>
              <a:ext uri="{FF2B5EF4-FFF2-40B4-BE49-F238E27FC236}">
                <a16:creationId xmlns:a16="http://schemas.microsoft.com/office/drawing/2014/main" xmlns="" id="{3E565FE4-F7F6-4B72-B7BC-DBBF7369846E}"/>
              </a:ext>
            </a:extLst>
          </p:cNvPr>
          <p:cNvSpPr/>
          <p:nvPr/>
        </p:nvSpPr>
        <p:spPr>
          <a:xfrm>
            <a:off x="3946476" y="3915145"/>
            <a:ext cx="2646169" cy="651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>
              <a:lnSpc>
                <a:spcPct val="125000"/>
              </a:lnSpc>
            </a:pP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9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" name="Rectangle 84">
            <a:extLst>
              <a:ext uri="{FF2B5EF4-FFF2-40B4-BE49-F238E27FC236}">
                <a16:creationId xmlns:a16="http://schemas.microsoft.com/office/drawing/2014/main" xmlns="" id="{F6046CCC-D98E-4594-9292-41FFD10B5EAB}"/>
              </a:ext>
            </a:extLst>
          </p:cNvPr>
          <p:cNvSpPr/>
          <p:nvPr/>
        </p:nvSpPr>
        <p:spPr>
          <a:xfrm>
            <a:off x="3939719" y="5594769"/>
            <a:ext cx="2646169" cy="651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>
              <a:lnSpc>
                <a:spcPct val="125000"/>
              </a:lnSpc>
            </a:pP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sz="1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9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9ED34A6D-4557-49C4-A6CE-294CA44C9AE8}"/>
              </a:ext>
            </a:extLst>
          </p:cNvPr>
          <p:cNvSpPr txBox="1"/>
          <p:nvPr/>
        </p:nvSpPr>
        <p:spPr>
          <a:xfrm>
            <a:off x="931954" y="1192211"/>
            <a:ext cx="2646878" cy="633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xmlns="" id="{36B95A29-254C-4929-AD4E-3A67198A77EB}"/>
              </a:ext>
            </a:extLst>
          </p:cNvPr>
          <p:cNvSpPr txBox="1"/>
          <p:nvPr/>
        </p:nvSpPr>
        <p:spPr>
          <a:xfrm>
            <a:off x="931954" y="1850076"/>
            <a:ext cx="5128148" cy="1225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>
              <a:lnSpc>
                <a:spcPct val="125000"/>
              </a:lnSpc>
            </a:pP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82102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公众号：陈西设计之家。微信搜索即可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0"/>
            <a:ext cx="12192000" cy="89203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224756C7-C037-43DB-84C6-B96D673B1A80}"/>
              </a:ext>
            </a:extLst>
          </p:cNvPr>
          <p:cNvSpPr/>
          <p:nvPr/>
        </p:nvSpPr>
        <p:spPr>
          <a:xfrm flipH="1">
            <a:off x="0" y="6716110"/>
            <a:ext cx="12276701" cy="141890"/>
          </a:xfrm>
          <a:custGeom>
            <a:avLst/>
            <a:gdLst>
              <a:gd name="connsiteX0" fmla="*/ 180975 w 12276701"/>
              <a:gd name="connsiteY0" fmla="*/ 0 h 141890"/>
              <a:gd name="connsiteX1" fmla="*/ 64830 w 12276701"/>
              <a:gd name="connsiteY1" fmla="*/ 0 h 141890"/>
              <a:gd name="connsiteX2" fmla="*/ 0 w 12276701"/>
              <a:gd name="connsiteY2" fmla="*/ 141890 h 141890"/>
              <a:gd name="connsiteX3" fmla="*/ 116145 w 12276701"/>
              <a:gd name="connsiteY3" fmla="*/ 141890 h 141890"/>
              <a:gd name="connsiteX4" fmla="*/ 361950 w 12276701"/>
              <a:gd name="connsiteY4" fmla="*/ 0 h 141890"/>
              <a:gd name="connsiteX5" fmla="*/ 245805 w 12276701"/>
              <a:gd name="connsiteY5" fmla="*/ 0 h 141890"/>
              <a:gd name="connsiteX6" fmla="*/ 180975 w 12276701"/>
              <a:gd name="connsiteY6" fmla="*/ 141890 h 141890"/>
              <a:gd name="connsiteX7" fmla="*/ 297120 w 12276701"/>
              <a:gd name="connsiteY7" fmla="*/ 141890 h 141890"/>
              <a:gd name="connsiteX8" fmla="*/ 542925 w 12276701"/>
              <a:gd name="connsiteY8" fmla="*/ 0 h 141890"/>
              <a:gd name="connsiteX9" fmla="*/ 426780 w 12276701"/>
              <a:gd name="connsiteY9" fmla="*/ 0 h 141890"/>
              <a:gd name="connsiteX10" fmla="*/ 361950 w 12276701"/>
              <a:gd name="connsiteY10" fmla="*/ 141890 h 141890"/>
              <a:gd name="connsiteX11" fmla="*/ 478095 w 12276701"/>
              <a:gd name="connsiteY11" fmla="*/ 141890 h 141890"/>
              <a:gd name="connsiteX12" fmla="*/ 723900 w 12276701"/>
              <a:gd name="connsiteY12" fmla="*/ 0 h 141890"/>
              <a:gd name="connsiteX13" fmla="*/ 607755 w 12276701"/>
              <a:gd name="connsiteY13" fmla="*/ 0 h 141890"/>
              <a:gd name="connsiteX14" fmla="*/ 542925 w 12276701"/>
              <a:gd name="connsiteY14" fmla="*/ 141890 h 141890"/>
              <a:gd name="connsiteX15" fmla="*/ 659070 w 12276701"/>
              <a:gd name="connsiteY15" fmla="*/ 141890 h 141890"/>
              <a:gd name="connsiteX16" fmla="*/ 904875 w 12276701"/>
              <a:gd name="connsiteY16" fmla="*/ 0 h 141890"/>
              <a:gd name="connsiteX17" fmla="*/ 788730 w 12276701"/>
              <a:gd name="connsiteY17" fmla="*/ 0 h 141890"/>
              <a:gd name="connsiteX18" fmla="*/ 723900 w 12276701"/>
              <a:gd name="connsiteY18" fmla="*/ 141890 h 141890"/>
              <a:gd name="connsiteX19" fmla="*/ 840045 w 12276701"/>
              <a:gd name="connsiteY19" fmla="*/ 141890 h 141890"/>
              <a:gd name="connsiteX20" fmla="*/ 1085850 w 12276701"/>
              <a:gd name="connsiteY20" fmla="*/ 0 h 141890"/>
              <a:gd name="connsiteX21" fmla="*/ 969705 w 12276701"/>
              <a:gd name="connsiteY21" fmla="*/ 0 h 141890"/>
              <a:gd name="connsiteX22" fmla="*/ 904875 w 12276701"/>
              <a:gd name="connsiteY22" fmla="*/ 141890 h 141890"/>
              <a:gd name="connsiteX23" fmla="*/ 1021020 w 12276701"/>
              <a:gd name="connsiteY23" fmla="*/ 141890 h 141890"/>
              <a:gd name="connsiteX24" fmla="*/ 1266825 w 12276701"/>
              <a:gd name="connsiteY24" fmla="*/ 0 h 141890"/>
              <a:gd name="connsiteX25" fmla="*/ 1150680 w 12276701"/>
              <a:gd name="connsiteY25" fmla="*/ 0 h 141890"/>
              <a:gd name="connsiteX26" fmla="*/ 1085850 w 12276701"/>
              <a:gd name="connsiteY26" fmla="*/ 141890 h 141890"/>
              <a:gd name="connsiteX27" fmla="*/ 1201995 w 12276701"/>
              <a:gd name="connsiteY27" fmla="*/ 141890 h 141890"/>
              <a:gd name="connsiteX28" fmla="*/ 1447800 w 12276701"/>
              <a:gd name="connsiteY28" fmla="*/ 0 h 141890"/>
              <a:gd name="connsiteX29" fmla="*/ 1331655 w 12276701"/>
              <a:gd name="connsiteY29" fmla="*/ 0 h 141890"/>
              <a:gd name="connsiteX30" fmla="*/ 1266825 w 12276701"/>
              <a:gd name="connsiteY30" fmla="*/ 141890 h 141890"/>
              <a:gd name="connsiteX31" fmla="*/ 1382970 w 12276701"/>
              <a:gd name="connsiteY31" fmla="*/ 141890 h 141890"/>
              <a:gd name="connsiteX32" fmla="*/ 1628775 w 12276701"/>
              <a:gd name="connsiteY32" fmla="*/ 0 h 141890"/>
              <a:gd name="connsiteX33" fmla="*/ 1512630 w 12276701"/>
              <a:gd name="connsiteY33" fmla="*/ 0 h 141890"/>
              <a:gd name="connsiteX34" fmla="*/ 1447800 w 12276701"/>
              <a:gd name="connsiteY34" fmla="*/ 141890 h 141890"/>
              <a:gd name="connsiteX35" fmla="*/ 1563945 w 12276701"/>
              <a:gd name="connsiteY35" fmla="*/ 141890 h 141890"/>
              <a:gd name="connsiteX36" fmla="*/ 1809750 w 12276701"/>
              <a:gd name="connsiteY36" fmla="*/ 0 h 141890"/>
              <a:gd name="connsiteX37" fmla="*/ 1693605 w 12276701"/>
              <a:gd name="connsiteY37" fmla="*/ 0 h 141890"/>
              <a:gd name="connsiteX38" fmla="*/ 1628775 w 12276701"/>
              <a:gd name="connsiteY38" fmla="*/ 141890 h 141890"/>
              <a:gd name="connsiteX39" fmla="*/ 1744920 w 12276701"/>
              <a:gd name="connsiteY39" fmla="*/ 141890 h 141890"/>
              <a:gd name="connsiteX40" fmla="*/ 1990725 w 12276701"/>
              <a:gd name="connsiteY40" fmla="*/ 0 h 141890"/>
              <a:gd name="connsiteX41" fmla="*/ 1874580 w 12276701"/>
              <a:gd name="connsiteY41" fmla="*/ 0 h 141890"/>
              <a:gd name="connsiteX42" fmla="*/ 1809750 w 12276701"/>
              <a:gd name="connsiteY42" fmla="*/ 141890 h 141890"/>
              <a:gd name="connsiteX43" fmla="*/ 1925895 w 12276701"/>
              <a:gd name="connsiteY43" fmla="*/ 141890 h 141890"/>
              <a:gd name="connsiteX44" fmla="*/ 2171700 w 12276701"/>
              <a:gd name="connsiteY44" fmla="*/ 0 h 141890"/>
              <a:gd name="connsiteX45" fmla="*/ 2055555 w 12276701"/>
              <a:gd name="connsiteY45" fmla="*/ 0 h 141890"/>
              <a:gd name="connsiteX46" fmla="*/ 1990725 w 12276701"/>
              <a:gd name="connsiteY46" fmla="*/ 141890 h 141890"/>
              <a:gd name="connsiteX47" fmla="*/ 2106870 w 12276701"/>
              <a:gd name="connsiteY47" fmla="*/ 141890 h 141890"/>
              <a:gd name="connsiteX48" fmla="*/ 2352675 w 12276701"/>
              <a:gd name="connsiteY48" fmla="*/ 0 h 141890"/>
              <a:gd name="connsiteX49" fmla="*/ 2236530 w 12276701"/>
              <a:gd name="connsiteY49" fmla="*/ 0 h 141890"/>
              <a:gd name="connsiteX50" fmla="*/ 2171700 w 12276701"/>
              <a:gd name="connsiteY50" fmla="*/ 141890 h 141890"/>
              <a:gd name="connsiteX51" fmla="*/ 2287845 w 12276701"/>
              <a:gd name="connsiteY51" fmla="*/ 141890 h 141890"/>
              <a:gd name="connsiteX52" fmla="*/ 2533650 w 12276701"/>
              <a:gd name="connsiteY52" fmla="*/ 0 h 141890"/>
              <a:gd name="connsiteX53" fmla="*/ 2417505 w 12276701"/>
              <a:gd name="connsiteY53" fmla="*/ 0 h 141890"/>
              <a:gd name="connsiteX54" fmla="*/ 2352675 w 12276701"/>
              <a:gd name="connsiteY54" fmla="*/ 141890 h 141890"/>
              <a:gd name="connsiteX55" fmla="*/ 2468820 w 12276701"/>
              <a:gd name="connsiteY55" fmla="*/ 141890 h 141890"/>
              <a:gd name="connsiteX56" fmla="*/ 2714625 w 12276701"/>
              <a:gd name="connsiteY56" fmla="*/ 0 h 141890"/>
              <a:gd name="connsiteX57" fmla="*/ 2598480 w 12276701"/>
              <a:gd name="connsiteY57" fmla="*/ 0 h 141890"/>
              <a:gd name="connsiteX58" fmla="*/ 2533650 w 12276701"/>
              <a:gd name="connsiteY58" fmla="*/ 141890 h 141890"/>
              <a:gd name="connsiteX59" fmla="*/ 2649795 w 12276701"/>
              <a:gd name="connsiteY59" fmla="*/ 141890 h 141890"/>
              <a:gd name="connsiteX60" fmla="*/ 2895600 w 12276701"/>
              <a:gd name="connsiteY60" fmla="*/ 0 h 141890"/>
              <a:gd name="connsiteX61" fmla="*/ 2779455 w 12276701"/>
              <a:gd name="connsiteY61" fmla="*/ 0 h 141890"/>
              <a:gd name="connsiteX62" fmla="*/ 2714625 w 12276701"/>
              <a:gd name="connsiteY62" fmla="*/ 141890 h 141890"/>
              <a:gd name="connsiteX63" fmla="*/ 2830770 w 12276701"/>
              <a:gd name="connsiteY63" fmla="*/ 141890 h 141890"/>
              <a:gd name="connsiteX64" fmla="*/ 3076575 w 12276701"/>
              <a:gd name="connsiteY64" fmla="*/ 0 h 141890"/>
              <a:gd name="connsiteX65" fmla="*/ 2960430 w 12276701"/>
              <a:gd name="connsiteY65" fmla="*/ 0 h 141890"/>
              <a:gd name="connsiteX66" fmla="*/ 2895600 w 12276701"/>
              <a:gd name="connsiteY66" fmla="*/ 141890 h 141890"/>
              <a:gd name="connsiteX67" fmla="*/ 3011745 w 12276701"/>
              <a:gd name="connsiteY67" fmla="*/ 141890 h 141890"/>
              <a:gd name="connsiteX68" fmla="*/ 3257550 w 12276701"/>
              <a:gd name="connsiteY68" fmla="*/ 0 h 141890"/>
              <a:gd name="connsiteX69" fmla="*/ 3141405 w 12276701"/>
              <a:gd name="connsiteY69" fmla="*/ 0 h 141890"/>
              <a:gd name="connsiteX70" fmla="*/ 3076575 w 12276701"/>
              <a:gd name="connsiteY70" fmla="*/ 141890 h 141890"/>
              <a:gd name="connsiteX71" fmla="*/ 3192720 w 12276701"/>
              <a:gd name="connsiteY71" fmla="*/ 141890 h 141890"/>
              <a:gd name="connsiteX72" fmla="*/ 3438525 w 12276701"/>
              <a:gd name="connsiteY72" fmla="*/ 0 h 141890"/>
              <a:gd name="connsiteX73" fmla="*/ 3322380 w 12276701"/>
              <a:gd name="connsiteY73" fmla="*/ 0 h 141890"/>
              <a:gd name="connsiteX74" fmla="*/ 3257550 w 12276701"/>
              <a:gd name="connsiteY74" fmla="*/ 141890 h 141890"/>
              <a:gd name="connsiteX75" fmla="*/ 3373695 w 12276701"/>
              <a:gd name="connsiteY75" fmla="*/ 141890 h 141890"/>
              <a:gd name="connsiteX76" fmla="*/ 3619500 w 12276701"/>
              <a:gd name="connsiteY76" fmla="*/ 0 h 141890"/>
              <a:gd name="connsiteX77" fmla="*/ 3503355 w 12276701"/>
              <a:gd name="connsiteY77" fmla="*/ 0 h 141890"/>
              <a:gd name="connsiteX78" fmla="*/ 3438525 w 12276701"/>
              <a:gd name="connsiteY78" fmla="*/ 141890 h 141890"/>
              <a:gd name="connsiteX79" fmla="*/ 3554670 w 12276701"/>
              <a:gd name="connsiteY79" fmla="*/ 141890 h 141890"/>
              <a:gd name="connsiteX80" fmla="*/ 3800475 w 12276701"/>
              <a:gd name="connsiteY80" fmla="*/ 0 h 141890"/>
              <a:gd name="connsiteX81" fmla="*/ 3684330 w 12276701"/>
              <a:gd name="connsiteY81" fmla="*/ 0 h 141890"/>
              <a:gd name="connsiteX82" fmla="*/ 3619500 w 12276701"/>
              <a:gd name="connsiteY82" fmla="*/ 141890 h 141890"/>
              <a:gd name="connsiteX83" fmla="*/ 3735645 w 12276701"/>
              <a:gd name="connsiteY83" fmla="*/ 141890 h 141890"/>
              <a:gd name="connsiteX84" fmla="*/ 3981450 w 12276701"/>
              <a:gd name="connsiteY84" fmla="*/ 0 h 141890"/>
              <a:gd name="connsiteX85" fmla="*/ 3865305 w 12276701"/>
              <a:gd name="connsiteY85" fmla="*/ 0 h 141890"/>
              <a:gd name="connsiteX86" fmla="*/ 3800475 w 12276701"/>
              <a:gd name="connsiteY86" fmla="*/ 141890 h 141890"/>
              <a:gd name="connsiteX87" fmla="*/ 3916620 w 12276701"/>
              <a:gd name="connsiteY87" fmla="*/ 141890 h 141890"/>
              <a:gd name="connsiteX88" fmla="*/ 4162425 w 12276701"/>
              <a:gd name="connsiteY88" fmla="*/ 0 h 141890"/>
              <a:gd name="connsiteX89" fmla="*/ 4046280 w 12276701"/>
              <a:gd name="connsiteY89" fmla="*/ 0 h 141890"/>
              <a:gd name="connsiteX90" fmla="*/ 3981450 w 12276701"/>
              <a:gd name="connsiteY90" fmla="*/ 141890 h 141890"/>
              <a:gd name="connsiteX91" fmla="*/ 4097595 w 12276701"/>
              <a:gd name="connsiteY91" fmla="*/ 141890 h 141890"/>
              <a:gd name="connsiteX92" fmla="*/ 4343400 w 12276701"/>
              <a:gd name="connsiteY92" fmla="*/ 0 h 141890"/>
              <a:gd name="connsiteX93" fmla="*/ 4227255 w 12276701"/>
              <a:gd name="connsiteY93" fmla="*/ 0 h 141890"/>
              <a:gd name="connsiteX94" fmla="*/ 4162425 w 12276701"/>
              <a:gd name="connsiteY94" fmla="*/ 141890 h 141890"/>
              <a:gd name="connsiteX95" fmla="*/ 4278570 w 12276701"/>
              <a:gd name="connsiteY95" fmla="*/ 141890 h 141890"/>
              <a:gd name="connsiteX96" fmla="*/ 4524375 w 12276701"/>
              <a:gd name="connsiteY96" fmla="*/ 0 h 141890"/>
              <a:gd name="connsiteX97" fmla="*/ 4408230 w 12276701"/>
              <a:gd name="connsiteY97" fmla="*/ 0 h 141890"/>
              <a:gd name="connsiteX98" fmla="*/ 4343400 w 12276701"/>
              <a:gd name="connsiteY98" fmla="*/ 141890 h 141890"/>
              <a:gd name="connsiteX99" fmla="*/ 4459545 w 12276701"/>
              <a:gd name="connsiteY99" fmla="*/ 141890 h 141890"/>
              <a:gd name="connsiteX100" fmla="*/ 4705350 w 12276701"/>
              <a:gd name="connsiteY100" fmla="*/ 0 h 141890"/>
              <a:gd name="connsiteX101" fmla="*/ 4589205 w 12276701"/>
              <a:gd name="connsiteY101" fmla="*/ 0 h 141890"/>
              <a:gd name="connsiteX102" fmla="*/ 4524375 w 12276701"/>
              <a:gd name="connsiteY102" fmla="*/ 141890 h 141890"/>
              <a:gd name="connsiteX103" fmla="*/ 4640520 w 12276701"/>
              <a:gd name="connsiteY103" fmla="*/ 141890 h 141890"/>
              <a:gd name="connsiteX104" fmla="*/ 4886325 w 12276701"/>
              <a:gd name="connsiteY104" fmla="*/ 0 h 141890"/>
              <a:gd name="connsiteX105" fmla="*/ 4770180 w 12276701"/>
              <a:gd name="connsiteY105" fmla="*/ 0 h 141890"/>
              <a:gd name="connsiteX106" fmla="*/ 4705350 w 12276701"/>
              <a:gd name="connsiteY106" fmla="*/ 141890 h 141890"/>
              <a:gd name="connsiteX107" fmla="*/ 4821495 w 12276701"/>
              <a:gd name="connsiteY107" fmla="*/ 141890 h 141890"/>
              <a:gd name="connsiteX108" fmla="*/ 5067300 w 12276701"/>
              <a:gd name="connsiteY108" fmla="*/ 0 h 141890"/>
              <a:gd name="connsiteX109" fmla="*/ 4951155 w 12276701"/>
              <a:gd name="connsiteY109" fmla="*/ 0 h 141890"/>
              <a:gd name="connsiteX110" fmla="*/ 4886325 w 12276701"/>
              <a:gd name="connsiteY110" fmla="*/ 141890 h 141890"/>
              <a:gd name="connsiteX111" fmla="*/ 5002470 w 12276701"/>
              <a:gd name="connsiteY111" fmla="*/ 141890 h 141890"/>
              <a:gd name="connsiteX112" fmla="*/ 5248275 w 12276701"/>
              <a:gd name="connsiteY112" fmla="*/ 0 h 141890"/>
              <a:gd name="connsiteX113" fmla="*/ 5132130 w 12276701"/>
              <a:gd name="connsiteY113" fmla="*/ 0 h 141890"/>
              <a:gd name="connsiteX114" fmla="*/ 5067300 w 12276701"/>
              <a:gd name="connsiteY114" fmla="*/ 141890 h 141890"/>
              <a:gd name="connsiteX115" fmla="*/ 5183445 w 12276701"/>
              <a:gd name="connsiteY115" fmla="*/ 141890 h 141890"/>
              <a:gd name="connsiteX116" fmla="*/ 5429250 w 12276701"/>
              <a:gd name="connsiteY116" fmla="*/ 0 h 141890"/>
              <a:gd name="connsiteX117" fmla="*/ 5313105 w 12276701"/>
              <a:gd name="connsiteY117" fmla="*/ 0 h 141890"/>
              <a:gd name="connsiteX118" fmla="*/ 5248275 w 12276701"/>
              <a:gd name="connsiteY118" fmla="*/ 141890 h 141890"/>
              <a:gd name="connsiteX119" fmla="*/ 5364420 w 12276701"/>
              <a:gd name="connsiteY119" fmla="*/ 141890 h 141890"/>
              <a:gd name="connsiteX120" fmla="*/ 5610225 w 12276701"/>
              <a:gd name="connsiteY120" fmla="*/ 0 h 141890"/>
              <a:gd name="connsiteX121" fmla="*/ 5494080 w 12276701"/>
              <a:gd name="connsiteY121" fmla="*/ 0 h 141890"/>
              <a:gd name="connsiteX122" fmla="*/ 5429250 w 12276701"/>
              <a:gd name="connsiteY122" fmla="*/ 141890 h 141890"/>
              <a:gd name="connsiteX123" fmla="*/ 5545395 w 12276701"/>
              <a:gd name="connsiteY123" fmla="*/ 141890 h 141890"/>
              <a:gd name="connsiteX124" fmla="*/ 5791200 w 12276701"/>
              <a:gd name="connsiteY124" fmla="*/ 0 h 141890"/>
              <a:gd name="connsiteX125" fmla="*/ 5675055 w 12276701"/>
              <a:gd name="connsiteY125" fmla="*/ 0 h 141890"/>
              <a:gd name="connsiteX126" fmla="*/ 5610225 w 12276701"/>
              <a:gd name="connsiteY126" fmla="*/ 141890 h 141890"/>
              <a:gd name="connsiteX127" fmla="*/ 5726370 w 12276701"/>
              <a:gd name="connsiteY127" fmla="*/ 141890 h 141890"/>
              <a:gd name="connsiteX128" fmla="*/ 12276701 w 12276701"/>
              <a:gd name="connsiteY128" fmla="*/ 0 h 141890"/>
              <a:gd name="connsiteX129" fmla="*/ 5856030 w 12276701"/>
              <a:gd name="connsiteY129" fmla="*/ 0 h 141890"/>
              <a:gd name="connsiteX130" fmla="*/ 5791200 w 12276701"/>
              <a:gd name="connsiteY130" fmla="*/ 141890 h 141890"/>
              <a:gd name="connsiteX131" fmla="*/ 12276701 w 12276701"/>
              <a:gd name="connsiteY131" fmla="*/ 141890 h 1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276701" h="141890">
                <a:moveTo>
                  <a:pt x="180975" y="0"/>
                </a:moveTo>
                <a:lnTo>
                  <a:pt x="64830" y="0"/>
                </a:lnTo>
                <a:lnTo>
                  <a:pt x="0" y="141890"/>
                </a:lnTo>
                <a:lnTo>
                  <a:pt x="116145" y="141890"/>
                </a:lnTo>
                <a:close/>
                <a:moveTo>
                  <a:pt x="361950" y="0"/>
                </a:moveTo>
                <a:lnTo>
                  <a:pt x="245805" y="0"/>
                </a:lnTo>
                <a:lnTo>
                  <a:pt x="180975" y="141890"/>
                </a:lnTo>
                <a:lnTo>
                  <a:pt x="297120" y="141890"/>
                </a:lnTo>
                <a:close/>
                <a:moveTo>
                  <a:pt x="542925" y="0"/>
                </a:moveTo>
                <a:lnTo>
                  <a:pt x="426780" y="0"/>
                </a:lnTo>
                <a:lnTo>
                  <a:pt x="361950" y="141890"/>
                </a:lnTo>
                <a:lnTo>
                  <a:pt x="478095" y="141890"/>
                </a:lnTo>
                <a:close/>
                <a:moveTo>
                  <a:pt x="723900" y="0"/>
                </a:moveTo>
                <a:lnTo>
                  <a:pt x="607755" y="0"/>
                </a:lnTo>
                <a:lnTo>
                  <a:pt x="542925" y="141890"/>
                </a:lnTo>
                <a:lnTo>
                  <a:pt x="659070" y="141890"/>
                </a:lnTo>
                <a:close/>
                <a:moveTo>
                  <a:pt x="904875" y="0"/>
                </a:moveTo>
                <a:lnTo>
                  <a:pt x="788730" y="0"/>
                </a:lnTo>
                <a:lnTo>
                  <a:pt x="723900" y="141890"/>
                </a:lnTo>
                <a:lnTo>
                  <a:pt x="840045" y="141890"/>
                </a:lnTo>
                <a:close/>
                <a:moveTo>
                  <a:pt x="1085850" y="0"/>
                </a:moveTo>
                <a:lnTo>
                  <a:pt x="969705" y="0"/>
                </a:lnTo>
                <a:lnTo>
                  <a:pt x="904875" y="141890"/>
                </a:lnTo>
                <a:lnTo>
                  <a:pt x="1021020" y="141890"/>
                </a:lnTo>
                <a:close/>
                <a:moveTo>
                  <a:pt x="1266825" y="0"/>
                </a:moveTo>
                <a:lnTo>
                  <a:pt x="1150680" y="0"/>
                </a:lnTo>
                <a:lnTo>
                  <a:pt x="1085850" y="141890"/>
                </a:lnTo>
                <a:lnTo>
                  <a:pt x="1201995" y="141890"/>
                </a:lnTo>
                <a:close/>
                <a:moveTo>
                  <a:pt x="1447800" y="0"/>
                </a:moveTo>
                <a:lnTo>
                  <a:pt x="1331655" y="0"/>
                </a:lnTo>
                <a:lnTo>
                  <a:pt x="1266825" y="141890"/>
                </a:lnTo>
                <a:lnTo>
                  <a:pt x="1382970" y="141890"/>
                </a:lnTo>
                <a:close/>
                <a:moveTo>
                  <a:pt x="1628775" y="0"/>
                </a:moveTo>
                <a:lnTo>
                  <a:pt x="1512630" y="0"/>
                </a:lnTo>
                <a:lnTo>
                  <a:pt x="1447800" y="141890"/>
                </a:lnTo>
                <a:lnTo>
                  <a:pt x="1563945" y="141890"/>
                </a:lnTo>
                <a:close/>
                <a:moveTo>
                  <a:pt x="1809750" y="0"/>
                </a:moveTo>
                <a:lnTo>
                  <a:pt x="1693605" y="0"/>
                </a:lnTo>
                <a:lnTo>
                  <a:pt x="1628775" y="141890"/>
                </a:lnTo>
                <a:lnTo>
                  <a:pt x="1744920" y="141890"/>
                </a:lnTo>
                <a:close/>
                <a:moveTo>
                  <a:pt x="1990725" y="0"/>
                </a:moveTo>
                <a:lnTo>
                  <a:pt x="1874580" y="0"/>
                </a:lnTo>
                <a:lnTo>
                  <a:pt x="1809750" y="141890"/>
                </a:lnTo>
                <a:lnTo>
                  <a:pt x="1925895" y="141890"/>
                </a:lnTo>
                <a:close/>
                <a:moveTo>
                  <a:pt x="2171700" y="0"/>
                </a:moveTo>
                <a:lnTo>
                  <a:pt x="2055555" y="0"/>
                </a:lnTo>
                <a:lnTo>
                  <a:pt x="1990725" y="141890"/>
                </a:lnTo>
                <a:lnTo>
                  <a:pt x="2106870" y="141890"/>
                </a:lnTo>
                <a:close/>
                <a:moveTo>
                  <a:pt x="2352675" y="0"/>
                </a:moveTo>
                <a:lnTo>
                  <a:pt x="2236530" y="0"/>
                </a:lnTo>
                <a:lnTo>
                  <a:pt x="2171700" y="141890"/>
                </a:lnTo>
                <a:lnTo>
                  <a:pt x="2287845" y="141890"/>
                </a:lnTo>
                <a:close/>
                <a:moveTo>
                  <a:pt x="2533650" y="0"/>
                </a:moveTo>
                <a:lnTo>
                  <a:pt x="2417505" y="0"/>
                </a:lnTo>
                <a:lnTo>
                  <a:pt x="2352675" y="141890"/>
                </a:lnTo>
                <a:lnTo>
                  <a:pt x="2468820" y="141890"/>
                </a:lnTo>
                <a:close/>
                <a:moveTo>
                  <a:pt x="2714625" y="0"/>
                </a:moveTo>
                <a:lnTo>
                  <a:pt x="2598480" y="0"/>
                </a:lnTo>
                <a:lnTo>
                  <a:pt x="2533650" y="141890"/>
                </a:lnTo>
                <a:lnTo>
                  <a:pt x="2649795" y="141890"/>
                </a:lnTo>
                <a:close/>
                <a:moveTo>
                  <a:pt x="2895600" y="0"/>
                </a:moveTo>
                <a:lnTo>
                  <a:pt x="2779455" y="0"/>
                </a:lnTo>
                <a:lnTo>
                  <a:pt x="2714625" y="141890"/>
                </a:lnTo>
                <a:lnTo>
                  <a:pt x="2830770" y="141890"/>
                </a:lnTo>
                <a:close/>
                <a:moveTo>
                  <a:pt x="3076575" y="0"/>
                </a:moveTo>
                <a:lnTo>
                  <a:pt x="2960430" y="0"/>
                </a:lnTo>
                <a:lnTo>
                  <a:pt x="2895600" y="141890"/>
                </a:lnTo>
                <a:lnTo>
                  <a:pt x="3011745" y="141890"/>
                </a:lnTo>
                <a:close/>
                <a:moveTo>
                  <a:pt x="3257550" y="0"/>
                </a:moveTo>
                <a:lnTo>
                  <a:pt x="3141405" y="0"/>
                </a:lnTo>
                <a:lnTo>
                  <a:pt x="3076575" y="141890"/>
                </a:lnTo>
                <a:lnTo>
                  <a:pt x="3192720" y="141890"/>
                </a:lnTo>
                <a:close/>
                <a:moveTo>
                  <a:pt x="3438525" y="0"/>
                </a:moveTo>
                <a:lnTo>
                  <a:pt x="3322380" y="0"/>
                </a:lnTo>
                <a:lnTo>
                  <a:pt x="3257550" y="141890"/>
                </a:lnTo>
                <a:lnTo>
                  <a:pt x="3373695" y="141890"/>
                </a:lnTo>
                <a:close/>
                <a:moveTo>
                  <a:pt x="3619500" y="0"/>
                </a:moveTo>
                <a:lnTo>
                  <a:pt x="3503355" y="0"/>
                </a:lnTo>
                <a:lnTo>
                  <a:pt x="3438525" y="141890"/>
                </a:lnTo>
                <a:lnTo>
                  <a:pt x="3554670" y="141890"/>
                </a:lnTo>
                <a:close/>
                <a:moveTo>
                  <a:pt x="3800475" y="0"/>
                </a:moveTo>
                <a:lnTo>
                  <a:pt x="3684330" y="0"/>
                </a:lnTo>
                <a:lnTo>
                  <a:pt x="3619500" y="141890"/>
                </a:lnTo>
                <a:lnTo>
                  <a:pt x="3735645" y="141890"/>
                </a:lnTo>
                <a:close/>
                <a:moveTo>
                  <a:pt x="3981450" y="0"/>
                </a:moveTo>
                <a:lnTo>
                  <a:pt x="3865305" y="0"/>
                </a:lnTo>
                <a:lnTo>
                  <a:pt x="3800475" y="141890"/>
                </a:lnTo>
                <a:lnTo>
                  <a:pt x="3916620" y="141890"/>
                </a:lnTo>
                <a:close/>
                <a:moveTo>
                  <a:pt x="4162425" y="0"/>
                </a:moveTo>
                <a:lnTo>
                  <a:pt x="4046280" y="0"/>
                </a:lnTo>
                <a:lnTo>
                  <a:pt x="3981450" y="141890"/>
                </a:lnTo>
                <a:lnTo>
                  <a:pt x="4097595" y="141890"/>
                </a:lnTo>
                <a:close/>
                <a:moveTo>
                  <a:pt x="4343400" y="0"/>
                </a:moveTo>
                <a:lnTo>
                  <a:pt x="4227255" y="0"/>
                </a:lnTo>
                <a:lnTo>
                  <a:pt x="4162425" y="141890"/>
                </a:lnTo>
                <a:lnTo>
                  <a:pt x="4278570" y="141890"/>
                </a:lnTo>
                <a:close/>
                <a:moveTo>
                  <a:pt x="4524375" y="0"/>
                </a:moveTo>
                <a:lnTo>
                  <a:pt x="4408230" y="0"/>
                </a:lnTo>
                <a:lnTo>
                  <a:pt x="4343400" y="141890"/>
                </a:lnTo>
                <a:lnTo>
                  <a:pt x="4459545" y="141890"/>
                </a:lnTo>
                <a:close/>
                <a:moveTo>
                  <a:pt x="4705350" y="0"/>
                </a:moveTo>
                <a:lnTo>
                  <a:pt x="4589205" y="0"/>
                </a:lnTo>
                <a:lnTo>
                  <a:pt x="4524375" y="141890"/>
                </a:lnTo>
                <a:lnTo>
                  <a:pt x="4640520" y="141890"/>
                </a:lnTo>
                <a:close/>
                <a:moveTo>
                  <a:pt x="4886325" y="0"/>
                </a:moveTo>
                <a:lnTo>
                  <a:pt x="4770180" y="0"/>
                </a:lnTo>
                <a:lnTo>
                  <a:pt x="4705350" y="141890"/>
                </a:lnTo>
                <a:lnTo>
                  <a:pt x="4821495" y="141890"/>
                </a:lnTo>
                <a:close/>
                <a:moveTo>
                  <a:pt x="5067300" y="0"/>
                </a:moveTo>
                <a:lnTo>
                  <a:pt x="4951155" y="0"/>
                </a:lnTo>
                <a:lnTo>
                  <a:pt x="4886325" y="141890"/>
                </a:lnTo>
                <a:lnTo>
                  <a:pt x="5002470" y="141890"/>
                </a:lnTo>
                <a:close/>
                <a:moveTo>
                  <a:pt x="5248275" y="0"/>
                </a:moveTo>
                <a:lnTo>
                  <a:pt x="5132130" y="0"/>
                </a:lnTo>
                <a:lnTo>
                  <a:pt x="5067300" y="141890"/>
                </a:lnTo>
                <a:lnTo>
                  <a:pt x="5183445" y="141890"/>
                </a:lnTo>
                <a:close/>
                <a:moveTo>
                  <a:pt x="5429250" y="0"/>
                </a:moveTo>
                <a:lnTo>
                  <a:pt x="5313105" y="0"/>
                </a:lnTo>
                <a:lnTo>
                  <a:pt x="5248275" y="141890"/>
                </a:lnTo>
                <a:lnTo>
                  <a:pt x="5364420" y="141890"/>
                </a:lnTo>
                <a:close/>
                <a:moveTo>
                  <a:pt x="5610225" y="0"/>
                </a:moveTo>
                <a:lnTo>
                  <a:pt x="5494080" y="0"/>
                </a:lnTo>
                <a:lnTo>
                  <a:pt x="5429250" y="141890"/>
                </a:lnTo>
                <a:lnTo>
                  <a:pt x="5545395" y="141890"/>
                </a:lnTo>
                <a:close/>
                <a:moveTo>
                  <a:pt x="5791200" y="0"/>
                </a:moveTo>
                <a:lnTo>
                  <a:pt x="5675055" y="0"/>
                </a:lnTo>
                <a:lnTo>
                  <a:pt x="5610225" y="141890"/>
                </a:lnTo>
                <a:lnTo>
                  <a:pt x="5726370" y="141890"/>
                </a:lnTo>
                <a:close/>
                <a:moveTo>
                  <a:pt x="12276701" y="0"/>
                </a:moveTo>
                <a:lnTo>
                  <a:pt x="5856030" y="0"/>
                </a:lnTo>
                <a:lnTo>
                  <a:pt x="5791200" y="141890"/>
                </a:lnTo>
                <a:lnTo>
                  <a:pt x="12276701" y="141890"/>
                </a:lnTo>
                <a:close/>
              </a:path>
            </a:pathLst>
          </a:cu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xmlns="" id="{B0E2FE75-0386-44F8-A553-1CA5F349693B}"/>
              </a:ext>
            </a:extLst>
          </p:cNvPr>
          <p:cNvSpPr/>
          <p:nvPr/>
        </p:nvSpPr>
        <p:spPr>
          <a:xfrm>
            <a:off x="302045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公众号：陈西设计之家。微信搜索即可">
            <a:extLst>
              <a:ext uri="{FF2B5EF4-FFF2-40B4-BE49-F238E27FC236}">
                <a16:creationId xmlns:a16="http://schemas.microsoft.com/office/drawing/2014/main" xmlns="" id="{D59BE79A-AE0B-4CED-B0EC-84634725AB78}"/>
              </a:ext>
            </a:extLst>
          </p:cNvPr>
          <p:cNvSpPr/>
          <p:nvPr/>
        </p:nvSpPr>
        <p:spPr>
          <a:xfrm>
            <a:off x="662522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B592A3B6-9387-4011-97AB-294DD6497D8B}"/>
              </a:ext>
            </a:extLst>
          </p:cNvPr>
          <p:cNvSpPr txBox="1"/>
          <p:nvPr/>
        </p:nvSpPr>
        <p:spPr>
          <a:xfrm>
            <a:off x="1081439" y="215184"/>
            <a:ext cx="3543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effectLst>
                  <a:outerShdw blurRad="2921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请在这里开始你的表演</a:t>
            </a:r>
          </a:p>
        </p:txBody>
      </p:sp>
      <p:sp>
        <p:nvSpPr>
          <p:cNvPr id="64" name="Freeform 6">
            <a:extLst>
              <a:ext uri="{FF2B5EF4-FFF2-40B4-BE49-F238E27FC236}">
                <a16:creationId xmlns:a16="http://schemas.microsoft.com/office/drawing/2014/main" xmlns="" id="{FA5B2437-F43C-47CA-9991-50FECE5661BF}"/>
              </a:ext>
            </a:extLst>
          </p:cNvPr>
          <p:cNvSpPr/>
          <p:nvPr/>
        </p:nvSpPr>
        <p:spPr bwMode="auto">
          <a:xfrm>
            <a:off x="1560817" y="1701102"/>
            <a:ext cx="1939290" cy="2723197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B0F0">
              <a:alpha val="90000"/>
            </a:srgbClr>
          </a:solidFill>
          <a:ln>
            <a:noFill/>
          </a:ln>
        </p:spPr>
        <p:txBody>
          <a:bodyPr vert="horz" wrap="square" lIns="105873" tIns="52936" rIns="105873" bIns="52936" numCol="1" anchor="t" anchorCtr="0" compatLnSpc="1"/>
          <a:lstStyle/>
          <a:p>
            <a:pPr defTabSz="1219170">
              <a:lnSpc>
                <a:spcPct val="120000"/>
              </a:lnSpc>
            </a:pPr>
            <a:endParaRPr lang="en-US" sz="76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5" name="Freeform 6">
            <a:extLst>
              <a:ext uri="{FF2B5EF4-FFF2-40B4-BE49-F238E27FC236}">
                <a16:creationId xmlns:a16="http://schemas.microsoft.com/office/drawing/2014/main" xmlns="" id="{1C8C1145-8FD9-4E54-847E-3EE08CE9944E}"/>
              </a:ext>
            </a:extLst>
          </p:cNvPr>
          <p:cNvSpPr/>
          <p:nvPr/>
        </p:nvSpPr>
        <p:spPr bwMode="auto">
          <a:xfrm>
            <a:off x="3429108" y="1701102"/>
            <a:ext cx="1939290" cy="2723197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B0F0">
              <a:alpha val="90000"/>
            </a:srgbClr>
          </a:solidFill>
          <a:ln>
            <a:noFill/>
          </a:ln>
        </p:spPr>
        <p:txBody>
          <a:bodyPr vert="horz" wrap="square" lIns="105873" tIns="52936" rIns="105873" bIns="52936" numCol="1" anchor="t" anchorCtr="0" compatLnSpc="1"/>
          <a:lstStyle/>
          <a:p>
            <a:pPr defTabSz="1219170">
              <a:lnSpc>
                <a:spcPct val="120000"/>
              </a:lnSpc>
            </a:pPr>
            <a:endParaRPr lang="en-US" sz="76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6" name="Freeform 6">
            <a:extLst>
              <a:ext uri="{FF2B5EF4-FFF2-40B4-BE49-F238E27FC236}">
                <a16:creationId xmlns:a16="http://schemas.microsoft.com/office/drawing/2014/main" xmlns="" id="{68F8939A-8484-4E2E-821B-E6AB76CA13A9}"/>
              </a:ext>
            </a:extLst>
          </p:cNvPr>
          <p:cNvSpPr/>
          <p:nvPr/>
        </p:nvSpPr>
        <p:spPr bwMode="auto">
          <a:xfrm>
            <a:off x="960560" y="2722300"/>
            <a:ext cx="1477554" cy="1701999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53A3">
              <a:alpha val="90000"/>
            </a:srgbClr>
          </a:solidFill>
          <a:ln>
            <a:noFill/>
          </a:ln>
        </p:spPr>
        <p:txBody>
          <a:bodyPr vert="horz" wrap="square" lIns="105873" tIns="52936" rIns="105873" bIns="52936" numCol="1" anchor="t" anchorCtr="0" compatLnSpc="1"/>
          <a:lstStyle/>
          <a:p>
            <a:pPr defTabSz="1219170">
              <a:lnSpc>
                <a:spcPct val="120000"/>
              </a:lnSpc>
            </a:pPr>
            <a:endParaRPr lang="en-US" sz="76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7" name="Freeform 6">
            <a:extLst>
              <a:ext uri="{FF2B5EF4-FFF2-40B4-BE49-F238E27FC236}">
                <a16:creationId xmlns:a16="http://schemas.microsoft.com/office/drawing/2014/main" xmlns="" id="{B33FAD22-701B-488B-A25F-669A772925CF}"/>
              </a:ext>
            </a:extLst>
          </p:cNvPr>
          <p:cNvSpPr/>
          <p:nvPr/>
        </p:nvSpPr>
        <p:spPr bwMode="auto">
          <a:xfrm>
            <a:off x="2438112" y="1360702"/>
            <a:ext cx="2181701" cy="3063597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53A3">
              <a:alpha val="90000"/>
            </a:srgbClr>
          </a:solidFill>
          <a:ln>
            <a:noFill/>
          </a:ln>
        </p:spPr>
        <p:txBody>
          <a:bodyPr vert="horz" wrap="square" lIns="105873" tIns="52936" rIns="105873" bIns="52936" numCol="1" anchor="t" anchorCtr="0" compatLnSpc="1"/>
          <a:lstStyle/>
          <a:p>
            <a:pPr defTabSz="1219170">
              <a:lnSpc>
                <a:spcPct val="120000"/>
              </a:lnSpc>
            </a:pPr>
            <a:endParaRPr lang="en-US" sz="76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Freeform 6">
            <a:extLst>
              <a:ext uri="{FF2B5EF4-FFF2-40B4-BE49-F238E27FC236}">
                <a16:creationId xmlns:a16="http://schemas.microsoft.com/office/drawing/2014/main" xmlns="" id="{F65963EB-E419-4706-9827-D4546D8D1886}"/>
              </a:ext>
            </a:extLst>
          </p:cNvPr>
          <p:cNvSpPr/>
          <p:nvPr/>
        </p:nvSpPr>
        <p:spPr bwMode="auto">
          <a:xfrm>
            <a:off x="4419207" y="2174055"/>
            <a:ext cx="1939290" cy="225024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53A3">
              <a:alpha val="90000"/>
            </a:srgbClr>
          </a:solidFill>
          <a:ln>
            <a:noFill/>
          </a:ln>
        </p:spPr>
        <p:txBody>
          <a:bodyPr vert="horz" wrap="square" lIns="105873" tIns="52936" rIns="105873" bIns="52936" numCol="1" anchor="t" anchorCtr="0" compatLnSpc="1"/>
          <a:lstStyle/>
          <a:p>
            <a:pPr defTabSz="1219170">
              <a:lnSpc>
                <a:spcPct val="120000"/>
              </a:lnSpc>
            </a:pPr>
            <a:endParaRPr lang="en-US" sz="76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Freeform 6">
            <a:extLst>
              <a:ext uri="{FF2B5EF4-FFF2-40B4-BE49-F238E27FC236}">
                <a16:creationId xmlns:a16="http://schemas.microsoft.com/office/drawing/2014/main" xmlns="" id="{53E439C8-1572-47E7-AFA1-849F4623326E}"/>
              </a:ext>
            </a:extLst>
          </p:cNvPr>
          <p:cNvSpPr/>
          <p:nvPr/>
        </p:nvSpPr>
        <p:spPr bwMode="auto">
          <a:xfrm>
            <a:off x="5336123" y="1701102"/>
            <a:ext cx="1939290" cy="2723197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B0F0">
              <a:alpha val="90000"/>
            </a:srgbClr>
          </a:solidFill>
          <a:ln>
            <a:noFill/>
          </a:ln>
        </p:spPr>
        <p:txBody>
          <a:bodyPr vert="horz" wrap="square" lIns="105873" tIns="52936" rIns="105873" bIns="52936" numCol="1" anchor="t" anchorCtr="0" compatLnSpc="1"/>
          <a:lstStyle/>
          <a:p>
            <a:pPr defTabSz="1219170">
              <a:lnSpc>
                <a:spcPct val="120000"/>
              </a:lnSpc>
            </a:pPr>
            <a:endParaRPr lang="en-US" sz="76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0" name="Freeform 6">
            <a:extLst>
              <a:ext uri="{FF2B5EF4-FFF2-40B4-BE49-F238E27FC236}">
                <a16:creationId xmlns:a16="http://schemas.microsoft.com/office/drawing/2014/main" xmlns="" id="{2C9402B6-E6CB-4E5B-97AB-FEC3F7F2F4FD}"/>
              </a:ext>
            </a:extLst>
          </p:cNvPr>
          <p:cNvSpPr/>
          <p:nvPr/>
        </p:nvSpPr>
        <p:spPr bwMode="auto">
          <a:xfrm>
            <a:off x="6536142" y="2722300"/>
            <a:ext cx="1477554" cy="1701999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53A3">
              <a:alpha val="90000"/>
            </a:srgbClr>
          </a:solidFill>
          <a:ln>
            <a:noFill/>
          </a:ln>
        </p:spPr>
        <p:txBody>
          <a:bodyPr vert="horz" wrap="square" lIns="105873" tIns="52936" rIns="105873" bIns="52936" numCol="1" anchor="t" anchorCtr="0" compatLnSpc="1"/>
          <a:lstStyle/>
          <a:p>
            <a:pPr defTabSz="1219170">
              <a:lnSpc>
                <a:spcPct val="120000"/>
              </a:lnSpc>
            </a:pPr>
            <a:endParaRPr lang="en-US" sz="76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1" name="Freeform 6">
            <a:extLst>
              <a:ext uri="{FF2B5EF4-FFF2-40B4-BE49-F238E27FC236}">
                <a16:creationId xmlns:a16="http://schemas.microsoft.com/office/drawing/2014/main" xmlns="" id="{E3288BFF-831A-4D6C-8AAF-0325C024E916}"/>
              </a:ext>
            </a:extLst>
          </p:cNvPr>
          <p:cNvSpPr/>
          <p:nvPr/>
        </p:nvSpPr>
        <p:spPr bwMode="auto">
          <a:xfrm>
            <a:off x="7293772" y="1701102"/>
            <a:ext cx="1939290" cy="2723197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B0F0">
              <a:alpha val="90000"/>
            </a:srgbClr>
          </a:solidFill>
          <a:ln>
            <a:noFill/>
          </a:ln>
        </p:spPr>
        <p:txBody>
          <a:bodyPr vert="horz" wrap="square" lIns="105873" tIns="52936" rIns="105873" bIns="52936" numCol="1" anchor="t" anchorCtr="0" compatLnSpc="1"/>
          <a:lstStyle/>
          <a:p>
            <a:pPr defTabSz="1219170">
              <a:lnSpc>
                <a:spcPct val="120000"/>
              </a:lnSpc>
            </a:pPr>
            <a:endParaRPr lang="en-US" sz="76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" name="Freeform 6">
            <a:extLst>
              <a:ext uri="{FF2B5EF4-FFF2-40B4-BE49-F238E27FC236}">
                <a16:creationId xmlns:a16="http://schemas.microsoft.com/office/drawing/2014/main" xmlns="" id="{2AE3AF4E-037C-48E1-A12F-4D78586B43E4}"/>
              </a:ext>
            </a:extLst>
          </p:cNvPr>
          <p:cNvSpPr/>
          <p:nvPr/>
        </p:nvSpPr>
        <p:spPr bwMode="auto">
          <a:xfrm>
            <a:off x="9292150" y="1701102"/>
            <a:ext cx="1939290" cy="2723197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B0F0">
              <a:alpha val="90000"/>
            </a:srgbClr>
          </a:solidFill>
          <a:ln>
            <a:noFill/>
          </a:ln>
        </p:spPr>
        <p:txBody>
          <a:bodyPr vert="horz" wrap="square" lIns="105873" tIns="52936" rIns="105873" bIns="52936" numCol="1" anchor="t" anchorCtr="0" compatLnSpc="1"/>
          <a:lstStyle/>
          <a:p>
            <a:pPr defTabSz="1219170">
              <a:lnSpc>
                <a:spcPct val="120000"/>
              </a:lnSpc>
            </a:pPr>
            <a:endParaRPr lang="en-US" sz="76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Freeform 6">
            <a:extLst>
              <a:ext uri="{FF2B5EF4-FFF2-40B4-BE49-F238E27FC236}">
                <a16:creationId xmlns:a16="http://schemas.microsoft.com/office/drawing/2014/main" xmlns="" id="{BE342F29-DFE6-4712-86D8-03E376A157AE}"/>
              </a:ext>
            </a:extLst>
          </p:cNvPr>
          <p:cNvSpPr/>
          <p:nvPr/>
        </p:nvSpPr>
        <p:spPr bwMode="auto">
          <a:xfrm>
            <a:off x="8209810" y="1360702"/>
            <a:ext cx="2181701" cy="3063597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53A3">
              <a:alpha val="90000"/>
            </a:srgbClr>
          </a:solidFill>
          <a:ln>
            <a:noFill/>
          </a:ln>
        </p:spPr>
        <p:txBody>
          <a:bodyPr vert="horz" wrap="square" lIns="105873" tIns="52936" rIns="105873" bIns="52936" numCol="1" anchor="t" anchorCtr="0" compatLnSpc="1"/>
          <a:lstStyle/>
          <a:p>
            <a:pPr defTabSz="1219170">
              <a:lnSpc>
                <a:spcPct val="120000"/>
              </a:lnSpc>
            </a:pPr>
            <a:endParaRPr lang="en-US" sz="76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5" name="Oval 56">
            <a:extLst>
              <a:ext uri="{FF2B5EF4-FFF2-40B4-BE49-F238E27FC236}">
                <a16:creationId xmlns:a16="http://schemas.microsoft.com/office/drawing/2014/main" xmlns="" id="{24C4A5E2-1490-4D5D-91C4-7ED63B396D6A}"/>
              </a:ext>
            </a:extLst>
          </p:cNvPr>
          <p:cNvSpPr>
            <a:spLocks noChangeAspect="1"/>
          </p:cNvSpPr>
          <p:nvPr/>
        </p:nvSpPr>
        <p:spPr>
          <a:xfrm>
            <a:off x="1464318" y="4600205"/>
            <a:ext cx="260105" cy="252660"/>
          </a:xfrm>
          <a:prstGeom prst="ellipse">
            <a:avLst/>
          </a:prstGeom>
          <a:solidFill>
            <a:srgbClr val="0053A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lnSpc>
                <a:spcPct val="120000"/>
              </a:lnSpc>
            </a:pPr>
            <a:endParaRPr lang="en-US" sz="947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76" name="Group 120">
            <a:extLst>
              <a:ext uri="{FF2B5EF4-FFF2-40B4-BE49-F238E27FC236}">
                <a16:creationId xmlns:a16="http://schemas.microsoft.com/office/drawing/2014/main" xmlns="" id="{C1D5033F-E231-4BF7-9AF9-780AACE1F0C1}"/>
              </a:ext>
            </a:extLst>
          </p:cNvPr>
          <p:cNvGrpSpPr/>
          <p:nvPr/>
        </p:nvGrpSpPr>
        <p:grpSpPr>
          <a:xfrm>
            <a:off x="1170369" y="4852871"/>
            <a:ext cx="846386" cy="642044"/>
            <a:chOff x="919596" y="3705902"/>
            <a:chExt cx="651399" cy="494129"/>
          </a:xfrm>
        </p:grpSpPr>
        <p:sp>
          <p:nvSpPr>
            <p:cNvPr id="77" name="TextBox 58">
              <a:extLst>
                <a:ext uri="{FF2B5EF4-FFF2-40B4-BE49-F238E27FC236}">
                  <a16:creationId xmlns:a16="http://schemas.microsoft.com/office/drawing/2014/main" xmlns="" id="{01410322-B52E-4B6C-9247-81FF0DABE26C}"/>
                </a:ext>
              </a:extLst>
            </p:cNvPr>
            <p:cNvSpPr txBox="1"/>
            <p:nvPr/>
          </p:nvSpPr>
          <p:spPr>
            <a:xfrm>
              <a:off x="919596" y="4056922"/>
              <a:ext cx="651399" cy="14310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1219170">
                <a:lnSpc>
                  <a:spcPct val="120000"/>
                </a:lnSpc>
              </a:pPr>
              <a:r>
                <a:rPr lang="zh-CN" altLang="en-US" sz="11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替换文字内容</a:t>
              </a:r>
            </a:p>
          </p:txBody>
        </p:sp>
        <p:cxnSp>
          <p:nvCxnSpPr>
            <p:cNvPr id="78" name="Straight Connector 59">
              <a:extLst>
                <a:ext uri="{FF2B5EF4-FFF2-40B4-BE49-F238E27FC236}">
                  <a16:creationId xmlns:a16="http://schemas.microsoft.com/office/drawing/2014/main" xmlns="" id="{C78B5361-DF50-41F8-AD5B-4571CFC6C388}"/>
                </a:ext>
              </a:extLst>
            </p:cNvPr>
            <p:cNvCxnSpPr/>
            <p:nvPr/>
          </p:nvCxnSpPr>
          <p:spPr>
            <a:xfrm>
              <a:off x="1246034" y="3705902"/>
              <a:ext cx="0" cy="34209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Oval 61">
            <a:extLst>
              <a:ext uri="{FF2B5EF4-FFF2-40B4-BE49-F238E27FC236}">
                <a16:creationId xmlns:a16="http://schemas.microsoft.com/office/drawing/2014/main" xmlns="" id="{4A4FA79A-F78F-4B62-97F5-F242DA509674}"/>
              </a:ext>
            </a:extLst>
          </p:cNvPr>
          <p:cNvSpPr>
            <a:spLocks noChangeAspect="1"/>
          </p:cNvSpPr>
          <p:nvPr/>
        </p:nvSpPr>
        <p:spPr>
          <a:xfrm>
            <a:off x="2423475" y="4600202"/>
            <a:ext cx="260105" cy="252659"/>
          </a:xfrm>
          <a:prstGeom prst="ellipse">
            <a:avLst/>
          </a:prstGeom>
          <a:solidFill>
            <a:srgbClr val="00B0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lnSpc>
                <a:spcPct val="120000"/>
              </a:lnSpc>
            </a:pPr>
            <a:endParaRPr lang="en-US" sz="947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81" name="Group 107">
            <a:extLst>
              <a:ext uri="{FF2B5EF4-FFF2-40B4-BE49-F238E27FC236}">
                <a16:creationId xmlns:a16="http://schemas.microsoft.com/office/drawing/2014/main" xmlns="" id="{B3A82809-2D66-4DD6-9B95-CBA298F519D4}"/>
              </a:ext>
            </a:extLst>
          </p:cNvPr>
          <p:cNvGrpSpPr/>
          <p:nvPr/>
        </p:nvGrpSpPr>
        <p:grpSpPr>
          <a:xfrm>
            <a:off x="2130333" y="4852860"/>
            <a:ext cx="846386" cy="1080880"/>
            <a:chOff x="1568127" y="3705902"/>
            <a:chExt cx="651399" cy="831869"/>
          </a:xfrm>
        </p:grpSpPr>
        <p:cxnSp>
          <p:nvCxnSpPr>
            <p:cNvPr id="82" name="Straight Connector 63">
              <a:extLst>
                <a:ext uri="{FF2B5EF4-FFF2-40B4-BE49-F238E27FC236}">
                  <a16:creationId xmlns:a16="http://schemas.microsoft.com/office/drawing/2014/main" xmlns="" id="{FE26AADC-4CDD-4C7F-9D04-6C708DC1F0A2}"/>
                </a:ext>
              </a:extLst>
            </p:cNvPr>
            <p:cNvCxnSpPr/>
            <p:nvPr/>
          </p:nvCxnSpPr>
          <p:spPr>
            <a:xfrm>
              <a:off x="1893825" y="3705902"/>
              <a:ext cx="0" cy="65166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64">
              <a:extLst>
                <a:ext uri="{FF2B5EF4-FFF2-40B4-BE49-F238E27FC236}">
                  <a16:creationId xmlns:a16="http://schemas.microsoft.com/office/drawing/2014/main" xmlns="" id="{42C4D2F0-7102-423D-ACA5-850A24B09220}"/>
                </a:ext>
              </a:extLst>
            </p:cNvPr>
            <p:cNvSpPr txBox="1"/>
            <p:nvPr/>
          </p:nvSpPr>
          <p:spPr>
            <a:xfrm>
              <a:off x="1568127" y="4394661"/>
              <a:ext cx="651399" cy="14311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1219170">
                <a:lnSpc>
                  <a:spcPct val="120000"/>
                </a:lnSpc>
              </a:pPr>
              <a:r>
                <a:rPr lang="zh-CN" altLang="en-US" sz="11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替换文字内容</a:t>
              </a:r>
            </a:p>
          </p:txBody>
        </p:sp>
      </p:grpSp>
      <p:sp>
        <p:nvSpPr>
          <p:cNvPr id="85" name="Oval 101">
            <a:extLst>
              <a:ext uri="{FF2B5EF4-FFF2-40B4-BE49-F238E27FC236}">
                <a16:creationId xmlns:a16="http://schemas.microsoft.com/office/drawing/2014/main" xmlns="" id="{15F23FF4-EA1F-423D-9E8B-FB51C9503643}"/>
              </a:ext>
            </a:extLst>
          </p:cNvPr>
          <p:cNvSpPr>
            <a:spLocks noChangeAspect="1"/>
          </p:cNvSpPr>
          <p:nvPr/>
        </p:nvSpPr>
        <p:spPr>
          <a:xfrm>
            <a:off x="3384249" y="4600205"/>
            <a:ext cx="260105" cy="252660"/>
          </a:xfrm>
          <a:prstGeom prst="ellipse">
            <a:avLst/>
          </a:prstGeom>
          <a:solidFill>
            <a:srgbClr val="0053A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lnSpc>
                <a:spcPct val="120000"/>
              </a:lnSpc>
            </a:pPr>
            <a:endParaRPr lang="en-US" sz="947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86" name="Group 120">
            <a:extLst>
              <a:ext uri="{FF2B5EF4-FFF2-40B4-BE49-F238E27FC236}">
                <a16:creationId xmlns:a16="http://schemas.microsoft.com/office/drawing/2014/main" xmlns="" id="{608B5185-EEBE-4105-AF29-F9D119D779F2}"/>
              </a:ext>
            </a:extLst>
          </p:cNvPr>
          <p:cNvGrpSpPr/>
          <p:nvPr/>
        </p:nvGrpSpPr>
        <p:grpSpPr>
          <a:xfrm>
            <a:off x="3090297" y="4852871"/>
            <a:ext cx="846386" cy="650708"/>
            <a:chOff x="919594" y="3705902"/>
            <a:chExt cx="651399" cy="500797"/>
          </a:xfrm>
        </p:grpSpPr>
        <p:sp>
          <p:nvSpPr>
            <p:cNvPr id="87" name="TextBox 103">
              <a:extLst>
                <a:ext uri="{FF2B5EF4-FFF2-40B4-BE49-F238E27FC236}">
                  <a16:creationId xmlns:a16="http://schemas.microsoft.com/office/drawing/2014/main" xmlns="" id="{8A604701-7A0F-4F0B-8B63-38FC464BEC57}"/>
                </a:ext>
              </a:extLst>
            </p:cNvPr>
            <p:cNvSpPr txBox="1"/>
            <p:nvPr/>
          </p:nvSpPr>
          <p:spPr>
            <a:xfrm>
              <a:off x="919594" y="4063590"/>
              <a:ext cx="651399" cy="14310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1219170">
                <a:lnSpc>
                  <a:spcPct val="120000"/>
                </a:lnSpc>
              </a:pPr>
              <a:r>
                <a:rPr lang="zh-CN" altLang="en-US" sz="11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替换文字内容</a:t>
              </a:r>
            </a:p>
          </p:txBody>
        </p:sp>
        <p:cxnSp>
          <p:nvCxnSpPr>
            <p:cNvPr id="88" name="Straight Connector 104">
              <a:extLst>
                <a:ext uri="{FF2B5EF4-FFF2-40B4-BE49-F238E27FC236}">
                  <a16:creationId xmlns:a16="http://schemas.microsoft.com/office/drawing/2014/main" xmlns="" id="{6634FF32-7C31-4266-A5C8-2588FAC29B1B}"/>
                </a:ext>
              </a:extLst>
            </p:cNvPr>
            <p:cNvCxnSpPr/>
            <p:nvPr/>
          </p:nvCxnSpPr>
          <p:spPr>
            <a:xfrm>
              <a:off x="1246034" y="3705902"/>
              <a:ext cx="0" cy="34209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Oval 106">
            <a:extLst>
              <a:ext uri="{FF2B5EF4-FFF2-40B4-BE49-F238E27FC236}">
                <a16:creationId xmlns:a16="http://schemas.microsoft.com/office/drawing/2014/main" xmlns="" id="{CFEB09C7-58EE-4017-A96E-80394CEA1EC5}"/>
              </a:ext>
            </a:extLst>
          </p:cNvPr>
          <p:cNvSpPr>
            <a:spLocks noChangeAspect="1"/>
          </p:cNvSpPr>
          <p:nvPr/>
        </p:nvSpPr>
        <p:spPr>
          <a:xfrm>
            <a:off x="4343405" y="4600202"/>
            <a:ext cx="260105" cy="252659"/>
          </a:xfrm>
          <a:prstGeom prst="ellipse">
            <a:avLst/>
          </a:prstGeom>
          <a:solidFill>
            <a:srgbClr val="00B0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lnSpc>
                <a:spcPct val="120000"/>
              </a:lnSpc>
            </a:pPr>
            <a:endParaRPr lang="en-US" sz="947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91" name="Group 107">
            <a:extLst>
              <a:ext uri="{FF2B5EF4-FFF2-40B4-BE49-F238E27FC236}">
                <a16:creationId xmlns:a16="http://schemas.microsoft.com/office/drawing/2014/main" xmlns="" id="{1C165A42-7026-489D-8B34-163E09724D1C}"/>
              </a:ext>
            </a:extLst>
          </p:cNvPr>
          <p:cNvGrpSpPr/>
          <p:nvPr/>
        </p:nvGrpSpPr>
        <p:grpSpPr>
          <a:xfrm>
            <a:off x="4050260" y="4852863"/>
            <a:ext cx="846386" cy="1080878"/>
            <a:chOff x="1568125" y="3705902"/>
            <a:chExt cx="651399" cy="831867"/>
          </a:xfrm>
        </p:grpSpPr>
        <p:cxnSp>
          <p:nvCxnSpPr>
            <p:cNvPr id="92" name="Straight Connector 108">
              <a:extLst>
                <a:ext uri="{FF2B5EF4-FFF2-40B4-BE49-F238E27FC236}">
                  <a16:creationId xmlns:a16="http://schemas.microsoft.com/office/drawing/2014/main" xmlns="" id="{A342C185-745F-4D61-9E21-150953A91380}"/>
                </a:ext>
              </a:extLst>
            </p:cNvPr>
            <p:cNvCxnSpPr/>
            <p:nvPr/>
          </p:nvCxnSpPr>
          <p:spPr>
            <a:xfrm>
              <a:off x="1893825" y="3705902"/>
              <a:ext cx="0" cy="65166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109">
              <a:extLst>
                <a:ext uri="{FF2B5EF4-FFF2-40B4-BE49-F238E27FC236}">
                  <a16:creationId xmlns:a16="http://schemas.microsoft.com/office/drawing/2014/main" xmlns="" id="{475E5E01-5D79-42B2-980E-62355074BF4C}"/>
                </a:ext>
              </a:extLst>
            </p:cNvPr>
            <p:cNvSpPr txBox="1"/>
            <p:nvPr/>
          </p:nvSpPr>
          <p:spPr>
            <a:xfrm>
              <a:off x="1568125" y="4394659"/>
              <a:ext cx="651399" cy="14311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1219170">
                <a:lnSpc>
                  <a:spcPct val="120000"/>
                </a:lnSpc>
              </a:pPr>
              <a:r>
                <a:rPr lang="zh-CN" altLang="en-US" sz="11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替换文字内容</a:t>
              </a:r>
            </a:p>
          </p:txBody>
        </p:sp>
      </p:grpSp>
      <p:sp>
        <p:nvSpPr>
          <p:cNvPr id="95" name="Oval 111">
            <a:extLst>
              <a:ext uri="{FF2B5EF4-FFF2-40B4-BE49-F238E27FC236}">
                <a16:creationId xmlns:a16="http://schemas.microsoft.com/office/drawing/2014/main" xmlns="" id="{7D94CF6C-33F6-49FF-94A0-35462CAD1F18}"/>
              </a:ext>
            </a:extLst>
          </p:cNvPr>
          <p:cNvSpPr>
            <a:spLocks noChangeAspect="1"/>
          </p:cNvSpPr>
          <p:nvPr/>
        </p:nvSpPr>
        <p:spPr>
          <a:xfrm>
            <a:off x="5304180" y="4600205"/>
            <a:ext cx="260105" cy="252660"/>
          </a:xfrm>
          <a:prstGeom prst="ellipse">
            <a:avLst/>
          </a:prstGeom>
          <a:solidFill>
            <a:srgbClr val="0053A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lnSpc>
                <a:spcPct val="120000"/>
              </a:lnSpc>
            </a:pPr>
            <a:endParaRPr lang="en-US" sz="947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96" name="Group 120">
            <a:extLst>
              <a:ext uri="{FF2B5EF4-FFF2-40B4-BE49-F238E27FC236}">
                <a16:creationId xmlns:a16="http://schemas.microsoft.com/office/drawing/2014/main" xmlns="" id="{D17130AB-229C-4A2A-9644-1C42789E26F6}"/>
              </a:ext>
            </a:extLst>
          </p:cNvPr>
          <p:cNvGrpSpPr/>
          <p:nvPr/>
        </p:nvGrpSpPr>
        <p:grpSpPr>
          <a:xfrm>
            <a:off x="5010227" y="4852869"/>
            <a:ext cx="846386" cy="652176"/>
            <a:chOff x="919593" y="3705902"/>
            <a:chExt cx="651399" cy="501927"/>
          </a:xfrm>
        </p:grpSpPr>
        <p:sp>
          <p:nvSpPr>
            <p:cNvPr id="97" name="TextBox 113">
              <a:extLst>
                <a:ext uri="{FF2B5EF4-FFF2-40B4-BE49-F238E27FC236}">
                  <a16:creationId xmlns:a16="http://schemas.microsoft.com/office/drawing/2014/main" xmlns="" id="{79C1E039-48EF-48E1-88F3-66D5E3092A2A}"/>
                </a:ext>
              </a:extLst>
            </p:cNvPr>
            <p:cNvSpPr txBox="1"/>
            <p:nvPr/>
          </p:nvSpPr>
          <p:spPr>
            <a:xfrm>
              <a:off x="919593" y="4064720"/>
              <a:ext cx="651399" cy="14310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1219170">
                <a:lnSpc>
                  <a:spcPct val="120000"/>
                </a:lnSpc>
              </a:pPr>
              <a:r>
                <a:rPr lang="zh-CN" altLang="en-US" sz="11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替换文字内容</a:t>
              </a:r>
            </a:p>
          </p:txBody>
        </p:sp>
        <p:cxnSp>
          <p:nvCxnSpPr>
            <p:cNvPr id="98" name="Straight Connector 114">
              <a:extLst>
                <a:ext uri="{FF2B5EF4-FFF2-40B4-BE49-F238E27FC236}">
                  <a16:creationId xmlns:a16="http://schemas.microsoft.com/office/drawing/2014/main" xmlns="" id="{CA3764FE-9AA4-43CF-9BB4-553FFA59144F}"/>
                </a:ext>
              </a:extLst>
            </p:cNvPr>
            <p:cNvCxnSpPr/>
            <p:nvPr/>
          </p:nvCxnSpPr>
          <p:spPr>
            <a:xfrm>
              <a:off x="1246034" y="3705902"/>
              <a:ext cx="0" cy="34209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Oval 116">
            <a:extLst>
              <a:ext uri="{FF2B5EF4-FFF2-40B4-BE49-F238E27FC236}">
                <a16:creationId xmlns:a16="http://schemas.microsoft.com/office/drawing/2014/main" xmlns="" id="{145B0793-CD18-438C-A913-2899E3E948DA}"/>
              </a:ext>
            </a:extLst>
          </p:cNvPr>
          <p:cNvSpPr>
            <a:spLocks noChangeAspect="1"/>
          </p:cNvSpPr>
          <p:nvPr/>
        </p:nvSpPr>
        <p:spPr>
          <a:xfrm>
            <a:off x="6263337" y="4600202"/>
            <a:ext cx="260105" cy="252659"/>
          </a:xfrm>
          <a:prstGeom prst="ellipse">
            <a:avLst/>
          </a:prstGeom>
          <a:solidFill>
            <a:srgbClr val="00B0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lnSpc>
                <a:spcPct val="120000"/>
              </a:lnSpc>
            </a:pPr>
            <a:endParaRPr lang="en-US" sz="947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01" name="Group 107">
            <a:extLst>
              <a:ext uri="{FF2B5EF4-FFF2-40B4-BE49-F238E27FC236}">
                <a16:creationId xmlns:a16="http://schemas.microsoft.com/office/drawing/2014/main" xmlns="" id="{15D30AB0-82AE-4A32-A22F-90AE65936A1F}"/>
              </a:ext>
            </a:extLst>
          </p:cNvPr>
          <p:cNvGrpSpPr/>
          <p:nvPr/>
        </p:nvGrpSpPr>
        <p:grpSpPr>
          <a:xfrm>
            <a:off x="5970187" y="4852863"/>
            <a:ext cx="846386" cy="1080878"/>
            <a:chOff x="1568121" y="3705902"/>
            <a:chExt cx="651399" cy="831867"/>
          </a:xfrm>
        </p:grpSpPr>
        <p:cxnSp>
          <p:nvCxnSpPr>
            <p:cNvPr id="102" name="Straight Connector 118">
              <a:extLst>
                <a:ext uri="{FF2B5EF4-FFF2-40B4-BE49-F238E27FC236}">
                  <a16:creationId xmlns:a16="http://schemas.microsoft.com/office/drawing/2014/main" xmlns="" id="{28432539-79D8-43FF-8A41-80FFAE308B90}"/>
                </a:ext>
              </a:extLst>
            </p:cNvPr>
            <p:cNvCxnSpPr/>
            <p:nvPr/>
          </p:nvCxnSpPr>
          <p:spPr>
            <a:xfrm>
              <a:off x="1893825" y="3705902"/>
              <a:ext cx="0" cy="65166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19">
              <a:extLst>
                <a:ext uri="{FF2B5EF4-FFF2-40B4-BE49-F238E27FC236}">
                  <a16:creationId xmlns:a16="http://schemas.microsoft.com/office/drawing/2014/main" xmlns="" id="{CDDD2951-478D-42EF-A5BB-CAEE90B07E54}"/>
                </a:ext>
              </a:extLst>
            </p:cNvPr>
            <p:cNvSpPr txBox="1"/>
            <p:nvPr/>
          </p:nvSpPr>
          <p:spPr>
            <a:xfrm>
              <a:off x="1568121" y="4394659"/>
              <a:ext cx="651399" cy="14311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1219170">
                <a:lnSpc>
                  <a:spcPct val="120000"/>
                </a:lnSpc>
              </a:pPr>
              <a:r>
                <a:rPr lang="zh-CN" altLang="en-US" sz="11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替换文字内容</a:t>
              </a:r>
            </a:p>
          </p:txBody>
        </p:sp>
      </p:grpSp>
      <p:sp>
        <p:nvSpPr>
          <p:cNvPr id="105" name="Oval 121">
            <a:extLst>
              <a:ext uri="{FF2B5EF4-FFF2-40B4-BE49-F238E27FC236}">
                <a16:creationId xmlns:a16="http://schemas.microsoft.com/office/drawing/2014/main" xmlns="" id="{1DB7E3BB-F832-4C6D-BBF9-7F52D2BE7940}"/>
              </a:ext>
            </a:extLst>
          </p:cNvPr>
          <p:cNvSpPr>
            <a:spLocks noChangeAspect="1"/>
          </p:cNvSpPr>
          <p:nvPr/>
        </p:nvSpPr>
        <p:spPr>
          <a:xfrm>
            <a:off x="7224112" y="4600205"/>
            <a:ext cx="260105" cy="252660"/>
          </a:xfrm>
          <a:prstGeom prst="ellipse">
            <a:avLst/>
          </a:prstGeom>
          <a:solidFill>
            <a:srgbClr val="0053A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lnSpc>
                <a:spcPct val="120000"/>
              </a:lnSpc>
            </a:pPr>
            <a:endParaRPr lang="en-US" sz="947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06" name="Group 120">
            <a:extLst>
              <a:ext uri="{FF2B5EF4-FFF2-40B4-BE49-F238E27FC236}">
                <a16:creationId xmlns:a16="http://schemas.microsoft.com/office/drawing/2014/main" xmlns="" id="{26FEFBDC-B286-4111-BAE0-E1BFB88A1814}"/>
              </a:ext>
            </a:extLst>
          </p:cNvPr>
          <p:cNvGrpSpPr/>
          <p:nvPr/>
        </p:nvGrpSpPr>
        <p:grpSpPr>
          <a:xfrm>
            <a:off x="6929194" y="4852871"/>
            <a:ext cx="846386" cy="654245"/>
            <a:chOff x="918850" y="3705902"/>
            <a:chExt cx="651399" cy="503519"/>
          </a:xfrm>
        </p:grpSpPr>
        <p:sp>
          <p:nvSpPr>
            <p:cNvPr id="107" name="TextBox 123">
              <a:extLst>
                <a:ext uri="{FF2B5EF4-FFF2-40B4-BE49-F238E27FC236}">
                  <a16:creationId xmlns:a16="http://schemas.microsoft.com/office/drawing/2014/main" xmlns="" id="{25DF8C15-6391-4F46-9EF5-FDE56D289D0B}"/>
                </a:ext>
              </a:extLst>
            </p:cNvPr>
            <p:cNvSpPr txBox="1"/>
            <p:nvPr/>
          </p:nvSpPr>
          <p:spPr>
            <a:xfrm>
              <a:off x="918850" y="4066312"/>
              <a:ext cx="651399" cy="14310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1219170">
                <a:lnSpc>
                  <a:spcPct val="120000"/>
                </a:lnSpc>
              </a:pPr>
              <a:r>
                <a:rPr lang="zh-CN" altLang="en-US" sz="11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替换文字内容</a:t>
              </a:r>
            </a:p>
          </p:txBody>
        </p:sp>
        <p:cxnSp>
          <p:nvCxnSpPr>
            <p:cNvPr id="108" name="Straight Connector 124">
              <a:extLst>
                <a:ext uri="{FF2B5EF4-FFF2-40B4-BE49-F238E27FC236}">
                  <a16:creationId xmlns:a16="http://schemas.microsoft.com/office/drawing/2014/main" xmlns="" id="{EBC011F0-6618-40FA-8D7C-FD7DAFAAA8D6}"/>
                </a:ext>
              </a:extLst>
            </p:cNvPr>
            <p:cNvCxnSpPr/>
            <p:nvPr/>
          </p:nvCxnSpPr>
          <p:spPr>
            <a:xfrm>
              <a:off x="1246034" y="3705902"/>
              <a:ext cx="0" cy="34209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Oval 126">
            <a:extLst>
              <a:ext uri="{FF2B5EF4-FFF2-40B4-BE49-F238E27FC236}">
                <a16:creationId xmlns:a16="http://schemas.microsoft.com/office/drawing/2014/main" xmlns="" id="{FB07E51A-7C40-477E-8A00-DA2EFA5BB9FC}"/>
              </a:ext>
            </a:extLst>
          </p:cNvPr>
          <p:cNvSpPr>
            <a:spLocks noChangeAspect="1"/>
          </p:cNvSpPr>
          <p:nvPr/>
        </p:nvSpPr>
        <p:spPr>
          <a:xfrm>
            <a:off x="8183268" y="4600202"/>
            <a:ext cx="260105" cy="252659"/>
          </a:xfrm>
          <a:prstGeom prst="ellipse">
            <a:avLst/>
          </a:prstGeom>
          <a:solidFill>
            <a:srgbClr val="00B0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lnSpc>
                <a:spcPct val="120000"/>
              </a:lnSpc>
            </a:pPr>
            <a:endParaRPr lang="en-US" sz="947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11" name="Group 127">
            <a:extLst>
              <a:ext uri="{FF2B5EF4-FFF2-40B4-BE49-F238E27FC236}">
                <a16:creationId xmlns:a16="http://schemas.microsoft.com/office/drawing/2014/main" xmlns="" id="{F76845CB-2D4F-4D3B-9EA8-422E4AF62E28}"/>
              </a:ext>
            </a:extLst>
          </p:cNvPr>
          <p:cNvGrpSpPr/>
          <p:nvPr/>
        </p:nvGrpSpPr>
        <p:grpSpPr>
          <a:xfrm>
            <a:off x="7890115" y="4852863"/>
            <a:ext cx="846386" cy="1080878"/>
            <a:chOff x="1568118" y="3705902"/>
            <a:chExt cx="651399" cy="831867"/>
          </a:xfrm>
        </p:grpSpPr>
        <p:cxnSp>
          <p:nvCxnSpPr>
            <p:cNvPr id="112" name="Straight Connector 128">
              <a:extLst>
                <a:ext uri="{FF2B5EF4-FFF2-40B4-BE49-F238E27FC236}">
                  <a16:creationId xmlns:a16="http://schemas.microsoft.com/office/drawing/2014/main" xmlns="" id="{47C6D7E6-AC37-4C01-BEFF-E96F2D05B4F7}"/>
                </a:ext>
              </a:extLst>
            </p:cNvPr>
            <p:cNvCxnSpPr/>
            <p:nvPr/>
          </p:nvCxnSpPr>
          <p:spPr>
            <a:xfrm>
              <a:off x="1893825" y="3705902"/>
              <a:ext cx="0" cy="65166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TextBox 129">
              <a:extLst>
                <a:ext uri="{FF2B5EF4-FFF2-40B4-BE49-F238E27FC236}">
                  <a16:creationId xmlns:a16="http://schemas.microsoft.com/office/drawing/2014/main" xmlns="" id="{D59A92B5-718A-46AB-982F-5D5585D3AC7E}"/>
                </a:ext>
              </a:extLst>
            </p:cNvPr>
            <p:cNvSpPr txBox="1"/>
            <p:nvPr/>
          </p:nvSpPr>
          <p:spPr>
            <a:xfrm>
              <a:off x="1568118" y="4394659"/>
              <a:ext cx="651399" cy="14311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1219170">
                <a:lnSpc>
                  <a:spcPct val="120000"/>
                </a:lnSpc>
              </a:pPr>
              <a:r>
                <a:rPr lang="zh-CN" altLang="en-US" sz="11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替换文字内容</a:t>
              </a:r>
            </a:p>
          </p:txBody>
        </p:sp>
      </p:grpSp>
      <p:sp>
        <p:nvSpPr>
          <p:cNvPr id="115" name="Oval 131">
            <a:extLst>
              <a:ext uri="{FF2B5EF4-FFF2-40B4-BE49-F238E27FC236}">
                <a16:creationId xmlns:a16="http://schemas.microsoft.com/office/drawing/2014/main" xmlns="" id="{87A212C1-0962-45B3-97F9-0453202B40F3}"/>
              </a:ext>
            </a:extLst>
          </p:cNvPr>
          <p:cNvSpPr>
            <a:spLocks noChangeAspect="1"/>
          </p:cNvSpPr>
          <p:nvPr/>
        </p:nvSpPr>
        <p:spPr>
          <a:xfrm>
            <a:off x="9144043" y="4600205"/>
            <a:ext cx="260105" cy="252660"/>
          </a:xfrm>
          <a:prstGeom prst="ellipse">
            <a:avLst/>
          </a:prstGeom>
          <a:solidFill>
            <a:srgbClr val="0053A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lnSpc>
                <a:spcPct val="120000"/>
              </a:lnSpc>
            </a:pPr>
            <a:endParaRPr lang="en-US" sz="947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16" name="Group 120">
            <a:extLst>
              <a:ext uri="{FF2B5EF4-FFF2-40B4-BE49-F238E27FC236}">
                <a16:creationId xmlns:a16="http://schemas.microsoft.com/office/drawing/2014/main" xmlns="" id="{72BEE7AA-2B9B-4A39-9AD2-F049CAD7D702}"/>
              </a:ext>
            </a:extLst>
          </p:cNvPr>
          <p:cNvGrpSpPr/>
          <p:nvPr/>
        </p:nvGrpSpPr>
        <p:grpSpPr>
          <a:xfrm>
            <a:off x="8850091" y="4852871"/>
            <a:ext cx="846386" cy="650708"/>
            <a:chOff x="919594" y="3705902"/>
            <a:chExt cx="651399" cy="500797"/>
          </a:xfrm>
        </p:grpSpPr>
        <p:sp>
          <p:nvSpPr>
            <p:cNvPr id="117" name="TextBox 133">
              <a:extLst>
                <a:ext uri="{FF2B5EF4-FFF2-40B4-BE49-F238E27FC236}">
                  <a16:creationId xmlns:a16="http://schemas.microsoft.com/office/drawing/2014/main" xmlns="" id="{21238188-DC5E-411D-8292-45D4DF39FBD3}"/>
                </a:ext>
              </a:extLst>
            </p:cNvPr>
            <p:cNvSpPr txBox="1"/>
            <p:nvPr/>
          </p:nvSpPr>
          <p:spPr>
            <a:xfrm>
              <a:off x="919594" y="4063590"/>
              <a:ext cx="651399" cy="14310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1219170">
                <a:lnSpc>
                  <a:spcPct val="120000"/>
                </a:lnSpc>
              </a:pPr>
              <a:r>
                <a:rPr lang="zh-CN" altLang="en-US" sz="11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替换文字内容</a:t>
              </a:r>
            </a:p>
          </p:txBody>
        </p:sp>
        <p:cxnSp>
          <p:nvCxnSpPr>
            <p:cNvPr id="118" name="Straight Connector 134">
              <a:extLst>
                <a:ext uri="{FF2B5EF4-FFF2-40B4-BE49-F238E27FC236}">
                  <a16:creationId xmlns:a16="http://schemas.microsoft.com/office/drawing/2014/main" xmlns="" id="{FBF5ACCD-30EA-4DF3-8B55-06CFAA7235F0}"/>
                </a:ext>
              </a:extLst>
            </p:cNvPr>
            <p:cNvCxnSpPr/>
            <p:nvPr/>
          </p:nvCxnSpPr>
          <p:spPr>
            <a:xfrm>
              <a:off x="1246034" y="3705902"/>
              <a:ext cx="0" cy="34209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Oval 136">
            <a:extLst>
              <a:ext uri="{FF2B5EF4-FFF2-40B4-BE49-F238E27FC236}">
                <a16:creationId xmlns:a16="http://schemas.microsoft.com/office/drawing/2014/main" xmlns="" id="{67514266-7DEC-4740-8720-3411166D3CAE}"/>
              </a:ext>
            </a:extLst>
          </p:cNvPr>
          <p:cNvSpPr>
            <a:spLocks noChangeAspect="1"/>
          </p:cNvSpPr>
          <p:nvPr/>
        </p:nvSpPr>
        <p:spPr>
          <a:xfrm>
            <a:off x="10103195" y="4600202"/>
            <a:ext cx="260105" cy="252659"/>
          </a:xfrm>
          <a:prstGeom prst="ellipse">
            <a:avLst/>
          </a:prstGeom>
          <a:solidFill>
            <a:srgbClr val="00B0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lnSpc>
                <a:spcPct val="120000"/>
              </a:lnSpc>
            </a:pPr>
            <a:endParaRPr lang="en-US" sz="947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21" name="Group 137">
            <a:extLst>
              <a:ext uri="{FF2B5EF4-FFF2-40B4-BE49-F238E27FC236}">
                <a16:creationId xmlns:a16="http://schemas.microsoft.com/office/drawing/2014/main" xmlns="" id="{412801CD-2C93-4317-9EA4-FE5778CA3986}"/>
              </a:ext>
            </a:extLst>
          </p:cNvPr>
          <p:cNvGrpSpPr/>
          <p:nvPr/>
        </p:nvGrpSpPr>
        <p:grpSpPr>
          <a:xfrm>
            <a:off x="9810053" y="4852863"/>
            <a:ext cx="846386" cy="1080878"/>
            <a:chOff x="1568127" y="3705902"/>
            <a:chExt cx="651399" cy="831867"/>
          </a:xfrm>
        </p:grpSpPr>
        <p:cxnSp>
          <p:nvCxnSpPr>
            <p:cNvPr id="122" name="公众号：陈西设计之家。微信搜索即可">
              <a:extLst>
                <a:ext uri="{FF2B5EF4-FFF2-40B4-BE49-F238E27FC236}">
                  <a16:creationId xmlns:a16="http://schemas.microsoft.com/office/drawing/2014/main" xmlns="" id="{5E1DFDDB-8689-414C-B19C-F8A746877BE3}"/>
                </a:ext>
              </a:extLst>
            </p:cNvPr>
            <p:cNvCxnSpPr/>
            <p:nvPr/>
          </p:nvCxnSpPr>
          <p:spPr>
            <a:xfrm>
              <a:off x="1893825" y="3705902"/>
              <a:ext cx="0" cy="65166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TextBox 139">
              <a:extLst>
                <a:ext uri="{FF2B5EF4-FFF2-40B4-BE49-F238E27FC236}">
                  <a16:creationId xmlns:a16="http://schemas.microsoft.com/office/drawing/2014/main" xmlns="" id="{235A3FE5-267B-4285-86D7-22239229F237}"/>
                </a:ext>
              </a:extLst>
            </p:cNvPr>
            <p:cNvSpPr txBox="1"/>
            <p:nvPr/>
          </p:nvSpPr>
          <p:spPr>
            <a:xfrm>
              <a:off x="1568127" y="4394659"/>
              <a:ext cx="651399" cy="14311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1219170">
                <a:lnSpc>
                  <a:spcPct val="120000"/>
                </a:lnSpc>
              </a:pPr>
              <a:r>
                <a:rPr lang="zh-CN" altLang="en-US" sz="11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替换文字内容</a:t>
              </a: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F2673802-1742-47DA-82E2-C28669671CC5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xmlns="" id="{9E6BD9C5-4D4A-42B0-A3B7-BAEE43E0DCFA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xmlns="" id="{F3B0F5B7-ADA0-447F-878D-8DC506A9123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xmlns="" id="{C5F523CC-C8E8-4DCF-BD13-6EB3DB870C90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xmlns="" id="{7B2C74F5-FD1C-4A4A-9667-454367C5CF73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8441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0"/>
            <a:ext cx="12192000" cy="89203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公众号：陈西设计之家。微信搜索即可">
            <a:extLst>
              <a:ext uri="{FF2B5EF4-FFF2-40B4-BE49-F238E27FC236}">
                <a16:creationId xmlns:a16="http://schemas.microsoft.com/office/drawing/2014/main" xmlns="" id="{224756C7-C037-43DB-84C6-B96D673B1A80}"/>
              </a:ext>
            </a:extLst>
          </p:cNvPr>
          <p:cNvSpPr/>
          <p:nvPr/>
        </p:nvSpPr>
        <p:spPr>
          <a:xfrm flipH="1">
            <a:off x="0" y="6716110"/>
            <a:ext cx="12276701" cy="141890"/>
          </a:xfrm>
          <a:custGeom>
            <a:avLst/>
            <a:gdLst>
              <a:gd name="connsiteX0" fmla="*/ 180975 w 12276701"/>
              <a:gd name="connsiteY0" fmla="*/ 0 h 141890"/>
              <a:gd name="connsiteX1" fmla="*/ 64830 w 12276701"/>
              <a:gd name="connsiteY1" fmla="*/ 0 h 141890"/>
              <a:gd name="connsiteX2" fmla="*/ 0 w 12276701"/>
              <a:gd name="connsiteY2" fmla="*/ 141890 h 141890"/>
              <a:gd name="connsiteX3" fmla="*/ 116145 w 12276701"/>
              <a:gd name="connsiteY3" fmla="*/ 141890 h 141890"/>
              <a:gd name="connsiteX4" fmla="*/ 361950 w 12276701"/>
              <a:gd name="connsiteY4" fmla="*/ 0 h 141890"/>
              <a:gd name="connsiteX5" fmla="*/ 245805 w 12276701"/>
              <a:gd name="connsiteY5" fmla="*/ 0 h 141890"/>
              <a:gd name="connsiteX6" fmla="*/ 180975 w 12276701"/>
              <a:gd name="connsiteY6" fmla="*/ 141890 h 141890"/>
              <a:gd name="connsiteX7" fmla="*/ 297120 w 12276701"/>
              <a:gd name="connsiteY7" fmla="*/ 141890 h 141890"/>
              <a:gd name="connsiteX8" fmla="*/ 542925 w 12276701"/>
              <a:gd name="connsiteY8" fmla="*/ 0 h 141890"/>
              <a:gd name="connsiteX9" fmla="*/ 426780 w 12276701"/>
              <a:gd name="connsiteY9" fmla="*/ 0 h 141890"/>
              <a:gd name="connsiteX10" fmla="*/ 361950 w 12276701"/>
              <a:gd name="connsiteY10" fmla="*/ 141890 h 141890"/>
              <a:gd name="connsiteX11" fmla="*/ 478095 w 12276701"/>
              <a:gd name="connsiteY11" fmla="*/ 141890 h 141890"/>
              <a:gd name="connsiteX12" fmla="*/ 723900 w 12276701"/>
              <a:gd name="connsiteY12" fmla="*/ 0 h 141890"/>
              <a:gd name="connsiteX13" fmla="*/ 607755 w 12276701"/>
              <a:gd name="connsiteY13" fmla="*/ 0 h 141890"/>
              <a:gd name="connsiteX14" fmla="*/ 542925 w 12276701"/>
              <a:gd name="connsiteY14" fmla="*/ 141890 h 141890"/>
              <a:gd name="connsiteX15" fmla="*/ 659070 w 12276701"/>
              <a:gd name="connsiteY15" fmla="*/ 141890 h 141890"/>
              <a:gd name="connsiteX16" fmla="*/ 904875 w 12276701"/>
              <a:gd name="connsiteY16" fmla="*/ 0 h 141890"/>
              <a:gd name="connsiteX17" fmla="*/ 788730 w 12276701"/>
              <a:gd name="connsiteY17" fmla="*/ 0 h 141890"/>
              <a:gd name="connsiteX18" fmla="*/ 723900 w 12276701"/>
              <a:gd name="connsiteY18" fmla="*/ 141890 h 141890"/>
              <a:gd name="connsiteX19" fmla="*/ 840045 w 12276701"/>
              <a:gd name="connsiteY19" fmla="*/ 141890 h 141890"/>
              <a:gd name="connsiteX20" fmla="*/ 1085850 w 12276701"/>
              <a:gd name="connsiteY20" fmla="*/ 0 h 141890"/>
              <a:gd name="connsiteX21" fmla="*/ 969705 w 12276701"/>
              <a:gd name="connsiteY21" fmla="*/ 0 h 141890"/>
              <a:gd name="connsiteX22" fmla="*/ 904875 w 12276701"/>
              <a:gd name="connsiteY22" fmla="*/ 141890 h 141890"/>
              <a:gd name="connsiteX23" fmla="*/ 1021020 w 12276701"/>
              <a:gd name="connsiteY23" fmla="*/ 141890 h 141890"/>
              <a:gd name="connsiteX24" fmla="*/ 1266825 w 12276701"/>
              <a:gd name="connsiteY24" fmla="*/ 0 h 141890"/>
              <a:gd name="connsiteX25" fmla="*/ 1150680 w 12276701"/>
              <a:gd name="connsiteY25" fmla="*/ 0 h 141890"/>
              <a:gd name="connsiteX26" fmla="*/ 1085850 w 12276701"/>
              <a:gd name="connsiteY26" fmla="*/ 141890 h 141890"/>
              <a:gd name="connsiteX27" fmla="*/ 1201995 w 12276701"/>
              <a:gd name="connsiteY27" fmla="*/ 141890 h 141890"/>
              <a:gd name="connsiteX28" fmla="*/ 1447800 w 12276701"/>
              <a:gd name="connsiteY28" fmla="*/ 0 h 141890"/>
              <a:gd name="connsiteX29" fmla="*/ 1331655 w 12276701"/>
              <a:gd name="connsiteY29" fmla="*/ 0 h 141890"/>
              <a:gd name="connsiteX30" fmla="*/ 1266825 w 12276701"/>
              <a:gd name="connsiteY30" fmla="*/ 141890 h 141890"/>
              <a:gd name="connsiteX31" fmla="*/ 1382970 w 12276701"/>
              <a:gd name="connsiteY31" fmla="*/ 141890 h 141890"/>
              <a:gd name="connsiteX32" fmla="*/ 1628775 w 12276701"/>
              <a:gd name="connsiteY32" fmla="*/ 0 h 141890"/>
              <a:gd name="connsiteX33" fmla="*/ 1512630 w 12276701"/>
              <a:gd name="connsiteY33" fmla="*/ 0 h 141890"/>
              <a:gd name="connsiteX34" fmla="*/ 1447800 w 12276701"/>
              <a:gd name="connsiteY34" fmla="*/ 141890 h 141890"/>
              <a:gd name="connsiteX35" fmla="*/ 1563945 w 12276701"/>
              <a:gd name="connsiteY35" fmla="*/ 141890 h 141890"/>
              <a:gd name="connsiteX36" fmla="*/ 1809750 w 12276701"/>
              <a:gd name="connsiteY36" fmla="*/ 0 h 141890"/>
              <a:gd name="connsiteX37" fmla="*/ 1693605 w 12276701"/>
              <a:gd name="connsiteY37" fmla="*/ 0 h 141890"/>
              <a:gd name="connsiteX38" fmla="*/ 1628775 w 12276701"/>
              <a:gd name="connsiteY38" fmla="*/ 141890 h 141890"/>
              <a:gd name="connsiteX39" fmla="*/ 1744920 w 12276701"/>
              <a:gd name="connsiteY39" fmla="*/ 141890 h 141890"/>
              <a:gd name="connsiteX40" fmla="*/ 1990725 w 12276701"/>
              <a:gd name="connsiteY40" fmla="*/ 0 h 141890"/>
              <a:gd name="connsiteX41" fmla="*/ 1874580 w 12276701"/>
              <a:gd name="connsiteY41" fmla="*/ 0 h 141890"/>
              <a:gd name="connsiteX42" fmla="*/ 1809750 w 12276701"/>
              <a:gd name="connsiteY42" fmla="*/ 141890 h 141890"/>
              <a:gd name="connsiteX43" fmla="*/ 1925895 w 12276701"/>
              <a:gd name="connsiteY43" fmla="*/ 141890 h 141890"/>
              <a:gd name="connsiteX44" fmla="*/ 2171700 w 12276701"/>
              <a:gd name="connsiteY44" fmla="*/ 0 h 141890"/>
              <a:gd name="connsiteX45" fmla="*/ 2055555 w 12276701"/>
              <a:gd name="connsiteY45" fmla="*/ 0 h 141890"/>
              <a:gd name="connsiteX46" fmla="*/ 1990725 w 12276701"/>
              <a:gd name="connsiteY46" fmla="*/ 141890 h 141890"/>
              <a:gd name="connsiteX47" fmla="*/ 2106870 w 12276701"/>
              <a:gd name="connsiteY47" fmla="*/ 141890 h 141890"/>
              <a:gd name="connsiteX48" fmla="*/ 2352675 w 12276701"/>
              <a:gd name="connsiteY48" fmla="*/ 0 h 141890"/>
              <a:gd name="connsiteX49" fmla="*/ 2236530 w 12276701"/>
              <a:gd name="connsiteY49" fmla="*/ 0 h 141890"/>
              <a:gd name="connsiteX50" fmla="*/ 2171700 w 12276701"/>
              <a:gd name="connsiteY50" fmla="*/ 141890 h 141890"/>
              <a:gd name="connsiteX51" fmla="*/ 2287845 w 12276701"/>
              <a:gd name="connsiteY51" fmla="*/ 141890 h 141890"/>
              <a:gd name="connsiteX52" fmla="*/ 2533650 w 12276701"/>
              <a:gd name="connsiteY52" fmla="*/ 0 h 141890"/>
              <a:gd name="connsiteX53" fmla="*/ 2417505 w 12276701"/>
              <a:gd name="connsiteY53" fmla="*/ 0 h 141890"/>
              <a:gd name="connsiteX54" fmla="*/ 2352675 w 12276701"/>
              <a:gd name="connsiteY54" fmla="*/ 141890 h 141890"/>
              <a:gd name="connsiteX55" fmla="*/ 2468820 w 12276701"/>
              <a:gd name="connsiteY55" fmla="*/ 141890 h 141890"/>
              <a:gd name="connsiteX56" fmla="*/ 2714625 w 12276701"/>
              <a:gd name="connsiteY56" fmla="*/ 0 h 141890"/>
              <a:gd name="connsiteX57" fmla="*/ 2598480 w 12276701"/>
              <a:gd name="connsiteY57" fmla="*/ 0 h 141890"/>
              <a:gd name="connsiteX58" fmla="*/ 2533650 w 12276701"/>
              <a:gd name="connsiteY58" fmla="*/ 141890 h 141890"/>
              <a:gd name="connsiteX59" fmla="*/ 2649795 w 12276701"/>
              <a:gd name="connsiteY59" fmla="*/ 141890 h 141890"/>
              <a:gd name="connsiteX60" fmla="*/ 2895600 w 12276701"/>
              <a:gd name="connsiteY60" fmla="*/ 0 h 141890"/>
              <a:gd name="connsiteX61" fmla="*/ 2779455 w 12276701"/>
              <a:gd name="connsiteY61" fmla="*/ 0 h 141890"/>
              <a:gd name="connsiteX62" fmla="*/ 2714625 w 12276701"/>
              <a:gd name="connsiteY62" fmla="*/ 141890 h 141890"/>
              <a:gd name="connsiteX63" fmla="*/ 2830770 w 12276701"/>
              <a:gd name="connsiteY63" fmla="*/ 141890 h 141890"/>
              <a:gd name="connsiteX64" fmla="*/ 3076575 w 12276701"/>
              <a:gd name="connsiteY64" fmla="*/ 0 h 141890"/>
              <a:gd name="connsiteX65" fmla="*/ 2960430 w 12276701"/>
              <a:gd name="connsiteY65" fmla="*/ 0 h 141890"/>
              <a:gd name="connsiteX66" fmla="*/ 2895600 w 12276701"/>
              <a:gd name="connsiteY66" fmla="*/ 141890 h 141890"/>
              <a:gd name="connsiteX67" fmla="*/ 3011745 w 12276701"/>
              <a:gd name="connsiteY67" fmla="*/ 141890 h 141890"/>
              <a:gd name="connsiteX68" fmla="*/ 3257550 w 12276701"/>
              <a:gd name="connsiteY68" fmla="*/ 0 h 141890"/>
              <a:gd name="connsiteX69" fmla="*/ 3141405 w 12276701"/>
              <a:gd name="connsiteY69" fmla="*/ 0 h 141890"/>
              <a:gd name="connsiteX70" fmla="*/ 3076575 w 12276701"/>
              <a:gd name="connsiteY70" fmla="*/ 141890 h 141890"/>
              <a:gd name="connsiteX71" fmla="*/ 3192720 w 12276701"/>
              <a:gd name="connsiteY71" fmla="*/ 141890 h 141890"/>
              <a:gd name="connsiteX72" fmla="*/ 3438525 w 12276701"/>
              <a:gd name="connsiteY72" fmla="*/ 0 h 141890"/>
              <a:gd name="connsiteX73" fmla="*/ 3322380 w 12276701"/>
              <a:gd name="connsiteY73" fmla="*/ 0 h 141890"/>
              <a:gd name="connsiteX74" fmla="*/ 3257550 w 12276701"/>
              <a:gd name="connsiteY74" fmla="*/ 141890 h 141890"/>
              <a:gd name="connsiteX75" fmla="*/ 3373695 w 12276701"/>
              <a:gd name="connsiteY75" fmla="*/ 141890 h 141890"/>
              <a:gd name="connsiteX76" fmla="*/ 3619500 w 12276701"/>
              <a:gd name="connsiteY76" fmla="*/ 0 h 141890"/>
              <a:gd name="connsiteX77" fmla="*/ 3503355 w 12276701"/>
              <a:gd name="connsiteY77" fmla="*/ 0 h 141890"/>
              <a:gd name="connsiteX78" fmla="*/ 3438525 w 12276701"/>
              <a:gd name="connsiteY78" fmla="*/ 141890 h 141890"/>
              <a:gd name="connsiteX79" fmla="*/ 3554670 w 12276701"/>
              <a:gd name="connsiteY79" fmla="*/ 141890 h 141890"/>
              <a:gd name="connsiteX80" fmla="*/ 3800475 w 12276701"/>
              <a:gd name="connsiteY80" fmla="*/ 0 h 141890"/>
              <a:gd name="connsiteX81" fmla="*/ 3684330 w 12276701"/>
              <a:gd name="connsiteY81" fmla="*/ 0 h 141890"/>
              <a:gd name="connsiteX82" fmla="*/ 3619500 w 12276701"/>
              <a:gd name="connsiteY82" fmla="*/ 141890 h 141890"/>
              <a:gd name="connsiteX83" fmla="*/ 3735645 w 12276701"/>
              <a:gd name="connsiteY83" fmla="*/ 141890 h 141890"/>
              <a:gd name="connsiteX84" fmla="*/ 3981450 w 12276701"/>
              <a:gd name="connsiteY84" fmla="*/ 0 h 141890"/>
              <a:gd name="connsiteX85" fmla="*/ 3865305 w 12276701"/>
              <a:gd name="connsiteY85" fmla="*/ 0 h 141890"/>
              <a:gd name="connsiteX86" fmla="*/ 3800475 w 12276701"/>
              <a:gd name="connsiteY86" fmla="*/ 141890 h 141890"/>
              <a:gd name="connsiteX87" fmla="*/ 3916620 w 12276701"/>
              <a:gd name="connsiteY87" fmla="*/ 141890 h 141890"/>
              <a:gd name="connsiteX88" fmla="*/ 4162425 w 12276701"/>
              <a:gd name="connsiteY88" fmla="*/ 0 h 141890"/>
              <a:gd name="connsiteX89" fmla="*/ 4046280 w 12276701"/>
              <a:gd name="connsiteY89" fmla="*/ 0 h 141890"/>
              <a:gd name="connsiteX90" fmla="*/ 3981450 w 12276701"/>
              <a:gd name="connsiteY90" fmla="*/ 141890 h 141890"/>
              <a:gd name="connsiteX91" fmla="*/ 4097595 w 12276701"/>
              <a:gd name="connsiteY91" fmla="*/ 141890 h 141890"/>
              <a:gd name="connsiteX92" fmla="*/ 4343400 w 12276701"/>
              <a:gd name="connsiteY92" fmla="*/ 0 h 141890"/>
              <a:gd name="connsiteX93" fmla="*/ 4227255 w 12276701"/>
              <a:gd name="connsiteY93" fmla="*/ 0 h 141890"/>
              <a:gd name="connsiteX94" fmla="*/ 4162425 w 12276701"/>
              <a:gd name="connsiteY94" fmla="*/ 141890 h 141890"/>
              <a:gd name="connsiteX95" fmla="*/ 4278570 w 12276701"/>
              <a:gd name="connsiteY95" fmla="*/ 141890 h 141890"/>
              <a:gd name="connsiteX96" fmla="*/ 4524375 w 12276701"/>
              <a:gd name="connsiteY96" fmla="*/ 0 h 141890"/>
              <a:gd name="connsiteX97" fmla="*/ 4408230 w 12276701"/>
              <a:gd name="connsiteY97" fmla="*/ 0 h 141890"/>
              <a:gd name="connsiteX98" fmla="*/ 4343400 w 12276701"/>
              <a:gd name="connsiteY98" fmla="*/ 141890 h 141890"/>
              <a:gd name="connsiteX99" fmla="*/ 4459545 w 12276701"/>
              <a:gd name="connsiteY99" fmla="*/ 141890 h 141890"/>
              <a:gd name="connsiteX100" fmla="*/ 4705350 w 12276701"/>
              <a:gd name="connsiteY100" fmla="*/ 0 h 141890"/>
              <a:gd name="connsiteX101" fmla="*/ 4589205 w 12276701"/>
              <a:gd name="connsiteY101" fmla="*/ 0 h 141890"/>
              <a:gd name="connsiteX102" fmla="*/ 4524375 w 12276701"/>
              <a:gd name="connsiteY102" fmla="*/ 141890 h 141890"/>
              <a:gd name="connsiteX103" fmla="*/ 4640520 w 12276701"/>
              <a:gd name="connsiteY103" fmla="*/ 141890 h 141890"/>
              <a:gd name="connsiteX104" fmla="*/ 4886325 w 12276701"/>
              <a:gd name="connsiteY104" fmla="*/ 0 h 141890"/>
              <a:gd name="connsiteX105" fmla="*/ 4770180 w 12276701"/>
              <a:gd name="connsiteY105" fmla="*/ 0 h 141890"/>
              <a:gd name="connsiteX106" fmla="*/ 4705350 w 12276701"/>
              <a:gd name="connsiteY106" fmla="*/ 141890 h 141890"/>
              <a:gd name="connsiteX107" fmla="*/ 4821495 w 12276701"/>
              <a:gd name="connsiteY107" fmla="*/ 141890 h 141890"/>
              <a:gd name="connsiteX108" fmla="*/ 5067300 w 12276701"/>
              <a:gd name="connsiteY108" fmla="*/ 0 h 141890"/>
              <a:gd name="connsiteX109" fmla="*/ 4951155 w 12276701"/>
              <a:gd name="connsiteY109" fmla="*/ 0 h 141890"/>
              <a:gd name="connsiteX110" fmla="*/ 4886325 w 12276701"/>
              <a:gd name="connsiteY110" fmla="*/ 141890 h 141890"/>
              <a:gd name="connsiteX111" fmla="*/ 5002470 w 12276701"/>
              <a:gd name="connsiteY111" fmla="*/ 141890 h 141890"/>
              <a:gd name="connsiteX112" fmla="*/ 5248275 w 12276701"/>
              <a:gd name="connsiteY112" fmla="*/ 0 h 141890"/>
              <a:gd name="connsiteX113" fmla="*/ 5132130 w 12276701"/>
              <a:gd name="connsiteY113" fmla="*/ 0 h 141890"/>
              <a:gd name="connsiteX114" fmla="*/ 5067300 w 12276701"/>
              <a:gd name="connsiteY114" fmla="*/ 141890 h 141890"/>
              <a:gd name="connsiteX115" fmla="*/ 5183445 w 12276701"/>
              <a:gd name="connsiteY115" fmla="*/ 141890 h 141890"/>
              <a:gd name="connsiteX116" fmla="*/ 5429250 w 12276701"/>
              <a:gd name="connsiteY116" fmla="*/ 0 h 141890"/>
              <a:gd name="connsiteX117" fmla="*/ 5313105 w 12276701"/>
              <a:gd name="connsiteY117" fmla="*/ 0 h 141890"/>
              <a:gd name="connsiteX118" fmla="*/ 5248275 w 12276701"/>
              <a:gd name="connsiteY118" fmla="*/ 141890 h 141890"/>
              <a:gd name="connsiteX119" fmla="*/ 5364420 w 12276701"/>
              <a:gd name="connsiteY119" fmla="*/ 141890 h 141890"/>
              <a:gd name="connsiteX120" fmla="*/ 5610225 w 12276701"/>
              <a:gd name="connsiteY120" fmla="*/ 0 h 141890"/>
              <a:gd name="connsiteX121" fmla="*/ 5494080 w 12276701"/>
              <a:gd name="connsiteY121" fmla="*/ 0 h 141890"/>
              <a:gd name="connsiteX122" fmla="*/ 5429250 w 12276701"/>
              <a:gd name="connsiteY122" fmla="*/ 141890 h 141890"/>
              <a:gd name="connsiteX123" fmla="*/ 5545395 w 12276701"/>
              <a:gd name="connsiteY123" fmla="*/ 141890 h 141890"/>
              <a:gd name="connsiteX124" fmla="*/ 5791200 w 12276701"/>
              <a:gd name="connsiteY124" fmla="*/ 0 h 141890"/>
              <a:gd name="connsiteX125" fmla="*/ 5675055 w 12276701"/>
              <a:gd name="connsiteY125" fmla="*/ 0 h 141890"/>
              <a:gd name="connsiteX126" fmla="*/ 5610225 w 12276701"/>
              <a:gd name="connsiteY126" fmla="*/ 141890 h 141890"/>
              <a:gd name="connsiteX127" fmla="*/ 5726370 w 12276701"/>
              <a:gd name="connsiteY127" fmla="*/ 141890 h 141890"/>
              <a:gd name="connsiteX128" fmla="*/ 12276701 w 12276701"/>
              <a:gd name="connsiteY128" fmla="*/ 0 h 141890"/>
              <a:gd name="connsiteX129" fmla="*/ 5856030 w 12276701"/>
              <a:gd name="connsiteY129" fmla="*/ 0 h 141890"/>
              <a:gd name="connsiteX130" fmla="*/ 5791200 w 12276701"/>
              <a:gd name="connsiteY130" fmla="*/ 141890 h 141890"/>
              <a:gd name="connsiteX131" fmla="*/ 12276701 w 12276701"/>
              <a:gd name="connsiteY131" fmla="*/ 141890 h 1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276701" h="141890">
                <a:moveTo>
                  <a:pt x="180975" y="0"/>
                </a:moveTo>
                <a:lnTo>
                  <a:pt x="64830" y="0"/>
                </a:lnTo>
                <a:lnTo>
                  <a:pt x="0" y="141890"/>
                </a:lnTo>
                <a:lnTo>
                  <a:pt x="116145" y="141890"/>
                </a:lnTo>
                <a:close/>
                <a:moveTo>
                  <a:pt x="361950" y="0"/>
                </a:moveTo>
                <a:lnTo>
                  <a:pt x="245805" y="0"/>
                </a:lnTo>
                <a:lnTo>
                  <a:pt x="180975" y="141890"/>
                </a:lnTo>
                <a:lnTo>
                  <a:pt x="297120" y="141890"/>
                </a:lnTo>
                <a:close/>
                <a:moveTo>
                  <a:pt x="542925" y="0"/>
                </a:moveTo>
                <a:lnTo>
                  <a:pt x="426780" y="0"/>
                </a:lnTo>
                <a:lnTo>
                  <a:pt x="361950" y="141890"/>
                </a:lnTo>
                <a:lnTo>
                  <a:pt x="478095" y="141890"/>
                </a:lnTo>
                <a:close/>
                <a:moveTo>
                  <a:pt x="723900" y="0"/>
                </a:moveTo>
                <a:lnTo>
                  <a:pt x="607755" y="0"/>
                </a:lnTo>
                <a:lnTo>
                  <a:pt x="542925" y="141890"/>
                </a:lnTo>
                <a:lnTo>
                  <a:pt x="659070" y="141890"/>
                </a:lnTo>
                <a:close/>
                <a:moveTo>
                  <a:pt x="904875" y="0"/>
                </a:moveTo>
                <a:lnTo>
                  <a:pt x="788730" y="0"/>
                </a:lnTo>
                <a:lnTo>
                  <a:pt x="723900" y="141890"/>
                </a:lnTo>
                <a:lnTo>
                  <a:pt x="840045" y="141890"/>
                </a:lnTo>
                <a:close/>
                <a:moveTo>
                  <a:pt x="1085850" y="0"/>
                </a:moveTo>
                <a:lnTo>
                  <a:pt x="969705" y="0"/>
                </a:lnTo>
                <a:lnTo>
                  <a:pt x="904875" y="141890"/>
                </a:lnTo>
                <a:lnTo>
                  <a:pt x="1021020" y="141890"/>
                </a:lnTo>
                <a:close/>
                <a:moveTo>
                  <a:pt x="1266825" y="0"/>
                </a:moveTo>
                <a:lnTo>
                  <a:pt x="1150680" y="0"/>
                </a:lnTo>
                <a:lnTo>
                  <a:pt x="1085850" y="141890"/>
                </a:lnTo>
                <a:lnTo>
                  <a:pt x="1201995" y="141890"/>
                </a:lnTo>
                <a:close/>
                <a:moveTo>
                  <a:pt x="1447800" y="0"/>
                </a:moveTo>
                <a:lnTo>
                  <a:pt x="1331655" y="0"/>
                </a:lnTo>
                <a:lnTo>
                  <a:pt x="1266825" y="141890"/>
                </a:lnTo>
                <a:lnTo>
                  <a:pt x="1382970" y="141890"/>
                </a:lnTo>
                <a:close/>
                <a:moveTo>
                  <a:pt x="1628775" y="0"/>
                </a:moveTo>
                <a:lnTo>
                  <a:pt x="1512630" y="0"/>
                </a:lnTo>
                <a:lnTo>
                  <a:pt x="1447800" y="141890"/>
                </a:lnTo>
                <a:lnTo>
                  <a:pt x="1563945" y="141890"/>
                </a:lnTo>
                <a:close/>
                <a:moveTo>
                  <a:pt x="1809750" y="0"/>
                </a:moveTo>
                <a:lnTo>
                  <a:pt x="1693605" y="0"/>
                </a:lnTo>
                <a:lnTo>
                  <a:pt x="1628775" y="141890"/>
                </a:lnTo>
                <a:lnTo>
                  <a:pt x="1744920" y="141890"/>
                </a:lnTo>
                <a:close/>
                <a:moveTo>
                  <a:pt x="1990725" y="0"/>
                </a:moveTo>
                <a:lnTo>
                  <a:pt x="1874580" y="0"/>
                </a:lnTo>
                <a:lnTo>
                  <a:pt x="1809750" y="141890"/>
                </a:lnTo>
                <a:lnTo>
                  <a:pt x="1925895" y="141890"/>
                </a:lnTo>
                <a:close/>
                <a:moveTo>
                  <a:pt x="2171700" y="0"/>
                </a:moveTo>
                <a:lnTo>
                  <a:pt x="2055555" y="0"/>
                </a:lnTo>
                <a:lnTo>
                  <a:pt x="1990725" y="141890"/>
                </a:lnTo>
                <a:lnTo>
                  <a:pt x="2106870" y="141890"/>
                </a:lnTo>
                <a:close/>
                <a:moveTo>
                  <a:pt x="2352675" y="0"/>
                </a:moveTo>
                <a:lnTo>
                  <a:pt x="2236530" y="0"/>
                </a:lnTo>
                <a:lnTo>
                  <a:pt x="2171700" y="141890"/>
                </a:lnTo>
                <a:lnTo>
                  <a:pt x="2287845" y="141890"/>
                </a:lnTo>
                <a:close/>
                <a:moveTo>
                  <a:pt x="2533650" y="0"/>
                </a:moveTo>
                <a:lnTo>
                  <a:pt x="2417505" y="0"/>
                </a:lnTo>
                <a:lnTo>
                  <a:pt x="2352675" y="141890"/>
                </a:lnTo>
                <a:lnTo>
                  <a:pt x="2468820" y="141890"/>
                </a:lnTo>
                <a:close/>
                <a:moveTo>
                  <a:pt x="2714625" y="0"/>
                </a:moveTo>
                <a:lnTo>
                  <a:pt x="2598480" y="0"/>
                </a:lnTo>
                <a:lnTo>
                  <a:pt x="2533650" y="141890"/>
                </a:lnTo>
                <a:lnTo>
                  <a:pt x="2649795" y="141890"/>
                </a:lnTo>
                <a:close/>
                <a:moveTo>
                  <a:pt x="2895600" y="0"/>
                </a:moveTo>
                <a:lnTo>
                  <a:pt x="2779455" y="0"/>
                </a:lnTo>
                <a:lnTo>
                  <a:pt x="2714625" y="141890"/>
                </a:lnTo>
                <a:lnTo>
                  <a:pt x="2830770" y="141890"/>
                </a:lnTo>
                <a:close/>
                <a:moveTo>
                  <a:pt x="3076575" y="0"/>
                </a:moveTo>
                <a:lnTo>
                  <a:pt x="2960430" y="0"/>
                </a:lnTo>
                <a:lnTo>
                  <a:pt x="2895600" y="141890"/>
                </a:lnTo>
                <a:lnTo>
                  <a:pt x="3011745" y="141890"/>
                </a:lnTo>
                <a:close/>
                <a:moveTo>
                  <a:pt x="3257550" y="0"/>
                </a:moveTo>
                <a:lnTo>
                  <a:pt x="3141405" y="0"/>
                </a:lnTo>
                <a:lnTo>
                  <a:pt x="3076575" y="141890"/>
                </a:lnTo>
                <a:lnTo>
                  <a:pt x="3192720" y="141890"/>
                </a:lnTo>
                <a:close/>
                <a:moveTo>
                  <a:pt x="3438525" y="0"/>
                </a:moveTo>
                <a:lnTo>
                  <a:pt x="3322380" y="0"/>
                </a:lnTo>
                <a:lnTo>
                  <a:pt x="3257550" y="141890"/>
                </a:lnTo>
                <a:lnTo>
                  <a:pt x="3373695" y="141890"/>
                </a:lnTo>
                <a:close/>
                <a:moveTo>
                  <a:pt x="3619500" y="0"/>
                </a:moveTo>
                <a:lnTo>
                  <a:pt x="3503355" y="0"/>
                </a:lnTo>
                <a:lnTo>
                  <a:pt x="3438525" y="141890"/>
                </a:lnTo>
                <a:lnTo>
                  <a:pt x="3554670" y="141890"/>
                </a:lnTo>
                <a:close/>
                <a:moveTo>
                  <a:pt x="3800475" y="0"/>
                </a:moveTo>
                <a:lnTo>
                  <a:pt x="3684330" y="0"/>
                </a:lnTo>
                <a:lnTo>
                  <a:pt x="3619500" y="141890"/>
                </a:lnTo>
                <a:lnTo>
                  <a:pt x="3735645" y="141890"/>
                </a:lnTo>
                <a:close/>
                <a:moveTo>
                  <a:pt x="3981450" y="0"/>
                </a:moveTo>
                <a:lnTo>
                  <a:pt x="3865305" y="0"/>
                </a:lnTo>
                <a:lnTo>
                  <a:pt x="3800475" y="141890"/>
                </a:lnTo>
                <a:lnTo>
                  <a:pt x="3916620" y="141890"/>
                </a:lnTo>
                <a:close/>
                <a:moveTo>
                  <a:pt x="4162425" y="0"/>
                </a:moveTo>
                <a:lnTo>
                  <a:pt x="4046280" y="0"/>
                </a:lnTo>
                <a:lnTo>
                  <a:pt x="3981450" y="141890"/>
                </a:lnTo>
                <a:lnTo>
                  <a:pt x="4097595" y="141890"/>
                </a:lnTo>
                <a:close/>
                <a:moveTo>
                  <a:pt x="4343400" y="0"/>
                </a:moveTo>
                <a:lnTo>
                  <a:pt x="4227255" y="0"/>
                </a:lnTo>
                <a:lnTo>
                  <a:pt x="4162425" y="141890"/>
                </a:lnTo>
                <a:lnTo>
                  <a:pt x="4278570" y="141890"/>
                </a:lnTo>
                <a:close/>
                <a:moveTo>
                  <a:pt x="4524375" y="0"/>
                </a:moveTo>
                <a:lnTo>
                  <a:pt x="4408230" y="0"/>
                </a:lnTo>
                <a:lnTo>
                  <a:pt x="4343400" y="141890"/>
                </a:lnTo>
                <a:lnTo>
                  <a:pt x="4459545" y="141890"/>
                </a:lnTo>
                <a:close/>
                <a:moveTo>
                  <a:pt x="4705350" y="0"/>
                </a:moveTo>
                <a:lnTo>
                  <a:pt x="4589205" y="0"/>
                </a:lnTo>
                <a:lnTo>
                  <a:pt x="4524375" y="141890"/>
                </a:lnTo>
                <a:lnTo>
                  <a:pt x="4640520" y="141890"/>
                </a:lnTo>
                <a:close/>
                <a:moveTo>
                  <a:pt x="4886325" y="0"/>
                </a:moveTo>
                <a:lnTo>
                  <a:pt x="4770180" y="0"/>
                </a:lnTo>
                <a:lnTo>
                  <a:pt x="4705350" y="141890"/>
                </a:lnTo>
                <a:lnTo>
                  <a:pt x="4821495" y="141890"/>
                </a:lnTo>
                <a:close/>
                <a:moveTo>
                  <a:pt x="5067300" y="0"/>
                </a:moveTo>
                <a:lnTo>
                  <a:pt x="4951155" y="0"/>
                </a:lnTo>
                <a:lnTo>
                  <a:pt x="4886325" y="141890"/>
                </a:lnTo>
                <a:lnTo>
                  <a:pt x="5002470" y="141890"/>
                </a:lnTo>
                <a:close/>
                <a:moveTo>
                  <a:pt x="5248275" y="0"/>
                </a:moveTo>
                <a:lnTo>
                  <a:pt x="5132130" y="0"/>
                </a:lnTo>
                <a:lnTo>
                  <a:pt x="5067300" y="141890"/>
                </a:lnTo>
                <a:lnTo>
                  <a:pt x="5183445" y="141890"/>
                </a:lnTo>
                <a:close/>
                <a:moveTo>
                  <a:pt x="5429250" y="0"/>
                </a:moveTo>
                <a:lnTo>
                  <a:pt x="5313105" y="0"/>
                </a:lnTo>
                <a:lnTo>
                  <a:pt x="5248275" y="141890"/>
                </a:lnTo>
                <a:lnTo>
                  <a:pt x="5364420" y="141890"/>
                </a:lnTo>
                <a:close/>
                <a:moveTo>
                  <a:pt x="5610225" y="0"/>
                </a:moveTo>
                <a:lnTo>
                  <a:pt x="5494080" y="0"/>
                </a:lnTo>
                <a:lnTo>
                  <a:pt x="5429250" y="141890"/>
                </a:lnTo>
                <a:lnTo>
                  <a:pt x="5545395" y="141890"/>
                </a:lnTo>
                <a:close/>
                <a:moveTo>
                  <a:pt x="5791200" y="0"/>
                </a:moveTo>
                <a:lnTo>
                  <a:pt x="5675055" y="0"/>
                </a:lnTo>
                <a:lnTo>
                  <a:pt x="5610225" y="141890"/>
                </a:lnTo>
                <a:lnTo>
                  <a:pt x="5726370" y="141890"/>
                </a:lnTo>
                <a:close/>
                <a:moveTo>
                  <a:pt x="12276701" y="0"/>
                </a:moveTo>
                <a:lnTo>
                  <a:pt x="5856030" y="0"/>
                </a:lnTo>
                <a:lnTo>
                  <a:pt x="5791200" y="141890"/>
                </a:lnTo>
                <a:lnTo>
                  <a:pt x="12276701" y="141890"/>
                </a:lnTo>
                <a:close/>
              </a:path>
            </a:pathLst>
          </a:cu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xmlns="" id="{B0E2FE75-0386-44F8-A553-1CA5F349693B}"/>
              </a:ext>
            </a:extLst>
          </p:cNvPr>
          <p:cNvSpPr/>
          <p:nvPr/>
        </p:nvSpPr>
        <p:spPr>
          <a:xfrm>
            <a:off x="302045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公众号：陈西设计之家。微信搜索即可">
            <a:extLst>
              <a:ext uri="{FF2B5EF4-FFF2-40B4-BE49-F238E27FC236}">
                <a16:creationId xmlns:a16="http://schemas.microsoft.com/office/drawing/2014/main" xmlns="" id="{D59BE79A-AE0B-4CED-B0EC-84634725AB78}"/>
              </a:ext>
            </a:extLst>
          </p:cNvPr>
          <p:cNvSpPr/>
          <p:nvPr/>
        </p:nvSpPr>
        <p:spPr>
          <a:xfrm>
            <a:off x="662522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B592A3B6-9387-4011-97AB-294DD6497D8B}"/>
              </a:ext>
            </a:extLst>
          </p:cNvPr>
          <p:cNvSpPr txBox="1"/>
          <p:nvPr/>
        </p:nvSpPr>
        <p:spPr>
          <a:xfrm>
            <a:off x="1081439" y="215184"/>
            <a:ext cx="3543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effectLst>
                  <a:outerShdw blurRad="2921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请在这里开始你的表演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C13543D4-E3B2-4B36-8329-23BDAC15D318}"/>
              </a:ext>
            </a:extLst>
          </p:cNvPr>
          <p:cNvGrpSpPr/>
          <p:nvPr/>
        </p:nvGrpSpPr>
        <p:grpSpPr>
          <a:xfrm>
            <a:off x="2389623" y="2336414"/>
            <a:ext cx="7575315" cy="1446387"/>
            <a:chOff x="2922847" y="2636911"/>
            <a:chExt cx="6440416" cy="1229529"/>
          </a:xfrm>
        </p:grpSpPr>
        <p:sp>
          <p:nvSpPr>
            <p:cNvPr id="89" name="直接连接符 5">
              <a:extLst>
                <a:ext uri="{FF2B5EF4-FFF2-40B4-BE49-F238E27FC236}">
                  <a16:creationId xmlns:a16="http://schemas.microsoft.com/office/drawing/2014/main" xmlns="" id="{5EDDDC8D-E850-49CF-94A0-B61E62CFED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2847" y="3186087"/>
              <a:ext cx="1839656" cy="680353"/>
            </a:xfrm>
            <a:prstGeom prst="line">
              <a:avLst/>
            </a:prstGeom>
            <a:noFill/>
            <a:ln w="9525" cap="flat" cmpd="sng">
              <a:solidFill>
                <a:srgbClr val="0070C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609402"/>
              <a:endParaRPr lang="zh-CN" altLang="en-US" sz="2399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4" name="直接连接符 158">
              <a:extLst>
                <a:ext uri="{FF2B5EF4-FFF2-40B4-BE49-F238E27FC236}">
                  <a16:creationId xmlns:a16="http://schemas.microsoft.com/office/drawing/2014/main" xmlns="" id="{6114250C-4953-4397-AA3D-1C1B4247E11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62503" y="2636911"/>
              <a:ext cx="2628847" cy="1229527"/>
            </a:xfrm>
            <a:prstGeom prst="line">
              <a:avLst/>
            </a:prstGeom>
            <a:noFill/>
            <a:ln w="9525" cap="flat" cmpd="sng">
              <a:solidFill>
                <a:srgbClr val="0070C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609402"/>
              <a:endParaRPr lang="zh-CN" altLang="en-US" sz="2399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9" name="直接连接符 159">
              <a:extLst>
                <a:ext uri="{FF2B5EF4-FFF2-40B4-BE49-F238E27FC236}">
                  <a16:creationId xmlns:a16="http://schemas.microsoft.com/office/drawing/2014/main" xmlns="" id="{0F3D7197-3836-4907-94BF-2060279BDB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91350" y="2636912"/>
              <a:ext cx="1971913" cy="961472"/>
            </a:xfrm>
            <a:prstGeom prst="line">
              <a:avLst/>
            </a:prstGeom>
            <a:noFill/>
            <a:ln w="9525" cap="flat" cmpd="sng">
              <a:solidFill>
                <a:srgbClr val="0070C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609402"/>
              <a:endParaRPr lang="zh-CN" altLang="en-US" sz="2399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DA6A5E59-03EE-48D9-8D57-EC1BFC8C92BC}"/>
              </a:ext>
            </a:extLst>
          </p:cNvPr>
          <p:cNvGrpSpPr/>
          <p:nvPr/>
        </p:nvGrpSpPr>
        <p:grpSpPr>
          <a:xfrm>
            <a:off x="1424258" y="2515576"/>
            <a:ext cx="1015780" cy="1070075"/>
            <a:chOff x="2102110" y="2789212"/>
            <a:chExt cx="863600" cy="909637"/>
          </a:xfrm>
        </p:grpSpPr>
        <p:sp>
          <p:nvSpPr>
            <p:cNvPr id="107" name="矩形 2">
              <a:extLst>
                <a:ext uri="{FF2B5EF4-FFF2-40B4-BE49-F238E27FC236}">
                  <a16:creationId xmlns:a16="http://schemas.microsoft.com/office/drawing/2014/main" xmlns="" id="{5D470BD7-6B0A-4D55-AE44-FA3078BC63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2110" y="2789212"/>
              <a:ext cx="863600" cy="909637"/>
            </a:xfrm>
            <a:prstGeom prst="rect">
              <a:avLst/>
            </a:prstGeom>
            <a:solidFill>
              <a:srgbClr val="0053A3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 defTabSz="609402"/>
              <a:endParaRPr lang="zh-CN" altLang="zh-CN" sz="2399">
                <a:solidFill>
                  <a:srgbClr val="FFFFFF"/>
                </a:solidFill>
                <a:latin typeface="宋体" pitchFamily="2" charset="-122"/>
                <a:ea typeface="等线" panose="02010600030101010101" pitchFamily="2" charset="-122"/>
                <a:sym typeface="宋体" pitchFamily="2" charset="-122"/>
              </a:endParaRPr>
            </a:p>
          </p:txBody>
        </p:sp>
        <p:sp>
          <p:nvSpPr>
            <p:cNvPr id="108" name="文本框 19">
              <a:extLst>
                <a:ext uri="{FF2B5EF4-FFF2-40B4-BE49-F238E27FC236}">
                  <a16:creationId xmlns:a16="http://schemas.microsoft.com/office/drawing/2014/main" xmlns="" id="{7966E37B-5CB7-4344-82F2-7E2E00DF4C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3351" y="2875737"/>
              <a:ext cx="809497" cy="5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09402"/>
              <a:r>
                <a:rPr lang="en-US" sz="3199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01</a:t>
              </a:r>
              <a:endParaRPr lang="zh-CN" altLang="en-US" sz="3199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xmlns="" id="{D31C3A93-6718-4169-8E46-23B09A6C5327}"/>
                </a:ext>
              </a:extLst>
            </p:cNvPr>
            <p:cNvSpPr/>
            <p:nvPr/>
          </p:nvSpPr>
          <p:spPr>
            <a:xfrm>
              <a:off x="2102110" y="3421809"/>
              <a:ext cx="8636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zh-CN" altLang="en-US" sz="2399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xmlns="" id="{B7F4118D-F7F8-4061-BD44-CC6923B2D85F}"/>
              </a:ext>
            </a:extLst>
          </p:cNvPr>
          <p:cNvGrpSpPr/>
          <p:nvPr/>
        </p:nvGrpSpPr>
        <p:grpSpPr>
          <a:xfrm>
            <a:off x="3817281" y="2681708"/>
            <a:ext cx="1399818" cy="1464115"/>
            <a:chOff x="4190466" y="3106258"/>
            <a:chExt cx="1190104" cy="1244600"/>
          </a:xfrm>
        </p:grpSpPr>
        <p:sp>
          <p:nvSpPr>
            <p:cNvPr id="130" name="矩形 150">
              <a:extLst>
                <a:ext uri="{FF2B5EF4-FFF2-40B4-BE49-F238E27FC236}">
                  <a16:creationId xmlns:a16="http://schemas.microsoft.com/office/drawing/2014/main" xmlns="" id="{10B68A75-8F8B-414E-B3A4-8045BB0F6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9470" y="3106258"/>
              <a:ext cx="1181100" cy="12446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 defTabSz="609402"/>
              <a:endParaRPr lang="zh-CN" altLang="zh-CN" sz="2399">
                <a:solidFill>
                  <a:srgbClr val="FFFFFF"/>
                </a:solidFill>
                <a:latin typeface="宋体" pitchFamily="2" charset="-122"/>
                <a:ea typeface="等线" panose="02010600030101010101" pitchFamily="2" charset="-122"/>
                <a:sym typeface="宋体" pitchFamily="2" charset="-122"/>
              </a:endParaRPr>
            </a:p>
          </p:txBody>
        </p:sp>
        <p:sp>
          <p:nvSpPr>
            <p:cNvPr id="131" name="文本框 19">
              <a:extLst>
                <a:ext uri="{FF2B5EF4-FFF2-40B4-BE49-F238E27FC236}">
                  <a16:creationId xmlns:a16="http://schemas.microsoft.com/office/drawing/2014/main" xmlns="" id="{A7776847-ABD6-4CC6-BE56-10A05A488A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6183" y="3272566"/>
              <a:ext cx="1126449" cy="7075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09402"/>
              <a:r>
                <a:rPr lang="en-US" sz="3997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02</a:t>
              </a:r>
              <a:endParaRPr lang="zh-CN" altLang="en-US" sz="3997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7866E08B-AC23-4556-8141-93AD60553775}"/>
                </a:ext>
              </a:extLst>
            </p:cNvPr>
            <p:cNvSpPr/>
            <p:nvPr/>
          </p:nvSpPr>
          <p:spPr>
            <a:xfrm>
              <a:off x="4190466" y="4058588"/>
              <a:ext cx="1190104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zh-CN" altLang="en-US" sz="2399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xmlns="" id="{6D5E7F1C-1341-4259-8154-75D22A050CEC}"/>
              </a:ext>
            </a:extLst>
          </p:cNvPr>
          <p:cNvGrpSpPr/>
          <p:nvPr/>
        </p:nvGrpSpPr>
        <p:grpSpPr>
          <a:xfrm>
            <a:off x="6700265" y="1623848"/>
            <a:ext cx="1684473" cy="1708756"/>
            <a:chOff x="6480176" y="2152171"/>
            <a:chExt cx="1432112" cy="1452562"/>
          </a:xfrm>
        </p:grpSpPr>
        <p:sp>
          <p:nvSpPr>
            <p:cNvPr id="137" name="矩形 156">
              <a:extLst>
                <a:ext uri="{FF2B5EF4-FFF2-40B4-BE49-F238E27FC236}">
                  <a16:creationId xmlns:a16="http://schemas.microsoft.com/office/drawing/2014/main" xmlns="" id="{8ADDB23B-2A67-4D77-A80D-93E7A13C6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4338" y="2152171"/>
              <a:ext cx="1377950" cy="1452562"/>
            </a:xfrm>
            <a:prstGeom prst="rect">
              <a:avLst/>
            </a:prstGeom>
            <a:solidFill>
              <a:srgbClr val="0053A3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 defTabSz="609402"/>
              <a:endParaRPr lang="zh-CN" altLang="zh-CN" sz="2399">
                <a:solidFill>
                  <a:srgbClr val="FFFFFF"/>
                </a:solidFill>
                <a:latin typeface="宋体" pitchFamily="2" charset="-122"/>
                <a:ea typeface="等线" panose="02010600030101010101" pitchFamily="2" charset="-122"/>
                <a:sym typeface="宋体" pitchFamily="2" charset="-122"/>
              </a:endParaRPr>
            </a:p>
          </p:txBody>
        </p:sp>
        <p:sp>
          <p:nvSpPr>
            <p:cNvPr id="138" name="文本框 19">
              <a:extLst>
                <a:ext uri="{FF2B5EF4-FFF2-40B4-BE49-F238E27FC236}">
                  <a16:creationId xmlns:a16="http://schemas.microsoft.com/office/drawing/2014/main" xmlns="" id="{4D4101B1-B151-493C-A82E-09B35451C9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9403" y="2466046"/>
              <a:ext cx="713620" cy="645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609402"/>
              <a:r>
                <a:rPr lang="en-US" sz="3597" b="1" spc="-15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03</a:t>
              </a:r>
              <a:endParaRPr lang="zh-CN" altLang="en-US" sz="2399" b="1" spc="-15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xmlns="" id="{0014A266-769D-4AEF-98C7-25D93DC81F9F}"/>
                </a:ext>
              </a:extLst>
            </p:cNvPr>
            <p:cNvSpPr/>
            <p:nvPr/>
          </p:nvSpPr>
          <p:spPr>
            <a:xfrm>
              <a:off x="6480176" y="3318189"/>
              <a:ext cx="1432112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zh-CN" altLang="en-US" sz="2399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xmlns="" id="{69E55FC1-073B-4F06-ADBF-BBA5E1C27EA8}"/>
              </a:ext>
            </a:extLst>
          </p:cNvPr>
          <p:cNvGrpSpPr/>
          <p:nvPr/>
        </p:nvGrpSpPr>
        <p:grpSpPr>
          <a:xfrm>
            <a:off x="9627344" y="2477707"/>
            <a:ext cx="1389228" cy="1464115"/>
            <a:chOff x="9036558" y="2991386"/>
            <a:chExt cx="1181100" cy="1244600"/>
          </a:xfrm>
        </p:grpSpPr>
        <p:sp>
          <p:nvSpPr>
            <p:cNvPr id="141" name="矩形 157">
              <a:extLst>
                <a:ext uri="{FF2B5EF4-FFF2-40B4-BE49-F238E27FC236}">
                  <a16:creationId xmlns:a16="http://schemas.microsoft.com/office/drawing/2014/main" xmlns="" id="{760FC189-73CE-45D2-A8D4-91AFFD0E85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6558" y="2991386"/>
              <a:ext cx="1181100" cy="12446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 defTabSz="609402"/>
              <a:endParaRPr lang="zh-CN" altLang="zh-CN" sz="2399">
                <a:solidFill>
                  <a:srgbClr val="FFFFFF"/>
                </a:solidFill>
                <a:latin typeface="宋体" pitchFamily="2" charset="-122"/>
                <a:ea typeface="等线" panose="02010600030101010101" pitchFamily="2" charset="-122"/>
                <a:sym typeface="宋体" pitchFamily="2" charset="-122"/>
              </a:endParaRPr>
            </a:p>
          </p:txBody>
        </p:sp>
        <p:sp>
          <p:nvSpPr>
            <p:cNvPr id="142" name="文本框 19">
              <a:extLst>
                <a:ext uri="{FF2B5EF4-FFF2-40B4-BE49-F238E27FC236}">
                  <a16:creationId xmlns:a16="http://schemas.microsoft.com/office/drawing/2014/main" xmlns="" id="{68F55AD7-05E1-4F86-B030-8CA5A60BD6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5844" y="3220108"/>
              <a:ext cx="752361" cy="645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609402"/>
              <a:r>
                <a:rPr lang="en-US" sz="3597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04</a:t>
              </a:r>
              <a:endParaRPr lang="zh-CN" altLang="en-US" sz="2399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xmlns="" id="{4E223EBA-2951-43A7-9D69-26435D8C5FAA}"/>
                </a:ext>
              </a:extLst>
            </p:cNvPr>
            <p:cNvSpPr/>
            <p:nvPr/>
          </p:nvSpPr>
          <p:spPr>
            <a:xfrm>
              <a:off x="9036558" y="3897848"/>
              <a:ext cx="11811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zh-CN" altLang="en-US" sz="2399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152" name="文本框 151">
            <a:extLst>
              <a:ext uri="{FF2B5EF4-FFF2-40B4-BE49-F238E27FC236}">
                <a16:creationId xmlns:a16="http://schemas.microsoft.com/office/drawing/2014/main" xmlns="" id="{A348CE09-A0D1-4F1D-9E1C-602E70CD96B6}"/>
              </a:ext>
            </a:extLst>
          </p:cNvPr>
          <p:cNvSpPr txBox="1"/>
          <p:nvPr/>
        </p:nvSpPr>
        <p:spPr>
          <a:xfrm>
            <a:off x="1005662" y="4042466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xmlns="" id="{4497171B-D170-4B32-8C72-51AA3872940C}"/>
              </a:ext>
            </a:extLst>
          </p:cNvPr>
          <p:cNvSpPr txBox="1"/>
          <p:nvPr/>
        </p:nvSpPr>
        <p:spPr>
          <a:xfrm>
            <a:off x="697298" y="4434769"/>
            <a:ext cx="2388802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xmlns="" id="{1DA776EC-EF51-4636-A7B0-D1A6679F02BD}"/>
              </a:ext>
            </a:extLst>
          </p:cNvPr>
          <p:cNvSpPr txBox="1"/>
          <p:nvPr/>
        </p:nvSpPr>
        <p:spPr>
          <a:xfrm>
            <a:off x="3621030" y="4630602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xmlns="" id="{B5F35C97-6A76-40FC-A24C-759E60A2208F}"/>
              </a:ext>
            </a:extLst>
          </p:cNvPr>
          <p:cNvSpPr txBox="1"/>
          <p:nvPr/>
        </p:nvSpPr>
        <p:spPr>
          <a:xfrm>
            <a:off x="3312666" y="5022905"/>
            <a:ext cx="2388802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xmlns="" id="{61F05546-80B8-4EFB-892B-1E1150638C43}"/>
              </a:ext>
            </a:extLst>
          </p:cNvPr>
          <p:cNvSpPr txBox="1"/>
          <p:nvPr/>
        </p:nvSpPr>
        <p:spPr>
          <a:xfrm>
            <a:off x="6669909" y="3963197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xmlns="" id="{7A06327E-23F4-44D8-8930-1C438FE5372F}"/>
              </a:ext>
            </a:extLst>
          </p:cNvPr>
          <p:cNvSpPr txBox="1"/>
          <p:nvPr/>
        </p:nvSpPr>
        <p:spPr>
          <a:xfrm>
            <a:off x="6361545" y="4355500"/>
            <a:ext cx="2388802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xmlns="" id="{28ACD655-202B-4E32-BBF8-ACBDD464B5F1}"/>
              </a:ext>
            </a:extLst>
          </p:cNvPr>
          <p:cNvSpPr txBox="1"/>
          <p:nvPr/>
        </p:nvSpPr>
        <p:spPr>
          <a:xfrm>
            <a:off x="9414264" y="4516201"/>
            <a:ext cx="1772076" cy="39658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xmlns="" id="{C89EE7C5-873E-4AE4-9EF8-2D89F1AC9DE7}"/>
              </a:ext>
            </a:extLst>
          </p:cNvPr>
          <p:cNvSpPr txBox="1"/>
          <p:nvPr/>
        </p:nvSpPr>
        <p:spPr>
          <a:xfrm>
            <a:off x="9105900" y="4908504"/>
            <a:ext cx="2388802" cy="76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massa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734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rgbClr val="0053A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1856067"/>
            <a:ext cx="12192000" cy="351905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公众号：陈西设计之家。微信搜索即可">
            <a:extLst>
              <a:ext uri="{FF2B5EF4-FFF2-40B4-BE49-F238E27FC236}">
                <a16:creationId xmlns:a16="http://schemas.microsoft.com/office/drawing/2014/main" xmlns="" id="{C33FCECF-CEF3-4615-9DD2-2887B9C3AB1B}"/>
              </a:ext>
            </a:extLst>
          </p:cNvPr>
          <p:cNvSpPr/>
          <p:nvPr/>
        </p:nvSpPr>
        <p:spPr>
          <a:xfrm>
            <a:off x="5122084" y="792492"/>
            <a:ext cx="1947832" cy="1947832"/>
          </a:xfrm>
          <a:prstGeom prst="ellipse">
            <a:avLst/>
          </a:prstGeom>
          <a:solidFill>
            <a:srgbClr val="0053A3"/>
          </a:solidFill>
          <a:ln w="31750">
            <a:solidFill>
              <a:schemeClr val="bg1"/>
            </a:solidFill>
          </a:ln>
          <a:effectLst>
            <a:outerShdw blurRad="4064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5DB240ED-861A-4307-BF52-878713EB59C4}"/>
              </a:ext>
            </a:extLst>
          </p:cNvPr>
          <p:cNvSpPr txBox="1"/>
          <p:nvPr/>
        </p:nvSpPr>
        <p:spPr>
          <a:xfrm>
            <a:off x="5359400" y="1302069"/>
            <a:ext cx="1473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E5E9F2BE-11BA-48AC-85F5-447E54A291B1}"/>
              </a:ext>
            </a:extLst>
          </p:cNvPr>
          <p:cNvSpPr txBox="1"/>
          <p:nvPr/>
        </p:nvSpPr>
        <p:spPr>
          <a:xfrm>
            <a:off x="2943225" y="3940505"/>
            <a:ext cx="63055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C1450E84-2381-4170-984C-CF5CF503C534}"/>
              </a:ext>
            </a:extLst>
          </p:cNvPr>
          <p:cNvSpPr txBox="1"/>
          <p:nvPr/>
        </p:nvSpPr>
        <p:spPr>
          <a:xfrm>
            <a:off x="4749800" y="3179705"/>
            <a:ext cx="269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请开始你的表演</a:t>
            </a:r>
          </a:p>
        </p:txBody>
      </p:sp>
      <p:cxnSp>
        <p:nvCxnSpPr>
          <p:cNvPr id="38" name="公众号：陈西设计之家。微信搜索即可">
            <a:extLst>
              <a:ext uri="{FF2B5EF4-FFF2-40B4-BE49-F238E27FC236}">
                <a16:creationId xmlns:a16="http://schemas.microsoft.com/office/drawing/2014/main" xmlns="" id="{3DA28145-1F54-4EE2-AD08-23846539000F}"/>
              </a:ext>
            </a:extLst>
          </p:cNvPr>
          <p:cNvCxnSpPr/>
          <p:nvPr/>
        </p:nvCxnSpPr>
        <p:spPr>
          <a:xfrm>
            <a:off x="5529263" y="3803899"/>
            <a:ext cx="11334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9173D5B0-2AE3-40F4-9D69-4BC64C8CE02D}"/>
              </a:ext>
            </a:extLst>
          </p:cNvPr>
          <p:cNvCxnSpPr/>
          <p:nvPr/>
        </p:nvCxnSpPr>
        <p:spPr>
          <a:xfrm>
            <a:off x="6096000" y="4867475"/>
            <a:ext cx="0" cy="345117"/>
          </a:xfrm>
          <a:prstGeom prst="line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2011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2165A6B9-2B73-417F-991F-7ADF977A52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39" t="2373" r="11462" b="4667"/>
          <a:stretch/>
        </p:blipFill>
        <p:spPr>
          <a:xfrm>
            <a:off x="942714" y="1128727"/>
            <a:ext cx="4323880" cy="5254171"/>
          </a:xfrm>
          <a:custGeom>
            <a:avLst/>
            <a:gdLst>
              <a:gd name="connsiteX0" fmla="*/ 0 w 4323880"/>
              <a:gd name="connsiteY0" fmla="*/ 0 h 5254171"/>
              <a:gd name="connsiteX1" fmla="*/ 4323880 w 4323880"/>
              <a:gd name="connsiteY1" fmla="*/ 0 h 5254171"/>
              <a:gd name="connsiteX2" fmla="*/ 4323880 w 4323880"/>
              <a:gd name="connsiteY2" fmla="*/ 5254171 h 5254171"/>
              <a:gd name="connsiteX3" fmla="*/ 0 w 4323880"/>
              <a:gd name="connsiteY3" fmla="*/ 5254171 h 5254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3880" h="5254171">
                <a:moveTo>
                  <a:pt x="0" y="0"/>
                </a:moveTo>
                <a:lnTo>
                  <a:pt x="4323880" y="0"/>
                </a:lnTo>
                <a:lnTo>
                  <a:pt x="4323880" y="5254171"/>
                </a:lnTo>
                <a:lnTo>
                  <a:pt x="0" y="5254171"/>
                </a:lnTo>
                <a:close/>
              </a:path>
            </a:pathLst>
          </a:custGeom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313F810-2190-463E-99E2-7268BF44138A}"/>
              </a:ext>
            </a:extLst>
          </p:cNvPr>
          <p:cNvSpPr/>
          <p:nvPr/>
        </p:nvSpPr>
        <p:spPr>
          <a:xfrm>
            <a:off x="0" y="0"/>
            <a:ext cx="12192000" cy="892035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公众号：陈西设计之家。微信搜索即可">
            <a:extLst>
              <a:ext uri="{FF2B5EF4-FFF2-40B4-BE49-F238E27FC236}">
                <a16:creationId xmlns:a16="http://schemas.microsoft.com/office/drawing/2014/main" xmlns="" id="{224756C7-C037-43DB-84C6-B96D673B1A80}"/>
              </a:ext>
            </a:extLst>
          </p:cNvPr>
          <p:cNvSpPr/>
          <p:nvPr/>
        </p:nvSpPr>
        <p:spPr>
          <a:xfrm flipH="1">
            <a:off x="0" y="6716110"/>
            <a:ext cx="12276701" cy="141890"/>
          </a:xfrm>
          <a:custGeom>
            <a:avLst/>
            <a:gdLst>
              <a:gd name="connsiteX0" fmla="*/ 180975 w 12276701"/>
              <a:gd name="connsiteY0" fmla="*/ 0 h 141890"/>
              <a:gd name="connsiteX1" fmla="*/ 64830 w 12276701"/>
              <a:gd name="connsiteY1" fmla="*/ 0 h 141890"/>
              <a:gd name="connsiteX2" fmla="*/ 0 w 12276701"/>
              <a:gd name="connsiteY2" fmla="*/ 141890 h 141890"/>
              <a:gd name="connsiteX3" fmla="*/ 116145 w 12276701"/>
              <a:gd name="connsiteY3" fmla="*/ 141890 h 141890"/>
              <a:gd name="connsiteX4" fmla="*/ 361950 w 12276701"/>
              <a:gd name="connsiteY4" fmla="*/ 0 h 141890"/>
              <a:gd name="connsiteX5" fmla="*/ 245805 w 12276701"/>
              <a:gd name="connsiteY5" fmla="*/ 0 h 141890"/>
              <a:gd name="connsiteX6" fmla="*/ 180975 w 12276701"/>
              <a:gd name="connsiteY6" fmla="*/ 141890 h 141890"/>
              <a:gd name="connsiteX7" fmla="*/ 297120 w 12276701"/>
              <a:gd name="connsiteY7" fmla="*/ 141890 h 141890"/>
              <a:gd name="connsiteX8" fmla="*/ 542925 w 12276701"/>
              <a:gd name="connsiteY8" fmla="*/ 0 h 141890"/>
              <a:gd name="connsiteX9" fmla="*/ 426780 w 12276701"/>
              <a:gd name="connsiteY9" fmla="*/ 0 h 141890"/>
              <a:gd name="connsiteX10" fmla="*/ 361950 w 12276701"/>
              <a:gd name="connsiteY10" fmla="*/ 141890 h 141890"/>
              <a:gd name="connsiteX11" fmla="*/ 478095 w 12276701"/>
              <a:gd name="connsiteY11" fmla="*/ 141890 h 141890"/>
              <a:gd name="connsiteX12" fmla="*/ 723900 w 12276701"/>
              <a:gd name="connsiteY12" fmla="*/ 0 h 141890"/>
              <a:gd name="connsiteX13" fmla="*/ 607755 w 12276701"/>
              <a:gd name="connsiteY13" fmla="*/ 0 h 141890"/>
              <a:gd name="connsiteX14" fmla="*/ 542925 w 12276701"/>
              <a:gd name="connsiteY14" fmla="*/ 141890 h 141890"/>
              <a:gd name="connsiteX15" fmla="*/ 659070 w 12276701"/>
              <a:gd name="connsiteY15" fmla="*/ 141890 h 141890"/>
              <a:gd name="connsiteX16" fmla="*/ 904875 w 12276701"/>
              <a:gd name="connsiteY16" fmla="*/ 0 h 141890"/>
              <a:gd name="connsiteX17" fmla="*/ 788730 w 12276701"/>
              <a:gd name="connsiteY17" fmla="*/ 0 h 141890"/>
              <a:gd name="connsiteX18" fmla="*/ 723900 w 12276701"/>
              <a:gd name="connsiteY18" fmla="*/ 141890 h 141890"/>
              <a:gd name="connsiteX19" fmla="*/ 840045 w 12276701"/>
              <a:gd name="connsiteY19" fmla="*/ 141890 h 141890"/>
              <a:gd name="connsiteX20" fmla="*/ 1085850 w 12276701"/>
              <a:gd name="connsiteY20" fmla="*/ 0 h 141890"/>
              <a:gd name="connsiteX21" fmla="*/ 969705 w 12276701"/>
              <a:gd name="connsiteY21" fmla="*/ 0 h 141890"/>
              <a:gd name="connsiteX22" fmla="*/ 904875 w 12276701"/>
              <a:gd name="connsiteY22" fmla="*/ 141890 h 141890"/>
              <a:gd name="connsiteX23" fmla="*/ 1021020 w 12276701"/>
              <a:gd name="connsiteY23" fmla="*/ 141890 h 141890"/>
              <a:gd name="connsiteX24" fmla="*/ 1266825 w 12276701"/>
              <a:gd name="connsiteY24" fmla="*/ 0 h 141890"/>
              <a:gd name="connsiteX25" fmla="*/ 1150680 w 12276701"/>
              <a:gd name="connsiteY25" fmla="*/ 0 h 141890"/>
              <a:gd name="connsiteX26" fmla="*/ 1085850 w 12276701"/>
              <a:gd name="connsiteY26" fmla="*/ 141890 h 141890"/>
              <a:gd name="connsiteX27" fmla="*/ 1201995 w 12276701"/>
              <a:gd name="connsiteY27" fmla="*/ 141890 h 141890"/>
              <a:gd name="connsiteX28" fmla="*/ 1447800 w 12276701"/>
              <a:gd name="connsiteY28" fmla="*/ 0 h 141890"/>
              <a:gd name="connsiteX29" fmla="*/ 1331655 w 12276701"/>
              <a:gd name="connsiteY29" fmla="*/ 0 h 141890"/>
              <a:gd name="connsiteX30" fmla="*/ 1266825 w 12276701"/>
              <a:gd name="connsiteY30" fmla="*/ 141890 h 141890"/>
              <a:gd name="connsiteX31" fmla="*/ 1382970 w 12276701"/>
              <a:gd name="connsiteY31" fmla="*/ 141890 h 141890"/>
              <a:gd name="connsiteX32" fmla="*/ 1628775 w 12276701"/>
              <a:gd name="connsiteY32" fmla="*/ 0 h 141890"/>
              <a:gd name="connsiteX33" fmla="*/ 1512630 w 12276701"/>
              <a:gd name="connsiteY33" fmla="*/ 0 h 141890"/>
              <a:gd name="connsiteX34" fmla="*/ 1447800 w 12276701"/>
              <a:gd name="connsiteY34" fmla="*/ 141890 h 141890"/>
              <a:gd name="connsiteX35" fmla="*/ 1563945 w 12276701"/>
              <a:gd name="connsiteY35" fmla="*/ 141890 h 141890"/>
              <a:gd name="connsiteX36" fmla="*/ 1809750 w 12276701"/>
              <a:gd name="connsiteY36" fmla="*/ 0 h 141890"/>
              <a:gd name="connsiteX37" fmla="*/ 1693605 w 12276701"/>
              <a:gd name="connsiteY37" fmla="*/ 0 h 141890"/>
              <a:gd name="connsiteX38" fmla="*/ 1628775 w 12276701"/>
              <a:gd name="connsiteY38" fmla="*/ 141890 h 141890"/>
              <a:gd name="connsiteX39" fmla="*/ 1744920 w 12276701"/>
              <a:gd name="connsiteY39" fmla="*/ 141890 h 141890"/>
              <a:gd name="connsiteX40" fmla="*/ 1990725 w 12276701"/>
              <a:gd name="connsiteY40" fmla="*/ 0 h 141890"/>
              <a:gd name="connsiteX41" fmla="*/ 1874580 w 12276701"/>
              <a:gd name="connsiteY41" fmla="*/ 0 h 141890"/>
              <a:gd name="connsiteX42" fmla="*/ 1809750 w 12276701"/>
              <a:gd name="connsiteY42" fmla="*/ 141890 h 141890"/>
              <a:gd name="connsiteX43" fmla="*/ 1925895 w 12276701"/>
              <a:gd name="connsiteY43" fmla="*/ 141890 h 141890"/>
              <a:gd name="connsiteX44" fmla="*/ 2171700 w 12276701"/>
              <a:gd name="connsiteY44" fmla="*/ 0 h 141890"/>
              <a:gd name="connsiteX45" fmla="*/ 2055555 w 12276701"/>
              <a:gd name="connsiteY45" fmla="*/ 0 h 141890"/>
              <a:gd name="connsiteX46" fmla="*/ 1990725 w 12276701"/>
              <a:gd name="connsiteY46" fmla="*/ 141890 h 141890"/>
              <a:gd name="connsiteX47" fmla="*/ 2106870 w 12276701"/>
              <a:gd name="connsiteY47" fmla="*/ 141890 h 141890"/>
              <a:gd name="connsiteX48" fmla="*/ 2352675 w 12276701"/>
              <a:gd name="connsiteY48" fmla="*/ 0 h 141890"/>
              <a:gd name="connsiteX49" fmla="*/ 2236530 w 12276701"/>
              <a:gd name="connsiteY49" fmla="*/ 0 h 141890"/>
              <a:gd name="connsiteX50" fmla="*/ 2171700 w 12276701"/>
              <a:gd name="connsiteY50" fmla="*/ 141890 h 141890"/>
              <a:gd name="connsiteX51" fmla="*/ 2287845 w 12276701"/>
              <a:gd name="connsiteY51" fmla="*/ 141890 h 141890"/>
              <a:gd name="connsiteX52" fmla="*/ 2533650 w 12276701"/>
              <a:gd name="connsiteY52" fmla="*/ 0 h 141890"/>
              <a:gd name="connsiteX53" fmla="*/ 2417505 w 12276701"/>
              <a:gd name="connsiteY53" fmla="*/ 0 h 141890"/>
              <a:gd name="connsiteX54" fmla="*/ 2352675 w 12276701"/>
              <a:gd name="connsiteY54" fmla="*/ 141890 h 141890"/>
              <a:gd name="connsiteX55" fmla="*/ 2468820 w 12276701"/>
              <a:gd name="connsiteY55" fmla="*/ 141890 h 141890"/>
              <a:gd name="connsiteX56" fmla="*/ 2714625 w 12276701"/>
              <a:gd name="connsiteY56" fmla="*/ 0 h 141890"/>
              <a:gd name="connsiteX57" fmla="*/ 2598480 w 12276701"/>
              <a:gd name="connsiteY57" fmla="*/ 0 h 141890"/>
              <a:gd name="connsiteX58" fmla="*/ 2533650 w 12276701"/>
              <a:gd name="connsiteY58" fmla="*/ 141890 h 141890"/>
              <a:gd name="connsiteX59" fmla="*/ 2649795 w 12276701"/>
              <a:gd name="connsiteY59" fmla="*/ 141890 h 141890"/>
              <a:gd name="connsiteX60" fmla="*/ 2895600 w 12276701"/>
              <a:gd name="connsiteY60" fmla="*/ 0 h 141890"/>
              <a:gd name="connsiteX61" fmla="*/ 2779455 w 12276701"/>
              <a:gd name="connsiteY61" fmla="*/ 0 h 141890"/>
              <a:gd name="connsiteX62" fmla="*/ 2714625 w 12276701"/>
              <a:gd name="connsiteY62" fmla="*/ 141890 h 141890"/>
              <a:gd name="connsiteX63" fmla="*/ 2830770 w 12276701"/>
              <a:gd name="connsiteY63" fmla="*/ 141890 h 141890"/>
              <a:gd name="connsiteX64" fmla="*/ 3076575 w 12276701"/>
              <a:gd name="connsiteY64" fmla="*/ 0 h 141890"/>
              <a:gd name="connsiteX65" fmla="*/ 2960430 w 12276701"/>
              <a:gd name="connsiteY65" fmla="*/ 0 h 141890"/>
              <a:gd name="connsiteX66" fmla="*/ 2895600 w 12276701"/>
              <a:gd name="connsiteY66" fmla="*/ 141890 h 141890"/>
              <a:gd name="connsiteX67" fmla="*/ 3011745 w 12276701"/>
              <a:gd name="connsiteY67" fmla="*/ 141890 h 141890"/>
              <a:gd name="connsiteX68" fmla="*/ 3257550 w 12276701"/>
              <a:gd name="connsiteY68" fmla="*/ 0 h 141890"/>
              <a:gd name="connsiteX69" fmla="*/ 3141405 w 12276701"/>
              <a:gd name="connsiteY69" fmla="*/ 0 h 141890"/>
              <a:gd name="connsiteX70" fmla="*/ 3076575 w 12276701"/>
              <a:gd name="connsiteY70" fmla="*/ 141890 h 141890"/>
              <a:gd name="connsiteX71" fmla="*/ 3192720 w 12276701"/>
              <a:gd name="connsiteY71" fmla="*/ 141890 h 141890"/>
              <a:gd name="connsiteX72" fmla="*/ 3438525 w 12276701"/>
              <a:gd name="connsiteY72" fmla="*/ 0 h 141890"/>
              <a:gd name="connsiteX73" fmla="*/ 3322380 w 12276701"/>
              <a:gd name="connsiteY73" fmla="*/ 0 h 141890"/>
              <a:gd name="connsiteX74" fmla="*/ 3257550 w 12276701"/>
              <a:gd name="connsiteY74" fmla="*/ 141890 h 141890"/>
              <a:gd name="connsiteX75" fmla="*/ 3373695 w 12276701"/>
              <a:gd name="connsiteY75" fmla="*/ 141890 h 141890"/>
              <a:gd name="connsiteX76" fmla="*/ 3619500 w 12276701"/>
              <a:gd name="connsiteY76" fmla="*/ 0 h 141890"/>
              <a:gd name="connsiteX77" fmla="*/ 3503355 w 12276701"/>
              <a:gd name="connsiteY77" fmla="*/ 0 h 141890"/>
              <a:gd name="connsiteX78" fmla="*/ 3438525 w 12276701"/>
              <a:gd name="connsiteY78" fmla="*/ 141890 h 141890"/>
              <a:gd name="connsiteX79" fmla="*/ 3554670 w 12276701"/>
              <a:gd name="connsiteY79" fmla="*/ 141890 h 141890"/>
              <a:gd name="connsiteX80" fmla="*/ 3800475 w 12276701"/>
              <a:gd name="connsiteY80" fmla="*/ 0 h 141890"/>
              <a:gd name="connsiteX81" fmla="*/ 3684330 w 12276701"/>
              <a:gd name="connsiteY81" fmla="*/ 0 h 141890"/>
              <a:gd name="connsiteX82" fmla="*/ 3619500 w 12276701"/>
              <a:gd name="connsiteY82" fmla="*/ 141890 h 141890"/>
              <a:gd name="connsiteX83" fmla="*/ 3735645 w 12276701"/>
              <a:gd name="connsiteY83" fmla="*/ 141890 h 141890"/>
              <a:gd name="connsiteX84" fmla="*/ 3981450 w 12276701"/>
              <a:gd name="connsiteY84" fmla="*/ 0 h 141890"/>
              <a:gd name="connsiteX85" fmla="*/ 3865305 w 12276701"/>
              <a:gd name="connsiteY85" fmla="*/ 0 h 141890"/>
              <a:gd name="connsiteX86" fmla="*/ 3800475 w 12276701"/>
              <a:gd name="connsiteY86" fmla="*/ 141890 h 141890"/>
              <a:gd name="connsiteX87" fmla="*/ 3916620 w 12276701"/>
              <a:gd name="connsiteY87" fmla="*/ 141890 h 141890"/>
              <a:gd name="connsiteX88" fmla="*/ 4162425 w 12276701"/>
              <a:gd name="connsiteY88" fmla="*/ 0 h 141890"/>
              <a:gd name="connsiteX89" fmla="*/ 4046280 w 12276701"/>
              <a:gd name="connsiteY89" fmla="*/ 0 h 141890"/>
              <a:gd name="connsiteX90" fmla="*/ 3981450 w 12276701"/>
              <a:gd name="connsiteY90" fmla="*/ 141890 h 141890"/>
              <a:gd name="connsiteX91" fmla="*/ 4097595 w 12276701"/>
              <a:gd name="connsiteY91" fmla="*/ 141890 h 141890"/>
              <a:gd name="connsiteX92" fmla="*/ 4343400 w 12276701"/>
              <a:gd name="connsiteY92" fmla="*/ 0 h 141890"/>
              <a:gd name="connsiteX93" fmla="*/ 4227255 w 12276701"/>
              <a:gd name="connsiteY93" fmla="*/ 0 h 141890"/>
              <a:gd name="connsiteX94" fmla="*/ 4162425 w 12276701"/>
              <a:gd name="connsiteY94" fmla="*/ 141890 h 141890"/>
              <a:gd name="connsiteX95" fmla="*/ 4278570 w 12276701"/>
              <a:gd name="connsiteY95" fmla="*/ 141890 h 141890"/>
              <a:gd name="connsiteX96" fmla="*/ 4524375 w 12276701"/>
              <a:gd name="connsiteY96" fmla="*/ 0 h 141890"/>
              <a:gd name="connsiteX97" fmla="*/ 4408230 w 12276701"/>
              <a:gd name="connsiteY97" fmla="*/ 0 h 141890"/>
              <a:gd name="connsiteX98" fmla="*/ 4343400 w 12276701"/>
              <a:gd name="connsiteY98" fmla="*/ 141890 h 141890"/>
              <a:gd name="connsiteX99" fmla="*/ 4459545 w 12276701"/>
              <a:gd name="connsiteY99" fmla="*/ 141890 h 141890"/>
              <a:gd name="connsiteX100" fmla="*/ 4705350 w 12276701"/>
              <a:gd name="connsiteY100" fmla="*/ 0 h 141890"/>
              <a:gd name="connsiteX101" fmla="*/ 4589205 w 12276701"/>
              <a:gd name="connsiteY101" fmla="*/ 0 h 141890"/>
              <a:gd name="connsiteX102" fmla="*/ 4524375 w 12276701"/>
              <a:gd name="connsiteY102" fmla="*/ 141890 h 141890"/>
              <a:gd name="connsiteX103" fmla="*/ 4640520 w 12276701"/>
              <a:gd name="connsiteY103" fmla="*/ 141890 h 141890"/>
              <a:gd name="connsiteX104" fmla="*/ 4886325 w 12276701"/>
              <a:gd name="connsiteY104" fmla="*/ 0 h 141890"/>
              <a:gd name="connsiteX105" fmla="*/ 4770180 w 12276701"/>
              <a:gd name="connsiteY105" fmla="*/ 0 h 141890"/>
              <a:gd name="connsiteX106" fmla="*/ 4705350 w 12276701"/>
              <a:gd name="connsiteY106" fmla="*/ 141890 h 141890"/>
              <a:gd name="connsiteX107" fmla="*/ 4821495 w 12276701"/>
              <a:gd name="connsiteY107" fmla="*/ 141890 h 141890"/>
              <a:gd name="connsiteX108" fmla="*/ 5067300 w 12276701"/>
              <a:gd name="connsiteY108" fmla="*/ 0 h 141890"/>
              <a:gd name="connsiteX109" fmla="*/ 4951155 w 12276701"/>
              <a:gd name="connsiteY109" fmla="*/ 0 h 141890"/>
              <a:gd name="connsiteX110" fmla="*/ 4886325 w 12276701"/>
              <a:gd name="connsiteY110" fmla="*/ 141890 h 141890"/>
              <a:gd name="connsiteX111" fmla="*/ 5002470 w 12276701"/>
              <a:gd name="connsiteY111" fmla="*/ 141890 h 141890"/>
              <a:gd name="connsiteX112" fmla="*/ 5248275 w 12276701"/>
              <a:gd name="connsiteY112" fmla="*/ 0 h 141890"/>
              <a:gd name="connsiteX113" fmla="*/ 5132130 w 12276701"/>
              <a:gd name="connsiteY113" fmla="*/ 0 h 141890"/>
              <a:gd name="connsiteX114" fmla="*/ 5067300 w 12276701"/>
              <a:gd name="connsiteY114" fmla="*/ 141890 h 141890"/>
              <a:gd name="connsiteX115" fmla="*/ 5183445 w 12276701"/>
              <a:gd name="connsiteY115" fmla="*/ 141890 h 141890"/>
              <a:gd name="connsiteX116" fmla="*/ 5429250 w 12276701"/>
              <a:gd name="connsiteY116" fmla="*/ 0 h 141890"/>
              <a:gd name="connsiteX117" fmla="*/ 5313105 w 12276701"/>
              <a:gd name="connsiteY117" fmla="*/ 0 h 141890"/>
              <a:gd name="connsiteX118" fmla="*/ 5248275 w 12276701"/>
              <a:gd name="connsiteY118" fmla="*/ 141890 h 141890"/>
              <a:gd name="connsiteX119" fmla="*/ 5364420 w 12276701"/>
              <a:gd name="connsiteY119" fmla="*/ 141890 h 141890"/>
              <a:gd name="connsiteX120" fmla="*/ 5610225 w 12276701"/>
              <a:gd name="connsiteY120" fmla="*/ 0 h 141890"/>
              <a:gd name="connsiteX121" fmla="*/ 5494080 w 12276701"/>
              <a:gd name="connsiteY121" fmla="*/ 0 h 141890"/>
              <a:gd name="connsiteX122" fmla="*/ 5429250 w 12276701"/>
              <a:gd name="connsiteY122" fmla="*/ 141890 h 141890"/>
              <a:gd name="connsiteX123" fmla="*/ 5545395 w 12276701"/>
              <a:gd name="connsiteY123" fmla="*/ 141890 h 141890"/>
              <a:gd name="connsiteX124" fmla="*/ 5791200 w 12276701"/>
              <a:gd name="connsiteY124" fmla="*/ 0 h 141890"/>
              <a:gd name="connsiteX125" fmla="*/ 5675055 w 12276701"/>
              <a:gd name="connsiteY125" fmla="*/ 0 h 141890"/>
              <a:gd name="connsiteX126" fmla="*/ 5610225 w 12276701"/>
              <a:gd name="connsiteY126" fmla="*/ 141890 h 141890"/>
              <a:gd name="connsiteX127" fmla="*/ 5726370 w 12276701"/>
              <a:gd name="connsiteY127" fmla="*/ 141890 h 141890"/>
              <a:gd name="connsiteX128" fmla="*/ 12276701 w 12276701"/>
              <a:gd name="connsiteY128" fmla="*/ 0 h 141890"/>
              <a:gd name="connsiteX129" fmla="*/ 5856030 w 12276701"/>
              <a:gd name="connsiteY129" fmla="*/ 0 h 141890"/>
              <a:gd name="connsiteX130" fmla="*/ 5791200 w 12276701"/>
              <a:gd name="connsiteY130" fmla="*/ 141890 h 141890"/>
              <a:gd name="connsiteX131" fmla="*/ 12276701 w 12276701"/>
              <a:gd name="connsiteY131" fmla="*/ 141890 h 1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276701" h="141890">
                <a:moveTo>
                  <a:pt x="180975" y="0"/>
                </a:moveTo>
                <a:lnTo>
                  <a:pt x="64830" y="0"/>
                </a:lnTo>
                <a:lnTo>
                  <a:pt x="0" y="141890"/>
                </a:lnTo>
                <a:lnTo>
                  <a:pt x="116145" y="141890"/>
                </a:lnTo>
                <a:close/>
                <a:moveTo>
                  <a:pt x="361950" y="0"/>
                </a:moveTo>
                <a:lnTo>
                  <a:pt x="245805" y="0"/>
                </a:lnTo>
                <a:lnTo>
                  <a:pt x="180975" y="141890"/>
                </a:lnTo>
                <a:lnTo>
                  <a:pt x="297120" y="141890"/>
                </a:lnTo>
                <a:close/>
                <a:moveTo>
                  <a:pt x="542925" y="0"/>
                </a:moveTo>
                <a:lnTo>
                  <a:pt x="426780" y="0"/>
                </a:lnTo>
                <a:lnTo>
                  <a:pt x="361950" y="141890"/>
                </a:lnTo>
                <a:lnTo>
                  <a:pt x="478095" y="141890"/>
                </a:lnTo>
                <a:close/>
                <a:moveTo>
                  <a:pt x="723900" y="0"/>
                </a:moveTo>
                <a:lnTo>
                  <a:pt x="607755" y="0"/>
                </a:lnTo>
                <a:lnTo>
                  <a:pt x="542925" y="141890"/>
                </a:lnTo>
                <a:lnTo>
                  <a:pt x="659070" y="141890"/>
                </a:lnTo>
                <a:close/>
                <a:moveTo>
                  <a:pt x="904875" y="0"/>
                </a:moveTo>
                <a:lnTo>
                  <a:pt x="788730" y="0"/>
                </a:lnTo>
                <a:lnTo>
                  <a:pt x="723900" y="141890"/>
                </a:lnTo>
                <a:lnTo>
                  <a:pt x="840045" y="141890"/>
                </a:lnTo>
                <a:close/>
                <a:moveTo>
                  <a:pt x="1085850" y="0"/>
                </a:moveTo>
                <a:lnTo>
                  <a:pt x="969705" y="0"/>
                </a:lnTo>
                <a:lnTo>
                  <a:pt x="904875" y="141890"/>
                </a:lnTo>
                <a:lnTo>
                  <a:pt x="1021020" y="141890"/>
                </a:lnTo>
                <a:close/>
                <a:moveTo>
                  <a:pt x="1266825" y="0"/>
                </a:moveTo>
                <a:lnTo>
                  <a:pt x="1150680" y="0"/>
                </a:lnTo>
                <a:lnTo>
                  <a:pt x="1085850" y="141890"/>
                </a:lnTo>
                <a:lnTo>
                  <a:pt x="1201995" y="141890"/>
                </a:lnTo>
                <a:close/>
                <a:moveTo>
                  <a:pt x="1447800" y="0"/>
                </a:moveTo>
                <a:lnTo>
                  <a:pt x="1331655" y="0"/>
                </a:lnTo>
                <a:lnTo>
                  <a:pt x="1266825" y="141890"/>
                </a:lnTo>
                <a:lnTo>
                  <a:pt x="1382970" y="141890"/>
                </a:lnTo>
                <a:close/>
                <a:moveTo>
                  <a:pt x="1628775" y="0"/>
                </a:moveTo>
                <a:lnTo>
                  <a:pt x="1512630" y="0"/>
                </a:lnTo>
                <a:lnTo>
                  <a:pt x="1447800" y="141890"/>
                </a:lnTo>
                <a:lnTo>
                  <a:pt x="1563945" y="141890"/>
                </a:lnTo>
                <a:close/>
                <a:moveTo>
                  <a:pt x="1809750" y="0"/>
                </a:moveTo>
                <a:lnTo>
                  <a:pt x="1693605" y="0"/>
                </a:lnTo>
                <a:lnTo>
                  <a:pt x="1628775" y="141890"/>
                </a:lnTo>
                <a:lnTo>
                  <a:pt x="1744920" y="141890"/>
                </a:lnTo>
                <a:close/>
                <a:moveTo>
                  <a:pt x="1990725" y="0"/>
                </a:moveTo>
                <a:lnTo>
                  <a:pt x="1874580" y="0"/>
                </a:lnTo>
                <a:lnTo>
                  <a:pt x="1809750" y="141890"/>
                </a:lnTo>
                <a:lnTo>
                  <a:pt x="1925895" y="141890"/>
                </a:lnTo>
                <a:close/>
                <a:moveTo>
                  <a:pt x="2171700" y="0"/>
                </a:moveTo>
                <a:lnTo>
                  <a:pt x="2055555" y="0"/>
                </a:lnTo>
                <a:lnTo>
                  <a:pt x="1990725" y="141890"/>
                </a:lnTo>
                <a:lnTo>
                  <a:pt x="2106870" y="141890"/>
                </a:lnTo>
                <a:close/>
                <a:moveTo>
                  <a:pt x="2352675" y="0"/>
                </a:moveTo>
                <a:lnTo>
                  <a:pt x="2236530" y="0"/>
                </a:lnTo>
                <a:lnTo>
                  <a:pt x="2171700" y="141890"/>
                </a:lnTo>
                <a:lnTo>
                  <a:pt x="2287845" y="141890"/>
                </a:lnTo>
                <a:close/>
                <a:moveTo>
                  <a:pt x="2533650" y="0"/>
                </a:moveTo>
                <a:lnTo>
                  <a:pt x="2417505" y="0"/>
                </a:lnTo>
                <a:lnTo>
                  <a:pt x="2352675" y="141890"/>
                </a:lnTo>
                <a:lnTo>
                  <a:pt x="2468820" y="141890"/>
                </a:lnTo>
                <a:close/>
                <a:moveTo>
                  <a:pt x="2714625" y="0"/>
                </a:moveTo>
                <a:lnTo>
                  <a:pt x="2598480" y="0"/>
                </a:lnTo>
                <a:lnTo>
                  <a:pt x="2533650" y="141890"/>
                </a:lnTo>
                <a:lnTo>
                  <a:pt x="2649795" y="141890"/>
                </a:lnTo>
                <a:close/>
                <a:moveTo>
                  <a:pt x="2895600" y="0"/>
                </a:moveTo>
                <a:lnTo>
                  <a:pt x="2779455" y="0"/>
                </a:lnTo>
                <a:lnTo>
                  <a:pt x="2714625" y="141890"/>
                </a:lnTo>
                <a:lnTo>
                  <a:pt x="2830770" y="141890"/>
                </a:lnTo>
                <a:close/>
                <a:moveTo>
                  <a:pt x="3076575" y="0"/>
                </a:moveTo>
                <a:lnTo>
                  <a:pt x="2960430" y="0"/>
                </a:lnTo>
                <a:lnTo>
                  <a:pt x="2895600" y="141890"/>
                </a:lnTo>
                <a:lnTo>
                  <a:pt x="3011745" y="141890"/>
                </a:lnTo>
                <a:close/>
                <a:moveTo>
                  <a:pt x="3257550" y="0"/>
                </a:moveTo>
                <a:lnTo>
                  <a:pt x="3141405" y="0"/>
                </a:lnTo>
                <a:lnTo>
                  <a:pt x="3076575" y="141890"/>
                </a:lnTo>
                <a:lnTo>
                  <a:pt x="3192720" y="141890"/>
                </a:lnTo>
                <a:close/>
                <a:moveTo>
                  <a:pt x="3438525" y="0"/>
                </a:moveTo>
                <a:lnTo>
                  <a:pt x="3322380" y="0"/>
                </a:lnTo>
                <a:lnTo>
                  <a:pt x="3257550" y="141890"/>
                </a:lnTo>
                <a:lnTo>
                  <a:pt x="3373695" y="141890"/>
                </a:lnTo>
                <a:close/>
                <a:moveTo>
                  <a:pt x="3619500" y="0"/>
                </a:moveTo>
                <a:lnTo>
                  <a:pt x="3503355" y="0"/>
                </a:lnTo>
                <a:lnTo>
                  <a:pt x="3438525" y="141890"/>
                </a:lnTo>
                <a:lnTo>
                  <a:pt x="3554670" y="141890"/>
                </a:lnTo>
                <a:close/>
                <a:moveTo>
                  <a:pt x="3800475" y="0"/>
                </a:moveTo>
                <a:lnTo>
                  <a:pt x="3684330" y="0"/>
                </a:lnTo>
                <a:lnTo>
                  <a:pt x="3619500" y="141890"/>
                </a:lnTo>
                <a:lnTo>
                  <a:pt x="3735645" y="141890"/>
                </a:lnTo>
                <a:close/>
                <a:moveTo>
                  <a:pt x="3981450" y="0"/>
                </a:moveTo>
                <a:lnTo>
                  <a:pt x="3865305" y="0"/>
                </a:lnTo>
                <a:lnTo>
                  <a:pt x="3800475" y="141890"/>
                </a:lnTo>
                <a:lnTo>
                  <a:pt x="3916620" y="141890"/>
                </a:lnTo>
                <a:close/>
                <a:moveTo>
                  <a:pt x="4162425" y="0"/>
                </a:moveTo>
                <a:lnTo>
                  <a:pt x="4046280" y="0"/>
                </a:lnTo>
                <a:lnTo>
                  <a:pt x="3981450" y="141890"/>
                </a:lnTo>
                <a:lnTo>
                  <a:pt x="4097595" y="141890"/>
                </a:lnTo>
                <a:close/>
                <a:moveTo>
                  <a:pt x="4343400" y="0"/>
                </a:moveTo>
                <a:lnTo>
                  <a:pt x="4227255" y="0"/>
                </a:lnTo>
                <a:lnTo>
                  <a:pt x="4162425" y="141890"/>
                </a:lnTo>
                <a:lnTo>
                  <a:pt x="4278570" y="141890"/>
                </a:lnTo>
                <a:close/>
                <a:moveTo>
                  <a:pt x="4524375" y="0"/>
                </a:moveTo>
                <a:lnTo>
                  <a:pt x="4408230" y="0"/>
                </a:lnTo>
                <a:lnTo>
                  <a:pt x="4343400" y="141890"/>
                </a:lnTo>
                <a:lnTo>
                  <a:pt x="4459545" y="141890"/>
                </a:lnTo>
                <a:close/>
                <a:moveTo>
                  <a:pt x="4705350" y="0"/>
                </a:moveTo>
                <a:lnTo>
                  <a:pt x="4589205" y="0"/>
                </a:lnTo>
                <a:lnTo>
                  <a:pt x="4524375" y="141890"/>
                </a:lnTo>
                <a:lnTo>
                  <a:pt x="4640520" y="141890"/>
                </a:lnTo>
                <a:close/>
                <a:moveTo>
                  <a:pt x="4886325" y="0"/>
                </a:moveTo>
                <a:lnTo>
                  <a:pt x="4770180" y="0"/>
                </a:lnTo>
                <a:lnTo>
                  <a:pt x="4705350" y="141890"/>
                </a:lnTo>
                <a:lnTo>
                  <a:pt x="4821495" y="141890"/>
                </a:lnTo>
                <a:close/>
                <a:moveTo>
                  <a:pt x="5067300" y="0"/>
                </a:moveTo>
                <a:lnTo>
                  <a:pt x="4951155" y="0"/>
                </a:lnTo>
                <a:lnTo>
                  <a:pt x="4886325" y="141890"/>
                </a:lnTo>
                <a:lnTo>
                  <a:pt x="5002470" y="141890"/>
                </a:lnTo>
                <a:close/>
                <a:moveTo>
                  <a:pt x="5248275" y="0"/>
                </a:moveTo>
                <a:lnTo>
                  <a:pt x="5132130" y="0"/>
                </a:lnTo>
                <a:lnTo>
                  <a:pt x="5067300" y="141890"/>
                </a:lnTo>
                <a:lnTo>
                  <a:pt x="5183445" y="141890"/>
                </a:lnTo>
                <a:close/>
                <a:moveTo>
                  <a:pt x="5429250" y="0"/>
                </a:moveTo>
                <a:lnTo>
                  <a:pt x="5313105" y="0"/>
                </a:lnTo>
                <a:lnTo>
                  <a:pt x="5248275" y="141890"/>
                </a:lnTo>
                <a:lnTo>
                  <a:pt x="5364420" y="141890"/>
                </a:lnTo>
                <a:close/>
                <a:moveTo>
                  <a:pt x="5610225" y="0"/>
                </a:moveTo>
                <a:lnTo>
                  <a:pt x="5494080" y="0"/>
                </a:lnTo>
                <a:lnTo>
                  <a:pt x="5429250" y="141890"/>
                </a:lnTo>
                <a:lnTo>
                  <a:pt x="5545395" y="141890"/>
                </a:lnTo>
                <a:close/>
                <a:moveTo>
                  <a:pt x="5791200" y="0"/>
                </a:moveTo>
                <a:lnTo>
                  <a:pt x="5675055" y="0"/>
                </a:lnTo>
                <a:lnTo>
                  <a:pt x="5610225" y="141890"/>
                </a:lnTo>
                <a:lnTo>
                  <a:pt x="5726370" y="141890"/>
                </a:lnTo>
                <a:close/>
                <a:moveTo>
                  <a:pt x="12276701" y="0"/>
                </a:moveTo>
                <a:lnTo>
                  <a:pt x="5856030" y="0"/>
                </a:lnTo>
                <a:lnTo>
                  <a:pt x="5791200" y="141890"/>
                </a:lnTo>
                <a:lnTo>
                  <a:pt x="12276701" y="141890"/>
                </a:lnTo>
                <a:close/>
              </a:path>
            </a:pathLst>
          </a:cu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xmlns="" id="{B0E2FE75-0386-44F8-A553-1CA5F349693B}"/>
              </a:ext>
            </a:extLst>
          </p:cNvPr>
          <p:cNvSpPr/>
          <p:nvPr/>
        </p:nvSpPr>
        <p:spPr>
          <a:xfrm>
            <a:off x="302045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公众号：陈西设计之家。微信搜索即可">
            <a:extLst>
              <a:ext uri="{FF2B5EF4-FFF2-40B4-BE49-F238E27FC236}">
                <a16:creationId xmlns:a16="http://schemas.microsoft.com/office/drawing/2014/main" xmlns="" id="{D59BE79A-AE0B-4CED-B0EC-84634725AB78}"/>
              </a:ext>
            </a:extLst>
          </p:cNvPr>
          <p:cNvSpPr/>
          <p:nvPr/>
        </p:nvSpPr>
        <p:spPr>
          <a:xfrm>
            <a:off x="662522" y="160514"/>
            <a:ext cx="377405" cy="571006"/>
          </a:xfrm>
          <a:prstGeom prst="chevron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4953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B592A3B6-9387-4011-97AB-294DD6497D8B}"/>
              </a:ext>
            </a:extLst>
          </p:cNvPr>
          <p:cNvSpPr txBox="1"/>
          <p:nvPr/>
        </p:nvSpPr>
        <p:spPr>
          <a:xfrm>
            <a:off x="1081439" y="215184"/>
            <a:ext cx="3543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effectLst>
                  <a:outerShdw blurRad="2921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请在这里开始你的表演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3D07FE6-5D9B-49E1-9073-1A18FBCAA5A0}"/>
              </a:ext>
            </a:extLst>
          </p:cNvPr>
          <p:cNvGrpSpPr/>
          <p:nvPr/>
        </p:nvGrpSpPr>
        <p:grpSpPr>
          <a:xfrm rot="1637247">
            <a:off x="11813294" y="-416858"/>
            <a:ext cx="1040524" cy="993228"/>
            <a:chOff x="11813294" y="-416858"/>
            <a:chExt cx="1040524" cy="9932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9D0D122-6314-466A-BAD6-BB62825C1881}"/>
                </a:ext>
              </a:extLst>
            </p:cNvPr>
            <p:cNvSpPr/>
            <p:nvPr/>
          </p:nvSpPr>
          <p:spPr>
            <a:xfrm>
              <a:off x="11813294" y="-85782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DAC42CD-572A-4E9E-8604-2CEEF71016A9}"/>
                </a:ext>
              </a:extLst>
            </p:cNvPr>
            <p:cNvSpPr/>
            <p:nvPr/>
          </p:nvSpPr>
          <p:spPr>
            <a:xfrm>
              <a:off x="12002480" y="-142940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B1AEC04-DA81-4164-AD56-2E23511B0EF3}"/>
                </a:ext>
              </a:extLst>
            </p:cNvPr>
            <p:cNvSpPr/>
            <p:nvPr/>
          </p:nvSpPr>
          <p:spPr>
            <a:xfrm>
              <a:off x="11907887" y="-416858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4788E1DC-5CD0-426D-ADBC-E36F5BF45940}"/>
                </a:ext>
              </a:extLst>
            </p:cNvPr>
            <p:cNvSpPr/>
            <p:nvPr/>
          </p:nvSpPr>
          <p:spPr>
            <a:xfrm>
              <a:off x="12191666" y="-331076"/>
              <a:ext cx="662152" cy="662152"/>
            </a:xfrm>
            <a:prstGeom prst="rect">
              <a:avLst/>
            </a:prstGeom>
            <a:noFill/>
            <a:ln w="63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2BFB2467-6798-4371-A32F-96934DD18BA0}"/>
              </a:ext>
            </a:extLst>
          </p:cNvPr>
          <p:cNvSpPr/>
          <p:nvPr/>
        </p:nvSpPr>
        <p:spPr>
          <a:xfrm>
            <a:off x="5877838" y="3950708"/>
            <a:ext cx="1660525" cy="2246892"/>
          </a:xfrm>
          <a:prstGeom prst="rect">
            <a:avLst/>
          </a:prstGeom>
          <a:solidFill>
            <a:srgbClr val="0053A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57263F56-8E26-44A7-8A2B-8BE7B77AA056}"/>
              </a:ext>
            </a:extLst>
          </p:cNvPr>
          <p:cNvSpPr/>
          <p:nvPr/>
        </p:nvSpPr>
        <p:spPr>
          <a:xfrm>
            <a:off x="9617268" y="3950708"/>
            <a:ext cx="1660525" cy="2246892"/>
          </a:xfrm>
          <a:prstGeom prst="rect">
            <a:avLst/>
          </a:prstGeom>
          <a:solidFill>
            <a:srgbClr val="0053A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05BBABD8-0A46-45C7-B937-C3D5B94E44D2}"/>
              </a:ext>
            </a:extLst>
          </p:cNvPr>
          <p:cNvSpPr/>
          <p:nvPr/>
        </p:nvSpPr>
        <p:spPr>
          <a:xfrm>
            <a:off x="7522069" y="3836408"/>
            <a:ext cx="2095199" cy="2488192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1B412402-CF81-4AA4-A42E-D08DBAE10A78}"/>
              </a:ext>
            </a:extLst>
          </p:cNvPr>
          <p:cNvGrpSpPr/>
          <p:nvPr/>
        </p:nvGrpSpPr>
        <p:grpSpPr>
          <a:xfrm>
            <a:off x="6006627" y="4364745"/>
            <a:ext cx="1402948" cy="1580286"/>
            <a:chOff x="1412448" y="4364745"/>
            <a:chExt cx="1402948" cy="1580286"/>
          </a:xfrm>
        </p:grpSpPr>
        <p:sp>
          <p:nvSpPr>
            <p:cNvPr id="52" name="同心圆 8">
              <a:extLst>
                <a:ext uri="{FF2B5EF4-FFF2-40B4-BE49-F238E27FC236}">
                  <a16:creationId xmlns:a16="http://schemas.microsoft.com/office/drawing/2014/main" xmlns="" id="{DB03473A-546E-4AEF-A25E-0D9A937742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2139" y="4364745"/>
              <a:ext cx="1023565" cy="1023565"/>
            </a:xfrm>
            <a:prstGeom prst="donut">
              <a:avLst>
                <a:gd name="adj" fmla="val 5574"/>
              </a:avLst>
            </a:prstGeom>
            <a:solidFill>
              <a:schemeClr val="bg2">
                <a:lumMod val="10000"/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565233C0-BA7A-4069-8A8C-2EDD31B73C06}"/>
                </a:ext>
              </a:extLst>
            </p:cNvPr>
            <p:cNvSpPr txBox="1"/>
            <p:nvPr/>
          </p:nvSpPr>
          <p:spPr>
            <a:xfrm>
              <a:off x="1494908" y="5501973"/>
              <a:ext cx="12380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rPr>
                <a:t>标题文本预设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9020BE75-D72B-4712-819A-349844CE2FB3}"/>
                </a:ext>
              </a:extLst>
            </p:cNvPr>
            <p:cNvSpPr txBox="1"/>
            <p:nvPr/>
          </p:nvSpPr>
          <p:spPr>
            <a:xfrm>
              <a:off x="1412448" y="5729587"/>
              <a:ext cx="140294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800" dirty="0">
                  <a:solidFill>
                    <a:schemeClr val="bg1"/>
                  </a:solidFill>
                </a:rPr>
                <a:t>Lorem ipsum dolor sit </a:t>
              </a:r>
              <a:r>
                <a:rPr lang="en-US" altLang="zh-CN" sz="800" dirty="0" err="1">
                  <a:solidFill>
                    <a:schemeClr val="bg1"/>
                  </a:solidFill>
                </a:rPr>
                <a:t>amet</a:t>
              </a:r>
              <a:endParaRPr lang="zh-CN" altLang="en-US" sz="800" dirty="0">
                <a:solidFill>
                  <a:srgbClr val="E7E6E6">
                    <a:lumMod val="75000"/>
                  </a:srgb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5" name="任意多边形 11">
              <a:extLst>
                <a:ext uri="{FF2B5EF4-FFF2-40B4-BE49-F238E27FC236}">
                  <a16:creationId xmlns:a16="http://schemas.microsoft.com/office/drawing/2014/main" xmlns="" id="{BFD6F413-8264-43FC-A484-CBA5744830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15740" y="4752353"/>
              <a:ext cx="196363" cy="180000"/>
            </a:xfrm>
            <a:custGeom>
              <a:avLst/>
              <a:gdLst/>
              <a:ahLst/>
              <a:cxnLst/>
              <a:rect l="l" t="t" r="r" b="b"/>
              <a:pathLst>
                <a:path w="220435" h="202066">
                  <a:moveTo>
                    <a:pt x="114810" y="165327"/>
                  </a:moveTo>
                  <a:lnTo>
                    <a:pt x="220435" y="165327"/>
                  </a:lnTo>
                  <a:lnTo>
                    <a:pt x="220435" y="183696"/>
                  </a:lnTo>
                  <a:lnTo>
                    <a:pt x="114810" y="183696"/>
                  </a:lnTo>
                  <a:close/>
                  <a:moveTo>
                    <a:pt x="0" y="165327"/>
                  </a:moveTo>
                  <a:lnTo>
                    <a:pt x="50516" y="165327"/>
                  </a:lnTo>
                  <a:lnTo>
                    <a:pt x="50516" y="183696"/>
                  </a:lnTo>
                  <a:lnTo>
                    <a:pt x="0" y="183696"/>
                  </a:lnTo>
                  <a:close/>
                  <a:moveTo>
                    <a:pt x="64293" y="146957"/>
                  </a:moveTo>
                  <a:lnTo>
                    <a:pt x="101033" y="146957"/>
                  </a:lnTo>
                  <a:cubicBezTo>
                    <a:pt x="103520" y="146957"/>
                    <a:pt x="105673" y="147866"/>
                    <a:pt x="107491" y="149684"/>
                  </a:cubicBezTo>
                  <a:cubicBezTo>
                    <a:pt x="109309" y="151502"/>
                    <a:pt x="110217" y="153654"/>
                    <a:pt x="110217" y="156142"/>
                  </a:cubicBezTo>
                  <a:lnTo>
                    <a:pt x="110217" y="192881"/>
                  </a:lnTo>
                  <a:cubicBezTo>
                    <a:pt x="110217" y="195369"/>
                    <a:pt x="109309" y="197521"/>
                    <a:pt x="107491" y="199339"/>
                  </a:cubicBezTo>
                  <a:cubicBezTo>
                    <a:pt x="105673" y="201157"/>
                    <a:pt x="103520" y="202066"/>
                    <a:pt x="101033" y="202066"/>
                  </a:cubicBezTo>
                  <a:lnTo>
                    <a:pt x="64293" y="202066"/>
                  </a:lnTo>
                  <a:cubicBezTo>
                    <a:pt x="61806" y="202066"/>
                    <a:pt x="59653" y="201157"/>
                    <a:pt x="57835" y="199339"/>
                  </a:cubicBezTo>
                  <a:cubicBezTo>
                    <a:pt x="56017" y="197521"/>
                    <a:pt x="55109" y="195369"/>
                    <a:pt x="55109" y="192881"/>
                  </a:cubicBezTo>
                  <a:lnTo>
                    <a:pt x="55109" y="156142"/>
                  </a:lnTo>
                  <a:cubicBezTo>
                    <a:pt x="55109" y="153654"/>
                    <a:pt x="56017" y="151502"/>
                    <a:pt x="57835" y="149684"/>
                  </a:cubicBezTo>
                  <a:cubicBezTo>
                    <a:pt x="59653" y="147866"/>
                    <a:pt x="61806" y="146957"/>
                    <a:pt x="64293" y="146957"/>
                  </a:cubicBezTo>
                  <a:close/>
                  <a:moveTo>
                    <a:pt x="188288" y="91848"/>
                  </a:moveTo>
                  <a:lnTo>
                    <a:pt x="220435" y="91848"/>
                  </a:lnTo>
                  <a:lnTo>
                    <a:pt x="220435" y="110218"/>
                  </a:lnTo>
                  <a:lnTo>
                    <a:pt x="188288" y="110218"/>
                  </a:lnTo>
                  <a:close/>
                  <a:moveTo>
                    <a:pt x="0" y="91848"/>
                  </a:moveTo>
                  <a:lnTo>
                    <a:pt x="123995" y="91848"/>
                  </a:lnTo>
                  <a:lnTo>
                    <a:pt x="123995" y="110218"/>
                  </a:lnTo>
                  <a:lnTo>
                    <a:pt x="0" y="110218"/>
                  </a:lnTo>
                  <a:close/>
                  <a:moveTo>
                    <a:pt x="137772" y="73478"/>
                  </a:moveTo>
                  <a:lnTo>
                    <a:pt x="174511" y="73478"/>
                  </a:lnTo>
                  <a:cubicBezTo>
                    <a:pt x="176999" y="73478"/>
                    <a:pt x="179151" y="74387"/>
                    <a:pt x="180969" y="76205"/>
                  </a:cubicBezTo>
                  <a:cubicBezTo>
                    <a:pt x="182787" y="78023"/>
                    <a:pt x="183696" y="80176"/>
                    <a:pt x="183696" y="82663"/>
                  </a:cubicBezTo>
                  <a:lnTo>
                    <a:pt x="183696" y="119402"/>
                  </a:lnTo>
                  <a:cubicBezTo>
                    <a:pt x="183696" y="121890"/>
                    <a:pt x="182787" y="124043"/>
                    <a:pt x="180969" y="125861"/>
                  </a:cubicBezTo>
                  <a:cubicBezTo>
                    <a:pt x="179151" y="127678"/>
                    <a:pt x="176999" y="128587"/>
                    <a:pt x="174511" y="128587"/>
                  </a:cubicBezTo>
                  <a:lnTo>
                    <a:pt x="137772" y="128587"/>
                  </a:lnTo>
                  <a:cubicBezTo>
                    <a:pt x="135284" y="128587"/>
                    <a:pt x="133132" y="127678"/>
                    <a:pt x="131314" y="125861"/>
                  </a:cubicBezTo>
                  <a:cubicBezTo>
                    <a:pt x="129496" y="124043"/>
                    <a:pt x="128587" y="121890"/>
                    <a:pt x="128587" y="119402"/>
                  </a:cubicBezTo>
                  <a:lnTo>
                    <a:pt x="128587" y="82663"/>
                  </a:lnTo>
                  <a:cubicBezTo>
                    <a:pt x="128587" y="80176"/>
                    <a:pt x="129496" y="78023"/>
                    <a:pt x="131314" y="76205"/>
                  </a:cubicBezTo>
                  <a:cubicBezTo>
                    <a:pt x="133132" y="74387"/>
                    <a:pt x="135284" y="73478"/>
                    <a:pt x="137772" y="73478"/>
                  </a:cubicBezTo>
                  <a:close/>
                  <a:moveTo>
                    <a:pt x="96440" y="18369"/>
                  </a:moveTo>
                  <a:lnTo>
                    <a:pt x="220435" y="18369"/>
                  </a:lnTo>
                  <a:lnTo>
                    <a:pt x="220435" y="36739"/>
                  </a:lnTo>
                  <a:lnTo>
                    <a:pt x="96440" y="36739"/>
                  </a:lnTo>
                  <a:close/>
                  <a:moveTo>
                    <a:pt x="0" y="18369"/>
                  </a:moveTo>
                  <a:lnTo>
                    <a:pt x="32147" y="18369"/>
                  </a:lnTo>
                  <a:lnTo>
                    <a:pt x="32147" y="36739"/>
                  </a:lnTo>
                  <a:lnTo>
                    <a:pt x="0" y="36739"/>
                  </a:lnTo>
                  <a:close/>
                  <a:moveTo>
                    <a:pt x="45924" y="0"/>
                  </a:moveTo>
                  <a:lnTo>
                    <a:pt x="82663" y="0"/>
                  </a:lnTo>
                  <a:cubicBezTo>
                    <a:pt x="85151" y="0"/>
                    <a:pt x="87303" y="909"/>
                    <a:pt x="89121" y="2727"/>
                  </a:cubicBezTo>
                  <a:cubicBezTo>
                    <a:pt x="90939" y="4544"/>
                    <a:pt x="91848" y="6697"/>
                    <a:pt x="91848" y="9185"/>
                  </a:cubicBezTo>
                  <a:lnTo>
                    <a:pt x="91848" y="45924"/>
                  </a:lnTo>
                  <a:cubicBezTo>
                    <a:pt x="91848" y="48411"/>
                    <a:pt x="90939" y="50564"/>
                    <a:pt x="89121" y="52382"/>
                  </a:cubicBezTo>
                  <a:cubicBezTo>
                    <a:pt x="87303" y="54200"/>
                    <a:pt x="85151" y="55109"/>
                    <a:pt x="82663" y="55109"/>
                  </a:cubicBezTo>
                  <a:lnTo>
                    <a:pt x="45924" y="55109"/>
                  </a:lnTo>
                  <a:cubicBezTo>
                    <a:pt x="43436" y="55109"/>
                    <a:pt x="41283" y="54200"/>
                    <a:pt x="39466" y="52382"/>
                  </a:cubicBezTo>
                  <a:cubicBezTo>
                    <a:pt x="37648" y="50564"/>
                    <a:pt x="36739" y="48411"/>
                    <a:pt x="36739" y="45924"/>
                  </a:cubicBezTo>
                  <a:lnTo>
                    <a:pt x="36739" y="9185"/>
                  </a:lnTo>
                  <a:cubicBezTo>
                    <a:pt x="36739" y="6697"/>
                    <a:pt x="37648" y="4544"/>
                    <a:pt x="39466" y="2727"/>
                  </a:cubicBezTo>
                  <a:cubicBezTo>
                    <a:pt x="41283" y="909"/>
                    <a:pt x="43436" y="0"/>
                    <a:pt x="459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C5C52370-973D-4293-AAB6-2B30623F3F1D}"/>
                </a:ext>
              </a:extLst>
            </p:cNvPr>
            <p:cNvSpPr txBox="1"/>
            <p:nvPr/>
          </p:nvSpPr>
          <p:spPr>
            <a:xfrm>
              <a:off x="1878120" y="4928460"/>
              <a:ext cx="47160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rPr>
                <a:t>Data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ED312CB-E69E-473C-86DD-354939E4ABEC}"/>
              </a:ext>
            </a:extLst>
          </p:cNvPr>
          <p:cNvGrpSpPr/>
          <p:nvPr/>
        </p:nvGrpSpPr>
        <p:grpSpPr>
          <a:xfrm>
            <a:off x="9760956" y="4364745"/>
            <a:ext cx="1402948" cy="1562033"/>
            <a:chOff x="5078597" y="4364745"/>
            <a:chExt cx="1402948" cy="1562033"/>
          </a:xfrm>
        </p:grpSpPr>
        <p:sp>
          <p:nvSpPr>
            <p:cNvPr id="58" name="同心圆 15">
              <a:extLst>
                <a:ext uri="{FF2B5EF4-FFF2-40B4-BE49-F238E27FC236}">
                  <a16:creationId xmlns:a16="http://schemas.microsoft.com/office/drawing/2014/main" xmlns="" id="{2E719440-03DF-463F-9379-C73F2E47EF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53389" y="4364745"/>
              <a:ext cx="1023565" cy="1023565"/>
            </a:xfrm>
            <a:prstGeom prst="donut">
              <a:avLst>
                <a:gd name="adj" fmla="val 5574"/>
              </a:avLst>
            </a:prstGeom>
            <a:solidFill>
              <a:schemeClr val="bg2">
                <a:lumMod val="10000"/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11E99CF6-A253-4A79-AFB9-3EB76E4DF9D7}"/>
                </a:ext>
              </a:extLst>
            </p:cNvPr>
            <p:cNvSpPr txBox="1"/>
            <p:nvPr/>
          </p:nvSpPr>
          <p:spPr>
            <a:xfrm>
              <a:off x="5139864" y="5490025"/>
              <a:ext cx="125432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rPr>
                <a:t>标题文本预设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2B625136-190B-442F-929E-3851CDE6D0AE}"/>
                </a:ext>
              </a:extLst>
            </p:cNvPr>
            <p:cNvSpPr txBox="1"/>
            <p:nvPr/>
          </p:nvSpPr>
          <p:spPr>
            <a:xfrm>
              <a:off x="5078597" y="5711334"/>
              <a:ext cx="140294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800" dirty="0">
                  <a:solidFill>
                    <a:schemeClr val="bg1"/>
                  </a:solidFill>
                </a:rPr>
                <a:t>Lorem ipsum dolor sit </a:t>
              </a:r>
              <a:r>
                <a:rPr lang="en-US" altLang="zh-CN" sz="800" dirty="0" err="1">
                  <a:solidFill>
                    <a:schemeClr val="bg1"/>
                  </a:solidFill>
                </a:rPr>
                <a:t>amet</a:t>
              </a:r>
              <a:endParaRPr lang="zh-CN" altLang="en-US" sz="800" dirty="0">
                <a:solidFill>
                  <a:srgbClr val="E7E6E6">
                    <a:lumMod val="75000"/>
                  </a:srgb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E076FB6E-82CD-41AE-9A71-CDBD10608320}"/>
                </a:ext>
              </a:extLst>
            </p:cNvPr>
            <p:cNvSpPr txBox="1"/>
            <p:nvPr/>
          </p:nvSpPr>
          <p:spPr>
            <a:xfrm>
              <a:off x="5529370" y="4928460"/>
              <a:ext cx="47160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rPr>
                <a:t>Data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65" name="任意多边形 19">
              <a:extLst>
                <a:ext uri="{FF2B5EF4-FFF2-40B4-BE49-F238E27FC236}">
                  <a16:creationId xmlns:a16="http://schemas.microsoft.com/office/drawing/2014/main" xmlns="" id="{738DF6F1-A57E-4A6D-943C-F1107DD040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45171" y="4747385"/>
              <a:ext cx="240000" cy="180000"/>
            </a:xfrm>
            <a:custGeom>
              <a:avLst/>
              <a:gdLst/>
              <a:ahLst/>
              <a:cxnLst/>
              <a:rect l="l" t="t" r="r" b="b"/>
              <a:pathLst>
                <a:path w="293915" h="220436">
                  <a:moveTo>
                    <a:pt x="208524" y="18370"/>
                  </a:moveTo>
                  <a:lnTo>
                    <a:pt x="270952" y="18370"/>
                  </a:lnTo>
                  <a:cubicBezTo>
                    <a:pt x="272292" y="18370"/>
                    <a:pt x="273392" y="18800"/>
                    <a:pt x="274253" y="19661"/>
                  </a:cubicBezTo>
                  <a:cubicBezTo>
                    <a:pt x="275114" y="20522"/>
                    <a:pt x="275545" y="21623"/>
                    <a:pt x="275545" y="22962"/>
                  </a:cubicBezTo>
                  <a:lnTo>
                    <a:pt x="275545" y="85390"/>
                  </a:lnTo>
                  <a:cubicBezTo>
                    <a:pt x="275545" y="87399"/>
                    <a:pt x="274612" y="88811"/>
                    <a:pt x="272746" y="89624"/>
                  </a:cubicBezTo>
                  <a:cubicBezTo>
                    <a:pt x="270881" y="90437"/>
                    <a:pt x="269182" y="90078"/>
                    <a:pt x="267652" y="88547"/>
                  </a:cubicBezTo>
                  <a:lnTo>
                    <a:pt x="250287" y="71182"/>
                  </a:lnTo>
                  <a:lnTo>
                    <a:pt x="159443" y="162026"/>
                  </a:lnTo>
                  <a:cubicBezTo>
                    <a:pt x="158486" y="162983"/>
                    <a:pt x="157386" y="163461"/>
                    <a:pt x="156142" y="163461"/>
                  </a:cubicBezTo>
                  <a:cubicBezTo>
                    <a:pt x="154898" y="163461"/>
                    <a:pt x="153798" y="162983"/>
                    <a:pt x="152841" y="162026"/>
                  </a:cubicBezTo>
                  <a:lnTo>
                    <a:pt x="119403" y="128588"/>
                  </a:lnTo>
                  <a:lnTo>
                    <a:pt x="59702" y="188289"/>
                  </a:lnTo>
                  <a:lnTo>
                    <a:pt x="32147" y="160734"/>
                  </a:lnTo>
                  <a:lnTo>
                    <a:pt x="116102" y="76779"/>
                  </a:lnTo>
                  <a:cubicBezTo>
                    <a:pt x="117059" y="75823"/>
                    <a:pt x="118159" y="75344"/>
                    <a:pt x="119403" y="75344"/>
                  </a:cubicBezTo>
                  <a:cubicBezTo>
                    <a:pt x="120647" y="75344"/>
                    <a:pt x="121747" y="75823"/>
                    <a:pt x="122704" y="76779"/>
                  </a:cubicBezTo>
                  <a:lnTo>
                    <a:pt x="156142" y="110218"/>
                  </a:lnTo>
                  <a:lnTo>
                    <a:pt x="222732" y="43628"/>
                  </a:lnTo>
                  <a:lnTo>
                    <a:pt x="205367" y="26263"/>
                  </a:lnTo>
                  <a:cubicBezTo>
                    <a:pt x="203836" y="24732"/>
                    <a:pt x="203478" y="23034"/>
                    <a:pt x="204291" y="21168"/>
                  </a:cubicBezTo>
                  <a:cubicBezTo>
                    <a:pt x="205104" y="19303"/>
                    <a:pt x="206515" y="18370"/>
                    <a:pt x="208524" y="18370"/>
                  </a:cubicBezTo>
                  <a:close/>
                  <a:moveTo>
                    <a:pt x="0" y="0"/>
                  </a:moveTo>
                  <a:lnTo>
                    <a:pt x="18370" y="0"/>
                  </a:lnTo>
                  <a:lnTo>
                    <a:pt x="18370" y="202066"/>
                  </a:lnTo>
                  <a:lnTo>
                    <a:pt x="293915" y="202066"/>
                  </a:lnTo>
                  <a:lnTo>
                    <a:pt x="293915" y="220436"/>
                  </a:lnTo>
                  <a:lnTo>
                    <a:pt x="0" y="2204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sp>
        <p:nvSpPr>
          <p:cNvPr id="73" name="空心弧 72">
            <a:extLst>
              <a:ext uri="{FF2B5EF4-FFF2-40B4-BE49-F238E27FC236}">
                <a16:creationId xmlns:a16="http://schemas.microsoft.com/office/drawing/2014/main" xmlns="" id="{4C1498EE-4C03-4988-B1EC-D80DF342711B}"/>
              </a:ext>
            </a:extLst>
          </p:cNvPr>
          <p:cNvSpPr>
            <a:spLocks noChangeAspect="1"/>
          </p:cNvSpPr>
          <p:nvPr/>
        </p:nvSpPr>
        <p:spPr>
          <a:xfrm flipH="1">
            <a:off x="6197712" y="4366895"/>
            <a:ext cx="1020776" cy="1020778"/>
          </a:xfrm>
          <a:prstGeom prst="blockArc">
            <a:avLst>
              <a:gd name="adj1" fmla="val 358711"/>
              <a:gd name="adj2" fmla="val 16227620"/>
              <a:gd name="adj3" fmla="val 5446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74" name="空心弧 73">
            <a:extLst>
              <a:ext uri="{FF2B5EF4-FFF2-40B4-BE49-F238E27FC236}">
                <a16:creationId xmlns:a16="http://schemas.microsoft.com/office/drawing/2014/main" xmlns="" id="{EEAF9719-93C7-4FEC-97AE-A1719ADAFC88}"/>
              </a:ext>
            </a:extLst>
          </p:cNvPr>
          <p:cNvSpPr>
            <a:spLocks noChangeAspect="1"/>
          </p:cNvSpPr>
          <p:nvPr/>
        </p:nvSpPr>
        <p:spPr>
          <a:xfrm flipH="1">
            <a:off x="9937142" y="4366895"/>
            <a:ext cx="1020776" cy="1020778"/>
          </a:xfrm>
          <a:prstGeom prst="blockArc">
            <a:avLst>
              <a:gd name="adj1" fmla="val 358711"/>
              <a:gd name="adj2" fmla="val 16227620"/>
              <a:gd name="adj3" fmla="val 5446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6C3BEC9-BCB6-488B-BB9F-C3929682A04F}"/>
              </a:ext>
            </a:extLst>
          </p:cNvPr>
          <p:cNvGrpSpPr/>
          <p:nvPr/>
        </p:nvGrpSpPr>
        <p:grpSpPr>
          <a:xfrm>
            <a:off x="7661888" y="4181474"/>
            <a:ext cx="1851789" cy="1900654"/>
            <a:chOff x="7847381" y="4364745"/>
            <a:chExt cx="1491385" cy="1530742"/>
          </a:xfrm>
        </p:grpSpPr>
        <p:sp>
          <p:nvSpPr>
            <p:cNvPr id="67" name="同心圆 21">
              <a:extLst>
                <a:ext uri="{FF2B5EF4-FFF2-40B4-BE49-F238E27FC236}">
                  <a16:creationId xmlns:a16="http://schemas.microsoft.com/office/drawing/2014/main" xmlns="" id="{26F0CDBE-A1F9-4B7B-A471-0D77CD19E3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79057" y="4364745"/>
              <a:ext cx="1023565" cy="1023565"/>
            </a:xfrm>
            <a:prstGeom prst="donut">
              <a:avLst>
                <a:gd name="adj" fmla="val 5574"/>
              </a:avLst>
            </a:prstGeom>
            <a:solidFill>
              <a:schemeClr val="bg2">
                <a:lumMod val="10000"/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DF44226D-B7F1-4D34-81EA-40FA3AA04290}"/>
                </a:ext>
              </a:extLst>
            </p:cNvPr>
            <p:cNvSpPr txBox="1"/>
            <p:nvPr/>
          </p:nvSpPr>
          <p:spPr>
            <a:xfrm>
              <a:off x="8003075" y="5466175"/>
              <a:ext cx="1223805" cy="2478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rPr>
                <a:t>标题文本预设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11A3299C-AC78-44D6-9CD7-F37E3E6D0D33}"/>
                </a:ext>
              </a:extLst>
            </p:cNvPr>
            <p:cNvSpPr txBox="1"/>
            <p:nvPr/>
          </p:nvSpPr>
          <p:spPr>
            <a:xfrm>
              <a:off x="7847381" y="5684792"/>
              <a:ext cx="1491385" cy="2106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1100" dirty="0">
                  <a:solidFill>
                    <a:schemeClr val="bg1"/>
                  </a:solidFill>
                </a:rPr>
                <a:t>Lorem ipsum dolor sit </a:t>
              </a:r>
              <a:r>
                <a:rPr lang="en-US" altLang="zh-CN" sz="1100" dirty="0" err="1">
                  <a:solidFill>
                    <a:schemeClr val="bg1"/>
                  </a:solidFill>
                </a:rPr>
                <a:t>amet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346D3C7D-0777-4265-9AE6-4CE0FA646171}"/>
                </a:ext>
              </a:extLst>
            </p:cNvPr>
            <p:cNvSpPr txBox="1"/>
            <p:nvPr/>
          </p:nvSpPr>
          <p:spPr>
            <a:xfrm>
              <a:off x="8355038" y="4928460"/>
              <a:ext cx="47160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rPr>
                <a:t>Data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71" name="PA_任意多边形 31">
              <a:extLst>
                <a:ext uri="{FF2B5EF4-FFF2-40B4-BE49-F238E27FC236}">
                  <a16:creationId xmlns:a16="http://schemas.microsoft.com/office/drawing/2014/main" xmlns="" id="{ED32E230-7145-44F6-B4F6-1C615F267540}"/>
                </a:ext>
              </a:extLst>
            </p:cNvPr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8481554" y="4752353"/>
              <a:ext cx="218571" cy="180000"/>
            </a:xfrm>
            <a:custGeom>
              <a:avLst/>
              <a:gdLst/>
              <a:ahLst/>
              <a:cxnLst/>
              <a:rect l="l" t="t" r="r" b="b"/>
              <a:pathLst>
                <a:path w="312284" h="257175">
                  <a:moveTo>
                    <a:pt x="293914" y="161596"/>
                  </a:moveTo>
                  <a:lnTo>
                    <a:pt x="238805" y="185132"/>
                  </a:lnTo>
                  <a:lnTo>
                    <a:pt x="238805" y="234213"/>
                  </a:lnTo>
                  <a:lnTo>
                    <a:pt x="293914" y="206659"/>
                  </a:lnTo>
                  <a:close/>
                  <a:moveTo>
                    <a:pt x="146957" y="161596"/>
                  </a:moveTo>
                  <a:lnTo>
                    <a:pt x="91848" y="185132"/>
                  </a:lnTo>
                  <a:lnTo>
                    <a:pt x="91848" y="234213"/>
                  </a:lnTo>
                  <a:lnTo>
                    <a:pt x="146957" y="206659"/>
                  </a:lnTo>
                  <a:close/>
                  <a:moveTo>
                    <a:pt x="229620" y="119403"/>
                  </a:moveTo>
                  <a:lnTo>
                    <a:pt x="171641" y="144231"/>
                  </a:lnTo>
                  <a:lnTo>
                    <a:pt x="229620" y="169058"/>
                  </a:lnTo>
                  <a:lnTo>
                    <a:pt x="287599" y="144231"/>
                  </a:lnTo>
                  <a:close/>
                  <a:moveTo>
                    <a:pt x="82663" y="119403"/>
                  </a:moveTo>
                  <a:lnTo>
                    <a:pt x="24684" y="144231"/>
                  </a:lnTo>
                  <a:lnTo>
                    <a:pt x="82663" y="169058"/>
                  </a:lnTo>
                  <a:lnTo>
                    <a:pt x="140642" y="144231"/>
                  </a:lnTo>
                  <a:close/>
                  <a:moveTo>
                    <a:pt x="220435" y="65155"/>
                  </a:moveTo>
                  <a:lnTo>
                    <a:pt x="165327" y="88691"/>
                  </a:lnTo>
                  <a:lnTo>
                    <a:pt x="165327" y="127009"/>
                  </a:lnTo>
                  <a:lnTo>
                    <a:pt x="220435" y="103330"/>
                  </a:lnTo>
                  <a:close/>
                  <a:moveTo>
                    <a:pt x="156142" y="18370"/>
                  </a:moveTo>
                  <a:lnTo>
                    <a:pt x="92853" y="45494"/>
                  </a:lnTo>
                  <a:lnTo>
                    <a:pt x="156142" y="72618"/>
                  </a:lnTo>
                  <a:lnTo>
                    <a:pt x="219431" y="45494"/>
                  </a:lnTo>
                  <a:close/>
                  <a:moveTo>
                    <a:pt x="156142" y="0"/>
                  </a:moveTo>
                  <a:cubicBezTo>
                    <a:pt x="158725" y="0"/>
                    <a:pt x="161117" y="479"/>
                    <a:pt x="163317" y="1435"/>
                  </a:cubicBezTo>
                  <a:lnTo>
                    <a:pt x="227611" y="28990"/>
                  </a:lnTo>
                  <a:cubicBezTo>
                    <a:pt x="230960" y="30521"/>
                    <a:pt x="233663" y="32817"/>
                    <a:pt x="235720" y="35879"/>
                  </a:cubicBezTo>
                  <a:cubicBezTo>
                    <a:pt x="237777" y="38940"/>
                    <a:pt x="238805" y="42289"/>
                    <a:pt x="238805" y="45924"/>
                  </a:cubicBezTo>
                  <a:lnTo>
                    <a:pt x="238805" y="103330"/>
                  </a:lnTo>
                  <a:lnTo>
                    <a:pt x="301090" y="130023"/>
                  </a:lnTo>
                  <a:cubicBezTo>
                    <a:pt x="304534" y="131554"/>
                    <a:pt x="307261" y="133850"/>
                    <a:pt x="309270" y="136912"/>
                  </a:cubicBezTo>
                  <a:cubicBezTo>
                    <a:pt x="311279" y="139973"/>
                    <a:pt x="312284" y="143322"/>
                    <a:pt x="312284" y="146958"/>
                  </a:cubicBezTo>
                  <a:lnTo>
                    <a:pt x="312284" y="206659"/>
                  </a:lnTo>
                  <a:cubicBezTo>
                    <a:pt x="312284" y="210103"/>
                    <a:pt x="311375" y="213308"/>
                    <a:pt x="309557" y="216274"/>
                  </a:cubicBezTo>
                  <a:cubicBezTo>
                    <a:pt x="307739" y="219240"/>
                    <a:pt x="305252" y="221488"/>
                    <a:pt x="302094" y="223019"/>
                  </a:cubicBezTo>
                  <a:lnTo>
                    <a:pt x="237801" y="255166"/>
                  </a:lnTo>
                  <a:cubicBezTo>
                    <a:pt x="235409" y="256506"/>
                    <a:pt x="232682" y="257175"/>
                    <a:pt x="229620" y="257175"/>
                  </a:cubicBezTo>
                  <a:cubicBezTo>
                    <a:pt x="226559" y="257175"/>
                    <a:pt x="223832" y="256506"/>
                    <a:pt x="221440" y="255166"/>
                  </a:cubicBezTo>
                  <a:lnTo>
                    <a:pt x="157146" y="223019"/>
                  </a:lnTo>
                  <a:cubicBezTo>
                    <a:pt x="156668" y="222828"/>
                    <a:pt x="156333" y="222637"/>
                    <a:pt x="156142" y="222445"/>
                  </a:cubicBezTo>
                  <a:cubicBezTo>
                    <a:pt x="155950" y="222637"/>
                    <a:pt x="155615" y="222828"/>
                    <a:pt x="155137" y="223019"/>
                  </a:cubicBezTo>
                  <a:lnTo>
                    <a:pt x="90843" y="255166"/>
                  </a:lnTo>
                  <a:cubicBezTo>
                    <a:pt x="88451" y="256506"/>
                    <a:pt x="85725" y="257175"/>
                    <a:pt x="82663" y="257175"/>
                  </a:cubicBezTo>
                  <a:cubicBezTo>
                    <a:pt x="79602" y="257175"/>
                    <a:pt x="76875" y="256506"/>
                    <a:pt x="74483" y="255166"/>
                  </a:cubicBezTo>
                  <a:lnTo>
                    <a:pt x="10189" y="223019"/>
                  </a:lnTo>
                  <a:cubicBezTo>
                    <a:pt x="7032" y="221488"/>
                    <a:pt x="4544" y="219240"/>
                    <a:pt x="2726" y="216274"/>
                  </a:cubicBezTo>
                  <a:cubicBezTo>
                    <a:pt x="909" y="213308"/>
                    <a:pt x="0" y="210103"/>
                    <a:pt x="0" y="206659"/>
                  </a:cubicBezTo>
                  <a:lnTo>
                    <a:pt x="0" y="146958"/>
                  </a:lnTo>
                  <a:cubicBezTo>
                    <a:pt x="0" y="143322"/>
                    <a:pt x="1028" y="139973"/>
                    <a:pt x="3085" y="136912"/>
                  </a:cubicBezTo>
                  <a:cubicBezTo>
                    <a:pt x="5142" y="133850"/>
                    <a:pt x="7845" y="131554"/>
                    <a:pt x="11194" y="130023"/>
                  </a:cubicBezTo>
                  <a:lnTo>
                    <a:pt x="73478" y="103330"/>
                  </a:lnTo>
                  <a:lnTo>
                    <a:pt x="73478" y="45924"/>
                  </a:lnTo>
                  <a:cubicBezTo>
                    <a:pt x="73478" y="42289"/>
                    <a:pt x="74507" y="38940"/>
                    <a:pt x="76564" y="35879"/>
                  </a:cubicBezTo>
                  <a:cubicBezTo>
                    <a:pt x="78621" y="32817"/>
                    <a:pt x="81324" y="30521"/>
                    <a:pt x="84672" y="28990"/>
                  </a:cubicBezTo>
                  <a:lnTo>
                    <a:pt x="148966" y="1435"/>
                  </a:lnTo>
                  <a:cubicBezTo>
                    <a:pt x="151167" y="479"/>
                    <a:pt x="153558" y="0"/>
                    <a:pt x="1561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75" name="空心弧 74">
              <a:extLst>
                <a:ext uri="{FF2B5EF4-FFF2-40B4-BE49-F238E27FC236}">
                  <a16:creationId xmlns:a16="http://schemas.microsoft.com/office/drawing/2014/main" xmlns="" id="{42295285-CB4B-4829-806F-AE14561E6AF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096175" y="4366895"/>
              <a:ext cx="1020776" cy="1020778"/>
            </a:xfrm>
            <a:prstGeom prst="blockArc">
              <a:avLst>
                <a:gd name="adj1" fmla="val 358711"/>
                <a:gd name="adj2" fmla="val 16227620"/>
                <a:gd name="adj3" fmla="val 5446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86B087C1-C486-4045-B6DB-4FC5828BD8D8}"/>
              </a:ext>
            </a:extLst>
          </p:cNvPr>
          <p:cNvSpPr txBox="1"/>
          <p:nvPr/>
        </p:nvSpPr>
        <p:spPr>
          <a:xfrm>
            <a:off x="5739226" y="1319761"/>
            <a:ext cx="2646878" cy="633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20C8B094-070B-4C10-81EC-E14C86364814}"/>
              </a:ext>
            </a:extLst>
          </p:cNvPr>
          <p:cNvSpPr txBox="1"/>
          <p:nvPr/>
        </p:nvSpPr>
        <p:spPr>
          <a:xfrm>
            <a:off x="5739226" y="1977626"/>
            <a:ext cx="5996236" cy="1225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>
              <a:lnSpc>
                <a:spcPct val="125000"/>
              </a:lnSpc>
            </a:pP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purus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lectus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malesuada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libero, sit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commodo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95377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1343</TotalTime>
  <Words>3035</Words>
  <Application>Microsoft Office PowerPoint</Application>
  <PresentationFormat>宽屏</PresentationFormat>
  <Paragraphs>273</Paragraphs>
  <Slides>25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Agency FB</vt:lpstr>
      <vt:lpstr>Gill Sans</vt:lpstr>
      <vt:lpstr>等线</vt:lpstr>
      <vt:lpstr>等线 Light</vt:lpstr>
      <vt:lpstr>宋体</vt:lpstr>
      <vt:lpstr>微软雅黑</vt:lpstr>
      <vt:lpstr>微软雅黑 Light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公众号：陈西设计之家。微信搜索即可</Manager>
  <Company>公众号：陈西设计之家。微信搜索即可</Company>
  <LinksUpToDate>false</LinksUpToDate>
  <SharedDoc>false</SharedDoc>
  <HyperlinkBase>公众号：陈西设计之家。微信搜索即可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</dc:title>
  <dc:subject>公众号：陈西设计之家。微信搜索即可</dc:subject>
  <dc:creator>西 陈;公众号：陈西设计之家。微信搜索即可</dc:creator>
  <cp:keywords>51PPT模板网</cp:keywords>
  <dc:description>www.51pptmoban.com</dc:description>
  <cp:lastModifiedBy>阳光 男孩</cp:lastModifiedBy>
  <cp:revision>74</cp:revision>
  <dcterms:created xsi:type="dcterms:W3CDTF">2019-06-08T06:20:24Z</dcterms:created>
  <dcterms:modified xsi:type="dcterms:W3CDTF">2019-09-22T14:05:59Z</dcterms:modified>
  <cp:category>公众号：陈西设计之家。微信搜索即可</cp:category>
  <cp:contentStatus>公众号：陈西设计之家。微信搜索即可</cp:contentStatus>
</cp:coreProperties>
</file>