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0" r:id="rId2"/>
    <p:sldId id="269" r:id="rId3"/>
    <p:sldId id="273" r:id="rId4"/>
    <p:sldId id="277" r:id="rId5"/>
    <p:sldId id="281" r:id="rId6"/>
    <p:sldId id="282" r:id="rId7"/>
    <p:sldId id="285" r:id="rId8"/>
    <p:sldId id="283" r:id="rId9"/>
    <p:sldId id="300" r:id="rId10"/>
    <p:sldId id="289" r:id="rId11"/>
    <p:sldId id="286" r:id="rId12"/>
    <p:sldId id="287" r:id="rId13"/>
    <p:sldId id="288" r:id="rId14"/>
    <p:sldId id="301" r:id="rId15"/>
    <p:sldId id="290" r:id="rId16"/>
    <p:sldId id="294" r:id="rId17"/>
    <p:sldId id="293" r:id="rId18"/>
    <p:sldId id="292" r:id="rId19"/>
    <p:sldId id="302" r:id="rId20"/>
    <p:sldId id="295" r:id="rId21"/>
    <p:sldId id="296" r:id="rId22"/>
    <p:sldId id="297" r:id="rId23"/>
    <p:sldId id="303" r:id="rId24"/>
    <p:sldId id="298" r:id="rId25"/>
    <p:sldId id="304" r:id="rId26"/>
    <p:sldId id="305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8F2"/>
    <a:srgbClr val="CC2F2E"/>
    <a:srgbClr val="D57C79"/>
    <a:srgbClr val="E7AF22"/>
    <a:srgbClr val="FFF5DF"/>
    <a:srgbClr val="FFACA3"/>
    <a:srgbClr val="986A4C"/>
    <a:srgbClr val="EBB82B"/>
    <a:srgbClr val="FFEBE6"/>
    <a:srgbClr val="FD65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9" autoAdjust="0"/>
    <p:restoredTop sz="91304" autoAdjust="0"/>
  </p:normalViewPr>
  <p:slideViewPr>
    <p:cSldViewPr snapToGrid="0">
      <p:cViewPr varScale="1">
        <p:scale>
          <a:sx n="99" d="100"/>
          <a:sy n="99" d="100"/>
        </p:scale>
        <p:origin x="39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6B1B2E-22EA-4F8E-B80B-0F67F4507184}" type="datetimeFigureOut">
              <a:rPr lang="zh-CN" altLang="en-US" smtClean="0"/>
              <a:t>2022/6/1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578FA6-3B92-4746-B2FC-B916E7753C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694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4541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9692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6077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5478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6508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6493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6740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0023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374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8847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451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1486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5604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9128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5292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5529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971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3266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240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79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4818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893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2443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5132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6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578FA6-3B92-4746-B2FC-B916E7753C4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086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8F29155-E0E6-BD0B-E209-32B6F9B853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4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90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3D9A42B-A499-C471-8337-8F4289170D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" y="428"/>
            <a:ext cx="12190476" cy="68571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4636" y="-51119"/>
            <a:ext cx="2092966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421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DF8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8308C182-1AB1-0BCD-906A-B2A38C82DF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" y="429"/>
            <a:ext cx="12190476" cy="3098372"/>
          </a:xfrm>
          <a:prstGeom prst="rect">
            <a:avLst/>
          </a:prstGeom>
        </p:spPr>
      </p:pic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A3A927FC-EE50-42C9-A69A-0CBAD6130982}"/>
              </a:ext>
            </a:extLst>
          </p:cNvPr>
          <p:cNvCxnSpPr>
            <a:cxnSpLocks/>
          </p:cNvCxnSpPr>
          <p:nvPr userDrawn="1"/>
        </p:nvCxnSpPr>
        <p:spPr>
          <a:xfrm>
            <a:off x="264011" y="1195554"/>
            <a:ext cx="11649315" cy="0"/>
          </a:xfrm>
          <a:prstGeom prst="line">
            <a:avLst/>
          </a:prstGeom>
          <a:ln w="28575">
            <a:solidFill>
              <a:srgbClr val="EBB82B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 descr="F:\桌面\党政机关\素材\长城\矢量长城\线稿长城31.png">
            <a:extLst>
              <a:ext uri="{FF2B5EF4-FFF2-40B4-BE49-F238E27FC236}">
                <a16:creationId xmlns:a16="http://schemas.microsoft.com/office/drawing/2014/main" id="{DB8CCE58-A160-450D-8925-EEAF89F93B4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7876902" y="387852"/>
            <a:ext cx="3310542" cy="807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CDB62709-8CB8-41CA-A54D-F32B5A907E4F}"/>
              </a:ext>
            </a:extLst>
          </p:cNvPr>
          <p:cNvGrpSpPr/>
          <p:nvPr userDrawn="1"/>
        </p:nvGrpSpPr>
        <p:grpSpPr>
          <a:xfrm>
            <a:off x="-222988" y="-929868"/>
            <a:ext cx="2455088" cy="2132273"/>
            <a:chOff x="-222988" y="-929868"/>
            <a:chExt cx="2455088" cy="2132273"/>
          </a:xfrm>
        </p:grpSpPr>
        <p:pic>
          <p:nvPicPr>
            <p:cNvPr id="14" name="图片 6">
              <a:extLst>
                <a:ext uri="{FF2B5EF4-FFF2-40B4-BE49-F238E27FC236}">
                  <a16:creationId xmlns:a16="http://schemas.microsoft.com/office/drawing/2014/main" id="{F76978F4-1E10-435C-96B8-85DC9B85BE2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994" y="157194"/>
              <a:ext cx="1001990" cy="1038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B3407FE1-A888-4520-AF34-EE2DC5542DE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268" t="10869" r="15817" b="21715"/>
            <a:stretch/>
          </p:blipFill>
          <p:spPr bwMode="auto">
            <a:xfrm>
              <a:off x="-222988" y="-929868"/>
              <a:ext cx="2455088" cy="2132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2" descr="F:\桌面\党政机关\素材\长城\矢量长城\线稿长城116.png">
            <a:extLst>
              <a:ext uri="{FF2B5EF4-FFF2-40B4-BE49-F238E27FC236}">
                <a16:creationId xmlns:a16="http://schemas.microsoft.com/office/drawing/2014/main" id="{FFF0AFF7-0743-45ED-B8AE-BC715D0CEBB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61126" y="240770"/>
            <a:ext cx="866401" cy="954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2D716E5-6265-3ADB-216C-67E436F46F4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48602"/>
            <a:ext cx="12192000" cy="90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12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456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4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microsoft.com/office/2007/relationships/hdphoto" Target="../media/hdphoto2.wdp"/><Relationship Id="rId9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jpeg"/><Relationship Id="rId5" Type="http://schemas.microsoft.com/office/2007/relationships/hdphoto" Target="../media/hdphoto4.wdp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43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image" Target="../media/image22.jpeg"/><Relationship Id="rId4" Type="http://schemas.microsoft.com/office/2007/relationships/hdphoto" Target="../media/hdphoto5.wdp"/><Relationship Id="rId9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54.png"/><Relationship Id="rId12" Type="http://schemas.openxmlformats.org/officeDocument/2006/relationships/image" Target="../media/image59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6" Type="http://schemas.openxmlformats.org/officeDocument/2006/relationships/image" Target="../media/image53.png"/><Relationship Id="rId11" Type="http://schemas.openxmlformats.org/officeDocument/2006/relationships/image" Target="../media/image58.jpeg"/><Relationship Id="rId5" Type="http://schemas.openxmlformats.org/officeDocument/2006/relationships/image" Target="../media/image52.png"/><Relationship Id="rId10" Type="http://schemas.openxmlformats.org/officeDocument/2006/relationships/image" Target="../media/image57.jpeg"/><Relationship Id="rId4" Type="http://schemas.openxmlformats.org/officeDocument/2006/relationships/image" Target="../media/image51.png"/><Relationship Id="rId9" Type="http://schemas.openxmlformats.org/officeDocument/2006/relationships/image" Target="../media/image5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10" Type="http://schemas.openxmlformats.org/officeDocument/2006/relationships/image" Target="../media/image66.png"/><Relationship Id="rId4" Type="http://schemas.openxmlformats.org/officeDocument/2006/relationships/image" Target="../media/image61.png"/><Relationship Id="rId9" Type="http://schemas.openxmlformats.org/officeDocument/2006/relationships/image" Target="../media/image6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7.png"/><Relationship Id="rId7" Type="http://schemas.microsoft.com/office/2007/relationships/hdphoto" Target="../media/hdphoto6.wdp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10" Type="http://schemas.openxmlformats.org/officeDocument/2006/relationships/image" Target="../media/image64.png"/><Relationship Id="rId4" Type="http://schemas.openxmlformats.org/officeDocument/2006/relationships/image" Target="../media/image68.png"/><Relationship Id="rId9" Type="http://schemas.microsoft.com/office/2007/relationships/hdphoto" Target="../media/hdphoto7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microsoft.com/office/2007/relationships/hdphoto" Target="../media/hdphoto8.wdp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24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1.png"/><Relationship Id="rId5" Type="http://schemas.microsoft.com/office/2007/relationships/hdphoto" Target="../media/hdphoto9.wdp"/><Relationship Id="rId4" Type="http://schemas.openxmlformats.org/officeDocument/2006/relationships/image" Target="../media/image8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image" Target="../media/image85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image" Target="../media/image84.png"/><Relationship Id="rId2" Type="http://schemas.openxmlformats.org/officeDocument/2006/relationships/tags" Target="../tags/tag5.xml"/><Relationship Id="rId16" Type="http://schemas.openxmlformats.org/officeDocument/2006/relationships/image" Target="../media/image19.png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5" Type="http://schemas.openxmlformats.org/officeDocument/2006/relationships/notesSlide" Target="../notesSlides/notesSlide22.xml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10" Type="http://schemas.openxmlformats.org/officeDocument/2006/relationships/image" Target="../media/image66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microsoft.com/office/2007/relationships/hdphoto" Target="../media/hdphoto2.wdp"/><Relationship Id="rId9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5" Type="http://schemas.openxmlformats.org/officeDocument/2006/relationships/image" Target="../media/image22.jpeg"/><Relationship Id="rId4" Type="http://schemas.openxmlformats.org/officeDocument/2006/relationships/image" Target="../media/image2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6" Type="http://schemas.openxmlformats.org/officeDocument/2006/relationships/image" Target="../media/image24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8.pn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microsoft.com/office/2007/relationships/hdphoto" Target="../media/hdphoto3.wdp"/><Relationship Id="rId9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F6314FCF-F7D1-419F-9136-2FF73FC364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861" y="4044871"/>
            <a:ext cx="1334826" cy="2799879"/>
          </a:xfrm>
          <a:prstGeom prst="rect">
            <a:avLst/>
          </a:prstGeom>
        </p:spPr>
      </p:pic>
      <p:pic>
        <p:nvPicPr>
          <p:cNvPr id="7" name="Picture 2" descr="F:\桌面\党政机关\素材\长城\矢量长城\线稿长城31.png">
            <a:extLst>
              <a:ext uri="{FF2B5EF4-FFF2-40B4-BE49-F238E27FC236}">
                <a16:creationId xmlns:a16="http://schemas.microsoft.com/office/drawing/2014/main" id="{55829C52-709B-4403-A9B2-F31552E063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4633" y="5559700"/>
            <a:ext cx="2733701" cy="1190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F:\桌面\党政机关\素材\长城\矢量长城\线稿长城31.png">
            <a:extLst>
              <a:ext uri="{FF2B5EF4-FFF2-40B4-BE49-F238E27FC236}">
                <a16:creationId xmlns:a16="http://schemas.microsoft.com/office/drawing/2014/main" id="{F2143FEC-E6B5-4CEA-96C6-D8E7551AAD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571154" y="5642352"/>
            <a:ext cx="5529965" cy="1222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F:\桌面\党政机关\素材\长城\矢量长城\Nipic_20180988_20150909113802527000.png">
            <a:extLst>
              <a:ext uri="{FF2B5EF4-FFF2-40B4-BE49-F238E27FC236}">
                <a16:creationId xmlns:a16="http://schemas.microsoft.com/office/drawing/2014/main" id="{7C7130C0-BBB8-45F4-B69A-7B2A3503A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0365533" y="4719825"/>
            <a:ext cx="1982762" cy="212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9C3DA234-0B6E-4ACD-B404-51C29F62EA95}"/>
              </a:ext>
            </a:extLst>
          </p:cNvPr>
          <p:cNvSpPr txBox="1"/>
          <p:nvPr/>
        </p:nvSpPr>
        <p:spPr>
          <a:xfrm>
            <a:off x="4047781" y="5260144"/>
            <a:ext cx="4881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☆热烈庆祝中华人民共和国成立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周年☆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4636" y="-51119"/>
            <a:ext cx="2092966" cy="2463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3036" y="1127266"/>
            <a:ext cx="7867390" cy="2217690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4651299" y="3262911"/>
            <a:ext cx="2755900" cy="407797"/>
          </a:xfrm>
          <a:prstGeom prst="roundRect">
            <a:avLst>
              <a:gd name="adj" fmla="val 50000"/>
            </a:avLst>
          </a:prstGeom>
          <a:noFill/>
          <a:ln>
            <a:solidFill>
              <a:srgbClr val="CC2F2E"/>
            </a:solidFill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CC2F2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杨任东竹石体-Light" panose="02000000000000000000" pitchFamily="2" charset="-122"/>
                <a:ea typeface="杨任东竹石体-Light" panose="02000000000000000000" pitchFamily="2" charset="-122"/>
              </a:rPr>
              <a:t>1949~2019</a:t>
            </a:r>
            <a:endParaRPr lang="zh-CN" altLang="en-US" sz="2400" dirty="0">
              <a:solidFill>
                <a:srgbClr val="CC2F2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杨任东竹石体-Light" panose="02000000000000000000" pitchFamily="2" charset="-122"/>
              <a:ea typeface="杨任东竹石体-Light" panose="020000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2512" y="-190500"/>
            <a:ext cx="672095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1959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urtains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>
            <a:extLst>
              <a:ext uri="{FF2B5EF4-FFF2-40B4-BE49-F238E27FC236}">
                <a16:creationId xmlns:a16="http://schemas.microsoft.com/office/drawing/2014/main" id="{A12F79E5-5285-481F-BDF8-B0B617D085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3750" y="1598613"/>
            <a:ext cx="8208963" cy="326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31863B9-3EE9-443C-8B3A-FBE1F8695B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8188" y="1430338"/>
            <a:ext cx="3167062" cy="423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3">
            <a:extLst>
              <a:ext uri="{FF2B5EF4-FFF2-40B4-BE49-F238E27FC236}">
                <a16:creationId xmlns:a16="http://schemas.microsoft.com/office/drawing/2014/main" id="{80CC5034-6F56-44DD-9788-8CA6FE36F9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58709" y="3334544"/>
            <a:ext cx="2768245" cy="1845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5D154D75-E9ED-4AEF-90D4-F48F991C2224}"/>
              </a:ext>
            </a:extLst>
          </p:cNvPr>
          <p:cNvSpPr/>
          <p:nvPr/>
        </p:nvSpPr>
        <p:spPr>
          <a:xfrm>
            <a:off x="2235200" y="2496353"/>
            <a:ext cx="2312988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识大体、有发展、有作为</a:t>
            </a:r>
            <a:endParaRPr lang="en-US" altLang="zh-CN" sz="2400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50D9DA9-41CF-4169-99A4-B0523F093359}"/>
              </a:ext>
            </a:extLst>
          </p:cNvPr>
          <p:cNvSpPr/>
          <p:nvPr/>
        </p:nvSpPr>
        <p:spPr>
          <a:xfrm>
            <a:off x="5188842" y="1742301"/>
            <a:ext cx="1958777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chemeClr val="bg1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我的祖国</a:t>
            </a:r>
            <a:endParaRPr lang="en-US" altLang="zh-CN" sz="3200" dirty="0">
              <a:solidFill>
                <a:schemeClr val="bg1"/>
              </a:solidFill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chemeClr val="bg1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雄姿勃发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22ECBAA-AE20-4BD8-AEBA-4D293A154378}"/>
              </a:ext>
            </a:extLst>
          </p:cNvPr>
          <p:cNvSpPr/>
          <p:nvPr/>
        </p:nvSpPr>
        <p:spPr>
          <a:xfrm>
            <a:off x="8157429" y="2496353"/>
            <a:ext cx="1600079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内强素质，外塑形象</a:t>
            </a:r>
          </a:p>
        </p:txBody>
      </p:sp>
      <p:pic>
        <p:nvPicPr>
          <p:cNvPr id="12" name="Picture 2" descr="F:\桌面\党政机关\素材\长城\矢量长城\Nipic_20180988_20150909113802527000.png">
            <a:extLst>
              <a:ext uri="{FF2B5EF4-FFF2-40B4-BE49-F238E27FC236}">
                <a16:creationId xmlns:a16="http://schemas.microsoft.com/office/drawing/2014/main" id="{E311BAC6-D101-4CE9-98FE-C4C54E5C2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0028238" y="3984215"/>
            <a:ext cx="2388608" cy="2559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F:\桌面\党政机关\素材\长城\矢量长城\Nipic_20180988_20150909113802527000.png">
            <a:extLst>
              <a:ext uri="{FF2B5EF4-FFF2-40B4-BE49-F238E27FC236}">
                <a16:creationId xmlns:a16="http://schemas.microsoft.com/office/drawing/2014/main" id="{F2EE331A-0165-4532-B06C-89017A503E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2358" y="3984215"/>
            <a:ext cx="2388608" cy="2559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45">
            <a:extLst>
              <a:ext uri="{FF2B5EF4-FFF2-40B4-BE49-F238E27FC236}">
                <a16:creationId xmlns:a16="http://schemas.microsoft.com/office/drawing/2014/main" id="{4395D34C-A80C-4CDB-85EB-1EA514C35CAC}"/>
              </a:ext>
            </a:extLst>
          </p:cNvPr>
          <p:cNvSpPr txBox="1"/>
          <p:nvPr/>
        </p:nvSpPr>
        <p:spPr>
          <a:xfrm>
            <a:off x="2185947" y="497290"/>
            <a:ext cx="2822713" cy="584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年光辉历程</a:t>
            </a:r>
          </a:p>
        </p:txBody>
      </p:sp>
    </p:spTree>
    <p:extLst>
      <p:ext uri="{BB962C8B-B14F-4D97-AF65-F5344CB8AC3E}">
        <p14:creationId xmlns:p14="http://schemas.microsoft.com/office/powerpoint/2010/main" val="20914187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2">
            <a:extLst>
              <a:ext uri="{FF2B5EF4-FFF2-40B4-BE49-F238E27FC236}">
                <a16:creationId xmlns:a16="http://schemas.microsoft.com/office/drawing/2014/main" id="{DABC7B99-D146-484A-A0B9-0E34B430E2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8202" y="2079525"/>
            <a:ext cx="8496300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6901F5F1-A22F-4CDD-8DC5-AD690FAF3798}"/>
              </a:ext>
            </a:extLst>
          </p:cNvPr>
          <p:cNvSpPr/>
          <p:nvPr/>
        </p:nvSpPr>
        <p:spPr>
          <a:xfrm>
            <a:off x="1046379" y="3292318"/>
            <a:ext cx="3367313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中国特色社会主义道路自信、理论自信、制度自信、文化自信</a:t>
            </a:r>
          </a:p>
          <a:p>
            <a:pPr algn="just">
              <a:lnSpc>
                <a:spcPct val="150000"/>
              </a:lnSpc>
              <a:defRPr/>
            </a:pPr>
            <a:endParaRPr lang="zh-CN" altLang="en-US" sz="2400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7217D85-1C8F-4CF9-977F-C4F0B72C7A17}"/>
              </a:ext>
            </a:extLst>
          </p:cNvPr>
          <p:cNvSpPr/>
          <p:nvPr/>
        </p:nvSpPr>
        <p:spPr>
          <a:xfrm>
            <a:off x="2605330" y="2079525"/>
            <a:ext cx="19798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chemeClr val="bg1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四个自信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778B520-C897-49CE-BB5B-9224F41D71DF}"/>
              </a:ext>
            </a:extLst>
          </p:cNvPr>
          <p:cNvSpPr/>
          <p:nvPr/>
        </p:nvSpPr>
        <p:spPr>
          <a:xfrm>
            <a:off x="5196349" y="2176283"/>
            <a:ext cx="19228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chemeClr val="bg1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四个意识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A2275F1E-245A-4E07-9C50-D3CF32738E56}"/>
              </a:ext>
            </a:extLst>
          </p:cNvPr>
          <p:cNvSpPr/>
          <p:nvPr/>
        </p:nvSpPr>
        <p:spPr>
          <a:xfrm>
            <a:off x="7833468" y="2281123"/>
            <a:ext cx="21666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chemeClr val="bg1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两个维护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7F6F2A8-3405-46FD-BF60-2302010F8B86}"/>
              </a:ext>
            </a:extLst>
          </p:cNvPr>
          <p:cNvSpPr/>
          <p:nvPr/>
        </p:nvSpPr>
        <p:spPr>
          <a:xfrm>
            <a:off x="4528652" y="3292318"/>
            <a:ext cx="2424325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政治意识、大局意识、核心意识、看齐意识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EFED0ED-AF11-4643-989C-63EE95AF3BA1}"/>
              </a:ext>
            </a:extLst>
          </p:cNvPr>
          <p:cNvSpPr/>
          <p:nvPr/>
        </p:nvSpPr>
        <p:spPr>
          <a:xfrm>
            <a:off x="7164787" y="3292318"/>
            <a:ext cx="3628208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维护习近平总书记在党中央和全党的核心地位；坚决维护党中央权威和集中统一领导</a:t>
            </a:r>
          </a:p>
        </p:txBody>
      </p:sp>
      <p:pic>
        <p:nvPicPr>
          <p:cNvPr id="30" name="图片 16">
            <a:extLst>
              <a:ext uri="{FF2B5EF4-FFF2-40B4-BE49-F238E27FC236}">
                <a16:creationId xmlns:a16="http://schemas.microsoft.com/office/drawing/2014/main" id="{C1E29004-40BB-479D-8626-F97A1B4F78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>
            <a:off x="4436347" y="2893435"/>
            <a:ext cx="45719" cy="2558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16">
            <a:extLst>
              <a:ext uri="{FF2B5EF4-FFF2-40B4-BE49-F238E27FC236}">
                <a16:creationId xmlns:a16="http://schemas.microsoft.com/office/drawing/2014/main" id="{206302FA-B9C0-4736-8BC6-5A9353CC09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>
            <a:off x="6988183" y="3023708"/>
            <a:ext cx="48299" cy="242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4" descr="E:\我图PPT\00001PNG素材\01党委政府\立体五角星.png">
            <a:extLst>
              <a:ext uri="{FF2B5EF4-FFF2-40B4-BE49-F238E27FC236}">
                <a16:creationId xmlns:a16="http://schemas.microsoft.com/office/drawing/2014/main" id="{5EA439CA-D7EA-4C29-AED1-7E61BAAD8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747" y="1922480"/>
            <a:ext cx="1310362" cy="1297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45">
            <a:extLst>
              <a:ext uri="{FF2B5EF4-FFF2-40B4-BE49-F238E27FC236}">
                <a16:creationId xmlns:a16="http://schemas.microsoft.com/office/drawing/2014/main" id="{36EDE2F3-0FCF-4689-A476-12A90FB0A41F}"/>
              </a:ext>
            </a:extLst>
          </p:cNvPr>
          <p:cNvSpPr txBox="1"/>
          <p:nvPr/>
        </p:nvSpPr>
        <p:spPr>
          <a:xfrm>
            <a:off x="2185947" y="497290"/>
            <a:ext cx="2822713" cy="584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年光辉历程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6E8CCADB-0499-46D9-A8B3-8B2B410FDEA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57001">
            <a:off x="-1635692" y="860243"/>
            <a:ext cx="1820044" cy="1766391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AEF44758-8D68-46EB-8C54-BC40579C3BB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88431" y="1470005"/>
            <a:ext cx="1523980" cy="953398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BBEDA17B-FDC4-4406-9433-20C6D401CF3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59625" y="2423403"/>
            <a:ext cx="1338178" cy="978119"/>
          </a:xfrm>
          <a:prstGeom prst="rect">
            <a:avLst/>
          </a:prstGeom>
        </p:spPr>
      </p:pic>
      <p:pic>
        <p:nvPicPr>
          <p:cNvPr id="17" name="Picture 4" descr="E:\我图PPT\00001PNG素材\01党委政府\立体五角星.png">
            <a:extLst>
              <a:ext uri="{FF2B5EF4-FFF2-40B4-BE49-F238E27FC236}">
                <a16:creationId xmlns:a16="http://schemas.microsoft.com/office/drawing/2014/main" id="{090924DD-BC50-4AEA-8821-A6B95221A8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0536307" y="1922480"/>
            <a:ext cx="1310362" cy="1297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14292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7">
            <a:extLst>
              <a:ext uri="{FF2B5EF4-FFF2-40B4-BE49-F238E27FC236}">
                <a16:creationId xmlns:a16="http://schemas.microsoft.com/office/drawing/2014/main" id="{852CD104-3C5B-447E-929F-7175D7F04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2638" y="1923352"/>
            <a:ext cx="2839902" cy="263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6">
            <a:extLst>
              <a:ext uri="{FF2B5EF4-FFF2-40B4-BE49-F238E27FC236}">
                <a16:creationId xmlns:a16="http://schemas.microsoft.com/office/drawing/2014/main" id="{D526362D-510F-4F44-BC9B-2486FC2A3F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53017" y="1923352"/>
            <a:ext cx="3111381" cy="278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37E3714C-D447-440B-94B8-50F8C2A354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6940" y="1392835"/>
            <a:ext cx="2103439" cy="337185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CDCC45A3-28FB-46F4-9708-CD2C19C601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8046" y="1392835"/>
            <a:ext cx="2103438" cy="3371851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189A5314-4135-4FF2-9594-EC75F4F6BECD}"/>
              </a:ext>
            </a:extLst>
          </p:cNvPr>
          <p:cNvSpPr/>
          <p:nvPr/>
        </p:nvSpPr>
        <p:spPr>
          <a:xfrm rot="16200000">
            <a:off x="8508488" y="2135131"/>
            <a:ext cx="1600438" cy="220965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实现第一个百年目标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6448E34-61C6-4C40-968C-5D52B8A54EBF}"/>
              </a:ext>
            </a:extLst>
          </p:cNvPr>
          <p:cNvSpPr/>
          <p:nvPr/>
        </p:nvSpPr>
        <p:spPr>
          <a:xfrm rot="16200000">
            <a:off x="2200642" y="2363067"/>
            <a:ext cx="1600438" cy="175377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全面建成</a:t>
            </a:r>
            <a:endParaRPr lang="en-US" altLang="zh-CN" sz="3200" b="1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小康社会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338B56D3-3739-4D82-8EEA-D15AC438EC67}"/>
              </a:ext>
            </a:extLst>
          </p:cNvPr>
          <p:cNvSpPr/>
          <p:nvPr/>
        </p:nvSpPr>
        <p:spPr>
          <a:xfrm>
            <a:off x="1742638" y="5156590"/>
            <a:ext cx="9833113" cy="60016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我们要继续推进全面从严治党，继续推进党风廉政建设和反腐败斗争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2DB470A9-37F9-4FC6-92A2-699569F2A47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7021" y="2763258"/>
            <a:ext cx="1523980" cy="953398"/>
          </a:xfrm>
          <a:prstGeom prst="rect">
            <a:avLst/>
          </a:prstGeom>
        </p:spPr>
      </p:pic>
      <p:sp>
        <p:nvSpPr>
          <p:cNvPr id="30" name="TextBox 45">
            <a:extLst>
              <a:ext uri="{FF2B5EF4-FFF2-40B4-BE49-F238E27FC236}">
                <a16:creationId xmlns:a16="http://schemas.microsoft.com/office/drawing/2014/main" id="{D64F0995-29E7-45FB-9C51-789D428C40E8}"/>
              </a:ext>
            </a:extLst>
          </p:cNvPr>
          <p:cNvSpPr txBox="1"/>
          <p:nvPr/>
        </p:nvSpPr>
        <p:spPr>
          <a:xfrm>
            <a:off x="2185947" y="497290"/>
            <a:ext cx="2822713" cy="584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年光辉历程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BDA9150-D8F8-400E-BA59-CDE8E79DD260}"/>
              </a:ext>
            </a:extLst>
          </p:cNvPr>
          <p:cNvCxnSpPr>
            <a:cxnSpLocks/>
          </p:cNvCxnSpPr>
          <p:nvPr/>
        </p:nvCxnSpPr>
        <p:spPr>
          <a:xfrm>
            <a:off x="1780333" y="5156590"/>
            <a:ext cx="9084065" cy="0"/>
          </a:xfrm>
          <a:prstGeom prst="line">
            <a:avLst/>
          </a:prstGeom>
          <a:ln w="28575">
            <a:solidFill>
              <a:srgbClr val="CC2F2E"/>
            </a:solidFill>
            <a:prstDash val="lgDash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77308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EA43CA2-5E99-4DFF-84EE-A3840F1B65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685912" y="1387973"/>
            <a:ext cx="1847850" cy="404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6">
            <a:extLst>
              <a:ext uri="{FF2B5EF4-FFF2-40B4-BE49-F238E27FC236}">
                <a16:creationId xmlns:a16="http://schemas.microsoft.com/office/drawing/2014/main" id="{261A65A0-CAAC-4589-B260-59CA8BEA9D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4540" y="2371272"/>
            <a:ext cx="170110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4400" b="1" dirty="0">
                <a:solidFill>
                  <a:srgbClr val="8D3728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STEP 1</a:t>
            </a:r>
            <a:endParaRPr lang="zh-CN" altLang="en-US" sz="4400" b="1" dirty="0">
              <a:solidFill>
                <a:srgbClr val="8D3728"/>
              </a:solidFill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07F10A7-BF07-4193-A315-248F7E6B0948}"/>
              </a:ext>
            </a:extLst>
          </p:cNvPr>
          <p:cNvCxnSpPr/>
          <p:nvPr/>
        </p:nvCxnSpPr>
        <p:spPr>
          <a:xfrm flipV="1">
            <a:off x="6032500" y="2488110"/>
            <a:ext cx="0" cy="441325"/>
          </a:xfrm>
          <a:prstGeom prst="line">
            <a:avLst/>
          </a:prstGeom>
          <a:ln w="28575">
            <a:solidFill>
              <a:srgbClr val="8D37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A3250485-3F65-4819-91FC-92E08E703102}"/>
              </a:ext>
            </a:extLst>
          </p:cNvPr>
          <p:cNvCxnSpPr/>
          <p:nvPr/>
        </p:nvCxnSpPr>
        <p:spPr>
          <a:xfrm flipV="1">
            <a:off x="6032500" y="3331072"/>
            <a:ext cx="0" cy="441325"/>
          </a:xfrm>
          <a:prstGeom prst="line">
            <a:avLst/>
          </a:prstGeom>
          <a:ln w="28575">
            <a:solidFill>
              <a:srgbClr val="8D37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10E9F27-19BD-4BD6-9272-625B5A9D9E72}"/>
              </a:ext>
            </a:extLst>
          </p:cNvPr>
          <p:cNvCxnSpPr/>
          <p:nvPr/>
        </p:nvCxnSpPr>
        <p:spPr>
          <a:xfrm flipV="1">
            <a:off x="6032500" y="4142285"/>
            <a:ext cx="0" cy="439737"/>
          </a:xfrm>
          <a:prstGeom prst="line">
            <a:avLst/>
          </a:prstGeom>
          <a:ln w="28575">
            <a:solidFill>
              <a:srgbClr val="8D37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AB8DFA12-8C72-4672-A124-52299266759D}"/>
              </a:ext>
            </a:extLst>
          </p:cNvPr>
          <p:cNvCxnSpPr/>
          <p:nvPr/>
        </p:nvCxnSpPr>
        <p:spPr>
          <a:xfrm flipV="1">
            <a:off x="6022975" y="4990010"/>
            <a:ext cx="0" cy="441325"/>
          </a:xfrm>
          <a:prstGeom prst="line">
            <a:avLst/>
          </a:prstGeom>
          <a:ln w="28575">
            <a:solidFill>
              <a:srgbClr val="8D37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6">
            <a:extLst>
              <a:ext uri="{FF2B5EF4-FFF2-40B4-BE49-F238E27FC236}">
                <a16:creationId xmlns:a16="http://schemas.microsoft.com/office/drawing/2014/main" id="{20D1449A-995C-42B7-9A2F-FC0CB1EF7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8177" y="3237410"/>
            <a:ext cx="170110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4400" b="1" dirty="0">
                <a:solidFill>
                  <a:srgbClr val="8D3728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STEP 2</a:t>
            </a:r>
            <a:endParaRPr lang="zh-CN" altLang="en-US" sz="4400" b="1" dirty="0">
              <a:solidFill>
                <a:srgbClr val="8D3728"/>
              </a:solidFill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sp>
        <p:nvSpPr>
          <p:cNvPr id="20" name="TextBox 6">
            <a:extLst>
              <a:ext uri="{FF2B5EF4-FFF2-40B4-BE49-F238E27FC236}">
                <a16:creationId xmlns:a16="http://schemas.microsoft.com/office/drawing/2014/main" id="{8A997D71-F9FF-40C3-9E3D-E0A6CF2343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8177" y="4024710"/>
            <a:ext cx="170110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4400" b="1" dirty="0">
                <a:solidFill>
                  <a:srgbClr val="8D3728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STEP 3</a:t>
            </a:r>
            <a:endParaRPr lang="zh-CN" altLang="en-US" sz="4400" b="1" dirty="0">
              <a:solidFill>
                <a:srgbClr val="8D3728"/>
              </a:solidFill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sp>
        <p:nvSpPr>
          <p:cNvPr id="21" name="TextBox 6">
            <a:extLst>
              <a:ext uri="{FF2B5EF4-FFF2-40B4-BE49-F238E27FC236}">
                <a16:creationId xmlns:a16="http://schemas.microsoft.com/office/drawing/2014/main" id="{A02DBEE7-DAE7-47D1-8E8A-76305227A0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8177" y="4794151"/>
            <a:ext cx="170110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4400" b="1" dirty="0">
                <a:solidFill>
                  <a:srgbClr val="8D3728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STEP 4</a:t>
            </a:r>
            <a:endParaRPr lang="zh-CN" altLang="en-US" sz="4400" b="1" dirty="0">
              <a:solidFill>
                <a:srgbClr val="8D3728"/>
              </a:solidFill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4CF5B6D-3744-4AE0-998D-29FA4EBF21A1}"/>
              </a:ext>
            </a:extLst>
          </p:cNvPr>
          <p:cNvSpPr/>
          <p:nvPr/>
        </p:nvSpPr>
        <p:spPr>
          <a:xfrm>
            <a:off x="4936636" y="2251335"/>
            <a:ext cx="12453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思想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8462312-B74B-44C8-BCF6-92DE2773AA65}"/>
              </a:ext>
            </a:extLst>
          </p:cNvPr>
          <p:cNvSpPr/>
          <p:nvPr/>
        </p:nvSpPr>
        <p:spPr>
          <a:xfrm>
            <a:off x="4936636" y="3126240"/>
            <a:ext cx="12453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作风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4E64C77-9696-468F-9157-B02A14034CE0}"/>
              </a:ext>
            </a:extLst>
          </p:cNvPr>
          <p:cNvSpPr/>
          <p:nvPr/>
        </p:nvSpPr>
        <p:spPr>
          <a:xfrm>
            <a:off x="4936636" y="3913144"/>
            <a:ext cx="12453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整治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6BDBFE46-655E-46D9-95FC-DACE5DE38A3F}"/>
              </a:ext>
            </a:extLst>
          </p:cNvPr>
          <p:cNvSpPr/>
          <p:nvPr/>
        </p:nvSpPr>
        <p:spPr>
          <a:xfrm>
            <a:off x="4936636" y="4794151"/>
            <a:ext cx="12453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责任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BF10473B-3180-45CE-9511-91DEEDD579F6}"/>
              </a:ext>
            </a:extLst>
          </p:cNvPr>
          <p:cNvSpPr/>
          <p:nvPr/>
        </p:nvSpPr>
        <p:spPr>
          <a:xfrm>
            <a:off x="6584875" y="2335973"/>
            <a:ext cx="431535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深入贯彻落实党的十九大精神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0C70B8B-9AE2-4C95-9FD4-8AC5E5A30741}"/>
              </a:ext>
            </a:extLst>
          </p:cNvPr>
          <p:cNvSpPr/>
          <p:nvPr/>
        </p:nvSpPr>
        <p:spPr>
          <a:xfrm>
            <a:off x="6584875" y="3251652"/>
            <a:ext cx="599901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刹住“四风”作为巩固民心的重要途径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54347566-D656-4075-BEBD-4EADE4874B6D}"/>
              </a:ext>
            </a:extLst>
          </p:cNvPr>
          <p:cNvSpPr/>
          <p:nvPr/>
        </p:nvSpPr>
        <p:spPr>
          <a:xfrm>
            <a:off x="6615620" y="4062071"/>
            <a:ext cx="350083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靶向治疗，精确惩治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46596EEA-ECE5-449A-90AF-3E0D9AE5CD00}"/>
              </a:ext>
            </a:extLst>
          </p:cNvPr>
          <p:cNvSpPr/>
          <p:nvPr/>
        </p:nvSpPr>
        <p:spPr>
          <a:xfrm>
            <a:off x="6584875" y="4910590"/>
            <a:ext cx="444598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强化主体责任，完善监督体系</a:t>
            </a:r>
          </a:p>
        </p:txBody>
      </p:sp>
      <p:pic>
        <p:nvPicPr>
          <p:cNvPr id="30" name="Picture 3" descr="F:\桌面\党政机关\素材\长城\矢量长城\线稿长14.png">
            <a:extLst>
              <a:ext uri="{FF2B5EF4-FFF2-40B4-BE49-F238E27FC236}">
                <a16:creationId xmlns:a16="http://schemas.microsoft.com/office/drawing/2014/main" id="{23DB37D5-E170-494A-89DD-6CBDB68313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329" y="2141534"/>
            <a:ext cx="2342031" cy="4535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45">
            <a:extLst>
              <a:ext uri="{FF2B5EF4-FFF2-40B4-BE49-F238E27FC236}">
                <a16:creationId xmlns:a16="http://schemas.microsoft.com/office/drawing/2014/main" id="{975A6E52-B804-4FA5-86BF-8DCD23C7481D}"/>
              </a:ext>
            </a:extLst>
          </p:cNvPr>
          <p:cNvSpPr txBox="1"/>
          <p:nvPr/>
        </p:nvSpPr>
        <p:spPr>
          <a:xfrm>
            <a:off x="2185947" y="497290"/>
            <a:ext cx="2822713" cy="584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年光辉历程</a:t>
            </a:r>
          </a:p>
        </p:txBody>
      </p:sp>
    </p:spTree>
    <p:extLst>
      <p:ext uri="{BB962C8B-B14F-4D97-AF65-F5344CB8AC3E}">
        <p14:creationId xmlns:p14="http://schemas.microsoft.com/office/powerpoint/2010/main" val="280566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对角圆角 7">
            <a:extLst>
              <a:ext uri="{FF2B5EF4-FFF2-40B4-BE49-F238E27FC236}">
                <a16:creationId xmlns:a16="http://schemas.microsoft.com/office/drawing/2014/main" id="{FBA5157A-B505-44B1-99EF-9581CE3220A7}"/>
              </a:ext>
            </a:extLst>
          </p:cNvPr>
          <p:cNvSpPr/>
          <p:nvPr/>
        </p:nvSpPr>
        <p:spPr>
          <a:xfrm flipH="1">
            <a:off x="2806699" y="2262267"/>
            <a:ext cx="6096000" cy="136497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C2F2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41E0970-884A-4158-918F-CB83B9FCEC3E}"/>
              </a:ext>
            </a:extLst>
          </p:cNvPr>
          <p:cNvSpPr txBox="1"/>
          <p:nvPr/>
        </p:nvSpPr>
        <p:spPr>
          <a:xfrm>
            <a:off x="5089621" y="1677491"/>
            <a:ext cx="27437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CHAPTER 2</a:t>
            </a:r>
            <a:endParaRPr lang="zh-CN" altLang="en-US" sz="3200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2801" y="1430996"/>
            <a:ext cx="2656628" cy="2057798"/>
          </a:xfrm>
          <a:prstGeom prst="rect">
            <a:avLst/>
          </a:prstGeom>
        </p:spPr>
      </p:pic>
      <p:sp>
        <p:nvSpPr>
          <p:cNvPr id="12" name="TextBox 45">
            <a:extLst>
              <a:ext uri="{FF2B5EF4-FFF2-40B4-BE49-F238E27FC236}">
                <a16:creationId xmlns:a16="http://schemas.microsoft.com/office/drawing/2014/main" id="{E73FBEAD-C53F-4252-9B4D-751E3B0FBA9C}"/>
              </a:ext>
            </a:extLst>
          </p:cNvPr>
          <p:cNvSpPr txBox="1"/>
          <p:nvPr/>
        </p:nvSpPr>
        <p:spPr>
          <a:xfrm>
            <a:off x="4819539" y="2652367"/>
            <a:ext cx="2822713" cy="584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3200" dirty="0">
                <a:solidFill>
                  <a:schemeClr val="bg1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年伟大奇迹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002E9864-58F4-4A87-8FD6-ABAEBD1A476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57001">
            <a:off x="-1191552" y="-325057"/>
            <a:ext cx="1820044" cy="176639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B6EE2F00-EA80-4743-8FA7-5D084C004ED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01019" y="1363465"/>
            <a:ext cx="1523980" cy="95339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B0C121B2-F58D-42C4-A9E6-77E6D6C0B9B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0254" y="2185006"/>
            <a:ext cx="1338178" cy="978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1470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Picture_1">
            <a:extLst>
              <a:ext uri="{FF2B5EF4-FFF2-40B4-BE49-F238E27FC236}">
                <a16:creationId xmlns:a16="http://schemas.microsoft.com/office/drawing/2014/main" id="{18ACD82D-81BF-4756-B74E-1B662F3BEB90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812754" y="1663318"/>
            <a:ext cx="2310954" cy="2322611"/>
          </a:xfrm>
          <a:custGeom>
            <a:avLst/>
            <a:gdLst>
              <a:gd name="T0" fmla="*/ 1882859 w 3776618"/>
              <a:gd name="T1" fmla="*/ 1988613 h 3795764"/>
              <a:gd name="T2" fmla="*/ 2000073 w 3776618"/>
              <a:gd name="T3" fmla="*/ 2037126 h 3795764"/>
              <a:gd name="T4" fmla="*/ 2731969 w 3776618"/>
              <a:gd name="T5" fmla="*/ 2768624 h 3795764"/>
              <a:gd name="T6" fmla="*/ 2731969 w 3776618"/>
              <a:gd name="T7" fmla="*/ 3002905 h 3795764"/>
              <a:gd name="T8" fmla="*/ 1988315 w 3776618"/>
              <a:gd name="T9" fmla="*/ 3746159 h 3795764"/>
              <a:gd name="T10" fmla="*/ 1753908 w 3776618"/>
              <a:gd name="T11" fmla="*/ 3746159 h 3795764"/>
              <a:gd name="T12" fmla="*/ 1022011 w 3776618"/>
              <a:gd name="T13" fmla="*/ 3014663 h 3795764"/>
              <a:gd name="T14" fmla="*/ 1022011 w 3776618"/>
              <a:gd name="T15" fmla="*/ 2780382 h 3795764"/>
              <a:gd name="T16" fmla="*/ 1765666 w 3776618"/>
              <a:gd name="T17" fmla="*/ 2037126 h 3795764"/>
              <a:gd name="T18" fmla="*/ 1882859 w 3776618"/>
              <a:gd name="T19" fmla="*/ 1988613 h 3795764"/>
              <a:gd name="T20" fmla="*/ 909402 w 3776618"/>
              <a:gd name="T21" fmla="*/ 992555 h 3795764"/>
              <a:gd name="T22" fmla="*/ 1026595 w 3776618"/>
              <a:gd name="T23" fmla="*/ 1041089 h 3795764"/>
              <a:gd name="T24" fmla="*/ 1758490 w 3776618"/>
              <a:gd name="T25" fmla="*/ 1772586 h 3795764"/>
              <a:gd name="T26" fmla="*/ 1758490 w 3776618"/>
              <a:gd name="T27" fmla="*/ 2006864 h 3795764"/>
              <a:gd name="T28" fmla="*/ 1014837 w 3776618"/>
              <a:gd name="T29" fmla="*/ 2750101 h 3795764"/>
              <a:gd name="T30" fmla="*/ 780430 w 3776618"/>
              <a:gd name="T31" fmla="*/ 2750101 h 3795764"/>
              <a:gd name="T32" fmla="*/ 48555 w 3776618"/>
              <a:gd name="T33" fmla="*/ 2018604 h 3795764"/>
              <a:gd name="T34" fmla="*/ 48555 w 3776618"/>
              <a:gd name="T35" fmla="*/ 1784344 h 3795764"/>
              <a:gd name="T36" fmla="*/ 792188 w 3776618"/>
              <a:gd name="T37" fmla="*/ 1041089 h 3795764"/>
              <a:gd name="T38" fmla="*/ 909402 w 3776618"/>
              <a:gd name="T39" fmla="*/ 992555 h 3795764"/>
              <a:gd name="T40" fmla="*/ 2879919 w 3776618"/>
              <a:gd name="T41" fmla="*/ 992078 h 3795764"/>
              <a:gd name="T42" fmla="*/ 2997133 w 3776618"/>
              <a:gd name="T43" fmla="*/ 1040612 h 3795764"/>
              <a:gd name="T44" fmla="*/ 3729008 w 3776618"/>
              <a:gd name="T45" fmla="*/ 1772110 h 3795764"/>
              <a:gd name="T46" fmla="*/ 3729008 w 3776618"/>
              <a:gd name="T47" fmla="*/ 2006391 h 3795764"/>
              <a:gd name="T48" fmla="*/ 2985375 w 3776618"/>
              <a:gd name="T49" fmla="*/ 2749624 h 3795764"/>
              <a:gd name="T50" fmla="*/ 2750968 w 3776618"/>
              <a:gd name="T51" fmla="*/ 2749624 h 3795764"/>
              <a:gd name="T52" fmla="*/ 2019072 w 3776618"/>
              <a:gd name="T53" fmla="*/ 2018128 h 3795764"/>
              <a:gd name="T54" fmla="*/ 2019072 w 3776618"/>
              <a:gd name="T55" fmla="*/ 1783867 h 3795764"/>
              <a:gd name="T56" fmla="*/ 2762726 w 3776618"/>
              <a:gd name="T57" fmla="*/ 1040612 h 3795764"/>
              <a:gd name="T58" fmla="*/ 2879919 w 3776618"/>
              <a:gd name="T59" fmla="*/ 992078 h 3795764"/>
              <a:gd name="T60" fmla="*/ 1904883 w 3776618"/>
              <a:gd name="T61" fmla="*/ 0 h 3795764"/>
              <a:gd name="T62" fmla="*/ 2022076 w 3776618"/>
              <a:gd name="T63" fmla="*/ 48513 h 3795764"/>
              <a:gd name="T64" fmla="*/ 2753972 w 3776618"/>
              <a:gd name="T65" fmla="*/ 780010 h 3795764"/>
              <a:gd name="T66" fmla="*/ 2753972 w 3776618"/>
              <a:gd name="T67" fmla="*/ 1014292 h 3795764"/>
              <a:gd name="T68" fmla="*/ 2010318 w 3776618"/>
              <a:gd name="T69" fmla="*/ 1757546 h 3795764"/>
              <a:gd name="T70" fmla="*/ 1775911 w 3776618"/>
              <a:gd name="T71" fmla="*/ 1757546 h 3795764"/>
              <a:gd name="T72" fmla="*/ 1044015 w 3776618"/>
              <a:gd name="T73" fmla="*/ 1026050 h 3795764"/>
              <a:gd name="T74" fmla="*/ 1044015 w 3776618"/>
              <a:gd name="T75" fmla="*/ 791767 h 3795764"/>
              <a:gd name="T76" fmla="*/ 1787669 w 3776618"/>
              <a:gd name="T77" fmla="*/ 48513 h 3795764"/>
              <a:gd name="T78" fmla="*/ 1904883 w 3776618"/>
              <a:gd name="T79" fmla="*/ 0 h 379576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776618" h="3795764">
                <a:moveTo>
                  <a:pt x="1882397" y="1989180"/>
                </a:moveTo>
                <a:cubicBezTo>
                  <a:pt x="1924804" y="1989180"/>
                  <a:pt x="1967212" y="2005358"/>
                  <a:pt x="1999569" y="2037714"/>
                </a:cubicBezTo>
                <a:lnTo>
                  <a:pt x="2731276" y="2769422"/>
                </a:lnTo>
                <a:cubicBezTo>
                  <a:pt x="2795989" y="2834134"/>
                  <a:pt x="2795989" y="2939053"/>
                  <a:pt x="2731276" y="3003766"/>
                </a:cubicBezTo>
                <a:lnTo>
                  <a:pt x="1987811" y="3747230"/>
                </a:lnTo>
                <a:cubicBezTo>
                  <a:pt x="1923099" y="3811943"/>
                  <a:pt x="1818179" y="3811943"/>
                  <a:pt x="1753467" y="3747230"/>
                </a:cubicBezTo>
                <a:lnTo>
                  <a:pt x="1021759" y="3015524"/>
                </a:lnTo>
                <a:cubicBezTo>
                  <a:pt x="957047" y="2950810"/>
                  <a:pt x="957047" y="2845892"/>
                  <a:pt x="1021759" y="2781180"/>
                </a:cubicBezTo>
                <a:lnTo>
                  <a:pt x="1765225" y="2037714"/>
                </a:lnTo>
                <a:cubicBezTo>
                  <a:pt x="1797581" y="2005358"/>
                  <a:pt x="1839989" y="1989180"/>
                  <a:pt x="1882397" y="1989180"/>
                </a:cubicBezTo>
                <a:close/>
                <a:moveTo>
                  <a:pt x="909171" y="992849"/>
                </a:moveTo>
                <a:cubicBezTo>
                  <a:pt x="951579" y="992849"/>
                  <a:pt x="993986" y="1009027"/>
                  <a:pt x="1026343" y="1041383"/>
                </a:cubicBezTo>
                <a:lnTo>
                  <a:pt x="1758049" y="1773090"/>
                </a:lnTo>
                <a:cubicBezTo>
                  <a:pt x="1822763" y="1837803"/>
                  <a:pt x="1822763" y="1942721"/>
                  <a:pt x="1758049" y="2007434"/>
                </a:cubicBezTo>
                <a:lnTo>
                  <a:pt x="1014585" y="2750899"/>
                </a:lnTo>
                <a:cubicBezTo>
                  <a:pt x="949873" y="2815611"/>
                  <a:pt x="844953" y="2815611"/>
                  <a:pt x="780241" y="2750899"/>
                </a:cubicBezTo>
                <a:lnTo>
                  <a:pt x="48534" y="2019192"/>
                </a:lnTo>
                <a:cubicBezTo>
                  <a:pt x="-16179" y="1954479"/>
                  <a:pt x="-16179" y="1849561"/>
                  <a:pt x="48534" y="1784848"/>
                </a:cubicBezTo>
                <a:lnTo>
                  <a:pt x="791999" y="1041383"/>
                </a:lnTo>
                <a:cubicBezTo>
                  <a:pt x="824355" y="1009027"/>
                  <a:pt x="866763" y="992849"/>
                  <a:pt x="909171" y="992849"/>
                </a:cubicBezTo>
                <a:close/>
                <a:moveTo>
                  <a:pt x="2879205" y="992372"/>
                </a:moveTo>
                <a:cubicBezTo>
                  <a:pt x="2921612" y="992372"/>
                  <a:pt x="2964021" y="1008550"/>
                  <a:pt x="2996377" y="1040906"/>
                </a:cubicBezTo>
                <a:lnTo>
                  <a:pt x="3728084" y="1772614"/>
                </a:lnTo>
                <a:cubicBezTo>
                  <a:pt x="3792797" y="1837326"/>
                  <a:pt x="3792797" y="1942244"/>
                  <a:pt x="3728084" y="2006958"/>
                </a:cubicBezTo>
                <a:lnTo>
                  <a:pt x="2984619" y="2750422"/>
                </a:lnTo>
                <a:cubicBezTo>
                  <a:pt x="2919907" y="2815135"/>
                  <a:pt x="2814987" y="2815135"/>
                  <a:pt x="2750275" y="2750422"/>
                </a:cubicBezTo>
                <a:lnTo>
                  <a:pt x="2018568" y="2018716"/>
                </a:lnTo>
                <a:cubicBezTo>
                  <a:pt x="1953855" y="1954002"/>
                  <a:pt x="1953855" y="1849084"/>
                  <a:pt x="2018568" y="1784371"/>
                </a:cubicBezTo>
                <a:lnTo>
                  <a:pt x="2762033" y="1040906"/>
                </a:lnTo>
                <a:cubicBezTo>
                  <a:pt x="2794389" y="1008550"/>
                  <a:pt x="2836797" y="992372"/>
                  <a:pt x="2879205" y="992372"/>
                </a:cubicBezTo>
                <a:close/>
                <a:moveTo>
                  <a:pt x="1904400" y="0"/>
                </a:moveTo>
                <a:cubicBezTo>
                  <a:pt x="1946807" y="0"/>
                  <a:pt x="1989216" y="16178"/>
                  <a:pt x="2021572" y="48534"/>
                </a:cubicBezTo>
                <a:lnTo>
                  <a:pt x="2753279" y="780241"/>
                </a:lnTo>
                <a:cubicBezTo>
                  <a:pt x="2817992" y="844954"/>
                  <a:pt x="2817992" y="949872"/>
                  <a:pt x="2753279" y="1014586"/>
                </a:cubicBezTo>
                <a:lnTo>
                  <a:pt x="2009814" y="1758050"/>
                </a:lnTo>
                <a:cubicBezTo>
                  <a:pt x="1945102" y="1822763"/>
                  <a:pt x="1840182" y="1822763"/>
                  <a:pt x="1775470" y="1758050"/>
                </a:cubicBezTo>
                <a:lnTo>
                  <a:pt x="1043763" y="1026344"/>
                </a:lnTo>
                <a:cubicBezTo>
                  <a:pt x="979050" y="961630"/>
                  <a:pt x="979050" y="856712"/>
                  <a:pt x="1043763" y="791998"/>
                </a:cubicBezTo>
                <a:lnTo>
                  <a:pt x="1787228" y="48534"/>
                </a:lnTo>
                <a:cubicBezTo>
                  <a:pt x="1819584" y="16178"/>
                  <a:pt x="1861992" y="0"/>
                  <a:pt x="1904400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1" name="图片 4">
            <a:extLst>
              <a:ext uri="{FF2B5EF4-FFF2-40B4-BE49-F238E27FC236}">
                <a16:creationId xmlns:a16="http://schemas.microsoft.com/office/drawing/2014/main" id="{9170EA4A-EC4D-4BD4-9F21-AC570F702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25557" y="1476408"/>
            <a:ext cx="6110903" cy="294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B0E5B94-7C0B-467C-AC4F-D0B7B5437E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5237" y="2316509"/>
            <a:ext cx="8636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8E370A3-47E3-4EA4-B3EE-1768846E20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3224" y="2313334"/>
            <a:ext cx="882650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23C3192-0263-4752-8F3C-6E24933536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2087" y="2313334"/>
            <a:ext cx="865187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6">
            <a:extLst>
              <a:ext uri="{FF2B5EF4-FFF2-40B4-BE49-F238E27FC236}">
                <a16:creationId xmlns:a16="http://schemas.microsoft.com/office/drawing/2014/main" id="{DECCA8E6-D007-419C-9A8B-FE1263EE2D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362" y="2570509"/>
            <a:ext cx="6413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000" dirty="0">
                <a:solidFill>
                  <a:srgbClr val="833121"/>
                </a:solidFill>
                <a:latin typeface="Impact" panose="020B0806030902050204" pitchFamily="34" charset="0"/>
              </a:rPr>
              <a:t>25%</a:t>
            </a:r>
            <a:endParaRPr lang="zh-CN" altLang="en-US" sz="2000" dirty="0">
              <a:solidFill>
                <a:srgbClr val="833121"/>
              </a:solidFill>
              <a:latin typeface="Impact" panose="020B0806030902050204" pitchFamily="34" charset="0"/>
            </a:endParaRPr>
          </a:p>
        </p:txBody>
      </p:sp>
      <p:sp>
        <p:nvSpPr>
          <p:cNvPr id="16" name="TextBox 6">
            <a:extLst>
              <a:ext uri="{FF2B5EF4-FFF2-40B4-BE49-F238E27FC236}">
                <a16:creationId xmlns:a16="http://schemas.microsoft.com/office/drawing/2014/main" id="{CB1BF33B-2B29-4C0A-928F-524C07E336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3212" y="2570509"/>
            <a:ext cx="642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000">
                <a:solidFill>
                  <a:srgbClr val="833121"/>
                </a:solidFill>
                <a:latin typeface="Impact" panose="020B0806030902050204" pitchFamily="34" charset="0"/>
              </a:rPr>
              <a:t>50%</a:t>
            </a:r>
            <a:endParaRPr lang="zh-CN" altLang="en-US" sz="2000">
              <a:solidFill>
                <a:srgbClr val="833121"/>
              </a:solidFill>
              <a:latin typeface="Impact" panose="020B0806030902050204" pitchFamily="34" charset="0"/>
            </a:endParaRP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807A7C69-129F-45AE-80DF-FC475400DD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3874" y="2549872"/>
            <a:ext cx="6413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000">
                <a:solidFill>
                  <a:srgbClr val="833121"/>
                </a:solidFill>
                <a:latin typeface="Impact" panose="020B0806030902050204" pitchFamily="34" charset="0"/>
              </a:rPr>
              <a:t>75%</a:t>
            </a:r>
            <a:endParaRPr lang="zh-CN" altLang="en-US" sz="2000">
              <a:solidFill>
                <a:srgbClr val="833121"/>
              </a:solidFill>
              <a:latin typeface="Impact" panose="020B080603090205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88DB9AD-0544-465C-969D-04CE194E5624}"/>
              </a:ext>
            </a:extLst>
          </p:cNvPr>
          <p:cNvSpPr txBox="1"/>
          <p:nvPr/>
        </p:nvSpPr>
        <p:spPr>
          <a:xfrm>
            <a:off x="4104451" y="3343751"/>
            <a:ext cx="1291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2813004-445E-4EB3-8DB1-627539E0B27D}"/>
              </a:ext>
            </a:extLst>
          </p:cNvPr>
          <p:cNvSpPr txBox="1"/>
          <p:nvPr/>
        </p:nvSpPr>
        <p:spPr>
          <a:xfrm>
            <a:off x="5566914" y="3343751"/>
            <a:ext cx="1291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9277649-F09B-4A12-9AD3-9F5928FEC976}"/>
              </a:ext>
            </a:extLst>
          </p:cNvPr>
          <p:cNvSpPr txBox="1"/>
          <p:nvPr/>
        </p:nvSpPr>
        <p:spPr>
          <a:xfrm>
            <a:off x="7107153" y="3343751"/>
            <a:ext cx="1291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89F3F89-8EB9-4D46-8DAA-E7F5799159BF}"/>
              </a:ext>
            </a:extLst>
          </p:cNvPr>
          <p:cNvSpPr/>
          <p:nvPr/>
        </p:nvSpPr>
        <p:spPr>
          <a:xfrm>
            <a:off x="1116846" y="4703512"/>
            <a:ext cx="10441811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今天，中国特色社会主义进入了新时代。中国成为世界第二大经济体，托举起覆盖</a:t>
            </a:r>
            <a:r>
              <a:rPr lang="en-US" altLang="zh-CN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13</a:t>
            </a: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亿多人口的全球最大社会保障网，每年减贫</a:t>
            </a:r>
            <a:r>
              <a:rPr lang="en-US" altLang="zh-CN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1300</a:t>
            </a: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多万人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882C1E8-4C35-43DD-BEFA-8F46910E766C}"/>
              </a:ext>
            </a:extLst>
          </p:cNvPr>
          <p:cNvGrpSpPr/>
          <p:nvPr/>
        </p:nvGrpSpPr>
        <p:grpSpPr>
          <a:xfrm>
            <a:off x="204904" y="3288583"/>
            <a:ext cx="1348566" cy="1414929"/>
            <a:chOff x="1240611" y="1524917"/>
            <a:chExt cx="1348566" cy="1414929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C45EEBE8-E22B-487B-958E-A9104B42E1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850675">
              <a:off x="1930137" y="2020214"/>
              <a:ext cx="659040" cy="819908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EE5E7D14-4A01-4E8C-A471-6B2ED18DA2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40611" y="1524917"/>
              <a:ext cx="1137316" cy="1414929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19C52E8-BA89-4289-8608-B6D6430B63F7}"/>
              </a:ext>
            </a:extLst>
          </p:cNvPr>
          <p:cNvGrpSpPr/>
          <p:nvPr/>
        </p:nvGrpSpPr>
        <p:grpSpPr>
          <a:xfrm>
            <a:off x="10318132" y="2977356"/>
            <a:ext cx="1555816" cy="1726156"/>
            <a:chOff x="10378151" y="4528521"/>
            <a:chExt cx="1555816" cy="1726156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C80F0C47-2311-4C30-8313-AEE3563DFE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819176">
              <a:off x="10378151" y="5302670"/>
              <a:ext cx="765221" cy="952007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80031731-5AF7-489A-A615-23BBA17D0C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47501" y="4528521"/>
              <a:ext cx="1386466" cy="1724895"/>
            </a:xfrm>
            <a:prstGeom prst="rect">
              <a:avLst/>
            </a:prstGeom>
          </p:spPr>
        </p:pic>
      </p:grpSp>
      <p:sp>
        <p:nvSpPr>
          <p:cNvPr id="28" name="TextBox 45">
            <a:extLst>
              <a:ext uri="{FF2B5EF4-FFF2-40B4-BE49-F238E27FC236}">
                <a16:creationId xmlns:a16="http://schemas.microsoft.com/office/drawing/2014/main" id="{63286966-9BC4-4AA1-B9A8-ECABAB591BC7}"/>
              </a:ext>
            </a:extLst>
          </p:cNvPr>
          <p:cNvSpPr txBox="1"/>
          <p:nvPr/>
        </p:nvSpPr>
        <p:spPr>
          <a:xfrm>
            <a:off x="2185947" y="497290"/>
            <a:ext cx="2822713" cy="584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年伟大奇迹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2EFD8905-1687-4F61-B63C-6999A578BF72}"/>
              </a:ext>
            </a:extLst>
          </p:cNvPr>
          <p:cNvCxnSpPr>
            <a:cxnSpLocks/>
          </p:cNvCxnSpPr>
          <p:nvPr/>
        </p:nvCxnSpPr>
        <p:spPr>
          <a:xfrm>
            <a:off x="734869" y="4726515"/>
            <a:ext cx="11139079" cy="0"/>
          </a:xfrm>
          <a:prstGeom prst="line">
            <a:avLst/>
          </a:prstGeom>
          <a:ln w="28575">
            <a:solidFill>
              <a:srgbClr val="CC2F2E"/>
            </a:solidFill>
            <a:prstDash val="lgDash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0122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D680C40-70C6-4B3D-9717-7313475DFE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2976" y="1748082"/>
            <a:ext cx="4752975" cy="462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>
            <a:extLst>
              <a:ext uri="{FF2B5EF4-FFF2-40B4-BE49-F238E27FC236}">
                <a16:creationId xmlns:a16="http://schemas.microsoft.com/office/drawing/2014/main" id="{5FA692ED-635D-4518-B5CD-5A7F1F27B5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1334" y="1829942"/>
            <a:ext cx="1976437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2">
            <a:extLst>
              <a:ext uri="{FF2B5EF4-FFF2-40B4-BE49-F238E27FC236}">
                <a16:creationId xmlns:a16="http://schemas.microsoft.com/office/drawing/2014/main" id="{B28A7FE7-BB31-45A0-8AF6-910F7CEA14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41646" y="1824183"/>
            <a:ext cx="1976437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B2640CE-22C0-4151-8A22-9EACE277CB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9902" y="1589948"/>
            <a:ext cx="3413398" cy="3764577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D70907BB-9DC0-46C8-8E4E-FC6700708A24}"/>
              </a:ext>
            </a:extLst>
          </p:cNvPr>
          <p:cNvGrpSpPr/>
          <p:nvPr/>
        </p:nvGrpSpPr>
        <p:grpSpPr>
          <a:xfrm>
            <a:off x="1874736" y="2832344"/>
            <a:ext cx="2463729" cy="2009297"/>
            <a:chOff x="4101093" y="175103"/>
            <a:chExt cx="3989814" cy="3253897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18015C01-003C-4E77-A6C4-DD3300BF7E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01093" y="690501"/>
              <a:ext cx="3989814" cy="2738499"/>
            </a:xfrm>
            <a:prstGeom prst="rect">
              <a:avLst/>
            </a:prstGeom>
            <a:effectLst>
              <a:outerShdw blurRad="165100" dist="203200" dir="21540000" sx="89000" sy="89000" kx="-1200000" algn="bl" rotWithShape="0">
                <a:prstClr val="black">
                  <a:alpha val="17000"/>
                </a:prstClr>
              </a:outerShdw>
            </a:effectLst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E3DEC78C-7886-47EE-B875-2881E5DC899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268" t="10869" r="15817" b="21715"/>
            <a:stretch/>
          </p:blipFill>
          <p:spPr bwMode="auto">
            <a:xfrm>
              <a:off x="4595233" y="175103"/>
              <a:ext cx="2455088" cy="2132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E5CCBEA8-12AC-4920-B6C8-C0B565843C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1346" y="4848671"/>
            <a:ext cx="636140" cy="63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B9CC3A46-7B2C-4D3F-B4FE-EE7AAC38FD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2688" y="4718060"/>
            <a:ext cx="261221" cy="261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3B4ED66E-3FF3-4033-8FF8-F5EB043E04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2399" y="5260101"/>
            <a:ext cx="261221" cy="261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BA6FD25-6340-4141-B445-8897154C1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1076" y="4938451"/>
            <a:ext cx="261221" cy="261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C1A91B8-3C54-40FA-B443-D0F2390820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2688" y="5519347"/>
            <a:ext cx="261221" cy="261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CC036133-2371-4C0B-B85A-0F9875712EBC}"/>
              </a:ext>
            </a:extLst>
          </p:cNvPr>
          <p:cNvSpPr txBox="1"/>
          <p:nvPr/>
        </p:nvSpPr>
        <p:spPr>
          <a:xfrm>
            <a:off x="6152877" y="1913442"/>
            <a:ext cx="23268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钢铁脊梁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AF3C859-EF09-4A0E-A235-313AACC1CF23}"/>
              </a:ext>
            </a:extLst>
          </p:cNvPr>
          <p:cNvSpPr txBox="1"/>
          <p:nvPr/>
        </p:nvSpPr>
        <p:spPr>
          <a:xfrm>
            <a:off x="8658393" y="1924288"/>
            <a:ext cx="2142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辛勤汗水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BE98245D-88C7-499A-A45A-B752801D6B55}"/>
              </a:ext>
            </a:extLst>
          </p:cNvPr>
          <p:cNvSpPr/>
          <p:nvPr/>
        </p:nvSpPr>
        <p:spPr>
          <a:xfrm>
            <a:off x="5995054" y="2959597"/>
            <a:ext cx="525397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七十年风云激荡，旧颜换新颜。七十年间，在共产党的坚强领导下，勤劳的中华儿女团结一心，艰苦奋斗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0891F052-0889-46FC-8EB8-83C45695432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6448" b="550"/>
          <a:stretch>
            <a:fillRect/>
          </a:stretch>
        </p:blipFill>
        <p:spPr>
          <a:xfrm>
            <a:off x="5566717" y="4537619"/>
            <a:ext cx="6432011" cy="1059924"/>
          </a:xfrm>
          <a:prstGeom prst="rect">
            <a:avLst/>
          </a:prstGeom>
        </p:spPr>
      </p:pic>
      <p:sp>
        <p:nvSpPr>
          <p:cNvPr id="26" name="TextBox 45">
            <a:extLst>
              <a:ext uri="{FF2B5EF4-FFF2-40B4-BE49-F238E27FC236}">
                <a16:creationId xmlns:a16="http://schemas.microsoft.com/office/drawing/2014/main" id="{51FA6F96-C19E-4041-9F58-EFEC7FBCA52B}"/>
              </a:ext>
            </a:extLst>
          </p:cNvPr>
          <p:cNvSpPr txBox="1"/>
          <p:nvPr/>
        </p:nvSpPr>
        <p:spPr>
          <a:xfrm>
            <a:off x="2185947" y="497290"/>
            <a:ext cx="2822713" cy="584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年伟大奇迹</a:t>
            </a:r>
          </a:p>
        </p:txBody>
      </p:sp>
    </p:spTree>
    <p:extLst>
      <p:ext uri="{BB962C8B-B14F-4D97-AF65-F5344CB8AC3E}">
        <p14:creationId xmlns:p14="http://schemas.microsoft.com/office/powerpoint/2010/main" val="11496754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604747A-7AB6-4EBA-94D6-E5AABC2F4C3C}"/>
              </a:ext>
            </a:extLst>
          </p:cNvPr>
          <p:cNvGrpSpPr/>
          <p:nvPr/>
        </p:nvGrpSpPr>
        <p:grpSpPr>
          <a:xfrm>
            <a:off x="1954229" y="1518534"/>
            <a:ext cx="2118519" cy="2791675"/>
            <a:chOff x="2020490" y="1955005"/>
            <a:chExt cx="2118519" cy="2791675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F41E3AE8-613D-4F1F-B5B8-A98C2B942E2D}"/>
                </a:ext>
              </a:extLst>
            </p:cNvPr>
            <p:cNvGrpSpPr/>
            <p:nvPr/>
          </p:nvGrpSpPr>
          <p:grpSpPr>
            <a:xfrm>
              <a:off x="2020490" y="1955005"/>
              <a:ext cx="2118519" cy="2791675"/>
              <a:chOff x="2020490" y="1955005"/>
              <a:chExt cx="2118519" cy="2791675"/>
            </a:xfrm>
          </p:grpSpPr>
          <p:pic>
            <p:nvPicPr>
              <p:cNvPr id="34" name="图片 33">
                <a:extLst>
                  <a:ext uri="{FF2B5EF4-FFF2-40B4-BE49-F238E27FC236}">
                    <a16:creationId xmlns:a16="http://schemas.microsoft.com/office/drawing/2014/main" id="{AD3A3297-3D85-47CA-9CD0-65E3EA637AB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20490" y="1955005"/>
                <a:ext cx="2118519" cy="2791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83F90C23-7FA9-44E9-8F38-51F4861669CB}"/>
                  </a:ext>
                </a:extLst>
              </p:cNvPr>
              <p:cNvSpPr/>
              <p:nvPr/>
            </p:nvSpPr>
            <p:spPr>
              <a:xfrm>
                <a:off x="2501900" y="2679700"/>
                <a:ext cx="1206500" cy="1104900"/>
              </a:xfrm>
              <a:prstGeom prst="rect">
                <a:avLst/>
              </a:prstGeom>
              <a:solidFill>
                <a:srgbClr val="FFF5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D6F65EA5-4466-4770-9A82-DEF9BACE77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76752" y="2455402"/>
              <a:ext cx="1256796" cy="1329198"/>
            </a:xfrm>
            <a:prstGeom prst="rect">
              <a:avLst/>
            </a:prstGeom>
          </p:spPr>
        </p:pic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62228F0-96FB-4F1E-95DE-4093F1F075D0}"/>
                </a:ext>
              </a:extLst>
            </p:cNvPr>
            <p:cNvSpPr txBox="1"/>
            <p:nvPr/>
          </p:nvSpPr>
          <p:spPr>
            <a:xfrm>
              <a:off x="2908300" y="2844225"/>
              <a:ext cx="4445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字魂36号-正文宋楷" panose="00000500000000000000" pitchFamily="2" charset="-122"/>
                  <a:ea typeface="字魂36号-正文宋楷" panose="00000500000000000000" pitchFamily="2" charset="-122"/>
                </a:rPr>
                <a:t>1</a:t>
              </a:r>
              <a:endPara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0FCBC71-9A5D-4770-AD58-60C690EAA9F0}"/>
              </a:ext>
            </a:extLst>
          </p:cNvPr>
          <p:cNvGrpSpPr/>
          <p:nvPr/>
        </p:nvGrpSpPr>
        <p:grpSpPr>
          <a:xfrm>
            <a:off x="4877229" y="1391134"/>
            <a:ext cx="2546424" cy="3355546"/>
            <a:chOff x="5157390" y="1955005"/>
            <a:chExt cx="2118519" cy="2791675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C28523C0-D7B8-4AD2-829E-559D2F1007E9}"/>
                </a:ext>
              </a:extLst>
            </p:cNvPr>
            <p:cNvGrpSpPr/>
            <p:nvPr/>
          </p:nvGrpSpPr>
          <p:grpSpPr>
            <a:xfrm>
              <a:off x="5157390" y="1955005"/>
              <a:ext cx="2118519" cy="2791675"/>
              <a:chOff x="2020490" y="1955005"/>
              <a:chExt cx="2118519" cy="2791675"/>
            </a:xfrm>
          </p:grpSpPr>
          <p:pic>
            <p:nvPicPr>
              <p:cNvPr id="43" name="图片 42">
                <a:extLst>
                  <a:ext uri="{FF2B5EF4-FFF2-40B4-BE49-F238E27FC236}">
                    <a16:creationId xmlns:a16="http://schemas.microsoft.com/office/drawing/2014/main" id="{0C0078D9-BAB5-4F6B-82D7-9342B555A8F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20490" y="1955005"/>
                <a:ext cx="2118519" cy="2791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AB96FDC0-1228-4C19-B7F5-3B723B404451}"/>
                  </a:ext>
                </a:extLst>
              </p:cNvPr>
              <p:cNvSpPr/>
              <p:nvPr/>
            </p:nvSpPr>
            <p:spPr>
              <a:xfrm>
                <a:off x="2501900" y="2679700"/>
                <a:ext cx="1206500" cy="1104900"/>
              </a:xfrm>
              <a:prstGeom prst="rect">
                <a:avLst/>
              </a:prstGeom>
              <a:solidFill>
                <a:srgbClr val="FFF5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D99F7822-4BC6-4F6D-96B3-2861B5DD09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13652" y="2455402"/>
              <a:ext cx="1256796" cy="1329198"/>
            </a:xfrm>
            <a:prstGeom prst="rect">
              <a:avLst/>
            </a:prstGeom>
          </p:spPr>
        </p:pic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6AB6660-B544-4357-AD67-8FAC2C6FBAF1}"/>
                </a:ext>
              </a:extLst>
            </p:cNvPr>
            <p:cNvSpPr txBox="1"/>
            <p:nvPr/>
          </p:nvSpPr>
          <p:spPr>
            <a:xfrm>
              <a:off x="6057900" y="2844225"/>
              <a:ext cx="4445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字魂36号-正文宋楷" panose="00000500000000000000" pitchFamily="2" charset="-122"/>
                  <a:ea typeface="字魂36号-正文宋楷" panose="00000500000000000000" pitchFamily="2" charset="-122"/>
                </a:rPr>
                <a:t>2</a:t>
              </a:r>
              <a:endPara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06BF18E-C728-40BE-825A-1B9D502442DB}"/>
              </a:ext>
            </a:extLst>
          </p:cNvPr>
          <p:cNvGrpSpPr/>
          <p:nvPr/>
        </p:nvGrpSpPr>
        <p:grpSpPr>
          <a:xfrm>
            <a:off x="8228029" y="1518534"/>
            <a:ext cx="2118519" cy="2791675"/>
            <a:chOff x="8294290" y="1955005"/>
            <a:chExt cx="2118519" cy="2791675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6BEFD93C-7E29-4C68-A359-29CBC5C7D485}"/>
                </a:ext>
              </a:extLst>
            </p:cNvPr>
            <p:cNvGrpSpPr/>
            <p:nvPr/>
          </p:nvGrpSpPr>
          <p:grpSpPr>
            <a:xfrm>
              <a:off x="8294290" y="1955005"/>
              <a:ext cx="2118519" cy="2791675"/>
              <a:chOff x="2020490" y="1955005"/>
              <a:chExt cx="2118519" cy="2791675"/>
            </a:xfrm>
          </p:grpSpPr>
          <p:pic>
            <p:nvPicPr>
              <p:cNvPr id="47" name="图片 46">
                <a:extLst>
                  <a:ext uri="{FF2B5EF4-FFF2-40B4-BE49-F238E27FC236}">
                    <a16:creationId xmlns:a16="http://schemas.microsoft.com/office/drawing/2014/main" id="{A1B77CCB-F5D6-411E-858F-769CA0E2952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20490" y="1955005"/>
                <a:ext cx="2118519" cy="2791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7BF506F1-2246-4FE6-B50D-F9320105032A}"/>
                  </a:ext>
                </a:extLst>
              </p:cNvPr>
              <p:cNvSpPr/>
              <p:nvPr/>
            </p:nvSpPr>
            <p:spPr>
              <a:xfrm>
                <a:off x="2501900" y="2679700"/>
                <a:ext cx="1206500" cy="1104900"/>
              </a:xfrm>
              <a:prstGeom prst="rect">
                <a:avLst/>
              </a:prstGeom>
              <a:solidFill>
                <a:srgbClr val="FFF5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5D57B885-221D-4A5F-B704-74E82D49A4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50552" y="2455402"/>
              <a:ext cx="1256796" cy="1329198"/>
            </a:xfrm>
            <a:prstGeom prst="rect">
              <a:avLst/>
            </a:prstGeom>
          </p:spPr>
        </p:pic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2AD6920-FD1F-43FD-B6B7-6E4B91ED38AA}"/>
                </a:ext>
              </a:extLst>
            </p:cNvPr>
            <p:cNvSpPr txBox="1"/>
            <p:nvPr/>
          </p:nvSpPr>
          <p:spPr>
            <a:xfrm>
              <a:off x="9156700" y="2844225"/>
              <a:ext cx="4445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字魂36号-正文宋楷" panose="00000500000000000000" pitchFamily="2" charset="-122"/>
                  <a:ea typeface="字魂36号-正文宋楷" panose="00000500000000000000" pitchFamily="2" charset="-122"/>
                </a:rPr>
                <a:t>3</a:t>
              </a:r>
              <a:endPara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A20E5020-E77F-421A-9537-FFF12B65F089}"/>
              </a:ext>
            </a:extLst>
          </p:cNvPr>
          <p:cNvSpPr txBox="1"/>
          <p:nvPr/>
        </p:nvSpPr>
        <p:spPr>
          <a:xfrm>
            <a:off x="2476833" y="3291664"/>
            <a:ext cx="1291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改革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1B61AB2B-53B0-4E4B-81AE-113349C7098F}"/>
              </a:ext>
            </a:extLst>
          </p:cNvPr>
          <p:cNvSpPr txBox="1"/>
          <p:nvPr/>
        </p:nvSpPr>
        <p:spPr>
          <a:xfrm>
            <a:off x="5605580" y="3637154"/>
            <a:ext cx="1291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创新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41A0EAFB-E18F-4AAF-9CB1-3BC7CBB3DF10}"/>
              </a:ext>
            </a:extLst>
          </p:cNvPr>
          <p:cNvSpPr txBox="1"/>
          <p:nvPr/>
        </p:nvSpPr>
        <p:spPr>
          <a:xfrm>
            <a:off x="8684291" y="3291663"/>
            <a:ext cx="1291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奋斗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A7CDF158-4D4A-41A0-9E50-8B666137222E}"/>
              </a:ext>
            </a:extLst>
          </p:cNvPr>
          <p:cNvSpPr/>
          <p:nvPr/>
        </p:nvSpPr>
        <p:spPr>
          <a:xfrm>
            <a:off x="1509173" y="4746680"/>
            <a:ext cx="9097453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七十年风云激荡，旧颜换新颜。七十年间，在共产党的坚强领导下，勤劳的中华儿女团结一心，艰苦奋斗</a:t>
            </a:r>
          </a:p>
        </p:txBody>
      </p:sp>
      <p:pic>
        <p:nvPicPr>
          <p:cNvPr id="60" name="Picture 72" descr="红鸟">
            <a:extLst>
              <a:ext uri="{FF2B5EF4-FFF2-40B4-BE49-F238E27FC236}">
                <a16:creationId xmlns:a16="http://schemas.microsoft.com/office/drawing/2014/main" id="{6F343230-F919-4C28-9872-E9670BCFDD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0166" y="5602010"/>
            <a:ext cx="1111617" cy="709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73" descr="红鸟">
            <a:extLst>
              <a:ext uri="{FF2B5EF4-FFF2-40B4-BE49-F238E27FC236}">
                <a16:creationId xmlns:a16="http://schemas.microsoft.com/office/drawing/2014/main" id="{F34E7571-3C96-4121-9686-AFFCE2FBB3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-8168"/>
          <a:stretch>
            <a:fillRect/>
          </a:stretch>
        </p:blipFill>
        <p:spPr bwMode="auto">
          <a:xfrm>
            <a:off x="10606626" y="5308025"/>
            <a:ext cx="1046738" cy="628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73" descr="红鸟">
            <a:extLst>
              <a:ext uri="{FF2B5EF4-FFF2-40B4-BE49-F238E27FC236}">
                <a16:creationId xmlns:a16="http://schemas.microsoft.com/office/drawing/2014/main" id="{78543C6D-C1AE-4C8C-9415-E222E0508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-8168"/>
          <a:stretch>
            <a:fillRect/>
          </a:stretch>
        </p:blipFill>
        <p:spPr bwMode="auto">
          <a:xfrm flipH="1">
            <a:off x="779935" y="1640738"/>
            <a:ext cx="1046738" cy="628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TextBox 45">
            <a:extLst>
              <a:ext uri="{FF2B5EF4-FFF2-40B4-BE49-F238E27FC236}">
                <a16:creationId xmlns:a16="http://schemas.microsoft.com/office/drawing/2014/main" id="{5507136C-26BD-40F5-852E-E9AAA2B42F1A}"/>
              </a:ext>
            </a:extLst>
          </p:cNvPr>
          <p:cNvSpPr txBox="1"/>
          <p:nvPr/>
        </p:nvSpPr>
        <p:spPr>
          <a:xfrm>
            <a:off x="2185947" y="497290"/>
            <a:ext cx="2822713" cy="584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年伟大奇迹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7477B5BD-4936-4A52-90D0-4470A2D4D1C4}"/>
              </a:ext>
            </a:extLst>
          </p:cNvPr>
          <p:cNvCxnSpPr>
            <a:cxnSpLocks/>
          </p:cNvCxnSpPr>
          <p:nvPr/>
        </p:nvCxnSpPr>
        <p:spPr>
          <a:xfrm>
            <a:off x="1509173" y="4795892"/>
            <a:ext cx="0" cy="1174327"/>
          </a:xfrm>
          <a:prstGeom prst="line">
            <a:avLst/>
          </a:prstGeom>
          <a:ln w="28575">
            <a:solidFill>
              <a:srgbClr val="CC2F2E"/>
            </a:solidFill>
            <a:prstDash val="lgDash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>
            <a:extLst>
              <a:ext uri="{FF2B5EF4-FFF2-40B4-BE49-F238E27FC236}">
                <a16:creationId xmlns:a16="http://schemas.microsoft.com/office/drawing/2014/main" id="{4D827644-FED8-40F6-93CF-AAB213A19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873" y="4986152"/>
            <a:ext cx="636140" cy="63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55166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16">
            <a:extLst>
              <a:ext uri="{FF2B5EF4-FFF2-40B4-BE49-F238E27FC236}">
                <a16:creationId xmlns:a16="http://schemas.microsoft.com/office/drawing/2014/main" id="{5BB42474-DBB4-4F1F-B427-63E7568F15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 flipH="1">
            <a:off x="6058888" y="-3900884"/>
            <a:ext cx="74226" cy="12192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5335C111-ECE1-4E83-A8D6-CDE216235DDE}"/>
              </a:ext>
            </a:extLst>
          </p:cNvPr>
          <p:cNvGrpSpPr/>
          <p:nvPr/>
        </p:nvGrpSpPr>
        <p:grpSpPr>
          <a:xfrm>
            <a:off x="1713390" y="2020235"/>
            <a:ext cx="2182208" cy="2563435"/>
            <a:chOff x="1164650" y="2379141"/>
            <a:chExt cx="2182208" cy="256343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9E17EC4-7C2E-4CAF-B97A-7B856B1A1516}"/>
                </a:ext>
              </a:extLst>
            </p:cNvPr>
            <p:cNvGrpSpPr/>
            <p:nvPr/>
          </p:nvGrpSpPr>
          <p:grpSpPr>
            <a:xfrm>
              <a:off x="1164650" y="2435254"/>
              <a:ext cx="2182208" cy="2507322"/>
              <a:chOff x="1245265" y="1827568"/>
              <a:chExt cx="4200402" cy="4826194"/>
            </a:xfrm>
          </p:grpSpPr>
          <p:sp>
            <p:nvSpPr>
              <p:cNvPr id="5" name="Freeform 6">
                <a:extLst>
                  <a:ext uri="{FF2B5EF4-FFF2-40B4-BE49-F238E27FC236}">
                    <a16:creationId xmlns:a16="http://schemas.microsoft.com/office/drawing/2014/main" id="{C6DAC95D-AC6A-4D23-A155-D82154428495}"/>
                  </a:ext>
                </a:extLst>
              </p:cNvPr>
              <p:cNvSpPr/>
              <p:nvPr/>
            </p:nvSpPr>
            <p:spPr bwMode="auto">
              <a:xfrm>
                <a:off x="1245265" y="1827568"/>
                <a:ext cx="4200402" cy="150812"/>
              </a:xfrm>
              <a:custGeom>
                <a:avLst/>
                <a:gdLst>
                  <a:gd name="T0" fmla="*/ 285 w 4236"/>
                  <a:gd name="T1" fmla="*/ 0 h 186"/>
                  <a:gd name="T2" fmla="*/ 3967 w 4236"/>
                  <a:gd name="T3" fmla="*/ 0 h 186"/>
                  <a:gd name="T4" fmla="*/ 4236 w 4236"/>
                  <a:gd name="T5" fmla="*/ 186 h 186"/>
                  <a:gd name="T6" fmla="*/ 0 w 4236"/>
                  <a:gd name="T7" fmla="*/ 186 h 186"/>
                  <a:gd name="T8" fmla="*/ 285 w 4236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6" h="186">
                    <a:moveTo>
                      <a:pt x="285" y="0"/>
                    </a:moveTo>
                    <a:lnTo>
                      <a:pt x="3967" y="0"/>
                    </a:lnTo>
                    <a:lnTo>
                      <a:pt x="4236" y="186"/>
                    </a:lnTo>
                    <a:lnTo>
                      <a:pt x="0" y="186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rgbClr val="4146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4000">
                  <a:solidFill>
                    <a:srgbClr val="E7E6E6"/>
                  </a:solidFill>
                </a:endParaRPr>
              </a:p>
            </p:txBody>
          </p:sp>
          <p:sp>
            <p:nvSpPr>
              <p:cNvPr id="6" name="Freeform 7">
                <a:extLst>
                  <a:ext uri="{FF2B5EF4-FFF2-40B4-BE49-F238E27FC236}">
                    <a16:creationId xmlns:a16="http://schemas.microsoft.com/office/drawing/2014/main" id="{AEBBF45D-AAB3-4847-954B-6E9F80BBBBF2}"/>
                  </a:ext>
                </a:extLst>
              </p:cNvPr>
              <p:cNvSpPr/>
              <p:nvPr/>
            </p:nvSpPr>
            <p:spPr bwMode="auto">
              <a:xfrm>
                <a:off x="1519457" y="1827568"/>
                <a:ext cx="3652019" cy="4826194"/>
              </a:xfrm>
              <a:custGeom>
                <a:avLst/>
                <a:gdLst>
                  <a:gd name="T0" fmla="*/ 0 w 3682"/>
                  <a:gd name="T1" fmla="*/ 0 h 786"/>
                  <a:gd name="T2" fmla="*/ 3682 w 3682"/>
                  <a:gd name="T3" fmla="*/ 0 h 786"/>
                  <a:gd name="T4" fmla="*/ 3682 w 3682"/>
                  <a:gd name="T5" fmla="*/ 637 h 786"/>
                  <a:gd name="T6" fmla="*/ 1823 w 3682"/>
                  <a:gd name="T7" fmla="*/ 786 h 786"/>
                  <a:gd name="T8" fmla="*/ 0 w 3682"/>
                  <a:gd name="T9" fmla="*/ 637 h 786"/>
                  <a:gd name="T10" fmla="*/ 0 w 3682"/>
                  <a:gd name="T11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82" h="786">
                    <a:moveTo>
                      <a:pt x="0" y="0"/>
                    </a:moveTo>
                    <a:lnTo>
                      <a:pt x="3682" y="0"/>
                    </a:lnTo>
                    <a:lnTo>
                      <a:pt x="3682" y="637"/>
                    </a:lnTo>
                    <a:lnTo>
                      <a:pt x="1823" y="786"/>
                    </a:lnTo>
                    <a:lnTo>
                      <a:pt x="0" y="637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ACA3">
                      <a:shade val="30000"/>
                      <a:satMod val="115000"/>
                      <a:lumMod val="50000"/>
                      <a:lumOff val="50000"/>
                      <a:alpha val="73000"/>
                    </a:srgbClr>
                  </a:gs>
                  <a:gs pos="50000">
                    <a:srgbClr val="FFACA3">
                      <a:shade val="67500"/>
                      <a:satMod val="115000"/>
                      <a:lumMod val="49000"/>
                      <a:lumOff val="51000"/>
                    </a:srgbClr>
                  </a:gs>
                  <a:gs pos="100000">
                    <a:srgbClr val="FFACA3">
                      <a:shade val="100000"/>
                      <a:satMod val="115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60FF4A43-9330-4A45-81D7-FD0E712530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47933" y="2379141"/>
              <a:ext cx="1507312" cy="1484567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2DE18568-18A1-4E75-B8E5-892EEC9C50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5589" y="2636316"/>
              <a:ext cx="841375" cy="809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617939E-A5FF-410F-ACC8-C63E016D7FAA}"/>
              </a:ext>
            </a:extLst>
          </p:cNvPr>
          <p:cNvGrpSpPr/>
          <p:nvPr/>
        </p:nvGrpSpPr>
        <p:grpSpPr>
          <a:xfrm>
            <a:off x="4772693" y="2079654"/>
            <a:ext cx="2646614" cy="3040917"/>
            <a:chOff x="4772693" y="2435254"/>
            <a:chExt cx="2646614" cy="304091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E633ABCF-075A-4118-AEC2-98428B2434A4}"/>
                </a:ext>
              </a:extLst>
            </p:cNvPr>
            <p:cNvGrpSpPr/>
            <p:nvPr/>
          </p:nvGrpSpPr>
          <p:grpSpPr>
            <a:xfrm>
              <a:off x="4772693" y="2435254"/>
              <a:ext cx="2646614" cy="3040917"/>
              <a:chOff x="1245265" y="1827568"/>
              <a:chExt cx="4200402" cy="4826194"/>
            </a:xfrm>
          </p:grpSpPr>
          <p:sp>
            <p:nvSpPr>
              <p:cNvPr id="11" name="Freeform 6">
                <a:extLst>
                  <a:ext uri="{FF2B5EF4-FFF2-40B4-BE49-F238E27FC236}">
                    <a16:creationId xmlns:a16="http://schemas.microsoft.com/office/drawing/2014/main" id="{141C9FBA-C08C-4220-BB7E-78B38FAC7FF0}"/>
                  </a:ext>
                </a:extLst>
              </p:cNvPr>
              <p:cNvSpPr/>
              <p:nvPr/>
            </p:nvSpPr>
            <p:spPr bwMode="auto">
              <a:xfrm>
                <a:off x="1245265" y="1827568"/>
                <a:ext cx="4200402" cy="150812"/>
              </a:xfrm>
              <a:custGeom>
                <a:avLst/>
                <a:gdLst>
                  <a:gd name="T0" fmla="*/ 285 w 4236"/>
                  <a:gd name="T1" fmla="*/ 0 h 186"/>
                  <a:gd name="T2" fmla="*/ 3967 w 4236"/>
                  <a:gd name="T3" fmla="*/ 0 h 186"/>
                  <a:gd name="T4" fmla="*/ 4236 w 4236"/>
                  <a:gd name="T5" fmla="*/ 186 h 186"/>
                  <a:gd name="T6" fmla="*/ 0 w 4236"/>
                  <a:gd name="T7" fmla="*/ 186 h 186"/>
                  <a:gd name="T8" fmla="*/ 285 w 4236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6" h="186">
                    <a:moveTo>
                      <a:pt x="285" y="0"/>
                    </a:moveTo>
                    <a:lnTo>
                      <a:pt x="3967" y="0"/>
                    </a:lnTo>
                    <a:lnTo>
                      <a:pt x="4236" y="186"/>
                    </a:lnTo>
                    <a:lnTo>
                      <a:pt x="0" y="186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rgbClr val="4146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4000">
                  <a:solidFill>
                    <a:srgbClr val="E7E6E6"/>
                  </a:solidFill>
                </a:endParaRPr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:a16="http://schemas.microsoft.com/office/drawing/2014/main" id="{B5245C08-EE01-4441-90C7-DB489D6861EA}"/>
                  </a:ext>
                </a:extLst>
              </p:cNvPr>
              <p:cNvSpPr/>
              <p:nvPr/>
            </p:nvSpPr>
            <p:spPr bwMode="auto">
              <a:xfrm>
                <a:off x="1519457" y="1827568"/>
                <a:ext cx="3652019" cy="4826194"/>
              </a:xfrm>
              <a:custGeom>
                <a:avLst/>
                <a:gdLst>
                  <a:gd name="T0" fmla="*/ 0 w 3682"/>
                  <a:gd name="T1" fmla="*/ 0 h 786"/>
                  <a:gd name="T2" fmla="*/ 3682 w 3682"/>
                  <a:gd name="T3" fmla="*/ 0 h 786"/>
                  <a:gd name="T4" fmla="*/ 3682 w 3682"/>
                  <a:gd name="T5" fmla="*/ 637 h 786"/>
                  <a:gd name="T6" fmla="*/ 1823 w 3682"/>
                  <a:gd name="T7" fmla="*/ 786 h 786"/>
                  <a:gd name="T8" fmla="*/ 0 w 3682"/>
                  <a:gd name="T9" fmla="*/ 637 h 786"/>
                  <a:gd name="T10" fmla="*/ 0 w 3682"/>
                  <a:gd name="T11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82" h="786">
                    <a:moveTo>
                      <a:pt x="0" y="0"/>
                    </a:moveTo>
                    <a:lnTo>
                      <a:pt x="3682" y="0"/>
                    </a:lnTo>
                    <a:lnTo>
                      <a:pt x="3682" y="637"/>
                    </a:lnTo>
                    <a:lnTo>
                      <a:pt x="1823" y="786"/>
                    </a:lnTo>
                    <a:lnTo>
                      <a:pt x="0" y="637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ACA3">
                      <a:shade val="30000"/>
                      <a:satMod val="115000"/>
                      <a:lumMod val="32000"/>
                      <a:lumOff val="68000"/>
                      <a:alpha val="91000"/>
                    </a:srgbClr>
                  </a:gs>
                  <a:gs pos="50000">
                    <a:srgbClr val="FFACA3">
                      <a:shade val="67500"/>
                      <a:satMod val="115000"/>
                      <a:lumMod val="75000"/>
                      <a:lumOff val="25000"/>
                      <a:alpha val="94000"/>
                    </a:srgbClr>
                  </a:gs>
                  <a:gs pos="100000">
                    <a:srgbClr val="FFACA3">
                      <a:shade val="100000"/>
                      <a:satMod val="115000"/>
                      <a:lumMod val="75000"/>
                      <a:lumOff val="2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2DEC6468-B65A-456D-9635-B0D2C7EDD6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28343" y="2616138"/>
              <a:ext cx="1905000" cy="1651799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ECD55FF3-DBAC-452A-81B2-1EE08D312F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0348" y="2678881"/>
              <a:ext cx="1017051" cy="978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F40AE29C-F6A2-4D6A-B003-A1EB75CCC655}"/>
              </a:ext>
            </a:extLst>
          </p:cNvPr>
          <p:cNvSpPr txBox="1"/>
          <p:nvPr/>
        </p:nvSpPr>
        <p:spPr>
          <a:xfrm>
            <a:off x="2221525" y="3447800"/>
            <a:ext cx="1291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科技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67226FB-6E06-48F8-A12D-5D5CFEB2BDCD}"/>
              </a:ext>
            </a:extLst>
          </p:cNvPr>
          <p:cNvSpPr txBox="1"/>
          <p:nvPr/>
        </p:nvSpPr>
        <p:spPr>
          <a:xfrm>
            <a:off x="5552994" y="3940645"/>
            <a:ext cx="1291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民生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5A1C86B-3F57-47C4-ACA4-266FE78E6795}"/>
              </a:ext>
            </a:extLst>
          </p:cNvPr>
          <p:cNvGrpSpPr/>
          <p:nvPr/>
        </p:nvGrpSpPr>
        <p:grpSpPr>
          <a:xfrm>
            <a:off x="8438851" y="2020235"/>
            <a:ext cx="2182208" cy="2563435"/>
            <a:chOff x="1164650" y="2379141"/>
            <a:chExt cx="2182208" cy="2563435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EE225E34-46F9-4EDE-A1DC-1BA9498B4B9A}"/>
                </a:ext>
              </a:extLst>
            </p:cNvPr>
            <p:cNvGrpSpPr/>
            <p:nvPr/>
          </p:nvGrpSpPr>
          <p:grpSpPr>
            <a:xfrm>
              <a:off x="1164650" y="2435254"/>
              <a:ext cx="2182208" cy="2507322"/>
              <a:chOff x="1245265" y="1827568"/>
              <a:chExt cx="4200402" cy="4826194"/>
            </a:xfrm>
          </p:grpSpPr>
          <p:sp>
            <p:nvSpPr>
              <p:cNvPr id="40" name="Freeform 6">
                <a:extLst>
                  <a:ext uri="{FF2B5EF4-FFF2-40B4-BE49-F238E27FC236}">
                    <a16:creationId xmlns:a16="http://schemas.microsoft.com/office/drawing/2014/main" id="{17CDE27F-4B5D-4680-B4FA-52FBA821D235}"/>
                  </a:ext>
                </a:extLst>
              </p:cNvPr>
              <p:cNvSpPr/>
              <p:nvPr/>
            </p:nvSpPr>
            <p:spPr bwMode="auto">
              <a:xfrm>
                <a:off x="1245265" y="1827568"/>
                <a:ext cx="4200402" cy="150812"/>
              </a:xfrm>
              <a:custGeom>
                <a:avLst/>
                <a:gdLst>
                  <a:gd name="T0" fmla="*/ 285 w 4236"/>
                  <a:gd name="T1" fmla="*/ 0 h 186"/>
                  <a:gd name="T2" fmla="*/ 3967 w 4236"/>
                  <a:gd name="T3" fmla="*/ 0 h 186"/>
                  <a:gd name="T4" fmla="*/ 4236 w 4236"/>
                  <a:gd name="T5" fmla="*/ 186 h 186"/>
                  <a:gd name="T6" fmla="*/ 0 w 4236"/>
                  <a:gd name="T7" fmla="*/ 186 h 186"/>
                  <a:gd name="T8" fmla="*/ 285 w 4236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6" h="186">
                    <a:moveTo>
                      <a:pt x="285" y="0"/>
                    </a:moveTo>
                    <a:lnTo>
                      <a:pt x="3967" y="0"/>
                    </a:lnTo>
                    <a:lnTo>
                      <a:pt x="4236" y="186"/>
                    </a:lnTo>
                    <a:lnTo>
                      <a:pt x="0" y="186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rgbClr val="4146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4000">
                  <a:solidFill>
                    <a:srgbClr val="E7E6E6"/>
                  </a:solidFill>
                </a:endParaRPr>
              </a:p>
            </p:txBody>
          </p:sp>
          <p:sp>
            <p:nvSpPr>
              <p:cNvPr id="41" name="Freeform 7">
                <a:extLst>
                  <a:ext uri="{FF2B5EF4-FFF2-40B4-BE49-F238E27FC236}">
                    <a16:creationId xmlns:a16="http://schemas.microsoft.com/office/drawing/2014/main" id="{058BA055-9E5F-4576-96F4-CC737D0CE6F5}"/>
                  </a:ext>
                </a:extLst>
              </p:cNvPr>
              <p:cNvSpPr/>
              <p:nvPr/>
            </p:nvSpPr>
            <p:spPr bwMode="auto">
              <a:xfrm>
                <a:off x="1519457" y="1827568"/>
                <a:ext cx="3652019" cy="4826194"/>
              </a:xfrm>
              <a:custGeom>
                <a:avLst/>
                <a:gdLst>
                  <a:gd name="T0" fmla="*/ 0 w 3682"/>
                  <a:gd name="T1" fmla="*/ 0 h 786"/>
                  <a:gd name="T2" fmla="*/ 3682 w 3682"/>
                  <a:gd name="T3" fmla="*/ 0 h 786"/>
                  <a:gd name="T4" fmla="*/ 3682 w 3682"/>
                  <a:gd name="T5" fmla="*/ 637 h 786"/>
                  <a:gd name="T6" fmla="*/ 1823 w 3682"/>
                  <a:gd name="T7" fmla="*/ 786 h 786"/>
                  <a:gd name="T8" fmla="*/ 0 w 3682"/>
                  <a:gd name="T9" fmla="*/ 637 h 786"/>
                  <a:gd name="T10" fmla="*/ 0 w 3682"/>
                  <a:gd name="T11" fmla="*/ 0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82" h="786">
                    <a:moveTo>
                      <a:pt x="0" y="0"/>
                    </a:moveTo>
                    <a:lnTo>
                      <a:pt x="3682" y="0"/>
                    </a:lnTo>
                    <a:lnTo>
                      <a:pt x="3682" y="637"/>
                    </a:lnTo>
                    <a:lnTo>
                      <a:pt x="1823" y="786"/>
                    </a:lnTo>
                    <a:lnTo>
                      <a:pt x="0" y="637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ACA3">
                      <a:shade val="30000"/>
                      <a:satMod val="115000"/>
                      <a:lumMod val="50000"/>
                      <a:lumOff val="50000"/>
                      <a:alpha val="73000"/>
                    </a:srgbClr>
                  </a:gs>
                  <a:gs pos="50000">
                    <a:srgbClr val="FFACA3">
                      <a:shade val="67500"/>
                      <a:satMod val="115000"/>
                      <a:lumMod val="49000"/>
                      <a:lumOff val="51000"/>
                    </a:srgbClr>
                  </a:gs>
                  <a:gs pos="100000">
                    <a:srgbClr val="FFACA3">
                      <a:shade val="100000"/>
                      <a:satMod val="115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4000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54C454D0-3148-40B4-8BF9-0CE2278E89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47933" y="2379141"/>
              <a:ext cx="1507312" cy="1484567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1A33B3EC-9E48-4D4F-9A54-77ED469B65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5589" y="2636316"/>
              <a:ext cx="841375" cy="809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419904ED-781F-4C0A-9CA1-255DFDEE83A6}"/>
              </a:ext>
            </a:extLst>
          </p:cNvPr>
          <p:cNvSpPr txBox="1"/>
          <p:nvPr/>
        </p:nvSpPr>
        <p:spPr>
          <a:xfrm>
            <a:off x="9009581" y="3447800"/>
            <a:ext cx="1291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经济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D09FDA00-F4C6-41C2-95F5-9CD8796702EE}"/>
              </a:ext>
            </a:extLst>
          </p:cNvPr>
          <p:cNvSpPr/>
          <p:nvPr/>
        </p:nvSpPr>
        <p:spPr>
          <a:xfrm>
            <a:off x="1451429" y="5151301"/>
            <a:ext cx="1000034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如今的中国，繁荣昌盛欣欣向荣。我们坚信，未来会更好，中国会更好</a:t>
            </a:r>
            <a:r>
              <a:rPr lang="en-US" altLang="zh-CN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!</a:t>
            </a: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90E9512A-C349-4ADC-B25B-51E66DE6BE6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915" y="2755277"/>
            <a:ext cx="1233161" cy="912128"/>
          </a:xfrm>
          <a:prstGeom prst="rect">
            <a:avLst/>
          </a:prstGeom>
        </p:spPr>
      </p:pic>
      <p:sp>
        <p:nvSpPr>
          <p:cNvPr id="29" name="TextBox 45">
            <a:extLst>
              <a:ext uri="{FF2B5EF4-FFF2-40B4-BE49-F238E27FC236}">
                <a16:creationId xmlns:a16="http://schemas.microsoft.com/office/drawing/2014/main" id="{D12BDE21-CC55-4A6F-A849-A81CC8B963FD}"/>
              </a:ext>
            </a:extLst>
          </p:cNvPr>
          <p:cNvSpPr txBox="1"/>
          <p:nvPr/>
        </p:nvSpPr>
        <p:spPr>
          <a:xfrm>
            <a:off x="2185947" y="497290"/>
            <a:ext cx="2822713" cy="584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年伟大奇迹</a:t>
            </a:r>
          </a:p>
        </p:txBody>
      </p:sp>
    </p:spTree>
    <p:extLst>
      <p:ext uri="{BB962C8B-B14F-4D97-AF65-F5344CB8AC3E}">
        <p14:creationId xmlns:p14="http://schemas.microsoft.com/office/powerpoint/2010/main" val="32552898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对角圆角 7">
            <a:extLst>
              <a:ext uri="{FF2B5EF4-FFF2-40B4-BE49-F238E27FC236}">
                <a16:creationId xmlns:a16="http://schemas.microsoft.com/office/drawing/2014/main" id="{FBA5157A-B505-44B1-99EF-9581CE3220A7}"/>
              </a:ext>
            </a:extLst>
          </p:cNvPr>
          <p:cNvSpPr/>
          <p:nvPr/>
        </p:nvSpPr>
        <p:spPr>
          <a:xfrm flipH="1">
            <a:off x="2806699" y="2262267"/>
            <a:ext cx="6096000" cy="136497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C2F2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41E0970-884A-4158-918F-CB83B9FCEC3E}"/>
              </a:ext>
            </a:extLst>
          </p:cNvPr>
          <p:cNvSpPr txBox="1"/>
          <p:nvPr/>
        </p:nvSpPr>
        <p:spPr>
          <a:xfrm>
            <a:off x="5089621" y="1677491"/>
            <a:ext cx="27437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CHAPTER 4</a:t>
            </a:r>
            <a:endParaRPr lang="zh-CN" altLang="en-US" sz="3200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2801" y="1430996"/>
            <a:ext cx="2656628" cy="2057798"/>
          </a:xfrm>
          <a:prstGeom prst="rect">
            <a:avLst/>
          </a:prstGeom>
        </p:spPr>
      </p:pic>
      <p:sp>
        <p:nvSpPr>
          <p:cNvPr id="12" name="TextBox 45">
            <a:extLst>
              <a:ext uri="{FF2B5EF4-FFF2-40B4-BE49-F238E27FC236}">
                <a16:creationId xmlns:a16="http://schemas.microsoft.com/office/drawing/2014/main" id="{E73FBEAD-C53F-4252-9B4D-751E3B0FBA9C}"/>
              </a:ext>
            </a:extLst>
          </p:cNvPr>
          <p:cNvSpPr txBox="1"/>
          <p:nvPr/>
        </p:nvSpPr>
        <p:spPr>
          <a:xfrm>
            <a:off x="4819539" y="2641851"/>
            <a:ext cx="2822713" cy="584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3200" dirty="0">
                <a:solidFill>
                  <a:schemeClr val="bg1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年历史启示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002E9864-58F4-4A87-8FD6-ABAEBD1A476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57001">
            <a:off x="-1191552" y="-325057"/>
            <a:ext cx="1820044" cy="176639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B6EE2F00-EA80-4743-8FA7-5D084C004ED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01019" y="1363465"/>
            <a:ext cx="1523980" cy="95339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B0C121B2-F58D-42C4-A9E6-77E6D6C0B9B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0254" y="2185006"/>
            <a:ext cx="1338178" cy="978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720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51583B4-7178-414B-8961-C844C9A74588}"/>
              </a:ext>
            </a:extLst>
          </p:cNvPr>
          <p:cNvSpPr txBox="1"/>
          <p:nvPr/>
        </p:nvSpPr>
        <p:spPr>
          <a:xfrm>
            <a:off x="1073384" y="1780388"/>
            <a:ext cx="2054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前言</a:t>
            </a:r>
            <a:endParaRPr lang="zh-CN" altLang="en-US" sz="1600" b="1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BAB53D-8677-44AD-BFF4-D61A8866E077}"/>
              </a:ext>
            </a:extLst>
          </p:cNvPr>
          <p:cNvSpPr txBox="1"/>
          <p:nvPr/>
        </p:nvSpPr>
        <p:spPr>
          <a:xfrm>
            <a:off x="3004252" y="1555613"/>
            <a:ext cx="2696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75000"/>
                  </a:schemeClr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PREFACE</a:t>
            </a:r>
            <a:endParaRPr lang="zh-CN" altLang="en-US" sz="3200" dirty="0">
              <a:solidFill>
                <a:schemeClr val="bg1">
                  <a:lumMod val="75000"/>
                </a:schemeClr>
              </a:solidFill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107F193-EBCE-4549-B568-766D9C20824C}"/>
              </a:ext>
            </a:extLst>
          </p:cNvPr>
          <p:cNvSpPr txBox="1"/>
          <p:nvPr/>
        </p:nvSpPr>
        <p:spPr>
          <a:xfrm>
            <a:off x="3529070" y="2213392"/>
            <a:ext cx="73910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年披荆斩棘，</a:t>
            </a:r>
            <a:r>
              <a:rPr lang="en-US" altLang="zh-CN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年风雨兼程。</a:t>
            </a:r>
            <a:r>
              <a:rPr lang="en-US" altLang="zh-CN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年来，在党的正确领导下，在中国人民及海内外华人同胞的共同努力下，新中国取得了举世瞩目的成就，民族独立、国家富强、百姓安居乐业。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21B2BB1F-0D84-4FFE-ADC3-F6DFB8A1C6F6}"/>
              </a:ext>
            </a:extLst>
          </p:cNvPr>
          <p:cNvCxnSpPr>
            <a:cxnSpLocks/>
          </p:cNvCxnSpPr>
          <p:nvPr/>
        </p:nvCxnSpPr>
        <p:spPr>
          <a:xfrm>
            <a:off x="3071999" y="2017545"/>
            <a:ext cx="7887549" cy="0"/>
          </a:xfrm>
          <a:prstGeom prst="line">
            <a:avLst/>
          </a:prstGeom>
          <a:ln>
            <a:solidFill>
              <a:srgbClr val="EBB82B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 descr="F:\桌面\党政机关\素材\长城\矢量长城\线稿长城31.png">
            <a:extLst>
              <a:ext uri="{FF2B5EF4-FFF2-40B4-BE49-F238E27FC236}">
                <a16:creationId xmlns:a16="http://schemas.microsoft.com/office/drawing/2014/main" id="{F5E21D5A-34F3-466E-A9D1-6CD51AC7F7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631937" y="1228645"/>
            <a:ext cx="3478894" cy="768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9700" y="644928"/>
            <a:ext cx="1977771" cy="1531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986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C0E22D72-89DF-44CE-9021-6F1ACDA4F6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305560">
            <a:off x="2823260" y="3725933"/>
            <a:ext cx="1612901" cy="2159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613D87E-5096-4FE0-A4F5-7A11A5338C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112080">
            <a:off x="7727952" y="3836916"/>
            <a:ext cx="1949449" cy="2159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4040E54-70A0-49DD-8DAB-AD4534D94A37}"/>
              </a:ext>
            </a:extLst>
          </p:cNvPr>
          <p:cNvSpPr txBox="1"/>
          <p:nvPr/>
        </p:nvSpPr>
        <p:spPr>
          <a:xfrm>
            <a:off x="5285371" y="2043654"/>
            <a:ext cx="2240744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继往开来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78AC762-3BFD-454C-83E4-2DA8356D0BFC}"/>
              </a:ext>
            </a:extLst>
          </p:cNvPr>
          <p:cNvSpPr/>
          <p:nvPr/>
        </p:nvSpPr>
        <p:spPr>
          <a:xfrm>
            <a:off x="9311785" y="2267716"/>
            <a:ext cx="2880215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少年强则国强，希望寄予在年轻一代的我们身上。我们要努力学习，树立远大抱负理想，将来报效祖国。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4FC0759-DB37-44C8-95C4-A9423C950D9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4080" y="2594444"/>
            <a:ext cx="3227204" cy="2280169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19DE492C-2D73-4835-8A95-498F779F73B9}"/>
              </a:ext>
            </a:extLst>
          </p:cNvPr>
          <p:cNvSpPr/>
          <p:nvPr/>
        </p:nvSpPr>
        <p:spPr>
          <a:xfrm>
            <a:off x="140423" y="2267717"/>
            <a:ext cx="2978795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中国经过几十年来的艰苦建设，已取得迅猛发展。但不要忘记，我们仍是发展中国家，还有许多地方有待完善和发展</a:t>
            </a:r>
          </a:p>
        </p:txBody>
      </p:sp>
      <p:sp>
        <p:nvSpPr>
          <p:cNvPr id="15" name="TextBox 45">
            <a:extLst>
              <a:ext uri="{FF2B5EF4-FFF2-40B4-BE49-F238E27FC236}">
                <a16:creationId xmlns:a16="http://schemas.microsoft.com/office/drawing/2014/main" id="{2FCE9895-C79C-4F5C-A264-7BBEF8CCD306}"/>
              </a:ext>
            </a:extLst>
          </p:cNvPr>
          <p:cNvSpPr txBox="1"/>
          <p:nvPr/>
        </p:nvSpPr>
        <p:spPr>
          <a:xfrm>
            <a:off x="2185947" y="497290"/>
            <a:ext cx="2822713" cy="584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年历史启示</a:t>
            </a:r>
          </a:p>
        </p:txBody>
      </p:sp>
      <p:pic>
        <p:nvPicPr>
          <p:cNvPr id="2" name="图片 4">
            <a:extLst>
              <a:ext uri="{FF2B5EF4-FFF2-40B4-BE49-F238E27FC236}">
                <a16:creationId xmlns:a16="http://schemas.microsoft.com/office/drawing/2014/main" id="{439E5C52-036C-4114-BA22-A6D39E4372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0843"/>
          <a:stretch/>
        </p:blipFill>
        <p:spPr bwMode="auto">
          <a:xfrm>
            <a:off x="8051801" y="1937297"/>
            <a:ext cx="4140200" cy="4122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4">
            <a:extLst>
              <a:ext uri="{FF2B5EF4-FFF2-40B4-BE49-F238E27FC236}">
                <a16:creationId xmlns:a16="http://schemas.microsoft.com/office/drawing/2014/main" id="{11089A7E-3148-491C-8E9F-CEA9666DF7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0843"/>
          <a:stretch/>
        </p:blipFill>
        <p:spPr bwMode="auto">
          <a:xfrm flipH="1">
            <a:off x="0" y="1937297"/>
            <a:ext cx="4140200" cy="4122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48942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5">
            <a:extLst>
              <a:ext uri="{FF2B5EF4-FFF2-40B4-BE49-F238E27FC236}">
                <a16:creationId xmlns:a16="http://schemas.microsoft.com/office/drawing/2014/main" id="{66E610F4-AFAF-4A07-9177-3DAB4CC65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9549" y="2439563"/>
            <a:ext cx="9567863" cy="35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2">
            <a:extLst>
              <a:ext uri="{FF2B5EF4-FFF2-40B4-BE49-F238E27FC236}">
                <a16:creationId xmlns:a16="http://schemas.microsoft.com/office/drawing/2014/main" id="{DB5230B7-2534-4CB3-8239-827A33D06B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9550" y="1646238"/>
            <a:ext cx="9415464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44C2A3BF-435C-4717-8DC1-502CB5DB8A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9416" y="1693287"/>
            <a:ext cx="22365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进入新时代</a:t>
            </a:r>
            <a:endParaRPr lang="en-US" altLang="zh-CN" sz="3200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4234040-D7E7-437D-A538-A43555F238D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9520820" y="4392097"/>
            <a:ext cx="1285057" cy="161404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320E0A0-D2BD-42E0-AE5A-CC3DD35850C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009415">
            <a:off x="1054608" y="3404363"/>
            <a:ext cx="2195099" cy="237308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C73D1E9-3BC2-42B5-AB5A-4BF54EF2DA4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596382">
            <a:off x="9332836" y="1945748"/>
            <a:ext cx="1889384" cy="237308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93E6E1CE-92D3-4481-811E-4517F76590B8}"/>
              </a:ext>
            </a:extLst>
          </p:cNvPr>
          <p:cNvSpPr/>
          <p:nvPr/>
        </p:nvSpPr>
        <p:spPr>
          <a:xfrm>
            <a:off x="2615746" y="3076031"/>
            <a:ext cx="729547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我们在磨砺中愈加坚强，我国的经济实力、科技实力、国防实力和综合国力等都实现了历史性跨越，从此，沉睡的东方巨龙冲上了万里云霄。</a:t>
            </a:r>
          </a:p>
        </p:txBody>
      </p:sp>
      <p:sp>
        <p:nvSpPr>
          <p:cNvPr id="13" name="TextBox 45">
            <a:extLst>
              <a:ext uri="{FF2B5EF4-FFF2-40B4-BE49-F238E27FC236}">
                <a16:creationId xmlns:a16="http://schemas.microsoft.com/office/drawing/2014/main" id="{CA693298-C9BB-4C3F-A36B-32B57514F441}"/>
              </a:ext>
            </a:extLst>
          </p:cNvPr>
          <p:cNvSpPr txBox="1"/>
          <p:nvPr/>
        </p:nvSpPr>
        <p:spPr>
          <a:xfrm>
            <a:off x="2185947" y="497290"/>
            <a:ext cx="2822713" cy="584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年历史启示</a:t>
            </a:r>
          </a:p>
        </p:txBody>
      </p:sp>
    </p:spTree>
    <p:extLst>
      <p:ext uri="{BB962C8B-B14F-4D97-AF65-F5344CB8AC3E}">
        <p14:creationId xmlns:p14="http://schemas.microsoft.com/office/powerpoint/2010/main" val="8871544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7" name="MH_Other_1">
            <a:extLst>
              <a:ext uri="{FF2B5EF4-FFF2-40B4-BE49-F238E27FC236}">
                <a16:creationId xmlns:a16="http://schemas.microsoft.com/office/drawing/2014/main" id="{02BD265F-371C-4158-807E-91EA39C00130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6765155" y="3021386"/>
            <a:ext cx="431958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MH_Other_2">
            <a:extLst>
              <a:ext uri="{FF2B5EF4-FFF2-40B4-BE49-F238E27FC236}">
                <a16:creationId xmlns:a16="http://schemas.microsoft.com/office/drawing/2014/main" id="{CC682CA0-B90D-4ACF-961C-D7F6EDDF3539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6765155" y="3646861"/>
            <a:ext cx="431958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MH_Other_3">
            <a:extLst>
              <a:ext uri="{FF2B5EF4-FFF2-40B4-BE49-F238E27FC236}">
                <a16:creationId xmlns:a16="http://schemas.microsoft.com/office/drawing/2014/main" id="{27202CA5-C669-4991-B0B1-C39D1C1794A1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6765155" y="4272336"/>
            <a:ext cx="431958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MH_Other_4">
            <a:extLst>
              <a:ext uri="{FF2B5EF4-FFF2-40B4-BE49-F238E27FC236}">
                <a16:creationId xmlns:a16="http://schemas.microsoft.com/office/drawing/2014/main" id="{109D0CF6-06CC-4AFF-839D-4D8F358A3794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6765155" y="4897811"/>
            <a:ext cx="431958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MH_Other_5">
            <a:extLst>
              <a:ext uri="{FF2B5EF4-FFF2-40B4-BE49-F238E27FC236}">
                <a16:creationId xmlns:a16="http://schemas.microsoft.com/office/drawing/2014/main" id="{63B57884-88FE-4373-9EAC-7DF0F574A2CD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6765155" y="5523286"/>
            <a:ext cx="431958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MH_Text_1">
            <a:extLst>
              <a:ext uri="{FF2B5EF4-FFF2-40B4-BE49-F238E27FC236}">
                <a16:creationId xmlns:a16="http://schemas.microsoft.com/office/drawing/2014/main" id="{ECE3D091-1AD1-4954-ACEA-DA8D6E87276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130280" y="2407023"/>
            <a:ext cx="647700" cy="1887537"/>
          </a:xfrm>
          <a:custGeom>
            <a:avLst/>
            <a:gdLst>
              <a:gd name="connsiteX0" fmla="*/ 0 w 720080"/>
              <a:gd name="connsiteY0" fmla="*/ 0 h 2304256"/>
              <a:gd name="connsiteX1" fmla="*/ 720080 w 720080"/>
              <a:gd name="connsiteY1" fmla="*/ 0 h 2304256"/>
              <a:gd name="connsiteX2" fmla="*/ 720080 w 720080"/>
              <a:gd name="connsiteY2" fmla="*/ 2184240 h 2304256"/>
              <a:gd name="connsiteX3" fmla="*/ 600064 w 720080"/>
              <a:gd name="connsiteY3" fmla="*/ 2304256 h 2304256"/>
              <a:gd name="connsiteX4" fmla="*/ 120016 w 720080"/>
              <a:gd name="connsiteY4" fmla="*/ 2304256 h 2304256"/>
              <a:gd name="connsiteX5" fmla="*/ 0 w 720080"/>
              <a:gd name="connsiteY5" fmla="*/ 2184240 h 2304256"/>
              <a:gd name="connsiteX6" fmla="*/ 0 w 720080"/>
              <a:gd name="connsiteY6" fmla="*/ 0 h 230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0080" h="2304256">
                <a:moveTo>
                  <a:pt x="0" y="0"/>
                </a:moveTo>
                <a:lnTo>
                  <a:pt x="720080" y="0"/>
                </a:lnTo>
                <a:lnTo>
                  <a:pt x="720080" y="2184240"/>
                </a:lnTo>
                <a:cubicBezTo>
                  <a:pt x="720080" y="2250523"/>
                  <a:pt x="666347" y="2304256"/>
                  <a:pt x="600064" y="2304256"/>
                </a:cubicBezTo>
                <a:lnTo>
                  <a:pt x="120016" y="2304256"/>
                </a:lnTo>
                <a:cubicBezTo>
                  <a:pt x="53733" y="2304256"/>
                  <a:pt x="0" y="2250523"/>
                  <a:pt x="0" y="2184240"/>
                </a:cubicBezTo>
                <a:lnTo>
                  <a:pt x="0" y="0"/>
                </a:lnTo>
                <a:close/>
              </a:path>
            </a:pathLst>
          </a:custGeom>
          <a:solidFill>
            <a:srgbClr val="E7A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44000" anchor="b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FFFFF"/>
                </a:solidFill>
                <a:ea typeface="幼圆" panose="02010509060101010101" pitchFamily="49" charset="-122"/>
                <a:cs typeface="Verdana" panose="020B0604030504040204" pitchFamily="34" charset="0"/>
              </a:rPr>
              <a:t>60</a:t>
            </a:r>
            <a:r>
              <a:rPr lang="en-US" altLang="zh-CN" sz="1400" b="1" dirty="0">
                <a:solidFill>
                  <a:srgbClr val="FFFFFF"/>
                </a:solidFill>
                <a:ea typeface="幼圆" panose="02010509060101010101" pitchFamily="49" charset="-122"/>
                <a:cs typeface="Verdana" panose="020B0604030504040204" pitchFamily="34" charset="0"/>
              </a:rPr>
              <a:t>%</a:t>
            </a:r>
            <a:endParaRPr lang="zh-CN" altLang="en-US" sz="2000" b="1" dirty="0">
              <a:solidFill>
                <a:srgbClr val="FFFFFF"/>
              </a:solidFill>
              <a:ea typeface="幼圆" panose="02010509060101010101" pitchFamily="49" charset="-122"/>
              <a:cs typeface="Verdana" panose="020B0604030504040204" pitchFamily="34" charset="0"/>
            </a:endParaRPr>
          </a:p>
        </p:txBody>
      </p:sp>
      <p:sp>
        <p:nvSpPr>
          <p:cNvPr id="103" name="MH_Text_2">
            <a:extLst>
              <a:ext uri="{FF2B5EF4-FFF2-40B4-BE49-F238E27FC236}">
                <a16:creationId xmlns:a16="http://schemas.microsoft.com/office/drawing/2014/main" id="{30DE32C4-F9B5-4098-8976-C90888B89B27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143104" y="2402262"/>
            <a:ext cx="647700" cy="2693987"/>
          </a:xfrm>
          <a:custGeom>
            <a:avLst/>
            <a:gdLst>
              <a:gd name="connsiteX0" fmla="*/ 0 w 720080"/>
              <a:gd name="connsiteY0" fmla="*/ 0 h 2304256"/>
              <a:gd name="connsiteX1" fmla="*/ 720080 w 720080"/>
              <a:gd name="connsiteY1" fmla="*/ 0 h 2304256"/>
              <a:gd name="connsiteX2" fmla="*/ 720080 w 720080"/>
              <a:gd name="connsiteY2" fmla="*/ 2184240 h 2304256"/>
              <a:gd name="connsiteX3" fmla="*/ 600064 w 720080"/>
              <a:gd name="connsiteY3" fmla="*/ 2304256 h 2304256"/>
              <a:gd name="connsiteX4" fmla="*/ 120016 w 720080"/>
              <a:gd name="connsiteY4" fmla="*/ 2304256 h 2304256"/>
              <a:gd name="connsiteX5" fmla="*/ 0 w 720080"/>
              <a:gd name="connsiteY5" fmla="*/ 2184240 h 2304256"/>
              <a:gd name="connsiteX6" fmla="*/ 0 w 720080"/>
              <a:gd name="connsiteY6" fmla="*/ 0 h 230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0080" h="2304256">
                <a:moveTo>
                  <a:pt x="0" y="0"/>
                </a:moveTo>
                <a:lnTo>
                  <a:pt x="720080" y="0"/>
                </a:lnTo>
                <a:lnTo>
                  <a:pt x="720080" y="2184240"/>
                </a:lnTo>
                <a:cubicBezTo>
                  <a:pt x="720080" y="2250523"/>
                  <a:pt x="666347" y="2304256"/>
                  <a:pt x="600064" y="2304256"/>
                </a:cubicBezTo>
                <a:lnTo>
                  <a:pt x="120016" y="2304256"/>
                </a:lnTo>
                <a:cubicBezTo>
                  <a:pt x="53733" y="2304256"/>
                  <a:pt x="0" y="2250523"/>
                  <a:pt x="0" y="218424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44000" anchor="b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FFFFF"/>
                </a:solidFill>
                <a:ea typeface="幼圆" panose="02010509060101010101" pitchFamily="49" charset="-122"/>
                <a:cs typeface="Verdana" panose="020B0604030504040204" pitchFamily="34" charset="0"/>
              </a:rPr>
              <a:t>85</a:t>
            </a:r>
            <a:r>
              <a:rPr lang="en-US" altLang="zh-CN" sz="1400" b="1" dirty="0">
                <a:solidFill>
                  <a:srgbClr val="FFFFFF"/>
                </a:solidFill>
                <a:ea typeface="幼圆" panose="02010509060101010101" pitchFamily="49" charset="-122"/>
                <a:cs typeface="Verdana" panose="020B0604030504040204" pitchFamily="34" charset="0"/>
              </a:rPr>
              <a:t>%</a:t>
            </a:r>
            <a:endParaRPr lang="zh-CN" altLang="en-US" sz="2000" b="1" dirty="0">
              <a:solidFill>
                <a:srgbClr val="FFFFFF"/>
              </a:solidFill>
              <a:ea typeface="幼圆" panose="02010509060101010101" pitchFamily="49" charset="-122"/>
              <a:cs typeface="Verdana" panose="020B0604030504040204" pitchFamily="34" charset="0"/>
            </a:endParaRPr>
          </a:p>
        </p:txBody>
      </p:sp>
      <p:sp>
        <p:nvSpPr>
          <p:cNvPr id="104" name="MH_Text_3">
            <a:extLst>
              <a:ext uri="{FF2B5EF4-FFF2-40B4-BE49-F238E27FC236}">
                <a16:creationId xmlns:a16="http://schemas.microsoft.com/office/drawing/2014/main" id="{BE909FA0-1FEC-49A9-9775-76EB94C5F71B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151166" y="2402261"/>
            <a:ext cx="647700" cy="2297112"/>
          </a:xfrm>
          <a:custGeom>
            <a:avLst/>
            <a:gdLst>
              <a:gd name="connsiteX0" fmla="*/ 0 w 720080"/>
              <a:gd name="connsiteY0" fmla="*/ 0 h 2304256"/>
              <a:gd name="connsiteX1" fmla="*/ 720080 w 720080"/>
              <a:gd name="connsiteY1" fmla="*/ 0 h 2304256"/>
              <a:gd name="connsiteX2" fmla="*/ 720080 w 720080"/>
              <a:gd name="connsiteY2" fmla="*/ 2184240 h 2304256"/>
              <a:gd name="connsiteX3" fmla="*/ 600064 w 720080"/>
              <a:gd name="connsiteY3" fmla="*/ 2304256 h 2304256"/>
              <a:gd name="connsiteX4" fmla="*/ 120016 w 720080"/>
              <a:gd name="connsiteY4" fmla="*/ 2304256 h 2304256"/>
              <a:gd name="connsiteX5" fmla="*/ 0 w 720080"/>
              <a:gd name="connsiteY5" fmla="*/ 2184240 h 2304256"/>
              <a:gd name="connsiteX6" fmla="*/ 0 w 720080"/>
              <a:gd name="connsiteY6" fmla="*/ 0 h 230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0080" h="2304256">
                <a:moveTo>
                  <a:pt x="0" y="0"/>
                </a:moveTo>
                <a:lnTo>
                  <a:pt x="720080" y="0"/>
                </a:lnTo>
                <a:lnTo>
                  <a:pt x="720080" y="2184240"/>
                </a:lnTo>
                <a:cubicBezTo>
                  <a:pt x="720080" y="2250523"/>
                  <a:pt x="666347" y="2304256"/>
                  <a:pt x="600064" y="2304256"/>
                </a:cubicBezTo>
                <a:lnTo>
                  <a:pt x="120016" y="2304256"/>
                </a:lnTo>
                <a:cubicBezTo>
                  <a:pt x="53733" y="2304256"/>
                  <a:pt x="0" y="2250523"/>
                  <a:pt x="0" y="2184240"/>
                </a:cubicBezTo>
                <a:lnTo>
                  <a:pt x="0" y="0"/>
                </a:lnTo>
                <a:close/>
              </a:path>
            </a:pathLst>
          </a:custGeom>
          <a:solidFill>
            <a:srgbClr val="D57C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44000" anchor="b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FFFFF"/>
                </a:solidFill>
                <a:ea typeface="幼圆" panose="02010509060101010101" pitchFamily="49" charset="-122"/>
                <a:cs typeface="Verdana" panose="020B0604030504040204" pitchFamily="34" charset="0"/>
              </a:rPr>
              <a:t>71</a:t>
            </a:r>
            <a:r>
              <a:rPr lang="en-US" altLang="zh-CN" sz="1400" b="1" dirty="0">
                <a:solidFill>
                  <a:srgbClr val="FFFFFF"/>
                </a:solidFill>
                <a:ea typeface="幼圆" panose="02010509060101010101" pitchFamily="49" charset="-122"/>
                <a:cs typeface="Verdana" panose="020B0604030504040204" pitchFamily="34" charset="0"/>
              </a:rPr>
              <a:t>%</a:t>
            </a:r>
            <a:endParaRPr lang="zh-CN" altLang="en-US" sz="2000" b="1" dirty="0">
              <a:solidFill>
                <a:srgbClr val="FFFFFF"/>
              </a:solidFill>
              <a:ea typeface="幼圆" panose="02010509060101010101" pitchFamily="49" charset="-122"/>
              <a:cs typeface="Verdana" panose="020B0604030504040204" pitchFamily="34" charset="0"/>
            </a:endParaRPr>
          </a:p>
        </p:txBody>
      </p:sp>
      <p:sp>
        <p:nvSpPr>
          <p:cNvPr id="105" name="MH_Text_4">
            <a:extLst>
              <a:ext uri="{FF2B5EF4-FFF2-40B4-BE49-F238E27FC236}">
                <a16:creationId xmlns:a16="http://schemas.microsoft.com/office/drawing/2014/main" id="{D44E893C-EFB8-4F10-9BBB-B738C8CB9763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10159229" y="2402261"/>
            <a:ext cx="647700" cy="1574800"/>
          </a:xfrm>
          <a:custGeom>
            <a:avLst/>
            <a:gdLst>
              <a:gd name="connsiteX0" fmla="*/ 0 w 720080"/>
              <a:gd name="connsiteY0" fmla="*/ 0 h 2304256"/>
              <a:gd name="connsiteX1" fmla="*/ 720080 w 720080"/>
              <a:gd name="connsiteY1" fmla="*/ 0 h 2304256"/>
              <a:gd name="connsiteX2" fmla="*/ 720080 w 720080"/>
              <a:gd name="connsiteY2" fmla="*/ 2184240 h 2304256"/>
              <a:gd name="connsiteX3" fmla="*/ 600064 w 720080"/>
              <a:gd name="connsiteY3" fmla="*/ 2304256 h 2304256"/>
              <a:gd name="connsiteX4" fmla="*/ 120016 w 720080"/>
              <a:gd name="connsiteY4" fmla="*/ 2304256 h 2304256"/>
              <a:gd name="connsiteX5" fmla="*/ 0 w 720080"/>
              <a:gd name="connsiteY5" fmla="*/ 2184240 h 2304256"/>
              <a:gd name="connsiteX6" fmla="*/ 0 w 720080"/>
              <a:gd name="connsiteY6" fmla="*/ 0 h 230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0080" h="2304256">
                <a:moveTo>
                  <a:pt x="0" y="0"/>
                </a:moveTo>
                <a:lnTo>
                  <a:pt x="720080" y="0"/>
                </a:lnTo>
                <a:lnTo>
                  <a:pt x="720080" y="2184240"/>
                </a:lnTo>
                <a:cubicBezTo>
                  <a:pt x="720080" y="2250523"/>
                  <a:pt x="666347" y="2304256"/>
                  <a:pt x="600064" y="2304256"/>
                </a:cubicBezTo>
                <a:lnTo>
                  <a:pt x="120016" y="2304256"/>
                </a:lnTo>
                <a:cubicBezTo>
                  <a:pt x="53733" y="2304256"/>
                  <a:pt x="0" y="2250523"/>
                  <a:pt x="0" y="218424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44000" anchor="b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FFFFF"/>
                </a:solidFill>
                <a:ea typeface="幼圆" panose="02010509060101010101" pitchFamily="49" charset="-122"/>
                <a:cs typeface="Verdana" panose="020B0604030504040204" pitchFamily="34" charset="0"/>
              </a:rPr>
              <a:t>50</a:t>
            </a:r>
            <a:r>
              <a:rPr lang="en-US" altLang="zh-CN" sz="1400" b="1" dirty="0">
                <a:solidFill>
                  <a:srgbClr val="FFFFFF"/>
                </a:solidFill>
                <a:ea typeface="幼圆" panose="02010509060101010101" pitchFamily="49" charset="-122"/>
                <a:cs typeface="Verdana" panose="020B0604030504040204" pitchFamily="34" charset="0"/>
              </a:rPr>
              <a:t>%</a:t>
            </a:r>
            <a:endParaRPr lang="zh-CN" altLang="en-US" b="1" dirty="0">
              <a:solidFill>
                <a:srgbClr val="FFFFFF"/>
              </a:solidFill>
              <a:ea typeface="幼圆" panose="02010509060101010101" pitchFamily="49" charset="-122"/>
              <a:cs typeface="Verdana" panose="020B0604030504040204" pitchFamily="34" charset="0"/>
            </a:endParaRPr>
          </a:p>
        </p:txBody>
      </p:sp>
      <p:sp>
        <p:nvSpPr>
          <p:cNvPr id="107" name="MH_SubTitle_1">
            <a:extLst>
              <a:ext uri="{FF2B5EF4-FFF2-40B4-BE49-F238E27FC236}">
                <a16:creationId xmlns:a16="http://schemas.microsoft.com/office/drawing/2014/main" id="{DFA924B4-9A99-4649-B83A-A62ABA50951D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052491" y="1778373"/>
            <a:ext cx="812800" cy="62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  <a:cs typeface="Verdana" panose="020B0604030504040204" pitchFamily="34" charset="0"/>
              </a:rPr>
              <a:t>01</a:t>
            </a:r>
            <a:endParaRPr lang="zh-CN" altLang="en-US" sz="2400" b="1" dirty="0">
              <a:solidFill>
                <a:schemeClr val="tx1"/>
              </a:solidFill>
              <a:latin typeface="字魂36号-正文宋楷" panose="00000500000000000000" pitchFamily="2" charset="-122"/>
              <a:ea typeface="字魂36号-正文宋楷" panose="00000500000000000000" pitchFamily="2" charset="-122"/>
              <a:cs typeface="Verdana" panose="020B0604030504040204" pitchFamily="34" charset="0"/>
            </a:endParaRPr>
          </a:p>
        </p:txBody>
      </p:sp>
      <p:sp>
        <p:nvSpPr>
          <p:cNvPr id="108" name="MH_SubTitle_2">
            <a:extLst>
              <a:ext uri="{FF2B5EF4-FFF2-40B4-BE49-F238E27FC236}">
                <a16:creationId xmlns:a16="http://schemas.microsoft.com/office/drawing/2014/main" id="{338FB016-FD3D-4A72-BE53-C95BFF10ED0C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8060554" y="1778373"/>
            <a:ext cx="812800" cy="62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  <a:cs typeface="Verdana" panose="020B0604030504040204" pitchFamily="34" charset="0"/>
              </a:rPr>
              <a:t>02</a:t>
            </a:r>
            <a:endParaRPr lang="zh-CN" altLang="en-US" sz="2400" b="1" dirty="0">
              <a:solidFill>
                <a:schemeClr val="tx1"/>
              </a:solidFill>
              <a:latin typeface="字魂36号-正文宋楷" panose="00000500000000000000" pitchFamily="2" charset="-122"/>
              <a:ea typeface="字魂36号-正文宋楷" panose="00000500000000000000" pitchFamily="2" charset="-122"/>
              <a:cs typeface="Verdana" panose="020B0604030504040204" pitchFamily="34" charset="0"/>
            </a:endParaRPr>
          </a:p>
        </p:txBody>
      </p:sp>
      <p:sp>
        <p:nvSpPr>
          <p:cNvPr id="109" name="MH_SubTitle_3">
            <a:extLst>
              <a:ext uri="{FF2B5EF4-FFF2-40B4-BE49-F238E27FC236}">
                <a16:creationId xmlns:a16="http://schemas.microsoft.com/office/drawing/2014/main" id="{D3885347-4D49-4275-A4EC-98274413ACED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9068616" y="1778373"/>
            <a:ext cx="812800" cy="62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  <a:cs typeface="Verdana" panose="020B0604030504040204" pitchFamily="34" charset="0"/>
              </a:rPr>
              <a:t>03</a:t>
            </a:r>
            <a:endParaRPr lang="zh-CN" altLang="en-US" sz="2400" b="1" dirty="0">
              <a:solidFill>
                <a:schemeClr val="tx1"/>
              </a:solidFill>
              <a:latin typeface="字魂36号-正文宋楷" panose="00000500000000000000" pitchFamily="2" charset="-122"/>
              <a:ea typeface="字魂36号-正文宋楷" panose="00000500000000000000" pitchFamily="2" charset="-122"/>
              <a:cs typeface="Verdana" panose="020B0604030504040204" pitchFamily="34" charset="0"/>
            </a:endParaRPr>
          </a:p>
        </p:txBody>
      </p:sp>
      <p:sp>
        <p:nvSpPr>
          <p:cNvPr id="110" name="MH_SubTitle_4">
            <a:extLst>
              <a:ext uri="{FF2B5EF4-FFF2-40B4-BE49-F238E27FC236}">
                <a16:creationId xmlns:a16="http://schemas.microsoft.com/office/drawing/2014/main" id="{6F5CCB08-C3E4-4209-B8F6-D397FE824378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10076679" y="1778373"/>
            <a:ext cx="812800" cy="62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  <a:cs typeface="Verdana" panose="020B0604030504040204" pitchFamily="34" charset="0"/>
              </a:rPr>
              <a:t>04</a:t>
            </a:r>
            <a:endParaRPr lang="zh-CN" altLang="en-US" sz="2400" b="1" dirty="0">
              <a:solidFill>
                <a:schemeClr val="tx1"/>
              </a:solidFill>
              <a:latin typeface="字魂36号-正文宋楷" panose="00000500000000000000" pitchFamily="2" charset="-122"/>
              <a:ea typeface="字魂36号-正文宋楷" panose="00000500000000000000" pitchFamily="2" charset="-122"/>
              <a:cs typeface="Verdana" panose="020B0604030504040204" pitchFamily="34" charset="0"/>
            </a:endParaRP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0B526DBB-F8A2-4BD9-9227-DC4D224B5906}"/>
              </a:ext>
            </a:extLst>
          </p:cNvPr>
          <p:cNvGrpSpPr/>
          <p:nvPr/>
        </p:nvGrpSpPr>
        <p:grpSpPr>
          <a:xfrm>
            <a:off x="849028" y="1644746"/>
            <a:ext cx="1461556" cy="1032149"/>
            <a:chOff x="4123211" y="843809"/>
            <a:chExt cx="1461556" cy="1032149"/>
          </a:xfrm>
        </p:grpSpPr>
        <p:pic>
          <p:nvPicPr>
            <p:cNvPr id="115" name="图片 114">
              <a:extLst>
                <a:ext uri="{FF2B5EF4-FFF2-40B4-BE49-F238E27FC236}">
                  <a16:creationId xmlns:a16="http://schemas.microsoft.com/office/drawing/2014/main" id="{0474D559-96C2-4DDE-A565-68805FFC2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23211" y="843809"/>
              <a:ext cx="1461556" cy="1032149"/>
            </a:xfrm>
            <a:prstGeom prst="rect">
              <a:avLst/>
            </a:prstGeom>
          </p:spPr>
        </p:pic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59F2666A-02C8-4B1F-A457-948B90F32DA1}"/>
                </a:ext>
              </a:extLst>
            </p:cNvPr>
            <p:cNvSpPr txBox="1"/>
            <p:nvPr/>
          </p:nvSpPr>
          <p:spPr>
            <a:xfrm>
              <a:off x="4643589" y="1126452"/>
              <a:ext cx="6514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字魂36号-正文宋楷" panose="00000500000000000000" pitchFamily="2" charset="-122"/>
                  <a:ea typeface="字魂36号-正文宋楷" panose="00000500000000000000" pitchFamily="2" charset="-122"/>
                </a:rPr>
                <a:t>1</a:t>
              </a:r>
              <a:endParaRPr lang="zh-CN" altLang="en-US" sz="3200" dirty="0">
                <a:solidFill>
                  <a:srgbClr val="C00000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06311B28-6B94-4409-A99B-C75E9CF37AC2}"/>
              </a:ext>
            </a:extLst>
          </p:cNvPr>
          <p:cNvGrpSpPr/>
          <p:nvPr/>
        </p:nvGrpSpPr>
        <p:grpSpPr>
          <a:xfrm>
            <a:off x="849028" y="2657748"/>
            <a:ext cx="1461556" cy="1032149"/>
            <a:chOff x="4123211" y="843809"/>
            <a:chExt cx="1461556" cy="1032149"/>
          </a:xfrm>
        </p:grpSpPr>
        <p:pic>
          <p:nvPicPr>
            <p:cNvPr id="118" name="图片 117">
              <a:extLst>
                <a:ext uri="{FF2B5EF4-FFF2-40B4-BE49-F238E27FC236}">
                  <a16:creationId xmlns:a16="http://schemas.microsoft.com/office/drawing/2014/main" id="{9DBE49A0-5EB0-4E47-BF73-E49790D94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23211" y="843809"/>
              <a:ext cx="1461556" cy="1032149"/>
            </a:xfrm>
            <a:prstGeom prst="rect">
              <a:avLst/>
            </a:prstGeom>
          </p:spPr>
        </p:pic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61EBC9AC-A530-4231-9003-8C837F11F410}"/>
                </a:ext>
              </a:extLst>
            </p:cNvPr>
            <p:cNvSpPr txBox="1"/>
            <p:nvPr/>
          </p:nvSpPr>
          <p:spPr>
            <a:xfrm>
              <a:off x="4643589" y="1126452"/>
              <a:ext cx="6514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字魂36号-正文宋楷" panose="00000500000000000000" pitchFamily="2" charset="-122"/>
                  <a:ea typeface="字魂36号-正文宋楷" panose="00000500000000000000" pitchFamily="2" charset="-122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endParaRP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92528470-A90D-4594-AB36-FF3751CF34B9}"/>
              </a:ext>
            </a:extLst>
          </p:cNvPr>
          <p:cNvGrpSpPr/>
          <p:nvPr/>
        </p:nvGrpSpPr>
        <p:grpSpPr>
          <a:xfrm>
            <a:off x="849028" y="3681164"/>
            <a:ext cx="1461556" cy="1032149"/>
            <a:chOff x="4123211" y="843809"/>
            <a:chExt cx="1461556" cy="1032149"/>
          </a:xfrm>
        </p:grpSpPr>
        <p:pic>
          <p:nvPicPr>
            <p:cNvPr id="121" name="图片 120">
              <a:extLst>
                <a:ext uri="{FF2B5EF4-FFF2-40B4-BE49-F238E27FC236}">
                  <a16:creationId xmlns:a16="http://schemas.microsoft.com/office/drawing/2014/main" id="{6B5FCF5D-2775-41A9-BFBB-31AB5BB097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23211" y="843809"/>
              <a:ext cx="1461556" cy="1032149"/>
            </a:xfrm>
            <a:prstGeom prst="rect">
              <a:avLst/>
            </a:prstGeom>
          </p:spPr>
        </p:pic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7C103C01-99B3-4AA8-98D5-3E2EF8F1BE40}"/>
                </a:ext>
              </a:extLst>
            </p:cNvPr>
            <p:cNvSpPr txBox="1"/>
            <p:nvPr/>
          </p:nvSpPr>
          <p:spPr>
            <a:xfrm>
              <a:off x="4643589" y="1126452"/>
              <a:ext cx="6514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字魂36号-正文宋楷" panose="00000500000000000000" pitchFamily="2" charset="-122"/>
                  <a:ea typeface="字魂36号-正文宋楷" panose="00000500000000000000" pitchFamily="2" charset="-122"/>
                </a:rPr>
                <a:t>3</a:t>
              </a:r>
              <a:endParaRPr lang="zh-CN" altLang="en-US" sz="3200" dirty="0">
                <a:solidFill>
                  <a:srgbClr val="C00000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F75619E7-B0BE-422C-A665-D9AA704D8710}"/>
              </a:ext>
            </a:extLst>
          </p:cNvPr>
          <p:cNvGrpSpPr/>
          <p:nvPr/>
        </p:nvGrpSpPr>
        <p:grpSpPr>
          <a:xfrm>
            <a:off x="849028" y="4699373"/>
            <a:ext cx="1461556" cy="1032149"/>
            <a:chOff x="4123211" y="843809"/>
            <a:chExt cx="1461556" cy="1032149"/>
          </a:xfrm>
        </p:grpSpPr>
        <p:pic>
          <p:nvPicPr>
            <p:cNvPr id="124" name="图片 123">
              <a:extLst>
                <a:ext uri="{FF2B5EF4-FFF2-40B4-BE49-F238E27FC236}">
                  <a16:creationId xmlns:a16="http://schemas.microsoft.com/office/drawing/2014/main" id="{B36422A3-7435-4E83-9560-720C517E67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23211" y="843809"/>
              <a:ext cx="1461556" cy="1032149"/>
            </a:xfrm>
            <a:prstGeom prst="rect">
              <a:avLst/>
            </a:prstGeom>
          </p:spPr>
        </p:pic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C5AA9A9B-83CC-492F-A020-55617887AAD2}"/>
                </a:ext>
              </a:extLst>
            </p:cNvPr>
            <p:cNvSpPr txBox="1"/>
            <p:nvPr/>
          </p:nvSpPr>
          <p:spPr>
            <a:xfrm>
              <a:off x="4643589" y="1126452"/>
              <a:ext cx="6514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字魂36号-正文宋楷" panose="00000500000000000000" pitchFamily="2" charset="-122"/>
                  <a:ea typeface="字魂36号-正文宋楷" panose="00000500000000000000" pitchFamily="2" charset="-122"/>
                </a:rPr>
                <a:t>4</a:t>
              </a:r>
              <a:endParaRPr lang="zh-CN" altLang="en-US" sz="3200" dirty="0">
                <a:solidFill>
                  <a:srgbClr val="C00000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endParaRPr>
            </a:p>
          </p:txBody>
        </p:sp>
      </p:grpSp>
      <p:sp>
        <p:nvSpPr>
          <p:cNvPr id="126" name="TextBox 7">
            <a:extLst>
              <a:ext uri="{FF2B5EF4-FFF2-40B4-BE49-F238E27FC236}">
                <a16:creationId xmlns:a16="http://schemas.microsoft.com/office/drawing/2014/main" id="{86A039F2-363A-4AEA-9DBC-A20D46DD96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3554" y="1866239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经济</a:t>
            </a:r>
            <a:endParaRPr lang="en-US" altLang="zh-CN" sz="3200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sp>
        <p:nvSpPr>
          <p:cNvPr id="127" name="TextBox 7">
            <a:extLst>
              <a:ext uri="{FF2B5EF4-FFF2-40B4-BE49-F238E27FC236}">
                <a16:creationId xmlns:a16="http://schemas.microsoft.com/office/drawing/2014/main" id="{47BA1B9E-8511-4856-8BBF-E47E13F1B1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3554" y="2912886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技术</a:t>
            </a:r>
            <a:endParaRPr lang="en-US" altLang="zh-CN" sz="3200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sp>
        <p:nvSpPr>
          <p:cNvPr id="128" name="TextBox 7">
            <a:extLst>
              <a:ext uri="{FF2B5EF4-FFF2-40B4-BE49-F238E27FC236}">
                <a16:creationId xmlns:a16="http://schemas.microsoft.com/office/drawing/2014/main" id="{48669028-4747-4DC4-87FA-BF80849BB5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3554" y="3973276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民生</a:t>
            </a:r>
            <a:endParaRPr lang="en-US" altLang="zh-CN" sz="3200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sp>
        <p:nvSpPr>
          <p:cNvPr id="129" name="TextBox 7">
            <a:extLst>
              <a:ext uri="{FF2B5EF4-FFF2-40B4-BE49-F238E27FC236}">
                <a16:creationId xmlns:a16="http://schemas.microsoft.com/office/drawing/2014/main" id="{9021891E-BE62-4E80-97C7-E028A58EF3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3554" y="4982016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教育</a:t>
            </a:r>
            <a:endParaRPr lang="en-US" altLang="zh-CN" sz="3200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9D39497B-640E-429A-90E1-817BA99D53C5}"/>
              </a:ext>
            </a:extLst>
          </p:cNvPr>
          <p:cNvSpPr/>
          <p:nvPr/>
        </p:nvSpPr>
        <p:spPr>
          <a:xfrm>
            <a:off x="3398794" y="1803504"/>
            <a:ext cx="160007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突飞猛进</a:t>
            </a: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A625098E-CD4A-4416-816B-1B1822C5EFDA}"/>
              </a:ext>
            </a:extLst>
          </p:cNvPr>
          <p:cNvSpPr/>
          <p:nvPr/>
        </p:nvSpPr>
        <p:spPr>
          <a:xfrm>
            <a:off x="3398794" y="2823960"/>
            <a:ext cx="160007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重大突破</a:t>
            </a: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B63E390E-8FD1-40F5-A4DC-CEE380F3AE52}"/>
              </a:ext>
            </a:extLst>
          </p:cNvPr>
          <p:cNvSpPr/>
          <p:nvPr/>
        </p:nvSpPr>
        <p:spPr>
          <a:xfrm>
            <a:off x="3398793" y="3897156"/>
            <a:ext cx="160007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稳中有进</a:t>
            </a: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020E9843-B7D3-4D61-B6CD-C5C5786F4E34}"/>
              </a:ext>
            </a:extLst>
          </p:cNvPr>
          <p:cNvSpPr/>
          <p:nvPr/>
        </p:nvSpPr>
        <p:spPr>
          <a:xfrm>
            <a:off x="3398793" y="4915365"/>
            <a:ext cx="160007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不慌不乱</a:t>
            </a:r>
          </a:p>
        </p:txBody>
      </p:sp>
      <p:pic>
        <p:nvPicPr>
          <p:cNvPr id="135" name="图片 21">
            <a:extLst>
              <a:ext uri="{FF2B5EF4-FFF2-40B4-BE49-F238E27FC236}">
                <a16:creationId xmlns:a16="http://schemas.microsoft.com/office/drawing/2014/main" id="{318C8342-825C-4A30-9D42-CE1337ADB6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0574" y="2369951"/>
            <a:ext cx="4802398" cy="78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图片 135">
            <a:extLst>
              <a:ext uri="{FF2B5EF4-FFF2-40B4-BE49-F238E27FC236}">
                <a16:creationId xmlns:a16="http://schemas.microsoft.com/office/drawing/2014/main" id="{9CDE14BD-3286-4403-9B27-74A237132069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85" t="57791" r="71262" b="12529"/>
          <a:stretch/>
        </p:blipFill>
        <p:spPr>
          <a:xfrm flipH="1">
            <a:off x="10063019" y="4543781"/>
            <a:ext cx="1930079" cy="1494974"/>
          </a:xfrm>
          <a:prstGeom prst="rect">
            <a:avLst/>
          </a:prstGeom>
        </p:spPr>
      </p:pic>
      <p:sp>
        <p:nvSpPr>
          <p:cNvPr id="137" name="TextBox 45">
            <a:extLst>
              <a:ext uri="{FF2B5EF4-FFF2-40B4-BE49-F238E27FC236}">
                <a16:creationId xmlns:a16="http://schemas.microsoft.com/office/drawing/2014/main" id="{FC5AFDA2-06C5-44E4-88EE-16F26241F2BB}"/>
              </a:ext>
            </a:extLst>
          </p:cNvPr>
          <p:cNvSpPr txBox="1"/>
          <p:nvPr/>
        </p:nvSpPr>
        <p:spPr>
          <a:xfrm>
            <a:off x="2185947" y="497290"/>
            <a:ext cx="2822713" cy="584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年历史启示</a:t>
            </a:r>
          </a:p>
        </p:txBody>
      </p:sp>
    </p:spTree>
    <p:extLst>
      <p:ext uri="{BB962C8B-B14F-4D97-AF65-F5344CB8AC3E}">
        <p14:creationId xmlns:p14="http://schemas.microsoft.com/office/powerpoint/2010/main" val="34307553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5">
            <a:extLst>
              <a:ext uri="{FF2B5EF4-FFF2-40B4-BE49-F238E27FC236}">
                <a16:creationId xmlns:a16="http://schemas.microsoft.com/office/drawing/2014/main" id="{772BC8F7-4A65-4B4B-8CE4-1812C4B0A0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004400" y="1538748"/>
            <a:ext cx="3190518" cy="1032173"/>
          </a:xfrm>
          <a:prstGeom prst="rect">
            <a:avLst/>
          </a:prstGeom>
          <a:noFill/>
          <a:ln>
            <a:noFill/>
          </a:ln>
          <a:scene3d>
            <a:camera prst="perspectiveBelow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>
            <a:extLst>
              <a:ext uri="{FF2B5EF4-FFF2-40B4-BE49-F238E27FC236}">
                <a16:creationId xmlns:a16="http://schemas.microsoft.com/office/drawing/2014/main" id="{57A0223B-216E-4A13-A2D6-B91BCE0EF1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004400" y="2618052"/>
            <a:ext cx="3190518" cy="1032173"/>
          </a:xfrm>
          <a:prstGeom prst="rect">
            <a:avLst/>
          </a:prstGeom>
          <a:noFill/>
          <a:ln>
            <a:noFill/>
          </a:ln>
          <a:scene3d>
            <a:camera prst="perspectiveBelow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5">
            <a:extLst>
              <a:ext uri="{FF2B5EF4-FFF2-40B4-BE49-F238E27FC236}">
                <a16:creationId xmlns:a16="http://schemas.microsoft.com/office/drawing/2014/main" id="{758C0D81-4BD0-46D5-BB6C-199D973694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004400" y="3697356"/>
            <a:ext cx="3190518" cy="1032173"/>
          </a:xfrm>
          <a:prstGeom prst="rect">
            <a:avLst/>
          </a:prstGeom>
          <a:noFill/>
          <a:ln>
            <a:noFill/>
          </a:ln>
          <a:scene3d>
            <a:camera prst="perspectiveBelow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5">
            <a:extLst>
              <a:ext uri="{FF2B5EF4-FFF2-40B4-BE49-F238E27FC236}">
                <a16:creationId xmlns:a16="http://schemas.microsoft.com/office/drawing/2014/main" id="{460EE173-BFEB-434F-B68C-5FE81F4771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004400" y="4776661"/>
            <a:ext cx="3190518" cy="1032173"/>
          </a:xfrm>
          <a:prstGeom prst="rect">
            <a:avLst/>
          </a:prstGeom>
          <a:noFill/>
          <a:ln>
            <a:noFill/>
          </a:ln>
          <a:scene3d>
            <a:camera prst="perspectiveBelow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5E0C7953-D4DE-4DF8-9BA5-79001F428D03}"/>
              </a:ext>
            </a:extLst>
          </p:cNvPr>
          <p:cNvGrpSpPr/>
          <p:nvPr/>
        </p:nvGrpSpPr>
        <p:grpSpPr>
          <a:xfrm>
            <a:off x="3952710" y="1754752"/>
            <a:ext cx="2643095" cy="600164"/>
            <a:chOff x="3886449" y="1980039"/>
            <a:chExt cx="2643095" cy="60016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E271C794-BE2C-428C-8307-BEB67E26A84B}"/>
                </a:ext>
              </a:extLst>
            </p:cNvPr>
            <p:cNvGrpSpPr/>
            <p:nvPr/>
          </p:nvGrpSpPr>
          <p:grpSpPr>
            <a:xfrm rot="16200000">
              <a:off x="5795918" y="1975841"/>
              <a:ext cx="600164" cy="608560"/>
              <a:chOff x="2396279" y="4374722"/>
              <a:chExt cx="600164" cy="608560"/>
            </a:xfrm>
          </p:grpSpPr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781928C9-B61C-4E5F-9328-54D230D55ED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2709744">
                <a:off x="2413356" y="4400195"/>
                <a:ext cx="566010" cy="600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id="{50FBE9AC-0D2B-4282-AA82-CE2CFF928A7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2709744">
                <a:off x="2502584" y="4363029"/>
                <a:ext cx="387553" cy="4109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2895CF53-5C8C-496D-ADF3-3E8575182E5C}"/>
                </a:ext>
              </a:extLst>
            </p:cNvPr>
            <p:cNvCxnSpPr>
              <a:cxnSpLocks/>
            </p:cNvCxnSpPr>
            <p:nvPr/>
          </p:nvCxnSpPr>
          <p:spPr>
            <a:xfrm>
              <a:off x="3886449" y="2279373"/>
              <a:ext cx="2643095" cy="0"/>
            </a:xfrm>
            <a:prstGeom prst="line">
              <a:avLst/>
            </a:prstGeom>
            <a:ln>
              <a:solidFill>
                <a:srgbClr val="EBB82B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CB08EB2-F210-40A3-866A-E8EBF31BB967}"/>
              </a:ext>
            </a:extLst>
          </p:cNvPr>
          <p:cNvGrpSpPr/>
          <p:nvPr/>
        </p:nvGrpSpPr>
        <p:grpSpPr>
          <a:xfrm>
            <a:off x="3952710" y="2834056"/>
            <a:ext cx="2643095" cy="600164"/>
            <a:chOff x="3886449" y="1980039"/>
            <a:chExt cx="2643095" cy="600164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B785865B-246B-4B0F-BFBD-C1F92E37A750}"/>
                </a:ext>
              </a:extLst>
            </p:cNvPr>
            <p:cNvGrpSpPr/>
            <p:nvPr/>
          </p:nvGrpSpPr>
          <p:grpSpPr>
            <a:xfrm rot="16200000">
              <a:off x="5795918" y="1975841"/>
              <a:ext cx="600164" cy="608560"/>
              <a:chOff x="2396279" y="4374722"/>
              <a:chExt cx="600164" cy="608560"/>
            </a:xfrm>
          </p:grpSpPr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id="{0B6ED5D1-9F20-46D7-838E-CA4FF3E12E4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2709744">
                <a:off x="2413356" y="4400195"/>
                <a:ext cx="566010" cy="600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id="{E63A86D2-B603-4905-905F-F00AE03253B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2709744">
                <a:off x="2502584" y="4363029"/>
                <a:ext cx="387553" cy="4109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CF542E4F-4E81-4B37-B720-33092562169A}"/>
                </a:ext>
              </a:extLst>
            </p:cNvPr>
            <p:cNvCxnSpPr>
              <a:cxnSpLocks/>
            </p:cNvCxnSpPr>
            <p:nvPr/>
          </p:nvCxnSpPr>
          <p:spPr>
            <a:xfrm>
              <a:off x="3886449" y="2279373"/>
              <a:ext cx="2643095" cy="0"/>
            </a:xfrm>
            <a:prstGeom prst="line">
              <a:avLst/>
            </a:prstGeom>
            <a:ln>
              <a:solidFill>
                <a:srgbClr val="EBB82B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2CBC26C-D309-4A57-A11F-196C837C3263}"/>
              </a:ext>
            </a:extLst>
          </p:cNvPr>
          <p:cNvGrpSpPr/>
          <p:nvPr/>
        </p:nvGrpSpPr>
        <p:grpSpPr>
          <a:xfrm>
            <a:off x="3952709" y="3907442"/>
            <a:ext cx="2643095" cy="600164"/>
            <a:chOff x="3886449" y="1980039"/>
            <a:chExt cx="2643095" cy="600164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117866B9-B041-4A1C-9E8C-BAAACDA327BD}"/>
                </a:ext>
              </a:extLst>
            </p:cNvPr>
            <p:cNvGrpSpPr/>
            <p:nvPr/>
          </p:nvGrpSpPr>
          <p:grpSpPr>
            <a:xfrm rot="16200000">
              <a:off x="5795918" y="1975841"/>
              <a:ext cx="600164" cy="608560"/>
              <a:chOff x="2396279" y="4374722"/>
              <a:chExt cx="600164" cy="608560"/>
            </a:xfrm>
          </p:grpSpPr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id="{AA255F09-28F7-491F-A944-9F4E349ADD2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2709744">
                <a:off x="2413356" y="4400195"/>
                <a:ext cx="566010" cy="600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id="{9E63AECD-2915-42AA-99B3-6D28656D4D3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2709744">
                <a:off x="2502584" y="4363029"/>
                <a:ext cx="387553" cy="4109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15F2D451-1BE3-4798-994C-F658F307C5E8}"/>
                </a:ext>
              </a:extLst>
            </p:cNvPr>
            <p:cNvCxnSpPr>
              <a:cxnSpLocks/>
            </p:cNvCxnSpPr>
            <p:nvPr/>
          </p:nvCxnSpPr>
          <p:spPr>
            <a:xfrm>
              <a:off x="3886449" y="2279373"/>
              <a:ext cx="2643095" cy="0"/>
            </a:xfrm>
            <a:prstGeom prst="line">
              <a:avLst/>
            </a:prstGeom>
            <a:ln>
              <a:solidFill>
                <a:srgbClr val="EBB82B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66744EF-D855-4B08-AF82-391FB71213B4}"/>
              </a:ext>
            </a:extLst>
          </p:cNvPr>
          <p:cNvGrpSpPr/>
          <p:nvPr/>
        </p:nvGrpSpPr>
        <p:grpSpPr>
          <a:xfrm>
            <a:off x="3952708" y="4997082"/>
            <a:ext cx="2643095" cy="600164"/>
            <a:chOff x="3886449" y="1980039"/>
            <a:chExt cx="2643095" cy="600164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00A0A8B8-C8F5-42A2-ABA6-20A7ED408160}"/>
                </a:ext>
              </a:extLst>
            </p:cNvPr>
            <p:cNvGrpSpPr/>
            <p:nvPr/>
          </p:nvGrpSpPr>
          <p:grpSpPr>
            <a:xfrm rot="16200000">
              <a:off x="5795918" y="1975841"/>
              <a:ext cx="600164" cy="608560"/>
              <a:chOff x="2396279" y="4374722"/>
              <a:chExt cx="600164" cy="608560"/>
            </a:xfrm>
          </p:grpSpPr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CDC9F5E2-0C9C-4F16-ADF0-7C557C4FC56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2709744">
                <a:off x="2413356" y="4400195"/>
                <a:ext cx="566010" cy="600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" name="图片 40">
                <a:extLst>
                  <a:ext uri="{FF2B5EF4-FFF2-40B4-BE49-F238E27FC236}">
                    <a16:creationId xmlns:a16="http://schemas.microsoft.com/office/drawing/2014/main" id="{0354756B-C036-4B87-B7E9-DEB408C8281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2709744">
                <a:off x="2502584" y="4363029"/>
                <a:ext cx="387553" cy="4109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5E95DE12-D562-48BD-AF1D-59BD90C26EC8}"/>
                </a:ext>
              </a:extLst>
            </p:cNvPr>
            <p:cNvCxnSpPr>
              <a:cxnSpLocks/>
            </p:cNvCxnSpPr>
            <p:nvPr/>
          </p:nvCxnSpPr>
          <p:spPr>
            <a:xfrm>
              <a:off x="3886449" y="2279373"/>
              <a:ext cx="2643095" cy="0"/>
            </a:xfrm>
            <a:prstGeom prst="line">
              <a:avLst/>
            </a:prstGeom>
            <a:ln>
              <a:solidFill>
                <a:srgbClr val="EBB82B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7">
            <a:extLst>
              <a:ext uri="{FF2B5EF4-FFF2-40B4-BE49-F238E27FC236}">
                <a16:creationId xmlns:a16="http://schemas.microsoft.com/office/drawing/2014/main" id="{DB07A7D5-B92E-43F3-8C5D-C6E9BA7AC1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6588" y="2913552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自我净化</a:t>
            </a:r>
            <a:endParaRPr lang="en-US" altLang="zh-CN" sz="3200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sp>
        <p:nvSpPr>
          <p:cNvPr id="43" name="TextBox 7">
            <a:extLst>
              <a:ext uri="{FF2B5EF4-FFF2-40B4-BE49-F238E27FC236}">
                <a16:creationId xmlns:a16="http://schemas.microsoft.com/office/drawing/2014/main" id="{277CE4CA-26A9-47D2-B2DF-F3A4B09CB1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6587" y="5014832"/>
            <a:ext cx="18564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自我完善</a:t>
            </a:r>
            <a:endParaRPr lang="en-US" altLang="zh-CN" sz="3200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sp>
        <p:nvSpPr>
          <p:cNvPr id="44" name="TextBox 7">
            <a:extLst>
              <a:ext uri="{FF2B5EF4-FFF2-40B4-BE49-F238E27FC236}">
                <a16:creationId xmlns:a16="http://schemas.microsoft.com/office/drawing/2014/main" id="{0CAD1380-B30D-4C55-BAA3-86C8E59CCD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6588" y="1834173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自我革新</a:t>
            </a:r>
            <a:endParaRPr lang="en-US" altLang="zh-CN" sz="3200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sp>
        <p:nvSpPr>
          <p:cNvPr id="45" name="TextBox 7">
            <a:extLst>
              <a:ext uri="{FF2B5EF4-FFF2-40B4-BE49-F238E27FC236}">
                <a16:creationId xmlns:a16="http://schemas.microsoft.com/office/drawing/2014/main" id="{9C36680F-A39A-4558-8E5D-BE2FE8529F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6587" y="3945725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自我提高</a:t>
            </a:r>
            <a:endParaRPr lang="en-US" altLang="zh-CN" sz="3200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F43B9EEA-25E3-48DC-8610-035EF2A8A1F5}"/>
              </a:ext>
            </a:extLst>
          </p:cNvPr>
          <p:cNvSpPr/>
          <p:nvPr/>
        </p:nvSpPr>
        <p:spPr>
          <a:xfrm>
            <a:off x="6595803" y="1726484"/>
            <a:ext cx="509831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立场坚定、旗帜鲜明。做到心底无私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ED7BD72A-D148-49CA-B4F2-86DFC75F66DD}"/>
              </a:ext>
            </a:extLst>
          </p:cNvPr>
          <p:cNvSpPr/>
          <p:nvPr/>
        </p:nvSpPr>
        <p:spPr>
          <a:xfrm>
            <a:off x="6595803" y="2833308"/>
            <a:ext cx="509831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从知行合一的角度审视、检查自己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04ECE2D9-66A8-45DE-A07D-63F918B1DAA4}"/>
              </a:ext>
            </a:extLst>
          </p:cNvPr>
          <p:cNvSpPr/>
          <p:nvPr/>
        </p:nvSpPr>
        <p:spPr>
          <a:xfrm>
            <a:off x="6595803" y="5018323"/>
            <a:ext cx="471124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抵制歪风邪气，服从组织分工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938E783B-534B-4A22-A502-A01A98A4E15E}"/>
              </a:ext>
            </a:extLst>
          </p:cNvPr>
          <p:cNvSpPr/>
          <p:nvPr/>
        </p:nvSpPr>
        <p:spPr>
          <a:xfrm>
            <a:off x="6595803" y="3871431"/>
            <a:ext cx="527731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不仅忠诚于党，更要忠于人民</a:t>
            </a: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6805894A-6A12-4DDF-B16C-5E42F426B34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57001">
            <a:off x="-1252959" y="868285"/>
            <a:ext cx="1820044" cy="1766391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A4E4B705-D2A3-4BEA-B419-2192EC3E769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53412" y="773086"/>
            <a:ext cx="1523980" cy="953398"/>
          </a:xfrm>
          <a:prstGeom prst="rect">
            <a:avLst/>
          </a:prstGeom>
        </p:spPr>
      </p:pic>
      <p:sp>
        <p:nvSpPr>
          <p:cNvPr id="54" name="TextBox 45">
            <a:extLst>
              <a:ext uri="{FF2B5EF4-FFF2-40B4-BE49-F238E27FC236}">
                <a16:creationId xmlns:a16="http://schemas.microsoft.com/office/drawing/2014/main" id="{0B2E4A97-8E18-4331-8D94-3F2CA0319199}"/>
              </a:ext>
            </a:extLst>
          </p:cNvPr>
          <p:cNvSpPr txBox="1"/>
          <p:nvPr/>
        </p:nvSpPr>
        <p:spPr>
          <a:xfrm>
            <a:off x="2185947" y="497290"/>
            <a:ext cx="2822713" cy="584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年历史启示</a:t>
            </a:r>
          </a:p>
        </p:txBody>
      </p:sp>
    </p:spTree>
    <p:extLst>
      <p:ext uri="{BB962C8B-B14F-4D97-AF65-F5344CB8AC3E}">
        <p14:creationId xmlns:p14="http://schemas.microsoft.com/office/powerpoint/2010/main" val="37396801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>
            <a:extLst>
              <a:ext uri="{FF2B5EF4-FFF2-40B4-BE49-F238E27FC236}">
                <a16:creationId xmlns:a16="http://schemas.microsoft.com/office/drawing/2014/main" id="{B63BC88B-CBEE-458E-8D9A-526F0C425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3013" y="1989138"/>
            <a:ext cx="1985962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8">
            <a:extLst>
              <a:ext uri="{FF2B5EF4-FFF2-40B4-BE49-F238E27FC236}">
                <a16:creationId xmlns:a16="http://schemas.microsoft.com/office/drawing/2014/main" id="{D20B1134-1558-4031-AA27-350B0A5C74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3338" y="1989138"/>
            <a:ext cx="1985962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1">
            <a:extLst>
              <a:ext uri="{FF2B5EF4-FFF2-40B4-BE49-F238E27FC236}">
                <a16:creationId xmlns:a16="http://schemas.microsoft.com/office/drawing/2014/main" id="{D5C67294-A216-4683-A7EC-09D5995CB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32850" y="1989138"/>
            <a:ext cx="1985963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3">
            <a:extLst>
              <a:ext uri="{FF2B5EF4-FFF2-40B4-BE49-F238E27FC236}">
                <a16:creationId xmlns:a16="http://schemas.microsoft.com/office/drawing/2014/main" id="{CFB56A76-CEA9-4165-8BA3-109BE6D014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1100" y="1989138"/>
            <a:ext cx="1985963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5">
            <a:extLst>
              <a:ext uri="{FF2B5EF4-FFF2-40B4-BE49-F238E27FC236}">
                <a16:creationId xmlns:a16="http://schemas.microsoft.com/office/drawing/2014/main" id="{28F0D8A4-1555-4C83-9899-B0C5381E76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2488" y="2787650"/>
            <a:ext cx="233362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7">
            <a:extLst>
              <a:ext uri="{FF2B5EF4-FFF2-40B4-BE49-F238E27FC236}">
                <a16:creationId xmlns:a16="http://schemas.microsoft.com/office/drawing/2014/main" id="{DC90C21F-13EA-424B-8CCA-841542E9DA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8988" y="2736850"/>
            <a:ext cx="233362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57">
            <a:extLst>
              <a:ext uri="{FF2B5EF4-FFF2-40B4-BE49-F238E27FC236}">
                <a16:creationId xmlns:a16="http://schemas.microsoft.com/office/drawing/2014/main" id="{9FBD8215-A7D1-4E72-91DA-FDB2EA141A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1538" y="2736850"/>
            <a:ext cx="233362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7">
            <a:extLst>
              <a:ext uri="{FF2B5EF4-FFF2-40B4-BE49-F238E27FC236}">
                <a16:creationId xmlns:a16="http://schemas.microsoft.com/office/drawing/2014/main" id="{1848B398-2BC3-4E46-8D4B-8E889A6209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2909" y="2561143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建设</a:t>
            </a:r>
            <a:endParaRPr lang="en-US" altLang="zh-CN" sz="3200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sp>
        <p:nvSpPr>
          <p:cNvPr id="18" name="TextBox 7">
            <a:extLst>
              <a:ext uri="{FF2B5EF4-FFF2-40B4-BE49-F238E27FC236}">
                <a16:creationId xmlns:a16="http://schemas.microsoft.com/office/drawing/2014/main" id="{2D476F2C-2F55-473B-8912-6C3AA4EC5A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5812" y="2561142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发展</a:t>
            </a:r>
            <a:endParaRPr lang="en-US" altLang="zh-CN" sz="3200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sp>
        <p:nvSpPr>
          <p:cNvPr id="19" name="TextBox 7">
            <a:extLst>
              <a:ext uri="{FF2B5EF4-FFF2-40B4-BE49-F238E27FC236}">
                <a16:creationId xmlns:a16="http://schemas.microsoft.com/office/drawing/2014/main" id="{9BE4947B-8D02-4BB7-B50A-416FF59A5D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3208" y="2561141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创新</a:t>
            </a:r>
            <a:endParaRPr lang="en-US" altLang="zh-CN" sz="3200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sp>
        <p:nvSpPr>
          <p:cNvPr id="20" name="TextBox 7">
            <a:extLst>
              <a:ext uri="{FF2B5EF4-FFF2-40B4-BE49-F238E27FC236}">
                <a16:creationId xmlns:a16="http://schemas.microsoft.com/office/drawing/2014/main" id="{B39ECDF9-2F50-48B2-8361-E9365E9036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69400" y="2561140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进步</a:t>
            </a:r>
            <a:endParaRPr lang="en-US" altLang="zh-CN" sz="3200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4C11B85-6476-4C65-A66B-868C39D3F503}"/>
              </a:ext>
            </a:extLst>
          </p:cNvPr>
          <p:cNvSpPr txBox="1"/>
          <p:nvPr/>
        </p:nvSpPr>
        <p:spPr>
          <a:xfrm>
            <a:off x="1181100" y="4039532"/>
            <a:ext cx="9987643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为中华之崛起而读书，青年一代努力奋进，才能不断创造奇迹，不断创造辉煌！相信祖国会有更好的明天！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FFC3E854-2990-41A9-9498-B1AE19FC55E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7801728" y="4363742"/>
            <a:ext cx="4221051" cy="153580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7BC4D092-8A7E-46CC-A6F0-3E742E48CC1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349254"/>
            <a:ext cx="4221051" cy="1535806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5734B866-7EE7-49AE-9031-885EEDB7F2E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6448" b="550"/>
          <a:stretch>
            <a:fillRect/>
          </a:stretch>
        </p:blipFill>
        <p:spPr>
          <a:xfrm>
            <a:off x="1402831" y="4624999"/>
            <a:ext cx="9144000" cy="1506829"/>
          </a:xfrm>
          <a:prstGeom prst="rect">
            <a:avLst/>
          </a:prstGeom>
        </p:spPr>
      </p:pic>
      <p:sp>
        <p:nvSpPr>
          <p:cNvPr id="25" name="TextBox 45">
            <a:extLst>
              <a:ext uri="{FF2B5EF4-FFF2-40B4-BE49-F238E27FC236}">
                <a16:creationId xmlns:a16="http://schemas.microsoft.com/office/drawing/2014/main" id="{9D921D78-7DCE-4FB7-A48A-629404D5D64A}"/>
              </a:ext>
            </a:extLst>
          </p:cNvPr>
          <p:cNvSpPr txBox="1"/>
          <p:nvPr/>
        </p:nvSpPr>
        <p:spPr>
          <a:xfrm>
            <a:off x="2185947" y="497290"/>
            <a:ext cx="2822713" cy="584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年历史启示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C223A382-CFA5-4ECB-949E-7B2206A14C23}"/>
              </a:ext>
            </a:extLst>
          </p:cNvPr>
          <p:cNvCxnSpPr>
            <a:cxnSpLocks/>
          </p:cNvCxnSpPr>
          <p:nvPr/>
        </p:nvCxnSpPr>
        <p:spPr>
          <a:xfrm>
            <a:off x="943084" y="4027774"/>
            <a:ext cx="10414029" cy="0"/>
          </a:xfrm>
          <a:prstGeom prst="line">
            <a:avLst/>
          </a:prstGeom>
          <a:ln w="28575">
            <a:solidFill>
              <a:srgbClr val="CC2F2E"/>
            </a:solidFill>
            <a:prstDash val="lgDash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65049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F6314FCF-F7D1-419F-9136-2FF73FC364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861" y="4044871"/>
            <a:ext cx="1334826" cy="2799879"/>
          </a:xfrm>
          <a:prstGeom prst="rect">
            <a:avLst/>
          </a:prstGeom>
        </p:spPr>
      </p:pic>
      <p:pic>
        <p:nvPicPr>
          <p:cNvPr id="7" name="Picture 2" descr="F:\桌面\党政机关\素材\长城\矢量长城\线稿长城31.png">
            <a:extLst>
              <a:ext uri="{FF2B5EF4-FFF2-40B4-BE49-F238E27FC236}">
                <a16:creationId xmlns:a16="http://schemas.microsoft.com/office/drawing/2014/main" id="{55829C52-709B-4403-A9B2-F31552E063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4633" y="5559700"/>
            <a:ext cx="2733701" cy="1190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F:\桌面\党政机关\素材\长城\矢量长城\线稿长城31.png">
            <a:extLst>
              <a:ext uri="{FF2B5EF4-FFF2-40B4-BE49-F238E27FC236}">
                <a16:creationId xmlns:a16="http://schemas.microsoft.com/office/drawing/2014/main" id="{F2143FEC-E6B5-4CEA-96C6-D8E7551AAD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571154" y="5642352"/>
            <a:ext cx="5529965" cy="1222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F:\桌面\党政机关\素材\长城\矢量长城\Nipic_20180988_20150909113802527000.png">
            <a:extLst>
              <a:ext uri="{FF2B5EF4-FFF2-40B4-BE49-F238E27FC236}">
                <a16:creationId xmlns:a16="http://schemas.microsoft.com/office/drawing/2014/main" id="{7C7130C0-BBB8-45F4-B69A-7B2A3503A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0365533" y="4719825"/>
            <a:ext cx="1982762" cy="212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9C3DA234-0B6E-4ACD-B404-51C29F62EA95}"/>
              </a:ext>
            </a:extLst>
          </p:cNvPr>
          <p:cNvSpPr txBox="1"/>
          <p:nvPr/>
        </p:nvSpPr>
        <p:spPr>
          <a:xfrm>
            <a:off x="4047781" y="5260144"/>
            <a:ext cx="4881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☆热烈庆祝中华人民共和国成立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周年☆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4636" y="-51119"/>
            <a:ext cx="2092966" cy="2463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3036" y="1127266"/>
            <a:ext cx="7867390" cy="2217690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4651299" y="3262911"/>
            <a:ext cx="2755900" cy="407797"/>
          </a:xfrm>
          <a:prstGeom prst="roundRect">
            <a:avLst>
              <a:gd name="adj" fmla="val 50000"/>
            </a:avLst>
          </a:prstGeom>
          <a:noFill/>
          <a:ln>
            <a:solidFill>
              <a:srgbClr val="CC2F2E"/>
            </a:solidFill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CC2F2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杨任东竹石体-Light" panose="02000000000000000000" pitchFamily="2" charset="-122"/>
                <a:ea typeface="杨任东竹石体-Light" panose="02000000000000000000" pitchFamily="2" charset="-122"/>
              </a:rPr>
              <a:t>1949~2019</a:t>
            </a:r>
            <a:endParaRPr lang="zh-CN" altLang="en-US" sz="2400" dirty="0">
              <a:solidFill>
                <a:srgbClr val="CC2F2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杨任东竹石体-Light" panose="02000000000000000000" pitchFamily="2" charset="-122"/>
              <a:ea typeface="杨任东竹石体-Light" panose="020000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2512" y="-190500"/>
            <a:ext cx="672095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5127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urtains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23855" y="2272145"/>
            <a:ext cx="5097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东方之</a:t>
            </a:r>
            <a:r>
              <a:rPr lang="en-US" altLang="zh-CN" dirty="0"/>
              <a:t>P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187553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9BE5D30-16DD-4B55-8534-2B0FD61BB0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8332" y="2451464"/>
            <a:ext cx="1936210" cy="193621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45C5948-26D7-4738-832F-81C0B47CCA27}"/>
              </a:ext>
            </a:extLst>
          </p:cNvPr>
          <p:cNvSpPr txBox="1"/>
          <p:nvPr/>
        </p:nvSpPr>
        <p:spPr>
          <a:xfrm rot="16200000">
            <a:off x="1290734" y="2693747"/>
            <a:ext cx="1846659" cy="5847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b="1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目录</a:t>
            </a:r>
            <a:endParaRPr lang="zh-CN" altLang="en-US" sz="3200" b="1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98C338-0E1A-4865-982C-35793FE89341}"/>
              </a:ext>
            </a:extLst>
          </p:cNvPr>
          <p:cNvSpPr txBox="1"/>
          <p:nvPr/>
        </p:nvSpPr>
        <p:spPr>
          <a:xfrm>
            <a:off x="1304040" y="1490512"/>
            <a:ext cx="2452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75000"/>
                  </a:schemeClr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CONTENTS</a:t>
            </a:r>
            <a:endParaRPr lang="zh-CN" altLang="en-US" sz="3200" dirty="0">
              <a:solidFill>
                <a:schemeClr val="bg1">
                  <a:lumMod val="75000"/>
                </a:schemeClr>
              </a:solidFill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5DAE908-84FE-407B-9F15-7718BA456F12}"/>
              </a:ext>
            </a:extLst>
          </p:cNvPr>
          <p:cNvGrpSpPr/>
          <p:nvPr/>
        </p:nvGrpSpPr>
        <p:grpSpPr>
          <a:xfrm>
            <a:off x="5506144" y="1019813"/>
            <a:ext cx="3545370" cy="680142"/>
            <a:chOff x="6959302" y="1819501"/>
            <a:chExt cx="3960440" cy="337063"/>
          </a:xfrm>
          <a:solidFill>
            <a:srgbClr val="CC2F2E"/>
          </a:solidFill>
        </p:grpSpPr>
        <p:sp>
          <p:nvSpPr>
            <p:cNvPr id="6" name="圆角矩形 44">
              <a:extLst>
                <a:ext uri="{FF2B5EF4-FFF2-40B4-BE49-F238E27FC236}">
                  <a16:creationId xmlns:a16="http://schemas.microsoft.com/office/drawing/2014/main" id="{6F7CE925-E5CB-42AE-9A57-D9321D40423E}"/>
                </a:ext>
              </a:extLst>
            </p:cNvPr>
            <p:cNvSpPr/>
            <p:nvPr/>
          </p:nvSpPr>
          <p:spPr>
            <a:xfrm>
              <a:off x="6959302" y="1819501"/>
              <a:ext cx="3960440" cy="3370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TextBox 45">
              <a:extLst>
                <a:ext uri="{FF2B5EF4-FFF2-40B4-BE49-F238E27FC236}">
                  <a16:creationId xmlns:a16="http://schemas.microsoft.com/office/drawing/2014/main" id="{7E0FAF86-C972-42C0-8073-EE84ACFDEAB7}"/>
                </a:ext>
              </a:extLst>
            </p:cNvPr>
            <p:cNvSpPr txBox="1"/>
            <p:nvPr/>
          </p:nvSpPr>
          <p:spPr>
            <a:xfrm>
              <a:off x="7362932" y="1858330"/>
              <a:ext cx="3153179" cy="28980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字魂36号-正文宋楷" panose="00000500000000000000" pitchFamily="2" charset="-122"/>
                  <a:ea typeface="字魂36号-正文宋楷" panose="00000500000000000000" pitchFamily="2" charset="-122"/>
                </a:rPr>
                <a:t>70</a:t>
              </a:r>
              <a:r>
                <a:rPr lang="zh-CN" altLang="en-US" sz="3200" dirty="0">
                  <a:solidFill>
                    <a:schemeClr val="bg1"/>
                  </a:solidFill>
                  <a:latin typeface="字魂36号-正文宋楷" panose="00000500000000000000" pitchFamily="2" charset="-122"/>
                  <a:ea typeface="字魂36号-正文宋楷" panose="00000500000000000000" pitchFamily="2" charset="-122"/>
                </a:rPr>
                <a:t>年沧桑巨变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877BDE9-B8CA-4BAE-82A9-BF6FEBEDD0C2}"/>
              </a:ext>
            </a:extLst>
          </p:cNvPr>
          <p:cNvGrpSpPr/>
          <p:nvPr/>
        </p:nvGrpSpPr>
        <p:grpSpPr>
          <a:xfrm>
            <a:off x="5506144" y="2038022"/>
            <a:ext cx="3545370" cy="680142"/>
            <a:chOff x="6959302" y="1819501"/>
            <a:chExt cx="3960440" cy="337063"/>
          </a:xfrm>
          <a:solidFill>
            <a:srgbClr val="CC2F2E"/>
          </a:solidFill>
        </p:grpSpPr>
        <p:sp>
          <p:nvSpPr>
            <p:cNvPr id="9" name="圆角矩形 44">
              <a:extLst>
                <a:ext uri="{FF2B5EF4-FFF2-40B4-BE49-F238E27FC236}">
                  <a16:creationId xmlns:a16="http://schemas.microsoft.com/office/drawing/2014/main" id="{C64C178A-C428-4010-810A-7339BB6B5359}"/>
                </a:ext>
              </a:extLst>
            </p:cNvPr>
            <p:cNvSpPr/>
            <p:nvPr/>
          </p:nvSpPr>
          <p:spPr>
            <a:xfrm>
              <a:off x="6959302" y="1819501"/>
              <a:ext cx="3960440" cy="3370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45">
              <a:extLst>
                <a:ext uri="{FF2B5EF4-FFF2-40B4-BE49-F238E27FC236}">
                  <a16:creationId xmlns:a16="http://schemas.microsoft.com/office/drawing/2014/main" id="{C875FB5C-5A80-495A-93A4-9B302175150E}"/>
                </a:ext>
              </a:extLst>
            </p:cNvPr>
            <p:cNvSpPr txBox="1"/>
            <p:nvPr/>
          </p:nvSpPr>
          <p:spPr>
            <a:xfrm>
              <a:off x="7362932" y="1858330"/>
              <a:ext cx="3153179" cy="28980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字魂36号-正文宋楷" panose="00000500000000000000" pitchFamily="2" charset="-122"/>
                  <a:ea typeface="字魂36号-正文宋楷" panose="00000500000000000000" pitchFamily="2" charset="-122"/>
                </a:rPr>
                <a:t>70</a:t>
              </a:r>
              <a:r>
                <a:rPr lang="zh-CN" altLang="en-US" sz="3200" dirty="0">
                  <a:solidFill>
                    <a:schemeClr val="bg1"/>
                  </a:solidFill>
                  <a:latin typeface="字魂36号-正文宋楷" panose="00000500000000000000" pitchFamily="2" charset="-122"/>
                  <a:ea typeface="字魂36号-正文宋楷" panose="00000500000000000000" pitchFamily="2" charset="-122"/>
                </a:rPr>
                <a:t>年光辉历程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20D01CA-BD28-4180-9326-5F546674BF1B}"/>
              </a:ext>
            </a:extLst>
          </p:cNvPr>
          <p:cNvGrpSpPr/>
          <p:nvPr/>
        </p:nvGrpSpPr>
        <p:grpSpPr>
          <a:xfrm>
            <a:off x="5506144" y="3056231"/>
            <a:ext cx="3545370" cy="680142"/>
            <a:chOff x="6959302" y="1819501"/>
            <a:chExt cx="3960440" cy="337063"/>
          </a:xfrm>
          <a:solidFill>
            <a:srgbClr val="CC2F2E"/>
          </a:solidFill>
        </p:grpSpPr>
        <p:sp>
          <p:nvSpPr>
            <p:cNvPr id="12" name="圆角矩形 44">
              <a:extLst>
                <a:ext uri="{FF2B5EF4-FFF2-40B4-BE49-F238E27FC236}">
                  <a16:creationId xmlns:a16="http://schemas.microsoft.com/office/drawing/2014/main" id="{A708F6BB-AF00-4392-8ED8-B3445DA778EF}"/>
                </a:ext>
              </a:extLst>
            </p:cNvPr>
            <p:cNvSpPr/>
            <p:nvPr/>
          </p:nvSpPr>
          <p:spPr>
            <a:xfrm>
              <a:off x="6959302" y="1819501"/>
              <a:ext cx="3960440" cy="3370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45">
              <a:extLst>
                <a:ext uri="{FF2B5EF4-FFF2-40B4-BE49-F238E27FC236}">
                  <a16:creationId xmlns:a16="http://schemas.microsoft.com/office/drawing/2014/main" id="{DEDA4CA6-E9F2-4936-BD57-08476922B3F6}"/>
                </a:ext>
              </a:extLst>
            </p:cNvPr>
            <p:cNvSpPr txBox="1"/>
            <p:nvPr/>
          </p:nvSpPr>
          <p:spPr>
            <a:xfrm>
              <a:off x="7362932" y="1858330"/>
              <a:ext cx="3153179" cy="28980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字魂36号-正文宋楷" panose="00000500000000000000" pitchFamily="2" charset="-122"/>
                  <a:ea typeface="字魂36号-正文宋楷" panose="00000500000000000000" pitchFamily="2" charset="-122"/>
                </a:rPr>
                <a:t>70</a:t>
              </a:r>
              <a:r>
                <a:rPr lang="zh-CN" altLang="en-US" sz="3200" dirty="0">
                  <a:solidFill>
                    <a:schemeClr val="bg1"/>
                  </a:solidFill>
                  <a:latin typeface="字魂36号-正文宋楷" panose="00000500000000000000" pitchFamily="2" charset="-122"/>
                  <a:ea typeface="字魂36号-正文宋楷" panose="00000500000000000000" pitchFamily="2" charset="-122"/>
                </a:rPr>
                <a:t>年伟大奇迹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6AC0C96-B409-4D89-8417-BDA5B64E2C14}"/>
              </a:ext>
            </a:extLst>
          </p:cNvPr>
          <p:cNvGrpSpPr/>
          <p:nvPr/>
        </p:nvGrpSpPr>
        <p:grpSpPr>
          <a:xfrm>
            <a:off x="5506144" y="4074440"/>
            <a:ext cx="3545370" cy="680142"/>
            <a:chOff x="6959302" y="1819501"/>
            <a:chExt cx="3960440" cy="337063"/>
          </a:xfrm>
          <a:solidFill>
            <a:srgbClr val="CC2F2E"/>
          </a:solidFill>
        </p:grpSpPr>
        <p:sp>
          <p:nvSpPr>
            <p:cNvPr id="15" name="圆角矩形 44">
              <a:extLst>
                <a:ext uri="{FF2B5EF4-FFF2-40B4-BE49-F238E27FC236}">
                  <a16:creationId xmlns:a16="http://schemas.microsoft.com/office/drawing/2014/main" id="{3DAF688E-8AEC-40AC-9F0E-F7EA37D90CE2}"/>
                </a:ext>
              </a:extLst>
            </p:cNvPr>
            <p:cNvSpPr/>
            <p:nvPr/>
          </p:nvSpPr>
          <p:spPr>
            <a:xfrm>
              <a:off x="6959302" y="1819501"/>
              <a:ext cx="3960440" cy="3370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45">
              <a:extLst>
                <a:ext uri="{FF2B5EF4-FFF2-40B4-BE49-F238E27FC236}">
                  <a16:creationId xmlns:a16="http://schemas.microsoft.com/office/drawing/2014/main" id="{3A31F42E-F95B-4701-B42D-5D3E634CD694}"/>
                </a:ext>
              </a:extLst>
            </p:cNvPr>
            <p:cNvSpPr txBox="1"/>
            <p:nvPr/>
          </p:nvSpPr>
          <p:spPr>
            <a:xfrm>
              <a:off x="7362932" y="1858330"/>
              <a:ext cx="3153179" cy="28980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字魂36号-正文宋楷" panose="00000500000000000000" pitchFamily="2" charset="-122"/>
                  <a:ea typeface="字魂36号-正文宋楷" panose="00000500000000000000" pitchFamily="2" charset="-122"/>
                </a:rPr>
                <a:t>70</a:t>
              </a:r>
              <a:r>
                <a:rPr lang="zh-CN" altLang="en-US" sz="3200" dirty="0">
                  <a:solidFill>
                    <a:schemeClr val="bg1"/>
                  </a:solidFill>
                  <a:latin typeface="字魂36号-正文宋楷" panose="00000500000000000000" pitchFamily="2" charset="-122"/>
                  <a:ea typeface="字魂36号-正文宋楷" panose="00000500000000000000" pitchFamily="2" charset="-122"/>
                </a:rPr>
                <a:t>年历史启示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58351F0-F762-4050-88A5-998A88AB0570}"/>
              </a:ext>
            </a:extLst>
          </p:cNvPr>
          <p:cNvGrpSpPr/>
          <p:nvPr/>
        </p:nvGrpSpPr>
        <p:grpSpPr>
          <a:xfrm>
            <a:off x="4054356" y="843809"/>
            <a:ext cx="1461556" cy="1032149"/>
            <a:chOff x="4123211" y="843809"/>
            <a:chExt cx="1461556" cy="1032149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1E977DA8-02D4-492A-8B32-4835ED4084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23211" y="843809"/>
              <a:ext cx="1461556" cy="1032149"/>
            </a:xfrm>
            <a:prstGeom prst="rect">
              <a:avLst/>
            </a:prstGeom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4A87080-50A8-4A9F-916E-2A5C5FEA0B4A}"/>
                </a:ext>
              </a:extLst>
            </p:cNvPr>
            <p:cNvSpPr txBox="1"/>
            <p:nvPr/>
          </p:nvSpPr>
          <p:spPr>
            <a:xfrm>
              <a:off x="4643589" y="1126452"/>
              <a:ext cx="6514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字魂36号-正文宋楷" panose="00000500000000000000" pitchFamily="2" charset="-122"/>
                  <a:ea typeface="字魂36号-正文宋楷" panose="00000500000000000000" pitchFamily="2" charset="-122"/>
                </a:rPr>
                <a:t>1</a:t>
              </a:r>
              <a:endParaRPr lang="zh-CN" altLang="en-US" sz="3200" dirty="0">
                <a:solidFill>
                  <a:srgbClr val="C00000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B0E1C62-CDED-4355-8BC8-42E1258A8A0F}"/>
              </a:ext>
            </a:extLst>
          </p:cNvPr>
          <p:cNvGrpSpPr/>
          <p:nvPr/>
        </p:nvGrpSpPr>
        <p:grpSpPr>
          <a:xfrm>
            <a:off x="4054356" y="1856811"/>
            <a:ext cx="1461556" cy="1032149"/>
            <a:chOff x="4123211" y="843809"/>
            <a:chExt cx="1461556" cy="1032149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55F8013C-814C-48A1-B6F2-0BEEC9F7E6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23211" y="843809"/>
              <a:ext cx="1461556" cy="1032149"/>
            </a:xfrm>
            <a:prstGeom prst="rect">
              <a:avLst/>
            </a:prstGeom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59E78AC-8348-436C-A719-4FA006E8C130}"/>
                </a:ext>
              </a:extLst>
            </p:cNvPr>
            <p:cNvSpPr txBox="1"/>
            <p:nvPr/>
          </p:nvSpPr>
          <p:spPr>
            <a:xfrm>
              <a:off x="4643589" y="1126452"/>
              <a:ext cx="6514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字魂36号-正文宋楷" panose="00000500000000000000" pitchFamily="2" charset="-122"/>
                  <a:ea typeface="字魂36号-正文宋楷" panose="00000500000000000000" pitchFamily="2" charset="-122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B8CC84F-07CB-4A19-B2DB-DE0D655E73FE}"/>
              </a:ext>
            </a:extLst>
          </p:cNvPr>
          <p:cNvGrpSpPr/>
          <p:nvPr/>
        </p:nvGrpSpPr>
        <p:grpSpPr>
          <a:xfrm>
            <a:off x="4054356" y="2880227"/>
            <a:ext cx="1461556" cy="1032149"/>
            <a:chOff x="4123211" y="843809"/>
            <a:chExt cx="1461556" cy="1032149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3A08F53B-8CF1-4B62-AEB4-19F39D0A3B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23211" y="843809"/>
              <a:ext cx="1461556" cy="1032149"/>
            </a:xfrm>
            <a:prstGeom prst="rect">
              <a:avLst/>
            </a:prstGeom>
          </p:spPr>
        </p:pic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CCC8728-79C2-4CC8-A837-FB9D0D4ED6EF}"/>
                </a:ext>
              </a:extLst>
            </p:cNvPr>
            <p:cNvSpPr txBox="1"/>
            <p:nvPr/>
          </p:nvSpPr>
          <p:spPr>
            <a:xfrm>
              <a:off x="4643589" y="1126452"/>
              <a:ext cx="6514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字魂36号-正文宋楷" panose="00000500000000000000" pitchFamily="2" charset="-122"/>
                  <a:ea typeface="字魂36号-正文宋楷" panose="00000500000000000000" pitchFamily="2" charset="-122"/>
                </a:rPr>
                <a:t>3</a:t>
              </a:r>
              <a:endParaRPr lang="zh-CN" altLang="en-US" sz="3200" dirty="0">
                <a:solidFill>
                  <a:srgbClr val="C00000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FE68C01-38E8-4FEA-9D2F-1FBD9F4CCFCA}"/>
              </a:ext>
            </a:extLst>
          </p:cNvPr>
          <p:cNvGrpSpPr/>
          <p:nvPr/>
        </p:nvGrpSpPr>
        <p:grpSpPr>
          <a:xfrm>
            <a:off x="4054356" y="3898436"/>
            <a:ext cx="1461556" cy="1032149"/>
            <a:chOff x="4123211" y="843809"/>
            <a:chExt cx="1461556" cy="1032149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9B19E954-A12B-46B1-8579-448C7C9E1B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23211" y="843809"/>
              <a:ext cx="1461556" cy="1032149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988A82E-E12E-44BE-B9BA-AF62EDC7D1A2}"/>
                </a:ext>
              </a:extLst>
            </p:cNvPr>
            <p:cNvSpPr txBox="1"/>
            <p:nvPr/>
          </p:nvSpPr>
          <p:spPr>
            <a:xfrm>
              <a:off x="4643589" y="1126452"/>
              <a:ext cx="6514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C00000"/>
                  </a:solidFill>
                  <a:latin typeface="字魂36号-正文宋楷" panose="00000500000000000000" pitchFamily="2" charset="-122"/>
                  <a:ea typeface="字魂36号-正文宋楷" panose="00000500000000000000" pitchFamily="2" charset="-122"/>
                </a:rPr>
                <a:t>4</a:t>
              </a:r>
              <a:endParaRPr lang="zh-CN" altLang="en-US" sz="3200" dirty="0">
                <a:solidFill>
                  <a:srgbClr val="C00000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7035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对角圆角 7">
            <a:extLst>
              <a:ext uri="{FF2B5EF4-FFF2-40B4-BE49-F238E27FC236}">
                <a16:creationId xmlns:a16="http://schemas.microsoft.com/office/drawing/2014/main" id="{FBA5157A-B505-44B1-99EF-9581CE3220A7}"/>
              </a:ext>
            </a:extLst>
          </p:cNvPr>
          <p:cNvSpPr/>
          <p:nvPr/>
        </p:nvSpPr>
        <p:spPr>
          <a:xfrm flipH="1">
            <a:off x="2806699" y="2262267"/>
            <a:ext cx="6096000" cy="136497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C2F2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787ECB6-D8B0-4ED6-830C-C51641384D44}"/>
              </a:ext>
            </a:extLst>
          </p:cNvPr>
          <p:cNvCxnSpPr>
            <a:cxnSpLocks/>
          </p:cNvCxnSpPr>
          <p:nvPr/>
        </p:nvCxnSpPr>
        <p:spPr>
          <a:xfrm>
            <a:off x="4079164" y="2173356"/>
            <a:ext cx="3408314" cy="0"/>
          </a:xfrm>
          <a:prstGeom prst="line">
            <a:avLst/>
          </a:prstGeom>
          <a:ln>
            <a:solidFill>
              <a:srgbClr val="EBB82B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45">
            <a:extLst>
              <a:ext uri="{FF2B5EF4-FFF2-40B4-BE49-F238E27FC236}">
                <a16:creationId xmlns:a16="http://schemas.microsoft.com/office/drawing/2014/main" id="{E73FBEAD-C53F-4252-9B4D-751E3B0FBA9C}"/>
              </a:ext>
            </a:extLst>
          </p:cNvPr>
          <p:cNvSpPr txBox="1"/>
          <p:nvPr/>
        </p:nvSpPr>
        <p:spPr>
          <a:xfrm>
            <a:off x="4819539" y="2652367"/>
            <a:ext cx="2822713" cy="584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3200" dirty="0">
                <a:solidFill>
                  <a:schemeClr val="bg1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年沧桑巨变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002E9864-58F4-4A87-8FD6-ABAEBD1A47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57001">
            <a:off x="-1191552" y="-325057"/>
            <a:ext cx="1820044" cy="176639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B6EE2F00-EA80-4743-8FA7-5D084C004ED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01019" y="1363465"/>
            <a:ext cx="1523980" cy="95339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B0C121B2-F58D-42C4-A9E6-77E6D6C0B9B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0254" y="2185006"/>
            <a:ext cx="1338178" cy="978119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541E0970-884A-4158-918F-CB83B9FCEC3E}"/>
              </a:ext>
            </a:extLst>
          </p:cNvPr>
          <p:cNvSpPr txBox="1"/>
          <p:nvPr/>
        </p:nvSpPr>
        <p:spPr>
          <a:xfrm>
            <a:off x="5089621" y="1677491"/>
            <a:ext cx="27437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CHAPTER 1</a:t>
            </a:r>
            <a:endParaRPr lang="zh-CN" altLang="en-US" sz="3200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2801" y="1430996"/>
            <a:ext cx="2656628" cy="205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4917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5">
            <a:extLst>
              <a:ext uri="{FF2B5EF4-FFF2-40B4-BE49-F238E27FC236}">
                <a16:creationId xmlns:a16="http://schemas.microsoft.com/office/drawing/2014/main" id="{F120968D-606F-4396-8C7D-2AAFC36FAC2E}"/>
              </a:ext>
            </a:extLst>
          </p:cNvPr>
          <p:cNvSpPr txBox="1"/>
          <p:nvPr/>
        </p:nvSpPr>
        <p:spPr>
          <a:xfrm>
            <a:off x="2185947" y="497290"/>
            <a:ext cx="2822713" cy="584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年沧桑巨变</a:t>
            </a:r>
          </a:p>
        </p:txBody>
      </p:sp>
      <p:pic>
        <p:nvPicPr>
          <p:cNvPr id="7" name="图片 15">
            <a:extLst>
              <a:ext uri="{FF2B5EF4-FFF2-40B4-BE49-F238E27FC236}">
                <a16:creationId xmlns:a16="http://schemas.microsoft.com/office/drawing/2014/main" id="{F01A6209-7CC1-4CCF-A29A-F8981BAF82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3377" y="1716335"/>
            <a:ext cx="8774113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E893DBA-4E11-4F61-BD7D-B3330CB18C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165" y="2466531"/>
            <a:ext cx="4810539" cy="320702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76622796-0243-4039-A80F-5E943195031D}"/>
              </a:ext>
            </a:extLst>
          </p:cNvPr>
          <p:cNvSpPr txBox="1"/>
          <p:nvPr/>
        </p:nvSpPr>
        <p:spPr>
          <a:xfrm>
            <a:off x="5433495" y="2330885"/>
            <a:ext cx="5395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七十年，是一个国家，完成辉煌蜕变的时间。</a:t>
            </a:r>
            <a:endParaRPr lang="en-US" altLang="zh-CN" sz="2400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  <a:p>
            <a:endParaRPr lang="en-US" altLang="zh-CN" sz="2400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  <a:p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七十年卧薪尝胆，中华民族挺起了脊梁</a:t>
            </a:r>
            <a:r>
              <a:rPr lang="en-US" altLang="zh-CN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;</a:t>
            </a: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七十年奋发图强，中华儿女谱写了诗章</a:t>
            </a:r>
            <a:r>
              <a:rPr lang="en-US" altLang="zh-CN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;</a:t>
            </a: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七十年砥砺前行，神州大地丰收了硕果</a:t>
            </a:r>
            <a:r>
              <a:rPr lang="en-US" altLang="zh-CN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;</a:t>
            </a: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七十年携手并进，中国梦播下了希望。</a:t>
            </a:r>
            <a:b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</a:br>
            <a:endParaRPr lang="zh-CN" altLang="en-US" sz="2400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C40992F-E28F-4F43-BECA-54807904CC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38178" y="1488412"/>
            <a:ext cx="1338178" cy="97811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E71D074-5B00-4E7D-A27E-E05112F7475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10129" y="1024073"/>
            <a:ext cx="1523980" cy="95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3439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:a16="http://schemas.microsoft.com/office/drawing/2014/main" id="{375BB8F0-59CC-4A7B-B0F2-FFDBB7BD5485}"/>
              </a:ext>
            </a:extLst>
          </p:cNvPr>
          <p:cNvSpPr/>
          <p:nvPr/>
        </p:nvSpPr>
        <p:spPr>
          <a:xfrm>
            <a:off x="4308509" y="2607526"/>
            <a:ext cx="7186805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七十年前，我们的祖先还把汉代的耕梨插进二十世纪的农田</a:t>
            </a:r>
            <a:r>
              <a:rPr lang="en-US" altLang="zh-CN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;</a:t>
            </a: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七十年后，现代化机械已开进中国的农家。七十年前，港澳游子还站在金门望厦门</a:t>
            </a:r>
            <a:r>
              <a:rPr lang="en-US" altLang="zh-CN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; </a:t>
            </a: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五十年后，归国侨胞已站在门望金门。一样的遥望，却是两样的情形。</a:t>
            </a:r>
          </a:p>
        </p:txBody>
      </p:sp>
      <p:sp>
        <p:nvSpPr>
          <p:cNvPr id="39" name="MH_PageTitle">
            <a:extLst>
              <a:ext uri="{FF2B5EF4-FFF2-40B4-BE49-F238E27FC236}">
                <a16:creationId xmlns:a16="http://schemas.microsoft.com/office/drawing/2014/main" id="{C8002291-88A6-4F9C-9590-86B97009F4F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39628" y="2413336"/>
            <a:ext cx="3035300" cy="3035300"/>
          </a:xfrm>
          <a:prstGeom prst="ellipse">
            <a:avLst/>
          </a:prstGeom>
          <a:noFill/>
          <a:ln w="158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864000" anchor="ctr">
            <a:normAutofit/>
          </a:bodyPr>
          <a:lstStyle/>
          <a:p>
            <a:pPr algn="ctr">
              <a:defRPr/>
            </a:pP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D6DC7CC4-719C-4157-A357-33C1EE710E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6047" y="1907935"/>
            <a:ext cx="2127654" cy="2107669"/>
          </a:xfrm>
          <a:prstGeom prst="ellipse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F6FC79C6-AE82-44CD-A26C-92FE8028FC4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83725" y="3329187"/>
            <a:ext cx="2291203" cy="2260110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C4940808-45FD-433D-948F-F818B8479D4E}"/>
              </a:ext>
            </a:extLst>
          </p:cNvPr>
          <p:cNvGrpSpPr/>
          <p:nvPr/>
        </p:nvGrpSpPr>
        <p:grpSpPr>
          <a:xfrm>
            <a:off x="5008660" y="1422131"/>
            <a:ext cx="5645123" cy="769441"/>
            <a:chOff x="5001402" y="1668429"/>
            <a:chExt cx="5645123" cy="769441"/>
          </a:xfrm>
        </p:grpSpPr>
        <p:pic>
          <p:nvPicPr>
            <p:cNvPr id="49" name="图片 15">
              <a:extLst>
                <a:ext uri="{FF2B5EF4-FFF2-40B4-BE49-F238E27FC236}">
                  <a16:creationId xmlns:a16="http://schemas.microsoft.com/office/drawing/2014/main" id="{664D27E3-C602-47B5-9987-ACFCC4BA9F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1402" y="1729058"/>
              <a:ext cx="5645123" cy="708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A5135F91-97C2-4807-BD84-C09493063732}"/>
                </a:ext>
              </a:extLst>
            </p:cNvPr>
            <p:cNvSpPr/>
            <p:nvPr/>
          </p:nvSpPr>
          <p:spPr>
            <a:xfrm>
              <a:off x="5283235" y="1668429"/>
              <a:ext cx="5336977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3200" dirty="0">
                  <a:latin typeface="字魂36号-正文宋楷" panose="00000500000000000000" pitchFamily="2" charset="-122"/>
                  <a:ea typeface="字魂36号-正文宋楷" panose="00000500000000000000" pitchFamily="2" charset="-122"/>
                </a:rPr>
                <a:t>萧瑟秋风今又是，换了人间</a:t>
              </a:r>
            </a:p>
          </p:txBody>
        </p:sp>
      </p:grpSp>
      <p:sp>
        <p:nvSpPr>
          <p:cNvPr id="54" name="TextBox 45">
            <a:extLst>
              <a:ext uri="{FF2B5EF4-FFF2-40B4-BE49-F238E27FC236}">
                <a16:creationId xmlns:a16="http://schemas.microsoft.com/office/drawing/2014/main" id="{2F8C5C9E-C83E-4D09-A97D-D9F2317D0AB4}"/>
              </a:ext>
            </a:extLst>
          </p:cNvPr>
          <p:cNvSpPr txBox="1"/>
          <p:nvPr/>
        </p:nvSpPr>
        <p:spPr>
          <a:xfrm>
            <a:off x="2185947" y="497290"/>
            <a:ext cx="2822713" cy="584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年沧桑巨变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29E255C-20D7-44D1-A3F8-9EAA817E28BB}"/>
              </a:ext>
            </a:extLst>
          </p:cNvPr>
          <p:cNvCxnSpPr>
            <a:cxnSpLocks/>
          </p:cNvCxnSpPr>
          <p:nvPr/>
        </p:nvCxnSpPr>
        <p:spPr>
          <a:xfrm>
            <a:off x="2604352" y="2413336"/>
            <a:ext cx="9084065" cy="0"/>
          </a:xfrm>
          <a:prstGeom prst="line">
            <a:avLst/>
          </a:prstGeom>
          <a:ln w="28575">
            <a:solidFill>
              <a:srgbClr val="CC2F2E"/>
            </a:solidFill>
            <a:prstDash val="lgDash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05946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BAEAD214-E77F-4FD7-853D-452D333BBD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335154"/>
            <a:ext cx="12192000" cy="63023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F7F34A0-9448-447A-A89B-66E836F20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7263" y="1869557"/>
            <a:ext cx="1726398" cy="2118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7">
            <a:extLst>
              <a:ext uri="{FF2B5EF4-FFF2-40B4-BE49-F238E27FC236}">
                <a16:creationId xmlns:a16="http://schemas.microsoft.com/office/drawing/2014/main" id="{859BF195-F71E-4759-8DE3-85CFC9E54D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02"/>
          <a:stretch/>
        </p:blipFill>
        <p:spPr bwMode="auto">
          <a:xfrm>
            <a:off x="1842887" y="1501471"/>
            <a:ext cx="1446120" cy="2017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0">
            <a:extLst>
              <a:ext uri="{FF2B5EF4-FFF2-40B4-BE49-F238E27FC236}">
                <a16:creationId xmlns:a16="http://schemas.microsoft.com/office/drawing/2014/main" id="{7B5CEB3F-58F5-4B3A-95AA-4DB3E034C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7289" y="1869557"/>
            <a:ext cx="1726398" cy="2120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1">
            <a:extLst>
              <a:ext uri="{FF2B5EF4-FFF2-40B4-BE49-F238E27FC236}">
                <a16:creationId xmlns:a16="http://schemas.microsoft.com/office/drawing/2014/main" id="{14425F6C-4724-4634-AD5A-7FFF9C4915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76267" y="1501471"/>
            <a:ext cx="1414867" cy="2017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3">
            <a:extLst>
              <a:ext uri="{FF2B5EF4-FFF2-40B4-BE49-F238E27FC236}">
                <a16:creationId xmlns:a16="http://schemas.microsoft.com/office/drawing/2014/main" id="{5F45FF08-1A3B-498B-B20C-0A85678CB9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00251" y="1869557"/>
            <a:ext cx="1726398" cy="2120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4">
            <a:extLst>
              <a:ext uri="{FF2B5EF4-FFF2-40B4-BE49-F238E27FC236}">
                <a16:creationId xmlns:a16="http://schemas.microsoft.com/office/drawing/2014/main" id="{BF6FA792-6EFF-4D08-8EC7-C57D912C23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78393" y="1501471"/>
            <a:ext cx="1466054" cy="2017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AC2A15FA-B919-4416-9A88-5753854E168A}"/>
              </a:ext>
            </a:extLst>
          </p:cNvPr>
          <p:cNvSpPr/>
          <p:nvPr/>
        </p:nvSpPr>
        <p:spPr>
          <a:xfrm>
            <a:off x="1475845" y="4839518"/>
            <a:ext cx="959704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歌唱您恢弘岁月的辉煌，唱响您的坚韧与顽强，歌颂您的灵魂与精神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9376167-702D-4B51-BD4E-4D7ED14B0A16}"/>
              </a:ext>
            </a:extLst>
          </p:cNvPr>
          <p:cNvSpPr/>
          <p:nvPr/>
        </p:nvSpPr>
        <p:spPr>
          <a:xfrm>
            <a:off x="1713764" y="3594015"/>
            <a:ext cx="25080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不屈的脊梁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251BB45-DF75-491B-9E0A-11A7D0D472E3}"/>
              </a:ext>
            </a:extLst>
          </p:cNvPr>
          <p:cNvSpPr/>
          <p:nvPr/>
        </p:nvSpPr>
        <p:spPr>
          <a:xfrm>
            <a:off x="5020330" y="3594015"/>
            <a:ext cx="25080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不屈的尊严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D188150-B73E-4A6E-AAFD-B77AB1945051}"/>
              </a:ext>
            </a:extLst>
          </p:cNvPr>
          <p:cNvSpPr/>
          <p:nvPr/>
        </p:nvSpPr>
        <p:spPr>
          <a:xfrm>
            <a:off x="8441241" y="3594015"/>
            <a:ext cx="25080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不朽的诗篇</a:t>
            </a:r>
          </a:p>
        </p:txBody>
      </p:sp>
      <p:sp>
        <p:nvSpPr>
          <p:cNvPr id="27" name="TextBox 45">
            <a:extLst>
              <a:ext uri="{FF2B5EF4-FFF2-40B4-BE49-F238E27FC236}">
                <a16:creationId xmlns:a16="http://schemas.microsoft.com/office/drawing/2014/main" id="{3153CCF2-8553-461F-8103-50B17688AFF6}"/>
              </a:ext>
            </a:extLst>
          </p:cNvPr>
          <p:cNvSpPr txBox="1"/>
          <p:nvPr/>
        </p:nvSpPr>
        <p:spPr>
          <a:xfrm>
            <a:off x="2185947" y="497290"/>
            <a:ext cx="2822713" cy="584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年沧桑巨变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80AFFC7-07C7-4349-8A05-F06FDBB6C2B3}"/>
              </a:ext>
            </a:extLst>
          </p:cNvPr>
          <p:cNvGrpSpPr/>
          <p:nvPr/>
        </p:nvGrpSpPr>
        <p:grpSpPr>
          <a:xfrm>
            <a:off x="2494262" y="4363456"/>
            <a:ext cx="600164" cy="608560"/>
            <a:chOff x="2396279" y="4374722"/>
            <a:chExt cx="600164" cy="608560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E693DC0A-D8D2-4177-8211-C03F25C0755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2709744">
              <a:off x="2413356" y="4400195"/>
              <a:ext cx="566010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C6AC31B8-5A77-4C39-9944-E92776870F0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2709744">
              <a:off x="2502584" y="4363029"/>
              <a:ext cx="387553" cy="410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132D309-B98E-4FF5-90A4-959D243047CD}"/>
              </a:ext>
            </a:extLst>
          </p:cNvPr>
          <p:cNvGrpSpPr/>
          <p:nvPr/>
        </p:nvGrpSpPr>
        <p:grpSpPr>
          <a:xfrm>
            <a:off x="5795917" y="4363456"/>
            <a:ext cx="600164" cy="608560"/>
            <a:chOff x="2396279" y="4374722"/>
            <a:chExt cx="600164" cy="608560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54CE287D-3E7A-4326-8878-9191CB0F3CF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2709744">
              <a:off x="2413356" y="4400195"/>
              <a:ext cx="566010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2D9B91C0-B7BE-47A9-9BEA-88C0E8F18F1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2709744">
              <a:off x="2502584" y="4363029"/>
              <a:ext cx="387553" cy="410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DD16B10-E380-42EA-ADA0-E0EF2D944514}"/>
              </a:ext>
            </a:extLst>
          </p:cNvPr>
          <p:cNvGrpSpPr/>
          <p:nvPr/>
        </p:nvGrpSpPr>
        <p:grpSpPr>
          <a:xfrm>
            <a:off x="9209830" y="4363456"/>
            <a:ext cx="600164" cy="608560"/>
            <a:chOff x="2396279" y="4374722"/>
            <a:chExt cx="600164" cy="608560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D4B5D73B-6E0E-4110-8CC8-3955AC42636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2709744">
              <a:off x="2413356" y="4400195"/>
              <a:ext cx="566010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14240D61-3B37-4BCA-8FB5-4781331515A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2709744">
              <a:off x="2502584" y="4363029"/>
              <a:ext cx="387553" cy="410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630899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7FBE5ED5-6038-4B72-B08C-2D7535C1F975}"/>
              </a:ext>
            </a:extLst>
          </p:cNvPr>
          <p:cNvGrpSpPr/>
          <p:nvPr/>
        </p:nvGrpSpPr>
        <p:grpSpPr>
          <a:xfrm>
            <a:off x="1040588" y="1946931"/>
            <a:ext cx="1925447" cy="1219200"/>
            <a:chOff x="1800777" y="2544417"/>
            <a:chExt cx="1925447" cy="121920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FC397A0B-F897-421D-92D0-1274D66190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0777" y="2568645"/>
              <a:ext cx="1925447" cy="1194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4B07E606-0D53-478A-A539-6F84959E35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10333" y="2544417"/>
              <a:ext cx="917180" cy="1010749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87446C6-7E83-4085-BB55-E8B2B4840375}"/>
              </a:ext>
            </a:extLst>
          </p:cNvPr>
          <p:cNvGrpSpPr/>
          <p:nvPr/>
        </p:nvGrpSpPr>
        <p:grpSpPr>
          <a:xfrm>
            <a:off x="9461080" y="1971159"/>
            <a:ext cx="1925447" cy="1194972"/>
            <a:chOff x="7426325" y="3049791"/>
            <a:chExt cx="1925447" cy="1194972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828338D0-9159-4A7B-8AD2-D71D92C011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6325" y="3049791"/>
              <a:ext cx="1925447" cy="1194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795ACC51-B21D-4CDA-9AC5-E9CCD619CF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3654">
              <a:off x="7984006" y="3170930"/>
              <a:ext cx="691360" cy="952693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BB7EEF6-5E14-45EB-874A-76B545DCE000}"/>
              </a:ext>
            </a:extLst>
          </p:cNvPr>
          <p:cNvGrpSpPr/>
          <p:nvPr/>
        </p:nvGrpSpPr>
        <p:grpSpPr>
          <a:xfrm>
            <a:off x="3964367" y="1923720"/>
            <a:ext cx="1925447" cy="1289848"/>
            <a:chOff x="3726224" y="3346238"/>
            <a:chExt cx="1925447" cy="1289848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729889C0-8623-4716-8D13-E912B32163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6224" y="3441114"/>
              <a:ext cx="1925447" cy="1194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990F9B83-AC94-47FC-B437-90DD05DAE6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89922" y="3346238"/>
              <a:ext cx="866946" cy="1194972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F5A89FF-2789-4B9E-824E-FD6D4AED10CB}"/>
              </a:ext>
            </a:extLst>
          </p:cNvPr>
          <p:cNvGrpSpPr/>
          <p:nvPr/>
        </p:nvGrpSpPr>
        <p:grpSpPr>
          <a:xfrm>
            <a:off x="6888146" y="1932105"/>
            <a:ext cx="1925447" cy="1194972"/>
            <a:chOff x="6074860" y="2227286"/>
            <a:chExt cx="1925447" cy="1194972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A604E72C-A9C7-4A06-8908-613EDC2A5F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74860" y="2227286"/>
              <a:ext cx="1925447" cy="1194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72A22963-AE19-47E3-A27B-ED5A024FD7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33615" y="2343626"/>
              <a:ext cx="607935" cy="822505"/>
            </a:xfrm>
            <a:prstGeom prst="rect">
              <a:avLst/>
            </a:prstGeom>
          </p:spPr>
        </p:pic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86BB99D0-B897-42D0-A822-64F43232039A}"/>
              </a:ext>
            </a:extLst>
          </p:cNvPr>
          <p:cNvSpPr txBox="1"/>
          <p:nvPr/>
        </p:nvSpPr>
        <p:spPr>
          <a:xfrm>
            <a:off x="911585" y="3154643"/>
            <a:ext cx="2183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幼有所育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26C177E-E3B8-4F2B-A32F-C7C1EB2DE3A1}"/>
              </a:ext>
            </a:extLst>
          </p:cNvPr>
          <p:cNvSpPr txBox="1"/>
          <p:nvPr/>
        </p:nvSpPr>
        <p:spPr>
          <a:xfrm>
            <a:off x="3847980" y="3154643"/>
            <a:ext cx="2454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劳有所得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4519166-7397-4724-AD33-172C6D723B00}"/>
              </a:ext>
            </a:extLst>
          </p:cNvPr>
          <p:cNvSpPr txBox="1"/>
          <p:nvPr/>
        </p:nvSpPr>
        <p:spPr>
          <a:xfrm>
            <a:off x="6656660" y="3154643"/>
            <a:ext cx="23075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学有所教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CBA09BC-DF75-4E28-B311-7DBD5EB1EC34}"/>
              </a:ext>
            </a:extLst>
          </p:cNvPr>
          <p:cNvSpPr txBox="1"/>
          <p:nvPr/>
        </p:nvSpPr>
        <p:spPr>
          <a:xfrm>
            <a:off x="9318706" y="3154643"/>
            <a:ext cx="2665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老有所养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53058EB-B073-4642-86D9-A3633139F641}"/>
              </a:ext>
            </a:extLst>
          </p:cNvPr>
          <p:cNvSpPr txBox="1"/>
          <p:nvPr/>
        </p:nvSpPr>
        <p:spPr>
          <a:xfrm>
            <a:off x="1979416" y="4451285"/>
            <a:ext cx="89420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这一项项巨大成就、一串串亮丽数字的背后，挺立的是中国人民顶风冒雨的钢铁脊梁，浸透的是中国人民风雨兼程的辛勤汗水，凝结的是中国人民对美好生活的追求与梦想。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59320411-24AF-46AB-AE7B-3A046AC1363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1238" y="4241674"/>
            <a:ext cx="1338178" cy="978119"/>
          </a:xfrm>
          <a:prstGeom prst="rect">
            <a:avLst/>
          </a:prstGeom>
        </p:spPr>
      </p:pic>
      <p:sp>
        <p:nvSpPr>
          <p:cNvPr id="28" name="TextBox 45">
            <a:extLst>
              <a:ext uri="{FF2B5EF4-FFF2-40B4-BE49-F238E27FC236}">
                <a16:creationId xmlns:a16="http://schemas.microsoft.com/office/drawing/2014/main" id="{961BA707-FB88-42A8-8A94-6D67F4F4DA86}"/>
              </a:ext>
            </a:extLst>
          </p:cNvPr>
          <p:cNvSpPr txBox="1"/>
          <p:nvPr/>
        </p:nvSpPr>
        <p:spPr>
          <a:xfrm>
            <a:off x="2185947" y="497290"/>
            <a:ext cx="2822713" cy="584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年沧桑巨变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CD846E68-40A6-4E89-87E0-026BEB61108B}"/>
              </a:ext>
            </a:extLst>
          </p:cNvPr>
          <p:cNvCxnSpPr>
            <a:cxnSpLocks/>
          </p:cNvCxnSpPr>
          <p:nvPr/>
        </p:nvCxnSpPr>
        <p:spPr>
          <a:xfrm>
            <a:off x="1852110" y="4240040"/>
            <a:ext cx="9084065" cy="0"/>
          </a:xfrm>
          <a:prstGeom prst="line">
            <a:avLst/>
          </a:prstGeom>
          <a:ln w="28575">
            <a:solidFill>
              <a:srgbClr val="CC2F2E"/>
            </a:solidFill>
            <a:prstDash val="lgDash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93230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对角圆角 7">
            <a:extLst>
              <a:ext uri="{FF2B5EF4-FFF2-40B4-BE49-F238E27FC236}">
                <a16:creationId xmlns:a16="http://schemas.microsoft.com/office/drawing/2014/main" id="{FBA5157A-B505-44B1-99EF-9581CE3220A7}"/>
              </a:ext>
            </a:extLst>
          </p:cNvPr>
          <p:cNvSpPr/>
          <p:nvPr/>
        </p:nvSpPr>
        <p:spPr>
          <a:xfrm flipH="1">
            <a:off x="2806699" y="2262267"/>
            <a:ext cx="6096000" cy="136497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C2F2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41E0970-884A-4158-918F-CB83B9FCEC3E}"/>
              </a:ext>
            </a:extLst>
          </p:cNvPr>
          <p:cNvSpPr txBox="1"/>
          <p:nvPr/>
        </p:nvSpPr>
        <p:spPr>
          <a:xfrm>
            <a:off x="5089621" y="1677491"/>
            <a:ext cx="27437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CHAPTER 2</a:t>
            </a:r>
            <a:endParaRPr lang="zh-CN" altLang="en-US" sz="3200" dirty="0">
              <a:latin typeface="字魂36号-正文宋楷" panose="00000500000000000000" pitchFamily="2" charset="-122"/>
              <a:ea typeface="字魂36号-正文宋楷" panose="00000500000000000000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2801" y="1430996"/>
            <a:ext cx="2656628" cy="2057798"/>
          </a:xfrm>
          <a:prstGeom prst="rect">
            <a:avLst/>
          </a:prstGeom>
        </p:spPr>
      </p:pic>
      <p:sp>
        <p:nvSpPr>
          <p:cNvPr id="12" name="TextBox 45">
            <a:extLst>
              <a:ext uri="{FF2B5EF4-FFF2-40B4-BE49-F238E27FC236}">
                <a16:creationId xmlns:a16="http://schemas.microsoft.com/office/drawing/2014/main" id="{E73FBEAD-C53F-4252-9B4D-751E3B0FBA9C}"/>
              </a:ext>
            </a:extLst>
          </p:cNvPr>
          <p:cNvSpPr txBox="1"/>
          <p:nvPr/>
        </p:nvSpPr>
        <p:spPr>
          <a:xfrm>
            <a:off x="4819539" y="2674065"/>
            <a:ext cx="2822713" cy="584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70</a:t>
            </a:r>
            <a:r>
              <a:rPr lang="zh-CN" altLang="en-US" sz="3200" dirty="0">
                <a:solidFill>
                  <a:schemeClr val="bg1"/>
                </a:solidFill>
                <a:latin typeface="字魂36号-正文宋楷" panose="00000500000000000000" pitchFamily="2" charset="-122"/>
                <a:ea typeface="字魂36号-正文宋楷" panose="00000500000000000000" pitchFamily="2" charset="-122"/>
              </a:rPr>
              <a:t>年光辉历程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002E9864-58F4-4A87-8FD6-ABAEBD1A476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57001">
            <a:off x="-1191552" y="-325057"/>
            <a:ext cx="1820044" cy="176639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B6EE2F00-EA80-4743-8FA7-5D084C004ED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01019" y="1363465"/>
            <a:ext cx="1523980" cy="95339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B0C121B2-F58D-42C4-A9E6-77E6D6C0B9B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0254" y="2185006"/>
            <a:ext cx="1338178" cy="978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1217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0"/>
  <p:tag name="ISPRING_SCORM_PASSING_SCORE" val="0.000000"/>
  <p:tag name="ISPRING_ULTRA_SCORM_COURSE_ID" val="FADC44DC-D200-408D-A459-7E4136CDCF62"/>
  <p:tag name="ISPRINGONLINEFOLDERID" val="0"/>
  <p:tag name="ISPRINGONLINEFOLDERPATH" val="内容列表"/>
  <p:tag name="ISPRINGCLOUDFOLDERID" val="0"/>
  <p:tag name="ISPRINGCLOUDFOLDERPATH" val="资源库"/>
  <p:tag name="ISPRING_OUTPUT_FOLDER" val="C:\Users\wang\Desktop\兼职\自己的\提交\庆祝中华人民共和国建国70周年PPT模板19.6.14"/>
  <p:tag name="ISPRING_PRESENTATION_TITLE" val="庆祝中华人民共和国建国70周年PPT模板"/>
  <p:tag name="ISPRING_FIRST_PUBLISH" val="1"/>
  <p:tag name="ISPRING_SCORM_RATE_QUIZZES" val="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Text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Text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Text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SubTitle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SubTitle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SubTitle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8173115"/>
  <p:tag name="MH_LIBRARY" val="GRAPHIC"/>
  <p:tag name="MH_TYPE" val="PageTitle"/>
  <p:tag name="MH_ORDER" val="PageTitl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8173708"/>
  <p:tag name="MH_LIBRARY" val="GRAPHIC"/>
  <p:tag name="MH_TYPE" val="Pictur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Other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Other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Other"/>
  <p:tag name="MH_ORDER" val="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1475</TotalTime>
  <Words>890</Words>
  <Application>Microsoft Office PowerPoint</Application>
  <PresentationFormat>宽屏</PresentationFormat>
  <Paragraphs>171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等线</vt:lpstr>
      <vt:lpstr>等线 Light</vt:lpstr>
      <vt:lpstr>微软雅黑</vt:lpstr>
      <vt:lpstr>杨任东竹石体-Light</vt:lpstr>
      <vt:lpstr>字魂36号-正文宋楷</vt:lpstr>
      <vt:lpstr>Arial</vt:lpstr>
      <vt:lpstr>Impact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国庆节</dc:title>
  <dc:creator>东方之P</dc:creator>
  <cp:keywords>51PPT模板网</cp:keywords>
  <dc:description>www.51pptmoban.com</dc:description>
  <cp:lastModifiedBy>Win user</cp:lastModifiedBy>
  <cp:revision>164</cp:revision>
  <dcterms:created xsi:type="dcterms:W3CDTF">2019-06-10T11:21:17Z</dcterms:created>
  <dcterms:modified xsi:type="dcterms:W3CDTF">2022-06-01T09:05:23Z</dcterms:modified>
</cp:coreProperties>
</file>