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51" r:id="rId3"/>
    <p:sldId id="361" r:id="rId4"/>
    <p:sldId id="340" r:id="rId5"/>
    <p:sldId id="337" r:id="rId6"/>
    <p:sldId id="344" r:id="rId7"/>
    <p:sldId id="341" r:id="rId8"/>
    <p:sldId id="365" r:id="rId9"/>
    <p:sldId id="342" r:id="rId10"/>
    <p:sldId id="362" r:id="rId11"/>
    <p:sldId id="345" r:id="rId12"/>
    <p:sldId id="357" r:id="rId13"/>
    <p:sldId id="363" r:id="rId14"/>
    <p:sldId id="354" r:id="rId15"/>
    <p:sldId id="355" r:id="rId16"/>
    <p:sldId id="364" r:id="rId17"/>
    <p:sldId id="356" r:id="rId18"/>
    <p:sldId id="300" r:id="rId19"/>
    <p:sldId id="338" r:id="rId20"/>
    <p:sldId id="299" r:id="rId21"/>
    <p:sldId id="309" r:id="rId22"/>
    <p:sldId id="311" r:id="rId23"/>
    <p:sldId id="366" r:id="rId24"/>
    <p:sldId id="312" r:id="rId25"/>
    <p:sldId id="319" r:id="rId26"/>
    <p:sldId id="325" r:id="rId27"/>
    <p:sldId id="328" r:id="rId28"/>
    <p:sldId id="314" r:id="rId29"/>
    <p:sldId id="313" r:id="rId30"/>
    <p:sldId id="339" r:id="rId31"/>
    <p:sldId id="329" r:id="rId32"/>
    <p:sldId id="336" r:id="rId33"/>
    <p:sldId id="368" r:id="rId34"/>
    <p:sldId id="36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3" userDrawn="1">
          <p15:clr>
            <a:srgbClr val="A4A3A4"/>
          </p15:clr>
        </p15:guide>
        <p15:guide id="3" pos="5019" userDrawn="1">
          <p15:clr>
            <a:srgbClr val="A4A3A4"/>
          </p15:clr>
        </p15:guide>
        <p15:guide id="5" orient="horz" pos="3181" userDrawn="1">
          <p15:clr>
            <a:srgbClr val="A4A3A4"/>
          </p15:clr>
        </p15:guide>
        <p15:guide id="6" pos="438" userDrawn="1">
          <p15:clr>
            <a:srgbClr val="A4A3A4"/>
          </p15:clr>
        </p15:guide>
        <p15:guide id="7" orient="horz" pos="2795" userDrawn="1">
          <p15:clr>
            <a:srgbClr val="A4A3A4"/>
          </p15:clr>
        </p15:guide>
        <p15:guide id="9" orient="horz" pos="3657" userDrawn="1">
          <p15:clr>
            <a:srgbClr val="A4A3A4"/>
          </p15:clr>
        </p15:guide>
        <p15:guide id="10" pos="2933" userDrawn="1">
          <p15:clr>
            <a:srgbClr val="A4A3A4"/>
          </p15:clr>
        </p15:guide>
        <p15:guide id="13" pos="869" userDrawn="1">
          <p15:clr>
            <a:srgbClr val="A4A3A4"/>
          </p15:clr>
        </p15:guide>
        <p15:guide id="14" orient="horz" pos="3135" userDrawn="1">
          <p15:clr>
            <a:srgbClr val="A4A3A4"/>
          </p15:clr>
        </p15:guide>
        <p15:guide id="15" pos="1867" userDrawn="1">
          <p15:clr>
            <a:srgbClr val="A4A3A4"/>
          </p15:clr>
        </p15:guide>
        <p15:guide id="16" orient="horz" pos="6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546"/>
    <a:srgbClr val="EBEBEB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3" autoAdjust="0"/>
    <p:restoredTop sz="95245" autoAdjust="0"/>
  </p:normalViewPr>
  <p:slideViewPr>
    <p:cSldViewPr snapToGrid="0" showGuides="1">
      <p:cViewPr varScale="1">
        <p:scale>
          <a:sx n="114" d="100"/>
          <a:sy n="114" d="100"/>
        </p:scale>
        <p:origin x="402" y="102"/>
      </p:cViewPr>
      <p:guideLst>
        <p:guide pos="3863"/>
        <p:guide pos="5019"/>
        <p:guide orient="horz" pos="3181"/>
        <p:guide pos="438"/>
        <p:guide orient="horz" pos="2795"/>
        <p:guide orient="horz" pos="3657"/>
        <p:guide pos="2933"/>
        <p:guide pos="869"/>
        <p:guide orient="horz" pos="3135"/>
        <p:guide pos="1867"/>
        <p:guide orient="horz" pos="6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110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1.3</c:v>
                </c:pt>
                <c:pt idx="1">
                  <c:v>2.5</c:v>
                </c:pt>
                <c:pt idx="2">
                  <c:v>1.8</c:v>
                </c:pt>
                <c:pt idx="3">
                  <c:v>4.5</c:v>
                </c:pt>
                <c:pt idx="4">
                  <c:v>1.6</c:v>
                </c:pt>
                <c:pt idx="5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54DC-437C-A511-7A7C3C1A6B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95374720"/>
        <c:axId val="1995375264"/>
      </c:lineChart>
      <c:catAx>
        <c:axId val="1995374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5375264"/>
        <c:crosses val="autoZero"/>
        <c:auto val="1"/>
        <c:lblAlgn val="ctr"/>
        <c:lblOffset val="100"/>
        <c:noMultiLvlLbl val="0"/>
      </c:catAx>
      <c:valAx>
        <c:axId val="19953752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995374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E7865-8EAA-43A8-824E-1F4900A75716}" type="datetimeFigureOut">
              <a:rPr lang="zh-CN" altLang="en-US" smtClean="0"/>
              <a:t>2019/9/23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E8E30-A0AA-4CFE-8532-D939BE13F9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64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E7865-8EAA-43A8-824E-1F4900A75716}" type="datetimeFigureOut">
              <a:rPr lang="zh-CN" altLang="en-US" smtClean="0"/>
              <a:t>2019/9/23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E8E30-A0AA-4CFE-8532-D939BE13F9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76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E7865-8EAA-43A8-824E-1F4900A75716}" type="datetimeFigureOut">
              <a:rPr lang="zh-CN" altLang="en-US" smtClean="0"/>
              <a:t>2019/9/23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E8E30-A0AA-4CFE-8532-D939BE13F9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996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E7865-8EAA-43A8-824E-1F4900A75716}" type="datetimeFigureOut">
              <a:rPr lang="zh-CN" altLang="en-US" smtClean="0"/>
              <a:t>2019/9/23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E8E30-A0AA-4CFE-8532-D939BE13F9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29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E7865-8EAA-43A8-824E-1F4900A75716}" type="datetimeFigureOut">
              <a:rPr lang="zh-CN" altLang="en-US" smtClean="0"/>
              <a:t>2019/9/23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E8E30-A0AA-4CFE-8532-D939BE13F9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43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E7865-8EAA-43A8-824E-1F4900A75716}" type="datetimeFigureOut">
              <a:rPr lang="zh-CN" altLang="en-US" smtClean="0"/>
              <a:t>2019/9/23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E8E30-A0AA-4CFE-8532-D939BE13F9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769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E7865-8EAA-43A8-824E-1F4900A75716}" type="datetimeFigureOut">
              <a:rPr lang="zh-CN" altLang="en-US" smtClean="0"/>
              <a:t>2019/9/23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E8E30-A0AA-4CFE-8532-D939BE13F9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442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6078" y="-179221"/>
            <a:ext cx="7805793" cy="1476914"/>
          </a:xfrm>
        </p:spPr>
        <p:txBody>
          <a:bodyPr>
            <a:noAutofit/>
          </a:bodyPr>
          <a:lstStyle>
            <a:lvl1pPr>
              <a:defRPr sz="4800">
                <a:latin typeface="+mj-lt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E7865-8EAA-43A8-824E-1F4900A75716}" type="datetimeFigureOut">
              <a:rPr lang="zh-CN" altLang="en-US" smtClean="0"/>
              <a:t>2019/9/23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784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E7865-8EAA-43A8-824E-1F4900A75716}" type="datetimeFigureOut">
              <a:rPr lang="zh-CN" altLang="en-US" smtClean="0"/>
              <a:t>2019/9/23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1257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E7865-8EAA-43A8-824E-1F4900A75716}" type="datetimeFigureOut">
              <a:rPr lang="zh-CN" altLang="en-US" smtClean="0"/>
              <a:t>2019/9/23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E8E30-A0AA-4CFE-8532-D939BE13F9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985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E7865-8EAA-43A8-824E-1F4900A75716}" type="datetimeFigureOut">
              <a:rPr lang="zh-CN" altLang="en-US" smtClean="0"/>
              <a:t>2019/9/23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E8E30-A0AA-4CFE-8532-D939BE13F9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35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E7865-8EAA-43A8-824E-1F4900A75716}" type="datetimeFigureOut">
              <a:rPr lang="zh-CN" altLang="en-US" smtClean="0"/>
              <a:t>2019/9/23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E8E30-A0AA-4CFE-8532-D939BE13F98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 rot="16200000">
            <a:off x="199365" y="77459"/>
            <a:ext cx="247828" cy="658473"/>
            <a:chOff x="578524" y="749124"/>
            <a:chExt cx="124408" cy="658473"/>
          </a:xfrm>
        </p:grpSpPr>
        <p:cxnSp>
          <p:nvCxnSpPr>
            <p:cNvPr id="8" name="直接连接符 7"/>
            <p:cNvCxnSpPr/>
            <p:nvPr/>
          </p:nvCxnSpPr>
          <p:spPr>
            <a:xfrm rot="16200000">
              <a:off x="338152" y="1078361"/>
              <a:ext cx="6584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16200000">
              <a:off x="355925" y="1078361"/>
              <a:ext cx="6584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16200000">
              <a:off x="373695" y="1078361"/>
              <a:ext cx="6584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16200000">
              <a:off x="267060" y="1078361"/>
              <a:ext cx="6584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6200000">
              <a:off x="302606" y="1078361"/>
              <a:ext cx="6584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320379" y="1078361"/>
              <a:ext cx="6584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6200000">
              <a:off x="249287" y="1078361"/>
              <a:ext cx="6584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284833" y="1078361"/>
              <a:ext cx="6584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 userDrawn="1"/>
        </p:nvSpPr>
        <p:spPr>
          <a:xfrm rot="16200000">
            <a:off x="232512" y="340320"/>
            <a:ext cx="181540" cy="6584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 userDrawn="1"/>
        </p:nvSpPr>
        <p:spPr>
          <a:xfrm>
            <a:off x="-11961" y="574453"/>
            <a:ext cx="8266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+mj-lt"/>
              </a:rPr>
              <a:t>FASHION</a:t>
            </a:r>
            <a:endParaRPr lang="zh-CN" altLang="en-US" sz="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9206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71014" y="4204475"/>
            <a:ext cx="56499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pc="600" dirty="0">
                <a:solidFill>
                  <a:srgbClr val="C00000"/>
                </a:solidFill>
                <a:latin typeface="+mj-lt"/>
              </a:rPr>
              <a:t>FASHION</a:t>
            </a:r>
            <a:endParaRPr lang="zh-CN" altLang="en-US" sz="8000" spc="6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877365" y="5232574"/>
            <a:ext cx="103553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Some people say that loneliness is shameful, but fashion is a means of resistance alone, this is fashion realm. Some people say that loneliness is shameful, but fashion is a means of resistance alone, this is fashion realm. Some people say that loneliness is shameful, but fashion is a means of resistance alone, this is fashion realm.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970184" y="6060618"/>
            <a:ext cx="4220637" cy="369332"/>
            <a:chOff x="4040855" y="4304119"/>
            <a:chExt cx="4220637" cy="369332"/>
          </a:xfrm>
        </p:grpSpPr>
        <p:sp>
          <p:nvSpPr>
            <p:cNvPr id="5" name="文本框 4"/>
            <p:cNvSpPr txBox="1"/>
            <p:nvPr/>
          </p:nvSpPr>
          <p:spPr>
            <a:xfrm>
              <a:off x="5037239" y="4304119"/>
              <a:ext cx="2343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时尚优雅演示系列三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 flipV="1">
              <a:off x="4040855" y="4380283"/>
              <a:ext cx="883324" cy="217004"/>
              <a:chOff x="0" y="2527300"/>
              <a:chExt cx="12192000" cy="668868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0" y="2527300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0" y="2622853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0" y="2718406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0" y="2813959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0" y="2909512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0" y="3005065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0" y="3100618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0" y="3196168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 flipV="1">
              <a:off x="7378168" y="4380283"/>
              <a:ext cx="883324" cy="217004"/>
              <a:chOff x="0" y="2527300"/>
              <a:chExt cx="12192000" cy="668868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527300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0" y="2622853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0" y="2718406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0" y="2813959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0" y="2909512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0" y="3005065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0" y="3100618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0" y="3196168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-108488" y="-154983"/>
            <a:ext cx="12568803" cy="3757565"/>
            <a:chOff x="-108488" y="-154983"/>
            <a:chExt cx="12568803" cy="375756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 rotWithShape="1">
            <a:blip r:embed="rId2"/>
            <a:srcRect b="27431"/>
            <a:stretch/>
          </p:blipFill>
          <p:spPr>
            <a:xfrm>
              <a:off x="3005550" y="-14631"/>
              <a:ext cx="6180901" cy="3332686"/>
            </a:xfrm>
            <a:prstGeom prst="rect">
              <a:avLst/>
            </a:prstGeom>
          </p:spPr>
        </p:pic>
        <p:sp>
          <p:nvSpPr>
            <p:cNvPr id="77" name="矩形 76"/>
            <p:cNvSpPr/>
            <p:nvPr/>
          </p:nvSpPr>
          <p:spPr>
            <a:xfrm>
              <a:off x="0" y="0"/>
              <a:ext cx="12192000" cy="353383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7" name="组合 26"/>
            <p:cNvGrpSpPr/>
            <p:nvPr/>
          </p:nvGrpSpPr>
          <p:grpSpPr>
            <a:xfrm rot="16200000" flipH="1">
              <a:off x="4331503" y="-4594974"/>
              <a:ext cx="3688822" cy="12568803"/>
              <a:chOff x="3094273" y="-1547254"/>
              <a:chExt cx="4726518" cy="6809941"/>
            </a:xfrm>
          </p:grpSpPr>
          <p:cxnSp>
            <p:nvCxnSpPr>
              <p:cNvPr id="28" name="直接连接符 27"/>
              <p:cNvCxnSpPr/>
              <p:nvPr/>
            </p:nvCxnSpPr>
            <p:spPr>
              <a:xfrm rot="5400000">
                <a:off x="393250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5400000">
                <a:off x="292686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rot="5400000">
                <a:off x="192122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>
                <a:off x="91558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rot="5400000">
                <a:off x="-9006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rot="5400000">
                <a:off x="-109570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5400000">
                <a:off x="-210134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5400000">
                <a:off x="-310698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5400000">
                <a:off x="1197762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5400000">
                <a:off x="1097198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5400000">
                <a:off x="996634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5400000">
                <a:off x="896070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rot="5400000">
                <a:off x="795506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5400000">
                <a:off x="694942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5400000">
                <a:off x="594378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>
                <a:off x="493814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rot="5400000">
                <a:off x="2002274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>
                <a:off x="1901710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5400000">
                <a:off x="1801146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rot="5400000">
                <a:off x="1700582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5400000">
                <a:off x="1600018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rot="5400000">
                <a:off x="1499454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5400000">
                <a:off x="1398890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rot="5400000">
                <a:off x="1298326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rot="5400000">
                <a:off x="2806786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rot="5400000">
                <a:off x="2706222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rot="5400000">
                <a:off x="2605658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rot="5400000">
                <a:off x="2505094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5400000">
                <a:off x="2404530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5400000">
                <a:off x="2303966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rot="5400000">
                <a:off x="2203402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rot="5400000">
                <a:off x="2102838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rot="5400000">
                <a:off x="3611298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rot="5400000">
                <a:off x="3510734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rot="5400000">
                <a:off x="3410170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rot="5400000">
                <a:off x="3309606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rot="5400000">
                <a:off x="3209042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rot="5400000">
                <a:off x="3108478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rot="5400000">
                <a:off x="3007914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5400000">
                <a:off x="2907350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rot="5400000">
                <a:off x="4415820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rot="5400000">
                <a:off x="4315246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rot="5400000">
                <a:off x="4214682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5400000">
                <a:off x="4114118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rot="5400000">
                <a:off x="4013554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rot="5400000">
                <a:off x="3912990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rot="5400000">
                <a:off x="3812426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rot="5400000">
                <a:off x="3711862" y="1857717"/>
                <a:ext cx="6809941" cy="0"/>
              </a:xfrm>
              <a:prstGeom prst="line">
                <a:avLst/>
              </a:prstGeom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矩形 78"/>
            <p:cNvSpPr/>
            <p:nvPr/>
          </p:nvSpPr>
          <p:spPr>
            <a:xfrm>
              <a:off x="0" y="3318055"/>
              <a:ext cx="12192000" cy="28452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833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6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5576" y="-583363"/>
            <a:ext cx="8286475" cy="8458615"/>
            <a:chOff x="285576" y="-583363"/>
            <a:chExt cx="8286475" cy="8458615"/>
          </a:xfrm>
        </p:grpSpPr>
        <p:grpSp>
          <p:nvGrpSpPr>
            <p:cNvPr id="3" name="组合 2"/>
            <p:cNvGrpSpPr/>
            <p:nvPr/>
          </p:nvGrpSpPr>
          <p:grpSpPr>
            <a:xfrm>
              <a:off x="755771" y="2047951"/>
              <a:ext cx="7816280" cy="5827301"/>
              <a:chOff x="755771" y="2047951"/>
              <a:chExt cx="7816280" cy="5827301"/>
            </a:xfrm>
          </p:grpSpPr>
          <p:cxnSp>
            <p:nvCxnSpPr>
              <p:cNvPr id="13" name="直接连接符 12"/>
              <p:cNvCxnSpPr/>
              <p:nvPr/>
            </p:nvCxnSpPr>
            <p:spPr>
              <a:xfrm rot="2584860">
                <a:off x="755771" y="4721067"/>
                <a:ext cx="781628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677781" y="2055646"/>
                <a:ext cx="5775326" cy="5400863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541673" y="2047951"/>
                <a:ext cx="5846169" cy="5478349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413344" y="2058475"/>
                <a:ext cx="5901767" cy="551910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267885" y="2064318"/>
                <a:ext cx="5981961" cy="559410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124084" y="2063453"/>
                <a:ext cx="6048999" cy="565679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996225" y="2068431"/>
                <a:ext cx="6126822" cy="572956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842349" y="2059327"/>
                <a:ext cx="6219166" cy="581592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/>
            <p:cNvGrpSpPr/>
            <p:nvPr/>
          </p:nvGrpSpPr>
          <p:grpSpPr>
            <a:xfrm>
              <a:off x="285576" y="-583363"/>
              <a:ext cx="3848700" cy="2648916"/>
              <a:chOff x="285576" y="-583363"/>
              <a:chExt cx="3848700" cy="2648916"/>
            </a:xfrm>
          </p:grpSpPr>
          <p:cxnSp>
            <p:nvCxnSpPr>
              <p:cNvPr id="5" name="直接连接符 4"/>
              <p:cNvCxnSpPr/>
              <p:nvPr/>
            </p:nvCxnSpPr>
            <p:spPr>
              <a:xfrm rot="18904486" flipH="1">
                <a:off x="285576" y="700463"/>
                <a:ext cx="384870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H="1">
                <a:off x="992598" y="-583363"/>
                <a:ext cx="2654765" cy="2647846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>
                <a:off x="1119351" y="-523172"/>
                <a:ext cx="2595490" cy="258872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1261391" y="-477927"/>
                <a:ext cx="2546851" cy="2540213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1411142" y="-373992"/>
                <a:ext cx="2438656" cy="24322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1541673" y="-320210"/>
                <a:ext cx="2375602" cy="236941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>
                <a:off x="1675472" y="-252555"/>
                <a:ext cx="2313013" cy="230698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1809449" y="-184903"/>
                <a:ext cx="2242780" cy="224431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1399293" y="1059114"/>
            <a:ext cx="4682864" cy="4682864"/>
            <a:chOff x="1399293" y="1059114"/>
            <a:chExt cx="4682864" cy="4682864"/>
          </a:xfrm>
        </p:grpSpPr>
        <p:sp>
          <p:nvSpPr>
            <p:cNvPr id="22" name="菱形 21"/>
            <p:cNvSpPr/>
            <p:nvPr/>
          </p:nvSpPr>
          <p:spPr>
            <a:xfrm>
              <a:off x="1399293" y="1059114"/>
              <a:ext cx="4682864" cy="4682864"/>
            </a:xfrm>
            <a:prstGeom prst="diamond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1" t="2347" r="1701" b="26475"/>
            <a:stretch>
              <a:fillRect/>
            </a:stretch>
          </p:blipFill>
          <p:spPr>
            <a:xfrm>
              <a:off x="1708725" y="1368546"/>
              <a:ext cx="4064000" cy="4064000"/>
            </a:xfrm>
            <a:custGeom>
              <a:avLst/>
              <a:gdLst>
                <a:gd name="connsiteX0" fmla="*/ 2032000 w 4064000"/>
                <a:gd name="connsiteY0" fmla="*/ 0 h 4064000"/>
                <a:gd name="connsiteX1" fmla="*/ 4064000 w 4064000"/>
                <a:gd name="connsiteY1" fmla="*/ 2032000 h 4064000"/>
                <a:gd name="connsiteX2" fmla="*/ 2032000 w 4064000"/>
                <a:gd name="connsiteY2" fmla="*/ 4064000 h 4064000"/>
                <a:gd name="connsiteX3" fmla="*/ 0 w 4064000"/>
                <a:gd name="connsiteY3" fmla="*/ 2032000 h 40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4000" h="4064000">
                  <a:moveTo>
                    <a:pt x="2032000" y="0"/>
                  </a:moveTo>
                  <a:lnTo>
                    <a:pt x="4064000" y="2032000"/>
                  </a:lnTo>
                  <a:lnTo>
                    <a:pt x="2032000" y="4064000"/>
                  </a:lnTo>
                  <a:lnTo>
                    <a:pt x="0" y="2032000"/>
                  </a:lnTo>
                  <a:close/>
                </a:path>
              </a:pathLst>
            </a:custGeom>
          </p:spPr>
        </p:pic>
        <p:sp>
          <p:nvSpPr>
            <p:cNvPr id="24" name="菱形 23"/>
            <p:cNvSpPr/>
            <p:nvPr/>
          </p:nvSpPr>
          <p:spPr>
            <a:xfrm>
              <a:off x="1707278" y="1368971"/>
              <a:ext cx="4064000" cy="4064000"/>
            </a:xfrm>
            <a:prstGeom prst="diamond">
              <a:avLst/>
            </a:pr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001855" y="1965100"/>
            <a:ext cx="11080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</a:rPr>
              <a:t>0</a:t>
            </a:r>
            <a:endParaRPr lang="zh-CN" altLang="en-US" sz="15000" dirty="0">
              <a:solidFill>
                <a:schemeClr val="bg1">
                  <a:lumMod val="9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55874" y="2194819"/>
            <a:ext cx="11080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rgbClr val="C00000"/>
                </a:solidFill>
                <a:latin typeface="+mj-lt"/>
                <a:ea typeface="+mj-ea"/>
              </a:rPr>
              <a:t>2</a:t>
            </a:r>
            <a:endParaRPr lang="zh-CN" altLang="en-US" sz="150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1715" y="3306539"/>
            <a:ext cx="40444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/>
              <a:t>Some people say that loneliness is shameful, but fashion is a means of resistance alone, this is fashion realm.</a:t>
            </a:r>
            <a:endParaRPr lang="zh-CN" altLang="en-US" sz="1200" dirty="0"/>
          </a:p>
        </p:txBody>
      </p:sp>
      <p:sp>
        <p:nvSpPr>
          <p:cNvPr id="29" name="文本框 28"/>
          <p:cNvSpPr txBox="1"/>
          <p:nvPr/>
        </p:nvSpPr>
        <p:spPr>
          <a:xfrm>
            <a:off x="8464880" y="2966856"/>
            <a:ext cx="3001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</a:rPr>
              <a:t>FASHION  STYLE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700346" y="3866697"/>
            <a:ext cx="1976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classy and fabulous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7726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 rot="13888905">
            <a:off x="5750469" y="3021329"/>
            <a:ext cx="9153245" cy="387438"/>
            <a:chOff x="0" y="2527300"/>
            <a:chExt cx="12192000" cy="66886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2527300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0" y="2622853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0" y="2718406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0" y="2813959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0" y="2909512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0" y="3005065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310061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319616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8842310" y="1553006"/>
            <a:ext cx="3002760" cy="2588585"/>
            <a:chOff x="2520542" y="953333"/>
            <a:chExt cx="4722180" cy="4070844"/>
          </a:xfrm>
        </p:grpSpPr>
        <p:sp>
          <p:nvSpPr>
            <p:cNvPr id="15" name="等腰三角形 14"/>
            <p:cNvSpPr/>
            <p:nvPr/>
          </p:nvSpPr>
          <p:spPr>
            <a:xfrm rot="10800000" flipV="1">
              <a:off x="2732490" y="1176239"/>
              <a:ext cx="4298283" cy="3705416"/>
            </a:xfrm>
            <a:prstGeom prst="triangle">
              <a:avLst/>
            </a:prstGeom>
            <a:blipFill dpi="0" rotWithShape="0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 flipV="1">
              <a:off x="2520542" y="953333"/>
              <a:ext cx="4722180" cy="4070844"/>
            </a:xfrm>
            <a:prstGeom prst="triangl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686588" y="5181455"/>
            <a:ext cx="10075407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Some people say that loneliness is shameful, but fashion is a means of resistance alone, this is fashion realm. Some people say that loneliness is shameful, but fashion is a means of resistance alone, this is fashion realm. 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509290" y="815394"/>
            <a:ext cx="4254873" cy="3701986"/>
            <a:chOff x="6509290" y="815394"/>
            <a:chExt cx="4254873" cy="3701986"/>
          </a:xfrm>
        </p:grpSpPr>
        <p:sp>
          <p:nvSpPr>
            <p:cNvPr id="3" name="等腰三角形 2"/>
            <p:cNvSpPr/>
            <p:nvPr/>
          </p:nvSpPr>
          <p:spPr>
            <a:xfrm rot="10800000">
              <a:off x="6509290" y="945656"/>
              <a:ext cx="4061605" cy="3501385"/>
            </a:xfrm>
            <a:prstGeom prst="triangl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6665588" y="1015995"/>
              <a:ext cx="4061605" cy="3501385"/>
            </a:xfrm>
            <a:prstGeom prst="triangl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6832213" y="1086321"/>
              <a:ext cx="3931950" cy="3389613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853447" y="1936823"/>
              <a:ext cx="1335738" cy="626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50%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088795" y="815394"/>
              <a:ext cx="1561534" cy="2385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5000" dirty="0">
                  <a:solidFill>
                    <a:srgbClr val="C00000"/>
                  </a:solidFill>
                  <a:latin typeface="Didot" panose="02000503000000020003" pitchFamily="2" charset="0"/>
                </a:rPr>
                <a:t>s</a:t>
              </a:r>
              <a:r>
                <a:rPr lang="en-US" altLang="zh-CN" sz="1200" dirty="0">
                  <a:solidFill>
                    <a:srgbClr val="C00000"/>
                  </a:solidFill>
                  <a:latin typeface="Didot" panose="02000503000000020003" pitchFamily="2" charset="0"/>
                </a:rPr>
                <a:t>hameful</a:t>
              </a:r>
              <a:endParaRPr lang="zh-CN" altLang="en-US" sz="1200" dirty="0">
                <a:solidFill>
                  <a:srgbClr val="C00000"/>
                </a:solidFill>
                <a:latin typeface="Didot" panose="02000503000000020003" pitchFamily="2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86588" y="4099658"/>
            <a:ext cx="3985386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  <a:latin typeface="+mj-lt"/>
              </a:rPr>
              <a:t>FASHION IS ARCHITECTURE</a:t>
            </a:r>
          </a:p>
          <a:p>
            <a:r>
              <a:rPr lang="zh-CN" altLang="en-US" dirty="0"/>
              <a:t> </a:t>
            </a:r>
            <a:r>
              <a:rPr lang="en-US" altLang="zh-CN" dirty="0"/>
              <a:t>it has to do with proportion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025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6079" y="-179221"/>
            <a:ext cx="2914908" cy="1476914"/>
          </a:xfrm>
        </p:spPr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05436" y="5533416"/>
            <a:ext cx="5200848" cy="793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/>
              <a:t>Some people say that loneliness is shameful, but fashion is a means of resistance alone, this is fashion realm. Some people say that loneliness is shameful, but fashion is a means of resistance alone, this is fashion realm.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88040" y="4970105"/>
            <a:ext cx="2873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C00000"/>
                </a:solidFill>
                <a:latin typeface="+mj-lt"/>
              </a:rPr>
              <a:t>FASHION</a:t>
            </a:r>
            <a:endParaRPr lang="zh-CN" altLang="en-US" sz="3200" dirty="0">
              <a:solidFill>
                <a:srgbClr val="C00000"/>
              </a:solidFill>
              <a:latin typeface="+mj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46485" y="2616601"/>
            <a:ext cx="2182906" cy="2182906"/>
            <a:chOff x="2646485" y="2616601"/>
            <a:chExt cx="2182906" cy="2182906"/>
          </a:xfrm>
        </p:grpSpPr>
        <p:sp>
          <p:nvSpPr>
            <p:cNvPr id="28" name="菱形 27"/>
            <p:cNvSpPr/>
            <p:nvPr/>
          </p:nvSpPr>
          <p:spPr>
            <a:xfrm>
              <a:off x="2646485" y="2616601"/>
              <a:ext cx="2182906" cy="2182906"/>
            </a:xfrm>
            <a:prstGeom prst="diamond">
              <a:avLst/>
            </a:prstGeom>
            <a:blipFill>
              <a:blip r:embed="rId2"/>
              <a:stretch>
                <a:fillRect/>
              </a:stretch>
            </a:blipFill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50986" y="4340110"/>
              <a:ext cx="5371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83649" y="2601103"/>
            <a:ext cx="2182906" cy="2182906"/>
            <a:chOff x="4983649" y="2601103"/>
            <a:chExt cx="2182906" cy="2182906"/>
          </a:xfrm>
        </p:grpSpPr>
        <p:sp>
          <p:nvSpPr>
            <p:cNvPr id="29" name="菱形 28"/>
            <p:cNvSpPr/>
            <p:nvPr/>
          </p:nvSpPr>
          <p:spPr>
            <a:xfrm>
              <a:off x="4983649" y="2601103"/>
              <a:ext cx="2182906" cy="2182906"/>
            </a:xfrm>
            <a:prstGeom prst="diamond">
              <a:avLst/>
            </a:prstGeom>
            <a:blipFill>
              <a:blip r:embed="rId2"/>
              <a:stretch>
                <a:fillRect/>
              </a:stretch>
            </a:blipFill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894390" y="4348982"/>
              <a:ext cx="5371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43765" y="2616601"/>
            <a:ext cx="2182906" cy="2182906"/>
            <a:chOff x="7343765" y="2616601"/>
            <a:chExt cx="2182906" cy="2182906"/>
          </a:xfrm>
        </p:grpSpPr>
        <p:sp>
          <p:nvSpPr>
            <p:cNvPr id="30" name="菱形 29"/>
            <p:cNvSpPr/>
            <p:nvPr/>
          </p:nvSpPr>
          <p:spPr>
            <a:xfrm>
              <a:off x="7343765" y="2616601"/>
              <a:ext cx="2182906" cy="2182906"/>
            </a:xfrm>
            <a:prstGeom prst="diamond">
              <a:avLst/>
            </a:prstGeom>
            <a:blipFill>
              <a:blip r:embed="rId2"/>
              <a:stretch>
                <a:fillRect/>
              </a:stretch>
            </a:blipFill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269506" y="4399427"/>
              <a:ext cx="5371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</a:rPr>
                <a:t>03</a:t>
              </a:r>
            </a:p>
          </p:txBody>
        </p:sp>
      </p:grpSp>
      <p:sp>
        <p:nvSpPr>
          <p:cNvPr id="14" name="图文框 13"/>
          <p:cNvSpPr/>
          <p:nvPr/>
        </p:nvSpPr>
        <p:spPr>
          <a:xfrm rot="2690737">
            <a:off x="2186355" y="4157131"/>
            <a:ext cx="8029405" cy="7748088"/>
          </a:xfrm>
          <a:prstGeom prst="frame">
            <a:avLst>
              <a:gd name="adj1" fmla="val 138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 rot="18909182">
            <a:off x="5212987" y="4895779"/>
            <a:ext cx="9153245" cy="387438"/>
            <a:chOff x="0" y="2527300"/>
            <a:chExt cx="12192000" cy="668868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0" y="2527300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2622853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0" y="2718406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0" y="2813959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2909512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3005065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310061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319616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472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005317" y="3395116"/>
            <a:ext cx="3004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C00000"/>
                </a:solidFill>
                <a:latin typeface="+mj-lt"/>
              </a:rPr>
              <a:t>FASHION</a:t>
            </a:r>
            <a:endParaRPr lang="zh-CN" altLang="en-US" sz="44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05317" y="4386937"/>
            <a:ext cx="36735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Some people say that loneliness is shameful, but fashion is a means of resistance alone, this is fashion realm.</a:t>
            </a:r>
            <a:endParaRPr lang="zh-CN" altLang="en-US" sz="12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5228747" y="-652216"/>
            <a:ext cx="5904107" cy="8972071"/>
            <a:chOff x="5228747" y="-652216"/>
            <a:chExt cx="5904107" cy="8972071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6010005" y="-652216"/>
              <a:ext cx="4070857" cy="404916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5938345" y="-612975"/>
              <a:ext cx="4181550" cy="415927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6014274" y="-577145"/>
              <a:ext cx="4148066" cy="412596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6088071" y="-534492"/>
              <a:ext cx="4109889" cy="408799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6176362" y="-495251"/>
              <a:ext cx="4060631" cy="403899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6249014" y="-456010"/>
              <a:ext cx="4027012" cy="400555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8909182">
              <a:off x="5512400" y="1565049"/>
              <a:ext cx="56204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8909182">
              <a:off x="5228747" y="1290355"/>
              <a:ext cx="56204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326406" y="3543448"/>
              <a:ext cx="3692916" cy="375803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2306" y="3547010"/>
              <a:ext cx="3727538" cy="379326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175332" y="3547744"/>
              <a:ext cx="3759492" cy="382578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087959" y="3546198"/>
              <a:ext cx="3816950" cy="388425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023432" y="3551004"/>
              <a:ext cx="3837978" cy="390565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935605" y="3540594"/>
              <a:ext cx="3886328" cy="39548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950520" y="3634741"/>
              <a:ext cx="3831935" cy="389950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2730043">
              <a:off x="5312973" y="5715349"/>
              <a:ext cx="52090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: 形状 23"/>
          <p:cNvSpPr/>
          <p:nvPr/>
        </p:nvSpPr>
        <p:spPr>
          <a:xfrm>
            <a:off x="3056983" y="4064353"/>
            <a:ext cx="3767546" cy="303246"/>
          </a:xfrm>
          <a:custGeom>
            <a:avLst/>
            <a:gdLst>
              <a:gd name="connsiteX0" fmla="*/ 0 w 3767546"/>
              <a:gd name="connsiteY0" fmla="*/ 0 h 303246"/>
              <a:gd name="connsiteX1" fmla="*/ 3467075 w 3767546"/>
              <a:gd name="connsiteY1" fmla="*/ 0 h 303246"/>
              <a:gd name="connsiteX2" fmla="*/ 3767546 w 3767546"/>
              <a:gd name="connsiteY2" fmla="*/ 303246 h 303246"/>
              <a:gd name="connsiteX3" fmla="*/ 0 w 3767546"/>
              <a:gd name="connsiteY3" fmla="*/ 303246 h 303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7546" h="303246">
                <a:moveTo>
                  <a:pt x="0" y="0"/>
                </a:moveTo>
                <a:lnTo>
                  <a:pt x="3467075" y="0"/>
                </a:lnTo>
                <a:lnTo>
                  <a:pt x="3767546" y="303246"/>
                </a:lnTo>
                <a:lnTo>
                  <a:pt x="0" y="30324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6477618" y="1406770"/>
            <a:ext cx="4257457" cy="4257457"/>
            <a:chOff x="6477618" y="1406770"/>
            <a:chExt cx="4257457" cy="4257457"/>
          </a:xfrm>
        </p:grpSpPr>
        <p:sp>
          <p:nvSpPr>
            <p:cNvPr id="27" name="菱形 26"/>
            <p:cNvSpPr>
              <a:spLocks noChangeAspect="1"/>
            </p:cNvSpPr>
            <p:nvPr/>
          </p:nvSpPr>
          <p:spPr>
            <a:xfrm>
              <a:off x="6477618" y="1406770"/>
              <a:ext cx="4257457" cy="4257457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菱形 27"/>
            <p:cNvSpPr>
              <a:spLocks noChangeAspect="1"/>
            </p:cNvSpPr>
            <p:nvPr/>
          </p:nvSpPr>
          <p:spPr>
            <a:xfrm>
              <a:off x="6626441" y="1555593"/>
              <a:ext cx="3959810" cy="3959810"/>
            </a:xfrm>
            <a:prstGeom prst="diamond">
              <a:avLst/>
            </a:prstGeom>
            <a:blipFill>
              <a:blip r:embed="rId2"/>
              <a:stretch>
                <a:fillRect/>
              </a:stretch>
            </a:blip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5292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64070" y="3200507"/>
            <a:ext cx="105895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Some people say that loneliness is shameful, but fashion is a means of resistance alone, this is fashion realm. Some people say that loneliness is shameful, but fashion is a means of resistance alone, this is fashion realm.Some people say that loneliness is shameful, but fashion is a means of resistance alone, this is fashion realm.Some people say that loneliness is shameful, but fashion is a means of resistance alone, this is fashion realm.Some people say that loneliness is shameful, but fashion is a means of resistance alone, this is fashion realm.Some people say that loneliness is shameful, but fashion is a means of resistance alone, this is fashion realm.Some people say that loneliness is shameful, but fashion is a means of resistance alone, this is fashion realm.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13444" y="5149270"/>
            <a:ext cx="10003495" cy="562026"/>
            <a:chOff x="913444" y="5149270"/>
            <a:chExt cx="10003495" cy="562026"/>
          </a:xfrm>
        </p:grpSpPr>
        <p:sp>
          <p:nvSpPr>
            <p:cNvPr id="4" name="文本框 3"/>
            <p:cNvSpPr txBox="1"/>
            <p:nvPr/>
          </p:nvSpPr>
          <p:spPr>
            <a:xfrm>
              <a:off x="1157180" y="5149270"/>
              <a:ext cx="10265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105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13444" y="5434297"/>
              <a:ext cx="11801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resistance alone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140281" y="5149270"/>
              <a:ext cx="911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135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850743" y="5434297"/>
              <a:ext cx="11801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resistance alone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103724" y="5149270"/>
              <a:ext cx="9124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185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788042" y="5434297"/>
              <a:ext cx="11801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resistance alone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017584" y="5149270"/>
              <a:ext cx="899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205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25340" y="5434297"/>
              <a:ext cx="11801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resistance alone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958848" y="5276346"/>
              <a:ext cx="0" cy="43180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895232" y="5276346"/>
              <a:ext cx="0" cy="43180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2927350" y="5276346"/>
              <a:ext cx="0" cy="43180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1523544" y="2569141"/>
            <a:ext cx="9181591" cy="369332"/>
            <a:chOff x="1523544" y="2569141"/>
            <a:chExt cx="9181591" cy="369332"/>
          </a:xfrm>
        </p:grpSpPr>
        <p:grpSp>
          <p:nvGrpSpPr>
            <p:cNvPr id="12" name="组合 11"/>
            <p:cNvGrpSpPr/>
            <p:nvPr/>
          </p:nvGrpSpPr>
          <p:grpSpPr>
            <a:xfrm>
              <a:off x="1523544" y="2642534"/>
              <a:ext cx="1737578" cy="179041"/>
              <a:chOff x="1220909" y="2163714"/>
              <a:chExt cx="2226848" cy="193719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1220909" y="2163714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220909" y="2191388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220909" y="2219062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220909" y="2246736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220909" y="2274410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220909" y="2302084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1220909" y="2329758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220909" y="2357433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/>
            <p:cNvSpPr/>
            <p:nvPr/>
          </p:nvSpPr>
          <p:spPr>
            <a:xfrm>
              <a:off x="3258067" y="2569141"/>
              <a:ext cx="57022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C00000"/>
                  </a:solidFill>
                  <a:latin typeface="+mj-lt"/>
                </a:rPr>
                <a:t>FASHION IS A MEANS OF RESISTANCE ALONE</a:t>
              </a:r>
              <a:endParaRPr lang="zh-CN" altLang="en-US" dirty="0">
                <a:solidFill>
                  <a:srgbClr val="C00000"/>
                </a:solidFill>
                <a:latin typeface="+mj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967557" y="2642534"/>
              <a:ext cx="1737578" cy="179041"/>
              <a:chOff x="1220909" y="2163714"/>
              <a:chExt cx="2226848" cy="193719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1220909" y="2163714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220909" y="2191388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220909" y="2219062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1220909" y="2246736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220909" y="2274410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220909" y="2302084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1220909" y="2329758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220909" y="2357433"/>
                <a:ext cx="22268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文本框 33"/>
          <p:cNvSpPr txBox="1"/>
          <p:nvPr/>
        </p:nvSpPr>
        <p:spPr>
          <a:xfrm>
            <a:off x="1771261" y="1289882"/>
            <a:ext cx="8614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Arial Black" panose="020B0A04020102020204" pitchFamily="34" charset="0"/>
              </a:rPr>
              <a:t>FASHION</a:t>
            </a:r>
            <a:endParaRPr lang="zh-CN" altLang="en-US" sz="8800" dirty="0">
              <a:blipFill dpi="0" rotWithShape="1">
                <a:blip r:embed="rId2"/>
                <a:srcRect/>
                <a:tile tx="0" ty="0" sx="100000" sy="100000" flip="none" algn="tl"/>
              </a:blip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2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7893551" y="1871622"/>
            <a:ext cx="3035888" cy="4347939"/>
            <a:chOff x="7640728" y="1817911"/>
            <a:chExt cx="2845091" cy="4074683"/>
          </a:xfrm>
        </p:grpSpPr>
        <p:sp>
          <p:nvSpPr>
            <p:cNvPr id="4" name="矩形 3"/>
            <p:cNvSpPr/>
            <p:nvPr/>
          </p:nvSpPr>
          <p:spPr>
            <a:xfrm>
              <a:off x="7640728" y="1817911"/>
              <a:ext cx="2622273" cy="3973289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94" t="2347" r="11564" b="26475"/>
            <a:stretch/>
          </p:blipFill>
          <p:spPr>
            <a:xfrm>
              <a:off x="7752591" y="1912932"/>
              <a:ext cx="2733228" cy="3979662"/>
            </a:xfrm>
            <a:prstGeom prst="rect">
              <a:avLst/>
            </a:prstGeom>
          </p:spPr>
        </p:pic>
      </p:grp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478411628"/>
              </p:ext>
            </p:extLst>
          </p:nvPr>
        </p:nvGraphicFramePr>
        <p:xfrm>
          <a:off x="766764" y="2573716"/>
          <a:ext cx="7004678" cy="2348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矩形 6"/>
          <p:cNvSpPr/>
          <p:nvPr/>
        </p:nvSpPr>
        <p:spPr>
          <a:xfrm>
            <a:off x="1493860" y="2082514"/>
            <a:ext cx="58176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  <a:latin typeface="+mj-lt"/>
              </a:rPr>
              <a:t>FASHION WILL ONLY CAUSE A PANDEMIC</a:t>
            </a:r>
            <a:endParaRPr lang="zh-CN" altLang="en-US" sz="20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05023" y="1886544"/>
            <a:ext cx="51952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DiorEnthusiasm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the secret of beauty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Beauty without passion is not attractive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8012916" y="1973015"/>
            <a:ext cx="2916523" cy="4246546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" y="5072558"/>
            <a:ext cx="12192000" cy="387438"/>
            <a:chOff x="0" y="2527300"/>
            <a:chExt cx="12192000" cy="66886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2527300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2622853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718406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813959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09512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0" y="3005065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310061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0" y="319616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8385334" y="5424638"/>
            <a:ext cx="2171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Luxury is comfortable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324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/>
      <p:bldP spid="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5576" y="-583363"/>
            <a:ext cx="8286475" cy="8458615"/>
            <a:chOff x="285576" y="-583363"/>
            <a:chExt cx="8286475" cy="8458615"/>
          </a:xfrm>
        </p:grpSpPr>
        <p:grpSp>
          <p:nvGrpSpPr>
            <p:cNvPr id="3" name="组合 2"/>
            <p:cNvGrpSpPr/>
            <p:nvPr/>
          </p:nvGrpSpPr>
          <p:grpSpPr>
            <a:xfrm>
              <a:off x="755771" y="2047951"/>
              <a:ext cx="7816280" cy="5827301"/>
              <a:chOff x="755771" y="2047951"/>
              <a:chExt cx="7816280" cy="5827301"/>
            </a:xfrm>
          </p:grpSpPr>
          <p:cxnSp>
            <p:nvCxnSpPr>
              <p:cNvPr id="13" name="直接连接符 12"/>
              <p:cNvCxnSpPr/>
              <p:nvPr/>
            </p:nvCxnSpPr>
            <p:spPr>
              <a:xfrm rot="2584860">
                <a:off x="755771" y="4721067"/>
                <a:ext cx="781628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677781" y="2055646"/>
                <a:ext cx="5775326" cy="5400863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541673" y="2047951"/>
                <a:ext cx="5846169" cy="5478349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413344" y="2058475"/>
                <a:ext cx="5901767" cy="551910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267885" y="2064318"/>
                <a:ext cx="5981961" cy="559410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124084" y="2063453"/>
                <a:ext cx="6048999" cy="565679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996225" y="2068431"/>
                <a:ext cx="6126822" cy="572956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842349" y="2059327"/>
                <a:ext cx="6219166" cy="581592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/>
            <p:cNvGrpSpPr/>
            <p:nvPr/>
          </p:nvGrpSpPr>
          <p:grpSpPr>
            <a:xfrm>
              <a:off x="285576" y="-583363"/>
              <a:ext cx="3848700" cy="2648916"/>
              <a:chOff x="285576" y="-583363"/>
              <a:chExt cx="3848700" cy="2648916"/>
            </a:xfrm>
          </p:grpSpPr>
          <p:cxnSp>
            <p:nvCxnSpPr>
              <p:cNvPr id="5" name="直接连接符 4"/>
              <p:cNvCxnSpPr/>
              <p:nvPr/>
            </p:nvCxnSpPr>
            <p:spPr>
              <a:xfrm rot="18904486" flipH="1">
                <a:off x="285576" y="700463"/>
                <a:ext cx="384870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H="1">
                <a:off x="992598" y="-583363"/>
                <a:ext cx="2654765" cy="2647846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>
                <a:off x="1119351" y="-523172"/>
                <a:ext cx="2595490" cy="258872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1261391" y="-477927"/>
                <a:ext cx="2546851" cy="2540213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1411142" y="-373992"/>
                <a:ext cx="2438656" cy="24322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1541673" y="-320210"/>
                <a:ext cx="2375602" cy="236941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>
                <a:off x="1675472" y="-252555"/>
                <a:ext cx="2313013" cy="230698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1809449" y="-184903"/>
                <a:ext cx="2242780" cy="224431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1399293" y="1059114"/>
            <a:ext cx="4682864" cy="4682864"/>
            <a:chOff x="1399293" y="1059114"/>
            <a:chExt cx="4682864" cy="4682864"/>
          </a:xfrm>
        </p:grpSpPr>
        <p:sp>
          <p:nvSpPr>
            <p:cNvPr id="22" name="菱形 21"/>
            <p:cNvSpPr/>
            <p:nvPr/>
          </p:nvSpPr>
          <p:spPr>
            <a:xfrm>
              <a:off x="1399293" y="1059114"/>
              <a:ext cx="4682864" cy="4682864"/>
            </a:xfrm>
            <a:prstGeom prst="diamond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1" t="2347" r="1701" b="26475"/>
            <a:stretch>
              <a:fillRect/>
            </a:stretch>
          </p:blipFill>
          <p:spPr>
            <a:xfrm>
              <a:off x="1708725" y="1368546"/>
              <a:ext cx="4064000" cy="4064000"/>
            </a:xfrm>
            <a:custGeom>
              <a:avLst/>
              <a:gdLst>
                <a:gd name="connsiteX0" fmla="*/ 2032000 w 4064000"/>
                <a:gd name="connsiteY0" fmla="*/ 0 h 4064000"/>
                <a:gd name="connsiteX1" fmla="*/ 4064000 w 4064000"/>
                <a:gd name="connsiteY1" fmla="*/ 2032000 h 4064000"/>
                <a:gd name="connsiteX2" fmla="*/ 2032000 w 4064000"/>
                <a:gd name="connsiteY2" fmla="*/ 4064000 h 4064000"/>
                <a:gd name="connsiteX3" fmla="*/ 0 w 4064000"/>
                <a:gd name="connsiteY3" fmla="*/ 2032000 h 40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4000" h="4064000">
                  <a:moveTo>
                    <a:pt x="2032000" y="0"/>
                  </a:moveTo>
                  <a:lnTo>
                    <a:pt x="4064000" y="2032000"/>
                  </a:lnTo>
                  <a:lnTo>
                    <a:pt x="2032000" y="4064000"/>
                  </a:lnTo>
                  <a:lnTo>
                    <a:pt x="0" y="2032000"/>
                  </a:lnTo>
                  <a:close/>
                </a:path>
              </a:pathLst>
            </a:custGeom>
          </p:spPr>
        </p:pic>
        <p:sp>
          <p:nvSpPr>
            <p:cNvPr id="24" name="菱形 23"/>
            <p:cNvSpPr/>
            <p:nvPr/>
          </p:nvSpPr>
          <p:spPr>
            <a:xfrm>
              <a:off x="1707278" y="1368971"/>
              <a:ext cx="4064000" cy="4064000"/>
            </a:xfrm>
            <a:prstGeom prst="diamond">
              <a:avLst/>
            </a:pr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001855" y="1965100"/>
            <a:ext cx="11080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</a:rPr>
              <a:t>0</a:t>
            </a:r>
            <a:endParaRPr lang="zh-CN" altLang="en-US" sz="15000" dirty="0">
              <a:solidFill>
                <a:schemeClr val="bg1">
                  <a:lumMod val="9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55874" y="2194819"/>
            <a:ext cx="11080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rgbClr val="C00000"/>
                </a:solidFill>
                <a:latin typeface="+mj-lt"/>
                <a:ea typeface="+mj-ea"/>
              </a:rPr>
              <a:t>3</a:t>
            </a:r>
            <a:endParaRPr lang="zh-CN" altLang="en-US" sz="150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1715" y="3306539"/>
            <a:ext cx="40444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/>
              <a:t>Some people say that loneliness is shameful, but fashion is a means of resistance alone, this is fashion realm.</a:t>
            </a:r>
            <a:endParaRPr lang="zh-CN" altLang="en-US" sz="1200" dirty="0"/>
          </a:p>
        </p:txBody>
      </p:sp>
      <p:sp>
        <p:nvSpPr>
          <p:cNvPr id="29" name="文本框 28"/>
          <p:cNvSpPr txBox="1"/>
          <p:nvPr/>
        </p:nvSpPr>
        <p:spPr>
          <a:xfrm>
            <a:off x="8464880" y="2966856"/>
            <a:ext cx="3001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</a:rPr>
              <a:t>FASHION  STYLE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700346" y="3866697"/>
            <a:ext cx="1976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classy and fabulous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5180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 rot="5400000" flipH="1">
            <a:off x="4545135" y="-2338648"/>
            <a:ext cx="3101732" cy="12192001"/>
            <a:chOff x="3094273" y="-1547254"/>
            <a:chExt cx="4726518" cy="6809941"/>
          </a:xfrm>
        </p:grpSpPr>
        <p:cxnSp>
          <p:nvCxnSpPr>
            <p:cNvPr id="4" name="直接连接符 3"/>
            <p:cNvCxnSpPr/>
            <p:nvPr/>
          </p:nvCxnSpPr>
          <p:spPr>
            <a:xfrm rot="5400000">
              <a:off x="39325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rot="5400000">
              <a:off x="29268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19212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5400000">
              <a:off x="9155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rot="5400000">
              <a:off x="-900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5400000">
              <a:off x="-10957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5400000">
              <a:off x="-21013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5400000">
              <a:off x="-31069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5400000">
              <a:off x="119776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>
              <a:off x="109719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5400000">
              <a:off x="99663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5400000">
              <a:off x="89607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79550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69494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5400000">
              <a:off x="59437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5400000">
              <a:off x="49381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5400000">
              <a:off x="200227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>
              <a:off x="190171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>
              <a:off x="180114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170058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5400000">
              <a:off x="160001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5400000">
              <a:off x="149945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139889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5400000">
              <a:off x="129832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280678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270622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>
              <a:off x="260565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>
              <a:off x="250509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240453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5400000">
              <a:off x="230396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5400000">
              <a:off x="220340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210283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5400000">
              <a:off x="361129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5400000">
              <a:off x="351073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5400000">
              <a:off x="341017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5400000">
              <a:off x="330960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320904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5400000">
              <a:off x="310847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5400000">
              <a:off x="300791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5400000">
              <a:off x="290735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5400000">
              <a:off x="441582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5400000">
              <a:off x="431524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5400000">
              <a:off x="421468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>
              <a:off x="411411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5400000">
              <a:off x="401355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5400000">
              <a:off x="391299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5400000">
              <a:off x="381242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5400000">
              <a:off x="371186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02369" y="1657957"/>
            <a:ext cx="2703908" cy="4055862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grpSp>
        <p:nvGrpSpPr>
          <p:cNvPr id="67" name="组合 66"/>
          <p:cNvGrpSpPr/>
          <p:nvPr/>
        </p:nvGrpSpPr>
        <p:grpSpPr>
          <a:xfrm>
            <a:off x="4837353" y="1580223"/>
            <a:ext cx="5564940" cy="3516535"/>
            <a:chOff x="4837353" y="1580223"/>
            <a:chExt cx="5564940" cy="3516535"/>
          </a:xfrm>
        </p:grpSpPr>
        <p:sp>
          <p:nvSpPr>
            <p:cNvPr id="53" name="矩形: 圆角 52"/>
            <p:cNvSpPr/>
            <p:nvPr/>
          </p:nvSpPr>
          <p:spPr>
            <a:xfrm>
              <a:off x="4949990" y="2516842"/>
              <a:ext cx="5248656" cy="18074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/>
            <p:cNvSpPr/>
            <p:nvPr/>
          </p:nvSpPr>
          <p:spPr>
            <a:xfrm>
              <a:off x="4949990" y="2986935"/>
              <a:ext cx="4573036" cy="18074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: 圆角 54"/>
            <p:cNvSpPr/>
            <p:nvPr/>
          </p:nvSpPr>
          <p:spPr>
            <a:xfrm>
              <a:off x="4949990" y="3457028"/>
              <a:ext cx="4137156" cy="18074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/>
            <p:cNvSpPr/>
            <p:nvPr/>
          </p:nvSpPr>
          <p:spPr>
            <a:xfrm>
              <a:off x="4949990" y="3927121"/>
              <a:ext cx="3720228" cy="18074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: 圆角 56"/>
            <p:cNvSpPr/>
            <p:nvPr/>
          </p:nvSpPr>
          <p:spPr>
            <a:xfrm>
              <a:off x="4949990" y="4397214"/>
              <a:ext cx="3289086" cy="18074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/>
            <p:cNvSpPr/>
            <p:nvPr/>
          </p:nvSpPr>
          <p:spPr>
            <a:xfrm>
              <a:off x="4949990" y="4867307"/>
              <a:ext cx="2901923" cy="18074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949990" y="2484591"/>
              <a:ext cx="15604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STYLE  A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949990" y="2941476"/>
              <a:ext cx="15604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STYLE  B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949990" y="3418167"/>
              <a:ext cx="15604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STYLE  C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949990" y="3865637"/>
              <a:ext cx="15604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STYLE  D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949990" y="4353319"/>
              <a:ext cx="15604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STYLE  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949990" y="4819759"/>
              <a:ext cx="15604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STYLE  F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4837353" y="1580223"/>
              <a:ext cx="5250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C00000"/>
                  </a:solidFill>
                  <a:latin typeface="+mj-lt"/>
                </a:rPr>
                <a:t>FASHION WILL ONLY CAUSE A PANDEMIC</a:t>
              </a:r>
              <a:endParaRPr lang="zh-CN" altLang="en-US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4857231" y="1850813"/>
              <a:ext cx="554506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DiorEnthusiasm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is the secret of beauty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Beauty without passion is not attractive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511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90768 -0.00671 " pathEditMode="relative" rAng="0" ptsTypes="AA">
                                      <p:cBhvr>
                                        <p:cTn id="11" dur="20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78" y="-34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 rot="5400000" flipH="1">
            <a:off x="4731283" y="-1697515"/>
            <a:ext cx="2548460" cy="10477500"/>
            <a:chOff x="3094273" y="-1547254"/>
            <a:chExt cx="4726518" cy="6809941"/>
          </a:xfrm>
        </p:grpSpPr>
        <p:cxnSp>
          <p:nvCxnSpPr>
            <p:cNvPr id="4" name="直接连接符 3"/>
            <p:cNvCxnSpPr/>
            <p:nvPr/>
          </p:nvCxnSpPr>
          <p:spPr>
            <a:xfrm rot="5400000">
              <a:off x="39325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rot="5400000">
              <a:off x="29268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19212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5400000">
              <a:off x="9155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rot="5400000">
              <a:off x="-900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5400000">
              <a:off x="-10957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5400000">
              <a:off x="-21013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5400000">
              <a:off x="-31069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5400000">
              <a:off x="119776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>
              <a:off x="109719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5400000">
              <a:off x="99663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5400000">
              <a:off x="89607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79550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69494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5400000">
              <a:off x="59437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5400000">
              <a:off x="49381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5400000">
              <a:off x="200227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>
              <a:off x="190171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>
              <a:off x="180114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170058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5400000">
              <a:off x="160001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5400000">
              <a:off x="149945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139889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5400000">
              <a:off x="129832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280678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270622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>
              <a:off x="260565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>
              <a:off x="250509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240453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5400000">
              <a:off x="230396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5400000">
              <a:off x="220340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210283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5400000">
              <a:off x="361129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5400000">
              <a:off x="351073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5400000">
              <a:off x="341017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5400000">
              <a:off x="330960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320904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5400000">
              <a:off x="310847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5400000">
              <a:off x="300791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5400000">
              <a:off x="290735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5400000">
              <a:off x="441582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5400000">
              <a:off x="431524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5400000">
              <a:off x="421468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>
              <a:off x="411411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5400000">
              <a:off x="401355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5400000">
              <a:off x="391299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5400000">
              <a:off x="381242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5400000">
              <a:off x="371186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2"/>
          <a:srcRect l="15690"/>
          <a:stretch/>
        </p:blipFill>
        <p:spPr>
          <a:xfrm flipH="1">
            <a:off x="1219191" y="1982817"/>
            <a:ext cx="2547191" cy="326618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grpSp>
        <p:nvGrpSpPr>
          <p:cNvPr id="52" name="组合 51"/>
          <p:cNvGrpSpPr/>
          <p:nvPr/>
        </p:nvGrpSpPr>
        <p:grpSpPr>
          <a:xfrm>
            <a:off x="5677118" y="2275431"/>
            <a:ext cx="3398923" cy="2540034"/>
            <a:chOff x="5677118" y="2275431"/>
            <a:chExt cx="3398923" cy="2540034"/>
          </a:xfrm>
        </p:grpSpPr>
        <p:sp>
          <p:nvSpPr>
            <p:cNvPr id="55" name="矩形 54"/>
            <p:cNvSpPr/>
            <p:nvPr/>
          </p:nvSpPr>
          <p:spPr>
            <a:xfrm>
              <a:off x="5677118" y="2275431"/>
              <a:ext cx="3382049" cy="254003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849853" y="2682711"/>
              <a:ext cx="26525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200" dirty="0">
                  <a:solidFill>
                    <a:srgbClr val="C00000"/>
                  </a:solidFill>
                  <a:latin typeface="Didot" panose="02000503000000020003" pitchFamily="2" charset="0"/>
                </a:rPr>
                <a:t>FASHION</a:t>
              </a:r>
              <a:endParaRPr lang="zh-CN" altLang="en-US" sz="3200" dirty="0">
                <a:solidFill>
                  <a:srgbClr val="C00000"/>
                </a:solidFill>
                <a:latin typeface="Didot" panose="02000503000000020003" pitchFamily="2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5810215" y="3088356"/>
              <a:ext cx="311585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FASHION WILL ONLY CAUSE A PANDEMIC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5693992" y="3445515"/>
              <a:ext cx="338204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</a:rPr>
                <a:t>Some people say that loneliness is shameful, </a:t>
              </a:r>
            </a:p>
            <a:p>
              <a:pPr algn="ctr"/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</a:rPr>
                <a:t>but fashion is a means of resistance alone, this is fashion realm.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161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05"/>
          <a:stretch/>
        </p:blipFill>
        <p:spPr>
          <a:xfrm>
            <a:off x="4921405" y="1401217"/>
            <a:ext cx="2907362" cy="545678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" y="5072558"/>
            <a:ext cx="12192000" cy="387438"/>
            <a:chOff x="0" y="2527300"/>
            <a:chExt cx="12192000" cy="66886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0" y="2527300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0" y="2622853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0" y="2718406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0" y="2813959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0" y="2909512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0" y="3005065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0" y="310061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0" y="319616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345917" y="5049838"/>
            <a:ext cx="2695225" cy="777071"/>
            <a:chOff x="345917" y="5049838"/>
            <a:chExt cx="2695225" cy="777071"/>
          </a:xfrm>
        </p:grpSpPr>
        <p:sp>
          <p:nvSpPr>
            <p:cNvPr id="18" name="矩形 17"/>
            <p:cNvSpPr/>
            <p:nvPr/>
          </p:nvSpPr>
          <p:spPr>
            <a:xfrm>
              <a:off x="731839" y="5049838"/>
              <a:ext cx="1850572" cy="4318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29502" y="5088600"/>
              <a:ext cx="1328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STYLE A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45917" y="5549910"/>
              <a:ext cx="269522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FASHION WILL ONLY CAUSE A PANDEMIC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979017" y="5072558"/>
            <a:ext cx="2695225" cy="754351"/>
            <a:chOff x="8979017" y="5072558"/>
            <a:chExt cx="2695225" cy="754351"/>
          </a:xfrm>
        </p:grpSpPr>
        <p:sp>
          <p:nvSpPr>
            <p:cNvPr id="19" name="矩形 18"/>
            <p:cNvSpPr/>
            <p:nvPr/>
          </p:nvSpPr>
          <p:spPr>
            <a:xfrm>
              <a:off x="9401344" y="5072558"/>
              <a:ext cx="1850572" cy="40908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762375" y="5088600"/>
              <a:ext cx="1328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STYLE C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979017" y="5549910"/>
              <a:ext cx="269522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FASHION WILL ONLY CAUSE A PANDEMIC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56138" y="5072558"/>
            <a:ext cx="2695225" cy="754351"/>
            <a:chOff x="4656138" y="5072558"/>
            <a:chExt cx="2695225" cy="754351"/>
          </a:xfrm>
        </p:grpSpPr>
        <p:sp>
          <p:nvSpPr>
            <p:cNvPr id="13" name="矩形 12"/>
            <p:cNvSpPr/>
            <p:nvPr/>
          </p:nvSpPr>
          <p:spPr>
            <a:xfrm>
              <a:off x="5062765" y="5072558"/>
              <a:ext cx="1850572" cy="40908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324021" y="5088600"/>
              <a:ext cx="1328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STYLE B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656138" y="5549910"/>
              <a:ext cx="269522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FASHION WILL ONLY CAUSE A PANDEMIC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534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85576" y="-583363"/>
            <a:ext cx="8286475" cy="8458615"/>
            <a:chOff x="285576" y="-583363"/>
            <a:chExt cx="8286475" cy="8458615"/>
          </a:xfrm>
        </p:grpSpPr>
        <p:grpSp>
          <p:nvGrpSpPr>
            <p:cNvPr id="23" name="组合 22"/>
            <p:cNvGrpSpPr/>
            <p:nvPr/>
          </p:nvGrpSpPr>
          <p:grpSpPr>
            <a:xfrm>
              <a:off x="755771" y="2047951"/>
              <a:ext cx="7816280" cy="5827301"/>
              <a:chOff x="755771" y="2047951"/>
              <a:chExt cx="7816280" cy="5827301"/>
            </a:xfrm>
          </p:grpSpPr>
          <p:cxnSp>
            <p:nvCxnSpPr>
              <p:cNvPr id="4" name="直接连接符 3"/>
              <p:cNvCxnSpPr/>
              <p:nvPr/>
            </p:nvCxnSpPr>
            <p:spPr>
              <a:xfrm rot="2584860">
                <a:off x="755771" y="4721067"/>
                <a:ext cx="781628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>
                <a:off x="1677781" y="2055646"/>
                <a:ext cx="5775326" cy="5400863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1541673" y="2047951"/>
                <a:ext cx="5846169" cy="5478349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1413344" y="2058475"/>
                <a:ext cx="5901767" cy="551910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267885" y="2064318"/>
                <a:ext cx="5981961" cy="559410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124084" y="2063453"/>
                <a:ext cx="6048999" cy="565679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996225" y="2068431"/>
                <a:ext cx="6126822" cy="572956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842349" y="2059327"/>
                <a:ext cx="6219166" cy="581592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285576" y="-583363"/>
              <a:ext cx="3848700" cy="2648916"/>
              <a:chOff x="285576" y="-583363"/>
              <a:chExt cx="3848700" cy="2648916"/>
            </a:xfrm>
          </p:grpSpPr>
          <p:cxnSp>
            <p:nvCxnSpPr>
              <p:cNvPr id="13" name="直接连接符 12"/>
              <p:cNvCxnSpPr/>
              <p:nvPr/>
            </p:nvCxnSpPr>
            <p:spPr>
              <a:xfrm rot="18904486" flipH="1">
                <a:off x="285576" y="700463"/>
                <a:ext cx="384870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992598" y="-583363"/>
                <a:ext cx="2654765" cy="2647846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1119351" y="-523172"/>
                <a:ext cx="2595490" cy="258872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1261391" y="-477927"/>
                <a:ext cx="2546851" cy="2540213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1411142" y="-373992"/>
                <a:ext cx="2438656" cy="24322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1541673" y="-320210"/>
                <a:ext cx="2375602" cy="236941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1675472" y="-252555"/>
                <a:ext cx="2313013" cy="230698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1809449" y="-184903"/>
                <a:ext cx="2242780" cy="224431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/>
          <p:cNvGrpSpPr/>
          <p:nvPr/>
        </p:nvGrpSpPr>
        <p:grpSpPr>
          <a:xfrm>
            <a:off x="1399293" y="1059114"/>
            <a:ext cx="4682864" cy="4682864"/>
            <a:chOff x="1399293" y="1059114"/>
            <a:chExt cx="4682864" cy="4682864"/>
          </a:xfrm>
        </p:grpSpPr>
        <p:sp>
          <p:nvSpPr>
            <p:cNvPr id="2" name="菱形 1"/>
            <p:cNvSpPr/>
            <p:nvPr/>
          </p:nvSpPr>
          <p:spPr>
            <a:xfrm>
              <a:off x="1399293" y="1059114"/>
              <a:ext cx="4682864" cy="4682864"/>
            </a:xfrm>
            <a:prstGeom prst="diamond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1" t="2347" r="1701" b="26475"/>
            <a:stretch>
              <a:fillRect/>
            </a:stretch>
          </p:blipFill>
          <p:spPr>
            <a:xfrm>
              <a:off x="1708725" y="1368546"/>
              <a:ext cx="4064000" cy="4064000"/>
            </a:xfrm>
            <a:custGeom>
              <a:avLst/>
              <a:gdLst>
                <a:gd name="connsiteX0" fmla="*/ 2032000 w 4064000"/>
                <a:gd name="connsiteY0" fmla="*/ 0 h 4064000"/>
                <a:gd name="connsiteX1" fmla="*/ 4064000 w 4064000"/>
                <a:gd name="connsiteY1" fmla="*/ 2032000 h 4064000"/>
                <a:gd name="connsiteX2" fmla="*/ 2032000 w 4064000"/>
                <a:gd name="connsiteY2" fmla="*/ 4064000 h 4064000"/>
                <a:gd name="connsiteX3" fmla="*/ 0 w 4064000"/>
                <a:gd name="connsiteY3" fmla="*/ 2032000 h 40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4000" h="4064000">
                  <a:moveTo>
                    <a:pt x="2032000" y="0"/>
                  </a:moveTo>
                  <a:lnTo>
                    <a:pt x="4064000" y="2032000"/>
                  </a:lnTo>
                  <a:lnTo>
                    <a:pt x="2032000" y="4064000"/>
                  </a:lnTo>
                  <a:lnTo>
                    <a:pt x="0" y="2032000"/>
                  </a:lnTo>
                  <a:close/>
                </a:path>
              </a:pathLst>
            </a:custGeom>
          </p:spPr>
        </p:pic>
        <p:sp>
          <p:nvSpPr>
            <p:cNvPr id="22" name="菱形 21"/>
            <p:cNvSpPr/>
            <p:nvPr/>
          </p:nvSpPr>
          <p:spPr>
            <a:xfrm>
              <a:off x="1707278" y="1368971"/>
              <a:ext cx="4064000" cy="4064000"/>
            </a:xfrm>
            <a:prstGeom prst="diamond">
              <a:avLst/>
            </a:pr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352917" y="1769898"/>
            <a:ext cx="4403809" cy="584775"/>
            <a:chOff x="7352917" y="1769898"/>
            <a:chExt cx="4403809" cy="584775"/>
          </a:xfrm>
        </p:grpSpPr>
        <p:sp>
          <p:nvSpPr>
            <p:cNvPr id="3" name="文本框 2"/>
            <p:cNvSpPr txBox="1"/>
            <p:nvPr/>
          </p:nvSpPr>
          <p:spPr>
            <a:xfrm>
              <a:off x="7352917" y="1769898"/>
              <a:ext cx="11403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>
                  <a:solidFill>
                    <a:srgbClr val="C00000"/>
                  </a:solidFill>
                  <a:latin typeface="+mj-lt"/>
                </a:rPr>
                <a:t>01</a:t>
              </a:r>
              <a:endParaRPr lang="zh-CN" altLang="en-US" sz="3200" i="1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69026" y="1910289"/>
              <a:ext cx="3887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fashion is architecture</a:t>
              </a: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203984" y="3219135"/>
            <a:ext cx="3495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20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CONTENT</a:t>
            </a:r>
            <a:endParaRPr lang="zh-CN" altLang="en-US" sz="2000" spc="20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117003" y="2693185"/>
            <a:ext cx="3048302" cy="584775"/>
            <a:chOff x="8117003" y="2693185"/>
            <a:chExt cx="3048302" cy="584775"/>
          </a:xfrm>
        </p:grpSpPr>
        <p:sp>
          <p:nvSpPr>
            <p:cNvPr id="36" name="文本框 35"/>
            <p:cNvSpPr txBox="1"/>
            <p:nvPr/>
          </p:nvSpPr>
          <p:spPr>
            <a:xfrm>
              <a:off x="8117003" y="2693185"/>
              <a:ext cx="11403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>
                  <a:solidFill>
                    <a:srgbClr val="C00000"/>
                  </a:solidFill>
                  <a:latin typeface="+mj-lt"/>
                </a:rPr>
                <a:t>02</a:t>
              </a:r>
              <a:endParaRPr lang="zh-CN" altLang="en-US" sz="3200" i="1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620586" y="2834394"/>
              <a:ext cx="2544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fashion is architecture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52917" y="3616472"/>
            <a:ext cx="3318160" cy="584775"/>
            <a:chOff x="7352917" y="3616472"/>
            <a:chExt cx="3318160" cy="584775"/>
          </a:xfrm>
        </p:grpSpPr>
        <p:sp>
          <p:nvSpPr>
            <p:cNvPr id="38" name="文本框 37"/>
            <p:cNvSpPr txBox="1"/>
            <p:nvPr/>
          </p:nvSpPr>
          <p:spPr>
            <a:xfrm>
              <a:off x="7352917" y="3616472"/>
              <a:ext cx="11403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>
                  <a:solidFill>
                    <a:srgbClr val="C00000"/>
                  </a:solidFill>
                  <a:latin typeface="+mj-lt"/>
                </a:rPr>
                <a:t>03</a:t>
              </a:r>
              <a:endParaRPr lang="zh-CN" altLang="en-US" sz="3200" i="1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869026" y="3776930"/>
              <a:ext cx="28020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fashion is architecture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117003" y="4539759"/>
            <a:ext cx="4391283" cy="584775"/>
            <a:chOff x="8117003" y="4539759"/>
            <a:chExt cx="4391283" cy="584775"/>
          </a:xfrm>
        </p:grpSpPr>
        <p:sp>
          <p:nvSpPr>
            <p:cNvPr id="40" name="文本框 39"/>
            <p:cNvSpPr txBox="1"/>
            <p:nvPr/>
          </p:nvSpPr>
          <p:spPr>
            <a:xfrm>
              <a:off x="8117003" y="4539759"/>
              <a:ext cx="11403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>
                  <a:solidFill>
                    <a:srgbClr val="C00000"/>
                  </a:solidFill>
                  <a:latin typeface="+mj-lt"/>
                </a:rPr>
                <a:t>04</a:t>
              </a:r>
              <a:endParaRPr lang="zh-CN" altLang="en-US" sz="3200" i="1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620586" y="4680506"/>
              <a:ext cx="3887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fashion is architecture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094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图片 2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635" y="904870"/>
            <a:ext cx="4180483" cy="45592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8935348" y="899326"/>
            <a:ext cx="2921153" cy="2549029"/>
            <a:chOff x="8935348" y="899326"/>
            <a:chExt cx="2921153" cy="2549029"/>
          </a:xfrm>
        </p:grpSpPr>
        <p:sp>
          <p:nvSpPr>
            <p:cNvPr id="3" name="矩形 2"/>
            <p:cNvSpPr/>
            <p:nvPr/>
          </p:nvSpPr>
          <p:spPr>
            <a:xfrm>
              <a:off x="8935348" y="2355748"/>
              <a:ext cx="2738273" cy="1092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Some people say that loneliness is shameful, but fashion is a means of resistance alone, this is fashion realm. Some people say that loneliness is shameful, but fashion is a means of resistance alone, this is fashion realm. 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9025635" y="970623"/>
              <a:ext cx="2542478" cy="14085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9025635" y="1247892"/>
              <a:ext cx="2542478" cy="14085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9025635" y="1563399"/>
              <a:ext cx="2542478" cy="14085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9025635" y="1888572"/>
              <a:ext cx="2542478" cy="14085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9025635" y="2198767"/>
              <a:ext cx="2542478" cy="14085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730690" y="899326"/>
              <a:ext cx="11258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styleA:46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730690" y="1168666"/>
              <a:ext cx="11258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styleB:43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730690" y="1490577"/>
              <a:ext cx="11258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styleC:48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730690" y="1801319"/>
              <a:ext cx="11258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styleD:40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730690" y="2113275"/>
              <a:ext cx="11258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styleE:49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938555" y="5261280"/>
            <a:ext cx="7200838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Some people say that loneliness is shameful, but fashion is a means of resistance alone, this is fashion realm.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1" name="矩形 300"/>
          <p:cNvSpPr/>
          <p:nvPr/>
        </p:nvSpPr>
        <p:spPr>
          <a:xfrm>
            <a:off x="1425844" y="5580212"/>
            <a:ext cx="58176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  <a:latin typeface="+mj-lt"/>
              </a:rPr>
              <a:t>FASHION WILL ONLY CAUSE A PANDEMIC</a:t>
            </a:r>
            <a:endParaRPr lang="zh-CN" altLang="en-US" sz="2000" dirty="0">
              <a:solidFill>
                <a:srgbClr val="C00000"/>
              </a:solidFill>
              <a:latin typeface="+mj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032669" y="3494375"/>
            <a:ext cx="2823832" cy="3939540"/>
            <a:chOff x="9032669" y="3494375"/>
            <a:chExt cx="2823832" cy="3939540"/>
          </a:xfrm>
        </p:grpSpPr>
        <p:sp>
          <p:nvSpPr>
            <p:cNvPr id="15" name="文本框 14"/>
            <p:cNvSpPr txBox="1"/>
            <p:nvPr/>
          </p:nvSpPr>
          <p:spPr>
            <a:xfrm>
              <a:off x="9302306" y="3494375"/>
              <a:ext cx="2554195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dirty="0">
                  <a:latin typeface="Didot" panose="02000503000000020003" pitchFamily="2" charset="0"/>
                </a:rPr>
                <a:t>S</a:t>
              </a:r>
              <a:endParaRPr lang="zh-CN" altLang="en-US" sz="25000" dirty="0">
                <a:latin typeface="Didot" panose="02000503000000020003" pitchFamily="2" charset="0"/>
              </a:endParaRPr>
            </a:p>
          </p:txBody>
        </p:sp>
        <p:grpSp>
          <p:nvGrpSpPr>
            <p:cNvPr id="302" name="组合 301"/>
            <p:cNvGrpSpPr/>
            <p:nvPr/>
          </p:nvGrpSpPr>
          <p:grpSpPr>
            <a:xfrm rot="16200000" flipV="1">
              <a:off x="8583119" y="4605848"/>
              <a:ext cx="1168736" cy="269635"/>
              <a:chOff x="0" y="2527300"/>
              <a:chExt cx="12192000" cy="668868"/>
            </a:xfrm>
          </p:grpSpPr>
          <p:cxnSp>
            <p:nvCxnSpPr>
              <p:cNvPr id="303" name="直接连接符 302"/>
              <p:cNvCxnSpPr/>
              <p:nvPr/>
            </p:nvCxnSpPr>
            <p:spPr>
              <a:xfrm>
                <a:off x="0" y="2527300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/>
              <p:cNvCxnSpPr/>
              <p:nvPr/>
            </p:nvCxnSpPr>
            <p:spPr>
              <a:xfrm>
                <a:off x="0" y="2622853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接连接符 304"/>
              <p:cNvCxnSpPr/>
              <p:nvPr/>
            </p:nvCxnSpPr>
            <p:spPr>
              <a:xfrm>
                <a:off x="0" y="2718406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接连接符 305"/>
              <p:cNvCxnSpPr/>
              <p:nvPr/>
            </p:nvCxnSpPr>
            <p:spPr>
              <a:xfrm>
                <a:off x="0" y="2813959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接连接符 306"/>
              <p:cNvCxnSpPr/>
              <p:nvPr/>
            </p:nvCxnSpPr>
            <p:spPr>
              <a:xfrm>
                <a:off x="0" y="2909512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接连接符 307"/>
              <p:cNvCxnSpPr/>
              <p:nvPr/>
            </p:nvCxnSpPr>
            <p:spPr>
              <a:xfrm>
                <a:off x="0" y="3005065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接连接符 308"/>
              <p:cNvCxnSpPr/>
              <p:nvPr/>
            </p:nvCxnSpPr>
            <p:spPr>
              <a:xfrm>
                <a:off x="0" y="3100618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接连接符 309"/>
              <p:cNvCxnSpPr/>
              <p:nvPr/>
            </p:nvCxnSpPr>
            <p:spPr>
              <a:xfrm>
                <a:off x="0" y="3196168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1" name="矩形 310"/>
            <p:cNvSpPr/>
            <p:nvPr/>
          </p:nvSpPr>
          <p:spPr>
            <a:xfrm rot="5400000">
              <a:off x="8878292" y="4922750"/>
              <a:ext cx="1079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PANDEMIC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704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0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853991"/>
            <a:ext cx="4804645" cy="267038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 rot="16200000" flipV="1">
            <a:off x="8251509" y="2098355"/>
            <a:ext cx="4524372" cy="327661"/>
            <a:chOff x="0" y="2527300"/>
            <a:chExt cx="12192000" cy="668868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0" y="2527300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0" y="2622853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0" y="2718406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0" y="2813959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0" y="2909512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3005065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310061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319616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26430" y="1475085"/>
            <a:ext cx="5679673" cy="4855378"/>
            <a:chOff x="726430" y="1475085"/>
            <a:chExt cx="5679673" cy="4855378"/>
          </a:xfrm>
        </p:grpSpPr>
        <p:sp>
          <p:nvSpPr>
            <p:cNvPr id="17" name="矩形 16"/>
            <p:cNvSpPr/>
            <p:nvPr/>
          </p:nvSpPr>
          <p:spPr>
            <a:xfrm>
              <a:off x="731838" y="1475085"/>
              <a:ext cx="5674265" cy="4855378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26430" y="1853991"/>
              <a:ext cx="5322762" cy="2781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10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Some people say that loneliness is shameful, but fashion is a means of resistance alone, this is fashion realm. Some people say that loneliness is shameful, but fashion is a means of resistance alone, this is fashion realm.</a:t>
              </a:r>
            </a:p>
            <a:p>
              <a:pPr algn="just">
                <a:lnSpc>
                  <a:spcPct val="130000"/>
                </a:lnSpc>
                <a:spcBef>
                  <a:spcPts val="10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Some people say that loneliness is shameful, but fashion is a means of resistance alone, this is fashion realm.Some people say that loneliness is shameful, but fashion is a means of resistance alone, this is fashion realm.</a:t>
              </a:r>
            </a:p>
            <a:p>
              <a:pPr algn="just">
                <a:lnSpc>
                  <a:spcPct val="130000"/>
                </a:lnSpc>
                <a:spcBef>
                  <a:spcPts val="10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Some people say that loneliness is shameful, but fashion is a means of resistance alone, this is fashion realm.Some people say that loneliness is shameful, but fashion is a means of resistance alone, this is fashion realm.Some people say that loneliness is shameful, but fashion is a means of resistance alone, this is fashion realm.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50345" y="5222654"/>
            <a:ext cx="3821255" cy="720945"/>
            <a:chOff x="4650345" y="5222654"/>
            <a:chExt cx="3821255" cy="720945"/>
          </a:xfrm>
        </p:grpSpPr>
        <p:sp>
          <p:nvSpPr>
            <p:cNvPr id="18" name="矩形 17"/>
            <p:cNvSpPr/>
            <p:nvPr/>
          </p:nvSpPr>
          <p:spPr>
            <a:xfrm>
              <a:off x="4650345" y="5222654"/>
              <a:ext cx="3821255" cy="7209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224709" y="5259960"/>
              <a:ext cx="267252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rgbClr val="C00000"/>
                  </a:solidFill>
                  <a:latin typeface="+mj-lt"/>
                </a:rPr>
                <a:t>FASHION  </a:t>
              </a:r>
              <a:endParaRPr lang="zh-CN" altLang="en-US" sz="3600" dirty="0">
                <a:solidFill>
                  <a:srgbClr val="C00000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18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菱形 22"/>
          <p:cNvSpPr/>
          <p:nvPr/>
        </p:nvSpPr>
        <p:spPr>
          <a:xfrm>
            <a:off x="2885540" y="1679160"/>
            <a:ext cx="3259240" cy="3259240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4943226" y="4227338"/>
            <a:ext cx="871413" cy="787364"/>
            <a:chOff x="4943226" y="4227338"/>
            <a:chExt cx="871413" cy="787364"/>
          </a:xfrm>
        </p:grpSpPr>
        <p:sp>
          <p:nvSpPr>
            <p:cNvPr id="8" name="菱形 7"/>
            <p:cNvSpPr/>
            <p:nvPr/>
          </p:nvSpPr>
          <p:spPr>
            <a:xfrm>
              <a:off x="4943226" y="4227338"/>
              <a:ext cx="787364" cy="787364"/>
            </a:xfrm>
            <a:prstGeom prst="diamond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87730" y="4467131"/>
              <a:ext cx="7269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50%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93980" y="2196895"/>
            <a:ext cx="3962264" cy="3962264"/>
            <a:chOff x="5393980" y="2196895"/>
            <a:chExt cx="3962264" cy="3962264"/>
          </a:xfrm>
        </p:grpSpPr>
        <p:sp>
          <p:nvSpPr>
            <p:cNvPr id="3" name="菱形 2"/>
            <p:cNvSpPr/>
            <p:nvPr/>
          </p:nvSpPr>
          <p:spPr>
            <a:xfrm>
              <a:off x="5393980" y="2196895"/>
              <a:ext cx="3962264" cy="3962264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菱形 3"/>
            <p:cNvSpPr/>
            <p:nvPr/>
          </p:nvSpPr>
          <p:spPr>
            <a:xfrm>
              <a:off x="5752921" y="2525067"/>
              <a:ext cx="3244383" cy="3244382"/>
            </a:xfrm>
            <a:prstGeom prst="diamond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04412" y="3434382"/>
              <a:ext cx="1996596" cy="52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C00000"/>
                  </a:solidFill>
                  <a:latin typeface="+mj-lt"/>
                </a:rPr>
                <a:t>FASHION</a:t>
              </a:r>
              <a:endParaRPr lang="zh-CN" altLang="en-US" sz="2400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100997" y="3854862"/>
              <a:ext cx="27282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Some people say that loneliness is shameful, but fashion is a means of resistance alone, this is fashion realm. 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2730043">
              <a:off x="5607645" y="4581188"/>
              <a:ext cx="2245390" cy="387438"/>
              <a:chOff x="0" y="2527300"/>
              <a:chExt cx="12192000" cy="668868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0" y="2527300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0" y="2622853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0" y="2718406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0" y="2813959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0" y="2909512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0" y="3005065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0" y="3100618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0" y="3196168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22691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5576" y="-583363"/>
            <a:ext cx="8286475" cy="8458615"/>
            <a:chOff x="285576" y="-583363"/>
            <a:chExt cx="8286475" cy="8458615"/>
          </a:xfrm>
        </p:grpSpPr>
        <p:grpSp>
          <p:nvGrpSpPr>
            <p:cNvPr id="3" name="组合 2"/>
            <p:cNvGrpSpPr/>
            <p:nvPr/>
          </p:nvGrpSpPr>
          <p:grpSpPr>
            <a:xfrm>
              <a:off x="755771" y="2047951"/>
              <a:ext cx="7816280" cy="5827301"/>
              <a:chOff x="755771" y="2047951"/>
              <a:chExt cx="7816280" cy="5827301"/>
            </a:xfrm>
          </p:grpSpPr>
          <p:cxnSp>
            <p:nvCxnSpPr>
              <p:cNvPr id="13" name="直接连接符 12"/>
              <p:cNvCxnSpPr/>
              <p:nvPr/>
            </p:nvCxnSpPr>
            <p:spPr>
              <a:xfrm rot="2584860">
                <a:off x="755771" y="4721067"/>
                <a:ext cx="781628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677781" y="2055646"/>
                <a:ext cx="5775326" cy="5400863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541673" y="2047951"/>
                <a:ext cx="5846169" cy="5478349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413344" y="2058475"/>
                <a:ext cx="5901767" cy="551910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267885" y="2064318"/>
                <a:ext cx="5981961" cy="559410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124084" y="2063453"/>
                <a:ext cx="6048999" cy="565679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996225" y="2068431"/>
                <a:ext cx="6126822" cy="572956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842349" y="2059327"/>
                <a:ext cx="6219166" cy="581592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/>
            <p:cNvGrpSpPr/>
            <p:nvPr/>
          </p:nvGrpSpPr>
          <p:grpSpPr>
            <a:xfrm>
              <a:off x="285576" y="-583363"/>
              <a:ext cx="3848700" cy="2648916"/>
              <a:chOff x="285576" y="-583363"/>
              <a:chExt cx="3848700" cy="2648916"/>
            </a:xfrm>
          </p:grpSpPr>
          <p:cxnSp>
            <p:nvCxnSpPr>
              <p:cNvPr id="5" name="直接连接符 4"/>
              <p:cNvCxnSpPr/>
              <p:nvPr/>
            </p:nvCxnSpPr>
            <p:spPr>
              <a:xfrm rot="18904486" flipH="1">
                <a:off x="285576" y="700463"/>
                <a:ext cx="384870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H="1">
                <a:off x="992598" y="-583363"/>
                <a:ext cx="2654765" cy="2647846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>
                <a:off x="1119351" y="-523172"/>
                <a:ext cx="2595490" cy="258872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1261391" y="-477927"/>
                <a:ext cx="2546851" cy="2540213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1411142" y="-373992"/>
                <a:ext cx="2438656" cy="24322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1541673" y="-320210"/>
                <a:ext cx="2375602" cy="236941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>
                <a:off x="1675472" y="-252555"/>
                <a:ext cx="2313013" cy="230698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1809449" y="-184903"/>
                <a:ext cx="2242780" cy="224431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1399293" y="1059114"/>
            <a:ext cx="4682864" cy="4682864"/>
            <a:chOff x="1399293" y="1059114"/>
            <a:chExt cx="4682864" cy="4682864"/>
          </a:xfrm>
        </p:grpSpPr>
        <p:sp>
          <p:nvSpPr>
            <p:cNvPr id="22" name="菱形 21"/>
            <p:cNvSpPr/>
            <p:nvPr/>
          </p:nvSpPr>
          <p:spPr>
            <a:xfrm>
              <a:off x="1399293" y="1059114"/>
              <a:ext cx="4682864" cy="4682864"/>
            </a:xfrm>
            <a:prstGeom prst="diamond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1" t="2347" r="1701" b="26475"/>
            <a:stretch>
              <a:fillRect/>
            </a:stretch>
          </p:blipFill>
          <p:spPr>
            <a:xfrm>
              <a:off x="1708725" y="1368546"/>
              <a:ext cx="4064000" cy="4064000"/>
            </a:xfrm>
            <a:custGeom>
              <a:avLst/>
              <a:gdLst>
                <a:gd name="connsiteX0" fmla="*/ 2032000 w 4064000"/>
                <a:gd name="connsiteY0" fmla="*/ 0 h 4064000"/>
                <a:gd name="connsiteX1" fmla="*/ 4064000 w 4064000"/>
                <a:gd name="connsiteY1" fmla="*/ 2032000 h 4064000"/>
                <a:gd name="connsiteX2" fmla="*/ 2032000 w 4064000"/>
                <a:gd name="connsiteY2" fmla="*/ 4064000 h 4064000"/>
                <a:gd name="connsiteX3" fmla="*/ 0 w 4064000"/>
                <a:gd name="connsiteY3" fmla="*/ 2032000 h 40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4000" h="4064000">
                  <a:moveTo>
                    <a:pt x="2032000" y="0"/>
                  </a:moveTo>
                  <a:lnTo>
                    <a:pt x="4064000" y="2032000"/>
                  </a:lnTo>
                  <a:lnTo>
                    <a:pt x="2032000" y="4064000"/>
                  </a:lnTo>
                  <a:lnTo>
                    <a:pt x="0" y="2032000"/>
                  </a:lnTo>
                  <a:close/>
                </a:path>
              </a:pathLst>
            </a:custGeom>
          </p:spPr>
        </p:pic>
        <p:sp>
          <p:nvSpPr>
            <p:cNvPr id="24" name="菱形 23"/>
            <p:cNvSpPr/>
            <p:nvPr/>
          </p:nvSpPr>
          <p:spPr>
            <a:xfrm>
              <a:off x="1707278" y="1368971"/>
              <a:ext cx="4064000" cy="4064000"/>
            </a:xfrm>
            <a:prstGeom prst="diamond">
              <a:avLst/>
            </a:pr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001855" y="1965100"/>
            <a:ext cx="11080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</a:rPr>
              <a:t>0</a:t>
            </a:r>
            <a:endParaRPr lang="zh-CN" altLang="en-US" sz="15000" dirty="0">
              <a:solidFill>
                <a:schemeClr val="bg1">
                  <a:lumMod val="9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55874" y="2194819"/>
            <a:ext cx="11080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rgbClr val="C00000"/>
                </a:solidFill>
                <a:latin typeface="+mj-lt"/>
                <a:ea typeface="+mj-ea"/>
              </a:rPr>
              <a:t>4</a:t>
            </a:r>
            <a:endParaRPr lang="zh-CN" altLang="en-US" sz="150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1715" y="3306539"/>
            <a:ext cx="40444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/>
              <a:t>Some people say that loneliness is shameful, but fashion is a means of resistance alone, this is fashion realm.</a:t>
            </a:r>
            <a:endParaRPr lang="zh-CN" altLang="en-US" sz="1200" dirty="0"/>
          </a:p>
        </p:txBody>
      </p:sp>
      <p:sp>
        <p:nvSpPr>
          <p:cNvPr id="29" name="文本框 28"/>
          <p:cNvSpPr txBox="1"/>
          <p:nvPr/>
        </p:nvSpPr>
        <p:spPr>
          <a:xfrm>
            <a:off x="8464880" y="2966856"/>
            <a:ext cx="3001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</a:rPr>
              <a:t>FASHION  STYLE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700346" y="3866697"/>
            <a:ext cx="1976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classy and fabulous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9672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445949" y="1694404"/>
            <a:ext cx="1404651" cy="1629395"/>
            <a:chOff x="6445949" y="1694404"/>
            <a:chExt cx="1404651" cy="1629395"/>
          </a:xfrm>
        </p:grpSpPr>
        <p:sp>
          <p:nvSpPr>
            <p:cNvPr id="29" name="等腰三角形 28"/>
            <p:cNvSpPr/>
            <p:nvPr/>
          </p:nvSpPr>
          <p:spPr>
            <a:xfrm rot="5400000" flipH="1">
              <a:off x="6333577" y="1806776"/>
              <a:ext cx="1629395" cy="1404651"/>
            </a:xfrm>
            <a:prstGeom prst="triangl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744390" y="2139770"/>
              <a:ext cx="109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02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041201" y="1602936"/>
            <a:ext cx="3193538" cy="3704505"/>
            <a:chOff x="5041201" y="1602936"/>
            <a:chExt cx="3193538" cy="3704505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4785717" y="1858420"/>
              <a:ext cx="3704505" cy="3193538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5023703" y="2158555"/>
              <a:ext cx="3008193" cy="2593269"/>
            </a:xfrm>
            <a:prstGeom prst="triangle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43316" y="2218494"/>
            <a:ext cx="2878160" cy="567607"/>
            <a:chOff x="7843316" y="2218494"/>
            <a:chExt cx="2878160" cy="567607"/>
          </a:xfrm>
        </p:grpSpPr>
        <p:sp>
          <p:nvSpPr>
            <p:cNvPr id="5" name="文本框 4"/>
            <p:cNvSpPr txBox="1"/>
            <p:nvPr/>
          </p:nvSpPr>
          <p:spPr>
            <a:xfrm>
              <a:off x="7843316" y="2218494"/>
              <a:ext cx="14300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C00000"/>
                  </a:solidFill>
                  <a:latin typeface="Didot" panose="02000503000000020003" pitchFamily="2" charset="0"/>
                </a:rPr>
                <a:t>FASHION</a:t>
              </a:r>
              <a:endParaRPr lang="zh-CN" altLang="en-US" sz="2000" dirty="0">
                <a:solidFill>
                  <a:srgbClr val="C00000"/>
                </a:solidFill>
                <a:latin typeface="Didot" panose="02000503000000020003" pitchFamily="2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843316" y="2509102"/>
              <a:ext cx="287816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/>
                <a:t>some people say that loneliness is shameful</a:t>
              </a:r>
              <a:endParaRPr lang="zh-CN" altLang="en-US" sz="12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63040" y="3723428"/>
            <a:ext cx="2893228" cy="609294"/>
            <a:chOff x="2163040" y="3723428"/>
            <a:chExt cx="2893228" cy="609294"/>
          </a:xfrm>
        </p:grpSpPr>
        <p:sp>
          <p:nvSpPr>
            <p:cNvPr id="8" name="矩形 7"/>
            <p:cNvSpPr/>
            <p:nvPr/>
          </p:nvSpPr>
          <p:spPr>
            <a:xfrm>
              <a:off x="2163040" y="4055723"/>
              <a:ext cx="287816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/>
                <a:t>some people say that loneliness is shameful</a:t>
              </a:r>
              <a:endParaRPr lang="zh-CN" altLang="en-US" sz="1200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626219" y="3723428"/>
              <a:ext cx="14300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C00000"/>
                  </a:solidFill>
                  <a:latin typeface="Didot" panose="02000503000000020003" pitchFamily="2" charset="0"/>
                </a:rPr>
                <a:t>FASHION</a:t>
              </a:r>
              <a:endParaRPr lang="zh-CN" altLang="en-US" sz="2000" dirty="0">
                <a:solidFill>
                  <a:srgbClr val="C00000"/>
                </a:solidFill>
                <a:latin typeface="Didot" panose="02000503000000020003" pitchFamily="2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48444" y="4296979"/>
            <a:ext cx="1742006" cy="1629395"/>
            <a:chOff x="3548444" y="4296979"/>
            <a:chExt cx="1742006" cy="1629395"/>
          </a:xfrm>
        </p:grpSpPr>
        <p:sp>
          <p:nvSpPr>
            <p:cNvPr id="20" name="等腰三角形 19"/>
            <p:cNvSpPr/>
            <p:nvPr/>
          </p:nvSpPr>
          <p:spPr>
            <a:xfrm rot="16200000">
              <a:off x="3436072" y="4409351"/>
              <a:ext cx="1629395" cy="1404651"/>
            </a:xfrm>
            <a:prstGeom prst="triangl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191524" y="4780802"/>
              <a:ext cx="109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+mj-lt"/>
                </a:rPr>
                <a:t>01</a:t>
              </a:r>
              <a:endParaRPr lang="zh-CN" altLang="en-US" sz="36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319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982" y="1527320"/>
            <a:ext cx="3936718" cy="4293423"/>
          </a:xfrm>
          <a:prstGeom prst="rect">
            <a:avLst/>
          </a:prstGeom>
        </p:spPr>
      </p:pic>
      <p:sp>
        <p:nvSpPr>
          <p:cNvPr id="121" name="矩形 120"/>
          <p:cNvSpPr/>
          <p:nvPr/>
        </p:nvSpPr>
        <p:spPr>
          <a:xfrm>
            <a:off x="819807" y="1404571"/>
            <a:ext cx="4593631" cy="462997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182" name="组合 181"/>
          <p:cNvGrpSpPr/>
          <p:nvPr/>
        </p:nvGrpSpPr>
        <p:grpSpPr>
          <a:xfrm rot="18836069">
            <a:off x="-630719" y="3904340"/>
            <a:ext cx="8276129" cy="1766925"/>
            <a:chOff x="3946663" y="686015"/>
            <a:chExt cx="8992977" cy="879314"/>
          </a:xfrm>
        </p:grpSpPr>
        <p:cxnSp>
          <p:nvCxnSpPr>
            <p:cNvPr id="123" name="直接连接符 122"/>
            <p:cNvCxnSpPr/>
            <p:nvPr/>
          </p:nvCxnSpPr>
          <p:spPr>
            <a:xfrm rot="5394440">
              <a:off x="8197176" y="-556327"/>
              <a:ext cx="0" cy="291245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rot="5394440">
              <a:off x="8623913" y="-698188"/>
              <a:ext cx="0" cy="324370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rot="5394440">
              <a:off x="8710305" y="-1191163"/>
              <a:ext cx="0" cy="427718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rot="5394440">
              <a:off x="8163391" y="-984870"/>
              <a:ext cx="0" cy="39121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rot="5394440">
              <a:off x="7683118" y="-965409"/>
              <a:ext cx="0" cy="392073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rot="5394440">
              <a:off x="8789139" y="-603128"/>
              <a:ext cx="0" cy="324370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rot="5394440">
              <a:off x="7873090" y="-623136"/>
              <a:ext cx="0" cy="333125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rot="5394440">
              <a:off x="8298043" y="-808061"/>
              <a:ext cx="0" cy="379616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rot="5394440">
              <a:off x="8193886" y="-508068"/>
              <a:ext cx="0" cy="324370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rot="5394440">
              <a:off x="8475693" y="-1009521"/>
              <a:ext cx="0" cy="415155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rot="5394440">
              <a:off x="8761822" y="-621800"/>
              <a:ext cx="0" cy="35187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rot="5394440">
              <a:off x="7791827" y="-585802"/>
              <a:ext cx="0" cy="349423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rot="5394440">
              <a:off x="8379123" y="-1295845"/>
              <a:ext cx="0" cy="434395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rot="5394440">
              <a:off x="7916496" y="-769483"/>
              <a:ext cx="0" cy="324370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rot="5394440">
              <a:off x="8691480" y="-436773"/>
              <a:ext cx="0" cy="324370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rot="5394440">
              <a:off x="8133167" y="-413008"/>
              <a:ext cx="0" cy="324370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rot="5394440">
              <a:off x="9129318" y="-1084150"/>
              <a:ext cx="0" cy="463351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rot="5394440">
              <a:off x="8120669" y="-819401"/>
              <a:ext cx="0" cy="415155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 rot="5394440">
              <a:off x="8624600" y="-795636"/>
              <a:ext cx="0" cy="415155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rot="5394440">
              <a:off x="6646181" y="-1252388"/>
              <a:ext cx="0" cy="401939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 rot="5394440">
              <a:off x="8709937" y="-1457199"/>
              <a:ext cx="0" cy="447654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 rot="5394440">
              <a:off x="9183323" y="-2217868"/>
              <a:ext cx="0" cy="590282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 rot="5394440">
              <a:off x="7408617" y="-1989730"/>
              <a:ext cx="0" cy="539901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 rot="5394440">
              <a:off x="7746038" y="-2019435"/>
              <a:ext cx="0" cy="541089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 rot="5394440">
              <a:off x="9280878" y="-696719"/>
              <a:ext cx="0" cy="447654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 rot="5394440">
              <a:off x="7624273" y="-780893"/>
              <a:ext cx="0" cy="459736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 flipH="1">
              <a:off x="4451352" y="1442258"/>
              <a:ext cx="4469403" cy="72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 rot="5394440">
              <a:off x="7372305" y="-768014"/>
              <a:ext cx="0" cy="447654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5394440">
              <a:off x="7832262" y="-1370694"/>
              <a:ext cx="0" cy="57294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rot="5394440">
              <a:off x="9588670" y="-1005300"/>
              <a:ext cx="0" cy="485605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rot="5394440">
              <a:off x="7888539" y="-1012182"/>
              <a:ext cx="0" cy="482229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rot="5394440">
              <a:off x="6944151" y="-2192648"/>
              <a:ext cx="0" cy="599497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rot="5394440">
              <a:off x="7187134" y="-1409669"/>
              <a:ext cx="0" cy="447654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 rot="5394440">
              <a:off x="8967732" y="-863074"/>
              <a:ext cx="0" cy="447654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rot="5394440">
              <a:off x="7444929" y="-886839"/>
              <a:ext cx="0" cy="447654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rot="5394440">
              <a:off x="9742345" y="-1893390"/>
              <a:ext cx="0" cy="639459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rot="5394440">
              <a:off x="7316031" y="-1537049"/>
              <a:ext cx="0" cy="57294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rot="5394440">
              <a:off x="8909677" y="-1299390"/>
              <a:ext cx="0" cy="57294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3" name="矩形 182"/>
          <p:cNvSpPr/>
          <p:nvPr/>
        </p:nvSpPr>
        <p:spPr>
          <a:xfrm>
            <a:off x="6275660" y="4718248"/>
            <a:ext cx="40952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Some People Say That Loneliness Is Shameful, But Fashion Is A Means Of Resistance Alone, This Is Fashion Realm. Some People Say That Loneliness  Is Shameful, But Fashion Is A Means Of Resistance Alone, This Is Fashion Realm.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6275660" y="3743120"/>
            <a:ext cx="56134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+mj-lt"/>
              </a:rPr>
              <a:t>FASHION WILL </a:t>
            </a:r>
          </a:p>
          <a:p>
            <a:r>
              <a:rPr lang="en-US" altLang="zh-CN" sz="2000" dirty="0"/>
              <a:t>ONLY CAUSE A PANDEMIC</a:t>
            </a:r>
            <a:endParaRPr lang="zh-CN" altLang="en-US" sz="2000" dirty="0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9248938" y="4492233"/>
            <a:ext cx="1705709" cy="174395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0083072" y="5097828"/>
            <a:ext cx="23223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atin typeface="+mj-lt"/>
              </a:rPr>
              <a:t>DK</a:t>
            </a:r>
            <a:endParaRPr lang="zh-CN" alt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1437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07407E-6 L -0.53021 -0.00602 " pathEditMode="relative" rAng="0" ptsTypes="AA">
                                      <p:cBhvr>
                                        <p:cTn id="11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10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  <p:bldP spid="18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1866657" y="3222960"/>
            <a:ext cx="8610521" cy="31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SOME PEOPLE SAY THAT LONELINESS IS SHAMEFUL, BUT FASHION IS A MEANS OF RESISTANCE ALONE, THIS IS FASHION REALM.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2608" y="4911183"/>
            <a:ext cx="5586378" cy="1418340"/>
            <a:chOff x="182608" y="4911183"/>
            <a:chExt cx="5586378" cy="1418340"/>
          </a:xfrm>
        </p:grpSpPr>
        <p:sp>
          <p:nvSpPr>
            <p:cNvPr id="19" name="矩形 18"/>
            <p:cNvSpPr/>
            <p:nvPr/>
          </p:nvSpPr>
          <p:spPr>
            <a:xfrm>
              <a:off x="731838" y="5683192"/>
              <a:ext cx="469492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Some people say that loneliness is shameful, but fashion is a means of resistance alone, this is fashion realm. Some people say that loneliness is shameful, but fashion is a means of resistance alone, this is fashion realm. 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2608" y="4911183"/>
              <a:ext cx="55863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2">
                      <a:lumMod val="25000"/>
                    </a:schemeClr>
                  </a:solidFill>
                  <a:latin typeface="+mj-lt"/>
                </a:rPr>
                <a:t>SHAMEFUL</a:t>
              </a:r>
              <a:endParaRPr lang="zh-CN" altLang="en-US" sz="6000" dirty="0">
                <a:solidFill>
                  <a:schemeClr val="bg2">
                    <a:lumMod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53" name="矩形: 圆角 52"/>
          <p:cNvSpPr/>
          <p:nvPr/>
        </p:nvSpPr>
        <p:spPr>
          <a:xfrm>
            <a:off x="731839" y="4798412"/>
            <a:ext cx="10512424" cy="123781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995649" y="2057498"/>
            <a:ext cx="6228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Arial Black" panose="020B0A04020102020204" pitchFamily="34" charset="0"/>
              </a:rPr>
              <a:t>FASHION</a:t>
            </a:r>
            <a:endParaRPr lang="zh-CN" altLang="en-US" sz="8800" dirty="0">
              <a:blipFill dpi="0" rotWithShape="1">
                <a:blip r:embed="rId2"/>
                <a:srcRect/>
                <a:tile tx="0" ty="0" sx="100000" sy="100000" flip="none" algn="tl"/>
              </a:blipFill>
              <a:latin typeface="Arial Black" panose="020B0A040201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83454" y="5098154"/>
            <a:ext cx="5460809" cy="1171735"/>
            <a:chOff x="5783454" y="5098154"/>
            <a:chExt cx="5460809" cy="117173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>
              <a:off x="5783454" y="5098154"/>
              <a:ext cx="776929" cy="117173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>
              <a:off x="6954424" y="5098154"/>
              <a:ext cx="776929" cy="117173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>
              <a:off x="8125394" y="5098154"/>
              <a:ext cx="776929" cy="117173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>
              <a:off x="9296364" y="5098154"/>
              <a:ext cx="776929" cy="117173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>
              <a:off x="10467334" y="5098154"/>
              <a:ext cx="776929" cy="117173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36506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 animBg="1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953834" y="1848648"/>
            <a:ext cx="1445689" cy="3775866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8044" y="3527080"/>
            <a:ext cx="3743099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dirty="0"/>
              <a:t>Some people say that loneliness is shameful, but fashion is a means of resistance alone, this is fashion realm. </a:t>
            </a:r>
          </a:p>
          <a:p>
            <a:pPr algn="just">
              <a:lnSpc>
                <a:spcPct val="130000"/>
              </a:lnSpc>
            </a:pPr>
            <a:r>
              <a:rPr lang="en-US" altLang="zh-CN" sz="1200" dirty="0"/>
              <a:t>Some people say that loneliness is shameful, but fashion is a means of resistance alone, this is fashion realm. </a:t>
            </a:r>
          </a:p>
          <a:p>
            <a:pPr algn="just">
              <a:lnSpc>
                <a:spcPct val="130000"/>
              </a:lnSpc>
            </a:pPr>
            <a:r>
              <a:rPr lang="en-US" altLang="zh-CN" sz="1200" dirty="0"/>
              <a:t>Some people say that loneliness is shameful, but fashion is a means of resistance alone, this is fashion realm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 flipH="1">
            <a:off x="7367211" y="2441593"/>
            <a:ext cx="91576" cy="261821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978543" y="2441593"/>
            <a:ext cx="1652847" cy="2512447"/>
            <a:chOff x="4978543" y="2441593"/>
            <a:chExt cx="1652847" cy="251244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9010" b="4053"/>
            <a:stretch/>
          </p:blipFill>
          <p:spPr>
            <a:xfrm>
              <a:off x="4978543" y="2441593"/>
              <a:ext cx="1504954" cy="2512447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1" name="矩形 10"/>
            <p:cNvSpPr/>
            <p:nvPr/>
          </p:nvSpPr>
          <p:spPr>
            <a:xfrm>
              <a:off x="6132356" y="4584708"/>
              <a:ext cx="352983" cy="27149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135035" y="4568543"/>
              <a:ext cx="4963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/>
                <a:t>03</a:t>
              </a:r>
              <a:endParaRPr lang="zh-CN" altLang="en-US" sz="14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909519" y="2441593"/>
            <a:ext cx="1647425" cy="2512447"/>
            <a:chOff x="2909519" y="2441593"/>
            <a:chExt cx="1647425" cy="25124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9010" b="4053"/>
            <a:stretch/>
          </p:blipFill>
          <p:spPr>
            <a:xfrm>
              <a:off x="2909519" y="2441593"/>
              <a:ext cx="1504954" cy="2512447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0" name="矩形 9"/>
            <p:cNvSpPr/>
            <p:nvPr/>
          </p:nvSpPr>
          <p:spPr>
            <a:xfrm>
              <a:off x="4057560" y="4584708"/>
              <a:ext cx="352983" cy="27149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60589" y="4568543"/>
              <a:ext cx="4963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/>
                <a:t>02</a:t>
              </a:r>
              <a:endParaRPr lang="zh-CN" altLang="en-US" sz="14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0495" y="2441593"/>
            <a:ext cx="2124986" cy="2512447"/>
            <a:chOff x="840495" y="2441593"/>
            <a:chExt cx="2124986" cy="251244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9010" b="4053"/>
            <a:stretch/>
          </p:blipFill>
          <p:spPr>
            <a:xfrm>
              <a:off x="840495" y="2441593"/>
              <a:ext cx="1504954" cy="2512447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9" name="矩形 8"/>
            <p:cNvSpPr/>
            <p:nvPr/>
          </p:nvSpPr>
          <p:spPr>
            <a:xfrm>
              <a:off x="1992465" y="4584708"/>
              <a:ext cx="352983" cy="27149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992465" y="4568543"/>
              <a:ext cx="9730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/>
                <a:t>01</a:t>
              </a:r>
              <a:endParaRPr lang="zh-CN" altLang="en-US" sz="1400" dirty="0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578044" y="2675549"/>
            <a:ext cx="497296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lt"/>
              </a:rPr>
              <a:t>FASHION </a:t>
            </a:r>
          </a:p>
          <a:p>
            <a:r>
              <a:rPr lang="en-US" altLang="zh-CN" sz="1400" dirty="0"/>
              <a:t>WILL ONLY CAUSE A PANDEMIC</a:t>
            </a:r>
          </a:p>
        </p:txBody>
      </p:sp>
    </p:spTree>
    <p:extLst>
      <p:ext uri="{BB962C8B-B14F-4D97-AF65-F5344CB8AC3E}">
        <p14:creationId xmlns:p14="http://schemas.microsoft.com/office/powerpoint/2010/main" val="62950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 animBg="1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3947159" y="1753835"/>
            <a:ext cx="2222959" cy="3933246"/>
            <a:chOff x="3947159" y="1753835"/>
            <a:chExt cx="2222959" cy="3933246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947159" y="1753835"/>
              <a:ext cx="1958093" cy="338900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128033" y="2152703"/>
              <a:ext cx="2042085" cy="353437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835989" y="2704492"/>
            <a:ext cx="2484205" cy="1566092"/>
            <a:chOff x="3835989" y="2704492"/>
            <a:chExt cx="2484205" cy="1566092"/>
          </a:xfrm>
        </p:grpSpPr>
        <p:sp>
          <p:nvSpPr>
            <p:cNvPr id="25" name="等腰三角形 24"/>
            <p:cNvSpPr/>
            <p:nvPr/>
          </p:nvSpPr>
          <p:spPr>
            <a:xfrm rot="10800000">
              <a:off x="3835989" y="2704492"/>
              <a:ext cx="1816667" cy="1566092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285090" y="2777434"/>
              <a:ext cx="20351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+mj-lt"/>
                  <a:ea typeface="+mj-ea"/>
                </a:rPr>
                <a:t>80</a:t>
              </a:r>
              <a:r>
                <a:rPr lang="en-US" altLang="zh-CN" sz="1200" dirty="0">
                  <a:solidFill>
                    <a:schemeClr val="bg1"/>
                  </a:solidFill>
                  <a:latin typeface="+mj-lt"/>
                  <a:ea typeface="+mj-ea"/>
                </a:rPr>
                <a:t>%</a:t>
              </a:r>
              <a:endParaRPr lang="zh-CN" altLang="en-US" sz="1200" dirty="0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35948" y="2390618"/>
            <a:ext cx="3176118" cy="3222061"/>
            <a:chOff x="3717149" y="1493801"/>
            <a:chExt cx="2275559" cy="2308475"/>
          </a:xfrm>
        </p:grpSpPr>
        <p:sp>
          <p:nvSpPr>
            <p:cNvPr id="147" name="平行四边形 146"/>
            <p:cNvSpPr/>
            <p:nvPr/>
          </p:nvSpPr>
          <p:spPr>
            <a:xfrm>
              <a:off x="3860411" y="1493801"/>
              <a:ext cx="2132297" cy="2210388"/>
            </a:xfrm>
            <a:prstGeom prst="parallelogram">
              <a:avLst>
                <a:gd name="adj" fmla="val 5978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8" r="3659" b="30263"/>
            <a:stretch>
              <a:fillRect/>
            </a:stretch>
          </p:blipFill>
          <p:spPr>
            <a:xfrm>
              <a:off x="3717149" y="1591888"/>
              <a:ext cx="2132297" cy="2210388"/>
            </a:xfrm>
            <a:custGeom>
              <a:avLst/>
              <a:gdLst>
                <a:gd name="connsiteX0" fmla="*/ 2394753 w 4005943"/>
                <a:gd name="connsiteY0" fmla="*/ 0 h 4152651"/>
                <a:gd name="connsiteX1" fmla="*/ 4005943 w 4005943"/>
                <a:gd name="connsiteY1" fmla="*/ 0 h 4152651"/>
                <a:gd name="connsiteX2" fmla="*/ 1611190 w 4005943"/>
                <a:gd name="connsiteY2" fmla="*/ 4152651 h 4152651"/>
                <a:gd name="connsiteX3" fmla="*/ 0 w 4005943"/>
                <a:gd name="connsiteY3" fmla="*/ 4152651 h 4152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5943" h="4152651">
                  <a:moveTo>
                    <a:pt x="2394753" y="0"/>
                  </a:moveTo>
                  <a:lnTo>
                    <a:pt x="4005943" y="0"/>
                  </a:lnTo>
                  <a:lnTo>
                    <a:pt x="1611190" y="4152651"/>
                  </a:lnTo>
                  <a:lnTo>
                    <a:pt x="0" y="4152651"/>
                  </a:lnTo>
                  <a:close/>
                </a:path>
              </a:pathLst>
            </a:custGeom>
          </p:spPr>
        </p:pic>
      </p:grpSp>
      <p:sp>
        <p:nvSpPr>
          <p:cNvPr id="158" name="矩形 157"/>
          <p:cNvSpPr/>
          <p:nvPr/>
        </p:nvSpPr>
        <p:spPr>
          <a:xfrm>
            <a:off x="9358339" y="2449808"/>
            <a:ext cx="24541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/>
              <a:t>Some people say that loneliness is shameful, but fashion is a means of resistance alone, this is fashion realm. Some people say that loneliness is shameful, but fashion is a means of resistance alone, this is fashion realm. Some people say that loneliness is shameful, but fashion is a means of resistance alone, this is fashion realm. Some people say that loneliness is shameful, but fashion is a means of resistance alone, this is fashion realm. Some people say that loneliness is shameful, but fashion is a means of resistance alone, this is fashion realm. Some people say that loneliness is shameful, but fashion is a means of resistance alone, this is fashion realm. Some people say that loneliness is shameful, but fashion is a means of resistance alone, this is fashion realm. </a:t>
            </a:r>
            <a:endParaRPr lang="zh-CN" altLang="en-US" sz="1200" dirty="0"/>
          </a:p>
        </p:txBody>
      </p:sp>
      <p:sp>
        <p:nvSpPr>
          <p:cNvPr id="159" name="文本框 158"/>
          <p:cNvSpPr txBox="1"/>
          <p:nvPr/>
        </p:nvSpPr>
        <p:spPr>
          <a:xfrm>
            <a:off x="9358339" y="953616"/>
            <a:ext cx="31003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lt"/>
              </a:rPr>
              <a:t>FASHION </a:t>
            </a:r>
          </a:p>
          <a:p>
            <a:r>
              <a:rPr lang="en-US" altLang="zh-CN" sz="1400" dirty="0"/>
              <a:t>WILL ONLY CAUSE A PANDEMIC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9464040" y="2125170"/>
            <a:ext cx="5943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881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46273" y="5074154"/>
            <a:ext cx="74475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Some people say that loneliness is shameful, but fashion is a means of resistance alone, this is fashion realm.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7406" y="5519790"/>
            <a:ext cx="1167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80/STYLE A</a:t>
            </a:r>
            <a:endParaRPr lang="zh-CN" altLang="en-US" sz="1600" dirty="0"/>
          </a:p>
        </p:txBody>
      </p:sp>
      <p:sp>
        <p:nvSpPr>
          <p:cNvPr id="16" name="文本框 15"/>
          <p:cNvSpPr txBox="1"/>
          <p:nvPr/>
        </p:nvSpPr>
        <p:spPr>
          <a:xfrm>
            <a:off x="3476792" y="5519790"/>
            <a:ext cx="1229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80/STYLE B</a:t>
            </a:r>
            <a:endParaRPr lang="zh-CN" altLang="en-US" sz="1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6100899" y="5519790"/>
            <a:ext cx="12125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80/STYLE C</a:t>
            </a:r>
            <a:endParaRPr lang="zh-CN" altLang="en-US" sz="1600" dirty="0"/>
          </a:p>
        </p:txBody>
      </p:sp>
      <p:grpSp>
        <p:nvGrpSpPr>
          <p:cNvPr id="6" name="组合 5"/>
          <p:cNvGrpSpPr/>
          <p:nvPr/>
        </p:nvGrpSpPr>
        <p:grpSpPr>
          <a:xfrm>
            <a:off x="7966709" y="0"/>
            <a:ext cx="4932845" cy="6858001"/>
            <a:chOff x="7966709" y="0"/>
            <a:chExt cx="4932845" cy="68580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>
              <a:off x="8324739" y="0"/>
              <a:ext cx="4574815" cy="6855296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 rot="16200000" flipV="1">
              <a:off x="4647292" y="3319419"/>
              <a:ext cx="6857998" cy="219163"/>
              <a:chOff x="0" y="2527300"/>
              <a:chExt cx="12192000" cy="668868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527300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0" y="2622853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0" y="2718406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0" y="2813959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0" y="2909512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0" y="3005065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0" y="3100618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0" y="3196168"/>
                <a:ext cx="121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矩形 3"/>
            <p:cNvSpPr/>
            <p:nvPr/>
          </p:nvSpPr>
          <p:spPr>
            <a:xfrm>
              <a:off x="8190941" y="2"/>
              <a:ext cx="195558" cy="6857999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 rot="5400000">
              <a:off x="6204332" y="2838490"/>
              <a:ext cx="588443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Arial Black" panose="020B0A04020102020204" pitchFamily="34" charset="0"/>
                </a:rPr>
                <a:t>FASHION</a:t>
              </a:r>
              <a:endParaRPr lang="zh-CN" altLang="en-US" sz="6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3749" y="3537452"/>
            <a:ext cx="5768038" cy="1229469"/>
            <a:chOff x="643749" y="3537452"/>
            <a:chExt cx="5768038" cy="1229469"/>
          </a:xfrm>
        </p:grpSpPr>
        <p:sp>
          <p:nvSpPr>
            <p:cNvPr id="14" name="文本框 13"/>
            <p:cNvSpPr txBox="1"/>
            <p:nvPr/>
          </p:nvSpPr>
          <p:spPr>
            <a:xfrm>
              <a:off x="643749" y="3537452"/>
              <a:ext cx="482150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rgbClr val="C00000"/>
                  </a:solidFill>
                  <a:latin typeface="+mj-lt"/>
                </a:rPr>
                <a:t>FASHION</a:t>
              </a:r>
              <a:endParaRPr lang="zh-CN" altLang="en-US" sz="6600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43749" y="4397589"/>
              <a:ext cx="576803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Fashion is architecture, it has to do with proportion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354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5576" y="-583363"/>
            <a:ext cx="8286475" cy="8458615"/>
            <a:chOff x="285576" y="-583363"/>
            <a:chExt cx="8286475" cy="8458615"/>
          </a:xfrm>
        </p:grpSpPr>
        <p:grpSp>
          <p:nvGrpSpPr>
            <p:cNvPr id="3" name="组合 2"/>
            <p:cNvGrpSpPr/>
            <p:nvPr/>
          </p:nvGrpSpPr>
          <p:grpSpPr>
            <a:xfrm>
              <a:off x="755771" y="2047951"/>
              <a:ext cx="7816280" cy="5827301"/>
              <a:chOff x="755771" y="2047951"/>
              <a:chExt cx="7816280" cy="5827301"/>
            </a:xfrm>
          </p:grpSpPr>
          <p:cxnSp>
            <p:nvCxnSpPr>
              <p:cNvPr id="13" name="直接连接符 12"/>
              <p:cNvCxnSpPr/>
              <p:nvPr/>
            </p:nvCxnSpPr>
            <p:spPr>
              <a:xfrm rot="2584860">
                <a:off x="755771" y="4721067"/>
                <a:ext cx="781628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677781" y="2055646"/>
                <a:ext cx="5775326" cy="5400863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541673" y="2047951"/>
                <a:ext cx="5846169" cy="5478349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413344" y="2058475"/>
                <a:ext cx="5901767" cy="551910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267885" y="2064318"/>
                <a:ext cx="5981961" cy="559410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124084" y="2063453"/>
                <a:ext cx="6048999" cy="565679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996225" y="2068431"/>
                <a:ext cx="6126822" cy="572956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842349" y="2059327"/>
                <a:ext cx="6219166" cy="581592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/>
            <p:cNvGrpSpPr/>
            <p:nvPr/>
          </p:nvGrpSpPr>
          <p:grpSpPr>
            <a:xfrm>
              <a:off x="285576" y="-583363"/>
              <a:ext cx="3848700" cy="2648916"/>
              <a:chOff x="285576" y="-583363"/>
              <a:chExt cx="3848700" cy="2648916"/>
            </a:xfrm>
          </p:grpSpPr>
          <p:cxnSp>
            <p:nvCxnSpPr>
              <p:cNvPr id="5" name="直接连接符 4"/>
              <p:cNvCxnSpPr/>
              <p:nvPr/>
            </p:nvCxnSpPr>
            <p:spPr>
              <a:xfrm rot="18904486" flipH="1">
                <a:off x="285576" y="700463"/>
                <a:ext cx="384870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H="1">
                <a:off x="992598" y="-583363"/>
                <a:ext cx="2654765" cy="2647846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>
                <a:off x="1119351" y="-523172"/>
                <a:ext cx="2595490" cy="258872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1261391" y="-477927"/>
                <a:ext cx="2546851" cy="2540213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1411142" y="-373992"/>
                <a:ext cx="2438656" cy="24322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1541673" y="-320210"/>
                <a:ext cx="2375602" cy="236941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>
                <a:off x="1675472" y="-252555"/>
                <a:ext cx="2313013" cy="230698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1809449" y="-184903"/>
                <a:ext cx="2242780" cy="224431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1399293" y="1059114"/>
            <a:ext cx="4682864" cy="4682864"/>
            <a:chOff x="1399293" y="1059114"/>
            <a:chExt cx="4682864" cy="4682864"/>
          </a:xfrm>
        </p:grpSpPr>
        <p:sp>
          <p:nvSpPr>
            <p:cNvPr id="22" name="菱形 21"/>
            <p:cNvSpPr/>
            <p:nvPr/>
          </p:nvSpPr>
          <p:spPr>
            <a:xfrm>
              <a:off x="1399293" y="1059114"/>
              <a:ext cx="4682864" cy="4682864"/>
            </a:xfrm>
            <a:prstGeom prst="diamond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1" t="2347" r="1701" b="26475"/>
            <a:stretch>
              <a:fillRect/>
            </a:stretch>
          </p:blipFill>
          <p:spPr>
            <a:xfrm>
              <a:off x="1708725" y="1368546"/>
              <a:ext cx="4064000" cy="4064000"/>
            </a:xfrm>
            <a:custGeom>
              <a:avLst/>
              <a:gdLst>
                <a:gd name="connsiteX0" fmla="*/ 2032000 w 4064000"/>
                <a:gd name="connsiteY0" fmla="*/ 0 h 4064000"/>
                <a:gd name="connsiteX1" fmla="*/ 4064000 w 4064000"/>
                <a:gd name="connsiteY1" fmla="*/ 2032000 h 4064000"/>
                <a:gd name="connsiteX2" fmla="*/ 2032000 w 4064000"/>
                <a:gd name="connsiteY2" fmla="*/ 4064000 h 4064000"/>
                <a:gd name="connsiteX3" fmla="*/ 0 w 4064000"/>
                <a:gd name="connsiteY3" fmla="*/ 2032000 h 40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4000" h="4064000">
                  <a:moveTo>
                    <a:pt x="2032000" y="0"/>
                  </a:moveTo>
                  <a:lnTo>
                    <a:pt x="4064000" y="2032000"/>
                  </a:lnTo>
                  <a:lnTo>
                    <a:pt x="2032000" y="4064000"/>
                  </a:lnTo>
                  <a:lnTo>
                    <a:pt x="0" y="2032000"/>
                  </a:lnTo>
                  <a:close/>
                </a:path>
              </a:pathLst>
            </a:custGeom>
          </p:spPr>
        </p:pic>
        <p:sp>
          <p:nvSpPr>
            <p:cNvPr id="24" name="菱形 23"/>
            <p:cNvSpPr/>
            <p:nvPr/>
          </p:nvSpPr>
          <p:spPr>
            <a:xfrm>
              <a:off x="1707278" y="1368971"/>
              <a:ext cx="4064000" cy="4064000"/>
            </a:xfrm>
            <a:prstGeom prst="diamond">
              <a:avLst/>
            </a:pr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001855" y="1965100"/>
            <a:ext cx="11080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</a:rPr>
              <a:t>0</a:t>
            </a:r>
            <a:endParaRPr lang="zh-CN" altLang="en-US" sz="15000" dirty="0">
              <a:solidFill>
                <a:schemeClr val="bg1">
                  <a:lumMod val="9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55874" y="2194819"/>
            <a:ext cx="11080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rgbClr val="C00000"/>
                </a:solidFill>
                <a:latin typeface="+mj-lt"/>
                <a:ea typeface="+mj-ea"/>
              </a:rPr>
              <a:t>1</a:t>
            </a:r>
            <a:endParaRPr lang="zh-CN" altLang="en-US" sz="150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1715" y="3306539"/>
            <a:ext cx="40444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/>
              <a:t>Some people say that loneliness is shameful, but fashion is a means of resistance alone, this is fashion realm.</a:t>
            </a:r>
            <a:endParaRPr lang="zh-CN" altLang="en-US" sz="1200" dirty="0"/>
          </a:p>
        </p:txBody>
      </p:sp>
      <p:sp>
        <p:nvSpPr>
          <p:cNvPr id="29" name="文本框 28"/>
          <p:cNvSpPr txBox="1"/>
          <p:nvPr/>
        </p:nvSpPr>
        <p:spPr>
          <a:xfrm>
            <a:off x="8464880" y="2966856"/>
            <a:ext cx="3001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</a:rPr>
              <a:t>FASHION  STYLE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700346" y="3866697"/>
            <a:ext cx="1976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classy and fabulous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4613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sp>
        <p:nvSpPr>
          <p:cNvPr id="75" name="文本框 74"/>
          <p:cNvSpPr txBox="1"/>
          <p:nvPr/>
        </p:nvSpPr>
        <p:spPr>
          <a:xfrm>
            <a:off x="1941095" y="2067325"/>
            <a:ext cx="1138989" cy="607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686927" y="4728997"/>
            <a:ext cx="1142346" cy="923330"/>
            <a:chOff x="686927" y="4728997"/>
            <a:chExt cx="1142346" cy="923330"/>
          </a:xfrm>
        </p:grpSpPr>
        <p:sp>
          <p:nvSpPr>
            <p:cNvPr id="72" name="文本框 71"/>
            <p:cNvSpPr txBox="1"/>
            <p:nvPr/>
          </p:nvSpPr>
          <p:spPr>
            <a:xfrm>
              <a:off x="686927" y="4728997"/>
              <a:ext cx="99438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latin typeface="+mj-lt"/>
                </a:rPr>
                <a:t>83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 rot="5400000">
              <a:off x="1283544" y="5106597"/>
              <a:ext cx="8144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STYLE A</a:t>
              </a:r>
              <a:endParaRPr lang="zh-CN" altLang="en-US" sz="1200" dirty="0"/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533699" y="4904377"/>
              <a:ext cx="0" cy="500907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998138" y="4728997"/>
            <a:ext cx="1349383" cy="923331"/>
            <a:chOff x="2998138" y="4728997"/>
            <a:chExt cx="1349383" cy="923331"/>
          </a:xfrm>
        </p:grpSpPr>
        <p:sp>
          <p:nvSpPr>
            <p:cNvPr id="73" name="文本框 72"/>
            <p:cNvSpPr txBox="1"/>
            <p:nvPr/>
          </p:nvSpPr>
          <p:spPr>
            <a:xfrm>
              <a:off x="2998138" y="4728997"/>
              <a:ext cx="134938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latin typeface="+mj-lt"/>
                </a:rPr>
                <a:t>62</a:t>
              </a:r>
              <a:endParaRPr lang="zh-CN" altLang="en-US" sz="2400" dirty="0">
                <a:latin typeface="+mj-lt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3856571" y="4904377"/>
              <a:ext cx="0" cy="500907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82"/>
            <p:cNvSpPr txBox="1"/>
            <p:nvPr/>
          </p:nvSpPr>
          <p:spPr>
            <a:xfrm rot="5400000">
              <a:off x="3602696" y="5106598"/>
              <a:ext cx="8144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STYLE B</a:t>
              </a:r>
              <a:endParaRPr lang="zh-CN" altLang="en-US" sz="12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60185" y="4728997"/>
            <a:ext cx="1140992" cy="923332"/>
            <a:chOff x="5260185" y="4728997"/>
            <a:chExt cx="1140992" cy="923332"/>
          </a:xfrm>
        </p:grpSpPr>
        <p:sp>
          <p:nvSpPr>
            <p:cNvPr id="74" name="文本框 73"/>
            <p:cNvSpPr txBox="1"/>
            <p:nvPr/>
          </p:nvSpPr>
          <p:spPr>
            <a:xfrm>
              <a:off x="5260185" y="4728997"/>
              <a:ext cx="107238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latin typeface="+mj-lt"/>
                </a:rPr>
                <a:t>96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 rot="5400000">
              <a:off x="5855448" y="5106599"/>
              <a:ext cx="8144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STYLE B</a:t>
              </a:r>
              <a:endParaRPr lang="zh-CN" altLang="en-US" sz="1200" dirty="0"/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6116804" y="4904377"/>
              <a:ext cx="0" cy="500907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8566484" y="0"/>
            <a:ext cx="3373969" cy="4668253"/>
            <a:chOff x="8566484" y="0"/>
            <a:chExt cx="3373969" cy="4668253"/>
          </a:xfrm>
        </p:grpSpPr>
        <p:sp>
          <p:nvSpPr>
            <p:cNvPr id="3" name="矩形 2"/>
            <p:cNvSpPr/>
            <p:nvPr/>
          </p:nvSpPr>
          <p:spPr>
            <a:xfrm>
              <a:off x="8566484" y="0"/>
              <a:ext cx="2677779" cy="4668253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 rot="16200000">
              <a:off x="9369391" y="142924"/>
              <a:ext cx="1094822" cy="2677780"/>
              <a:chOff x="1155029" y="1297692"/>
              <a:chExt cx="1602947" cy="2677779"/>
            </a:xfrm>
          </p:grpSpPr>
          <p:cxnSp>
            <p:nvCxnSpPr>
              <p:cNvPr id="10" name="直接连接符 9"/>
              <p:cNvCxnSpPr/>
              <p:nvPr/>
            </p:nvCxnSpPr>
            <p:spPr>
              <a:xfrm rot="16200000">
                <a:off x="1419086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16200000">
                <a:off x="961114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rot="16200000">
                <a:off x="655799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rot="16200000">
                <a:off x="350484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16200000">
                <a:off x="45170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rot="16200000">
                <a:off x="-107488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16200000">
                <a:off x="884785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rot="16200000">
                <a:off x="1342758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rot="16200000">
                <a:off x="503142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rot="16200000">
                <a:off x="732128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rot="16200000">
                <a:off x="121498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16200000">
                <a:off x="426813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rot="16200000">
                <a:off x="1113772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16200000">
                <a:off x="-183861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rot="16200000">
                <a:off x="-31159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rot="16200000">
                <a:off x="197827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16200000">
                <a:off x="808457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16200000">
                <a:off x="274156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16200000">
                <a:off x="579471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16200000">
                <a:off x="1190100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16200000">
                <a:off x="1037443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16200000">
                <a:off x="1266429" y="2636582"/>
                <a:ext cx="267777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文本框 69"/>
            <p:cNvSpPr txBox="1"/>
            <p:nvPr/>
          </p:nvSpPr>
          <p:spPr>
            <a:xfrm>
              <a:off x="8840091" y="775210"/>
              <a:ext cx="229245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rgbClr val="C00000"/>
                  </a:solidFill>
                  <a:latin typeface="+mj-lt"/>
                </a:rPr>
                <a:t>DK</a:t>
              </a:r>
              <a:endParaRPr lang="zh-CN" altLang="en-US" sz="9600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8840091" y="2081388"/>
              <a:ext cx="31003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FASHION WILL ONLY CAUSE A PANDEMIC</a:t>
              </a:r>
            </a:p>
          </p:txBody>
        </p:sp>
      </p:grp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81" b="97014" l="26563" r="76875">
                        <a14:foregroundMark x1="46250" y1="24473" x2="44375" y2="50937"/>
                        <a14:foregroundMark x1="59062" y1="38056" x2="59375" y2="53044"/>
                        <a14:foregroundMark x1="60000" y1="40164" x2="57813" y2="53279"/>
                        <a14:foregroundMark x1="60313" y1="41569" x2="60938" y2="48361"/>
                        <a14:foregroundMark x1="38438" y1="38993" x2="35000" y2="49532"/>
                        <a14:foregroundMark x1="67500" y1="83197" x2="53125" y2="65925"/>
                        <a14:foregroundMark x1="61563" y1="65222" x2="63750" y2="77810"/>
                        <a14:foregroundMark x1="53438" y1="70316" x2="56563" y2="84836"/>
                        <a14:foregroundMark x1="66250" y1="66159" x2="67500" y2="74766"/>
                        <a14:backgroundMark x1="47188" y1="59368" x2="47188" y2="68033"/>
                        <a14:backgroundMark x1="46875" y1="70550" x2="49375" y2="74297"/>
                        <a14:backgroundMark x1="48125" y1="74532" x2="49063" y2="77342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84" r="21908"/>
          <a:stretch/>
        </p:blipFill>
        <p:spPr>
          <a:xfrm>
            <a:off x="6962247" y="907607"/>
            <a:ext cx="2579953" cy="613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23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0" y="1974316"/>
            <a:ext cx="4276493" cy="486718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057950" y="2807849"/>
            <a:ext cx="2302044" cy="1126576"/>
            <a:chOff x="1057950" y="2807849"/>
            <a:chExt cx="2302044" cy="1126576"/>
          </a:xfrm>
        </p:grpSpPr>
        <p:sp>
          <p:nvSpPr>
            <p:cNvPr id="4" name="矩形 3"/>
            <p:cNvSpPr/>
            <p:nvPr/>
          </p:nvSpPr>
          <p:spPr>
            <a:xfrm>
              <a:off x="1057950" y="2807849"/>
              <a:ext cx="2302044" cy="11265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02406" y="2835378"/>
              <a:ext cx="2213132" cy="1078814"/>
              <a:chOff x="782526" y="2173046"/>
              <a:chExt cx="4067606" cy="1982796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990" t="1" b="36762"/>
              <a:stretch/>
            </p:blipFill>
            <p:spPr>
              <a:xfrm>
                <a:off x="782526" y="2173047"/>
                <a:ext cx="4067606" cy="1961020"/>
              </a:xfrm>
              <a:prstGeom prst="rect">
                <a:avLst/>
              </a:prstGeom>
            </p:spPr>
          </p:pic>
          <p:sp>
            <p:nvSpPr>
              <p:cNvPr id="7" name="直角三角形 6"/>
              <p:cNvSpPr/>
              <p:nvPr/>
            </p:nvSpPr>
            <p:spPr>
              <a:xfrm>
                <a:off x="782526" y="2851921"/>
                <a:ext cx="1144308" cy="1303921"/>
              </a:xfrm>
              <a:prstGeom prst="rtTriangle">
                <a:avLst/>
              </a:prstGeom>
              <a:pattFill prst="dkDnDiag">
                <a:fgClr>
                  <a:schemeClr val="bg1">
                    <a:lumMod val="85000"/>
                  </a:schemeClr>
                </a:fgClr>
                <a:bgClr>
                  <a:schemeClr val="tx1">
                    <a:lumMod val="95000"/>
                    <a:lumOff val="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直角三角形 7"/>
              <p:cNvSpPr/>
              <p:nvPr/>
            </p:nvSpPr>
            <p:spPr>
              <a:xfrm rot="10800000">
                <a:off x="3596057" y="2173046"/>
                <a:ext cx="1254074" cy="1104792"/>
              </a:xfrm>
              <a:prstGeom prst="rtTriangle">
                <a:avLst/>
              </a:prstGeom>
              <a:pattFill prst="dkDnDiag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138246" y="3582856"/>
            <a:ext cx="3707641" cy="843086"/>
            <a:chOff x="2138246" y="3582856"/>
            <a:chExt cx="3707641" cy="843086"/>
          </a:xfrm>
        </p:grpSpPr>
        <p:sp>
          <p:nvSpPr>
            <p:cNvPr id="9" name="文本框 8"/>
            <p:cNvSpPr txBox="1"/>
            <p:nvPr/>
          </p:nvSpPr>
          <p:spPr>
            <a:xfrm>
              <a:off x="3315538" y="3582856"/>
              <a:ext cx="14300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FASHION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138246" y="3964277"/>
              <a:ext cx="37076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Some people say that loneliness is shameful, but fashion is a means of resistance alone, this is fashion realm.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234245" y="3964277"/>
            <a:ext cx="37533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Some people say that loneliness is shameful, but fashion is a means of resistance alone, this is fashion realm.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76493" y="1094509"/>
            <a:ext cx="7915507" cy="5854117"/>
            <a:chOff x="4276493" y="1094509"/>
            <a:chExt cx="7915507" cy="5854117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4276493" y="1094509"/>
              <a:ext cx="7915507" cy="576349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4276493" y="4215062"/>
              <a:ext cx="3754242" cy="273356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310565" y="2826655"/>
            <a:ext cx="2213132" cy="1083064"/>
            <a:chOff x="8310565" y="2826655"/>
            <a:chExt cx="2213132" cy="1083064"/>
          </a:xfrm>
        </p:grpSpPr>
        <p:sp>
          <p:nvSpPr>
            <p:cNvPr id="14" name="矩形 13"/>
            <p:cNvSpPr/>
            <p:nvPr/>
          </p:nvSpPr>
          <p:spPr>
            <a:xfrm>
              <a:off x="8310565" y="2826655"/>
              <a:ext cx="2213132" cy="108306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712456" y="3102469"/>
              <a:ext cx="14300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C00000"/>
                  </a:solidFill>
                  <a:latin typeface="+mj-lt"/>
                </a:rPr>
                <a:t>FASHION</a:t>
              </a:r>
              <a:endParaRPr lang="zh-CN" altLang="en-US" sz="2000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664226" y="3401686"/>
              <a:ext cx="152650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loneliness is shameful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440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58273" y="2422992"/>
            <a:ext cx="93940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THANKS</a:t>
            </a:r>
            <a:endParaRPr lang="zh-CN" altLang="en-US" sz="1200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726498" y="4139852"/>
            <a:ext cx="7014576" cy="394570"/>
            <a:chOff x="2718148" y="4096011"/>
            <a:chExt cx="6688899" cy="444264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2718148" y="4096011"/>
              <a:ext cx="668889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2718148" y="4184864"/>
              <a:ext cx="668889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2718148" y="4273717"/>
              <a:ext cx="668889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718148" y="4362570"/>
              <a:ext cx="668889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718148" y="4451423"/>
              <a:ext cx="668889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2718148" y="4540275"/>
              <a:ext cx="668889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4889923" y="4121108"/>
            <a:ext cx="2612572" cy="426139"/>
            <a:chOff x="4889923" y="4121108"/>
            <a:chExt cx="2612572" cy="426139"/>
          </a:xfrm>
        </p:grpSpPr>
        <p:sp>
          <p:nvSpPr>
            <p:cNvPr id="20" name="矩形 19"/>
            <p:cNvSpPr/>
            <p:nvPr/>
          </p:nvSpPr>
          <p:spPr>
            <a:xfrm>
              <a:off x="4889923" y="4121108"/>
              <a:ext cx="2612572" cy="426139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327672" y="4195677"/>
              <a:ext cx="20040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山水情美工作室  </a:t>
              </a:r>
              <a:r>
                <a:rPr lang="en-US" altLang="zh-CN" sz="1200" dirty="0">
                  <a:solidFill>
                    <a:schemeClr val="bg1"/>
                  </a:solidFill>
                </a:rPr>
                <a:t>DESIGN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218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419178-7D3F-4468-9EF9-486A6A10A3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85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493224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山水情美工作</a:t>
            </a:r>
            <a:r>
              <a:rPr lang="zh-CN" altLang="en-US" dirty="0" smtClean="0"/>
              <a:t>室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2857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59" name="组合 58"/>
          <p:cNvGrpSpPr/>
          <p:nvPr/>
        </p:nvGrpSpPr>
        <p:grpSpPr>
          <a:xfrm rot="18911939" flipH="1">
            <a:off x="6895907" y="-4708577"/>
            <a:ext cx="5517052" cy="12224031"/>
            <a:chOff x="3094273" y="-1547254"/>
            <a:chExt cx="4726518" cy="6809941"/>
          </a:xfrm>
        </p:grpSpPr>
        <p:cxnSp>
          <p:nvCxnSpPr>
            <p:cNvPr id="60" name="直接连接符 59"/>
            <p:cNvCxnSpPr/>
            <p:nvPr/>
          </p:nvCxnSpPr>
          <p:spPr>
            <a:xfrm rot="5400000">
              <a:off x="39325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5400000">
              <a:off x="29268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5400000">
              <a:off x="19212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5400000">
              <a:off x="9155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5400000">
              <a:off x="-900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5400000">
              <a:off x="-10957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5400000">
              <a:off x="-21013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5400000">
              <a:off x="-31069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5400000">
              <a:off x="119776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rot="5400000">
              <a:off x="109719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5400000">
              <a:off x="99663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5400000">
              <a:off x="89607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rot="5400000">
              <a:off x="79550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rot="5400000">
              <a:off x="69494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5400000">
              <a:off x="59437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rot="5400000">
              <a:off x="49381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5400000">
              <a:off x="200227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rot="5400000">
              <a:off x="190171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5400000">
              <a:off x="180114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5400000">
              <a:off x="170058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5400000">
              <a:off x="160001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5400000">
              <a:off x="149945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5400000">
              <a:off x="139889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5400000">
              <a:off x="129832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5400000">
              <a:off x="280678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5400000">
              <a:off x="270622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5400000">
              <a:off x="260565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5400000">
              <a:off x="250509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5400000">
              <a:off x="240453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5400000">
              <a:off x="230396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5400000">
              <a:off x="220340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rot="5400000">
              <a:off x="210283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5400000">
              <a:off x="361129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5400000">
              <a:off x="351073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5400000">
              <a:off x="341017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5400000">
              <a:off x="330960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5400000">
              <a:off x="320904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5400000">
              <a:off x="310847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5400000">
              <a:off x="300791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5400000">
              <a:off x="290735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rot="5400000">
              <a:off x="441582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rot="5400000">
              <a:off x="431524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rot="5400000">
              <a:off x="421468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5400000">
              <a:off x="411411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rot="5400000">
              <a:off x="401355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rot="5400000">
              <a:off x="391299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rot="5400000">
              <a:off x="381242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rot="5400000">
              <a:off x="371186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直角三角形 107"/>
          <p:cNvSpPr/>
          <p:nvPr/>
        </p:nvSpPr>
        <p:spPr>
          <a:xfrm rot="13488347" flipH="1">
            <a:off x="6431730" y="4953875"/>
            <a:ext cx="3812179" cy="3812179"/>
          </a:xfrm>
          <a:prstGeom prst="rtTriangle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 flipH="1">
            <a:off x="685320" y="5403668"/>
            <a:ext cx="5173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Some people say that loneliness is shameful, but fashion is a means of resistance alone, this is fashion realm. Some people say that loneliness is shameful, but fashion is a means of resistance alone, this is fashion realm.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10027" y="1081416"/>
            <a:ext cx="4682864" cy="4682864"/>
            <a:chOff x="5910027" y="1081416"/>
            <a:chExt cx="4682864" cy="4682864"/>
          </a:xfrm>
        </p:grpSpPr>
        <p:sp>
          <p:nvSpPr>
            <p:cNvPr id="109" name="菱形 108"/>
            <p:cNvSpPr/>
            <p:nvPr/>
          </p:nvSpPr>
          <p:spPr>
            <a:xfrm flipH="1">
              <a:off x="5910027" y="1081416"/>
              <a:ext cx="4682864" cy="4682864"/>
            </a:xfrm>
            <a:prstGeom prst="diamond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1" t="2347" r="1701" b="26475"/>
            <a:stretch>
              <a:fillRect/>
            </a:stretch>
          </p:blipFill>
          <p:spPr>
            <a:xfrm flipH="1">
              <a:off x="6219459" y="1390848"/>
              <a:ext cx="4064000" cy="4064000"/>
            </a:xfrm>
            <a:custGeom>
              <a:avLst/>
              <a:gdLst>
                <a:gd name="connsiteX0" fmla="*/ 2032000 w 4064000"/>
                <a:gd name="connsiteY0" fmla="*/ 0 h 4064000"/>
                <a:gd name="connsiteX1" fmla="*/ 4064000 w 4064000"/>
                <a:gd name="connsiteY1" fmla="*/ 2032000 h 4064000"/>
                <a:gd name="connsiteX2" fmla="*/ 2032000 w 4064000"/>
                <a:gd name="connsiteY2" fmla="*/ 4064000 h 4064000"/>
                <a:gd name="connsiteX3" fmla="*/ 0 w 4064000"/>
                <a:gd name="connsiteY3" fmla="*/ 2032000 h 40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4000" h="4064000">
                  <a:moveTo>
                    <a:pt x="2032000" y="0"/>
                  </a:moveTo>
                  <a:lnTo>
                    <a:pt x="4064000" y="2032000"/>
                  </a:lnTo>
                  <a:lnTo>
                    <a:pt x="2032000" y="4064000"/>
                  </a:lnTo>
                  <a:lnTo>
                    <a:pt x="0" y="2032000"/>
                  </a:lnTo>
                  <a:close/>
                </a:path>
              </a:pathLst>
            </a:custGeom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4" t="773" r="2226" b="3537"/>
            <a:stretch>
              <a:fillRect/>
            </a:stretch>
          </p:blipFill>
          <p:spPr>
            <a:xfrm flipH="1">
              <a:off x="6200686" y="1350691"/>
              <a:ext cx="4152481" cy="4152481"/>
            </a:xfrm>
            <a:custGeom>
              <a:avLst/>
              <a:gdLst>
                <a:gd name="connsiteX0" fmla="*/ 2410156 w 4820311"/>
                <a:gd name="connsiteY0" fmla="*/ 0 h 4820311"/>
                <a:gd name="connsiteX1" fmla="*/ 4820311 w 4820311"/>
                <a:gd name="connsiteY1" fmla="*/ 2410156 h 4820311"/>
                <a:gd name="connsiteX2" fmla="*/ 2410156 w 4820311"/>
                <a:gd name="connsiteY2" fmla="*/ 4820311 h 4820311"/>
                <a:gd name="connsiteX3" fmla="*/ 0 w 4820311"/>
                <a:gd name="connsiteY3" fmla="*/ 2410156 h 4820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0311" h="4820311">
                  <a:moveTo>
                    <a:pt x="2410156" y="0"/>
                  </a:moveTo>
                  <a:lnTo>
                    <a:pt x="4820311" y="2410156"/>
                  </a:lnTo>
                  <a:lnTo>
                    <a:pt x="2410156" y="4820311"/>
                  </a:lnTo>
                  <a:lnTo>
                    <a:pt x="0" y="2410156"/>
                  </a:lnTo>
                  <a:close/>
                </a:path>
              </a:pathLst>
            </a:custGeom>
          </p:spPr>
        </p:pic>
        <p:sp>
          <p:nvSpPr>
            <p:cNvPr id="113" name="菱形 112"/>
            <p:cNvSpPr/>
            <p:nvPr/>
          </p:nvSpPr>
          <p:spPr>
            <a:xfrm flipH="1">
              <a:off x="6229440" y="1365748"/>
              <a:ext cx="4105622" cy="4105622"/>
            </a:xfrm>
            <a:prstGeom prst="diamond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`</a:t>
              </a:r>
              <a:endParaRPr lang="zh-CN" altLang="en-US" dirty="0"/>
            </a:p>
          </p:txBody>
        </p:sp>
      </p:grpSp>
      <p:pic>
        <p:nvPicPr>
          <p:cNvPr id="114" name="图片 1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57023" y="1941077"/>
            <a:ext cx="2572019" cy="3308470"/>
          </a:xfrm>
          <a:prstGeom prst="rect">
            <a:avLst/>
          </a:prstGeom>
        </p:spPr>
      </p:pic>
      <p:sp>
        <p:nvSpPr>
          <p:cNvPr id="115" name="矩形 114"/>
          <p:cNvSpPr/>
          <p:nvPr/>
        </p:nvSpPr>
        <p:spPr>
          <a:xfrm>
            <a:off x="685321" y="4525722"/>
            <a:ext cx="473879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+mj-lt"/>
              </a:rPr>
              <a:t>FASHION IS ARCHITECTURE</a:t>
            </a:r>
          </a:p>
          <a:p>
            <a:r>
              <a:rPr lang="en-US" altLang="zh-CN" dirty="0"/>
              <a:t>it has to do with proportion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243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963 -0.4213 L 1.04167E-6 1.48148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2" y="2206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9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-1.48148E-6 L 0.18503 0.36181 " pathEditMode="relative" rAng="0" ptsTypes="AA">
                                      <p:cBhvr>
                                        <p:cTn id="13" dur="20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5" y="1807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9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9375 -0.35347 L -2.29167E-6 -3.7037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61" y="1726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8" grpId="1" animBg="1"/>
      <p:bldP spid="111" grpId="0"/>
      <p:bldP spid="1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038426" y="-876165"/>
            <a:ext cx="10751106" cy="8287655"/>
            <a:chOff x="3038426" y="-876165"/>
            <a:chExt cx="10751106" cy="828765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2"/>
            <a:srcRect b="18132"/>
            <a:stretch/>
          </p:blipFill>
          <p:spPr>
            <a:xfrm>
              <a:off x="3966182" y="104774"/>
              <a:ext cx="8225818" cy="6753226"/>
            </a:xfrm>
            <a:prstGeom prst="rect">
              <a:avLst/>
            </a:prstGeom>
          </p:spPr>
        </p:pic>
        <p:sp>
          <p:nvSpPr>
            <p:cNvPr id="25" name="自由: 形状 10"/>
            <p:cNvSpPr/>
            <p:nvPr/>
          </p:nvSpPr>
          <p:spPr>
            <a:xfrm rot="535154">
              <a:off x="5719325" y="-876165"/>
              <a:ext cx="6391828" cy="8287655"/>
            </a:xfrm>
            <a:custGeom>
              <a:avLst/>
              <a:gdLst>
                <a:gd name="connsiteX0" fmla="*/ 2522248 w 2680211"/>
                <a:gd name="connsiteY0" fmla="*/ 0 h 3475166"/>
                <a:gd name="connsiteX1" fmla="*/ 0 w 2680211"/>
                <a:gd name="connsiteY1" fmla="*/ 3475166 h 3475166"/>
                <a:gd name="connsiteX2" fmla="*/ 178269 w 2680211"/>
                <a:gd name="connsiteY2" fmla="*/ 3447189 h 3475166"/>
                <a:gd name="connsiteX3" fmla="*/ 2680211 w 2680211"/>
                <a:gd name="connsiteY3" fmla="*/ 0 h 3475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0211" h="3475166">
                  <a:moveTo>
                    <a:pt x="2522248" y="0"/>
                  </a:moveTo>
                  <a:lnTo>
                    <a:pt x="0" y="3475166"/>
                  </a:lnTo>
                  <a:lnTo>
                    <a:pt x="178269" y="3447189"/>
                  </a:lnTo>
                  <a:lnTo>
                    <a:pt x="2680211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7" name="组合 26"/>
            <p:cNvGrpSpPr/>
            <p:nvPr/>
          </p:nvGrpSpPr>
          <p:grpSpPr>
            <a:xfrm rot="18909182">
              <a:off x="3038426" y="3036862"/>
              <a:ext cx="10751106" cy="366521"/>
              <a:chOff x="0" y="2527300"/>
              <a:chExt cx="12192000" cy="668868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0" y="2527300"/>
                <a:ext cx="12192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0" y="2622853"/>
                <a:ext cx="12192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0" y="2718406"/>
                <a:ext cx="12192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0" y="2813959"/>
                <a:ext cx="12192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0" y="2909512"/>
                <a:ext cx="12192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0" y="3005065"/>
                <a:ext cx="12192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0" y="3100618"/>
                <a:ext cx="12192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0" y="3196168"/>
                <a:ext cx="12192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 flipH="1">
              <a:off x="5527113" y="198512"/>
              <a:ext cx="6659488" cy="6659488"/>
            </a:xfrm>
            <a:prstGeom prst="rtTriangle">
              <a:avLst/>
            </a:prstGeom>
            <a:solidFill>
              <a:schemeClr val="tx1">
                <a:lumMod val="95000"/>
                <a:lumOff val="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6079" y="-179221"/>
            <a:ext cx="3439980" cy="1476914"/>
          </a:xfrm>
        </p:spPr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1040964" y="-49867"/>
            <a:ext cx="4441847" cy="44418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934298" y="-60871"/>
            <a:ext cx="4691921" cy="469192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 flipH="1">
            <a:off x="3881015" y="4448514"/>
            <a:ext cx="230696" cy="230696"/>
          </a:xfrm>
          <a:prstGeom prst="ellipse">
            <a:avLst/>
          </a:prstGeom>
          <a:solidFill>
            <a:srgbClr val="04060C"/>
          </a:solidFill>
          <a:ln>
            <a:solidFill>
              <a:srgbClr val="040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flipH="1">
            <a:off x="914183" y="4294541"/>
            <a:ext cx="224002" cy="224002"/>
          </a:xfrm>
          <a:prstGeom prst="ellipse">
            <a:avLst/>
          </a:prstGeom>
          <a:solidFill>
            <a:srgbClr val="04060C"/>
          </a:solidFill>
          <a:ln>
            <a:solidFill>
              <a:srgbClr val="040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4299457" y="1828235"/>
            <a:ext cx="1562180" cy="2455384"/>
            <a:chOff x="4299457" y="1828235"/>
            <a:chExt cx="1562180" cy="2455384"/>
          </a:xfrm>
        </p:grpSpPr>
        <p:sp>
          <p:nvSpPr>
            <p:cNvPr id="7" name="矩形 6"/>
            <p:cNvSpPr/>
            <p:nvPr/>
          </p:nvSpPr>
          <p:spPr>
            <a:xfrm rot="18918211" flipH="1">
              <a:off x="4299457" y="3155399"/>
              <a:ext cx="1317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C00000"/>
                  </a:solidFill>
                  <a:latin typeface="Didot" panose="02000503000000020003" pitchFamily="2" charset="0"/>
                </a:rPr>
                <a:t>FASHION</a:t>
              </a:r>
              <a:endParaRPr lang="zh-CN" altLang="en-US" b="1" dirty="0">
                <a:solidFill>
                  <a:srgbClr val="C00000"/>
                </a:solidFill>
                <a:latin typeface="Didot" panose="02000503000000020003" pitchFamily="2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898722" flipH="1">
              <a:off x="4495446" y="2917427"/>
              <a:ext cx="245538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anose="020F0502020204030204" pitchFamily="34" charset="0"/>
                </a:rPr>
                <a:t>Don't make fashion own you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Calibri" panose="020F050202020403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69448" y="1541032"/>
            <a:ext cx="1337676" cy="2455384"/>
            <a:chOff x="1669448" y="1541032"/>
            <a:chExt cx="1337676" cy="2455384"/>
          </a:xfrm>
        </p:grpSpPr>
        <p:sp>
          <p:nvSpPr>
            <p:cNvPr id="12" name="矩形 11"/>
            <p:cNvSpPr/>
            <p:nvPr/>
          </p:nvSpPr>
          <p:spPr>
            <a:xfrm rot="18849676" flipH="1">
              <a:off x="1195119" y="3139955"/>
              <a:ext cx="1317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C00000"/>
                  </a:solidFill>
                  <a:latin typeface="Didot" panose="02000503000000020003" pitchFamily="2" charset="0"/>
                </a:rPr>
                <a:t>FASHION</a:t>
              </a:r>
              <a:endParaRPr lang="zh-CN" altLang="en-US" b="1" dirty="0">
                <a:solidFill>
                  <a:srgbClr val="C00000"/>
                </a:solidFill>
                <a:latin typeface="Didot" panose="02000503000000020003" pitchFamily="2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887538" flipH="1">
              <a:off x="1640933" y="2630224"/>
              <a:ext cx="245538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anose="020F0502020204030204" pitchFamily="34" charset="0"/>
                </a:rPr>
                <a:t>Don't make fashion own you,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9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11111E-6 L 0.40495 -0.71782 " pathEditMode="relative" rAng="0" ptsTypes="AA">
                                      <p:cBhvr>
                                        <p:cTn id="21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47" y="-3590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7.40741E-7 L 0.42644 -0.75486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15" y="-3775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 rot="18909182">
            <a:off x="733824" y="4554104"/>
            <a:ext cx="9153245" cy="387438"/>
            <a:chOff x="0" y="2527300"/>
            <a:chExt cx="12192000" cy="66886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0" y="2527300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0" y="2622853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0" y="2718406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0" y="2813959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0" y="2909512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0" y="3005065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0" y="310061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0" y="319616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7019272" y="2746578"/>
            <a:ext cx="3319065" cy="3319065"/>
            <a:chOff x="5556756" y="605652"/>
            <a:chExt cx="6064134" cy="6064134"/>
          </a:xfrm>
        </p:grpSpPr>
        <p:sp>
          <p:nvSpPr>
            <p:cNvPr id="13" name="菱形 12"/>
            <p:cNvSpPr/>
            <p:nvPr/>
          </p:nvSpPr>
          <p:spPr>
            <a:xfrm>
              <a:off x="5556756" y="605652"/>
              <a:ext cx="6064134" cy="6064134"/>
            </a:xfrm>
            <a:prstGeom prst="diamond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4" t="5296" r="2815" b="30724"/>
            <a:stretch>
              <a:fillRect/>
            </a:stretch>
          </p:blipFill>
          <p:spPr>
            <a:xfrm>
              <a:off x="5891156" y="940052"/>
              <a:ext cx="5395334" cy="5395334"/>
            </a:xfrm>
            <a:custGeom>
              <a:avLst/>
              <a:gdLst>
                <a:gd name="connsiteX0" fmla="*/ 2697667 w 5395334"/>
                <a:gd name="connsiteY0" fmla="*/ 0 h 5395334"/>
                <a:gd name="connsiteX1" fmla="*/ 5395334 w 5395334"/>
                <a:gd name="connsiteY1" fmla="*/ 2697667 h 5395334"/>
                <a:gd name="connsiteX2" fmla="*/ 2697667 w 5395334"/>
                <a:gd name="connsiteY2" fmla="*/ 5395334 h 5395334"/>
                <a:gd name="connsiteX3" fmla="*/ 0 w 5395334"/>
                <a:gd name="connsiteY3" fmla="*/ 2697667 h 539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5334" h="5395334">
                  <a:moveTo>
                    <a:pt x="2697667" y="0"/>
                  </a:moveTo>
                  <a:lnTo>
                    <a:pt x="5395334" y="2697667"/>
                  </a:lnTo>
                  <a:lnTo>
                    <a:pt x="2697667" y="5395334"/>
                  </a:lnTo>
                  <a:lnTo>
                    <a:pt x="0" y="2697667"/>
                  </a:lnTo>
                  <a:close/>
                </a:path>
              </a:pathLst>
            </a:custGeom>
            <a:ln>
              <a:noFill/>
            </a:ln>
          </p:spPr>
        </p:pic>
      </p:grpSp>
      <p:cxnSp>
        <p:nvCxnSpPr>
          <p:cNvPr id="15" name="直接连接符 14"/>
          <p:cNvCxnSpPr/>
          <p:nvPr/>
        </p:nvCxnSpPr>
        <p:spPr>
          <a:xfrm>
            <a:off x="8678805" y="1654367"/>
            <a:ext cx="3704341" cy="36860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924228" y="5404249"/>
            <a:ext cx="3111324" cy="314208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01395" y="1977285"/>
            <a:ext cx="2652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lt"/>
              </a:rPr>
              <a:t>FASHION</a:t>
            </a:r>
          </a:p>
        </p:txBody>
      </p:sp>
      <p:sp>
        <p:nvSpPr>
          <p:cNvPr id="18" name="矩形 17"/>
          <p:cNvSpPr/>
          <p:nvPr/>
        </p:nvSpPr>
        <p:spPr>
          <a:xfrm>
            <a:off x="701395" y="2571372"/>
            <a:ext cx="41291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Some people say that loneliness is shameful, 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but fashion is a means of resistance alone, this is fashion realm.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4669583" y="5092617"/>
            <a:ext cx="606774" cy="606774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7553611" y="5575530"/>
            <a:ext cx="1073836" cy="1073836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18903070">
            <a:off x="7919401" y="6110169"/>
            <a:ext cx="14101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this is fashion realm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1836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0.00115 L 0.20716 0.38287 " pathEditMode="relative" rAng="0" ptsTypes="AA">
                                      <p:cBhvr>
                                        <p:cTn id="8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1907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65 0.00047 L -0.125 -0.22291 L 0.03203 -0.50393 L 0.15313 -0.26666 L -0.00065 0.00047 Z " pathEditMode="relative" rAng="15900000" ptsTypes="AAAAA"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-2518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 animBg="1"/>
      <p:bldP spid="19" grpId="1" animBg="1"/>
      <p:bldP spid="20" grpId="0" animBg="1"/>
      <p:bldP spid="20" grpId="1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 rot="18909182">
            <a:off x="1036481" y="3119783"/>
            <a:ext cx="11627850" cy="668868"/>
            <a:chOff x="0" y="2527300"/>
            <a:chExt cx="12192000" cy="66886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0" y="2527300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0" y="2622853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0" y="2718406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0" y="2813959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0" y="2909512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0" y="3005065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0" y="310061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0" y="3196168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4087163" y="2464059"/>
            <a:ext cx="3136980" cy="555143"/>
            <a:chOff x="4087163" y="2464059"/>
            <a:chExt cx="3136980" cy="555143"/>
          </a:xfrm>
        </p:grpSpPr>
        <p:sp>
          <p:nvSpPr>
            <p:cNvPr id="13" name="矩形 12"/>
            <p:cNvSpPr/>
            <p:nvPr/>
          </p:nvSpPr>
          <p:spPr>
            <a:xfrm>
              <a:off x="4087163" y="2742203"/>
              <a:ext cx="313698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Some people say that loneliness is shameful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19878" y="2464059"/>
              <a:ext cx="14300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C00000"/>
                  </a:solidFill>
                  <a:latin typeface="+mj-lt"/>
                  <a:ea typeface="+mj-ea"/>
                </a:rPr>
                <a:t>FASHION</a:t>
              </a:r>
              <a:endParaRPr lang="zh-CN" altLang="en-US" sz="2000" dirty="0">
                <a:solidFill>
                  <a:srgbClr val="C00000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89398" y="4444380"/>
            <a:ext cx="3136980" cy="546006"/>
            <a:chOff x="2089398" y="4444380"/>
            <a:chExt cx="3136980" cy="546006"/>
          </a:xfrm>
        </p:grpSpPr>
        <p:sp>
          <p:nvSpPr>
            <p:cNvPr id="14" name="矩形 13"/>
            <p:cNvSpPr/>
            <p:nvPr/>
          </p:nvSpPr>
          <p:spPr>
            <a:xfrm>
              <a:off x="2089398" y="4713387"/>
              <a:ext cx="313698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Some people say that loneliness is shameful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508813" y="4444380"/>
              <a:ext cx="14300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C00000"/>
                  </a:solidFill>
                  <a:latin typeface="+mj-lt"/>
                  <a:ea typeface="+mj-ea"/>
                </a:rPr>
                <a:t>FASHION</a:t>
              </a:r>
              <a:endParaRPr lang="zh-CN" altLang="en-US" sz="2000" dirty="0">
                <a:solidFill>
                  <a:srgbClr val="C00000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85826" y="4445626"/>
            <a:ext cx="2016565" cy="1030586"/>
            <a:chOff x="5685826" y="4445626"/>
            <a:chExt cx="2016565" cy="1030586"/>
          </a:xfrm>
        </p:grpSpPr>
        <p:sp>
          <p:nvSpPr>
            <p:cNvPr id="12" name="矩形: 剪去单角 11"/>
            <p:cNvSpPr/>
            <p:nvPr/>
          </p:nvSpPr>
          <p:spPr>
            <a:xfrm rot="10800000" flipV="1">
              <a:off x="5811906" y="4499016"/>
              <a:ext cx="1890485" cy="938777"/>
            </a:xfrm>
            <a:prstGeom prst="snip1Rect">
              <a:avLst>
                <a:gd name="adj" fmla="val 50000"/>
              </a:avLst>
            </a:prstGeom>
            <a:blipFill dpi="0" rotWithShape="0">
              <a:blip r:embed="rId2"/>
              <a:srcRect/>
              <a:stretch>
                <a:fillRect/>
              </a:stretch>
            </a:blip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 rot="5400000">
              <a:off x="5385387" y="4746065"/>
              <a:ext cx="1030586" cy="429708"/>
              <a:chOff x="6273091" y="3042635"/>
              <a:chExt cx="1030586" cy="429708"/>
            </a:xfrm>
          </p:grpSpPr>
          <p:sp>
            <p:nvSpPr>
              <p:cNvPr id="21" name="直角三角形 20"/>
              <p:cNvSpPr/>
              <p:nvPr/>
            </p:nvSpPr>
            <p:spPr>
              <a:xfrm>
                <a:off x="6340762" y="3042635"/>
                <a:ext cx="397109" cy="397109"/>
              </a:xfrm>
              <a:prstGeom prst="rtTriangl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6273091" y="3164566"/>
                <a:ext cx="103058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02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689583" y="2464060"/>
            <a:ext cx="1981542" cy="1003605"/>
            <a:chOff x="7689583" y="2464060"/>
            <a:chExt cx="1981542" cy="1003605"/>
          </a:xfrm>
        </p:grpSpPr>
        <p:grpSp>
          <p:nvGrpSpPr>
            <p:cNvPr id="15" name="组合 14"/>
            <p:cNvGrpSpPr/>
            <p:nvPr/>
          </p:nvGrpSpPr>
          <p:grpSpPr>
            <a:xfrm rot="5400000">
              <a:off x="7665235" y="2488408"/>
              <a:ext cx="461328" cy="412631"/>
              <a:chOff x="5347226" y="3176427"/>
              <a:chExt cx="461328" cy="412631"/>
            </a:xfrm>
          </p:grpSpPr>
          <p:sp>
            <p:nvSpPr>
              <p:cNvPr id="16" name="直角三角形 15"/>
              <p:cNvSpPr/>
              <p:nvPr/>
            </p:nvSpPr>
            <p:spPr>
              <a:xfrm>
                <a:off x="5411445" y="3176427"/>
                <a:ext cx="397109" cy="397109"/>
              </a:xfrm>
              <a:prstGeom prst="rtTriangl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5347226" y="3281281"/>
                <a:ext cx="4613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01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矩形: 剪去单角 22"/>
            <p:cNvSpPr/>
            <p:nvPr/>
          </p:nvSpPr>
          <p:spPr>
            <a:xfrm rot="10800000" flipV="1">
              <a:off x="7780640" y="2528888"/>
              <a:ext cx="1890485" cy="938777"/>
            </a:xfrm>
            <a:prstGeom prst="snip1Rect">
              <a:avLst>
                <a:gd name="adj" fmla="val 50000"/>
              </a:avLst>
            </a:prstGeom>
            <a:blipFill dpi="0" rotWithShape="0">
              <a:blip r:embed="rId2"/>
              <a:srcRect/>
              <a:stretch>
                <a:fillRect/>
              </a:stretch>
            </a:blip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483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3"/>
          <a:stretch/>
        </p:blipFill>
        <p:spPr>
          <a:xfrm>
            <a:off x="8587733" y="1723377"/>
            <a:ext cx="2384407" cy="33222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6078" y="-179221"/>
            <a:ext cx="2220309" cy="1476914"/>
          </a:xfrm>
        </p:spPr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962080" y="-1653583"/>
            <a:ext cx="5296387" cy="7696565"/>
            <a:chOff x="5962080" y="-1653583"/>
            <a:chExt cx="5296387" cy="7696565"/>
          </a:xfrm>
        </p:grpSpPr>
        <p:cxnSp>
          <p:nvCxnSpPr>
            <p:cNvPr id="7" name="直接连接符 6"/>
            <p:cNvCxnSpPr/>
            <p:nvPr/>
          </p:nvCxnSpPr>
          <p:spPr>
            <a:xfrm flipH="1" flipV="1">
              <a:off x="5962080" y="-435323"/>
              <a:ext cx="4837464" cy="54854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 flipV="1">
              <a:off x="6003593" y="-471931"/>
              <a:ext cx="4869301" cy="552157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 flipV="1">
              <a:off x="6045105" y="-508540"/>
              <a:ext cx="4902508" cy="55592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 flipV="1">
              <a:off x="6086617" y="-545148"/>
              <a:ext cx="4937257" cy="559863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 flipV="1">
              <a:off x="6128130" y="-581757"/>
              <a:ext cx="4970620" cy="563646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6169642" y="-618365"/>
              <a:ext cx="5008381" cy="567928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6211155" y="-654974"/>
              <a:ext cx="5047312" cy="572342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3715516">
              <a:off x="4949704" y="2194700"/>
              <a:ext cx="769656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8477783" y="5039951"/>
            <a:ext cx="3314386" cy="2246968"/>
            <a:chOff x="8477783" y="5039951"/>
            <a:chExt cx="3314386" cy="2246968"/>
          </a:xfrm>
        </p:grpSpPr>
        <p:cxnSp>
          <p:nvCxnSpPr>
            <p:cNvPr id="15" name="直接连接符 14"/>
            <p:cNvCxnSpPr/>
            <p:nvPr/>
          </p:nvCxnSpPr>
          <p:spPr>
            <a:xfrm rot="8208883">
              <a:off x="8477783" y="6199136"/>
              <a:ext cx="331438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8888764" y="5077902"/>
              <a:ext cx="2353575" cy="220901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8850886" y="5071081"/>
              <a:ext cx="2317845" cy="217548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8813008" y="5064019"/>
              <a:ext cx="2282371" cy="214218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8775129" y="5051867"/>
              <a:ext cx="2252321" cy="211398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737251" y="5047519"/>
              <a:ext cx="2213955" cy="207797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8699373" y="5039951"/>
              <a:ext cx="2179020" cy="204518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8661495" y="5047519"/>
              <a:ext cx="2127961" cy="199725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8582645" y="2531850"/>
            <a:ext cx="2212903" cy="2695225"/>
            <a:chOff x="8582645" y="2531850"/>
            <a:chExt cx="2212903" cy="2695225"/>
          </a:xfrm>
        </p:grpSpPr>
        <p:sp>
          <p:nvSpPr>
            <p:cNvPr id="41" name="直角三角形 40"/>
            <p:cNvSpPr/>
            <p:nvPr/>
          </p:nvSpPr>
          <p:spPr>
            <a:xfrm>
              <a:off x="8582645" y="2532902"/>
              <a:ext cx="2212903" cy="2521570"/>
            </a:xfrm>
            <a:prstGeom prst="rtTriangle">
              <a:avLst/>
            </a:prstGeom>
            <a:solidFill>
              <a:schemeClr val="tx1">
                <a:lumMod val="85000"/>
                <a:lumOff val="1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 rot="2898559">
              <a:off x="8965119" y="3905966"/>
              <a:ext cx="10580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lt"/>
                </a:rPr>
                <a:t>NEW</a:t>
              </a:r>
              <a:endParaRPr lang="zh-CN" altLang="en-US" sz="2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 rot="2928276">
              <a:off x="8297436" y="3740963"/>
              <a:ext cx="269522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FASHION WILL ONLY CAUSE A PANDEMIC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27899" y="5194504"/>
            <a:ext cx="77564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Some people say that loneliness is shameful, but fashion is a means of resistance alone, this is fashion realm. Some people say that loneliness is shameful, but fashion is a means of resistance alone, this is fashion realm.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03275" y="2926324"/>
            <a:ext cx="7444432" cy="2113630"/>
            <a:chOff x="803275" y="2926324"/>
            <a:chExt cx="7444432" cy="2113630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803275" y="5039951"/>
              <a:ext cx="7444432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1611514" y="3588209"/>
              <a:ext cx="0" cy="145174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2755872" y="3005750"/>
              <a:ext cx="0" cy="20342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3900230" y="4381877"/>
              <a:ext cx="0" cy="65807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044588" y="3588209"/>
              <a:ext cx="0" cy="145174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6188946" y="4022850"/>
              <a:ext cx="0" cy="1017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7333304" y="3313568"/>
              <a:ext cx="0" cy="172638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/>
            <p:cNvSpPr txBox="1"/>
            <p:nvPr/>
          </p:nvSpPr>
          <p:spPr>
            <a:xfrm rot="5400000">
              <a:off x="1488953" y="3639798"/>
              <a:ext cx="5601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34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 rot="5400000">
              <a:off x="3774269" y="4433827"/>
              <a:ext cx="5601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26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 rot="5400000">
              <a:off x="2604894" y="3052503"/>
              <a:ext cx="5601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 rot="5400000">
              <a:off x="4922274" y="3639798"/>
              <a:ext cx="5601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36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 rot="5400000">
              <a:off x="6034926" y="4022871"/>
              <a:ext cx="5601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30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 rot="5400000">
              <a:off x="7209310" y="3366882"/>
              <a:ext cx="5601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45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727899" y="5619608"/>
            <a:ext cx="58176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  <a:latin typeface="+mj-lt"/>
              </a:rPr>
              <a:t>FASHION WILL ONLY CAUSE A PANDEMIC</a:t>
            </a:r>
          </a:p>
        </p:txBody>
      </p:sp>
    </p:spTree>
    <p:extLst>
      <p:ext uri="{BB962C8B-B14F-4D97-AF65-F5344CB8AC3E}">
        <p14:creationId xmlns:p14="http://schemas.microsoft.com/office/powerpoint/2010/main" val="363395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DK</a:t>
            </a: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5034479" y="2148275"/>
            <a:ext cx="4771520" cy="4778129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6615284" y="5383359"/>
            <a:ext cx="1864062" cy="183415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8193460" y="3778841"/>
            <a:ext cx="3156208" cy="303658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7524680" y="-202532"/>
            <a:ext cx="3895891" cy="3972936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421447" y="2950700"/>
            <a:ext cx="4810209" cy="4965749"/>
          </a:xfrm>
          <a:prstGeom prst="line">
            <a:avLst/>
          </a:prstGeom>
          <a:ln w="635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菱形 7"/>
          <p:cNvSpPr/>
          <p:nvPr/>
        </p:nvSpPr>
        <p:spPr>
          <a:xfrm>
            <a:off x="9369580" y="1958382"/>
            <a:ext cx="363625" cy="363625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 rot="18911939" flipH="1">
            <a:off x="8948361" y="-2382271"/>
            <a:ext cx="3083173" cy="5772345"/>
            <a:chOff x="3094273" y="-1547254"/>
            <a:chExt cx="4726518" cy="6809941"/>
          </a:xfrm>
        </p:grpSpPr>
        <p:cxnSp>
          <p:nvCxnSpPr>
            <p:cNvPr id="18" name="直接连接符 17"/>
            <p:cNvCxnSpPr/>
            <p:nvPr/>
          </p:nvCxnSpPr>
          <p:spPr>
            <a:xfrm rot="5400000">
              <a:off x="39325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5400000">
              <a:off x="29268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5400000">
              <a:off x="19212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>
              <a:off x="9155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>
              <a:off x="-900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-10957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5400000">
              <a:off x="-21013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5400000">
              <a:off x="-31069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119776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5400000">
              <a:off x="109719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99663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89607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>
              <a:off x="79550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>
              <a:off x="69494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59437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5400000">
              <a:off x="49381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5400000">
              <a:off x="200227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190171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5400000">
              <a:off x="180114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5400000">
              <a:off x="170058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5400000">
              <a:off x="160001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5400000">
              <a:off x="149945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139889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5400000">
              <a:off x="129832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5400000">
              <a:off x="280678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5400000">
              <a:off x="270622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5400000">
              <a:off x="260565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5400000">
              <a:off x="250509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5400000">
              <a:off x="240453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>
              <a:off x="230396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5400000">
              <a:off x="220340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5400000">
              <a:off x="210283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5400000">
              <a:off x="361129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5400000">
              <a:off x="351073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5400000">
              <a:off x="341017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5400000">
              <a:off x="330960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5400000">
              <a:off x="320904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5400000">
              <a:off x="310847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5400000">
              <a:off x="300791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5400000">
              <a:off x="290735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5400000">
              <a:off x="441582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5400000">
              <a:off x="431524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5400000">
              <a:off x="421468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5400000">
              <a:off x="4114118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5400000">
              <a:off x="4013554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5400000">
              <a:off x="3912990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5400000">
              <a:off x="3812426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5400000">
              <a:off x="3711862" y="1857717"/>
              <a:ext cx="680994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矩形 65"/>
          <p:cNvSpPr/>
          <p:nvPr/>
        </p:nvSpPr>
        <p:spPr>
          <a:xfrm>
            <a:off x="691019" y="1953296"/>
            <a:ext cx="473879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+mj-lt"/>
              </a:rPr>
              <a:t>FASHION IS ARCHITECTURE</a:t>
            </a:r>
          </a:p>
          <a:p>
            <a:r>
              <a:rPr lang="en-US" altLang="zh-CN" dirty="0"/>
              <a:t>it has to do with proportion</a:t>
            </a:r>
            <a:endParaRPr lang="zh-CN" altLang="en-US" dirty="0"/>
          </a:p>
        </p:txBody>
      </p:sp>
      <p:grpSp>
        <p:nvGrpSpPr>
          <p:cNvPr id="75" name="组合 74"/>
          <p:cNvGrpSpPr/>
          <p:nvPr/>
        </p:nvGrpSpPr>
        <p:grpSpPr>
          <a:xfrm>
            <a:off x="798209" y="3307034"/>
            <a:ext cx="3790648" cy="480046"/>
            <a:chOff x="798209" y="3307034"/>
            <a:chExt cx="3790648" cy="480046"/>
          </a:xfrm>
        </p:grpSpPr>
        <p:sp>
          <p:nvSpPr>
            <p:cNvPr id="10" name="文本框 9"/>
            <p:cNvSpPr txBox="1"/>
            <p:nvPr/>
          </p:nvSpPr>
          <p:spPr>
            <a:xfrm>
              <a:off x="798209" y="3307034"/>
              <a:ext cx="19220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+mj-lt"/>
                </a:rPr>
                <a:t>FASHION</a:t>
              </a:r>
              <a:endParaRPr lang="zh-CN" altLang="en-US" sz="1600" dirty="0"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98209" y="3510081"/>
              <a:ext cx="379064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/>
                <a:t>Some people say that loneliness is shameful.</a:t>
              </a:r>
              <a:endParaRPr lang="zh-CN" altLang="en-US" sz="1200" dirty="0"/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798209" y="3407256"/>
              <a:ext cx="0" cy="28546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798209" y="3974711"/>
            <a:ext cx="3790648" cy="471143"/>
            <a:chOff x="798209" y="3974711"/>
            <a:chExt cx="3790648" cy="471143"/>
          </a:xfrm>
        </p:grpSpPr>
        <p:sp>
          <p:nvSpPr>
            <p:cNvPr id="11" name="文本框 10"/>
            <p:cNvSpPr txBox="1"/>
            <p:nvPr/>
          </p:nvSpPr>
          <p:spPr>
            <a:xfrm>
              <a:off x="798209" y="3974711"/>
              <a:ext cx="19220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+mj-lt"/>
                </a:rPr>
                <a:t>FASHION</a:t>
              </a:r>
              <a:endParaRPr lang="zh-CN" altLang="en-US" sz="1600" dirty="0">
                <a:latin typeface="+mj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98209" y="4168855"/>
              <a:ext cx="379064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/>
                <a:t>Some people say that loneliness is shameful.</a:t>
              </a:r>
              <a:endParaRPr lang="zh-CN" altLang="en-US" sz="1200" dirty="0"/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798209" y="4079466"/>
              <a:ext cx="0" cy="28546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798209" y="4626204"/>
            <a:ext cx="3790648" cy="487075"/>
            <a:chOff x="798209" y="4626204"/>
            <a:chExt cx="3790648" cy="487075"/>
          </a:xfrm>
        </p:grpSpPr>
        <p:sp>
          <p:nvSpPr>
            <p:cNvPr id="14" name="文本框 13"/>
            <p:cNvSpPr txBox="1"/>
            <p:nvPr/>
          </p:nvSpPr>
          <p:spPr>
            <a:xfrm>
              <a:off x="798209" y="4626204"/>
              <a:ext cx="19220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+mj-lt"/>
                </a:rPr>
                <a:t>FASHION</a:t>
              </a:r>
              <a:endParaRPr lang="zh-CN" altLang="en-US" sz="1600" dirty="0">
                <a:latin typeface="+mj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98209" y="4836280"/>
              <a:ext cx="379064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/>
                <a:t>Some people say that loneliness is shameful.</a:t>
              </a:r>
              <a:endParaRPr lang="zh-CN" altLang="en-US" sz="1200" dirty="0"/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798209" y="4732164"/>
              <a:ext cx="0" cy="28546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8340892" y="2286737"/>
            <a:ext cx="2948258" cy="2948258"/>
            <a:chOff x="8340892" y="2286737"/>
            <a:chExt cx="2948258" cy="2948258"/>
          </a:xfrm>
        </p:grpSpPr>
        <p:sp>
          <p:nvSpPr>
            <p:cNvPr id="9" name="菱形 8"/>
            <p:cNvSpPr/>
            <p:nvPr/>
          </p:nvSpPr>
          <p:spPr>
            <a:xfrm>
              <a:off x="8340892" y="2286737"/>
              <a:ext cx="2948258" cy="2948258"/>
            </a:xfrm>
            <a:prstGeom prst="diamond">
              <a:avLst/>
            </a:prstGeom>
            <a:blipFill>
              <a:blip r:embed="rId2"/>
              <a:stretch>
                <a:fillRect/>
              </a:stretch>
            </a:blip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菱形 69"/>
            <p:cNvSpPr/>
            <p:nvPr/>
          </p:nvSpPr>
          <p:spPr>
            <a:xfrm>
              <a:off x="8348819" y="2301542"/>
              <a:ext cx="2929873" cy="2929873"/>
            </a:xfrm>
            <a:prstGeom prst="diamond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751385" y="3915735"/>
            <a:ext cx="2948258" cy="2948258"/>
            <a:chOff x="6751385" y="3915735"/>
            <a:chExt cx="2948258" cy="2948258"/>
          </a:xfrm>
        </p:grpSpPr>
        <p:sp>
          <p:nvSpPr>
            <p:cNvPr id="16" name="菱形 15"/>
            <p:cNvSpPr/>
            <p:nvPr/>
          </p:nvSpPr>
          <p:spPr>
            <a:xfrm>
              <a:off x="6751385" y="3915735"/>
              <a:ext cx="2948258" cy="2948258"/>
            </a:xfrm>
            <a:prstGeom prst="diamond">
              <a:avLst/>
            </a:prstGeom>
            <a:blipFill>
              <a:blip r:embed="rId2"/>
              <a:stretch>
                <a:fillRect/>
              </a:stretch>
            </a:blip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菱形 70"/>
            <p:cNvSpPr/>
            <p:nvPr/>
          </p:nvSpPr>
          <p:spPr>
            <a:xfrm>
              <a:off x="6757061" y="3929896"/>
              <a:ext cx="2929873" cy="2929873"/>
            </a:xfrm>
            <a:prstGeom prst="diamond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矩形 71"/>
          <p:cNvSpPr/>
          <p:nvPr/>
        </p:nvSpPr>
        <p:spPr>
          <a:xfrm rot="18887727">
            <a:off x="6592650" y="3461112"/>
            <a:ext cx="33367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fashion is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architecture,it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has to do with proportion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34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0.42708 0.74907 " pathEditMode="relative" rAng="0" ptsTypes="AA">
                                      <p:cBhvr>
                                        <p:cTn id="8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4" y="374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66" grpId="0"/>
      <p:bldP spid="7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Didot"/>
        <a:ea typeface="等线 Light"/>
        <a:cs typeface=""/>
      </a:majorFont>
      <a:minorFont>
        <a:latin typeface="Calibri Light"/>
        <a:ea typeface="等线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3298</TotalTime>
  <Words>1612</Words>
  <Application>Microsoft Office PowerPoint</Application>
  <PresentationFormat>宽屏</PresentationFormat>
  <Paragraphs>209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Didot</vt:lpstr>
      <vt:lpstr>等线</vt:lpstr>
      <vt:lpstr>等线 Light</vt:lpstr>
      <vt:lpstr>Arial</vt:lpstr>
      <vt:lpstr>Arial Black</vt:lpstr>
      <vt:lpstr>Calibri</vt:lpstr>
      <vt:lpstr>Calibri Light</vt:lpstr>
      <vt:lpstr>Times New Roman</vt:lpstr>
      <vt:lpstr>Office 主题​​</vt:lpstr>
      <vt:lpstr>PowerPoint 演示文稿</vt:lpstr>
      <vt:lpstr>PowerPoint 演示文稿</vt:lpstr>
      <vt:lpstr>PowerPoint 演示文稿</vt:lpstr>
      <vt:lpstr>DK</vt:lpstr>
      <vt:lpstr>DK</vt:lpstr>
      <vt:lpstr>DK</vt:lpstr>
      <vt:lpstr>DK</vt:lpstr>
      <vt:lpstr>DK</vt:lpstr>
      <vt:lpstr>DK</vt:lpstr>
      <vt:lpstr>PowerPoint 演示文稿</vt:lpstr>
      <vt:lpstr>DK</vt:lpstr>
      <vt:lpstr>DK</vt:lpstr>
      <vt:lpstr>DK</vt:lpstr>
      <vt:lpstr>DK</vt:lpstr>
      <vt:lpstr>DK</vt:lpstr>
      <vt:lpstr>PowerPoint 演示文稿</vt:lpstr>
      <vt:lpstr>DK</vt:lpstr>
      <vt:lpstr>DK</vt:lpstr>
      <vt:lpstr>DK</vt:lpstr>
      <vt:lpstr>DK</vt:lpstr>
      <vt:lpstr>DK</vt:lpstr>
      <vt:lpstr>DK</vt:lpstr>
      <vt:lpstr>PowerPoint 演示文稿</vt:lpstr>
      <vt:lpstr>DK</vt:lpstr>
      <vt:lpstr>DK</vt:lpstr>
      <vt:lpstr>DK</vt:lpstr>
      <vt:lpstr>DK</vt:lpstr>
      <vt:lpstr>DK</vt:lpstr>
      <vt:lpstr>DK</vt:lpstr>
      <vt:lpstr>DK</vt:lpstr>
      <vt:lpstr>DK</vt:lpstr>
      <vt:lpstr>PowerPoint 演示文稿</vt:lpstr>
      <vt:lpstr>PowerPoint 演示文稿</vt:lpstr>
      <vt:lpstr>PowerPoint 演示文稿</vt:lpstr>
    </vt:vector>
  </TitlesOfParts>
  <Manager>公众号：山美PPT，专注于整合演示</Manager>
  <Company>公众号：山美PPT，专注于整合演示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公众号：山美PPT，专注于整合演示</dc:title>
  <dc:subject>公众号：山美PPT，专注于整合演示</dc:subject>
  <dc:creator>山水情美工作室</dc:creator>
  <cp:keywords>公众号：山美PPT，专注于整合演示</cp:keywords>
  <dc:description>51PPT模板网；www.51pptmoban.com</dc:description>
  <cp:lastModifiedBy>阳光 男孩</cp:lastModifiedBy>
  <cp:revision>201</cp:revision>
  <dcterms:created xsi:type="dcterms:W3CDTF">2016-10-20T14:49:14Z</dcterms:created>
  <dcterms:modified xsi:type="dcterms:W3CDTF">2019-09-23T13:29:44Z</dcterms:modified>
  <cp:category>公众号：山美PPT，专注于整合演示</cp:category>
</cp:coreProperties>
</file>