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theme/themeOverride3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Override4.xml" ContentType="application/vnd.openxmlformats-officedocument.themeOverr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heme/themeOverride5.xml" ContentType="application/vnd.openxmlformats-officedocument.themeOverr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heme/themeOverride6.xml" ContentType="application/vnd.openxmlformats-officedocument.themeOverr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heme/themeOverride7.xml" ContentType="application/vnd.openxmlformats-officedocument.themeOverride+xml"/>
  <Override PartName="/ppt/notesSlides/notesSlide1.xml" ContentType="application/vnd.openxmlformats-officedocument.presentationml.notesSlide+xml"/>
  <Override PartName="/ppt/tags/tag27.xml" ContentType="application/vnd.openxmlformats-officedocument.presentationml.tags+xml"/>
  <Override PartName="/ppt/notesSlides/notesSlide2.xml" ContentType="application/vnd.openxmlformats-officedocument.presentationml.notesSlide+xml"/>
  <Override PartName="/ppt/tags/tag28.xml" ContentType="application/vnd.openxmlformats-officedocument.presentationml.tags+xml"/>
  <Override PartName="/ppt/notesSlides/notesSlide3.xml" ContentType="application/vnd.openxmlformats-officedocument.presentationml.notesSlide+xml"/>
  <Override PartName="/ppt/tags/tag29.xml" ContentType="application/vnd.openxmlformats-officedocument.presentationml.tags+xml"/>
  <Override PartName="/ppt/notesSlides/notesSlide4.xml" ContentType="application/vnd.openxmlformats-officedocument.presentationml.notesSlide+xml"/>
  <Override PartName="/ppt/tags/tag30.xml" ContentType="application/vnd.openxmlformats-officedocument.presentationml.tags+xml"/>
  <Override PartName="/ppt/notesSlides/notesSlide5.xml" ContentType="application/vnd.openxmlformats-officedocument.presentationml.notesSlide+xml"/>
  <Override PartName="/ppt/tags/tag31.xml" ContentType="application/vnd.openxmlformats-officedocument.presentationml.tags+xml"/>
  <Override PartName="/ppt/notesSlides/notesSlide6.xml" ContentType="application/vnd.openxmlformats-officedocument.presentationml.notesSlide+xml"/>
  <Override PartName="/ppt/tags/tag32.xml" ContentType="application/vnd.openxmlformats-officedocument.presentationml.tags+xml"/>
  <Override PartName="/ppt/notesSlides/notesSlide7.xml" ContentType="application/vnd.openxmlformats-officedocument.presentationml.notesSlide+xml"/>
  <Override PartName="/ppt/tags/tag33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62" r:id="rId3"/>
    <p:sldId id="258" r:id="rId4"/>
    <p:sldId id="1727" r:id="rId5"/>
    <p:sldId id="1726" r:id="rId6"/>
    <p:sldId id="1711" r:id="rId7"/>
    <p:sldId id="1728" r:id="rId8"/>
    <p:sldId id="1729" r:id="rId9"/>
    <p:sldId id="1730" r:id="rId10"/>
    <p:sldId id="263" r:id="rId11"/>
    <p:sldId id="1705" r:id="rId12"/>
    <p:sldId id="1706" r:id="rId13"/>
    <p:sldId id="1707" r:id="rId14"/>
    <p:sldId id="1723" r:id="rId15"/>
    <p:sldId id="1724" r:id="rId16"/>
    <p:sldId id="1725" r:id="rId17"/>
    <p:sldId id="264" r:id="rId18"/>
    <p:sldId id="1709" r:id="rId19"/>
    <p:sldId id="1710" r:id="rId20"/>
    <p:sldId id="1712" r:id="rId21"/>
    <p:sldId id="1713" r:id="rId22"/>
    <p:sldId id="1716" r:id="rId23"/>
    <p:sldId id="1718" r:id="rId24"/>
    <p:sldId id="265" r:id="rId25"/>
    <p:sldId id="1722" r:id="rId26"/>
    <p:sldId id="1715" r:id="rId27"/>
    <p:sldId id="1717" r:id="rId28"/>
    <p:sldId id="1719" r:id="rId29"/>
    <p:sldId id="1731" r:id="rId30"/>
    <p:sldId id="1720" r:id="rId31"/>
    <p:sldId id="1714" r:id="rId32"/>
    <p:sldId id="261" r:id="rId33"/>
    <p:sldId id="1698" r:id="rId34"/>
    <p:sldId id="259" r:id="rId35"/>
    <p:sldId id="260" r:id="rId36"/>
    <p:sldId id="1699" r:id="rId37"/>
    <p:sldId id="1700" r:id="rId38"/>
    <p:sldId id="1701" r:id="rId39"/>
    <p:sldId id="1702" r:id="rId40"/>
    <p:sldId id="1703" r:id="rId41"/>
    <p:sldId id="1732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6290"/>
    <a:srgbClr val="2A5FA9"/>
    <a:srgbClr val="69A6FF"/>
    <a:srgbClr val="283160"/>
    <a:srgbClr val="71E4FF"/>
    <a:srgbClr val="FFB600"/>
    <a:srgbClr val="FF9802"/>
    <a:srgbClr val="001636"/>
    <a:srgbClr val="012549"/>
    <a:srgbClr val="7340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 varScale="1">
        <p:scale>
          <a:sx n="98" d="100"/>
          <a:sy n="98" d="100"/>
        </p:scale>
        <p:origin x="114" y="60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2019/9/26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iSlide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7" name="Rectangle 816">
            <a:extLst>
              <a:ext uri="{FF2B5EF4-FFF2-40B4-BE49-F238E27FC236}">
                <a16:creationId xmlns:a16="http://schemas.microsoft.com/office/drawing/2014/main" xmlns="" id="{438D6636-0137-4C61-BB94-E249E5ECE0D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12206288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22" name="矩形 10621">
            <a:extLst>
              <a:ext uri="{FF2B5EF4-FFF2-40B4-BE49-F238E27FC236}">
                <a16:creationId xmlns:a16="http://schemas.microsoft.com/office/drawing/2014/main" xmlns="" id="{B9A3851D-551B-4994-8BB1-2DB8A9C2DC51}"/>
              </a:ext>
            </a:extLst>
          </p:cNvPr>
          <p:cNvSpPr/>
          <p:nvPr userDrawn="1"/>
        </p:nvSpPr>
        <p:spPr>
          <a:xfrm>
            <a:off x="669925" y="1028700"/>
            <a:ext cx="10852150" cy="52117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973137" y="3216868"/>
            <a:ext cx="6099175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973137" y="1911825"/>
            <a:ext cx="6099175" cy="1279643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973137" y="4740139"/>
            <a:ext cx="738187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rgbClr val="69A6FF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973137" y="4365338"/>
            <a:ext cx="738187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rgbClr val="69A6FF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grpSp>
        <p:nvGrpSpPr>
          <p:cNvPr id="10640" name="组合 10639">
            <a:extLst>
              <a:ext uri="{FF2B5EF4-FFF2-40B4-BE49-F238E27FC236}">
                <a16:creationId xmlns:a16="http://schemas.microsoft.com/office/drawing/2014/main" xmlns="" id="{056F1D5D-A451-4D50-9B87-D475502C498A}"/>
              </a:ext>
            </a:extLst>
          </p:cNvPr>
          <p:cNvGrpSpPr/>
          <p:nvPr userDrawn="1"/>
        </p:nvGrpSpPr>
        <p:grpSpPr>
          <a:xfrm>
            <a:off x="6894513" y="1581150"/>
            <a:ext cx="3835400" cy="3832226"/>
            <a:chOff x="6894513" y="1581150"/>
            <a:chExt cx="3835400" cy="3832226"/>
          </a:xfrm>
        </p:grpSpPr>
        <p:sp>
          <p:nvSpPr>
            <p:cNvPr id="5" name="Oval 5">
              <a:extLst>
                <a:ext uri="{FF2B5EF4-FFF2-40B4-BE49-F238E27FC236}">
                  <a16:creationId xmlns:a16="http://schemas.microsoft.com/office/drawing/2014/main" xmlns="" id="{63096485-75AC-4F2F-A7DC-753C537BA01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894513" y="1581150"/>
              <a:ext cx="3835400" cy="3832226"/>
            </a:xfrm>
            <a:prstGeom prst="ellipse">
              <a:avLst/>
            </a:prstGeom>
            <a:solidFill>
              <a:srgbClr val="EEF7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xmlns="" id="{B3FC02AC-0D7F-4C06-9CB4-4352D677F8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63013" y="3189288"/>
              <a:ext cx="409575" cy="1028700"/>
            </a:xfrm>
            <a:custGeom>
              <a:avLst/>
              <a:gdLst>
                <a:gd name="T0" fmla="*/ 0 w 258"/>
                <a:gd name="T1" fmla="*/ 648 h 648"/>
                <a:gd name="T2" fmla="*/ 0 w 258"/>
                <a:gd name="T3" fmla="*/ 178 h 648"/>
                <a:gd name="T4" fmla="*/ 137 w 258"/>
                <a:gd name="T5" fmla="*/ 0 h 648"/>
                <a:gd name="T6" fmla="*/ 258 w 258"/>
                <a:gd name="T7" fmla="*/ 156 h 648"/>
                <a:gd name="T8" fmla="*/ 258 w 258"/>
                <a:gd name="T9" fmla="*/ 648 h 648"/>
                <a:gd name="T10" fmla="*/ 0 w 258"/>
                <a:gd name="T11" fmla="*/ 648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648">
                  <a:moveTo>
                    <a:pt x="0" y="648"/>
                  </a:moveTo>
                  <a:lnTo>
                    <a:pt x="0" y="178"/>
                  </a:lnTo>
                  <a:lnTo>
                    <a:pt x="137" y="0"/>
                  </a:lnTo>
                  <a:lnTo>
                    <a:pt x="258" y="156"/>
                  </a:lnTo>
                  <a:lnTo>
                    <a:pt x="258" y="648"/>
                  </a:lnTo>
                  <a:lnTo>
                    <a:pt x="0" y="648"/>
                  </a:lnTo>
                  <a:close/>
                </a:path>
              </a:pathLst>
            </a:custGeom>
            <a:solidFill>
              <a:srgbClr val="BBDB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Rectangle 7">
              <a:extLst>
                <a:ext uri="{FF2B5EF4-FFF2-40B4-BE49-F238E27FC236}">
                  <a16:creationId xmlns:a16="http://schemas.microsoft.com/office/drawing/2014/main" xmlns="" id="{1E30A302-D679-457E-92EE-A6761A73114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72588" y="3429000"/>
              <a:ext cx="817563" cy="795338"/>
            </a:xfrm>
            <a:prstGeom prst="rect">
              <a:avLst/>
            </a:prstGeom>
            <a:solidFill>
              <a:srgbClr val="BBDB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xmlns="" id="{17438072-CEE9-4F0C-AC67-D8D9CD80A4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16788" y="4173538"/>
              <a:ext cx="2997200" cy="146050"/>
            </a:xfrm>
            <a:custGeom>
              <a:avLst/>
              <a:gdLst>
                <a:gd name="T0" fmla="*/ 2236 w 2292"/>
                <a:gd name="T1" fmla="*/ 111 h 111"/>
                <a:gd name="T2" fmla="*/ 56 w 2292"/>
                <a:gd name="T3" fmla="*/ 111 h 111"/>
                <a:gd name="T4" fmla="*/ 0 w 2292"/>
                <a:gd name="T5" fmla="*/ 55 h 111"/>
                <a:gd name="T6" fmla="*/ 0 w 2292"/>
                <a:gd name="T7" fmla="*/ 55 h 111"/>
                <a:gd name="T8" fmla="*/ 56 w 2292"/>
                <a:gd name="T9" fmla="*/ 0 h 111"/>
                <a:gd name="T10" fmla="*/ 2236 w 2292"/>
                <a:gd name="T11" fmla="*/ 0 h 111"/>
                <a:gd name="T12" fmla="*/ 2292 w 2292"/>
                <a:gd name="T13" fmla="*/ 55 h 111"/>
                <a:gd name="T14" fmla="*/ 2292 w 2292"/>
                <a:gd name="T15" fmla="*/ 55 h 111"/>
                <a:gd name="T16" fmla="*/ 2236 w 2292"/>
                <a:gd name="T17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92" h="111">
                  <a:moveTo>
                    <a:pt x="2236" y="111"/>
                  </a:moveTo>
                  <a:cubicBezTo>
                    <a:pt x="56" y="111"/>
                    <a:pt x="56" y="111"/>
                    <a:pt x="56" y="111"/>
                  </a:cubicBezTo>
                  <a:cubicBezTo>
                    <a:pt x="25" y="111"/>
                    <a:pt x="0" y="86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25"/>
                    <a:pt x="25" y="0"/>
                    <a:pt x="56" y="0"/>
                  </a:cubicBezTo>
                  <a:cubicBezTo>
                    <a:pt x="2236" y="0"/>
                    <a:pt x="2236" y="0"/>
                    <a:pt x="2236" y="0"/>
                  </a:cubicBezTo>
                  <a:cubicBezTo>
                    <a:pt x="2267" y="0"/>
                    <a:pt x="2292" y="25"/>
                    <a:pt x="2292" y="55"/>
                  </a:cubicBezTo>
                  <a:cubicBezTo>
                    <a:pt x="2292" y="55"/>
                    <a:pt x="2292" y="55"/>
                    <a:pt x="2292" y="55"/>
                  </a:cubicBezTo>
                  <a:cubicBezTo>
                    <a:pt x="2292" y="86"/>
                    <a:pt x="2267" y="111"/>
                    <a:pt x="2236" y="111"/>
                  </a:cubicBezTo>
                  <a:close/>
                </a:path>
              </a:pathLst>
            </a:custGeom>
            <a:solidFill>
              <a:srgbClr val="4062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xmlns="" id="{814C14A8-CFFC-499C-87E5-E291CBE0FA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46963" y="3622675"/>
              <a:ext cx="438150" cy="554038"/>
            </a:xfrm>
            <a:custGeom>
              <a:avLst/>
              <a:gdLst>
                <a:gd name="T0" fmla="*/ 132 w 276"/>
                <a:gd name="T1" fmla="*/ 0 h 349"/>
                <a:gd name="T2" fmla="*/ 0 w 276"/>
                <a:gd name="T3" fmla="*/ 349 h 349"/>
                <a:gd name="T4" fmla="*/ 276 w 276"/>
                <a:gd name="T5" fmla="*/ 349 h 349"/>
                <a:gd name="T6" fmla="*/ 132 w 276"/>
                <a:gd name="T7" fmla="*/ 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6" h="349">
                  <a:moveTo>
                    <a:pt x="132" y="0"/>
                  </a:moveTo>
                  <a:lnTo>
                    <a:pt x="0" y="349"/>
                  </a:lnTo>
                  <a:lnTo>
                    <a:pt x="276" y="349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173C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xmlns="" id="{7A0AB22C-857D-46A8-826C-AC614551F2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812088" y="3824288"/>
              <a:ext cx="277813" cy="350838"/>
            </a:xfrm>
            <a:custGeom>
              <a:avLst/>
              <a:gdLst>
                <a:gd name="T0" fmla="*/ 84 w 175"/>
                <a:gd name="T1" fmla="*/ 0 h 221"/>
                <a:gd name="T2" fmla="*/ 0 w 175"/>
                <a:gd name="T3" fmla="*/ 221 h 221"/>
                <a:gd name="T4" fmla="*/ 175 w 175"/>
                <a:gd name="T5" fmla="*/ 221 h 221"/>
                <a:gd name="T6" fmla="*/ 84 w 175"/>
                <a:gd name="T7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" h="221">
                  <a:moveTo>
                    <a:pt x="84" y="0"/>
                  </a:moveTo>
                  <a:lnTo>
                    <a:pt x="0" y="221"/>
                  </a:lnTo>
                  <a:lnTo>
                    <a:pt x="175" y="221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173C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11">
              <a:extLst>
                <a:ext uri="{FF2B5EF4-FFF2-40B4-BE49-F238E27FC236}">
                  <a16:creationId xmlns:a16="http://schemas.microsoft.com/office/drawing/2014/main" xmlns="" id="{73E40B82-AF85-47D5-9ED2-97FB168A4D6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847013" y="4056063"/>
              <a:ext cx="14288" cy="122238"/>
            </a:xfrm>
            <a:prstGeom prst="rect">
              <a:avLst/>
            </a:prstGeom>
            <a:solidFill>
              <a:srgbClr val="764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xmlns="" id="{CD658789-8274-4E89-9344-4A83259E5E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93038" y="3790950"/>
              <a:ext cx="120650" cy="266700"/>
            </a:xfrm>
            <a:custGeom>
              <a:avLst/>
              <a:gdLst>
                <a:gd name="T0" fmla="*/ 93 w 93"/>
                <a:gd name="T1" fmla="*/ 128 h 205"/>
                <a:gd name="T2" fmla="*/ 47 w 93"/>
                <a:gd name="T3" fmla="*/ 205 h 205"/>
                <a:gd name="T4" fmla="*/ 0 w 93"/>
                <a:gd name="T5" fmla="*/ 128 h 205"/>
                <a:gd name="T6" fmla="*/ 47 w 93"/>
                <a:gd name="T7" fmla="*/ 0 h 205"/>
                <a:gd name="T8" fmla="*/ 93 w 93"/>
                <a:gd name="T9" fmla="*/ 128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05">
                  <a:moveTo>
                    <a:pt x="93" y="128"/>
                  </a:moveTo>
                  <a:cubicBezTo>
                    <a:pt x="93" y="191"/>
                    <a:pt x="72" y="205"/>
                    <a:pt x="47" y="205"/>
                  </a:cubicBezTo>
                  <a:cubicBezTo>
                    <a:pt x="21" y="205"/>
                    <a:pt x="0" y="191"/>
                    <a:pt x="0" y="128"/>
                  </a:cubicBezTo>
                  <a:cubicBezTo>
                    <a:pt x="0" y="66"/>
                    <a:pt x="47" y="0"/>
                    <a:pt x="47" y="0"/>
                  </a:cubicBezTo>
                  <a:cubicBezTo>
                    <a:pt x="47" y="0"/>
                    <a:pt x="93" y="66"/>
                    <a:pt x="93" y="128"/>
                  </a:cubicBezTo>
                  <a:close/>
                </a:path>
              </a:pathLst>
            </a:custGeom>
            <a:solidFill>
              <a:srgbClr val="FF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xmlns="" id="{4609532E-0240-440C-B9C9-ACCDA04110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32738" y="3125788"/>
              <a:ext cx="285750" cy="363538"/>
            </a:xfrm>
            <a:custGeom>
              <a:avLst/>
              <a:gdLst>
                <a:gd name="T0" fmla="*/ 180 w 180"/>
                <a:gd name="T1" fmla="*/ 229 h 229"/>
                <a:gd name="T2" fmla="*/ 86 w 180"/>
                <a:gd name="T3" fmla="*/ 0 h 229"/>
                <a:gd name="T4" fmla="*/ 0 w 180"/>
                <a:gd name="T5" fmla="*/ 229 h 229"/>
                <a:gd name="T6" fmla="*/ 180 w 180"/>
                <a:gd name="T7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0" h="229">
                  <a:moveTo>
                    <a:pt x="180" y="229"/>
                  </a:moveTo>
                  <a:lnTo>
                    <a:pt x="86" y="0"/>
                  </a:lnTo>
                  <a:lnTo>
                    <a:pt x="0" y="229"/>
                  </a:lnTo>
                  <a:lnTo>
                    <a:pt x="180" y="229"/>
                  </a:lnTo>
                  <a:close/>
                </a:path>
              </a:pathLst>
            </a:custGeom>
            <a:solidFill>
              <a:srgbClr val="EDE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xmlns="" id="{A0B9E64F-B399-4FA0-900D-96F57BC0077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72388" y="3489325"/>
              <a:ext cx="828675" cy="687388"/>
            </a:xfrm>
            <a:custGeom>
              <a:avLst/>
              <a:gdLst>
                <a:gd name="T0" fmla="*/ 344 w 522"/>
                <a:gd name="T1" fmla="*/ 0 h 433"/>
                <a:gd name="T2" fmla="*/ 164 w 522"/>
                <a:gd name="T3" fmla="*/ 0 h 433"/>
                <a:gd name="T4" fmla="*/ 0 w 522"/>
                <a:gd name="T5" fmla="*/ 433 h 433"/>
                <a:gd name="T6" fmla="*/ 522 w 522"/>
                <a:gd name="T7" fmla="*/ 433 h 433"/>
                <a:gd name="T8" fmla="*/ 344 w 522"/>
                <a:gd name="T9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2" h="433">
                  <a:moveTo>
                    <a:pt x="344" y="0"/>
                  </a:moveTo>
                  <a:lnTo>
                    <a:pt x="164" y="0"/>
                  </a:lnTo>
                  <a:lnTo>
                    <a:pt x="0" y="433"/>
                  </a:lnTo>
                  <a:lnTo>
                    <a:pt x="522" y="433"/>
                  </a:lnTo>
                  <a:lnTo>
                    <a:pt x="344" y="0"/>
                  </a:lnTo>
                  <a:close/>
                </a:path>
              </a:pathLst>
            </a:custGeom>
            <a:solidFill>
              <a:srgbClr val="2A5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xmlns="" id="{58065EA1-AD0B-439C-84AA-AAC2D3C933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93113" y="3363913"/>
              <a:ext cx="220663" cy="280988"/>
            </a:xfrm>
            <a:custGeom>
              <a:avLst/>
              <a:gdLst>
                <a:gd name="T0" fmla="*/ 139 w 139"/>
                <a:gd name="T1" fmla="*/ 177 h 177"/>
                <a:gd name="T2" fmla="*/ 67 w 139"/>
                <a:gd name="T3" fmla="*/ 0 h 177"/>
                <a:gd name="T4" fmla="*/ 0 w 139"/>
                <a:gd name="T5" fmla="*/ 177 h 177"/>
                <a:gd name="T6" fmla="*/ 139 w 139"/>
                <a:gd name="T7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9" h="177">
                  <a:moveTo>
                    <a:pt x="139" y="177"/>
                  </a:moveTo>
                  <a:lnTo>
                    <a:pt x="67" y="0"/>
                  </a:lnTo>
                  <a:lnTo>
                    <a:pt x="0" y="177"/>
                  </a:lnTo>
                  <a:lnTo>
                    <a:pt x="139" y="177"/>
                  </a:lnTo>
                  <a:close/>
                </a:path>
              </a:pathLst>
            </a:custGeom>
            <a:solidFill>
              <a:srgbClr val="EDE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xmlns="" id="{2AE7DC03-39D1-448F-B168-F79C47BC20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91500" y="3644900"/>
              <a:ext cx="641350" cy="531813"/>
            </a:xfrm>
            <a:custGeom>
              <a:avLst/>
              <a:gdLst>
                <a:gd name="T0" fmla="*/ 266 w 404"/>
                <a:gd name="T1" fmla="*/ 0 h 335"/>
                <a:gd name="T2" fmla="*/ 127 w 404"/>
                <a:gd name="T3" fmla="*/ 0 h 335"/>
                <a:gd name="T4" fmla="*/ 0 w 404"/>
                <a:gd name="T5" fmla="*/ 335 h 335"/>
                <a:gd name="T6" fmla="*/ 404 w 404"/>
                <a:gd name="T7" fmla="*/ 335 h 335"/>
                <a:gd name="T8" fmla="*/ 266 w 404"/>
                <a:gd name="T9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4" h="335">
                  <a:moveTo>
                    <a:pt x="266" y="0"/>
                  </a:moveTo>
                  <a:lnTo>
                    <a:pt x="127" y="0"/>
                  </a:lnTo>
                  <a:lnTo>
                    <a:pt x="0" y="335"/>
                  </a:lnTo>
                  <a:lnTo>
                    <a:pt x="404" y="335"/>
                  </a:lnTo>
                  <a:lnTo>
                    <a:pt x="266" y="0"/>
                  </a:lnTo>
                  <a:close/>
                </a:path>
              </a:pathLst>
            </a:custGeom>
            <a:solidFill>
              <a:srgbClr val="2A5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17">
              <a:extLst>
                <a:ext uri="{FF2B5EF4-FFF2-40B4-BE49-F238E27FC236}">
                  <a16:creationId xmlns:a16="http://schemas.microsoft.com/office/drawing/2014/main" xmlns="" id="{0BDC64C2-09D6-4A7D-B41B-A5D4C5703DE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350250" y="4003675"/>
              <a:ext cx="22225" cy="171450"/>
            </a:xfrm>
            <a:prstGeom prst="rect">
              <a:avLst/>
            </a:prstGeom>
            <a:solidFill>
              <a:srgbClr val="764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xmlns="" id="{784EB3C4-6BC0-4497-BB77-C41CAD0FCF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3625850"/>
              <a:ext cx="169863" cy="379413"/>
            </a:xfrm>
            <a:custGeom>
              <a:avLst/>
              <a:gdLst>
                <a:gd name="T0" fmla="*/ 130 w 130"/>
                <a:gd name="T1" fmla="*/ 183 h 291"/>
                <a:gd name="T2" fmla="*/ 65 w 130"/>
                <a:gd name="T3" fmla="*/ 291 h 291"/>
                <a:gd name="T4" fmla="*/ 0 w 130"/>
                <a:gd name="T5" fmla="*/ 183 h 291"/>
                <a:gd name="T6" fmla="*/ 65 w 130"/>
                <a:gd name="T7" fmla="*/ 0 h 291"/>
                <a:gd name="T8" fmla="*/ 130 w 130"/>
                <a:gd name="T9" fmla="*/ 183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291">
                  <a:moveTo>
                    <a:pt x="130" y="183"/>
                  </a:moveTo>
                  <a:cubicBezTo>
                    <a:pt x="130" y="271"/>
                    <a:pt x="101" y="291"/>
                    <a:pt x="65" y="291"/>
                  </a:cubicBezTo>
                  <a:cubicBezTo>
                    <a:pt x="29" y="291"/>
                    <a:pt x="0" y="271"/>
                    <a:pt x="0" y="183"/>
                  </a:cubicBezTo>
                  <a:cubicBezTo>
                    <a:pt x="0" y="94"/>
                    <a:pt x="65" y="0"/>
                    <a:pt x="65" y="0"/>
                  </a:cubicBezTo>
                  <a:cubicBezTo>
                    <a:pt x="65" y="0"/>
                    <a:pt x="130" y="94"/>
                    <a:pt x="130" y="183"/>
                  </a:cubicBezTo>
                  <a:close/>
                </a:path>
              </a:pathLst>
            </a:custGeom>
            <a:solidFill>
              <a:srgbClr val="FF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xmlns="" id="{5B382114-70CC-42D0-B812-BC53A3A1F78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21550" y="3160713"/>
              <a:ext cx="593725" cy="331788"/>
            </a:xfrm>
            <a:custGeom>
              <a:avLst/>
              <a:gdLst>
                <a:gd name="T0" fmla="*/ 12 w 455"/>
                <a:gd name="T1" fmla="*/ 254 h 254"/>
                <a:gd name="T2" fmla="*/ 445 w 455"/>
                <a:gd name="T3" fmla="*/ 254 h 254"/>
                <a:gd name="T4" fmla="*/ 352 w 455"/>
                <a:gd name="T5" fmla="*/ 145 h 254"/>
                <a:gd name="T6" fmla="*/ 268 w 455"/>
                <a:gd name="T7" fmla="*/ 21 h 254"/>
                <a:gd name="T8" fmla="*/ 82 w 455"/>
                <a:gd name="T9" fmla="*/ 145 h 254"/>
                <a:gd name="T10" fmla="*/ 12 w 455"/>
                <a:gd name="T11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5" h="254">
                  <a:moveTo>
                    <a:pt x="12" y="254"/>
                  </a:moveTo>
                  <a:cubicBezTo>
                    <a:pt x="445" y="254"/>
                    <a:pt x="445" y="254"/>
                    <a:pt x="445" y="254"/>
                  </a:cubicBezTo>
                  <a:cubicBezTo>
                    <a:pt x="445" y="254"/>
                    <a:pt x="455" y="145"/>
                    <a:pt x="352" y="145"/>
                  </a:cubicBezTo>
                  <a:cubicBezTo>
                    <a:pt x="352" y="145"/>
                    <a:pt x="366" y="42"/>
                    <a:pt x="268" y="21"/>
                  </a:cubicBezTo>
                  <a:cubicBezTo>
                    <a:pt x="170" y="0"/>
                    <a:pt x="82" y="54"/>
                    <a:pt x="82" y="145"/>
                  </a:cubicBezTo>
                  <a:cubicBezTo>
                    <a:pt x="82" y="145"/>
                    <a:pt x="0" y="168"/>
                    <a:pt x="12" y="2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xmlns="" id="{F19B19FB-3C40-40A9-BED4-C6ABC57DE1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50275" y="2474913"/>
              <a:ext cx="801688" cy="446088"/>
            </a:xfrm>
            <a:custGeom>
              <a:avLst/>
              <a:gdLst>
                <a:gd name="T0" fmla="*/ 16 w 613"/>
                <a:gd name="T1" fmla="*/ 342 h 342"/>
                <a:gd name="T2" fmla="*/ 601 w 613"/>
                <a:gd name="T3" fmla="*/ 342 h 342"/>
                <a:gd name="T4" fmla="*/ 475 w 613"/>
                <a:gd name="T5" fmla="*/ 195 h 342"/>
                <a:gd name="T6" fmla="*/ 362 w 613"/>
                <a:gd name="T7" fmla="*/ 28 h 342"/>
                <a:gd name="T8" fmla="*/ 110 w 613"/>
                <a:gd name="T9" fmla="*/ 195 h 342"/>
                <a:gd name="T10" fmla="*/ 16 w 613"/>
                <a:gd name="T11" fmla="*/ 342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3" h="342">
                  <a:moveTo>
                    <a:pt x="16" y="342"/>
                  </a:moveTo>
                  <a:cubicBezTo>
                    <a:pt x="601" y="342"/>
                    <a:pt x="601" y="342"/>
                    <a:pt x="601" y="342"/>
                  </a:cubicBezTo>
                  <a:cubicBezTo>
                    <a:pt x="601" y="342"/>
                    <a:pt x="613" y="195"/>
                    <a:pt x="475" y="195"/>
                  </a:cubicBezTo>
                  <a:cubicBezTo>
                    <a:pt x="475" y="195"/>
                    <a:pt x="494" y="56"/>
                    <a:pt x="362" y="28"/>
                  </a:cubicBezTo>
                  <a:cubicBezTo>
                    <a:pt x="230" y="0"/>
                    <a:pt x="110" y="72"/>
                    <a:pt x="110" y="195"/>
                  </a:cubicBezTo>
                  <a:cubicBezTo>
                    <a:pt x="110" y="195"/>
                    <a:pt x="0" y="226"/>
                    <a:pt x="16" y="3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21">
              <a:extLst>
                <a:ext uri="{FF2B5EF4-FFF2-40B4-BE49-F238E27FC236}">
                  <a16:creationId xmlns:a16="http://schemas.microsoft.com/office/drawing/2014/main" xmlns="" id="{DCDF51D7-F390-4445-B66A-35084372546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915275" y="2489200"/>
              <a:ext cx="538163" cy="536575"/>
            </a:xfrm>
            <a:prstGeom prst="ellipse">
              <a:avLst/>
            </a:prstGeom>
            <a:solidFill>
              <a:srgbClr val="F083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xmlns="" id="{C5922867-4BCE-4E23-9346-A9E4B02010D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36013" y="4013200"/>
              <a:ext cx="233363" cy="161925"/>
            </a:xfrm>
            <a:custGeom>
              <a:avLst/>
              <a:gdLst>
                <a:gd name="T0" fmla="*/ 154 w 178"/>
                <a:gd name="T1" fmla="*/ 102 h 124"/>
                <a:gd name="T2" fmla="*/ 154 w 178"/>
                <a:gd name="T3" fmla="*/ 107 h 124"/>
                <a:gd name="T4" fmla="*/ 146 w 178"/>
                <a:gd name="T5" fmla="*/ 124 h 124"/>
                <a:gd name="T6" fmla="*/ 30 w 178"/>
                <a:gd name="T7" fmla="*/ 124 h 124"/>
                <a:gd name="T8" fmla="*/ 26 w 178"/>
                <a:gd name="T9" fmla="*/ 115 h 124"/>
                <a:gd name="T10" fmla="*/ 0 w 178"/>
                <a:gd name="T11" fmla="*/ 85 h 124"/>
                <a:gd name="T12" fmla="*/ 27 w 178"/>
                <a:gd name="T13" fmla="*/ 55 h 124"/>
                <a:gd name="T14" fmla="*/ 25 w 178"/>
                <a:gd name="T15" fmla="*/ 43 h 124"/>
                <a:gd name="T16" fmla="*/ 56 w 178"/>
                <a:gd name="T17" fmla="*/ 13 h 124"/>
                <a:gd name="T18" fmla="*/ 69 w 178"/>
                <a:gd name="T19" fmla="*/ 15 h 124"/>
                <a:gd name="T20" fmla="*/ 93 w 178"/>
                <a:gd name="T21" fmla="*/ 0 h 124"/>
                <a:gd name="T22" fmla="*/ 120 w 178"/>
                <a:gd name="T23" fmla="*/ 26 h 124"/>
                <a:gd name="T24" fmla="*/ 120 w 178"/>
                <a:gd name="T25" fmla="*/ 27 h 124"/>
                <a:gd name="T26" fmla="*/ 128 w 178"/>
                <a:gd name="T27" fmla="*/ 25 h 124"/>
                <a:gd name="T28" fmla="*/ 148 w 178"/>
                <a:gd name="T29" fmla="*/ 43 h 124"/>
                <a:gd name="T30" fmla="*/ 148 w 178"/>
                <a:gd name="T31" fmla="*/ 43 h 124"/>
                <a:gd name="T32" fmla="*/ 178 w 178"/>
                <a:gd name="T33" fmla="*/ 73 h 124"/>
                <a:gd name="T34" fmla="*/ 154 w 178"/>
                <a:gd name="T35" fmla="*/ 10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8" h="124">
                  <a:moveTo>
                    <a:pt x="154" y="102"/>
                  </a:moveTo>
                  <a:cubicBezTo>
                    <a:pt x="154" y="103"/>
                    <a:pt x="154" y="105"/>
                    <a:pt x="154" y="107"/>
                  </a:cubicBezTo>
                  <a:cubicBezTo>
                    <a:pt x="154" y="114"/>
                    <a:pt x="151" y="120"/>
                    <a:pt x="146" y="124"/>
                  </a:cubicBezTo>
                  <a:cubicBezTo>
                    <a:pt x="30" y="124"/>
                    <a:pt x="30" y="124"/>
                    <a:pt x="30" y="124"/>
                  </a:cubicBezTo>
                  <a:cubicBezTo>
                    <a:pt x="29" y="121"/>
                    <a:pt x="27" y="118"/>
                    <a:pt x="26" y="115"/>
                  </a:cubicBezTo>
                  <a:cubicBezTo>
                    <a:pt x="11" y="113"/>
                    <a:pt x="0" y="100"/>
                    <a:pt x="0" y="85"/>
                  </a:cubicBezTo>
                  <a:cubicBezTo>
                    <a:pt x="0" y="69"/>
                    <a:pt x="12" y="56"/>
                    <a:pt x="27" y="55"/>
                  </a:cubicBezTo>
                  <a:cubicBezTo>
                    <a:pt x="26" y="51"/>
                    <a:pt x="25" y="47"/>
                    <a:pt x="25" y="43"/>
                  </a:cubicBezTo>
                  <a:cubicBezTo>
                    <a:pt x="25" y="26"/>
                    <a:pt x="39" y="13"/>
                    <a:pt x="56" y="13"/>
                  </a:cubicBezTo>
                  <a:cubicBezTo>
                    <a:pt x="61" y="13"/>
                    <a:pt x="65" y="14"/>
                    <a:pt x="69" y="15"/>
                  </a:cubicBezTo>
                  <a:cubicBezTo>
                    <a:pt x="73" y="6"/>
                    <a:pt x="82" y="0"/>
                    <a:pt x="93" y="0"/>
                  </a:cubicBezTo>
                  <a:cubicBezTo>
                    <a:pt x="108" y="0"/>
                    <a:pt x="120" y="12"/>
                    <a:pt x="120" y="26"/>
                  </a:cubicBezTo>
                  <a:cubicBezTo>
                    <a:pt x="120" y="26"/>
                    <a:pt x="120" y="26"/>
                    <a:pt x="120" y="27"/>
                  </a:cubicBezTo>
                  <a:cubicBezTo>
                    <a:pt x="123" y="26"/>
                    <a:pt x="125" y="25"/>
                    <a:pt x="128" y="25"/>
                  </a:cubicBezTo>
                  <a:cubicBezTo>
                    <a:pt x="139" y="25"/>
                    <a:pt x="147" y="33"/>
                    <a:pt x="148" y="43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65" y="43"/>
                    <a:pt x="178" y="56"/>
                    <a:pt x="178" y="73"/>
                  </a:cubicBezTo>
                  <a:cubicBezTo>
                    <a:pt x="178" y="87"/>
                    <a:pt x="168" y="99"/>
                    <a:pt x="154" y="102"/>
                  </a:cubicBezTo>
                  <a:close/>
                </a:path>
              </a:pathLst>
            </a:custGeom>
            <a:solidFill>
              <a:srgbClr val="77B0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xmlns="" id="{373D4B74-0A6C-4690-95C8-DA1551A8D6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93163" y="4049713"/>
              <a:ext cx="141288" cy="125413"/>
            </a:xfrm>
            <a:custGeom>
              <a:avLst/>
              <a:gdLst>
                <a:gd name="T0" fmla="*/ 101 w 108"/>
                <a:gd name="T1" fmla="*/ 60 h 96"/>
                <a:gd name="T2" fmla="*/ 103 w 108"/>
                <a:gd name="T3" fmla="*/ 68 h 96"/>
                <a:gd name="T4" fmla="*/ 83 w 108"/>
                <a:gd name="T5" fmla="*/ 89 h 96"/>
                <a:gd name="T6" fmla="*/ 81 w 108"/>
                <a:gd name="T7" fmla="*/ 88 h 96"/>
                <a:gd name="T8" fmla="*/ 78 w 108"/>
                <a:gd name="T9" fmla="*/ 96 h 96"/>
                <a:gd name="T10" fmla="*/ 12 w 108"/>
                <a:gd name="T11" fmla="*/ 96 h 96"/>
                <a:gd name="T12" fmla="*/ 8 w 108"/>
                <a:gd name="T13" fmla="*/ 85 h 96"/>
                <a:gd name="T14" fmla="*/ 8 w 108"/>
                <a:gd name="T15" fmla="*/ 83 h 96"/>
                <a:gd name="T16" fmla="*/ 0 w 108"/>
                <a:gd name="T17" fmla="*/ 69 h 96"/>
                <a:gd name="T18" fmla="*/ 5 w 108"/>
                <a:gd name="T19" fmla="*/ 57 h 96"/>
                <a:gd name="T20" fmla="*/ 0 w 108"/>
                <a:gd name="T21" fmla="*/ 45 h 96"/>
                <a:gd name="T22" fmla="*/ 17 w 108"/>
                <a:gd name="T23" fmla="*/ 28 h 96"/>
                <a:gd name="T24" fmla="*/ 20 w 108"/>
                <a:gd name="T25" fmla="*/ 29 h 96"/>
                <a:gd name="T26" fmla="*/ 19 w 108"/>
                <a:gd name="T27" fmla="*/ 24 h 96"/>
                <a:gd name="T28" fmla="*/ 44 w 108"/>
                <a:gd name="T29" fmla="*/ 0 h 96"/>
                <a:gd name="T30" fmla="*/ 68 w 108"/>
                <a:gd name="T31" fmla="*/ 24 h 96"/>
                <a:gd name="T32" fmla="*/ 68 w 108"/>
                <a:gd name="T33" fmla="*/ 25 h 96"/>
                <a:gd name="T34" fmla="*/ 82 w 108"/>
                <a:gd name="T35" fmla="*/ 38 h 96"/>
                <a:gd name="T36" fmla="*/ 93 w 108"/>
                <a:gd name="T37" fmla="*/ 33 h 96"/>
                <a:gd name="T38" fmla="*/ 108 w 108"/>
                <a:gd name="T39" fmla="*/ 48 h 96"/>
                <a:gd name="T40" fmla="*/ 101 w 108"/>
                <a:gd name="T41" fmla="*/ 6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8" h="96">
                  <a:moveTo>
                    <a:pt x="101" y="60"/>
                  </a:moveTo>
                  <a:cubicBezTo>
                    <a:pt x="102" y="63"/>
                    <a:pt x="103" y="65"/>
                    <a:pt x="103" y="68"/>
                  </a:cubicBezTo>
                  <a:cubicBezTo>
                    <a:pt x="103" y="80"/>
                    <a:pt x="94" y="89"/>
                    <a:pt x="83" y="89"/>
                  </a:cubicBezTo>
                  <a:cubicBezTo>
                    <a:pt x="82" y="89"/>
                    <a:pt x="81" y="88"/>
                    <a:pt x="81" y="88"/>
                  </a:cubicBezTo>
                  <a:cubicBezTo>
                    <a:pt x="80" y="91"/>
                    <a:pt x="79" y="93"/>
                    <a:pt x="78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0" y="93"/>
                    <a:pt x="8" y="89"/>
                    <a:pt x="8" y="85"/>
                  </a:cubicBezTo>
                  <a:cubicBezTo>
                    <a:pt x="8" y="84"/>
                    <a:pt x="8" y="84"/>
                    <a:pt x="8" y="83"/>
                  </a:cubicBezTo>
                  <a:cubicBezTo>
                    <a:pt x="3" y="80"/>
                    <a:pt x="0" y="75"/>
                    <a:pt x="0" y="69"/>
                  </a:cubicBezTo>
                  <a:cubicBezTo>
                    <a:pt x="0" y="64"/>
                    <a:pt x="2" y="60"/>
                    <a:pt x="5" y="57"/>
                  </a:cubicBezTo>
                  <a:cubicBezTo>
                    <a:pt x="2" y="54"/>
                    <a:pt x="0" y="49"/>
                    <a:pt x="0" y="45"/>
                  </a:cubicBezTo>
                  <a:cubicBezTo>
                    <a:pt x="0" y="36"/>
                    <a:pt x="7" y="28"/>
                    <a:pt x="17" y="28"/>
                  </a:cubicBezTo>
                  <a:cubicBezTo>
                    <a:pt x="18" y="28"/>
                    <a:pt x="19" y="29"/>
                    <a:pt x="20" y="29"/>
                  </a:cubicBezTo>
                  <a:cubicBezTo>
                    <a:pt x="19" y="27"/>
                    <a:pt x="19" y="26"/>
                    <a:pt x="19" y="24"/>
                  </a:cubicBezTo>
                  <a:cubicBezTo>
                    <a:pt x="19" y="11"/>
                    <a:pt x="30" y="0"/>
                    <a:pt x="44" y="0"/>
                  </a:cubicBezTo>
                  <a:cubicBezTo>
                    <a:pt x="57" y="0"/>
                    <a:pt x="68" y="11"/>
                    <a:pt x="68" y="24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75" y="26"/>
                    <a:pt x="81" y="31"/>
                    <a:pt x="82" y="38"/>
                  </a:cubicBezTo>
                  <a:cubicBezTo>
                    <a:pt x="85" y="35"/>
                    <a:pt x="89" y="33"/>
                    <a:pt x="93" y="33"/>
                  </a:cubicBezTo>
                  <a:cubicBezTo>
                    <a:pt x="101" y="33"/>
                    <a:pt x="108" y="40"/>
                    <a:pt x="108" y="48"/>
                  </a:cubicBezTo>
                  <a:cubicBezTo>
                    <a:pt x="108" y="53"/>
                    <a:pt x="105" y="57"/>
                    <a:pt x="101" y="60"/>
                  </a:cubicBezTo>
                  <a:close/>
                </a:path>
              </a:pathLst>
            </a:custGeom>
            <a:solidFill>
              <a:srgbClr val="8AC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xmlns="" id="{C92E4C00-042A-413B-9AC5-D59D7AD595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85263" y="3787775"/>
              <a:ext cx="192088" cy="109538"/>
            </a:xfrm>
            <a:custGeom>
              <a:avLst/>
              <a:gdLst>
                <a:gd name="T0" fmla="*/ 0 w 121"/>
                <a:gd name="T1" fmla="*/ 69 h 69"/>
                <a:gd name="T2" fmla="*/ 61 w 121"/>
                <a:gd name="T3" fmla="*/ 0 h 69"/>
                <a:gd name="T4" fmla="*/ 121 w 121"/>
                <a:gd name="T5" fmla="*/ 69 h 69"/>
                <a:gd name="T6" fmla="*/ 0 w 121"/>
                <a:gd name="T7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69">
                  <a:moveTo>
                    <a:pt x="0" y="69"/>
                  </a:moveTo>
                  <a:lnTo>
                    <a:pt x="61" y="0"/>
                  </a:lnTo>
                  <a:lnTo>
                    <a:pt x="121" y="69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xmlns="" id="{026B6CBF-2878-411E-8245-9A4673FCAF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94763" y="3787775"/>
              <a:ext cx="287338" cy="109538"/>
            </a:xfrm>
            <a:custGeom>
              <a:avLst/>
              <a:gdLst>
                <a:gd name="T0" fmla="*/ 0 w 181"/>
                <a:gd name="T1" fmla="*/ 69 h 69"/>
                <a:gd name="T2" fmla="*/ 60 w 181"/>
                <a:gd name="T3" fmla="*/ 0 h 69"/>
                <a:gd name="T4" fmla="*/ 181 w 181"/>
                <a:gd name="T5" fmla="*/ 0 h 69"/>
                <a:gd name="T6" fmla="*/ 121 w 181"/>
                <a:gd name="T7" fmla="*/ 69 h 69"/>
                <a:gd name="T8" fmla="*/ 0 w 181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69">
                  <a:moveTo>
                    <a:pt x="0" y="69"/>
                  </a:moveTo>
                  <a:lnTo>
                    <a:pt x="60" y="0"/>
                  </a:lnTo>
                  <a:lnTo>
                    <a:pt x="181" y="0"/>
                  </a:lnTo>
                  <a:lnTo>
                    <a:pt x="121" y="69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DD8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xmlns="" id="{55B9EE09-86A4-4977-8F16-669AA2C3FE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74150" y="3673475"/>
              <a:ext cx="88900" cy="160338"/>
            </a:xfrm>
            <a:custGeom>
              <a:avLst/>
              <a:gdLst>
                <a:gd name="T0" fmla="*/ 26 w 56"/>
                <a:gd name="T1" fmla="*/ 0 h 101"/>
                <a:gd name="T2" fmla="*/ 0 w 56"/>
                <a:gd name="T3" fmla="*/ 0 h 101"/>
                <a:gd name="T4" fmla="*/ 0 w 56"/>
                <a:gd name="T5" fmla="*/ 101 h 101"/>
                <a:gd name="T6" fmla="*/ 26 w 56"/>
                <a:gd name="T7" fmla="*/ 72 h 101"/>
                <a:gd name="T8" fmla="*/ 56 w 56"/>
                <a:gd name="T9" fmla="*/ 72 h 101"/>
                <a:gd name="T10" fmla="*/ 56 w 56"/>
                <a:gd name="T11" fmla="*/ 0 h 101"/>
                <a:gd name="T12" fmla="*/ 26 w 56"/>
                <a:gd name="T1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01">
                  <a:moveTo>
                    <a:pt x="26" y="0"/>
                  </a:moveTo>
                  <a:lnTo>
                    <a:pt x="0" y="0"/>
                  </a:lnTo>
                  <a:lnTo>
                    <a:pt x="0" y="101"/>
                  </a:lnTo>
                  <a:lnTo>
                    <a:pt x="26" y="72"/>
                  </a:lnTo>
                  <a:lnTo>
                    <a:pt x="56" y="72"/>
                  </a:lnTo>
                  <a:lnTo>
                    <a:pt x="5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27">
              <a:extLst>
                <a:ext uri="{FF2B5EF4-FFF2-40B4-BE49-F238E27FC236}">
                  <a16:creationId xmlns:a16="http://schemas.microsoft.com/office/drawing/2014/main" xmlns="" id="{04A4BB51-A4C2-4E32-9CD8-DE7AB415F5E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10650" y="3673475"/>
              <a:ext cx="63500" cy="160338"/>
            </a:xfrm>
            <a:prstGeom prst="rect">
              <a:avLst/>
            </a:prstGeom>
            <a:solidFill>
              <a:srgbClr val="C8C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>
              <a:extLst>
                <a:ext uri="{FF2B5EF4-FFF2-40B4-BE49-F238E27FC236}">
                  <a16:creationId xmlns:a16="http://schemas.microsoft.com/office/drawing/2014/main" xmlns="" id="{70A35DBC-25ED-4528-AE83-A51C6E5588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69388" y="3560763"/>
              <a:ext cx="98425" cy="112713"/>
            </a:xfrm>
            <a:custGeom>
              <a:avLst/>
              <a:gdLst>
                <a:gd name="T0" fmla="*/ 31 w 62"/>
                <a:gd name="T1" fmla="*/ 0 h 71"/>
                <a:gd name="T2" fmla="*/ 0 w 62"/>
                <a:gd name="T3" fmla="*/ 71 h 71"/>
                <a:gd name="T4" fmla="*/ 62 w 62"/>
                <a:gd name="T5" fmla="*/ 71 h 71"/>
                <a:gd name="T6" fmla="*/ 31 w 62"/>
                <a:gd name="T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71">
                  <a:moveTo>
                    <a:pt x="31" y="0"/>
                  </a:moveTo>
                  <a:lnTo>
                    <a:pt x="0" y="71"/>
                  </a:lnTo>
                  <a:lnTo>
                    <a:pt x="62" y="71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>
              <a:extLst>
                <a:ext uri="{FF2B5EF4-FFF2-40B4-BE49-F238E27FC236}">
                  <a16:creationId xmlns:a16="http://schemas.microsoft.com/office/drawing/2014/main" xmlns="" id="{1D5558B7-543A-44CB-8B0B-D91391B9B2B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04300" y="3560763"/>
              <a:ext cx="114300" cy="112713"/>
            </a:xfrm>
            <a:custGeom>
              <a:avLst/>
              <a:gdLst>
                <a:gd name="T0" fmla="*/ 32 w 72"/>
                <a:gd name="T1" fmla="*/ 0 h 71"/>
                <a:gd name="T2" fmla="*/ 0 w 72"/>
                <a:gd name="T3" fmla="*/ 71 h 71"/>
                <a:gd name="T4" fmla="*/ 41 w 72"/>
                <a:gd name="T5" fmla="*/ 71 h 71"/>
                <a:gd name="T6" fmla="*/ 72 w 72"/>
                <a:gd name="T7" fmla="*/ 0 h 71"/>
                <a:gd name="T8" fmla="*/ 32 w 72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1">
                  <a:moveTo>
                    <a:pt x="32" y="0"/>
                  </a:moveTo>
                  <a:lnTo>
                    <a:pt x="0" y="71"/>
                  </a:lnTo>
                  <a:lnTo>
                    <a:pt x="41" y="71"/>
                  </a:lnTo>
                  <a:lnTo>
                    <a:pt x="72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DD8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0" name="Rectangle 30">
              <a:extLst>
                <a:ext uri="{FF2B5EF4-FFF2-40B4-BE49-F238E27FC236}">
                  <a16:creationId xmlns:a16="http://schemas.microsoft.com/office/drawing/2014/main" xmlns="" id="{AF7C4D3F-6302-4935-9287-1255FB08602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5263" y="3897313"/>
              <a:ext cx="192088" cy="277813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1" name="Rectangle 31">
              <a:extLst>
                <a:ext uri="{FF2B5EF4-FFF2-40B4-BE49-F238E27FC236}">
                  <a16:creationId xmlns:a16="http://schemas.microsoft.com/office/drawing/2014/main" xmlns="" id="{9824B54A-8E1C-4C71-903E-71EA7449F21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894763" y="3897313"/>
              <a:ext cx="192088" cy="277813"/>
            </a:xfrm>
            <a:prstGeom prst="rect">
              <a:avLst/>
            </a:prstGeom>
            <a:solidFill>
              <a:srgbClr val="C8C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2" name="Rectangle 32">
              <a:extLst>
                <a:ext uri="{FF2B5EF4-FFF2-40B4-BE49-F238E27FC236}">
                  <a16:creationId xmlns:a16="http://schemas.microsoft.com/office/drawing/2014/main" xmlns="" id="{791B9024-EE45-4078-9456-87A8261FC01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5263" y="4165600"/>
              <a:ext cx="198438" cy="9525"/>
            </a:xfrm>
            <a:prstGeom prst="rect">
              <a:avLst/>
            </a:prstGeom>
            <a:solidFill>
              <a:srgbClr val="C8C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3" name="Rectangle 33">
              <a:extLst>
                <a:ext uri="{FF2B5EF4-FFF2-40B4-BE49-F238E27FC236}">
                  <a16:creationId xmlns:a16="http://schemas.microsoft.com/office/drawing/2014/main" xmlns="" id="{109540E1-9C29-4778-95E7-9209574817A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890000" y="4165600"/>
              <a:ext cx="188913" cy="9525"/>
            </a:xfrm>
            <a:prstGeom prst="rect">
              <a:avLst/>
            </a:pr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4" name="Rectangle 34">
              <a:extLst>
                <a:ext uri="{FF2B5EF4-FFF2-40B4-BE49-F238E27FC236}">
                  <a16:creationId xmlns:a16="http://schemas.microsoft.com/office/drawing/2014/main" xmlns="" id="{0E587C12-3124-40C2-AE55-E3AFCE76921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3675" y="3963988"/>
              <a:ext cx="203200" cy="6350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5" name="Rectangle 35">
              <a:extLst>
                <a:ext uri="{FF2B5EF4-FFF2-40B4-BE49-F238E27FC236}">
                  <a16:creationId xmlns:a16="http://schemas.microsoft.com/office/drawing/2014/main" xmlns="" id="{6F20B6B5-C63B-4CC5-ACA2-E378FABF014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3675" y="3968750"/>
              <a:ext cx="203200" cy="4763"/>
            </a:xfrm>
            <a:prstGeom prst="rect">
              <a:avLst/>
            </a:prstGeom>
            <a:solidFill>
              <a:srgbClr val="C8C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6" name="Rectangle 36">
              <a:extLst>
                <a:ext uri="{FF2B5EF4-FFF2-40B4-BE49-F238E27FC236}">
                  <a16:creationId xmlns:a16="http://schemas.microsoft.com/office/drawing/2014/main" xmlns="" id="{4C4F3C16-7C21-4242-AF77-674C82444BD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890000" y="3963988"/>
              <a:ext cx="193675" cy="6350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8" name="Rectangle 37">
              <a:extLst>
                <a:ext uri="{FF2B5EF4-FFF2-40B4-BE49-F238E27FC236}">
                  <a16:creationId xmlns:a16="http://schemas.microsoft.com/office/drawing/2014/main" xmlns="" id="{D0FE12E0-46FE-48C5-8F8B-5531F48FFAA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890000" y="3968750"/>
              <a:ext cx="193675" cy="4763"/>
            </a:xfrm>
            <a:prstGeom prst="rect">
              <a:avLst/>
            </a:prstGeom>
            <a:solidFill>
              <a:srgbClr val="C8C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9" name="Rectangle 38">
              <a:extLst>
                <a:ext uri="{FF2B5EF4-FFF2-40B4-BE49-F238E27FC236}">
                  <a16:creationId xmlns:a16="http://schemas.microsoft.com/office/drawing/2014/main" xmlns="" id="{1CAD4FC6-FAD5-4EC3-9C58-590747D4D50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69388" y="3673475"/>
              <a:ext cx="98425" cy="6350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0" name="Rectangle 39">
              <a:extLst>
                <a:ext uri="{FF2B5EF4-FFF2-40B4-BE49-F238E27FC236}">
                  <a16:creationId xmlns:a16="http://schemas.microsoft.com/office/drawing/2014/main" xmlns="" id="{DEC31C6C-E5F5-4679-B92F-0D440F9311E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69388" y="3679825"/>
              <a:ext cx="98425" cy="4763"/>
            </a:xfrm>
            <a:prstGeom prst="rect">
              <a:avLst/>
            </a:prstGeom>
            <a:solidFill>
              <a:srgbClr val="C8C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1" name="Rectangle 40">
              <a:extLst>
                <a:ext uri="{FF2B5EF4-FFF2-40B4-BE49-F238E27FC236}">
                  <a16:creationId xmlns:a16="http://schemas.microsoft.com/office/drawing/2014/main" xmlns="" id="{E668F37B-AB19-48AF-99E5-56EFB4E409C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4300" y="3673475"/>
              <a:ext cx="65088" cy="6350"/>
            </a:xfrm>
            <a:prstGeom prst="rect">
              <a:avLst/>
            </a:prstGeom>
            <a:solidFill>
              <a:srgbClr val="C8C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2" name="Rectangle 41">
              <a:extLst>
                <a:ext uri="{FF2B5EF4-FFF2-40B4-BE49-F238E27FC236}">
                  <a16:creationId xmlns:a16="http://schemas.microsoft.com/office/drawing/2014/main" xmlns="" id="{502B4BB5-1C27-4A98-A616-27467AB8A49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04300" y="3679825"/>
              <a:ext cx="65088" cy="4763"/>
            </a:xfrm>
            <a:prstGeom prst="rect">
              <a:avLst/>
            </a:pr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3" name="Freeform 42">
              <a:extLst>
                <a:ext uri="{FF2B5EF4-FFF2-40B4-BE49-F238E27FC236}">
                  <a16:creationId xmlns:a16="http://schemas.microsoft.com/office/drawing/2014/main" xmlns="" id="{CEA6F931-9888-4CAE-810D-E2DC1B36AE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21775" y="4002088"/>
              <a:ext cx="19050" cy="112713"/>
            </a:xfrm>
            <a:custGeom>
              <a:avLst/>
              <a:gdLst>
                <a:gd name="T0" fmla="*/ 12 w 12"/>
                <a:gd name="T1" fmla="*/ 0 h 71"/>
                <a:gd name="T2" fmla="*/ 0 w 12"/>
                <a:gd name="T3" fmla="*/ 0 h 71"/>
                <a:gd name="T4" fmla="*/ 0 w 12"/>
                <a:gd name="T5" fmla="*/ 4 h 71"/>
                <a:gd name="T6" fmla="*/ 9 w 12"/>
                <a:gd name="T7" fmla="*/ 4 h 71"/>
                <a:gd name="T8" fmla="*/ 9 w 12"/>
                <a:gd name="T9" fmla="*/ 71 h 71"/>
                <a:gd name="T10" fmla="*/ 12 w 12"/>
                <a:gd name="T11" fmla="*/ 71 h 71"/>
                <a:gd name="T12" fmla="*/ 12 w 12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71">
                  <a:moveTo>
                    <a:pt x="12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9" y="4"/>
                  </a:lnTo>
                  <a:lnTo>
                    <a:pt x="9" y="71"/>
                  </a:lnTo>
                  <a:lnTo>
                    <a:pt x="12" y="71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C8C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4" name="Rectangle 43">
              <a:extLst>
                <a:ext uri="{FF2B5EF4-FFF2-40B4-BE49-F238E27FC236}">
                  <a16:creationId xmlns:a16="http://schemas.microsoft.com/office/drawing/2014/main" xmlns="" id="{06476185-986B-43EA-B7C9-FA3E9294BB0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121775" y="4008438"/>
              <a:ext cx="14288" cy="106363"/>
            </a:xfrm>
            <a:prstGeom prst="rect">
              <a:avLst/>
            </a:pr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5" name="Freeform 44">
              <a:extLst>
                <a:ext uri="{FF2B5EF4-FFF2-40B4-BE49-F238E27FC236}">
                  <a16:creationId xmlns:a16="http://schemas.microsoft.com/office/drawing/2014/main" xmlns="" id="{4E5EC7B0-85E0-466A-BE26-E9821DD368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77338" y="4002088"/>
              <a:ext cx="19050" cy="112713"/>
            </a:xfrm>
            <a:custGeom>
              <a:avLst/>
              <a:gdLst>
                <a:gd name="T0" fmla="*/ 12 w 12"/>
                <a:gd name="T1" fmla="*/ 0 h 71"/>
                <a:gd name="T2" fmla="*/ 0 w 12"/>
                <a:gd name="T3" fmla="*/ 0 h 71"/>
                <a:gd name="T4" fmla="*/ 0 w 12"/>
                <a:gd name="T5" fmla="*/ 4 h 71"/>
                <a:gd name="T6" fmla="*/ 9 w 12"/>
                <a:gd name="T7" fmla="*/ 4 h 71"/>
                <a:gd name="T8" fmla="*/ 9 w 12"/>
                <a:gd name="T9" fmla="*/ 71 h 71"/>
                <a:gd name="T10" fmla="*/ 12 w 12"/>
                <a:gd name="T11" fmla="*/ 71 h 71"/>
                <a:gd name="T12" fmla="*/ 12 w 12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71">
                  <a:moveTo>
                    <a:pt x="12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9" y="4"/>
                  </a:lnTo>
                  <a:lnTo>
                    <a:pt x="9" y="71"/>
                  </a:lnTo>
                  <a:lnTo>
                    <a:pt x="12" y="71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C8C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6" name="Rectangle 45">
              <a:extLst>
                <a:ext uri="{FF2B5EF4-FFF2-40B4-BE49-F238E27FC236}">
                  <a16:creationId xmlns:a16="http://schemas.microsoft.com/office/drawing/2014/main" xmlns="" id="{FDC0BE59-4BBB-45CE-A1A9-4C49F5D9953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177338" y="4008438"/>
              <a:ext cx="14288" cy="106363"/>
            </a:xfrm>
            <a:prstGeom prst="rect">
              <a:avLst/>
            </a:pr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7" name="Freeform 46">
              <a:extLst>
                <a:ext uri="{FF2B5EF4-FFF2-40B4-BE49-F238E27FC236}">
                  <a16:creationId xmlns:a16="http://schemas.microsoft.com/office/drawing/2014/main" xmlns="" id="{79003340-34D7-49AA-ABD6-4A2FFE318CF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32900" y="4002088"/>
              <a:ext cx="20638" cy="112713"/>
            </a:xfrm>
            <a:custGeom>
              <a:avLst/>
              <a:gdLst>
                <a:gd name="T0" fmla="*/ 13 w 13"/>
                <a:gd name="T1" fmla="*/ 0 h 71"/>
                <a:gd name="T2" fmla="*/ 0 w 13"/>
                <a:gd name="T3" fmla="*/ 0 h 71"/>
                <a:gd name="T4" fmla="*/ 0 w 13"/>
                <a:gd name="T5" fmla="*/ 4 h 71"/>
                <a:gd name="T6" fmla="*/ 9 w 13"/>
                <a:gd name="T7" fmla="*/ 4 h 71"/>
                <a:gd name="T8" fmla="*/ 9 w 13"/>
                <a:gd name="T9" fmla="*/ 71 h 71"/>
                <a:gd name="T10" fmla="*/ 13 w 13"/>
                <a:gd name="T11" fmla="*/ 71 h 71"/>
                <a:gd name="T12" fmla="*/ 13 w 13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71">
                  <a:moveTo>
                    <a:pt x="13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9" y="4"/>
                  </a:lnTo>
                  <a:lnTo>
                    <a:pt x="9" y="71"/>
                  </a:lnTo>
                  <a:lnTo>
                    <a:pt x="13" y="7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C8C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8" name="Rectangle 47">
              <a:extLst>
                <a:ext uri="{FF2B5EF4-FFF2-40B4-BE49-F238E27FC236}">
                  <a16:creationId xmlns:a16="http://schemas.microsoft.com/office/drawing/2014/main" xmlns="" id="{98AF8A30-D2E8-4DF8-9C72-B9920B2DDB7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32900" y="4008438"/>
              <a:ext cx="14288" cy="106363"/>
            </a:xfrm>
            <a:prstGeom prst="rect">
              <a:avLst/>
            </a:pr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9" name="Freeform 48">
              <a:extLst>
                <a:ext uri="{FF2B5EF4-FFF2-40B4-BE49-F238E27FC236}">
                  <a16:creationId xmlns:a16="http://schemas.microsoft.com/office/drawing/2014/main" xmlns="" id="{B4AF6319-BB3F-4CC2-BB2F-A2B64919D2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39225" y="3998913"/>
              <a:ext cx="19050" cy="114300"/>
            </a:xfrm>
            <a:custGeom>
              <a:avLst/>
              <a:gdLst>
                <a:gd name="T0" fmla="*/ 0 w 12"/>
                <a:gd name="T1" fmla="*/ 0 h 72"/>
                <a:gd name="T2" fmla="*/ 12 w 12"/>
                <a:gd name="T3" fmla="*/ 0 h 72"/>
                <a:gd name="T4" fmla="*/ 12 w 12"/>
                <a:gd name="T5" fmla="*/ 4 h 72"/>
                <a:gd name="T6" fmla="*/ 3 w 12"/>
                <a:gd name="T7" fmla="*/ 4 h 72"/>
                <a:gd name="T8" fmla="*/ 3 w 12"/>
                <a:gd name="T9" fmla="*/ 72 h 72"/>
                <a:gd name="T10" fmla="*/ 0 w 12"/>
                <a:gd name="T11" fmla="*/ 72 h 72"/>
                <a:gd name="T12" fmla="*/ 0 w 12"/>
                <a:gd name="T13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72">
                  <a:moveTo>
                    <a:pt x="0" y="0"/>
                  </a:moveTo>
                  <a:lnTo>
                    <a:pt x="12" y="0"/>
                  </a:lnTo>
                  <a:lnTo>
                    <a:pt x="12" y="4"/>
                  </a:lnTo>
                  <a:lnTo>
                    <a:pt x="3" y="4"/>
                  </a:lnTo>
                  <a:lnTo>
                    <a:pt x="3" y="72"/>
                  </a:lnTo>
                  <a:lnTo>
                    <a:pt x="0" y="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0" name="Rectangle 49">
              <a:extLst>
                <a:ext uri="{FF2B5EF4-FFF2-40B4-BE49-F238E27FC236}">
                  <a16:creationId xmlns:a16="http://schemas.microsoft.com/office/drawing/2014/main" xmlns="" id="{6E9035EF-05EF-4F3F-93B8-EFB70B9140F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43988" y="4005263"/>
              <a:ext cx="14288" cy="107950"/>
            </a:xfrm>
            <a:prstGeom prst="rect">
              <a:avLst/>
            </a:pr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1" name="Freeform 50">
              <a:extLst>
                <a:ext uri="{FF2B5EF4-FFF2-40B4-BE49-F238E27FC236}">
                  <a16:creationId xmlns:a16="http://schemas.microsoft.com/office/drawing/2014/main" xmlns="" id="{37094C49-C0A0-4C2A-8648-3B21979CA05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77338" y="3863975"/>
              <a:ext cx="19050" cy="47625"/>
            </a:xfrm>
            <a:custGeom>
              <a:avLst/>
              <a:gdLst>
                <a:gd name="T0" fmla="*/ 12 w 12"/>
                <a:gd name="T1" fmla="*/ 0 h 30"/>
                <a:gd name="T2" fmla="*/ 0 w 12"/>
                <a:gd name="T3" fmla="*/ 0 h 30"/>
                <a:gd name="T4" fmla="*/ 0 w 12"/>
                <a:gd name="T5" fmla="*/ 4 h 30"/>
                <a:gd name="T6" fmla="*/ 9 w 12"/>
                <a:gd name="T7" fmla="*/ 4 h 30"/>
                <a:gd name="T8" fmla="*/ 9 w 12"/>
                <a:gd name="T9" fmla="*/ 30 h 30"/>
                <a:gd name="T10" fmla="*/ 12 w 12"/>
                <a:gd name="T11" fmla="*/ 30 h 30"/>
                <a:gd name="T12" fmla="*/ 12 w 12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0">
                  <a:moveTo>
                    <a:pt x="12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9" y="4"/>
                  </a:lnTo>
                  <a:lnTo>
                    <a:pt x="9" y="30"/>
                  </a:lnTo>
                  <a:lnTo>
                    <a:pt x="12" y="3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C8C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2" name="Rectangle 51">
              <a:extLst>
                <a:ext uri="{FF2B5EF4-FFF2-40B4-BE49-F238E27FC236}">
                  <a16:creationId xmlns:a16="http://schemas.microsoft.com/office/drawing/2014/main" xmlns="" id="{8008A921-A1B3-4F51-9E6E-248103671EE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177338" y="3870325"/>
              <a:ext cx="14288" cy="41275"/>
            </a:xfrm>
            <a:prstGeom prst="rect">
              <a:avLst/>
            </a:pr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3" name="Freeform 52">
              <a:extLst>
                <a:ext uri="{FF2B5EF4-FFF2-40B4-BE49-F238E27FC236}">
                  <a16:creationId xmlns:a16="http://schemas.microsoft.com/office/drawing/2014/main" xmlns="" id="{4BAA74DB-4B7E-462A-8F85-68F1D421CB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51913" y="3925888"/>
              <a:ext cx="61913" cy="69850"/>
            </a:xfrm>
            <a:custGeom>
              <a:avLst/>
              <a:gdLst>
                <a:gd name="T0" fmla="*/ 0 w 39"/>
                <a:gd name="T1" fmla="*/ 44 h 44"/>
                <a:gd name="T2" fmla="*/ 39 w 39"/>
                <a:gd name="T3" fmla="*/ 0 h 44"/>
                <a:gd name="T4" fmla="*/ 39 w 39"/>
                <a:gd name="T5" fmla="*/ 44 h 44"/>
                <a:gd name="T6" fmla="*/ 0 w 39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4">
                  <a:moveTo>
                    <a:pt x="0" y="44"/>
                  </a:moveTo>
                  <a:lnTo>
                    <a:pt x="39" y="0"/>
                  </a:lnTo>
                  <a:lnTo>
                    <a:pt x="39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4" name="Rectangle 53">
              <a:extLst>
                <a:ext uri="{FF2B5EF4-FFF2-40B4-BE49-F238E27FC236}">
                  <a16:creationId xmlns:a16="http://schemas.microsoft.com/office/drawing/2014/main" xmlns="" id="{7AB150A1-9850-443E-9E71-29EF5DB365F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51913" y="3995738"/>
              <a:ext cx="61913" cy="179388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5" name="Freeform 54">
              <a:extLst>
                <a:ext uri="{FF2B5EF4-FFF2-40B4-BE49-F238E27FC236}">
                  <a16:creationId xmlns:a16="http://schemas.microsoft.com/office/drawing/2014/main" xmlns="" id="{1DE83C79-A5E0-48A7-95A5-C27C3ED379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29675" y="3925888"/>
              <a:ext cx="184150" cy="69850"/>
            </a:xfrm>
            <a:custGeom>
              <a:avLst/>
              <a:gdLst>
                <a:gd name="T0" fmla="*/ 0 w 116"/>
                <a:gd name="T1" fmla="*/ 44 h 44"/>
                <a:gd name="T2" fmla="*/ 39 w 116"/>
                <a:gd name="T3" fmla="*/ 0 h 44"/>
                <a:gd name="T4" fmla="*/ 116 w 116"/>
                <a:gd name="T5" fmla="*/ 0 h 44"/>
                <a:gd name="T6" fmla="*/ 78 w 116"/>
                <a:gd name="T7" fmla="*/ 44 h 44"/>
                <a:gd name="T8" fmla="*/ 0 w 116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44">
                  <a:moveTo>
                    <a:pt x="0" y="44"/>
                  </a:moveTo>
                  <a:lnTo>
                    <a:pt x="39" y="0"/>
                  </a:lnTo>
                  <a:lnTo>
                    <a:pt x="116" y="0"/>
                  </a:lnTo>
                  <a:lnTo>
                    <a:pt x="78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DD8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6" name="Rectangle 55">
              <a:extLst>
                <a:ext uri="{FF2B5EF4-FFF2-40B4-BE49-F238E27FC236}">
                  <a16:creationId xmlns:a16="http://schemas.microsoft.com/office/drawing/2014/main" xmlns="" id="{561665EE-008C-48A5-AB4C-77E1F0AD35F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829675" y="3995738"/>
              <a:ext cx="123825" cy="179388"/>
            </a:xfrm>
            <a:prstGeom prst="rect">
              <a:avLst/>
            </a:prstGeom>
            <a:solidFill>
              <a:srgbClr val="C8C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7" name="Rectangle 56">
              <a:extLst>
                <a:ext uri="{FF2B5EF4-FFF2-40B4-BE49-F238E27FC236}">
                  <a16:creationId xmlns:a16="http://schemas.microsoft.com/office/drawing/2014/main" xmlns="" id="{6527C6EA-BEEC-414D-8FA5-72B21AA9958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824913" y="4165600"/>
              <a:ext cx="128588" cy="9525"/>
            </a:xfrm>
            <a:prstGeom prst="rect">
              <a:avLst/>
            </a:pr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8" name="Rectangle 57">
              <a:extLst>
                <a:ext uri="{FF2B5EF4-FFF2-40B4-BE49-F238E27FC236}">
                  <a16:creationId xmlns:a16="http://schemas.microsoft.com/office/drawing/2014/main" xmlns="" id="{058A8D9A-243A-417E-81D4-155FE8CDCA6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47150" y="4165600"/>
              <a:ext cx="66675" cy="9525"/>
            </a:xfrm>
            <a:prstGeom prst="rect">
              <a:avLst/>
            </a:prstGeom>
            <a:solidFill>
              <a:srgbClr val="C8C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9" name="Freeform 58">
              <a:extLst>
                <a:ext uri="{FF2B5EF4-FFF2-40B4-BE49-F238E27FC236}">
                  <a16:creationId xmlns:a16="http://schemas.microsoft.com/office/drawing/2014/main" xmlns="" id="{765962E8-C007-4004-ACCF-4F5183DB0B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02700" y="4065588"/>
              <a:ext cx="19050" cy="47625"/>
            </a:xfrm>
            <a:custGeom>
              <a:avLst/>
              <a:gdLst>
                <a:gd name="T0" fmla="*/ 0 w 12"/>
                <a:gd name="T1" fmla="*/ 0 h 30"/>
                <a:gd name="T2" fmla="*/ 12 w 12"/>
                <a:gd name="T3" fmla="*/ 0 h 30"/>
                <a:gd name="T4" fmla="*/ 12 w 12"/>
                <a:gd name="T5" fmla="*/ 4 h 30"/>
                <a:gd name="T6" fmla="*/ 3 w 12"/>
                <a:gd name="T7" fmla="*/ 4 h 30"/>
                <a:gd name="T8" fmla="*/ 3 w 12"/>
                <a:gd name="T9" fmla="*/ 30 h 30"/>
                <a:gd name="T10" fmla="*/ 0 w 12"/>
                <a:gd name="T11" fmla="*/ 30 h 30"/>
                <a:gd name="T12" fmla="*/ 0 w 12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0">
                  <a:moveTo>
                    <a:pt x="0" y="0"/>
                  </a:moveTo>
                  <a:lnTo>
                    <a:pt x="12" y="0"/>
                  </a:lnTo>
                  <a:lnTo>
                    <a:pt x="12" y="4"/>
                  </a:lnTo>
                  <a:lnTo>
                    <a:pt x="3" y="4"/>
                  </a:lnTo>
                  <a:lnTo>
                    <a:pt x="3" y="30"/>
                  </a:lnTo>
                  <a:lnTo>
                    <a:pt x="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0" name="Rectangle 59">
              <a:extLst>
                <a:ext uri="{FF2B5EF4-FFF2-40B4-BE49-F238E27FC236}">
                  <a16:creationId xmlns:a16="http://schemas.microsoft.com/office/drawing/2014/main" xmlns="" id="{47C0A2B5-0D1F-4BB2-B1D8-D7D87EBF8C3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07463" y="4071938"/>
              <a:ext cx="14288" cy="41275"/>
            </a:xfrm>
            <a:prstGeom prst="rect">
              <a:avLst/>
            </a:pr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1" name="Freeform 60">
              <a:extLst>
                <a:ext uri="{FF2B5EF4-FFF2-40B4-BE49-F238E27FC236}">
                  <a16:creationId xmlns:a16="http://schemas.microsoft.com/office/drawing/2014/main" xmlns="" id="{6F5D6EA8-6A93-4004-99E8-C3C389EE9C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3488" y="4065588"/>
              <a:ext cx="20638" cy="47625"/>
            </a:xfrm>
            <a:custGeom>
              <a:avLst/>
              <a:gdLst>
                <a:gd name="T0" fmla="*/ 0 w 13"/>
                <a:gd name="T1" fmla="*/ 0 h 30"/>
                <a:gd name="T2" fmla="*/ 13 w 13"/>
                <a:gd name="T3" fmla="*/ 0 h 30"/>
                <a:gd name="T4" fmla="*/ 13 w 13"/>
                <a:gd name="T5" fmla="*/ 4 h 30"/>
                <a:gd name="T6" fmla="*/ 3 w 13"/>
                <a:gd name="T7" fmla="*/ 4 h 30"/>
                <a:gd name="T8" fmla="*/ 3 w 13"/>
                <a:gd name="T9" fmla="*/ 30 h 30"/>
                <a:gd name="T10" fmla="*/ 0 w 13"/>
                <a:gd name="T11" fmla="*/ 30 h 30"/>
                <a:gd name="T12" fmla="*/ 0 w 13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0">
                  <a:moveTo>
                    <a:pt x="0" y="0"/>
                  </a:moveTo>
                  <a:lnTo>
                    <a:pt x="13" y="0"/>
                  </a:lnTo>
                  <a:lnTo>
                    <a:pt x="13" y="4"/>
                  </a:lnTo>
                  <a:lnTo>
                    <a:pt x="3" y="4"/>
                  </a:lnTo>
                  <a:lnTo>
                    <a:pt x="3" y="30"/>
                  </a:lnTo>
                  <a:lnTo>
                    <a:pt x="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2" name="Rectangle 61">
              <a:extLst>
                <a:ext uri="{FF2B5EF4-FFF2-40B4-BE49-F238E27FC236}">
                  <a16:creationId xmlns:a16="http://schemas.microsoft.com/office/drawing/2014/main" xmlns="" id="{3E759855-3716-4EAB-A285-DCD35EC1F37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858250" y="4071938"/>
              <a:ext cx="15875" cy="41275"/>
            </a:xfrm>
            <a:prstGeom prst="rect">
              <a:avLst/>
            </a:pr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3" name="Freeform 62">
              <a:extLst>
                <a:ext uri="{FF2B5EF4-FFF2-40B4-BE49-F238E27FC236}">
                  <a16:creationId xmlns:a16="http://schemas.microsoft.com/office/drawing/2014/main" xmlns="" id="{83F73352-B6CA-4616-8479-36991FE9F5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05900" y="3702050"/>
              <a:ext cx="33338" cy="36513"/>
            </a:xfrm>
            <a:custGeom>
              <a:avLst/>
              <a:gdLst>
                <a:gd name="T0" fmla="*/ 19 w 25"/>
                <a:gd name="T1" fmla="*/ 18 h 28"/>
                <a:gd name="T2" fmla="*/ 4 w 25"/>
                <a:gd name="T3" fmla="*/ 3 h 28"/>
                <a:gd name="T4" fmla="*/ 0 w 25"/>
                <a:gd name="T5" fmla="*/ 4 h 28"/>
                <a:gd name="T6" fmla="*/ 11 w 25"/>
                <a:gd name="T7" fmla="*/ 0 h 28"/>
                <a:gd name="T8" fmla="*/ 25 w 25"/>
                <a:gd name="T9" fmla="*/ 14 h 28"/>
                <a:gd name="T10" fmla="*/ 14 w 25"/>
                <a:gd name="T11" fmla="*/ 28 h 28"/>
                <a:gd name="T12" fmla="*/ 19 w 25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8">
                  <a:moveTo>
                    <a:pt x="19" y="18"/>
                  </a:moveTo>
                  <a:cubicBezTo>
                    <a:pt x="19" y="10"/>
                    <a:pt x="12" y="3"/>
                    <a:pt x="4" y="3"/>
                  </a:cubicBezTo>
                  <a:cubicBezTo>
                    <a:pt x="3" y="3"/>
                    <a:pt x="2" y="3"/>
                    <a:pt x="0" y="4"/>
                  </a:cubicBezTo>
                  <a:cubicBezTo>
                    <a:pt x="3" y="1"/>
                    <a:pt x="7" y="0"/>
                    <a:pt x="11" y="0"/>
                  </a:cubicBezTo>
                  <a:cubicBezTo>
                    <a:pt x="19" y="0"/>
                    <a:pt x="25" y="6"/>
                    <a:pt x="25" y="14"/>
                  </a:cubicBezTo>
                  <a:cubicBezTo>
                    <a:pt x="25" y="21"/>
                    <a:pt x="20" y="27"/>
                    <a:pt x="14" y="28"/>
                  </a:cubicBezTo>
                  <a:cubicBezTo>
                    <a:pt x="17" y="26"/>
                    <a:pt x="19" y="22"/>
                    <a:pt x="19" y="18"/>
                  </a:cubicBezTo>
                  <a:close/>
                </a:path>
              </a:pathLst>
            </a:custGeom>
            <a:solidFill>
              <a:srgbClr val="C8C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4" name="Freeform 63">
              <a:extLst>
                <a:ext uri="{FF2B5EF4-FFF2-40B4-BE49-F238E27FC236}">
                  <a16:creationId xmlns:a16="http://schemas.microsoft.com/office/drawing/2014/main" xmlns="" id="{0788B3F1-D0AD-4A8A-BC13-EE05EFA955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01138" y="3705225"/>
              <a:ext cx="30163" cy="33338"/>
            </a:xfrm>
            <a:custGeom>
              <a:avLst/>
              <a:gdLst>
                <a:gd name="T0" fmla="*/ 0 w 23"/>
                <a:gd name="T1" fmla="*/ 11 h 26"/>
                <a:gd name="T2" fmla="*/ 4 w 23"/>
                <a:gd name="T3" fmla="*/ 1 h 26"/>
                <a:gd name="T4" fmla="*/ 8 w 23"/>
                <a:gd name="T5" fmla="*/ 0 h 26"/>
                <a:gd name="T6" fmla="*/ 23 w 23"/>
                <a:gd name="T7" fmla="*/ 15 h 26"/>
                <a:gd name="T8" fmla="*/ 18 w 23"/>
                <a:gd name="T9" fmla="*/ 25 h 26"/>
                <a:gd name="T10" fmla="*/ 15 w 23"/>
                <a:gd name="T11" fmla="*/ 26 h 26"/>
                <a:gd name="T12" fmla="*/ 0 w 23"/>
                <a:gd name="T13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6">
                  <a:moveTo>
                    <a:pt x="0" y="11"/>
                  </a:moveTo>
                  <a:cubicBezTo>
                    <a:pt x="0" y="7"/>
                    <a:pt x="2" y="3"/>
                    <a:pt x="4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16" y="0"/>
                    <a:pt x="23" y="7"/>
                    <a:pt x="23" y="15"/>
                  </a:cubicBezTo>
                  <a:cubicBezTo>
                    <a:pt x="23" y="19"/>
                    <a:pt x="21" y="23"/>
                    <a:pt x="18" y="25"/>
                  </a:cubicBezTo>
                  <a:cubicBezTo>
                    <a:pt x="17" y="26"/>
                    <a:pt x="16" y="26"/>
                    <a:pt x="15" y="26"/>
                  </a:cubicBezTo>
                  <a:cubicBezTo>
                    <a:pt x="6" y="26"/>
                    <a:pt x="0" y="20"/>
                    <a:pt x="0" y="11"/>
                  </a:cubicBezTo>
                  <a:close/>
                </a:path>
              </a:pathLst>
            </a:cu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5" name="Freeform 64">
              <a:extLst>
                <a:ext uri="{FF2B5EF4-FFF2-40B4-BE49-F238E27FC236}">
                  <a16:creationId xmlns:a16="http://schemas.microsoft.com/office/drawing/2014/main" xmlns="" id="{ED962E2C-3171-4CAD-A1D1-B75AF668066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101138" y="3702050"/>
              <a:ext cx="38100" cy="36513"/>
            </a:xfrm>
            <a:custGeom>
              <a:avLst/>
              <a:gdLst>
                <a:gd name="T0" fmla="*/ 0 w 29"/>
                <a:gd name="T1" fmla="*/ 14 h 29"/>
                <a:gd name="T2" fmla="*/ 15 w 29"/>
                <a:gd name="T3" fmla="*/ 29 h 29"/>
                <a:gd name="T4" fmla="*/ 29 w 29"/>
                <a:gd name="T5" fmla="*/ 14 h 29"/>
                <a:gd name="T6" fmla="*/ 15 w 29"/>
                <a:gd name="T7" fmla="*/ 0 h 29"/>
                <a:gd name="T8" fmla="*/ 0 w 29"/>
                <a:gd name="T9" fmla="*/ 14 h 29"/>
                <a:gd name="T10" fmla="*/ 13 w 29"/>
                <a:gd name="T11" fmla="*/ 2 h 29"/>
                <a:gd name="T12" fmla="*/ 13 w 29"/>
                <a:gd name="T13" fmla="*/ 13 h 29"/>
                <a:gd name="T14" fmla="*/ 2 w 29"/>
                <a:gd name="T15" fmla="*/ 13 h 29"/>
                <a:gd name="T16" fmla="*/ 13 w 29"/>
                <a:gd name="T17" fmla="*/ 2 h 29"/>
                <a:gd name="T18" fmla="*/ 27 w 29"/>
                <a:gd name="T19" fmla="*/ 13 h 29"/>
                <a:gd name="T20" fmla="*/ 16 w 29"/>
                <a:gd name="T21" fmla="*/ 13 h 29"/>
                <a:gd name="T22" fmla="*/ 16 w 29"/>
                <a:gd name="T23" fmla="*/ 2 h 29"/>
                <a:gd name="T24" fmla="*/ 27 w 29"/>
                <a:gd name="T25" fmla="*/ 13 h 29"/>
                <a:gd name="T26" fmla="*/ 16 w 29"/>
                <a:gd name="T27" fmla="*/ 26 h 29"/>
                <a:gd name="T28" fmla="*/ 16 w 29"/>
                <a:gd name="T29" fmla="*/ 16 h 29"/>
                <a:gd name="T30" fmla="*/ 27 w 29"/>
                <a:gd name="T31" fmla="*/ 16 h 29"/>
                <a:gd name="T32" fmla="*/ 16 w 29"/>
                <a:gd name="T33" fmla="*/ 26 h 29"/>
                <a:gd name="T34" fmla="*/ 2 w 29"/>
                <a:gd name="T35" fmla="*/ 16 h 29"/>
                <a:gd name="T36" fmla="*/ 13 w 29"/>
                <a:gd name="T37" fmla="*/ 16 h 29"/>
                <a:gd name="T38" fmla="*/ 13 w 29"/>
                <a:gd name="T39" fmla="*/ 26 h 29"/>
                <a:gd name="T40" fmla="*/ 2 w 29"/>
                <a:gd name="T41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" h="29">
                  <a:moveTo>
                    <a:pt x="0" y="14"/>
                  </a:moveTo>
                  <a:cubicBezTo>
                    <a:pt x="0" y="23"/>
                    <a:pt x="6" y="29"/>
                    <a:pt x="15" y="29"/>
                  </a:cubicBezTo>
                  <a:cubicBezTo>
                    <a:pt x="23" y="29"/>
                    <a:pt x="29" y="23"/>
                    <a:pt x="29" y="14"/>
                  </a:cubicBezTo>
                  <a:cubicBezTo>
                    <a:pt x="29" y="6"/>
                    <a:pt x="23" y="0"/>
                    <a:pt x="15" y="0"/>
                  </a:cubicBezTo>
                  <a:cubicBezTo>
                    <a:pt x="6" y="0"/>
                    <a:pt x="0" y="6"/>
                    <a:pt x="0" y="14"/>
                  </a:cubicBezTo>
                  <a:close/>
                  <a:moveTo>
                    <a:pt x="13" y="2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7"/>
                    <a:pt x="8" y="3"/>
                    <a:pt x="13" y="2"/>
                  </a:cubicBezTo>
                  <a:close/>
                  <a:moveTo>
                    <a:pt x="27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22" y="3"/>
                    <a:pt x="26" y="7"/>
                    <a:pt x="27" y="13"/>
                  </a:cubicBezTo>
                  <a:close/>
                  <a:moveTo>
                    <a:pt x="16" y="2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6" y="21"/>
                    <a:pt x="22" y="26"/>
                    <a:pt x="16" y="26"/>
                  </a:cubicBezTo>
                  <a:close/>
                  <a:moveTo>
                    <a:pt x="2" y="16"/>
                  </a:moveTo>
                  <a:cubicBezTo>
                    <a:pt x="13" y="16"/>
                    <a:pt x="13" y="16"/>
                    <a:pt x="13" y="1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8" y="26"/>
                    <a:pt x="3" y="21"/>
                    <a:pt x="2" y="16"/>
                  </a:cubicBezTo>
                  <a:close/>
                </a:path>
              </a:pathLst>
            </a:cu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6" name="Freeform 65">
              <a:extLst>
                <a:ext uri="{FF2B5EF4-FFF2-40B4-BE49-F238E27FC236}">
                  <a16:creationId xmlns:a16="http://schemas.microsoft.com/office/drawing/2014/main" xmlns="" id="{93EC58D5-C9D2-4024-B54A-274A2946125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85263" y="3511550"/>
              <a:ext cx="0" cy="49213"/>
            </a:xfrm>
            <a:custGeom>
              <a:avLst/>
              <a:gdLst>
                <a:gd name="T0" fmla="*/ 0 h 31"/>
                <a:gd name="T1" fmla="*/ 31 h 31"/>
                <a:gd name="T2" fmla="*/ 0 h 3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1">
                  <a:moveTo>
                    <a:pt x="0" y="0"/>
                  </a:moveTo>
                  <a:lnTo>
                    <a:pt x="0" y="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7" name="Line 66">
              <a:extLst>
                <a:ext uri="{FF2B5EF4-FFF2-40B4-BE49-F238E27FC236}">
                  <a16:creationId xmlns:a16="http://schemas.microsoft.com/office/drawing/2014/main" xmlns="" id="{0B4E53E6-9333-48C9-AEDD-358239EB91E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085263" y="3511550"/>
              <a:ext cx="0" cy="492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8" name="Rectangle 67">
              <a:extLst>
                <a:ext uri="{FF2B5EF4-FFF2-40B4-BE49-F238E27FC236}">
                  <a16:creationId xmlns:a16="http://schemas.microsoft.com/office/drawing/2014/main" xmlns="" id="{8662B529-ED87-450E-AA2D-C23BC0972AE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83675" y="3511550"/>
              <a:ext cx="3175" cy="49213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9" name="Freeform 68">
              <a:extLst>
                <a:ext uri="{FF2B5EF4-FFF2-40B4-BE49-F238E27FC236}">
                  <a16:creationId xmlns:a16="http://schemas.microsoft.com/office/drawing/2014/main" xmlns="" id="{E1F65DB3-207B-4ACC-93A7-DD70E8FB38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75738" y="3524250"/>
              <a:ext cx="22225" cy="0"/>
            </a:xfrm>
            <a:custGeom>
              <a:avLst/>
              <a:gdLst>
                <a:gd name="T0" fmla="*/ 14 w 14"/>
                <a:gd name="T1" fmla="*/ 0 w 14"/>
                <a:gd name="T2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0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0" name="Line 69">
              <a:extLst>
                <a:ext uri="{FF2B5EF4-FFF2-40B4-BE49-F238E27FC236}">
                  <a16:creationId xmlns:a16="http://schemas.microsoft.com/office/drawing/2014/main" xmlns="" id="{EA6B78D5-7D2A-4AE0-A449-D0059D16961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9075738" y="3524250"/>
              <a:ext cx="22225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1" name="Rectangle 70">
              <a:extLst>
                <a:ext uri="{FF2B5EF4-FFF2-40B4-BE49-F238E27FC236}">
                  <a16:creationId xmlns:a16="http://schemas.microsoft.com/office/drawing/2014/main" xmlns="" id="{047AE9C3-BF13-49B1-A508-1F6D283B4EE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75738" y="3522663"/>
              <a:ext cx="22225" cy="3175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2" name="Freeform 71">
              <a:extLst>
                <a:ext uri="{FF2B5EF4-FFF2-40B4-BE49-F238E27FC236}">
                  <a16:creationId xmlns:a16="http://schemas.microsoft.com/office/drawing/2014/main" xmlns="" id="{06A25B0D-FF6E-4754-BEB5-95257580AA1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69413" y="3930650"/>
              <a:ext cx="334963" cy="234950"/>
            </a:xfrm>
            <a:custGeom>
              <a:avLst/>
              <a:gdLst>
                <a:gd name="T0" fmla="*/ 35 w 257"/>
                <a:gd name="T1" fmla="*/ 147 h 179"/>
                <a:gd name="T2" fmla="*/ 34 w 257"/>
                <a:gd name="T3" fmla="*/ 154 h 179"/>
                <a:gd name="T4" fmla="*/ 46 w 257"/>
                <a:gd name="T5" fmla="*/ 179 h 179"/>
                <a:gd name="T6" fmla="*/ 213 w 257"/>
                <a:gd name="T7" fmla="*/ 179 h 179"/>
                <a:gd name="T8" fmla="*/ 219 w 257"/>
                <a:gd name="T9" fmla="*/ 166 h 179"/>
                <a:gd name="T10" fmla="*/ 257 w 257"/>
                <a:gd name="T11" fmla="*/ 123 h 179"/>
                <a:gd name="T12" fmla="*/ 218 w 257"/>
                <a:gd name="T13" fmla="*/ 79 h 179"/>
                <a:gd name="T14" fmla="*/ 221 w 257"/>
                <a:gd name="T15" fmla="*/ 63 h 179"/>
                <a:gd name="T16" fmla="*/ 176 w 257"/>
                <a:gd name="T17" fmla="*/ 18 h 179"/>
                <a:gd name="T18" fmla="*/ 158 w 257"/>
                <a:gd name="T19" fmla="*/ 22 h 179"/>
                <a:gd name="T20" fmla="*/ 122 w 257"/>
                <a:gd name="T21" fmla="*/ 0 h 179"/>
                <a:gd name="T22" fmla="*/ 83 w 257"/>
                <a:gd name="T23" fmla="*/ 38 h 179"/>
                <a:gd name="T24" fmla="*/ 83 w 257"/>
                <a:gd name="T25" fmla="*/ 39 h 179"/>
                <a:gd name="T26" fmla="*/ 72 w 257"/>
                <a:gd name="T27" fmla="*/ 36 h 179"/>
                <a:gd name="T28" fmla="*/ 43 w 257"/>
                <a:gd name="T29" fmla="*/ 63 h 179"/>
                <a:gd name="T30" fmla="*/ 43 w 257"/>
                <a:gd name="T31" fmla="*/ 63 h 179"/>
                <a:gd name="T32" fmla="*/ 0 w 257"/>
                <a:gd name="T33" fmla="*/ 105 h 179"/>
                <a:gd name="T34" fmla="*/ 35 w 257"/>
                <a:gd name="T35" fmla="*/ 147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7" h="179">
                  <a:moveTo>
                    <a:pt x="35" y="147"/>
                  </a:moveTo>
                  <a:cubicBezTo>
                    <a:pt x="34" y="149"/>
                    <a:pt x="34" y="152"/>
                    <a:pt x="34" y="154"/>
                  </a:cubicBezTo>
                  <a:cubicBezTo>
                    <a:pt x="34" y="164"/>
                    <a:pt x="39" y="173"/>
                    <a:pt x="46" y="179"/>
                  </a:cubicBezTo>
                  <a:cubicBezTo>
                    <a:pt x="213" y="179"/>
                    <a:pt x="213" y="179"/>
                    <a:pt x="213" y="179"/>
                  </a:cubicBezTo>
                  <a:cubicBezTo>
                    <a:pt x="216" y="175"/>
                    <a:pt x="218" y="171"/>
                    <a:pt x="219" y="166"/>
                  </a:cubicBezTo>
                  <a:cubicBezTo>
                    <a:pt x="241" y="163"/>
                    <a:pt x="257" y="145"/>
                    <a:pt x="257" y="123"/>
                  </a:cubicBezTo>
                  <a:cubicBezTo>
                    <a:pt x="257" y="100"/>
                    <a:pt x="240" y="82"/>
                    <a:pt x="218" y="79"/>
                  </a:cubicBezTo>
                  <a:cubicBezTo>
                    <a:pt x="220" y="74"/>
                    <a:pt x="221" y="69"/>
                    <a:pt x="221" y="63"/>
                  </a:cubicBezTo>
                  <a:cubicBezTo>
                    <a:pt x="221" y="38"/>
                    <a:pt x="201" y="18"/>
                    <a:pt x="176" y="18"/>
                  </a:cubicBezTo>
                  <a:cubicBezTo>
                    <a:pt x="170" y="18"/>
                    <a:pt x="163" y="20"/>
                    <a:pt x="158" y="22"/>
                  </a:cubicBezTo>
                  <a:cubicBezTo>
                    <a:pt x="152" y="9"/>
                    <a:pt x="138" y="0"/>
                    <a:pt x="122" y="0"/>
                  </a:cubicBezTo>
                  <a:cubicBezTo>
                    <a:pt x="101" y="0"/>
                    <a:pt x="83" y="17"/>
                    <a:pt x="83" y="38"/>
                  </a:cubicBezTo>
                  <a:cubicBezTo>
                    <a:pt x="83" y="38"/>
                    <a:pt x="83" y="38"/>
                    <a:pt x="83" y="39"/>
                  </a:cubicBezTo>
                  <a:cubicBezTo>
                    <a:pt x="80" y="37"/>
                    <a:pt x="76" y="36"/>
                    <a:pt x="72" y="36"/>
                  </a:cubicBezTo>
                  <a:cubicBezTo>
                    <a:pt x="57" y="36"/>
                    <a:pt x="44" y="48"/>
                    <a:pt x="43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19" y="63"/>
                    <a:pt x="0" y="82"/>
                    <a:pt x="0" y="105"/>
                  </a:cubicBezTo>
                  <a:cubicBezTo>
                    <a:pt x="0" y="126"/>
                    <a:pt x="15" y="143"/>
                    <a:pt x="35" y="147"/>
                  </a:cubicBezTo>
                  <a:close/>
                </a:path>
              </a:pathLst>
            </a:custGeom>
            <a:solidFill>
              <a:srgbClr val="77B0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3" name="Freeform 72">
              <a:extLst>
                <a:ext uri="{FF2B5EF4-FFF2-40B4-BE49-F238E27FC236}">
                  <a16:creationId xmlns:a16="http://schemas.microsoft.com/office/drawing/2014/main" xmlns="" id="{B6BE8CA3-AB0C-4F0F-9594-AF03542632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20213" y="3984625"/>
              <a:ext cx="204788" cy="180975"/>
            </a:xfrm>
            <a:custGeom>
              <a:avLst/>
              <a:gdLst>
                <a:gd name="T0" fmla="*/ 9 w 157"/>
                <a:gd name="T1" fmla="*/ 86 h 138"/>
                <a:gd name="T2" fmla="*/ 7 w 157"/>
                <a:gd name="T3" fmla="*/ 98 h 138"/>
                <a:gd name="T4" fmla="*/ 37 w 157"/>
                <a:gd name="T5" fmla="*/ 128 h 138"/>
                <a:gd name="T6" fmla="*/ 39 w 157"/>
                <a:gd name="T7" fmla="*/ 127 h 138"/>
                <a:gd name="T8" fmla="*/ 43 w 157"/>
                <a:gd name="T9" fmla="*/ 138 h 138"/>
                <a:gd name="T10" fmla="*/ 139 w 157"/>
                <a:gd name="T11" fmla="*/ 138 h 138"/>
                <a:gd name="T12" fmla="*/ 145 w 157"/>
                <a:gd name="T13" fmla="*/ 123 h 138"/>
                <a:gd name="T14" fmla="*/ 144 w 157"/>
                <a:gd name="T15" fmla="*/ 119 h 138"/>
                <a:gd name="T16" fmla="*/ 157 w 157"/>
                <a:gd name="T17" fmla="*/ 99 h 138"/>
                <a:gd name="T18" fmla="*/ 149 w 157"/>
                <a:gd name="T19" fmla="*/ 82 h 138"/>
                <a:gd name="T20" fmla="*/ 157 w 157"/>
                <a:gd name="T21" fmla="*/ 64 h 138"/>
                <a:gd name="T22" fmla="*/ 132 w 157"/>
                <a:gd name="T23" fmla="*/ 40 h 138"/>
                <a:gd name="T24" fmla="*/ 128 w 157"/>
                <a:gd name="T25" fmla="*/ 41 h 138"/>
                <a:gd name="T26" fmla="*/ 128 w 157"/>
                <a:gd name="T27" fmla="*/ 35 h 138"/>
                <a:gd name="T28" fmla="*/ 93 w 157"/>
                <a:gd name="T29" fmla="*/ 0 h 138"/>
                <a:gd name="T30" fmla="*/ 58 w 157"/>
                <a:gd name="T31" fmla="*/ 35 h 138"/>
                <a:gd name="T32" fmla="*/ 58 w 157"/>
                <a:gd name="T33" fmla="*/ 36 h 138"/>
                <a:gd name="T34" fmla="*/ 37 w 157"/>
                <a:gd name="T35" fmla="*/ 54 h 138"/>
                <a:gd name="T36" fmla="*/ 22 w 157"/>
                <a:gd name="T37" fmla="*/ 48 h 138"/>
                <a:gd name="T38" fmla="*/ 0 w 157"/>
                <a:gd name="T39" fmla="*/ 69 h 138"/>
                <a:gd name="T40" fmla="*/ 9 w 157"/>
                <a:gd name="T41" fmla="*/ 8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7" h="138">
                  <a:moveTo>
                    <a:pt x="9" y="86"/>
                  </a:moveTo>
                  <a:cubicBezTo>
                    <a:pt x="8" y="90"/>
                    <a:pt x="7" y="94"/>
                    <a:pt x="7" y="98"/>
                  </a:cubicBezTo>
                  <a:cubicBezTo>
                    <a:pt x="7" y="115"/>
                    <a:pt x="20" y="128"/>
                    <a:pt x="37" y="128"/>
                  </a:cubicBezTo>
                  <a:cubicBezTo>
                    <a:pt x="38" y="128"/>
                    <a:pt x="38" y="128"/>
                    <a:pt x="39" y="127"/>
                  </a:cubicBezTo>
                  <a:cubicBezTo>
                    <a:pt x="40" y="131"/>
                    <a:pt x="41" y="135"/>
                    <a:pt x="43" y="138"/>
                  </a:cubicBezTo>
                  <a:cubicBezTo>
                    <a:pt x="139" y="138"/>
                    <a:pt x="139" y="138"/>
                    <a:pt x="139" y="138"/>
                  </a:cubicBezTo>
                  <a:cubicBezTo>
                    <a:pt x="142" y="134"/>
                    <a:pt x="145" y="129"/>
                    <a:pt x="145" y="123"/>
                  </a:cubicBezTo>
                  <a:cubicBezTo>
                    <a:pt x="145" y="122"/>
                    <a:pt x="144" y="121"/>
                    <a:pt x="144" y="119"/>
                  </a:cubicBezTo>
                  <a:cubicBezTo>
                    <a:pt x="151" y="115"/>
                    <a:pt x="157" y="108"/>
                    <a:pt x="157" y="99"/>
                  </a:cubicBezTo>
                  <a:cubicBezTo>
                    <a:pt x="157" y="92"/>
                    <a:pt x="154" y="86"/>
                    <a:pt x="149" y="82"/>
                  </a:cubicBezTo>
                  <a:cubicBezTo>
                    <a:pt x="154" y="77"/>
                    <a:pt x="157" y="71"/>
                    <a:pt x="157" y="64"/>
                  </a:cubicBezTo>
                  <a:cubicBezTo>
                    <a:pt x="157" y="51"/>
                    <a:pt x="146" y="40"/>
                    <a:pt x="132" y="40"/>
                  </a:cubicBezTo>
                  <a:cubicBezTo>
                    <a:pt x="131" y="40"/>
                    <a:pt x="129" y="41"/>
                    <a:pt x="128" y="41"/>
                  </a:cubicBezTo>
                  <a:cubicBezTo>
                    <a:pt x="128" y="39"/>
                    <a:pt x="128" y="37"/>
                    <a:pt x="128" y="35"/>
                  </a:cubicBezTo>
                  <a:cubicBezTo>
                    <a:pt x="128" y="16"/>
                    <a:pt x="112" y="0"/>
                    <a:pt x="93" y="0"/>
                  </a:cubicBezTo>
                  <a:cubicBezTo>
                    <a:pt x="74" y="0"/>
                    <a:pt x="58" y="16"/>
                    <a:pt x="58" y="35"/>
                  </a:cubicBezTo>
                  <a:cubicBezTo>
                    <a:pt x="58" y="35"/>
                    <a:pt x="58" y="35"/>
                    <a:pt x="58" y="36"/>
                  </a:cubicBezTo>
                  <a:cubicBezTo>
                    <a:pt x="47" y="37"/>
                    <a:pt x="39" y="44"/>
                    <a:pt x="37" y="54"/>
                  </a:cubicBezTo>
                  <a:cubicBezTo>
                    <a:pt x="33" y="50"/>
                    <a:pt x="28" y="48"/>
                    <a:pt x="22" y="48"/>
                  </a:cubicBezTo>
                  <a:cubicBezTo>
                    <a:pt x="10" y="48"/>
                    <a:pt x="0" y="57"/>
                    <a:pt x="0" y="69"/>
                  </a:cubicBezTo>
                  <a:cubicBezTo>
                    <a:pt x="0" y="77"/>
                    <a:pt x="4" y="83"/>
                    <a:pt x="9" y="86"/>
                  </a:cubicBezTo>
                  <a:close/>
                </a:path>
              </a:pathLst>
            </a:custGeom>
            <a:solidFill>
              <a:srgbClr val="8AC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4" name="Freeform 73">
              <a:extLst>
                <a:ext uri="{FF2B5EF4-FFF2-40B4-BE49-F238E27FC236}">
                  <a16:creationId xmlns:a16="http://schemas.microsoft.com/office/drawing/2014/main" xmlns="" id="{6FB54E7B-2704-4803-9A38-9D48B1B20F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83788" y="3938588"/>
              <a:ext cx="336550" cy="233363"/>
            </a:xfrm>
            <a:custGeom>
              <a:avLst/>
              <a:gdLst>
                <a:gd name="T0" fmla="*/ 222 w 257"/>
                <a:gd name="T1" fmla="*/ 147 h 179"/>
                <a:gd name="T2" fmla="*/ 223 w 257"/>
                <a:gd name="T3" fmla="*/ 154 h 179"/>
                <a:gd name="T4" fmla="*/ 211 w 257"/>
                <a:gd name="T5" fmla="*/ 179 h 179"/>
                <a:gd name="T6" fmla="*/ 44 w 257"/>
                <a:gd name="T7" fmla="*/ 179 h 179"/>
                <a:gd name="T8" fmla="*/ 38 w 257"/>
                <a:gd name="T9" fmla="*/ 166 h 179"/>
                <a:gd name="T10" fmla="*/ 0 w 257"/>
                <a:gd name="T11" fmla="*/ 123 h 179"/>
                <a:gd name="T12" fmla="*/ 39 w 257"/>
                <a:gd name="T13" fmla="*/ 79 h 179"/>
                <a:gd name="T14" fmla="*/ 36 w 257"/>
                <a:gd name="T15" fmla="*/ 63 h 179"/>
                <a:gd name="T16" fmla="*/ 81 w 257"/>
                <a:gd name="T17" fmla="*/ 19 h 179"/>
                <a:gd name="T18" fmla="*/ 99 w 257"/>
                <a:gd name="T19" fmla="*/ 22 h 179"/>
                <a:gd name="T20" fmla="*/ 135 w 257"/>
                <a:gd name="T21" fmla="*/ 0 h 179"/>
                <a:gd name="T22" fmla="*/ 174 w 257"/>
                <a:gd name="T23" fmla="*/ 38 h 179"/>
                <a:gd name="T24" fmla="*/ 174 w 257"/>
                <a:gd name="T25" fmla="*/ 39 h 179"/>
                <a:gd name="T26" fmla="*/ 185 w 257"/>
                <a:gd name="T27" fmla="*/ 36 h 179"/>
                <a:gd name="T28" fmla="*/ 214 w 257"/>
                <a:gd name="T29" fmla="*/ 63 h 179"/>
                <a:gd name="T30" fmla="*/ 214 w 257"/>
                <a:gd name="T31" fmla="*/ 63 h 179"/>
                <a:gd name="T32" fmla="*/ 257 w 257"/>
                <a:gd name="T33" fmla="*/ 105 h 179"/>
                <a:gd name="T34" fmla="*/ 222 w 257"/>
                <a:gd name="T35" fmla="*/ 147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7" h="179">
                  <a:moveTo>
                    <a:pt x="222" y="147"/>
                  </a:moveTo>
                  <a:cubicBezTo>
                    <a:pt x="223" y="150"/>
                    <a:pt x="223" y="152"/>
                    <a:pt x="223" y="154"/>
                  </a:cubicBezTo>
                  <a:cubicBezTo>
                    <a:pt x="223" y="164"/>
                    <a:pt x="218" y="173"/>
                    <a:pt x="211" y="179"/>
                  </a:cubicBezTo>
                  <a:cubicBezTo>
                    <a:pt x="44" y="179"/>
                    <a:pt x="44" y="179"/>
                    <a:pt x="44" y="179"/>
                  </a:cubicBezTo>
                  <a:cubicBezTo>
                    <a:pt x="41" y="175"/>
                    <a:pt x="39" y="171"/>
                    <a:pt x="38" y="166"/>
                  </a:cubicBezTo>
                  <a:cubicBezTo>
                    <a:pt x="16" y="163"/>
                    <a:pt x="0" y="145"/>
                    <a:pt x="0" y="123"/>
                  </a:cubicBezTo>
                  <a:cubicBezTo>
                    <a:pt x="0" y="100"/>
                    <a:pt x="17" y="82"/>
                    <a:pt x="39" y="79"/>
                  </a:cubicBezTo>
                  <a:cubicBezTo>
                    <a:pt x="37" y="74"/>
                    <a:pt x="36" y="69"/>
                    <a:pt x="36" y="63"/>
                  </a:cubicBezTo>
                  <a:cubicBezTo>
                    <a:pt x="36" y="38"/>
                    <a:pt x="56" y="19"/>
                    <a:pt x="81" y="19"/>
                  </a:cubicBezTo>
                  <a:cubicBezTo>
                    <a:pt x="87" y="19"/>
                    <a:pt x="94" y="20"/>
                    <a:pt x="99" y="22"/>
                  </a:cubicBezTo>
                  <a:cubicBezTo>
                    <a:pt x="105" y="9"/>
                    <a:pt x="119" y="0"/>
                    <a:pt x="135" y="0"/>
                  </a:cubicBezTo>
                  <a:cubicBezTo>
                    <a:pt x="156" y="0"/>
                    <a:pt x="174" y="17"/>
                    <a:pt x="174" y="38"/>
                  </a:cubicBezTo>
                  <a:cubicBezTo>
                    <a:pt x="174" y="38"/>
                    <a:pt x="174" y="39"/>
                    <a:pt x="174" y="39"/>
                  </a:cubicBezTo>
                  <a:cubicBezTo>
                    <a:pt x="177" y="37"/>
                    <a:pt x="181" y="36"/>
                    <a:pt x="185" y="36"/>
                  </a:cubicBezTo>
                  <a:cubicBezTo>
                    <a:pt x="200" y="36"/>
                    <a:pt x="213" y="48"/>
                    <a:pt x="214" y="63"/>
                  </a:cubicBezTo>
                  <a:cubicBezTo>
                    <a:pt x="214" y="63"/>
                    <a:pt x="214" y="63"/>
                    <a:pt x="214" y="63"/>
                  </a:cubicBezTo>
                  <a:cubicBezTo>
                    <a:pt x="238" y="63"/>
                    <a:pt x="257" y="82"/>
                    <a:pt x="257" y="105"/>
                  </a:cubicBezTo>
                  <a:cubicBezTo>
                    <a:pt x="257" y="126"/>
                    <a:pt x="242" y="144"/>
                    <a:pt x="222" y="147"/>
                  </a:cubicBezTo>
                  <a:close/>
                </a:path>
              </a:pathLst>
            </a:custGeom>
            <a:solidFill>
              <a:srgbClr val="77B0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5" name="Freeform 74">
              <a:extLst>
                <a:ext uri="{FF2B5EF4-FFF2-40B4-BE49-F238E27FC236}">
                  <a16:creationId xmlns:a16="http://schemas.microsoft.com/office/drawing/2014/main" xmlns="" id="{C7CB768D-09F5-4A5C-85E8-2F1D54C47BA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64750" y="4016375"/>
              <a:ext cx="204788" cy="179388"/>
            </a:xfrm>
            <a:custGeom>
              <a:avLst/>
              <a:gdLst>
                <a:gd name="T0" fmla="*/ 147 w 157"/>
                <a:gd name="T1" fmla="*/ 86 h 138"/>
                <a:gd name="T2" fmla="*/ 150 w 157"/>
                <a:gd name="T3" fmla="*/ 98 h 138"/>
                <a:gd name="T4" fmla="*/ 120 w 157"/>
                <a:gd name="T5" fmla="*/ 127 h 138"/>
                <a:gd name="T6" fmla="*/ 117 w 157"/>
                <a:gd name="T7" fmla="*/ 127 h 138"/>
                <a:gd name="T8" fmla="*/ 114 w 157"/>
                <a:gd name="T9" fmla="*/ 138 h 138"/>
                <a:gd name="T10" fmla="*/ 18 w 157"/>
                <a:gd name="T11" fmla="*/ 138 h 138"/>
                <a:gd name="T12" fmla="*/ 12 w 157"/>
                <a:gd name="T13" fmla="*/ 122 h 138"/>
                <a:gd name="T14" fmla="*/ 13 w 157"/>
                <a:gd name="T15" fmla="*/ 119 h 138"/>
                <a:gd name="T16" fmla="*/ 0 w 157"/>
                <a:gd name="T17" fmla="*/ 99 h 138"/>
                <a:gd name="T18" fmla="*/ 8 w 157"/>
                <a:gd name="T19" fmla="*/ 81 h 138"/>
                <a:gd name="T20" fmla="*/ 0 w 157"/>
                <a:gd name="T21" fmla="*/ 64 h 138"/>
                <a:gd name="T22" fmla="*/ 24 w 157"/>
                <a:gd name="T23" fmla="*/ 40 h 138"/>
                <a:gd name="T24" fmla="*/ 29 w 157"/>
                <a:gd name="T25" fmla="*/ 41 h 138"/>
                <a:gd name="T26" fmla="*/ 28 w 157"/>
                <a:gd name="T27" fmla="*/ 35 h 138"/>
                <a:gd name="T28" fmla="*/ 63 w 157"/>
                <a:gd name="T29" fmla="*/ 0 h 138"/>
                <a:gd name="T30" fmla="*/ 99 w 157"/>
                <a:gd name="T31" fmla="*/ 35 h 138"/>
                <a:gd name="T32" fmla="*/ 99 w 157"/>
                <a:gd name="T33" fmla="*/ 35 h 138"/>
                <a:gd name="T34" fmla="*/ 119 w 157"/>
                <a:gd name="T35" fmla="*/ 54 h 138"/>
                <a:gd name="T36" fmla="*/ 135 w 157"/>
                <a:gd name="T37" fmla="*/ 47 h 138"/>
                <a:gd name="T38" fmla="*/ 157 w 157"/>
                <a:gd name="T39" fmla="*/ 69 h 138"/>
                <a:gd name="T40" fmla="*/ 147 w 157"/>
                <a:gd name="T41" fmla="*/ 8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7" h="138">
                  <a:moveTo>
                    <a:pt x="147" y="86"/>
                  </a:moveTo>
                  <a:cubicBezTo>
                    <a:pt x="149" y="90"/>
                    <a:pt x="150" y="94"/>
                    <a:pt x="150" y="98"/>
                  </a:cubicBezTo>
                  <a:cubicBezTo>
                    <a:pt x="150" y="114"/>
                    <a:pt x="136" y="127"/>
                    <a:pt x="120" y="127"/>
                  </a:cubicBezTo>
                  <a:cubicBezTo>
                    <a:pt x="119" y="127"/>
                    <a:pt x="118" y="127"/>
                    <a:pt x="117" y="127"/>
                  </a:cubicBezTo>
                  <a:cubicBezTo>
                    <a:pt x="116" y="131"/>
                    <a:pt x="115" y="134"/>
                    <a:pt x="114" y="138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14" y="133"/>
                    <a:pt x="12" y="128"/>
                    <a:pt x="12" y="122"/>
                  </a:cubicBezTo>
                  <a:cubicBezTo>
                    <a:pt x="12" y="121"/>
                    <a:pt x="12" y="120"/>
                    <a:pt x="13" y="119"/>
                  </a:cubicBezTo>
                  <a:cubicBezTo>
                    <a:pt x="5" y="115"/>
                    <a:pt x="0" y="107"/>
                    <a:pt x="0" y="99"/>
                  </a:cubicBezTo>
                  <a:cubicBezTo>
                    <a:pt x="0" y="92"/>
                    <a:pt x="3" y="86"/>
                    <a:pt x="8" y="81"/>
                  </a:cubicBezTo>
                  <a:cubicBezTo>
                    <a:pt x="3" y="77"/>
                    <a:pt x="0" y="71"/>
                    <a:pt x="0" y="64"/>
                  </a:cubicBezTo>
                  <a:cubicBezTo>
                    <a:pt x="0" y="51"/>
                    <a:pt x="11" y="40"/>
                    <a:pt x="24" y="40"/>
                  </a:cubicBezTo>
                  <a:cubicBezTo>
                    <a:pt x="26" y="40"/>
                    <a:pt x="27" y="41"/>
                    <a:pt x="29" y="41"/>
                  </a:cubicBezTo>
                  <a:cubicBezTo>
                    <a:pt x="28" y="39"/>
                    <a:pt x="28" y="37"/>
                    <a:pt x="28" y="35"/>
                  </a:cubicBezTo>
                  <a:cubicBezTo>
                    <a:pt x="28" y="15"/>
                    <a:pt x="44" y="0"/>
                    <a:pt x="63" y="0"/>
                  </a:cubicBezTo>
                  <a:cubicBezTo>
                    <a:pt x="83" y="0"/>
                    <a:pt x="99" y="15"/>
                    <a:pt x="99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9" y="37"/>
                    <a:pt x="117" y="44"/>
                    <a:pt x="119" y="54"/>
                  </a:cubicBezTo>
                  <a:cubicBezTo>
                    <a:pt x="123" y="50"/>
                    <a:pt x="129" y="47"/>
                    <a:pt x="135" y="47"/>
                  </a:cubicBezTo>
                  <a:cubicBezTo>
                    <a:pt x="147" y="47"/>
                    <a:pt x="157" y="57"/>
                    <a:pt x="157" y="69"/>
                  </a:cubicBezTo>
                  <a:cubicBezTo>
                    <a:pt x="157" y="76"/>
                    <a:pt x="153" y="82"/>
                    <a:pt x="147" y="86"/>
                  </a:cubicBezTo>
                  <a:close/>
                </a:path>
              </a:pathLst>
            </a:custGeom>
            <a:solidFill>
              <a:srgbClr val="8AC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6" name="Rectangle 75">
              <a:extLst>
                <a:ext uri="{FF2B5EF4-FFF2-40B4-BE49-F238E27FC236}">
                  <a16:creationId xmlns:a16="http://schemas.microsoft.com/office/drawing/2014/main" xmlns="" id="{FFF8A3FD-B0D1-466F-A731-59A20F584F5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440863" y="3810000"/>
              <a:ext cx="557213" cy="357188"/>
            </a:xfrm>
            <a:prstGeom prst="rect">
              <a:avLst/>
            </a:prstGeom>
            <a:solidFill>
              <a:srgbClr val="DD8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7" name="Freeform 76">
              <a:extLst>
                <a:ext uri="{FF2B5EF4-FFF2-40B4-BE49-F238E27FC236}">
                  <a16:creationId xmlns:a16="http://schemas.microsoft.com/office/drawing/2014/main" xmlns="" id="{64F3651D-AD77-4E1F-B480-EE3DD7AAA1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24988" y="3643313"/>
              <a:ext cx="541338" cy="166688"/>
            </a:xfrm>
            <a:custGeom>
              <a:avLst/>
              <a:gdLst>
                <a:gd name="T0" fmla="*/ 341 w 341"/>
                <a:gd name="T1" fmla="*/ 105 h 105"/>
                <a:gd name="T2" fmla="*/ 0 w 341"/>
                <a:gd name="T3" fmla="*/ 105 h 105"/>
                <a:gd name="T4" fmla="*/ 74 w 341"/>
                <a:gd name="T5" fmla="*/ 0 h 105"/>
                <a:gd name="T6" fmla="*/ 341 w 341"/>
                <a:gd name="T7" fmla="*/ 0 h 105"/>
                <a:gd name="T8" fmla="*/ 341 w 341"/>
                <a:gd name="T9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105">
                  <a:moveTo>
                    <a:pt x="341" y="105"/>
                  </a:moveTo>
                  <a:lnTo>
                    <a:pt x="0" y="105"/>
                  </a:lnTo>
                  <a:lnTo>
                    <a:pt x="74" y="0"/>
                  </a:lnTo>
                  <a:lnTo>
                    <a:pt x="341" y="0"/>
                  </a:lnTo>
                  <a:lnTo>
                    <a:pt x="341" y="105"/>
                  </a:lnTo>
                  <a:close/>
                </a:path>
              </a:pathLst>
            </a:custGeom>
            <a:solidFill>
              <a:srgbClr val="5960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8" name="Rectangle 77">
              <a:extLst>
                <a:ext uri="{FF2B5EF4-FFF2-40B4-BE49-F238E27FC236}">
                  <a16:creationId xmlns:a16="http://schemas.microsoft.com/office/drawing/2014/main" xmlns="" id="{4B6B071D-6F6B-43C7-9AA3-E88901D4C42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424988" y="3810000"/>
              <a:ext cx="541338" cy="9525"/>
            </a:xfrm>
            <a:prstGeom prst="rect">
              <a:avLst/>
            </a:prstGeom>
            <a:solidFill>
              <a:srgbClr val="3E4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9" name="Freeform 78">
              <a:extLst>
                <a:ext uri="{FF2B5EF4-FFF2-40B4-BE49-F238E27FC236}">
                  <a16:creationId xmlns:a16="http://schemas.microsoft.com/office/drawing/2014/main" xmlns="" id="{67F001D0-15F7-404E-BE0B-EE34951DED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48838" y="3457575"/>
              <a:ext cx="471488" cy="233363"/>
            </a:xfrm>
            <a:custGeom>
              <a:avLst/>
              <a:gdLst>
                <a:gd name="T0" fmla="*/ 0 w 297"/>
                <a:gd name="T1" fmla="*/ 147 h 147"/>
                <a:gd name="T2" fmla="*/ 149 w 297"/>
                <a:gd name="T3" fmla="*/ 0 h 147"/>
                <a:gd name="T4" fmla="*/ 297 w 297"/>
                <a:gd name="T5" fmla="*/ 147 h 147"/>
                <a:gd name="T6" fmla="*/ 0 w 297"/>
                <a:gd name="T7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7" h="147">
                  <a:moveTo>
                    <a:pt x="0" y="147"/>
                  </a:moveTo>
                  <a:lnTo>
                    <a:pt x="149" y="0"/>
                  </a:lnTo>
                  <a:lnTo>
                    <a:pt x="297" y="147"/>
                  </a:lnTo>
                  <a:lnTo>
                    <a:pt x="0" y="147"/>
                  </a:lnTo>
                  <a:close/>
                </a:path>
              </a:pathLst>
            </a:custGeom>
            <a:solidFill>
              <a:srgbClr val="707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0" name="Freeform 79">
              <a:extLst>
                <a:ext uri="{FF2B5EF4-FFF2-40B4-BE49-F238E27FC236}">
                  <a16:creationId xmlns:a16="http://schemas.microsoft.com/office/drawing/2014/main" xmlns="" id="{59915E59-7BE3-406B-B163-A3E2B44160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85350" y="3492500"/>
              <a:ext cx="398463" cy="198438"/>
            </a:xfrm>
            <a:custGeom>
              <a:avLst/>
              <a:gdLst>
                <a:gd name="T0" fmla="*/ 0 w 251"/>
                <a:gd name="T1" fmla="*/ 125 h 125"/>
                <a:gd name="T2" fmla="*/ 126 w 251"/>
                <a:gd name="T3" fmla="*/ 0 h 125"/>
                <a:gd name="T4" fmla="*/ 251 w 251"/>
                <a:gd name="T5" fmla="*/ 125 h 125"/>
                <a:gd name="T6" fmla="*/ 0 w 251"/>
                <a:gd name="T7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125">
                  <a:moveTo>
                    <a:pt x="0" y="125"/>
                  </a:moveTo>
                  <a:lnTo>
                    <a:pt x="126" y="0"/>
                  </a:lnTo>
                  <a:lnTo>
                    <a:pt x="251" y="125"/>
                  </a:lnTo>
                  <a:lnTo>
                    <a:pt x="0" y="125"/>
                  </a:lnTo>
                  <a:close/>
                </a:path>
              </a:pathLst>
            </a:custGeom>
            <a:solidFill>
              <a:srgbClr val="EBA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1" name="Rectangle 80">
              <a:extLst>
                <a:ext uri="{FF2B5EF4-FFF2-40B4-BE49-F238E27FC236}">
                  <a16:creationId xmlns:a16="http://schemas.microsoft.com/office/drawing/2014/main" xmlns="" id="{320FEFC2-8AA7-40D0-A696-E50CE3C5329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785350" y="3690938"/>
              <a:ext cx="398463" cy="481013"/>
            </a:xfrm>
            <a:prstGeom prst="rect">
              <a:avLst/>
            </a:prstGeom>
            <a:solidFill>
              <a:srgbClr val="EBA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2" name="Rectangle 81">
              <a:extLst>
                <a:ext uri="{FF2B5EF4-FFF2-40B4-BE49-F238E27FC236}">
                  <a16:creationId xmlns:a16="http://schemas.microsoft.com/office/drawing/2014/main" xmlns="" id="{BDAF8A4A-4B73-4D2F-ADE1-E23B6BD0943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782175" y="3937000"/>
              <a:ext cx="398463" cy="14288"/>
            </a:xfrm>
            <a:prstGeom prst="rect">
              <a:avLst/>
            </a:prstGeom>
            <a:solidFill>
              <a:srgbClr val="DD8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3" name="Freeform 82">
              <a:extLst>
                <a:ext uri="{FF2B5EF4-FFF2-40B4-BE49-F238E27FC236}">
                  <a16:creationId xmlns:a16="http://schemas.microsoft.com/office/drawing/2014/main" xmlns="" id="{5E40971D-0ADB-40C2-9E5A-A59B00D5E6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91663" y="3870325"/>
              <a:ext cx="87313" cy="157163"/>
            </a:xfrm>
            <a:custGeom>
              <a:avLst/>
              <a:gdLst>
                <a:gd name="T0" fmla="*/ 33 w 66"/>
                <a:gd name="T1" fmla="*/ 0 h 121"/>
                <a:gd name="T2" fmla="*/ 0 w 66"/>
                <a:gd name="T3" fmla="*/ 33 h 121"/>
                <a:gd name="T4" fmla="*/ 0 w 66"/>
                <a:gd name="T5" fmla="*/ 38 h 121"/>
                <a:gd name="T6" fmla="*/ 0 w 66"/>
                <a:gd name="T7" fmla="*/ 121 h 121"/>
                <a:gd name="T8" fmla="*/ 66 w 66"/>
                <a:gd name="T9" fmla="*/ 121 h 121"/>
                <a:gd name="T10" fmla="*/ 66 w 66"/>
                <a:gd name="T11" fmla="*/ 38 h 121"/>
                <a:gd name="T12" fmla="*/ 66 w 66"/>
                <a:gd name="T13" fmla="*/ 33 h 121"/>
                <a:gd name="T14" fmla="*/ 33 w 66"/>
                <a:gd name="T15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21">
                  <a:moveTo>
                    <a:pt x="33" y="0"/>
                  </a:moveTo>
                  <a:cubicBezTo>
                    <a:pt x="15" y="0"/>
                    <a:pt x="0" y="15"/>
                    <a:pt x="0" y="3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66" y="121"/>
                    <a:pt x="66" y="121"/>
                    <a:pt x="66" y="121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15"/>
                    <a:pt x="51" y="0"/>
                    <a:pt x="33" y="0"/>
                  </a:cubicBezTo>
                  <a:close/>
                </a:path>
              </a:pathLst>
            </a:custGeom>
            <a:solidFill>
              <a:srgbClr val="A75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4" name="Freeform 83">
              <a:extLst>
                <a:ext uri="{FF2B5EF4-FFF2-40B4-BE49-F238E27FC236}">
                  <a16:creationId xmlns:a16="http://schemas.microsoft.com/office/drawing/2014/main" xmlns="" id="{EF183E76-067F-450B-AE40-4B5A3808AB9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05950" y="3868738"/>
              <a:ext cx="73025" cy="158750"/>
            </a:xfrm>
            <a:custGeom>
              <a:avLst/>
              <a:gdLst>
                <a:gd name="T0" fmla="*/ 47 w 55"/>
                <a:gd name="T1" fmla="*/ 13 h 122"/>
                <a:gd name="T2" fmla="*/ 0 w 55"/>
                <a:gd name="T3" fmla="*/ 38 h 122"/>
                <a:gd name="T4" fmla="*/ 0 w 55"/>
                <a:gd name="T5" fmla="*/ 38 h 122"/>
                <a:gd name="T6" fmla="*/ 0 w 55"/>
                <a:gd name="T7" fmla="*/ 122 h 122"/>
                <a:gd name="T8" fmla="*/ 55 w 55"/>
                <a:gd name="T9" fmla="*/ 122 h 122"/>
                <a:gd name="T10" fmla="*/ 55 w 55"/>
                <a:gd name="T11" fmla="*/ 39 h 122"/>
                <a:gd name="T12" fmla="*/ 55 w 55"/>
                <a:gd name="T13" fmla="*/ 38 h 122"/>
                <a:gd name="T14" fmla="*/ 55 w 55"/>
                <a:gd name="T15" fmla="*/ 34 h 122"/>
                <a:gd name="T16" fmla="*/ 47 w 55"/>
                <a:gd name="T17" fmla="*/ 1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122">
                  <a:moveTo>
                    <a:pt x="47" y="13"/>
                  </a:moveTo>
                  <a:cubicBezTo>
                    <a:pt x="19" y="0"/>
                    <a:pt x="0" y="16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55" y="122"/>
                    <a:pt x="55" y="122"/>
                    <a:pt x="55" y="122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27"/>
                    <a:pt x="51" y="18"/>
                    <a:pt x="47" y="13"/>
                  </a:cubicBezTo>
                  <a:close/>
                </a:path>
              </a:pathLst>
            </a:custGeom>
            <a:solidFill>
              <a:srgbClr val="BB6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5" name="Freeform 84">
              <a:extLst>
                <a:ext uri="{FF2B5EF4-FFF2-40B4-BE49-F238E27FC236}">
                  <a16:creationId xmlns:a16="http://schemas.microsoft.com/office/drawing/2014/main" xmlns="" id="{33D2A2A4-42BC-4A57-80E3-95E477ECB68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491663" y="3865563"/>
              <a:ext cx="88900" cy="166688"/>
            </a:xfrm>
            <a:custGeom>
              <a:avLst/>
              <a:gdLst>
                <a:gd name="T0" fmla="*/ 35 w 69"/>
                <a:gd name="T1" fmla="*/ 0 h 127"/>
                <a:gd name="T2" fmla="*/ 33 w 69"/>
                <a:gd name="T3" fmla="*/ 0 h 127"/>
                <a:gd name="T4" fmla="*/ 0 w 69"/>
                <a:gd name="T5" fmla="*/ 38 h 127"/>
                <a:gd name="T6" fmla="*/ 0 w 69"/>
                <a:gd name="T7" fmla="*/ 127 h 127"/>
                <a:gd name="T8" fmla="*/ 69 w 69"/>
                <a:gd name="T9" fmla="*/ 127 h 127"/>
                <a:gd name="T10" fmla="*/ 69 w 69"/>
                <a:gd name="T11" fmla="*/ 38 h 127"/>
                <a:gd name="T12" fmla="*/ 35 w 69"/>
                <a:gd name="T13" fmla="*/ 0 h 127"/>
                <a:gd name="T14" fmla="*/ 64 w 69"/>
                <a:gd name="T15" fmla="*/ 38 h 127"/>
                <a:gd name="T16" fmla="*/ 64 w 69"/>
                <a:gd name="T17" fmla="*/ 40 h 127"/>
                <a:gd name="T18" fmla="*/ 37 w 69"/>
                <a:gd name="T19" fmla="*/ 40 h 127"/>
                <a:gd name="T20" fmla="*/ 37 w 69"/>
                <a:gd name="T21" fmla="*/ 5 h 127"/>
                <a:gd name="T22" fmla="*/ 64 w 69"/>
                <a:gd name="T23" fmla="*/ 38 h 127"/>
                <a:gd name="T24" fmla="*/ 32 w 69"/>
                <a:gd name="T25" fmla="*/ 45 h 127"/>
                <a:gd name="T26" fmla="*/ 32 w 69"/>
                <a:gd name="T27" fmla="*/ 81 h 127"/>
                <a:gd name="T28" fmla="*/ 4 w 69"/>
                <a:gd name="T29" fmla="*/ 81 h 127"/>
                <a:gd name="T30" fmla="*/ 4 w 69"/>
                <a:gd name="T31" fmla="*/ 45 h 127"/>
                <a:gd name="T32" fmla="*/ 32 w 69"/>
                <a:gd name="T33" fmla="*/ 45 h 127"/>
                <a:gd name="T34" fmla="*/ 37 w 69"/>
                <a:gd name="T35" fmla="*/ 81 h 127"/>
                <a:gd name="T36" fmla="*/ 37 w 69"/>
                <a:gd name="T37" fmla="*/ 45 h 127"/>
                <a:gd name="T38" fmla="*/ 64 w 69"/>
                <a:gd name="T39" fmla="*/ 45 h 127"/>
                <a:gd name="T40" fmla="*/ 64 w 69"/>
                <a:gd name="T41" fmla="*/ 81 h 127"/>
                <a:gd name="T42" fmla="*/ 37 w 69"/>
                <a:gd name="T43" fmla="*/ 81 h 127"/>
                <a:gd name="T44" fmla="*/ 32 w 69"/>
                <a:gd name="T45" fmla="*/ 5 h 127"/>
                <a:gd name="T46" fmla="*/ 32 w 69"/>
                <a:gd name="T47" fmla="*/ 40 h 127"/>
                <a:gd name="T48" fmla="*/ 4 w 69"/>
                <a:gd name="T49" fmla="*/ 40 h 127"/>
                <a:gd name="T50" fmla="*/ 4 w 69"/>
                <a:gd name="T51" fmla="*/ 38 h 127"/>
                <a:gd name="T52" fmla="*/ 32 w 69"/>
                <a:gd name="T53" fmla="*/ 5 h 127"/>
                <a:gd name="T54" fmla="*/ 4 w 69"/>
                <a:gd name="T55" fmla="*/ 86 h 127"/>
                <a:gd name="T56" fmla="*/ 32 w 69"/>
                <a:gd name="T57" fmla="*/ 86 h 127"/>
                <a:gd name="T58" fmla="*/ 32 w 69"/>
                <a:gd name="T59" fmla="*/ 122 h 127"/>
                <a:gd name="T60" fmla="*/ 4 w 69"/>
                <a:gd name="T61" fmla="*/ 122 h 127"/>
                <a:gd name="T62" fmla="*/ 4 w 69"/>
                <a:gd name="T63" fmla="*/ 86 h 127"/>
                <a:gd name="T64" fmla="*/ 37 w 69"/>
                <a:gd name="T65" fmla="*/ 122 h 127"/>
                <a:gd name="T66" fmla="*/ 37 w 69"/>
                <a:gd name="T67" fmla="*/ 86 h 127"/>
                <a:gd name="T68" fmla="*/ 64 w 69"/>
                <a:gd name="T69" fmla="*/ 86 h 127"/>
                <a:gd name="T70" fmla="*/ 64 w 69"/>
                <a:gd name="T71" fmla="*/ 122 h 127"/>
                <a:gd name="T72" fmla="*/ 37 w 69"/>
                <a:gd name="T73" fmla="*/ 12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9" h="127">
                  <a:moveTo>
                    <a:pt x="35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7"/>
                    <a:pt x="0" y="38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69" y="127"/>
                    <a:pt x="69" y="127"/>
                    <a:pt x="69" y="127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17"/>
                    <a:pt x="53" y="0"/>
                    <a:pt x="35" y="0"/>
                  </a:cubicBezTo>
                  <a:close/>
                  <a:moveTo>
                    <a:pt x="64" y="38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52" y="7"/>
                    <a:pt x="64" y="21"/>
                    <a:pt x="64" y="38"/>
                  </a:cubicBezTo>
                  <a:close/>
                  <a:moveTo>
                    <a:pt x="32" y="45"/>
                  </a:moveTo>
                  <a:cubicBezTo>
                    <a:pt x="32" y="81"/>
                    <a:pt x="32" y="81"/>
                    <a:pt x="32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45"/>
                    <a:pt x="4" y="45"/>
                    <a:pt x="4" y="45"/>
                  </a:cubicBezTo>
                  <a:lnTo>
                    <a:pt x="32" y="45"/>
                  </a:lnTo>
                  <a:close/>
                  <a:moveTo>
                    <a:pt x="37" y="81"/>
                  </a:moveTo>
                  <a:cubicBezTo>
                    <a:pt x="37" y="45"/>
                    <a:pt x="37" y="45"/>
                    <a:pt x="37" y="45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81"/>
                    <a:pt x="64" y="81"/>
                    <a:pt x="64" y="81"/>
                  </a:cubicBezTo>
                  <a:lnTo>
                    <a:pt x="37" y="81"/>
                  </a:lnTo>
                  <a:close/>
                  <a:moveTo>
                    <a:pt x="32" y="5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21"/>
                    <a:pt x="16" y="7"/>
                    <a:pt x="32" y="5"/>
                  </a:cubicBezTo>
                  <a:close/>
                  <a:moveTo>
                    <a:pt x="4" y="86"/>
                  </a:moveTo>
                  <a:cubicBezTo>
                    <a:pt x="32" y="86"/>
                    <a:pt x="32" y="86"/>
                    <a:pt x="32" y="86"/>
                  </a:cubicBezTo>
                  <a:cubicBezTo>
                    <a:pt x="32" y="122"/>
                    <a:pt x="32" y="122"/>
                    <a:pt x="32" y="122"/>
                  </a:cubicBezTo>
                  <a:cubicBezTo>
                    <a:pt x="4" y="122"/>
                    <a:pt x="4" y="122"/>
                    <a:pt x="4" y="122"/>
                  </a:cubicBezTo>
                  <a:lnTo>
                    <a:pt x="4" y="86"/>
                  </a:lnTo>
                  <a:close/>
                  <a:moveTo>
                    <a:pt x="37" y="122"/>
                  </a:moveTo>
                  <a:cubicBezTo>
                    <a:pt x="37" y="86"/>
                    <a:pt x="37" y="86"/>
                    <a:pt x="37" y="86"/>
                  </a:cubicBezTo>
                  <a:cubicBezTo>
                    <a:pt x="64" y="86"/>
                    <a:pt x="64" y="86"/>
                    <a:pt x="64" y="86"/>
                  </a:cubicBezTo>
                  <a:cubicBezTo>
                    <a:pt x="64" y="122"/>
                    <a:pt x="64" y="122"/>
                    <a:pt x="64" y="122"/>
                  </a:cubicBezTo>
                  <a:lnTo>
                    <a:pt x="37" y="122"/>
                  </a:lnTo>
                  <a:close/>
                </a:path>
              </a:pathLst>
            </a:cu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6" name="Freeform 85">
              <a:extLst>
                <a:ext uri="{FF2B5EF4-FFF2-40B4-BE49-F238E27FC236}">
                  <a16:creationId xmlns:a16="http://schemas.microsoft.com/office/drawing/2014/main" xmlns="" id="{67297DD5-3E8B-4201-97DF-6F77E56745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29775" y="3870325"/>
              <a:ext cx="85725" cy="157163"/>
            </a:xfrm>
            <a:custGeom>
              <a:avLst/>
              <a:gdLst>
                <a:gd name="T0" fmla="*/ 33 w 66"/>
                <a:gd name="T1" fmla="*/ 0 h 121"/>
                <a:gd name="T2" fmla="*/ 0 w 66"/>
                <a:gd name="T3" fmla="*/ 33 h 121"/>
                <a:gd name="T4" fmla="*/ 0 w 66"/>
                <a:gd name="T5" fmla="*/ 38 h 121"/>
                <a:gd name="T6" fmla="*/ 0 w 66"/>
                <a:gd name="T7" fmla="*/ 121 h 121"/>
                <a:gd name="T8" fmla="*/ 66 w 66"/>
                <a:gd name="T9" fmla="*/ 121 h 121"/>
                <a:gd name="T10" fmla="*/ 66 w 66"/>
                <a:gd name="T11" fmla="*/ 38 h 121"/>
                <a:gd name="T12" fmla="*/ 66 w 66"/>
                <a:gd name="T13" fmla="*/ 33 h 121"/>
                <a:gd name="T14" fmla="*/ 33 w 66"/>
                <a:gd name="T15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21">
                  <a:moveTo>
                    <a:pt x="33" y="0"/>
                  </a:moveTo>
                  <a:cubicBezTo>
                    <a:pt x="15" y="0"/>
                    <a:pt x="0" y="15"/>
                    <a:pt x="0" y="3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66" y="121"/>
                    <a:pt x="66" y="121"/>
                    <a:pt x="66" y="121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15"/>
                    <a:pt x="51" y="0"/>
                    <a:pt x="33" y="0"/>
                  </a:cubicBezTo>
                  <a:close/>
                </a:path>
              </a:pathLst>
            </a:custGeom>
            <a:solidFill>
              <a:srgbClr val="A75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7" name="Freeform 86">
              <a:extLst>
                <a:ext uri="{FF2B5EF4-FFF2-40B4-BE49-F238E27FC236}">
                  <a16:creationId xmlns:a16="http://schemas.microsoft.com/office/drawing/2014/main" xmlns="" id="{A52FDF03-8272-433D-A108-EAB68D2C81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44063" y="3868738"/>
              <a:ext cx="71438" cy="158750"/>
            </a:xfrm>
            <a:custGeom>
              <a:avLst/>
              <a:gdLst>
                <a:gd name="T0" fmla="*/ 47 w 55"/>
                <a:gd name="T1" fmla="*/ 13 h 122"/>
                <a:gd name="T2" fmla="*/ 0 w 55"/>
                <a:gd name="T3" fmla="*/ 38 h 122"/>
                <a:gd name="T4" fmla="*/ 0 w 55"/>
                <a:gd name="T5" fmla="*/ 38 h 122"/>
                <a:gd name="T6" fmla="*/ 0 w 55"/>
                <a:gd name="T7" fmla="*/ 122 h 122"/>
                <a:gd name="T8" fmla="*/ 55 w 55"/>
                <a:gd name="T9" fmla="*/ 122 h 122"/>
                <a:gd name="T10" fmla="*/ 55 w 55"/>
                <a:gd name="T11" fmla="*/ 39 h 122"/>
                <a:gd name="T12" fmla="*/ 55 w 55"/>
                <a:gd name="T13" fmla="*/ 38 h 122"/>
                <a:gd name="T14" fmla="*/ 55 w 55"/>
                <a:gd name="T15" fmla="*/ 34 h 122"/>
                <a:gd name="T16" fmla="*/ 47 w 55"/>
                <a:gd name="T17" fmla="*/ 1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122">
                  <a:moveTo>
                    <a:pt x="47" y="13"/>
                  </a:moveTo>
                  <a:cubicBezTo>
                    <a:pt x="19" y="0"/>
                    <a:pt x="0" y="16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55" y="122"/>
                    <a:pt x="55" y="122"/>
                    <a:pt x="55" y="122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27"/>
                    <a:pt x="51" y="18"/>
                    <a:pt x="47" y="13"/>
                  </a:cubicBezTo>
                  <a:close/>
                </a:path>
              </a:pathLst>
            </a:custGeom>
            <a:solidFill>
              <a:srgbClr val="BB6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8" name="Freeform 87">
              <a:extLst>
                <a:ext uri="{FF2B5EF4-FFF2-40B4-BE49-F238E27FC236}">
                  <a16:creationId xmlns:a16="http://schemas.microsoft.com/office/drawing/2014/main" xmlns="" id="{BAE9308A-60C8-4919-ADB0-1FDE3ED858F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628188" y="3865563"/>
              <a:ext cx="90488" cy="166688"/>
            </a:xfrm>
            <a:custGeom>
              <a:avLst/>
              <a:gdLst>
                <a:gd name="T0" fmla="*/ 35 w 69"/>
                <a:gd name="T1" fmla="*/ 0 h 127"/>
                <a:gd name="T2" fmla="*/ 33 w 69"/>
                <a:gd name="T3" fmla="*/ 0 h 127"/>
                <a:gd name="T4" fmla="*/ 0 w 69"/>
                <a:gd name="T5" fmla="*/ 38 h 127"/>
                <a:gd name="T6" fmla="*/ 0 w 69"/>
                <a:gd name="T7" fmla="*/ 127 h 127"/>
                <a:gd name="T8" fmla="*/ 69 w 69"/>
                <a:gd name="T9" fmla="*/ 127 h 127"/>
                <a:gd name="T10" fmla="*/ 69 w 69"/>
                <a:gd name="T11" fmla="*/ 38 h 127"/>
                <a:gd name="T12" fmla="*/ 35 w 69"/>
                <a:gd name="T13" fmla="*/ 0 h 127"/>
                <a:gd name="T14" fmla="*/ 64 w 69"/>
                <a:gd name="T15" fmla="*/ 38 h 127"/>
                <a:gd name="T16" fmla="*/ 64 w 69"/>
                <a:gd name="T17" fmla="*/ 40 h 127"/>
                <a:gd name="T18" fmla="*/ 37 w 69"/>
                <a:gd name="T19" fmla="*/ 40 h 127"/>
                <a:gd name="T20" fmla="*/ 37 w 69"/>
                <a:gd name="T21" fmla="*/ 5 h 127"/>
                <a:gd name="T22" fmla="*/ 64 w 69"/>
                <a:gd name="T23" fmla="*/ 38 h 127"/>
                <a:gd name="T24" fmla="*/ 32 w 69"/>
                <a:gd name="T25" fmla="*/ 45 h 127"/>
                <a:gd name="T26" fmla="*/ 32 w 69"/>
                <a:gd name="T27" fmla="*/ 81 h 127"/>
                <a:gd name="T28" fmla="*/ 4 w 69"/>
                <a:gd name="T29" fmla="*/ 81 h 127"/>
                <a:gd name="T30" fmla="*/ 4 w 69"/>
                <a:gd name="T31" fmla="*/ 45 h 127"/>
                <a:gd name="T32" fmla="*/ 32 w 69"/>
                <a:gd name="T33" fmla="*/ 45 h 127"/>
                <a:gd name="T34" fmla="*/ 37 w 69"/>
                <a:gd name="T35" fmla="*/ 81 h 127"/>
                <a:gd name="T36" fmla="*/ 37 w 69"/>
                <a:gd name="T37" fmla="*/ 45 h 127"/>
                <a:gd name="T38" fmla="*/ 64 w 69"/>
                <a:gd name="T39" fmla="*/ 45 h 127"/>
                <a:gd name="T40" fmla="*/ 64 w 69"/>
                <a:gd name="T41" fmla="*/ 81 h 127"/>
                <a:gd name="T42" fmla="*/ 37 w 69"/>
                <a:gd name="T43" fmla="*/ 81 h 127"/>
                <a:gd name="T44" fmla="*/ 32 w 69"/>
                <a:gd name="T45" fmla="*/ 5 h 127"/>
                <a:gd name="T46" fmla="*/ 32 w 69"/>
                <a:gd name="T47" fmla="*/ 40 h 127"/>
                <a:gd name="T48" fmla="*/ 4 w 69"/>
                <a:gd name="T49" fmla="*/ 40 h 127"/>
                <a:gd name="T50" fmla="*/ 4 w 69"/>
                <a:gd name="T51" fmla="*/ 38 h 127"/>
                <a:gd name="T52" fmla="*/ 32 w 69"/>
                <a:gd name="T53" fmla="*/ 5 h 127"/>
                <a:gd name="T54" fmla="*/ 4 w 69"/>
                <a:gd name="T55" fmla="*/ 86 h 127"/>
                <a:gd name="T56" fmla="*/ 32 w 69"/>
                <a:gd name="T57" fmla="*/ 86 h 127"/>
                <a:gd name="T58" fmla="*/ 32 w 69"/>
                <a:gd name="T59" fmla="*/ 122 h 127"/>
                <a:gd name="T60" fmla="*/ 4 w 69"/>
                <a:gd name="T61" fmla="*/ 122 h 127"/>
                <a:gd name="T62" fmla="*/ 4 w 69"/>
                <a:gd name="T63" fmla="*/ 86 h 127"/>
                <a:gd name="T64" fmla="*/ 37 w 69"/>
                <a:gd name="T65" fmla="*/ 122 h 127"/>
                <a:gd name="T66" fmla="*/ 37 w 69"/>
                <a:gd name="T67" fmla="*/ 86 h 127"/>
                <a:gd name="T68" fmla="*/ 64 w 69"/>
                <a:gd name="T69" fmla="*/ 86 h 127"/>
                <a:gd name="T70" fmla="*/ 64 w 69"/>
                <a:gd name="T71" fmla="*/ 122 h 127"/>
                <a:gd name="T72" fmla="*/ 37 w 69"/>
                <a:gd name="T73" fmla="*/ 12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9" h="127">
                  <a:moveTo>
                    <a:pt x="35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7"/>
                    <a:pt x="0" y="38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69" y="127"/>
                    <a:pt x="69" y="127"/>
                    <a:pt x="69" y="127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17"/>
                    <a:pt x="53" y="0"/>
                    <a:pt x="35" y="0"/>
                  </a:cubicBezTo>
                  <a:close/>
                  <a:moveTo>
                    <a:pt x="64" y="38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52" y="7"/>
                    <a:pt x="64" y="21"/>
                    <a:pt x="64" y="38"/>
                  </a:cubicBezTo>
                  <a:close/>
                  <a:moveTo>
                    <a:pt x="32" y="45"/>
                  </a:moveTo>
                  <a:cubicBezTo>
                    <a:pt x="32" y="81"/>
                    <a:pt x="32" y="81"/>
                    <a:pt x="32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45"/>
                    <a:pt x="4" y="45"/>
                    <a:pt x="4" y="45"/>
                  </a:cubicBezTo>
                  <a:lnTo>
                    <a:pt x="32" y="45"/>
                  </a:lnTo>
                  <a:close/>
                  <a:moveTo>
                    <a:pt x="37" y="81"/>
                  </a:moveTo>
                  <a:cubicBezTo>
                    <a:pt x="37" y="45"/>
                    <a:pt x="37" y="45"/>
                    <a:pt x="37" y="45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81"/>
                    <a:pt x="64" y="81"/>
                    <a:pt x="64" y="81"/>
                  </a:cubicBezTo>
                  <a:lnTo>
                    <a:pt x="37" y="81"/>
                  </a:lnTo>
                  <a:close/>
                  <a:moveTo>
                    <a:pt x="32" y="5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21"/>
                    <a:pt x="16" y="7"/>
                    <a:pt x="32" y="5"/>
                  </a:cubicBezTo>
                  <a:close/>
                  <a:moveTo>
                    <a:pt x="4" y="86"/>
                  </a:moveTo>
                  <a:cubicBezTo>
                    <a:pt x="32" y="86"/>
                    <a:pt x="32" y="86"/>
                    <a:pt x="32" y="86"/>
                  </a:cubicBezTo>
                  <a:cubicBezTo>
                    <a:pt x="32" y="122"/>
                    <a:pt x="32" y="122"/>
                    <a:pt x="32" y="122"/>
                  </a:cubicBezTo>
                  <a:cubicBezTo>
                    <a:pt x="4" y="122"/>
                    <a:pt x="4" y="122"/>
                    <a:pt x="4" y="122"/>
                  </a:cubicBezTo>
                  <a:lnTo>
                    <a:pt x="4" y="86"/>
                  </a:lnTo>
                  <a:close/>
                  <a:moveTo>
                    <a:pt x="37" y="122"/>
                  </a:moveTo>
                  <a:cubicBezTo>
                    <a:pt x="37" y="86"/>
                    <a:pt x="37" y="86"/>
                    <a:pt x="37" y="86"/>
                  </a:cubicBezTo>
                  <a:cubicBezTo>
                    <a:pt x="64" y="86"/>
                    <a:pt x="64" y="86"/>
                    <a:pt x="64" y="86"/>
                  </a:cubicBezTo>
                  <a:cubicBezTo>
                    <a:pt x="64" y="122"/>
                    <a:pt x="64" y="122"/>
                    <a:pt x="64" y="122"/>
                  </a:cubicBezTo>
                  <a:lnTo>
                    <a:pt x="37" y="122"/>
                  </a:lnTo>
                  <a:close/>
                </a:path>
              </a:pathLst>
            </a:cu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9" name="Rectangle 88">
              <a:extLst>
                <a:ext uri="{FF2B5EF4-FFF2-40B4-BE49-F238E27FC236}">
                  <a16:creationId xmlns:a16="http://schemas.microsoft.com/office/drawing/2014/main" xmlns="" id="{7FA77D6F-CFAE-4BB7-8344-95390B2CA3E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0128250" y="3973513"/>
              <a:ext cx="23813" cy="171450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0" name="Freeform 89">
              <a:extLst>
                <a:ext uri="{FF2B5EF4-FFF2-40B4-BE49-F238E27FC236}">
                  <a16:creationId xmlns:a16="http://schemas.microsoft.com/office/drawing/2014/main" xmlns="" id="{E4C1C293-18BC-417D-BE1E-9340CA16143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15550" y="3959225"/>
              <a:ext cx="49213" cy="23813"/>
            </a:xfrm>
            <a:custGeom>
              <a:avLst/>
              <a:gdLst>
                <a:gd name="T0" fmla="*/ 0 w 37"/>
                <a:gd name="T1" fmla="*/ 0 h 18"/>
                <a:gd name="T2" fmla="*/ 0 w 37"/>
                <a:gd name="T3" fmla="*/ 2 h 18"/>
                <a:gd name="T4" fmla="*/ 17 w 37"/>
                <a:gd name="T5" fmla="*/ 18 h 18"/>
                <a:gd name="T6" fmla="*/ 21 w 37"/>
                <a:gd name="T7" fmla="*/ 18 h 18"/>
                <a:gd name="T8" fmla="*/ 37 w 37"/>
                <a:gd name="T9" fmla="*/ 2 h 18"/>
                <a:gd name="T10" fmla="*/ 37 w 37"/>
                <a:gd name="T11" fmla="*/ 0 h 18"/>
                <a:gd name="T12" fmla="*/ 0 w 37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8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1"/>
                    <a:pt x="8" y="18"/>
                    <a:pt x="17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30" y="18"/>
                    <a:pt x="37" y="11"/>
                    <a:pt x="37" y="2"/>
                  </a:cubicBezTo>
                  <a:cubicBezTo>
                    <a:pt x="37" y="0"/>
                    <a:pt x="37" y="0"/>
                    <a:pt x="3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1" name="Freeform 90">
              <a:extLst>
                <a:ext uri="{FF2B5EF4-FFF2-40B4-BE49-F238E27FC236}">
                  <a16:creationId xmlns:a16="http://schemas.microsoft.com/office/drawing/2014/main" xmlns="" id="{B4325E88-AC6C-4480-9028-1989CFFD5D9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15550" y="4137025"/>
              <a:ext cx="49213" cy="22225"/>
            </a:xfrm>
            <a:custGeom>
              <a:avLst/>
              <a:gdLst>
                <a:gd name="T0" fmla="*/ 0 w 37"/>
                <a:gd name="T1" fmla="*/ 17 h 17"/>
                <a:gd name="T2" fmla="*/ 0 w 37"/>
                <a:gd name="T3" fmla="*/ 16 h 17"/>
                <a:gd name="T4" fmla="*/ 17 w 37"/>
                <a:gd name="T5" fmla="*/ 0 h 17"/>
                <a:gd name="T6" fmla="*/ 21 w 37"/>
                <a:gd name="T7" fmla="*/ 0 h 17"/>
                <a:gd name="T8" fmla="*/ 37 w 37"/>
                <a:gd name="T9" fmla="*/ 16 h 17"/>
                <a:gd name="T10" fmla="*/ 37 w 37"/>
                <a:gd name="T11" fmla="*/ 17 h 17"/>
                <a:gd name="T12" fmla="*/ 0 w 37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7">
                  <a:moveTo>
                    <a:pt x="0" y="17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30" y="0"/>
                    <a:pt x="37" y="7"/>
                    <a:pt x="37" y="16"/>
                  </a:cubicBezTo>
                  <a:cubicBezTo>
                    <a:pt x="37" y="17"/>
                    <a:pt x="37" y="17"/>
                    <a:pt x="37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3" name="Rectangle 91">
              <a:extLst>
                <a:ext uri="{FF2B5EF4-FFF2-40B4-BE49-F238E27FC236}">
                  <a16:creationId xmlns:a16="http://schemas.microsoft.com/office/drawing/2014/main" xmlns="" id="{F474DDC8-AF2A-4C81-869A-F86EBD19E73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817100" y="3973513"/>
              <a:ext cx="22225" cy="171450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2" name="Freeform 92">
              <a:extLst>
                <a:ext uri="{FF2B5EF4-FFF2-40B4-BE49-F238E27FC236}">
                  <a16:creationId xmlns:a16="http://schemas.microsoft.com/office/drawing/2014/main" xmlns="" id="{E574E1AF-5758-426A-87FA-1229181A29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04400" y="3959225"/>
              <a:ext cx="47625" cy="23813"/>
            </a:xfrm>
            <a:custGeom>
              <a:avLst/>
              <a:gdLst>
                <a:gd name="T0" fmla="*/ 0 w 36"/>
                <a:gd name="T1" fmla="*/ 0 h 18"/>
                <a:gd name="T2" fmla="*/ 0 w 36"/>
                <a:gd name="T3" fmla="*/ 2 h 18"/>
                <a:gd name="T4" fmla="*/ 16 w 36"/>
                <a:gd name="T5" fmla="*/ 18 h 18"/>
                <a:gd name="T6" fmla="*/ 20 w 36"/>
                <a:gd name="T7" fmla="*/ 18 h 18"/>
                <a:gd name="T8" fmla="*/ 36 w 36"/>
                <a:gd name="T9" fmla="*/ 2 h 18"/>
                <a:gd name="T10" fmla="*/ 36 w 36"/>
                <a:gd name="T11" fmla="*/ 0 h 18"/>
                <a:gd name="T12" fmla="*/ 0 w 3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8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1"/>
                    <a:pt x="7" y="18"/>
                    <a:pt x="16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9" y="18"/>
                    <a:pt x="36" y="11"/>
                    <a:pt x="36" y="2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3" name="Freeform 93">
              <a:extLst>
                <a:ext uri="{FF2B5EF4-FFF2-40B4-BE49-F238E27FC236}">
                  <a16:creationId xmlns:a16="http://schemas.microsoft.com/office/drawing/2014/main" xmlns="" id="{3070D1EA-6244-473A-8B1C-1F6D3D5C48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04400" y="4137025"/>
              <a:ext cx="47625" cy="22225"/>
            </a:xfrm>
            <a:custGeom>
              <a:avLst/>
              <a:gdLst>
                <a:gd name="T0" fmla="*/ 0 w 36"/>
                <a:gd name="T1" fmla="*/ 17 h 17"/>
                <a:gd name="T2" fmla="*/ 0 w 36"/>
                <a:gd name="T3" fmla="*/ 16 h 17"/>
                <a:gd name="T4" fmla="*/ 16 w 36"/>
                <a:gd name="T5" fmla="*/ 0 h 17"/>
                <a:gd name="T6" fmla="*/ 20 w 36"/>
                <a:gd name="T7" fmla="*/ 0 h 17"/>
                <a:gd name="T8" fmla="*/ 36 w 36"/>
                <a:gd name="T9" fmla="*/ 16 h 17"/>
                <a:gd name="T10" fmla="*/ 36 w 36"/>
                <a:gd name="T11" fmla="*/ 17 h 17"/>
                <a:gd name="T12" fmla="*/ 0 w 36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7">
                  <a:moveTo>
                    <a:pt x="0" y="17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9" y="0"/>
                    <a:pt x="36" y="7"/>
                    <a:pt x="36" y="16"/>
                  </a:cubicBezTo>
                  <a:cubicBezTo>
                    <a:pt x="36" y="17"/>
                    <a:pt x="36" y="17"/>
                    <a:pt x="36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4" name="Freeform 94">
              <a:extLst>
                <a:ext uri="{FF2B5EF4-FFF2-40B4-BE49-F238E27FC236}">
                  <a16:creationId xmlns:a16="http://schemas.microsoft.com/office/drawing/2014/main" xmlns="" id="{20DD5AE7-E727-405F-82F0-92F647E9F7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09113" y="4078288"/>
              <a:ext cx="376238" cy="0"/>
            </a:xfrm>
            <a:custGeom>
              <a:avLst/>
              <a:gdLst>
                <a:gd name="T0" fmla="*/ 0 w 237"/>
                <a:gd name="T1" fmla="*/ 237 w 237"/>
                <a:gd name="T2" fmla="*/ 0 w 23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37">
                  <a:moveTo>
                    <a:pt x="0" y="0"/>
                  </a:moveTo>
                  <a:lnTo>
                    <a:pt x="2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5" name="Line 95">
              <a:extLst>
                <a:ext uri="{FF2B5EF4-FFF2-40B4-BE49-F238E27FC236}">
                  <a16:creationId xmlns:a16="http://schemas.microsoft.com/office/drawing/2014/main" xmlns="" id="{77F886DB-E10E-4908-9ACD-DD0AD1912FB0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409113" y="4078288"/>
              <a:ext cx="376238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6" name="Rectangle 96">
              <a:extLst>
                <a:ext uri="{FF2B5EF4-FFF2-40B4-BE49-F238E27FC236}">
                  <a16:creationId xmlns:a16="http://schemas.microsoft.com/office/drawing/2014/main" xmlns="" id="{A2FB894E-27EA-422D-B0D9-22B69B7F23C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409113" y="4071938"/>
              <a:ext cx="376238" cy="12700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7" name="Freeform 97">
              <a:extLst>
                <a:ext uri="{FF2B5EF4-FFF2-40B4-BE49-F238E27FC236}">
                  <a16:creationId xmlns:a16="http://schemas.microsoft.com/office/drawing/2014/main" xmlns="" id="{B13E0634-2B74-4A08-9C46-9A703A0E16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15463" y="4165600"/>
              <a:ext cx="369888" cy="0"/>
            </a:xfrm>
            <a:custGeom>
              <a:avLst/>
              <a:gdLst>
                <a:gd name="T0" fmla="*/ 0 w 233"/>
                <a:gd name="T1" fmla="*/ 233 w 233"/>
                <a:gd name="T2" fmla="*/ 0 w 23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33">
                  <a:moveTo>
                    <a:pt x="0" y="0"/>
                  </a:moveTo>
                  <a:lnTo>
                    <a:pt x="23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8" name="Line 98">
              <a:extLst>
                <a:ext uri="{FF2B5EF4-FFF2-40B4-BE49-F238E27FC236}">
                  <a16:creationId xmlns:a16="http://schemas.microsoft.com/office/drawing/2014/main" xmlns="" id="{5403C10D-881E-4B90-BCA6-DC63DB769765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415463" y="4165600"/>
              <a:ext cx="369888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9" name="Rectangle 99">
              <a:extLst>
                <a:ext uri="{FF2B5EF4-FFF2-40B4-BE49-F238E27FC236}">
                  <a16:creationId xmlns:a16="http://schemas.microsoft.com/office/drawing/2014/main" xmlns="" id="{1DDB8C95-7F99-4D42-BCD3-855AF61B6C9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415463" y="4160838"/>
              <a:ext cx="369888" cy="11113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0" name="Rectangle 100">
              <a:extLst>
                <a:ext uri="{FF2B5EF4-FFF2-40B4-BE49-F238E27FC236}">
                  <a16:creationId xmlns:a16="http://schemas.microsoft.com/office/drawing/2014/main" xmlns="" id="{2147C158-773B-44EA-8023-8151B20651C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440863" y="4071938"/>
              <a:ext cx="17463" cy="100013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3" name="Rectangle 101">
              <a:extLst>
                <a:ext uri="{FF2B5EF4-FFF2-40B4-BE49-F238E27FC236}">
                  <a16:creationId xmlns:a16="http://schemas.microsoft.com/office/drawing/2014/main" xmlns="" id="{0EBA4368-4D7A-4C1F-8EBF-E995D61EF5A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474200" y="4071938"/>
              <a:ext cx="17463" cy="100013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4" name="Rectangle 102">
              <a:extLst>
                <a:ext uri="{FF2B5EF4-FFF2-40B4-BE49-F238E27FC236}">
                  <a16:creationId xmlns:a16="http://schemas.microsoft.com/office/drawing/2014/main" xmlns="" id="{BDFE64E9-2A67-454E-A37F-30204DA75F0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505950" y="4071938"/>
              <a:ext cx="17463" cy="100013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5" name="Rectangle 103">
              <a:extLst>
                <a:ext uri="{FF2B5EF4-FFF2-40B4-BE49-F238E27FC236}">
                  <a16:creationId xmlns:a16="http://schemas.microsoft.com/office/drawing/2014/main" xmlns="" id="{EDB4F809-B2E1-457E-896E-D55C7A3A827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539288" y="4071938"/>
              <a:ext cx="17463" cy="100013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6" name="Rectangle 104">
              <a:extLst>
                <a:ext uri="{FF2B5EF4-FFF2-40B4-BE49-F238E27FC236}">
                  <a16:creationId xmlns:a16="http://schemas.microsoft.com/office/drawing/2014/main" xmlns="" id="{0B3D5AC1-4F3C-4399-944C-ACEF3D60C25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572625" y="4071938"/>
              <a:ext cx="15875" cy="100013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7" name="Rectangle 105">
              <a:extLst>
                <a:ext uri="{FF2B5EF4-FFF2-40B4-BE49-F238E27FC236}">
                  <a16:creationId xmlns:a16="http://schemas.microsoft.com/office/drawing/2014/main" xmlns="" id="{578A4EF5-DE5A-4574-8C14-DB69E883CEE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604375" y="4071938"/>
              <a:ext cx="17463" cy="100013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8" name="Rectangle 106">
              <a:extLst>
                <a:ext uri="{FF2B5EF4-FFF2-40B4-BE49-F238E27FC236}">
                  <a16:creationId xmlns:a16="http://schemas.microsoft.com/office/drawing/2014/main" xmlns="" id="{4A1591C7-8D03-4F3A-B98B-EFE05C19BE6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637713" y="4071938"/>
              <a:ext cx="15875" cy="100013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9" name="Rectangle 107">
              <a:extLst>
                <a:ext uri="{FF2B5EF4-FFF2-40B4-BE49-F238E27FC236}">
                  <a16:creationId xmlns:a16="http://schemas.microsoft.com/office/drawing/2014/main" xmlns="" id="{BD0481B1-4E8C-436B-9F89-E1D12779365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669463" y="4071938"/>
              <a:ext cx="17463" cy="100013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0" name="Rectangle 108">
              <a:extLst>
                <a:ext uri="{FF2B5EF4-FFF2-40B4-BE49-F238E27FC236}">
                  <a16:creationId xmlns:a16="http://schemas.microsoft.com/office/drawing/2014/main" xmlns="" id="{44FFD3AA-C912-4B5D-AA3A-D1DBF215B7B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702800" y="4071938"/>
              <a:ext cx="17463" cy="100013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1" name="Rectangle 109">
              <a:extLst>
                <a:ext uri="{FF2B5EF4-FFF2-40B4-BE49-F238E27FC236}">
                  <a16:creationId xmlns:a16="http://schemas.microsoft.com/office/drawing/2014/main" xmlns="" id="{A5766606-1222-4C04-BACD-B5CEF1A54FE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736138" y="4071938"/>
              <a:ext cx="15875" cy="100013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2" name="Rectangle 110">
              <a:extLst>
                <a:ext uri="{FF2B5EF4-FFF2-40B4-BE49-F238E27FC236}">
                  <a16:creationId xmlns:a16="http://schemas.microsoft.com/office/drawing/2014/main" xmlns="" id="{5FA44AE6-0004-4434-BE11-9145302EE1E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767888" y="4071938"/>
              <a:ext cx="17463" cy="100013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3" name="Rectangle 111">
              <a:extLst>
                <a:ext uri="{FF2B5EF4-FFF2-40B4-BE49-F238E27FC236}">
                  <a16:creationId xmlns:a16="http://schemas.microsoft.com/office/drawing/2014/main" xmlns="" id="{B01D0630-A8F5-4C99-9784-49A6F290190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409113" y="4071938"/>
              <a:ext cx="15875" cy="100013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4" name="Rectangle 112">
              <a:extLst>
                <a:ext uri="{FF2B5EF4-FFF2-40B4-BE49-F238E27FC236}">
                  <a16:creationId xmlns:a16="http://schemas.microsoft.com/office/drawing/2014/main" xmlns="" id="{4336B0E3-D26C-4B84-B0E0-D0AB9BC9F2C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893300" y="3730625"/>
              <a:ext cx="182563" cy="119063"/>
            </a:xfrm>
            <a:prstGeom prst="rect">
              <a:avLst/>
            </a:prstGeom>
            <a:solidFill>
              <a:srgbClr val="A75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5" name="Rectangle 113">
              <a:extLst>
                <a:ext uri="{FF2B5EF4-FFF2-40B4-BE49-F238E27FC236}">
                  <a16:creationId xmlns:a16="http://schemas.microsoft.com/office/drawing/2014/main" xmlns="" id="{7619E40A-E790-4B6C-928A-8EE07936AC5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913938" y="3744913"/>
              <a:ext cx="161925" cy="103188"/>
            </a:xfrm>
            <a:prstGeom prst="rect">
              <a:avLst/>
            </a:prstGeom>
            <a:solidFill>
              <a:srgbClr val="BB6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6" name="Freeform 114">
              <a:extLst>
                <a:ext uri="{FF2B5EF4-FFF2-40B4-BE49-F238E27FC236}">
                  <a16:creationId xmlns:a16="http://schemas.microsoft.com/office/drawing/2014/main" xmlns="" id="{BB50EC23-CCED-4E03-9D4B-616B6873ED2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893300" y="3725863"/>
              <a:ext cx="182563" cy="123825"/>
            </a:xfrm>
            <a:custGeom>
              <a:avLst/>
              <a:gdLst>
                <a:gd name="T0" fmla="*/ 115 w 115"/>
                <a:gd name="T1" fmla="*/ 41 h 78"/>
                <a:gd name="T2" fmla="*/ 115 w 115"/>
                <a:gd name="T3" fmla="*/ 36 h 78"/>
                <a:gd name="T4" fmla="*/ 115 w 115"/>
                <a:gd name="T5" fmla="*/ 0 h 78"/>
                <a:gd name="T6" fmla="*/ 78 w 115"/>
                <a:gd name="T7" fmla="*/ 0 h 78"/>
                <a:gd name="T8" fmla="*/ 73 w 115"/>
                <a:gd name="T9" fmla="*/ 0 h 78"/>
                <a:gd name="T10" fmla="*/ 41 w 115"/>
                <a:gd name="T11" fmla="*/ 0 h 78"/>
                <a:gd name="T12" fmla="*/ 37 w 115"/>
                <a:gd name="T13" fmla="*/ 0 h 78"/>
                <a:gd name="T14" fmla="*/ 0 w 115"/>
                <a:gd name="T15" fmla="*/ 0 h 78"/>
                <a:gd name="T16" fmla="*/ 0 w 115"/>
                <a:gd name="T17" fmla="*/ 36 h 78"/>
                <a:gd name="T18" fmla="*/ 0 w 115"/>
                <a:gd name="T19" fmla="*/ 41 h 78"/>
                <a:gd name="T20" fmla="*/ 0 w 115"/>
                <a:gd name="T21" fmla="*/ 78 h 78"/>
                <a:gd name="T22" fmla="*/ 37 w 115"/>
                <a:gd name="T23" fmla="*/ 78 h 78"/>
                <a:gd name="T24" fmla="*/ 41 w 115"/>
                <a:gd name="T25" fmla="*/ 78 h 78"/>
                <a:gd name="T26" fmla="*/ 73 w 115"/>
                <a:gd name="T27" fmla="*/ 78 h 78"/>
                <a:gd name="T28" fmla="*/ 78 w 115"/>
                <a:gd name="T29" fmla="*/ 78 h 78"/>
                <a:gd name="T30" fmla="*/ 115 w 115"/>
                <a:gd name="T31" fmla="*/ 78 h 78"/>
                <a:gd name="T32" fmla="*/ 115 w 115"/>
                <a:gd name="T33" fmla="*/ 41 h 78"/>
                <a:gd name="T34" fmla="*/ 110 w 115"/>
                <a:gd name="T35" fmla="*/ 5 h 78"/>
                <a:gd name="T36" fmla="*/ 110 w 115"/>
                <a:gd name="T37" fmla="*/ 36 h 78"/>
                <a:gd name="T38" fmla="*/ 78 w 115"/>
                <a:gd name="T39" fmla="*/ 36 h 78"/>
                <a:gd name="T40" fmla="*/ 78 w 115"/>
                <a:gd name="T41" fmla="*/ 5 h 78"/>
                <a:gd name="T42" fmla="*/ 110 w 115"/>
                <a:gd name="T43" fmla="*/ 5 h 78"/>
                <a:gd name="T44" fmla="*/ 73 w 115"/>
                <a:gd name="T45" fmla="*/ 5 h 78"/>
                <a:gd name="T46" fmla="*/ 73 w 115"/>
                <a:gd name="T47" fmla="*/ 36 h 78"/>
                <a:gd name="T48" fmla="*/ 41 w 115"/>
                <a:gd name="T49" fmla="*/ 36 h 78"/>
                <a:gd name="T50" fmla="*/ 41 w 115"/>
                <a:gd name="T51" fmla="*/ 5 h 78"/>
                <a:gd name="T52" fmla="*/ 73 w 115"/>
                <a:gd name="T53" fmla="*/ 5 h 78"/>
                <a:gd name="T54" fmla="*/ 5 w 115"/>
                <a:gd name="T55" fmla="*/ 36 h 78"/>
                <a:gd name="T56" fmla="*/ 5 w 115"/>
                <a:gd name="T57" fmla="*/ 5 h 78"/>
                <a:gd name="T58" fmla="*/ 37 w 115"/>
                <a:gd name="T59" fmla="*/ 5 h 78"/>
                <a:gd name="T60" fmla="*/ 37 w 115"/>
                <a:gd name="T61" fmla="*/ 36 h 78"/>
                <a:gd name="T62" fmla="*/ 5 w 115"/>
                <a:gd name="T63" fmla="*/ 36 h 78"/>
                <a:gd name="T64" fmla="*/ 5 w 115"/>
                <a:gd name="T65" fmla="*/ 73 h 78"/>
                <a:gd name="T66" fmla="*/ 5 w 115"/>
                <a:gd name="T67" fmla="*/ 41 h 78"/>
                <a:gd name="T68" fmla="*/ 37 w 115"/>
                <a:gd name="T69" fmla="*/ 41 h 78"/>
                <a:gd name="T70" fmla="*/ 37 w 115"/>
                <a:gd name="T71" fmla="*/ 73 h 78"/>
                <a:gd name="T72" fmla="*/ 5 w 115"/>
                <a:gd name="T73" fmla="*/ 73 h 78"/>
                <a:gd name="T74" fmla="*/ 41 w 115"/>
                <a:gd name="T75" fmla="*/ 73 h 78"/>
                <a:gd name="T76" fmla="*/ 41 w 115"/>
                <a:gd name="T77" fmla="*/ 41 h 78"/>
                <a:gd name="T78" fmla="*/ 73 w 115"/>
                <a:gd name="T79" fmla="*/ 41 h 78"/>
                <a:gd name="T80" fmla="*/ 73 w 115"/>
                <a:gd name="T81" fmla="*/ 73 h 78"/>
                <a:gd name="T82" fmla="*/ 41 w 115"/>
                <a:gd name="T83" fmla="*/ 73 h 78"/>
                <a:gd name="T84" fmla="*/ 78 w 115"/>
                <a:gd name="T85" fmla="*/ 41 h 78"/>
                <a:gd name="T86" fmla="*/ 110 w 115"/>
                <a:gd name="T87" fmla="*/ 41 h 78"/>
                <a:gd name="T88" fmla="*/ 110 w 115"/>
                <a:gd name="T89" fmla="*/ 73 h 78"/>
                <a:gd name="T90" fmla="*/ 78 w 115"/>
                <a:gd name="T91" fmla="*/ 73 h 78"/>
                <a:gd name="T92" fmla="*/ 78 w 115"/>
                <a:gd name="T93" fmla="*/ 4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5" h="78">
                  <a:moveTo>
                    <a:pt x="115" y="41"/>
                  </a:moveTo>
                  <a:lnTo>
                    <a:pt x="115" y="36"/>
                  </a:lnTo>
                  <a:lnTo>
                    <a:pt x="115" y="0"/>
                  </a:lnTo>
                  <a:lnTo>
                    <a:pt x="78" y="0"/>
                  </a:lnTo>
                  <a:lnTo>
                    <a:pt x="73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0" y="0"/>
                  </a:lnTo>
                  <a:lnTo>
                    <a:pt x="0" y="36"/>
                  </a:lnTo>
                  <a:lnTo>
                    <a:pt x="0" y="41"/>
                  </a:lnTo>
                  <a:lnTo>
                    <a:pt x="0" y="78"/>
                  </a:lnTo>
                  <a:lnTo>
                    <a:pt x="37" y="78"/>
                  </a:lnTo>
                  <a:lnTo>
                    <a:pt x="41" y="78"/>
                  </a:lnTo>
                  <a:lnTo>
                    <a:pt x="73" y="78"/>
                  </a:lnTo>
                  <a:lnTo>
                    <a:pt x="78" y="78"/>
                  </a:lnTo>
                  <a:lnTo>
                    <a:pt x="115" y="78"/>
                  </a:lnTo>
                  <a:lnTo>
                    <a:pt x="115" y="41"/>
                  </a:lnTo>
                  <a:close/>
                  <a:moveTo>
                    <a:pt x="110" y="5"/>
                  </a:moveTo>
                  <a:lnTo>
                    <a:pt x="110" y="36"/>
                  </a:lnTo>
                  <a:lnTo>
                    <a:pt x="78" y="36"/>
                  </a:lnTo>
                  <a:lnTo>
                    <a:pt x="78" y="5"/>
                  </a:lnTo>
                  <a:lnTo>
                    <a:pt x="110" y="5"/>
                  </a:lnTo>
                  <a:close/>
                  <a:moveTo>
                    <a:pt x="73" y="5"/>
                  </a:moveTo>
                  <a:lnTo>
                    <a:pt x="73" y="36"/>
                  </a:lnTo>
                  <a:lnTo>
                    <a:pt x="41" y="36"/>
                  </a:lnTo>
                  <a:lnTo>
                    <a:pt x="41" y="5"/>
                  </a:lnTo>
                  <a:lnTo>
                    <a:pt x="73" y="5"/>
                  </a:lnTo>
                  <a:close/>
                  <a:moveTo>
                    <a:pt x="5" y="36"/>
                  </a:moveTo>
                  <a:lnTo>
                    <a:pt x="5" y="5"/>
                  </a:lnTo>
                  <a:lnTo>
                    <a:pt x="37" y="5"/>
                  </a:lnTo>
                  <a:lnTo>
                    <a:pt x="37" y="36"/>
                  </a:lnTo>
                  <a:lnTo>
                    <a:pt x="5" y="36"/>
                  </a:lnTo>
                  <a:close/>
                  <a:moveTo>
                    <a:pt x="5" y="73"/>
                  </a:moveTo>
                  <a:lnTo>
                    <a:pt x="5" y="41"/>
                  </a:lnTo>
                  <a:lnTo>
                    <a:pt x="37" y="41"/>
                  </a:lnTo>
                  <a:lnTo>
                    <a:pt x="37" y="73"/>
                  </a:lnTo>
                  <a:lnTo>
                    <a:pt x="5" y="73"/>
                  </a:lnTo>
                  <a:close/>
                  <a:moveTo>
                    <a:pt x="41" y="73"/>
                  </a:moveTo>
                  <a:lnTo>
                    <a:pt x="41" y="41"/>
                  </a:lnTo>
                  <a:lnTo>
                    <a:pt x="73" y="41"/>
                  </a:lnTo>
                  <a:lnTo>
                    <a:pt x="73" y="73"/>
                  </a:lnTo>
                  <a:lnTo>
                    <a:pt x="41" y="73"/>
                  </a:lnTo>
                  <a:close/>
                  <a:moveTo>
                    <a:pt x="78" y="41"/>
                  </a:moveTo>
                  <a:lnTo>
                    <a:pt x="110" y="41"/>
                  </a:lnTo>
                  <a:lnTo>
                    <a:pt x="110" y="73"/>
                  </a:lnTo>
                  <a:lnTo>
                    <a:pt x="78" y="73"/>
                  </a:lnTo>
                  <a:lnTo>
                    <a:pt x="78" y="41"/>
                  </a:lnTo>
                  <a:close/>
                </a:path>
              </a:pathLst>
            </a:cu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7" name="Freeform 115">
              <a:extLst>
                <a:ext uri="{FF2B5EF4-FFF2-40B4-BE49-F238E27FC236}">
                  <a16:creationId xmlns:a16="http://schemas.microsoft.com/office/drawing/2014/main" xmlns="" id="{6E55797E-0836-4062-8E6B-EED06D92EA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40925" y="3594100"/>
              <a:ext cx="87313" cy="50800"/>
            </a:xfrm>
            <a:custGeom>
              <a:avLst/>
              <a:gdLst>
                <a:gd name="T0" fmla="*/ 67 w 67"/>
                <a:gd name="T1" fmla="*/ 39 h 39"/>
                <a:gd name="T2" fmla="*/ 67 w 67"/>
                <a:gd name="T3" fmla="*/ 38 h 39"/>
                <a:gd name="T4" fmla="*/ 67 w 67"/>
                <a:gd name="T5" fmla="*/ 33 h 39"/>
                <a:gd name="T6" fmla="*/ 34 w 67"/>
                <a:gd name="T7" fmla="*/ 0 h 39"/>
                <a:gd name="T8" fmla="*/ 0 w 67"/>
                <a:gd name="T9" fmla="*/ 33 h 39"/>
                <a:gd name="T10" fmla="*/ 0 w 67"/>
                <a:gd name="T11" fmla="*/ 38 h 39"/>
                <a:gd name="T12" fmla="*/ 0 w 67"/>
                <a:gd name="T13" fmla="*/ 39 h 39"/>
                <a:gd name="T14" fmla="*/ 67 w 67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39">
                  <a:moveTo>
                    <a:pt x="67" y="39"/>
                  </a:moveTo>
                  <a:cubicBezTo>
                    <a:pt x="67" y="39"/>
                    <a:pt x="67" y="39"/>
                    <a:pt x="67" y="38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15"/>
                    <a:pt x="52" y="0"/>
                    <a:pt x="34" y="0"/>
                  </a:cubicBezTo>
                  <a:cubicBezTo>
                    <a:pt x="15" y="0"/>
                    <a:pt x="0" y="15"/>
                    <a:pt x="0" y="3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lnTo>
                    <a:pt x="67" y="39"/>
                  </a:lnTo>
                  <a:close/>
                </a:path>
              </a:pathLst>
            </a:custGeom>
            <a:solidFill>
              <a:srgbClr val="A75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8" name="Freeform 116">
              <a:extLst>
                <a:ext uri="{FF2B5EF4-FFF2-40B4-BE49-F238E27FC236}">
                  <a16:creationId xmlns:a16="http://schemas.microsoft.com/office/drawing/2014/main" xmlns="" id="{762FE363-464E-4BC5-AC7C-28857D6587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50450" y="3592513"/>
              <a:ext cx="77788" cy="52388"/>
            </a:xfrm>
            <a:custGeom>
              <a:avLst/>
              <a:gdLst>
                <a:gd name="T0" fmla="*/ 59 w 59"/>
                <a:gd name="T1" fmla="*/ 40 h 41"/>
                <a:gd name="T2" fmla="*/ 59 w 59"/>
                <a:gd name="T3" fmla="*/ 35 h 41"/>
                <a:gd name="T4" fmla="*/ 51 w 59"/>
                <a:gd name="T5" fmla="*/ 14 h 41"/>
                <a:gd name="T6" fmla="*/ 5 w 59"/>
                <a:gd name="T7" fmla="*/ 41 h 41"/>
                <a:gd name="T8" fmla="*/ 0 w 59"/>
                <a:gd name="T9" fmla="*/ 41 h 41"/>
                <a:gd name="T10" fmla="*/ 59 w 59"/>
                <a:gd name="T11" fmla="*/ 41 h 41"/>
                <a:gd name="T12" fmla="*/ 59 w 59"/>
                <a:gd name="T13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41">
                  <a:moveTo>
                    <a:pt x="59" y="40"/>
                  </a:moveTo>
                  <a:cubicBezTo>
                    <a:pt x="59" y="35"/>
                    <a:pt x="59" y="35"/>
                    <a:pt x="59" y="35"/>
                  </a:cubicBezTo>
                  <a:cubicBezTo>
                    <a:pt x="59" y="28"/>
                    <a:pt x="54" y="19"/>
                    <a:pt x="51" y="14"/>
                  </a:cubicBezTo>
                  <a:cubicBezTo>
                    <a:pt x="22" y="0"/>
                    <a:pt x="0" y="19"/>
                    <a:pt x="5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1"/>
                    <a:pt x="59" y="41"/>
                    <a:pt x="59" y="40"/>
                  </a:cubicBezTo>
                  <a:close/>
                </a:path>
              </a:pathLst>
            </a:custGeom>
            <a:solidFill>
              <a:srgbClr val="BB6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9" name="Freeform 117">
              <a:extLst>
                <a:ext uri="{FF2B5EF4-FFF2-40B4-BE49-F238E27FC236}">
                  <a16:creationId xmlns:a16="http://schemas.microsoft.com/office/drawing/2014/main" xmlns="" id="{16F33475-415B-4BF1-8B6A-AA29542DA3A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39338" y="3589338"/>
              <a:ext cx="90488" cy="58738"/>
            </a:xfrm>
            <a:custGeom>
              <a:avLst/>
              <a:gdLst>
                <a:gd name="T0" fmla="*/ 5 w 69"/>
                <a:gd name="T1" fmla="*/ 45 h 45"/>
                <a:gd name="T2" fmla="*/ 32 w 69"/>
                <a:gd name="T3" fmla="*/ 45 h 45"/>
                <a:gd name="T4" fmla="*/ 37 w 69"/>
                <a:gd name="T5" fmla="*/ 45 h 45"/>
                <a:gd name="T6" fmla="*/ 64 w 69"/>
                <a:gd name="T7" fmla="*/ 45 h 45"/>
                <a:gd name="T8" fmla="*/ 69 w 69"/>
                <a:gd name="T9" fmla="*/ 45 h 45"/>
                <a:gd name="T10" fmla="*/ 69 w 69"/>
                <a:gd name="T11" fmla="*/ 38 h 45"/>
                <a:gd name="T12" fmla="*/ 35 w 69"/>
                <a:gd name="T13" fmla="*/ 0 h 45"/>
                <a:gd name="T14" fmla="*/ 34 w 69"/>
                <a:gd name="T15" fmla="*/ 0 h 45"/>
                <a:gd name="T16" fmla="*/ 0 w 69"/>
                <a:gd name="T17" fmla="*/ 38 h 45"/>
                <a:gd name="T18" fmla="*/ 0 w 69"/>
                <a:gd name="T19" fmla="*/ 45 h 45"/>
                <a:gd name="T20" fmla="*/ 5 w 69"/>
                <a:gd name="T21" fmla="*/ 45 h 45"/>
                <a:gd name="T22" fmla="*/ 37 w 69"/>
                <a:gd name="T23" fmla="*/ 6 h 45"/>
                <a:gd name="T24" fmla="*/ 64 w 69"/>
                <a:gd name="T25" fmla="*/ 38 h 45"/>
                <a:gd name="T26" fmla="*/ 64 w 69"/>
                <a:gd name="T27" fmla="*/ 40 h 45"/>
                <a:gd name="T28" fmla="*/ 37 w 69"/>
                <a:gd name="T29" fmla="*/ 40 h 45"/>
                <a:gd name="T30" fmla="*/ 37 w 69"/>
                <a:gd name="T31" fmla="*/ 6 h 45"/>
                <a:gd name="T32" fmla="*/ 5 w 69"/>
                <a:gd name="T33" fmla="*/ 38 h 45"/>
                <a:gd name="T34" fmla="*/ 32 w 69"/>
                <a:gd name="T35" fmla="*/ 6 h 45"/>
                <a:gd name="T36" fmla="*/ 32 w 69"/>
                <a:gd name="T37" fmla="*/ 40 h 45"/>
                <a:gd name="T38" fmla="*/ 5 w 69"/>
                <a:gd name="T39" fmla="*/ 40 h 45"/>
                <a:gd name="T40" fmla="*/ 5 w 69"/>
                <a:gd name="T41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45">
                  <a:moveTo>
                    <a:pt x="5" y="45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17"/>
                    <a:pt x="54" y="0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7"/>
                    <a:pt x="0" y="38"/>
                  </a:cubicBezTo>
                  <a:cubicBezTo>
                    <a:pt x="0" y="45"/>
                    <a:pt x="0" y="45"/>
                    <a:pt x="0" y="45"/>
                  </a:cubicBezTo>
                  <a:lnTo>
                    <a:pt x="5" y="45"/>
                  </a:lnTo>
                  <a:close/>
                  <a:moveTo>
                    <a:pt x="37" y="6"/>
                  </a:moveTo>
                  <a:cubicBezTo>
                    <a:pt x="52" y="7"/>
                    <a:pt x="64" y="21"/>
                    <a:pt x="64" y="38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37" y="40"/>
                    <a:pt x="37" y="40"/>
                    <a:pt x="37" y="40"/>
                  </a:cubicBezTo>
                  <a:lnTo>
                    <a:pt x="37" y="6"/>
                  </a:lnTo>
                  <a:close/>
                  <a:moveTo>
                    <a:pt x="5" y="38"/>
                  </a:moveTo>
                  <a:cubicBezTo>
                    <a:pt x="5" y="21"/>
                    <a:pt x="17" y="7"/>
                    <a:pt x="32" y="6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5" y="40"/>
                    <a:pt x="5" y="40"/>
                    <a:pt x="5" y="40"/>
                  </a:cubicBezTo>
                  <a:lnTo>
                    <a:pt x="5" y="38"/>
                  </a:lnTo>
                  <a:close/>
                </a:path>
              </a:pathLst>
            </a:cu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0" name="Rectangle 118">
              <a:extLst>
                <a:ext uri="{FF2B5EF4-FFF2-40B4-BE49-F238E27FC236}">
                  <a16:creationId xmlns:a16="http://schemas.microsoft.com/office/drawing/2014/main" xmlns="" id="{3CD6EE64-2597-4B6D-8CD3-B764264377F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885363" y="3848100"/>
              <a:ext cx="198438" cy="15875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1" name="Rectangle 119">
              <a:extLst>
                <a:ext uri="{FF2B5EF4-FFF2-40B4-BE49-F238E27FC236}">
                  <a16:creationId xmlns:a16="http://schemas.microsoft.com/office/drawing/2014/main" xmlns="" id="{9B977846-BC00-4C7A-8279-462C498F97E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893300" y="3863975"/>
              <a:ext cx="182563" cy="6350"/>
            </a:xfrm>
            <a:prstGeom prst="rect">
              <a:avLst/>
            </a:prstGeom>
            <a:solidFill>
              <a:srgbClr val="AF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2" name="Oval 120">
              <a:extLst>
                <a:ext uri="{FF2B5EF4-FFF2-40B4-BE49-F238E27FC236}">
                  <a16:creationId xmlns:a16="http://schemas.microsoft.com/office/drawing/2014/main" xmlns="" id="{13471CA7-3271-42CC-9B31-0EA394DC1E3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936163" y="4111625"/>
              <a:ext cx="7938" cy="7938"/>
            </a:xfrm>
            <a:prstGeom prst="ellipse">
              <a:avLst/>
            </a:prstGeom>
            <a:solidFill>
              <a:srgbClr val="BB6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3" name="Rectangle 121">
              <a:extLst>
                <a:ext uri="{FF2B5EF4-FFF2-40B4-BE49-F238E27FC236}">
                  <a16:creationId xmlns:a16="http://schemas.microsoft.com/office/drawing/2014/main" xmlns="" id="{57B17544-008F-4D84-A727-52D0C526BDE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785350" y="4159250"/>
              <a:ext cx="398463" cy="38100"/>
            </a:xfrm>
            <a:prstGeom prst="rect">
              <a:avLst/>
            </a:prstGeom>
            <a:solidFill>
              <a:srgbClr val="DD8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4" name="Rectangle 122">
              <a:extLst>
                <a:ext uri="{FF2B5EF4-FFF2-40B4-BE49-F238E27FC236}">
                  <a16:creationId xmlns:a16="http://schemas.microsoft.com/office/drawing/2014/main" xmlns="" id="{98BA516D-033C-4C6A-8B99-C24A09EB8F5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782175" y="4186238"/>
              <a:ext cx="404813" cy="11113"/>
            </a:xfrm>
            <a:prstGeom prst="rect">
              <a:avLst/>
            </a:prstGeom>
            <a:solidFill>
              <a:srgbClr val="BB6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5" name="Rectangle 123">
              <a:extLst>
                <a:ext uri="{FF2B5EF4-FFF2-40B4-BE49-F238E27FC236}">
                  <a16:creationId xmlns:a16="http://schemas.microsoft.com/office/drawing/2014/main" xmlns="" id="{8B26B516-336F-4845-BC45-A53D5F1E4BD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894888" y="3954463"/>
              <a:ext cx="179388" cy="242888"/>
            </a:xfrm>
            <a:prstGeom prst="rect">
              <a:avLst/>
            </a:prstGeom>
            <a:solidFill>
              <a:srgbClr val="DD8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6" name="Freeform 124">
              <a:extLst>
                <a:ext uri="{FF2B5EF4-FFF2-40B4-BE49-F238E27FC236}">
                  <a16:creationId xmlns:a16="http://schemas.microsoft.com/office/drawing/2014/main" xmlns="" id="{7EB81C25-63EE-44C9-AF1C-C3D7F47797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42488" y="3892550"/>
              <a:ext cx="484188" cy="58738"/>
            </a:xfrm>
            <a:custGeom>
              <a:avLst/>
              <a:gdLst>
                <a:gd name="T0" fmla="*/ 280 w 305"/>
                <a:gd name="T1" fmla="*/ 0 h 37"/>
                <a:gd name="T2" fmla="*/ 117 w 305"/>
                <a:gd name="T3" fmla="*/ 0 h 37"/>
                <a:gd name="T4" fmla="*/ 98 w 305"/>
                <a:gd name="T5" fmla="*/ 0 h 37"/>
                <a:gd name="T6" fmla="*/ 25 w 305"/>
                <a:gd name="T7" fmla="*/ 0 h 37"/>
                <a:gd name="T8" fmla="*/ 0 w 305"/>
                <a:gd name="T9" fmla="*/ 37 h 37"/>
                <a:gd name="T10" fmla="*/ 98 w 305"/>
                <a:gd name="T11" fmla="*/ 37 h 37"/>
                <a:gd name="T12" fmla="*/ 117 w 305"/>
                <a:gd name="T13" fmla="*/ 37 h 37"/>
                <a:gd name="T14" fmla="*/ 305 w 305"/>
                <a:gd name="T15" fmla="*/ 37 h 37"/>
                <a:gd name="T16" fmla="*/ 280 w 305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5" h="37">
                  <a:moveTo>
                    <a:pt x="280" y="0"/>
                  </a:moveTo>
                  <a:lnTo>
                    <a:pt x="117" y="0"/>
                  </a:lnTo>
                  <a:lnTo>
                    <a:pt x="98" y="0"/>
                  </a:lnTo>
                  <a:lnTo>
                    <a:pt x="25" y="0"/>
                  </a:lnTo>
                  <a:lnTo>
                    <a:pt x="0" y="37"/>
                  </a:lnTo>
                  <a:lnTo>
                    <a:pt x="98" y="37"/>
                  </a:lnTo>
                  <a:lnTo>
                    <a:pt x="117" y="37"/>
                  </a:lnTo>
                  <a:lnTo>
                    <a:pt x="305" y="37"/>
                  </a:lnTo>
                  <a:lnTo>
                    <a:pt x="280" y="0"/>
                  </a:lnTo>
                  <a:close/>
                </a:path>
              </a:pathLst>
            </a:custGeom>
            <a:solidFill>
              <a:srgbClr val="707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7" name="Rectangle 125">
              <a:extLst>
                <a:ext uri="{FF2B5EF4-FFF2-40B4-BE49-F238E27FC236}">
                  <a16:creationId xmlns:a16="http://schemas.microsoft.com/office/drawing/2014/main" xmlns="" id="{70F986C7-6B28-4CD2-88CE-9C5BF707D1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742488" y="3951288"/>
              <a:ext cx="484188" cy="7938"/>
            </a:xfrm>
            <a:prstGeom prst="rect">
              <a:avLst/>
            </a:prstGeom>
            <a:solidFill>
              <a:srgbClr val="5960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8" name="Rectangle 126">
              <a:extLst>
                <a:ext uri="{FF2B5EF4-FFF2-40B4-BE49-F238E27FC236}">
                  <a16:creationId xmlns:a16="http://schemas.microsoft.com/office/drawing/2014/main" xmlns="" id="{7F491C6A-7269-4665-A354-2326268EFF6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931400" y="3973513"/>
              <a:ext cx="106363" cy="211138"/>
            </a:xfrm>
            <a:prstGeom prst="rect">
              <a:avLst/>
            </a:prstGeom>
            <a:solidFill>
              <a:srgbClr val="A75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9" name="Rectangle 127">
              <a:extLst>
                <a:ext uri="{FF2B5EF4-FFF2-40B4-BE49-F238E27FC236}">
                  <a16:creationId xmlns:a16="http://schemas.microsoft.com/office/drawing/2014/main" xmlns="" id="{BDCC6258-4A75-466D-AC48-9E6CD17AB90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945688" y="3989388"/>
              <a:ext cx="77788" cy="111125"/>
            </a:xfrm>
            <a:prstGeom prst="rect">
              <a:avLst/>
            </a:prstGeom>
            <a:solidFill>
              <a:srgbClr val="BB6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0" name="Rectangle 128">
              <a:extLst>
                <a:ext uri="{FF2B5EF4-FFF2-40B4-BE49-F238E27FC236}">
                  <a16:creationId xmlns:a16="http://schemas.microsoft.com/office/drawing/2014/main" xmlns="" id="{597BB320-963A-479B-829B-032614EC96C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945688" y="4114800"/>
              <a:ext cx="77788" cy="55563"/>
            </a:xfrm>
            <a:prstGeom prst="rect">
              <a:avLst/>
            </a:prstGeom>
            <a:solidFill>
              <a:srgbClr val="BB6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1" name="Oval 129">
              <a:extLst>
                <a:ext uri="{FF2B5EF4-FFF2-40B4-BE49-F238E27FC236}">
                  <a16:creationId xmlns:a16="http://schemas.microsoft.com/office/drawing/2014/main" xmlns="" id="{A7BD2AE8-898A-4DE9-B289-0DAF72E7896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936163" y="4103688"/>
              <a:ext cx="9525" cy="9525"/>
            </a:xfrm>
            <a:prstGeom prst="ellipse">
              <a:avLst/>
            </a:prstGeom>
            <a:solidFill>
              <a:srgbClr val="BB6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2" name="Rectangle 130">
              <a:extLst>
                <a:ext uri="{FF2B5EF4-FFF2-40B4-BE49-F238E27FC236}">
                  <a16:creationId xmlns:a16="http://schemas.microsoft.com/office/drawing/2014/main" xmlns="" id="{ECEE5D81-D2BE-43B7-87A9-C05F18352FA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439275" y="3819525"/>
              <a:ext cx="346075" cy="22225"/>
            </a:xfrm>
            <a:prstGeom prst="rect">
              <a:avLst/>
            </a:prstGeom>
            <a:solidFill>
              <a:srgbClr val="BB6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3" name="Rectangle 131">
              <a:extLst>
                <a:ext uri="{FF2B5EF4-FFF2-40B4-BE49-F238E27FC236}">
                  <a16:creationId xmlns:a16="http://schemas.microsoft.com/office/drawing/2014/main" xmlns="" id="{E2FFC28A-2DC5-4B39-B362-EFC827CC091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909175" y="4181475"/>
              <a:ext cx="150813" cy="17463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4" name="Rectangle 132">
              <a:extLst>
                <a:ext uri="{FF2B5EF4-FFF2-40B4-BE49-F238E27FC236}">
                  <a16:creationId xmlns:a16="http://schemas.microsoft.com/office/drawing/2014/main" xmlns="" id="{F2C03731-C21A-4D7C-A8B9-481B8ED83DC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904413" y="4202113"/>
              <a:ext cx="160338" cy="15875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5" name="Rectangle 133">
              <a:extLst>
                <a:ext uri="{FF2B5EF4-FFF2-40B4-BE49-F238E27FC236}">
                  <a16:creationId xmlns:a16="http://schemas.microsoft.com/office/drawing/2014/main" xmlns="" id="{9C856D1B-6128-4A50-9593-DA18E629A6A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904413" y="4198938"/>
              <a:ext cx="160338" cy="3175"/>
            </a:xfrm>
            <a:prstGeom prst="rect">
              <a:avLst/>
            </a:prstGeom>
            <a:solidFill>
              <a:srgbClr val="C8C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6" name="Rectangle 134">
              <a:extLst>
                <a:ext uri="{FF2B5EF4-FFF2-40B4-BE49-F238E27FC236}">
                  <a16:creationId xmlns:a16="http://schemas.microsoft.com/office/drawing/2014/main" xmlns="" id="{D300E69D-1094-427A-B4E3-C5DB23B1649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909175" y="4179888"/>
              <a:ext cx="150813" cy="4763"/>
            </a:xfrm>
            <a:prstGeom prst="rect">
              <a:avLst/>
            </a:prstGeom>
            <a:solidFill>
              <a:srgbClr val="C8C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7" name="Rectangle 135">
              <a:extLst>
                <a:ext uri="{FF2B5EF4-FFF2-40B4-BE49-F238E27FC236}">
                  <a16:creationId xmlns:a16="http://schemas.microsoft.com/office/drawing/2014/main" xmlns="" id="{575B169A-06EA-4BC3-A28E-7A7BC73FE78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99575" y="4094163"/>
              <a:ext cx="25400" cy="80963"/>
            </a:xfrm>
            <a:prstGeom prst="rect">
              <a:avLst/>
            </a:prstGeom>
            <a:solidFill>
              <a:srgbClr val="764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8" name="Oval 136">
              <a:extLst>
                <a:ext uri="{FF2B5EF4-FFF2-40B4-BE49-F238E27FC236}">
                  <a16:creationId xmlns:a16="http://schemas.microsoft.com/office/drawing/2014/main" xmlns="" id="{7C2084FF-6CD7-4BA6-A3C8-AE83756FF5A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31313" y="3937000"/>
              <a:ext cx="160338" cy="160338"/>
            </a:xfrm>
            <a:prstGeom prst="ellipse">
              <a:avLst/>
            </a:prstGeom>
            <a:solidFill>
              <a:srgbClr val="FF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9" name="Freeform 137">
              <a:extLst>
                <a:ext uri="{FF2B5EF4-FFF2-40B4-BE49-F238E27FC236}">
                  <a16:creationId xmlns:a16="http://schemas.microsoft.com/office/drawing/2014/main" xmlns="" id="{1977B99A-EC51-4A30-8D58-8EB2CB9D49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59650" y="4318000"/>
              <a:ext cx="2909888" cy="817563"/>
            </a:xfrm>
            <a:custGeom>
              <a:avLst/>
              <a:gdLst>
                <a:gd name="T0" fmla="*/ 0 w 2226"/>
                <a:gd name="T1" fmla="*/ 0 h 627"/>
                <a:gd name="T2" fmla="*/ 1113 w 2226"/>
                <a:gd name="T3" fmla="*/ 627 h 627"/>
                <a:gd name="T4" fmla="*/ 2226 w 2226"/>
                <a:gd name="T5" fmla="*/ 0 h 627"/>
                <a:gd name="T6" fmla="*/ 0 w 2226"/>
                <a:gd name="T7" fmla="*/ 0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26" h="627">
                  <a:moveTo>
                    <a:pt x="0" y="0"/>
                  </a:moveTo>
                  <a:cubicBezTo>
                    <a:pt x="228" y="376"/>
                    <a:pt x="641" y="627"/>
                    <a:pt x="1113" y="627"/>
                  </a:cubicBezTo>
                  <a:cubicBezTo>
                    <a:pt x="1585" y="627"/>
                    <a:pt x="1998" y="376"/>
                    <a:pt x="222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" name="Rectangle 832">
            <a:extLst>
              <a:ext uri="{FF2B5EF4-FFF2-40B4-BE49-F238E27FC236}">
                <a16:creationId xmlns:a16="http://schemas.microsoft.com/office/drawing/2014/main" xmlns="" id="{7A720144-7C1D-4875-865E-C4459BA4BDC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2928938"/>
            <a:ext cx="12192000" cy="392906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3027363" y="3921787"/>
            <a:ext cx="6137275" cy="895350"/>
          </a:xfrm>
        </p:spPr>
        <p:txBody>
          <a:bodyPr anchor="b">
            <a:normAutofit/>
          </a:bodyPr>
          <a:lstStyle>
            <a:lvl1pPr algn="ctr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3027363" y="4817137"/>
            <a:ext cx="6137275" cy="1015623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Oval 5">
            <a:extLst>
              <a:ext uri="{FF2B5EF4-FFF2-40B4-BE49-F238E27FC236}">
                <a16:creationId xmlns:a16="http://schemas.microsoft.com/office/drawing/2014/main" xmlns="" id="{A66B849F-FE1E-4581-AEBE-587A7ED392C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595813" y="928688"/>
            <a:ext cx="2997200" cy="2994024"/>
          </a:xfrm>
          <a:prstGeom prst="ellipse">
            <a:avLst/>
          </a:prstGeom>
          <a:solidFill>
            <a:srgbClr val="EEF7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>
            <a:extLst>
              <a:ext uri="{FF2B5EF4-FFF2-40B4-BE49-F238E27FC236}">
                <a16:creationId xmlns:a16="http://schemas.microsoft.com/office/drawing/2014/main" xmlns="" id="{0A243D17-48C1-407E-B371-ABCBC3B5B794}"/>
              </a:ext>
            </a:extLst>
          </p:cNvPr>
          <p:cNvSpPr>
            <a:spLocks/>
          </p:cNvSpPr>
          <p:nvPr userDrawn="1"/>
        </p:nvSpPr>
        <p:spPr bwMode="auto">
          <a:xfrm>
            <a:off x="4926013" y="2954338"/>
            <a:ext cx="2341563" cy="112712"/>
          </a:xfrm>
          <a:custGeom>
            <a:avLst/>
            <a:gdLst>
              <a:gd name="T0" fmla="*/ 2236 w 2292"/>
              <a:gd name="T1" fmla="*/ 111 h 111"/>
              <a:gd name="T2" fmla="*/ 56 w 2292"/>
              <a:gd name="T3" fmla="*/ 111 h 111"/>
              <a:gd name="T4" fmla="*/ 0 w 2292"/>
              <a:gd name="T5" fmla="*/ 55 h 111"/>
              <a:gd name="T6" fmla="*/ 0 w 2292"/>
              <a:gd name="T7" fmla="*/ 55 h 111"/>
              <a:gd name="T8" fmla="*/ 56 w 2292"/>
              <a:gd name="T9" fmla="*/ 0 h 111"/>
              <a:gd name="T10" fmla="*/ 2236 w 2292"/>
              <a:gd name="T11" fmla="*/ 0 h 111"/>
              <a:gd name="T12" fmla="*/ 2292 w 2292"/>
              <a:gd name="T13" fmla="*/ 55 h 111"/>
              <a:gd name="T14" fmla="*/ 2292 w 2292"/>
              <a:gd name="T15" fmla="*/ 55 h 111"/>
              <a:gd name="T16" fmla="*/ 2236 w 2292"/>
              <a:gd name="T17" fmla="*/ 11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92" h="111">
                <a:moveTo>
                  <a:pt x="2236" y="111"/>
                </a:moveTo>
                <a:cubicBezTo>
                  <a:pt x="56" y="111"/>
                  <a:pt x="56" y="111"/>
                  <a:pt x="56" y="111"/>
                </a:cubicBezTo>
                <a:cubicBezTo>
                  <a:pt x="25" y="111"/>
                  <a:pt x="0" y="86"/>
                  <a:pt x="0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25"/>
                  <a:pt x="25" y="0"/>
                  <a:pt x="56" y="0"/>
                </a:cubicBezTo>
                <a:cubicBezTo>
                  <a:pt x="2236" y="0"/>
                  <a:pt x="2236" y="0"/>
                  <a:pt x="2236" y="0"/>
                </a:cubicBezTo>
                <a:cubicBezTo>
                  <a:pt x="2267" y="0"/>
                  <a:pt x="2292" y="25"/>
                  <a:pt x="2292" y="55"/>
                </a:cubicBezTo>
                <a:cubicBezTo>
                  <a:pt x="2292" y="55"/>
                  <a:pt x="2292" y="55"/>
                  <a:pt x="2292" y="55"/>
                </a:cubicBezTo>
                <a:cubicBezTo>
                  <a:pt x="2292" y="86"/>
                  <a:pt x="2267" y="111"/>
                  <a:pt x="2236" y="111"/>
                </a:cubicBezTo>
                <a:close/>
              </a:path>
            </a:pathLst>
          </a:custGeom>
          <a:solidFill>
            <a:srgbClr val="4062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8" name="Freeform 137">
            <a:extLst>
              <a:ext uri="{FF2B5EF4-FFF2-40B4-BE49-F238E27FC236}">
                <a16:creationId xmlns:a16="http://schemas.microsoft.com/office/drawing/2014/main" xmlns="" id="{43814C65-03F5-42FA-A4D8-BBA63199457B}"/>
              </a:ext>
            </a:extLst>
          </p:cNvPr>
          <p:cNvSpPr>
            <a:spLocks/>
          </p:cNvSpPr>
          <p:nvPr userDrawn="1"/>
        </p:nvSpPr>
        <p:spPr bwMode="auto">
          <a:xfrm>
            <a:off x="4959350" y="3067050"/>
            <a:ext cx="2274888" cy="638175"/>
          </a:xfrm>
          <a:custGeom>
            <a:avLst/>
            <a:gdLst>
              <a:gd name="T0" fmla="*/ 0 w 2226"/>
              <a:gd name="T1" fmla="*/ 0 h 627"/>
              <a:gd name="T2" fmla="*/ 1113 w 2226"/>
              <a:gd name="T3" fmla="*/ 627 h 627"/>
              <a:gd name="T4" fmla="*/ 2226 w 2226"/>
              <a:gd name="T5" fmla="*/ 0 h 627"/>
              <a:gd name="T6" fmla="*/ 0 w 2226"/>
              <a:gd name="T7" fmla="*/ 0 h 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26" h="627">
                <a:moveTo>
                  <a:pt x="0" y="0"/>
                </a:moveTo>
                <a:cubicBezTo>
                  <a:pt x="228" y="376"/>
                  <a:pt x="641" y="627"/>
                  <a:pt x="1113" y="627"/>
                </a:cubicBezTo>
                <a:cubicBezTo>
                  <a:pt x="1585" y="627"/>
                  <a:pt x="1998" y="376"/>
                  <a:pt x="2226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B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2019/9/26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2019/9/26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组合 141">
            <a:extLst>
              <a:ext uri="{FF2B5EF4-FFF2-40B4-BE49-F238E27FC236}">
                <a16:creationId xmlns:a16="http://schemas.microsoft.com/office/drawing/2014/main" xmlns="" id="{DF09A733-3693-4EC7-BCCC-61343C297C1D}"/>
              </a:ext>
            </a:extLst>
          </p:cNvPr>
          <p:cNvGrpSpPr/>
          <p:nvPr userDrawn="1"/>
        </p:nvGrpSpPr>
        <p:grpSpPr>
          <a:xfrm>
            <a:off x="4760913" y="585788"/>
            <a:ext cx="2997200" cy="2994024"/>
            <a:chOff x="4760913" y="585788"/>
            <a:chExt cx="2997200" cy="2994024"/>
          </a:xfrm>
        </p:grpSpPr>
        <p:sp>
          <p:nvSpPr>
            <p:cNvPr id="4" name="Oval 5">
              <a:extLst>
                <a:ext uri="{FF2B5EF4-FFF2-40B4-BE49-F238E27FC236}">
                  <a16:creationId xmlns:a16="http://schemas.microsoft.com/office/drawing/2014/main" xmlns="" id="{7594CE50-8274-4142-8B2F-FF752C46522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760913" y="585788"/>
              <a:ext cx="2997200" cy="2994024"/>
            </a:xfrm>
            <a:prstGeom prst="ellipse">
              <a:avLst/>
            </a:prstGeom>
            <a:solidFill>
              <a:srgbClr val="EEF7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xmlns="" id="{C9D26436-7139-4A0B-A99A-EC289EBA19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99200" y="1843088"/>
              <a:ext cx="320675" cy="803275"/>
            </a:xfrm>
            <a:custGeom>
              <a:avLst/>
              <a:gdLst>
                <a:gd name="T0" fmla="*/ 0 w 202"/>
                <a:gd name="T1" fmla="*/ 506 h 506"/>
                <a:gd name="T2" fmla="*/ 0 w 202"/>
                <a:gd name="T3" fmla="*/ 138 h 506"/>
                <a:gd name="T4" fmla="*/ 107 w 202"/>
                <a:gd name="T5" fmla="*/ 0 h 506"/>
                <a:gd name="T6" fmla="*/ 202 w 202"/>
                <a:gd name="T7" fmla="*/ 121 h 506"/>
                <a:gd name="T8" fmla="*/ 202 w 202"/>
                <a:gd name="T9" fmla="*/ 506 h 506"/>
                <a:gd name="T10" fmla="*/ 0 w 202"/>
                <a:gd name="T11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2" h="506">
                  <a:moveTo>
                    <a:pt x="0" y="506"/>
                  </a:moveTo>
                  <a:lnTo>
                    <a:pt x="0" y="138"/>
                  </a:lnTo>
                  <a:lnTo>
                    <a:pt x="107" y="0"/>
                  </a:lnTo>
                  <a:lnTo>
                    <a:pt x="202" y="121"/>
                  </a:lnTo>
                  <a:lnTo>
                    <a:pt x="202" y="506"/>
                  </a:lnTo>
                  <a:lnTo>
                    <a:pt x="0" y="506"/>
                  </a:lnTo>
                  <a:close/>
                </a:path>
              </a:pathLst>
            </a:custGeom>
            <a:solidFill>
              <a:srgbClr val="BBDB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Rectangle 7">
              <a:extLst>
                <a:ext uri="{FF2B5EF4-FFF2-40B4-BE49-F238E27FC236}">
                  <a16:creationId xmlns:a16="http://schemas.microsoft.com/office/drawing/2014/main" xmlns="" id="{6EADB3EC-6786-45CE-8E5E-AEB683846C3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619875" y="2028825"/>
              <a:ext cx="638175" cy="620712"/>
            </a:xfrm>
            <a:prstGeom prst="rect">
              <a:avLst/>
            </a:prstGeom>
            <a:solidFill>
              <a:srgbClr val="BBDB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xmlns="" id="{EF9A679E-DECD-4041-B61F-0EE8B10110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91113" y="2611438"/>
              <a:ext cx="2341563" cy="112712"/>
            </a:xfrm>
            <a:custGeom>
              <a:avLst/>
              <a:gdLst>
                <a:gd name="T0" fmla="*/ 2236 w 2292"/>
                <a:gd name="T1" fmla="*/ 111 h 111"/>
                <a:gd name="T2" fmla="*/ 56 w 2292"/>
                <a:gd name="T3" fmla="*/ 111 h 111"/>
                <a:gd name="T4" fmla="*/ 0 w 2292"/>
                <a:gd name="T5" fmla="*/ 55 h 111"/>
                <a:gd name="T6" fmla="*/ 0 w 2292"/>
                <a:gd name="T7" fmla="*/ 55 h 111"/>
                <a:gd name="T8" fmla="*/ 56 w 2292"/>
                <a:gd name="T9" fmla="*/ 0 h 111"/>
                <a:gd name="T10" fmla="*/ 2236 w 2292"/>
                <a:gd name="T11" fmla="*/ 0 h 111"/>
                <a:gd name="T12" fmla="*/ 2292 w 2292"/>
                <a:gd name="T13" fmla="*/ 55 h 111"/>
                <a:gd name="T14" fmla="*/ 2292 w 2292"/>
                <a:gd name="T15" fmla="*/ 55 h 111"/>
                <a:gd name="T16" fmla="*/ 2236 w 2292"/>
                <a:gd name="T17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92" h="111">
                  <a:moveTo>
                    <a:pt x="2236" y="111"/>
                  </a:moveTo>
                  <a:cubicBezTo>
                    <a:pt x="56" y="111"/>
                    <a:pt x="56" y="111"/>
                    <a:pt x="56" y="111"/>
                  </a:cubicBezTo>
                  <a:cubicBezTo>
                    <a:pt x="25" y="111"/>
                    <a:pt x="0" y="86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25"/>
                    <a:pt x="25" y="0"/>
                    <a:pt x="56" y="0"/>
                  </a:cubicBezTo>
                  <a:cubicBezTo>
                    <a:pt x="2236" y="0"/>
                    <a:pt x="2236" y="0"/>
                    <a:pt x="2236" y="0"/>
                  </a:cubicBezTo>
                  <a:cubicBezTo>
                    <a:pt x="2267" y="0"/>
                    <a:pt x="2292" y="25"/>
                    <a:pt x="2292" y="55"/>
                  </a:cubicBezTo>
                  <a:cubicBezTo>
                    <a:pt x="2292" y="55"/>
                    <a:pt x="2292" y="55"/>
                    <a:pt x="2292" y="55"/>
                  </a:cubicBezTo>
                  <a:cubicBezTo>
                    <a:pt x="2292" y="86"/>
                    <a:pt x="2267" y="111"/>
                    <a:pt x="2236" y="111"/>
                  </a:cubicBezTo>
                  <a:close/>
                </a:path>
              </a:pathLst>
            </a:custGeom>
            <a:solidFill>
              <a:srgbClr val="4062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xmlns="" id="{49201020-6C42-422D-94FF-B950BAC2E41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94300" y="2181225"/>
              <a:ext cx="339725" cy="431800"/>
            </a:xfrm>
            <a:custGeom>
              <a:avLst/>
              <a:gdLst>
                <a:gd name="T0" fmla="*/ 102 w 214"/>
                <a:gd name="T1" fmla="*/ 0 h 272"/>
                <a:gd name="T2" fmla="*/ 0 w 214"/>
                <a:gd name="T3" fmla="*/ 272 h 272"/>
                <a:gd name="T4" fmla="*/ 214 w 214"/>
                <a:gd name="T5" fmla="*/ 272 h 272"/>
                <a:gd name="T6" fmla="*/ 102 w 214"/>
                <a:gd name="T7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" h="272">
                  <a:moveTo>
                    <a:pt x="102" y="0"/>
                  </a:moveTo>
                  <a:lnTo>
                    <a:pt x="0" y="272"/>
                  </a:lnTo>
                  <a:lnTo>
                    <a:pt x="214" y="272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173C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xmlns="" id="{E2466282-9725-422B-ABF7-152AB3E75E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78463" y="2338388"/>
              <a:ext cx="215900" cy="274637"/>
            </a:xfrm>
            <a:custGeom>
              <a:avLst/>
              <a:gdLst>
                <a:gd name="T0" fmla="*/ 66 w 136"/>
                <a:gd name="T1" fmla="*/ 0 h 173"/>
                <a:gd name="T2" fmla="*/ 0 w 136"/>
                <a:gd name="T3" fmla="*/ 173 h 173"/>
                <a:gd name="T4" fmla="*/ 136 w 136"/>
                <a:gd name="T5" fmla="*/ 173 h 173"/>
                <a:gd name="T6" fmla="*/ 66 w 136"/>
                <a:gd name="T7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" h="173">
                  <a:moveTo>
                    <a:pt x="66" y="0"/>
                  </a:moveTo>
                  <a:lnTo>
                    <a:pt x="0" y="173"/>
                  </a:lnTo>
                  <a:lnTo>
                    <a:pt x="136" y="173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173C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11">
              <a:extLst>
                <a:ext uri="{FF2B5EF4-FFF2-40B4-BE49-F238E27FC236}">
                  <a16:creationId xmlns:a16="http://schemas.microsoft.com/office/drawing/2014/main" xmlns="" id="{0AB6F13A-A7EC-4090-84F6-27BEFA71F80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505450" y="2519363"/>
              <a:ext cx="11113" cy="95250"/>
            </a:xfrm>
            <a:prstGeom prst="rect">
              <a:avLst/>
            </a:prstGeom>
            <a:solidFill>
              <a:srgbClr val="764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xmlns="" id="{89AAB90F-01FC-4EB5-8561-A893B8BB5C3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62588" y="2311400"/>
              <a:ext cx="95250" cy="209550"/>
            </a:xfrm>
            <a:custGeom>
              <a:avLst/>
              <a:gdLst>
                <a:gd name="T0" fmla="*/ 93 w 93"/>
                <a:gd name="T1" fmla="*/ 128 h 205"/>
                <a:gd name="T2" fmla="*/ 47 w 93"/>
                <a:gd name="T3" fmla="*/ 205 h 205"/>
                <a:gd name="T4" fmla="*/ 0 w 93"/>
                <a:gd name="T5" fmla="*/ 128 h 205"/>
                <a:gd name="T6" fmla="*/ 47 w 93"/>
                <a:gd name="T7" fmla="*/ 0 h 205"/>
                <a:gd name="T8" fmla="*/ 93 w 93"/>
                <a:gd name="T9" fmla="*/ 128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05">
                  <a:moveTo>
                    <a:pt x="93" y="128"/>
                  </a:moveTo>
                  <a:cubicBezTo>
                    <a:pt x="93" y="191"/>
                    <a:pt x="72" y="205"/>
                    <a:pt x="47" y="205"/>
                  </a:cubicBezTo>
                  <a:cubicBezTo>
                    <a:pt x="21" y="205"/>
                    <a:pt x="0" y="191"/>
                    <a:pt x="0" y="128"/>
                  </a:cubicBezTo>
                  <a:cubicBezTo>
                    <a:pt x="0" y="66"/>
                    <a:pt x="47" y="0"/>
                    <a:pt x="47" y="0"/>
                  </a:cubicBezTo>
                  <a:cubicBezTo>
                    <a:pt x="47" y="0"/>
                    <a:pt x="93" y="66"/>
                    <a:pt x="93" y="128"/>
                  </a:cubicBezTo>
                  <a:close/>
                </a:path>
              </a:pathLst>
            </a:custGeom>
            <a:solidFill>
              <a:srgbClr val="FF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xmlns="" id="{0C5AA0EB-C85B-4495-8A70-33CFE0B1EC9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72125" y="1792288"/>
              <a:ext cx="223838" cy="284162"/>
            </a:xfrm>
            <a:custGeom>
              <a:avLst/>
              <a:gdLst>
                <a:gd name="T0" fmla="*/ 141 w 141"/>
                <a:gd name="T1" fmla="*/ 179 h 179"/>
                <a:gd name="T2" fmla="*/ 67 w 141"/>
                <a:gd name="T3" fmla="*/ 0 h 179"/>
                <a:gd name="T4" fmla="*/ 0 w 141"/>
                <a:gd name="T5" fmla="*/ 179 h 179"/>
                <a:gd name="T6" fmla="*/ 141 w 141"/>
                <a:gd name="T7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1" h="179">
                  <a:moveTo>
                    <a:pt x="141" y="179"/>
                  </a:moveTo>
                  <a:lnTo>
                    <a:pt x="67" y="0"/>
                  </a:lnTo>
                  <a:lnTo>
                    <a:pt x="0" y="179"/>
                  </a:lnTo>
                  <a:lnTo>
                    <a:pt x="141" y="179"/>
                  </a:lnTo>
                  <a:close/>
                </a:path>
              </a:pathLst>
            </a:custGeom>
            <a:solidFill>
              <a:srgbClr val="EDE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xmlns="" id="{8D5A261B-A5D4-4241-9CAE-5C262DB311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68925" y="2076450"/>
              <a:ext cx="647700" cy="536575"/>
            </a:xfrm>
            <a:custGeom>
              <a:avLst/>
              <a:gdLst>
                <a:gd name="T0" fmla="*/ 269 w 408"/>
                <a:gd name="T1" fmla="*/ 0 h 338"/>
                <a:gd name="T2" fmla="*/ 128 w 408"/>
                <a:gd name="T3" fmla="*/ 0 h 338"/>
                <a:gd name="T4" fmla="*/ 0 w 408"/>
                <a:gd name="T5" fmla="*/ 338 h 338"/>
                <a:gd name="T6" fmla="*/ 408 w 408"/>
                <a:gd name="T7" fmla="*/ 338 h 338"/>
                <a:gd name="T8" fmla="*/ 269 w 408"/>
                <a:gd name="T9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8" h="338">
                  <a:moveTo>
                    <a:pt x="269" y="0"/>
                  </a:moveTo>
                  <a:lnTo>
                    <a:pt x="128" y="0"/>
                  </a:lnTo>
                  <a:lnTo>
                    <a:pt x="0" y="338"/>
                  </a:lnTo>
                  <a:lnTo>
                    <a:pt x="408" y="338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2A5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xmlns="" id="{98B95E01-982E-404C-835A-3FCBBA89F3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32488" y="1978025"/>
              <a:ext cx="173038" cy="220662"/>
            </a:xfrm>
            <a:custGeom>
              <a:avLst/>
              <a:gdLst>
                <a:gd name="T0" fmla="*/ 109 w 109"/>
                <a:gd name="T1" fmla="*/ 139 h 139"/>
                <a:gd name="T2" fmla="*/ 52 w 109"/>
                <a:gd name="T3" fmla="*/ 0 h 139"/>
                <a:gd name="T4" fmla="*/ 0 w 109"/>
                <a:gd name="T5" fmla="*/ 139 h 139"/>
                <a:gd name="T6" fmla="*/ 109 w 109"/>
                <a:gd name="T7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39">
                  <a:moveTo>
                    <a:pt x="109" y="139"/>
                  </a:moveTo>
                  <a:lnTo>
                    <a:pt x="52" y="0"/>
                  </a:lnTo>
                  <a:lnTo>
                    <a:pt x="0" y="139"/>
                  </a:lnTo>
                  <a:lnTo>
                    <a:pt x="109" y="139"/>
                  </a:lnTo>
                  <a:close/>
                </a:path>
              </a:pathLst>
            </a:custGeom>
            <a:solidFill>
              <a:srgbClr val="EDE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xmlns="" id="{F7DE81F1-08F1-4610-BC31-65D63FDB0B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75325" y="2198688"/>
              <a:ext cx="500063" cy="414337"/>
            </a:xfrm>
            <a:custGeom>
              <a:avLst/>
              <a:gdLst>
                <a:gd name="T0" fmla="*/ 208 w 315"/>
                <a:gd name="T1" fmla="*/ 0 h 261"/>
                <a:gd name="T2" fmla="*/ 99 w 315"/>
                <a:gd name="T3" fmla="*/ 0 h 261"/>
                <a:gd name="T4" fmla="*/ 0 w 315"/>
                <a:gd name="T5" fmla="*/ 261 h 261"/>
                <a:gd name="T6" fmla="*/ 315 w 315"/>
                <a:gd name="T7" fmla="*/ 261 h 261"/>
                <a:gd name="T8" fmla="*/ 208 w 315"/>
                <a:gd name="T9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261">
                  <a:moveTo>
                    <a:pt x="208" y="0"/>
                  </a:moveTo>
                  <a:lnTo>
                    <a:pt x="99" y="0"/>
                  </a:lnTo>
                  <a:lnTo>
                    <a:pt x="0" y="261"/>
                  </a:lnTo>
                  <a:lnTo>
                    <a:pt x="315" y="261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rgbClr val="2A5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17">
              <a:extLst>
                <a:ext uri="{FF2B5EF4-FFF2-40B4-BE49-F238E27FC236}">
                  <a16:creationId xmlns:a16="http://schemas.microsoft.com/office/drawing/2014/main" xmlns="" id="{30FB757A-A105-4F51-A2AA-113599CD6AE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899150" y="2478088"/>
              <a:ext cx="15875" cy="134937"/>
            </a:xfrm>
            <a:prstGeom prst="rect">
              <a:avLst/>
            </a:prstGeom>
            <a:solidFill>
              <a:srgbClr val="764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xmlns="" id="{3ABDB941-65B2-4E88-AFAE-CEA58E304C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42000" y="2182813"/>
              <a:ext cx="131763" cy="296862"/>
            </a:xfrm>
            <a:custGeom>
              <a:avLst/>
              <a:gdLst>
                <a:gd name="T0" fmla="*/ 130 w 130"/>
                <a:gd name="T1" fmla="*/ 183 h 291"/>
                <a:gd name="T2" fmla="*/ 65 w 130"/>
                <a:gd name="T3" fmla="*/ 291 h 291"/>
                <a:gd name="T4" fmla="*/ 0 w 130"/>
                <a:gd name="T5" fmla="*/ 183 h 291"/>
                <a:gd name="T6" fmla="*/ 65 w 130"/>
                <a:gd name="T7" fmla="*/ 0 h 291"/>
                <a:gd name="T8" fmla="*/ 130 w 130"/>
                <a:gd name="T9" fmla="*/ 183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291">
                  <a:moveTo>
                    <a:pt x="130" y="183"/>
                  </a:moveTo>
                  <a:cubicBezTo>
                    <a:pt x="130" y="271"/>
                    <a:pt x="101" y="291"/>
                    <a:pt x="65" y="291"/>
                  </a:cubicBezTo>
                  <a:cubicBezTo>
                    <a:pt x="29" y="291"/>
                    <a:pt x="0" y="271"/>
                    <a:pt x="0" y="183"/>
                  </a:cubicBezTo>
                  <a:cubicBezTo>
                    <a:pt x="0" y="94"/>
                    <a:pt x="65" y="0"/>
                    <a:pt x="65" y="0"/>
                  </a:cubicBezTo>
                  <a:cubicBezTo>
                    <a:pt x="65" y="0"/>
                    <a:pt x="130" y="94"/>
                    <a:pt x="130" y="183"/>
                  </a:cubicBezTo>
                  <a:close/>
                </a:path>
              </a:pathLst>
            </a:custGeom>
            <a:solidFill>
              <a:srgbClr val="FF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xmlns="" id="{F9D9F9B8-DAF0-4191-BE82-27C29C6AD34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94288" y="1819275"/>
              <a:ext cx="465138" cy="260350"/>
            </a:xfrm>
            <a:custGeom>
              <a:avLst/>
              <a:gdLst>
                <a:gd name="T0" fmla="*/ 12 w 455"/>
                <a:gd name="T1" fmla="*/ 254 h 254"/>
                <a:gd name="T2" fmla="*/ 445 w 455"/>
                <a:gd name="T3" fmla="*/ 254 h 254"/>
                <a:gd name="T4" fmla="*/ 352 w 455"/>
                <a:gd name="T5" fmla="*/ 145 h 254"/>
                <a:gd name="T6" fmla="*/ 268 w 455"/>
                <a:gd name="T7" fmla="*/ 21 h 254"/>
                <a:gd name="T8" fmla="*/ 82 w 455"/>
                <a:gd name="T9" fmla="*/ 145 h 254"/>
                <a:gd name="T10" fmla="*/ 12 w 455"/>
                <a:gd name="T11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5" h="254">
                  <a:moveTo>
                    <a:pt x="12" y="254"/>
                  </a:moveTo>
                  <a:cubicBezTo>
                    <a:pt x="445" y="254"/>
                    <a:pt x="445" y="254"/>
                    <a:pt x="445" y="254"/>
                  </a:cubicBezTo>
                  <a:cubicBezTo>
                    <a:pt x="445" y="254"/>
                    <a:pt x="455" y="145"/>
                    <a:pt x="352" y="145"/>
                  </a:cubicBezTo>
                  <a:cubicBezTo>
                    <a:pt x="352" y="145"/>
                    <a:pt x="366" y="42"/>
                    <a:pt x="268" y="21"/>
                  </a:cubicBezTo>
                  <a:cubicBezTo>
                    <a:pt x="170" y="0"/>
                    <a:pt x="82" y="54"/>
                    <a:pt x="82" y="145"/>
                  </a:cubicBezTo>
                  <a:cubicBezTo>
                    <a:pt x="82" y="145"/>
                    <a:pt x="0" y="168"/>
                    <a:pt x="12" y="2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xmlns="" id="{A747933E-CF12-44F7-811A-8819AEA26E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56313" y="1282700"/>
              <a:ext cx="625475" cy="349250"/>
            </a:xfrm>
            <a:custGeom>
              <a:avLst/>
              <a:gdLst>
                <a:gd name="T0" fmla="*/ 16 w 613"/>
                <a:gd name="T1" fmla="*/ 342 h 342"/>
                <a:gd name="T2" fmla="*/ 601 w 613"/>
                <a:gd name="T3" fmla="*/ 342 h 342"/>
                <a:gd name="T4" fmla="*/ 475 w 613"/>
                <a:gd name="T5" fmla="*/ 195 h 342"/>
                <a:gd name="T6" fmla="*/ 362 w 613"/>
                <a:gd name="T7" fmla="*/ 28 h 342"/>
                <a:gd name="T8" fmla="*/ 110 w 613"/>
                <a:gd name="T9" fmla="*/ 195 h 342"/>
                <a:gd name="T10" fmla="*/ 16 w 613"/>
                <a:gd name="T11" fmla="*/ 342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3" h="342">
                  <a:moveTo>
                    <a:pt x="16" y="342"/>
                  </a:moveTo>
                  <a:cubicBezTo>
                    <a:pt x="601" y="342"/>
                    <a:pt x="601" y="342"/>
                    <a:pt x="601" y="342"/>
                  </a:cubicBezTo>
                  <a:cubicBezTo>
                    <a:pt x="601" y="342"/>
                    <a:pt x="613" y="195"/>
                    <a:pt x="475" y="195"/>
                  </a:cubicBezTo>
                  <a:cubicBezTo>
                    <a:pt x="475" y="195"/>
                    <a:pt x="494" y="56"/>
                    <a:pt x="362" y="28"/>
                  </a:cubicBezTo>
                  <a:cubicBezTo>
                    <a:pt x="230" y="0"/>
                    <a:pt x="110" y="72"/>
                    <a:pt x="110" y="195"/>
                  </a:cubicBezTo>
                  <a:cubicBezTo>
                    <a:pt x="110" y="195"/>
                    <a:pt x="0" y="226"/>
                    <a:pt x="16" y="3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21">
              <a:extLst>
                <a:ext uri="{FF2B5EF4-FFF2-40B4-BE49-F238E27FC236}">
                  <a16:creationId xmlns:a16="http://schemas.microsoft.com/office/drawing/2014/main" xmlns="" id="{FBD6FB50-D039-4807-B958-61C05608CB2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559425" y="1295400"/>
              <a:ext cx="419100" cy="419100"/>
            </a:xfrm>
            <a:prstGeom prst="ellipse">
              <a:avLst/>
            </a:prstGeom>
            <a:solidFill>
              <a:srgbClr val="F083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xmlns="" id="{9B04906E-B7A0-45EB-B6AC-045A76453A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00775" y="2486025"/>
              <a:ext cx="182563" cy="127000"/>
            </a:xfrm>
            <a:custGeom>
              <a:avLst/>
              <a:gdLst>
                <a:gd name="T0" fmla="*/ 154 w 178"/>
                <a:gd name="T1" fmla="*/ 102 h 124"/>
                <a:gd name="T2" fmla="*/ 154 w 178"/>
                <a:gd name="T3" fmla="*/ 107 h 124"/>
                <a:gd name="T4" fmla="*/ 146 w 178"/>
                <a:gd name="T5" fmla="*/ 124 h 124"/>
                <a:gd name="T6" fmla="*/ 30 w 178"/>
                <a:gd name="T7" fmla="*/ 124 h 124"/>
                <a:gd name="T8" fmla="*/ 26 w 178"/>
                <a:gd name="T9" fmla="*/ 115 h 124"/>
                <a:gd name="T10" fmla="*/ 0 w 178"/>
                <a:gd name="T11" fmla="*/ 85 h 124"/>
                <a:gd name="T12" fmla="*/ 27 w 178"/>
                <a:gd name="T13" fmla="*/ 55 h 124"/>
                <a:gd name="T14" fmla="*/ 25 w 178"/>
                <a:gd name="T15" fmla="*/ 43 h 124"/>
                <a:gd name="T16" fmla="*/ 56 w 178"/>
                <a:gd name="T17" fmla="*/ 13 h 124"/>
                <a:gd name="T18" fmla="*/ 69 w 178"/>
                <a:gd name="T19" fmla="*/ 15 h 124"/>
                <a:gd name="T20" fmla="*/ 93 w 178"/>
                <a:gd name="T21" fmla="*/ 0 h 124"/>
                <a:gd name="T22" fmla="*/ 120 w 178"/>
                <a:gd name="T23" fmla="*/ 26 h 124"/>
                <a:gd name="T24" fmla="*/ 120 w 178"/>
                <a:gd name="T25" fmla="*/ 27 h 124"/>
                <a:gd name="T26" fmla="*/ 128 w 178"/>
                <a:gd name="T27" fmla="*/ 25 h 124"/>
                <a:gd name="T28" fmla="*/ 148 w 178"/>
                <a:gd name="T29" fmla="*/ 43 h 124"/>
                <a:gd name="T30" fmla="*/ 148 w 178"/>
                <a:gd name="T31" fmla="*/ 43 h 124"/>
                <a:gd name="T32" fmla="*/ 178 w 178"/>
                <a:gd name="T33" fmla="*/ 73 h 124"/>
                <a:gd name="T34" fmla="*/ 154 w 178"/>
                <a:gd name="T35" fmla="*/ 10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8" h="124">
                  <a:moveTo>
                    <a:pt x="154" y="102"/>
                  </a:moveTo>
                  <a:cubicBezTo>
                    <a:pt x="154" y="103"/>
                    <a:pt x="154" y="105"/>
                    <a:pt x="154" y="107"/>
                  </a:cubicBezTo>
                  <a:cubicBezTo>
                    <a:pt x="154" y="114"/>
                    <a:pt x="151" y="120"/>
                    <a:pt x="146" y="124"/>
                  </a:cubicBezTo>
                  <a:cubicBezTo>
                    <a:pt x="30" y="124"/>
                    <a:pt x="30" y="124"/>
                    <a:pt x="30" y="124"/>
                  </a:cubicBezTo>
                  <a:cubicBezTo>
                    <a:pt x="29" y="121"/>
                    <a:pt x="27" y="118"/>
                    <a:pt x="26" y="115"/>
                  </a:cubicBezTo>
                  <a:cubicBezTo>
                    <a:pt x="11" y="113"/>
                    <a:pt x="0" y="100"/>
                    <a:pt x="0" y="85"/>
                  </a:cubicBezTo>
                  <a:cubicBezTo>
                    <a:pt x="0" y="69"/>
                    <a:pt x="12" y="56"/>
                    <a:pt x="27" y="55"/>
                  </a:cubicBezTo>
                  <a:cubicBezTo>
                    <a:pt x="26" y="51"/>
                    <a:pt x="25" y="47"/>
                    <a:pt x="25" y="43"/>
                  </a:cubicBezTo>
                  <a:cubicBezTo>
                    <a:pt x="25" y="26"/>
                    <a:pt x="39" y="13"/>
                    <a:pt x="56" y="13"/>
                  </a:cubicBezTo>
                  <a:cubicBezTo>
                    <a:pt x="61" y="13"/>
                    <a:pt x="65" y="14"/>
                    <a:pt x="69" y="15"/>
                  </a:cubicBezTo>
                  <a:cubicBezTo>
                    <a:pt x="73" y="6"/>
                    <a:pt x="82" y="0"/>
                    <a:pt x="93" y="0"/>
                  </a:cubicBezTo>
                  <a:cubicBezTo>
                    <a:pt x="108" y="0"/>
                    <a:pt x="120" y="12"/>
                    <a:pt x="120" y="26"/>
                  </a:cubicBezTo>
                  <a:cubicBezTo>
                    <a:pt x="120" y="26"/>
                    <a:pt x="120" y="26"/>
                    <a:pt x="120" y="27"/>
                  </a:cubicBezTo>
                  <a:cubicBezTo>
                    <a:pt x="123" y="26"/>
                    <a:pt x="125" y="25"/>
                    <a:pt x="128" y="25"/>
                  </a:cubicBezTo>
                  <a:cubicBezTo>
                    <a:pt x="139" y="25"/>
                    <a:pt x="147" y="33"/>
                    <a:pt x="148" y="43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65" y="43"/>
                    <a:pt x="178" y="56"/>
                    <a:pt x="178" y="73"/>
                  </a:cubicBezTo>
                  <a:cubicBezTo>
                    <a:pt x="178" y="87"/>
                    <a:pt x="168" y="99"/>
                    <a:pt x="154" y="102"/>
                  </a:cubicBezTo>
                  <a:close/>
                </a:path>
              </a:pathLst>
            </a:custGeom>
            <a:solidFill>
              <a:srgbClr val="77B0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xmlns="" id="{724702CF-5519-44A2-92BB-6B25F84006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45225" y="2514600"/>
              <a:ext cx="109538" cy="98425"/>
            </a:xfrm>
            <a:custGeom>
              <a:avLst/>
              <a:gdLst>
                <a:gd name="T0" fmla="*/ 101 w 108"/>
                <a:gd name="T1" fmla="*/ 60 h 96"/>
                <a:gd name="T2" fmla="*/ 103 w 108"/>
                <a:gd name="T3" fmla="*/ 68 h 96"/>
                <a:gd name="T4" fmla="*/ 83 w 108"/>
                <a:gd name="T5" fmla="*/ 89 h 96"/>
                <a:gd name="T6" fmla="*/ 81 w 108"/>
                <a:gd name="T7" fmla="*/ 88 h 96"/>
                <a:gd name="T8" fmla="*/ 78 w 108"/>
                <a:gd name="T9" fmla="*/ 96 h 96"/>
                <a:gd name="T10" fmla="*/ 12 w 108"/>
                <a:gd name="T11" fmla="*/ 96 h 96"/>
                <a:gd name="T12" fmla="*/ 8 w 108"/>
                <a:gd name="T13" fmla="*/ 85 h 96"/>
                <a:gd name="T14" fmla="*/ 8 w 108"/>
                <a:gd name="T15" fmla="*/ 83 h 96"/>
                <a:gd name="T16" fmla="*/ 0 w 108"/>
                <a:gd name="T17" fmla="*/ 69 h 96"/>
                <a:gd name="T18" fmla="*/ 5 w 108"/>
                <a:gd name="T19" fmla="*/ 57 h 96"/>
                <a:gd name="T20" fmla="*/ 0 w 108"/>
                <a:gd name="T21" fmla="*/ 45 h 96"/>
                <a:gd name="T22" fmla="*/ 17 w 108"/>
                <a:gd name="T23" fmla="*/ 28 h 96"/>
                <a:gd name="T24" fmla="*/ 20 w 108"/>
                <a:gd name="T25" fmla="*/ 29 h 96"/>
                <a:gd name="T26" fmla="*/ 19 w 108"/>
                <a:gd name="T27" fmla="*/ 24 h 96"/>
                <a:gd name="T28" fmla="*/ 44 w 108"/>
                <a:gd name="T29" fmla="*/ 0 h 96"/>
                <a:gd name="T30" fmla="*/ 68 w 108"/>
                <a:gd name="T31" fmla="*/ 24 h 96"/>
                <a:gd name="T32" fmla="*/ 68 w 108"/>
                <a:gd name="T33" fmla="*/ 25 h 96"/>
                <a:gd name="T34" fmla="*/ 82 w 108"/>
                <a:gd name="T35" fmla="*/ 38 h 96"/>
                <a:gd name="T36" fmla="*/ 93 w 108"/>
                <a:gd name="T37" fmla="*/ 33 h 96"/>
                <a:gd name="T38" fmla="*/ 108 w 108"/>
                <a:gd name="T39" fmla="*/ 48 h 96"/>
                <a:gd name="T40" fmla="*/ 101 w 108"/>
                <a:gd name="T41" fmla="*/ 6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8" h="96">
                  <a:moveTo>
                    <a:pt x="101" y="60"/>
                  </a:moveTo>
                  <a:cubicBezTo>
                    <a:pt x="102" y="63"/>
                    <a:pt x="103" y="65"/>
                    <a:pt x="103" y="68"/>
                  </a:cubicBezTo>
                  <a:cubicBezTo>
                    <a:pt x="103" y="80"/>
                    <a:pt x="94" y="89"/>
                    <a:pt x="83" y="89"/>
                  </a:cubicBezTo>
                  <a:cubicBezTo>
                    <a:pt x="82" y="89"/>
                    <a:pt x="81" y="88"/>
                    <a:pt x="81" y="88"/>
                  </a:cubicBezTo>
                  <a:cubicBezTo>
                    <a:pt x="80" y="91"/>
                    <a:pt x="79" y="93"/>
                    <a:pt x="78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0" y="93"/>
                    <a:pt x="8" y="89"/>
                    <a:pt x="8" y="85"/>
                  </a:cubicBezTo>
                  <a:cubicBezTo>
                    <a:pt x="8" y="84"/>
                    <a:pt x="8" y="84"/>
                    <a:pt x="8" y="83"/>
                  </a:cubicBezTo>
                  <a:cubicBezTo>
                    <a:pt x="3" y="80"/>
                    <a:pt x="0" y="75"/>
                    <a:pt x="0" y="69"/>
                  </a:cubicBezTo>
                  <a:cubicBezTo>
                    <a:pt x="0" y="64"/>
                    <a:pt x="2" y="60"/>
                    <a:pt x="5" y="57"/>
                  </a:cubicBezTo>
                  <a:cubicBezTo>
                    <a:pt x="2" y="54"/>
                    <a:pt x="0" y="49"/>
                    <a:pt x="0" y="45"/>
                  </a:cubicBezTo>
                  <a:cubicBezTo>
                    <a:pt x="0" y="36"/>
                    <a:pt x="7" y="28"/>
                    <a:pt x="17" y="28"/>
                  </a:cubicBezTo>
                  <a:cubicBezTo>
                    <a:pt x="18" y="28"/>
                    <a:pt x="19" y="29"/>
                    <a:pt x="20" y="29"/>
                  </a:cubicBezTo>
                  <a:cubicBezTo>
                    <a:pt x="19" y="27"/>
                    <a:pt x="19" y="26"/>
                    <a:pt x="19" y="24"/>
                  </a:cubicBezTo>
                  <a:cubicBezTo>
                    <a:pt x="19" y="11"/>
                    <a:pt x="30" y="0"/>
                    <a:pt x="44" y="0"/>
                  </a:cubicBezTo>
                  <a:cubicBezTo>
                    <a:pt x="57" y="0"/>
                    <a:pt x="68" y="11"/>
                    <a:pt x="68" y="24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75" y="26"/>
                    <a:pt x="81" y="31"/>
                    <a:pt x="82" y="38"/>
                  </a:cubicBezTo>
                  <a:cubicBezTo>
                    <a:pt x="85" y="35"/>
                    <a:pt x="89" y="33"/>
                    <a:pt x="93" y="33"/>
                  </a:cubicBezTo>
                  <a:cubicBezTo>
                    <a:pt x="101" y="33"/>
                    <a:pt x="108" y="40"/>
                    <a:pt x="108" y="48"/>
                  </a:cubicBezTo>
                  <a:cubicBezTo>
                    <a:pt x="108" y="53"/>
                    <a:pt x="105" y="57"/>
                    <a:pt x="101" y="60"/>
                  </a:cubicBezTo>
                  <a:close/>
                </a:path>
              </a:pathLst>
            </a:custGeom>
            <a:solidFill>
              <a:srgbClr val="8AC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xmlns="" id="{51EFA968-8384-4E64-BD3A-16B7F7A453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73825" y="2309813"/>
              <a:ext cx="149225" cy="85725"/>
            </a:xfrm>
            <a:custGeom>
              <a:avLst/>
              <a:gdLst>
                <a:gd name="T0" fmla="*/ 0 w 94"/>
                <a:gd name="T1" fmla="*/ 54 h 54"/>
                <a:gd name="T2" fmla="*/ 47 w 94"/>
                <a:gd name="T3" fmla="*/ 0 h 54"/>
                <a:gd name="T4" fmla="*/ 94 w 94"/>
                <a:gd name="T5" fmla="*/ 54 h 54"/>
                <a:gd name="T6" fmla="*/ 0 w 94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54">
                  <a:moveTo>
                    <a:pt x="0" y="54"/>
                  </a:moveTo>
                  <a:lnTo>
                    <a:pt x="47" y="0"/>
                  </a:lnTo>
                  <a:lnTo>
                    <a:pt x="94" y="54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xmlns="" id="{D9AC6875-9587-4D54-A8F5-B36CFE0D76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24600" y="2309813"/>
              <a:ext cx="223838" cy="85725"/>
            </a:xfrm>
            <a:custGeom>
              <a:avLst/>
              <a:gdLst>
                <a:gd name="T0" fmla="*/ 0 w 141"/>
                <a:gd name="T1" fmla="*/ 54 h 54"/>
                <a:gd name="T2" fmla="*/ 47 w 141"/>
                <a:gd name="T3" fmla="*/ 0 h 54"/>
                <a:gd name="T4" fmla="*/ 141 w 141"/>
                <a:gd name="T5" fmla="*/ 0 h 54"/>
                <a:gd name="T6" fmla="*/ 94 w 141"/>
                <a:gd name="T7" fmla="*/ 54 h 54"/>
                <a:gd name="T8" fmla="*/ 0 w 141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54">
                  <a:moveTo>
                    <a:pt x="0" y="54"/>
                  </a:moveTo>
                  <a:lnTo>
                    <a:pt x="47" y="0"/>
                  </a:lnTo>
                  <a:lnTo>
                    <a:pt x="141" y="0"/>
                  </a:lnTo>
                  <a:lnTo>
                    <a:pt x="94" y="54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DD8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xmlns="" id="{82DB927F-1DFE-4533-B9BB-765C8C6CDA8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64300" y="2220913"/>
              <a:ext cx="69850" cy="125412"/>
            </a:xfrm>
            <a:custGeom>
              <a:avLst/>
              <a:gdLst>
                <a:gd name="T0" fmla="*/ 21 w 44"/>
                <a:gd name="T1" fmla="*/ 0 h 79"/>
                <a:gd name="T2" fmla="*/ 0 w 44"/>
                <a:gd name="T3" fmla="*/ 0 h 79"/>
                <a:gd name="T4" fmla="*/ 0 w 44"/>
                <a:gd name="T5" fmla="*/ 79 h 79"/>
                <a:gd name="T6" fmla="*/ 21 w 44"/>
                <a:gd name="T7" fmla="*/ 56 h 79"/>
                <a:gd name="T8" fmla="*/ 44 w 44"/>
                <a:gd name="T9" fmla="*/ 56 h 79"/>
                <a:gd name="T10" fmla="*/ 44 w 44"/>
                <a:gd name="T11" fmla="*/ 0 h 79"/>
                <a:gd name="T12" fmla="*/ 21 w 44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79">
                  <a:moveTo>
                    <a:pt x="21" y="0"/>
                  </a:moveTo>
                  <a:lnTo>
                    <a:pt x="0" y="0"/>
                  </a:lnTo>
                  <a:lnTo>
                    <a:pt x="0" y="79"/>
                  </a:lnTo>
                  <a:lnTo>
                    <a:pt x="21" y="56"/>
                  </a:lnTo>
                  <a:lnTo>
                    <a:pt x="44" y="56"/>
                  </a:lnTo>
                  <a:lnTo>
                    <a:pt x="44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27">
              <a:extLst>
                <a:ext uri="{FF2B5EF4-FFF2-40B4-BE49-F238E27FC236}">
                  <a16:creationId xmlns:a16="http://schemas.microsoft.com/office/drawing/2014/main" xmlns="" id="{F7F4CBB9-55EF-4CC6-9772-D1F6735B9A3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415088" y="2220913"/>
              <a:ext cx="49213" cy="125412"/>
            </a:xfrm>
            <a:prstGeom prst="rect">
              <a:avLst/>
            </a:prstGeom>
            <a:solidFill>
              <a:srgbClr val="C8C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>
              <a:extLst>
                <a:ext uri="{FF2B5EF4-FFF2-40B4-BE49-F238E27FC236}">
                  <a16:creationId xmlns:a16="http://schemas.microsoft.com/office/drawing/2014/main" xmlns="" id="{02FF16B3-9270-43FB-B47B-97F37887EB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59538" y="2132013"/>
              <a:ext cx="77788" cy="88900"/>
            </a:xfrm>
            <a:custGeom>
              <a:avLst/>
              <a:gdLst>
                <a:gd name="T0" fmla="*/ 25 w 49"/>
                <a:gd name="T1" fmla="*/ 0 h 56"/>
                <a:gd name="T2" fmla="*/ 0 w 49"/>
                <a:gd name="T3" fmla="*/ 56 h 56"/>
                <a:gd name="T4" fmla="*/ 49 w 49"/>
                <a:gd name="T5" fmla="*/ 56 h 56"/>
                <a:gd name="T6" fmla="*/ 25 w 49"/>
                <a:gd name="T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56">
                  <a:moveTo>
                    <a:pt x="25" y="0"/>
                  </a:moveTo>
                  <a:lnTo>
                    <a:pt x="0" y="56"/>
                  </a:lnTo>
                  <a:lnTo>
                    <a:pt x="49" y="5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>
              <a:extLst>
                <a:ext uri="{FF2B5EF4-FFF2-40B4-BE49-F238E27FC236}">
                  <a16:creationId xmlns:a16="http://schemas.microsoft.com/office/drawing/2014/main" xmlns="" id="{9C4547D7-7810-4422-8D3E-7F0C2ED378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10325" y="2132013"/>
              <a:ext cx="88900" cy="88900"/>
            </a:xfrm>
            <a:custGeom>
              <a:avLst/>
              <a:gdLst>
                <a:gd name="T0" fmla="*/ 24 w 56"/>
                <a:gd name="T1" fmla="*/ 0 h 56"/>
                <a:gd name="T2" fmla="*/ 0 w 56"/>
                <a:gd name="T3" fmla="*/ 56 h 56"/>
                <a:gd name="T4" fmla="*/ 31 w 56"/>
                <a:gd name="T5" fmla="*/ 56 h 56"/>
                <a:gd name="T6" fmla="*/ 56 w 56"/>
                <a:gd name="T7" fmla="*/ 0 h 56"/>
                <a:gd name="T8" fmla="*/ 24 w 56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24" y="0"/>
                  </a:moveTo>
                  <a:lnTo>
                    <a:pt x="0" y="56"/>
                  </a:lnTo>
                  <a:lnTo>
                    <a:pt x="31" y="56"/>
                  </a:lnTo>
                  <a:lnTo>
                    <a:pt x="56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DD8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30">
              <a:extLst>
                <a:ext uri="{FF2B5EF4-FFF2-40B4-BE49-F238E27FC236}">
                  <a16:creationId xmlns:a16="http://schemas.microsoft.com/office/drawing/2014/main" xmlns="" id="{A2D70A94-4A30-4BB3-8F6B-D15F9AC2EFE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473825" y="2395538"/>
              <a:ext cx="149225" cy="217487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31">
              <a:extLst>
                <a:ext uri="{FF2B5EF4-FFF2-40B4-BE49-F238E27FC236}">
                  <a16:creationId xmlns:a16="http://schemas.microsoft.com/office/drawing/2014/main" xmlns="" id="{05C49D5C-3B7A-4BF0-9FBD-A90D5232181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324600" y="2395538"/>
              <a:ext cx="149225" cy="217487"/>
            </a:xfrm>
            <a:prstGeom prst="rect">
              <a:avLst/>
            </a:prstGeom>
            <a:solidFill>
              <a:srgbClr val="C8C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32">
              <a:extLst>
                <a:ext uri="{FF2B5EF4-FFF2-40B4-BE49-F238E27FC236}">
                  <a16:creationId xmlns:a16="http://schemas.microsoft.com/office/drawing/2014/main" xmlns="" id="{8D57DF46-23B2-40C6-9724-A40B5B87E6F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473825" y="2603500"/>
              <a:ext cx="155575" cy="9525"/>
            </a:xfrm>
            <a:prstGeom prst="rect">
              <a:avLst/>
            </a:prstGeom>
            <a:solidFill>
              <a:srgbClr val="C8C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33">
              <a:extLst>
                <a:ext uri="{FF2B5EF4-FFF2-40B4-BE49-F238E27FC236}">
                  <a16:creationId xmlns:a16="http://schemas.microsoft.com/office/drawing/2014/main" xmlns="" id="{A9F308E9-AC8E-4EF7-8FE9-B6D9C9B4511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319838" y="2603500"/>
              <a:ext cx="149225" cy="9525"/>
            </a:xfrm>
            <a:prstGeom prst="rect">
              <a:avLst/>
            </a:pr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34">
              <a:extLst>
                <a:ext uri="{FF2B5EF4-FFF2-40B4-BE49-F238E27FC236}">
                  <a16:creationId xmlns:a16="http://schemas.microsoft.com/office/drawing/2014/main" xmlns="" id="{D39AE045-3EC1-4A43-9569-ECC77A79A52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472238" y="2446338"/>
              <a:ext cx="158750" cy="6350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35">
              <a:extLst>
                <a:ext uri="{FF2B5EF4-FFF2-40B4-BE49-F238E27FC236}">
                  <a16:creationId xmlns:a16="http://schemas.microsoft.com/office/drawing/2014/main" xmlns="" id="{EC60E4B6-650E-45F1-A578-AA37975229C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472238" y="2451100"/>
              <a:ext cx="158750" cy="3175"/>
            </a:xfrm>
            <a:prstGeom prst="rect">
              <a:avLst/>
            </a:prstGeom>
            <a:solidFill>
              <a:srgbClr val="C8C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36">
              <a:extLst>
                <a:ext uri="{FF2B5EF4-FFF2-40B4-BE49-F238E27FC236}">
                  <a16:creationId xmlns:a16="http://schemas.microsoft.com/office/drawing/2014/main" xmlns="" id="{3A327E83-1C48-44FD-BAB6-4E3185D34E5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319838" y="2446338"/>
              <a:ext cx="152400" cy="6350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37">
              <a:extLst>
                <a:ext uri="{FF2B5EF4-FFF2-40B4-BE49-F238E27FC236}">
                  <a16:creationId xmlns:a16="http://schemas.microsoft.com/office/drawing/2014/main" xmlns="" id="{C34F6E9E-D71F-46FD-AFBA-29326E33FA5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319838" y="2451100"/>
              <a:ext cx="152400" cy="3175"/>
            </a:xfrm>
            <a:prstGeom prst="rect">
              <a:avLst/>
            </a:prstGeom>
            <a:solidFill>
              <a:srgbClr val="C8C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38">
              <a:extLst>
                <a:ext uri="{FF2B5EF4-FFF2-40B4-BE49-F238E27FC236}">
                  <a16:creationId xmlns:a16="http://schemas.microsoft.com/office/drawing/2014/main" xmlns="" id="{FA393010-F2F2-4375-9299-B529859D0F0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459538" y="2220913"/>
              <a:ext cx="77788" cy="4762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39">
              <a:extLst>
                <a:ext uri="{FF2B5EF4-FFF2-40B4-BE49-F238E27FC236}">
                  <a16:creationId xmlns:a16="http://schemas.microsoft.com/office/drawing/2014/main" xmlns="" id="{B82E1525-2F7D-497D-B13E-DF41B5F1325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459538" y="2225675"/>
              <a:ext cx="77788" cy="3175"/>
            </a:xfrm>
            <a:prstGeom prst="rect">
              <a:avLst/>
            </a:prstGeom>
            <a:solidFill>
              <a:srgbClr val="C8C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40">
              <a:extLst>
                <a:ext uri="{FF2B5EF4-FFF2-40B4-BE49-F238E27FC236}">
                  <a16:creationId xmlns:a16="http://schemas.microsoft.com/office/drawing/2014/main" xmlns="" id="{11A42597-0EDC-48A4-BF3E-E7D97B524C1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410325" y="2220913"/>
              <a:ext cx="49213" cy="4762"/>
            </a:xfrm>
            <a:prstGeom prst="rect">
              <a:avLst/>
            </a:prstGeom>
            <a:solidFill>
              <a:srgbClr val="C8C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41">
              <a:extLst>
                <a:ext uri="{FF2B5EF4-FFF2-40B4-BE49-F238E27FC236}">
                  <a16:creationId xmlns:a16="http://schemas.microsoft.com/office/drawing/2014/main" xmlns="" id="{E58D06B6-F14A-47B1-B09F-67218BDD6F7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410325" y="2225675"/>
              <a:ext cx="49213" cy="3175"/>
            </a:xfrm>
            <a:prstGeom prst="rect">
              <a:avLst/>
            </a:pr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2">
              <a:extLst>
                <a:ext uri="{FF2B5EF4-FFF2-40B4-BE49-F238E27FC236}">
                  <a16:creationId xmlns:a16="http://schemas.microsoft.com/office/drawing/2014/main" xmlns="" id="{F29B70CF-4562-4E11-ABAE-82F7F1C108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00813" y="2476500"/>
              <a:ext cx="15875" cy="88900"/>
            </a:xfrm>
            <a:custGeom>
              <a:avLst/>
              <a:gdLst>
                <a:gd name="T0" fmla="*/ 10 w 10"/>
                <a:gd name="T1" fmla="*/ 0 h 56"/>
                <a:gd name="T2" fmla="*/ 0 w 10"/>
                <a:gd name="T3" fmla="*/ 0 h 56"/>
                <a:gd name="T4" fmla="*/ 0 w 10"/>
                <a:gd name="T5" fmla="*/ 3 h 56"/>
                <a:gd name="T6" fmla="*/ 7 w 10"/>
                <a:gd name="T7" fmla="*/ 3 h 56"/>
                <a:gd name="T8" fmla="*/ 7 w 10"/>
                <a:gd name="T9" fmla="*/ 56 h 56"/>
                <a:gd name="T10" fmla="*/ 10 w 10"/>
                <a:gd name="T11" fmla="*/ 56 h 56"/>
                <a:gd name="T12" fmla="*/ 10 w 10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56">
                  <a:moveTo>
                    <a:pt x="1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7" y="3"/>
                  </a:lnTo>
                  <a:lnTo>
                    <a:pt x="7" y="56"/>
                  </a:lnTo>
                  <a:lnTo>
                    <a:pt x="10" y="5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C8C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43">
              <a:extLst>
                <a:ext uri="{FF2B5EF4-FFF2-40B4-BE49-F238E27FC236}">
                  <a16:creationId xmlns:a16="http://schemas.microsoft.com/office/drawing/2014/main" xmlns="" id="{04D4D981-F394-4053-897E-92BA2861A0F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00813" y="2481263"/>
              <a:ext cx="11113" cy="84137"/>
            </a:xfrm>
            <a:prstGeom prst="rect">
              <a:avLst/>
            </a:pr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>
              <a:extLst>
                <a:ext uri="{FF2B5EF4-FFF2-40B4-BE49-F238E27FC236}">
                  <a16:creationId xmlns:a16="http://schemas.microsoft.com/office/drawing/2014/main" xmlns="" id="{D2263BD9-E35E-4617-A2F4-B8C3EBB894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45263" y="2476500"/>
              <a:ext cx="15875" cy="88900"/>
            </a:xfrm>
            <a:custGeom>
              <a:avLst/>
              <a:gdLst>
                <a:gd name="T0" fmla="*/ 10 w 10"/>
                <a:gd name="T1" fmla="*/ 0 h 56"/>
                <a:gd name="T2" fmla="*/ 0 w 10"/>
                <a:gd name="T3" fmla="*/ 0 h 56"/>
                <a:gd name="T4" fmla="*/ 0 w 10"/>
                <a:gd name="T5" fmla="*/ 3 h 56"/>
                <a:gd name="T6" fmla="*/ 7 w 10"/>
                <a:gd name="T7" fmla="*/ 3 h 56"/>
                <a:gd name="T8" fmla="*/ 7 w 10"/>
                <a:gd name="T9" fmla="*/ 56 h 56"/>
                <a:gd name="T10" fmla="*/ 10 w 10"/>
                <a:gd name="T11" fmla="*/ 56 h 56"/>
                <a:gd name="T12" fmla="*/ 10 w 10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56">
                  <a:moveTo>
                    <a:pt x="1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7" y="3"/>
                  </a:lnTo>
                  <a:lnTo>
                    <a:pt x="7" y="56"/>
                  </a:lnTo>
                  <a:lnTo>
                    <a:pt x="10" y="5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C8C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45">
              <a:extLst>
                <a:ext uri="{FF2B5EF4-FFF2-40B4-BE49-F238E27FC236}">
                  <a16:creationId xmlns:a16="http://schemas.microsoft.com/office/drawing/2014/main" xmlns="" id="{798718C4-3657-4AF4-AE38-0A17C62540E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45263" y="2481263"/>
              <a:ext cx="11113" cy="84137"/>
            </a:xfrm>
            <a:prstGeom prst="rect">
              <a:avLst/>
            </a:pr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6">
              <a:extLst>
                <a:ext uri="{FF2B5EF4-FFF2-40B4-BE49-F238E27FC236}">
                  <a16:creationId xmlns:a16="http://schemas.microsoft.com/office/drawing/2014/main" xmlns="" id="{6913EA78-28A7-4882-9F03-8628D049DB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89713" y="2476500"/>
              <a:ext cx="14288" cy="88900"/>
            </a:xfrm>
            <a:custGeom>
              <a:avLst/>
              <a:gdLst>
                <a:gd name="T0" fmla="*/ 9 w 9"/>
                <a:gd name="T1" fmla="*/ 0 h 56"/>
                <a:gd name="T2" fmla="*/ 0 w 9"/>
                <a:gd name="T3" fmla="*/ 0 h 56"/>
                <a:gd name="T4" fmla="*/ 0 w 9"/>
                <a:gd name="T5" fmla="*/ 3 h 56"/>
                <a:gd name="T6" fmla="*/ 7 w 9"/>
                <a:gd name="T7" fmla="*/ 3 h 56"/>
                <a:gd name="T8" fmla="*/ 7 w 9"/>
                <a:gd name="T9" fmla="*/ 56 h 56"/>
                <a:gd name="T10" fmla="*/ 9 w 9"/>
                <a:gd name="T11" fmla="*/ 56 h 56"/>
                <a:gd name="T12" fmla="*/ 9 w 9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56">
                  <a:moveTo>
                    <a:pt x="9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7" y="3"/>
                  </a:lnTo>
                  <a:lnTo>
                    <a:pt x="7" y="56"/>
                  </a:lnTo>
                  <a:lnTo>
                    <a:pt x="9" y="56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C8C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47">
              <a:extLst>
                <a:ext uri="{FF2B5EF4-FFF2-40B4-BE49-F238E27FC236}">
                  <a16:creationId xmlns:a16="http://schemas.microsoft.com/office/drawing/2014/main" xmlns="" id="{06D8ACF2-7A88-42E8-9D5D-4561B824D25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89713" y="2481263"/>
              <a:ext cx="11113" cy="84137"/>
            </a:xfrm>
            <a:prstGeom prst="rect">
              <a:avLst/>
            </a:pr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8">
              <a:extLst>
                <a:ext uri="{FF2B5EF4-FFF2-40B4-BE49-F238E27FC236}">
                  <a16:creationId xmlns:a16="http://schemas.microsoft.com/office/drawing/2014/main" xmlns="" id="{F9D59580-126B-4289-BCD1-8E5E0A3FFF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7313" y="2474913"/>
              <a:ext cx="14288" cy="88900"/>
            </a:xfrm>
            <a:custGeom>
              <a:avLst/>
              <a:gdLst>
                <a:gd name="T0" fmla="*/ 0 w 9"/>
                <a:gd name="T1" fmla="*/ 0 h 56"/>
                <a:gd name="T2" fmla="*/ 9 w 9"/>
                <a:gd name="T3" fmla="*/ 0 h 56"/>
                <a:gd name="T4" fmla="*/ 9 w 9"/>
                <a:gd name="T5" fmla="*/ 3 h 56"/>
                <a:gd name="T6" fmla="*/ 2 w 9"/>
                <a:gd name="T7" fmla="*/ 3 h 56"/>
                <a:gd name="T8" fmla="*/ 2 w 9"/>
                <a:gd name="T9" fmla="*/ 56 h 56"/>
                <a:gd name="T10" fmla="*/ 0 w 9"/>
                <a:gd name="T11" fmla="*/ 56 h 56"/>
                <a:gd name="T12" fmla="*/ 0 w 9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56">
                  <a:moveTo>
                    <a:pt x="0" y="0"/>
                  </a:moveTo>
                  <a:lnTo>
                    <a:pt x="9" y="0"/>
                  </a:lnTo>
                  <a:lnTo>
                    <a:pt x="9" y="3"/>
                  </a:lnTo>
                  <a:lnTo>
                    <a:pt x="2" y="3"/>
                  </a:lnTo>
                  <a:lnTo>
                    <a:pt x="2" y="56"/>
                  </a:lnTo>
                  <a:lnTo>
                    <a:pt x="0" y="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49">
              <a:extLst>
                <a:ext uri="{FF2B5EF4-FFF2-40B4-BE49-F238E27FC236}">
                  <a16:creationId xmlns:a16="http://schemas.microsoft.com/office/drawing/2014/main" xmlns="" id="{38E18569-EB3E-40B7-A71B-B4AFC205F74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440488" y="2479675"/>
              <a:ext cx="11113" cy="84137"/>
            </a:xfrm>
            <a:prstGeom prst="rect">
              <a:avLst/>
            </a:pr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0">
              <a:extLst>
                <a:ext uri="{FF2B5EF4-FFF2-40B4-BE49-F238E27FC236}">
                  <a16:creationId xmlns:a16="http://schemas.microsoft.com/office/drawing/2014/main" xmlns="" id="{3D53AB1C-BB6D-49E9-B977-94D68A5265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45263" y="2370138"/>
              <a:ext cx="15875" cy="36512"/>
            </a:xfrm>
            <a:custGeom>
              <a:avLst/>
              <a:gdLst>
                <a:gd name="T0" fmla="*/ 10 w 10"/>
                <a:gd name="T1" fmla="*/ 0 h 23"/>
                <a:gd name="T2" fmla="*/ 0 w 10"/>
                <a:gd name="T3" fmla="*/ 0 h 23"/>
                <a:gd name="T4" fmla="*/ 0 w 10"/>
                <a:gd name="T5" fmla="*/ 3 h 23"/>
                <a:gd name="T6" fmla="*/ 7 w 10"/>
                <a:gd name="T7" fmla="*/ 3 h 23"/>
                <a:gd name="T8" fmla="*/ 7 w 10"/>
                <a:gd name="T9" fmla="*/ 23 h 23"/>
                <a:gd name="T10" fmla="*/ 10 w 10"/>
                <a:gd name="T11" fmla="*/ 23 h 23"/>
                <a:gd name="T12" fmla="*/ 10 w 10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3">
                  <a:moveTo>
                    <a:pt x="1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7" y="3"/>
                  </a:lnTo>
                  <a:lnTo>
                    <a:pt x="7" y="23"/>
                  </a:lnTo>
                  <a:lnTo>
                    <a:pt x="10" y="2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C8C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51">
              <a:extLst>
                <a:ext uri="{FF2B5EF4-FFF2-40B4-BE49-F238E27FC236}">
                  <a16:creationId xmlns:a16="http://schemas.microsoft.com/office/drawing/2014/main" xmlns="" id="{71946221-0C14-46B7-80D7-A9E916F54EA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45263" y="2374900"/>
              <a:ext cx="11113" cy="31750"/>
            </a:xfrm>
            <a:prstGeom prst="rect">
              <a:avLst/>
            </a:pr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2">
              <a:extLst>
                <a:ext uri="{FF2B5EF4-FFF2-40B4-BE49-F238E27FC236}">
                  <a16:creationId xmlns:a16="http://schemas.microsoft.com/office/drawing/2014/main" xmlns="" id="{DDE7A5E6-3410-4015-B09D-7F8F3CD9CC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69050" y="2417763"/>
              <a:ext cx="47625" cy="55562"/>
            </a:xfrm>
            <a:custGeom>
              <a:avLst/>
              <a:gdLst>
                <a:gd name="T0" fmla="*/ 0 w 30"/>
                <a:gd name="T1" fmla="*/ 35 h 35"/>
                <a:gd name="T2" fmla="*/ 30 w 30"/>
                <a:gd name="T3" fmla="*/ 0 h 35"/>
                <a:gd name="T4" fmla="*/ 30 w 30"/>
                <a:gd name="T5" fmla="*/ 35 h 35"/>
                <a:gd name="T6" fmla="*/ 0 w 30"/>
                <a:gd name="T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5">
                  <a:moveTo>
                    <a:pt x="0" y="35"/>
                  </a:moveTo>
                  <a:lnTo>
                    <a:pt x="30" y="0"/>
                  </a:lnTo>
                  <a:lnTo>
                    <a:pt x="30" y="35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53">
              <a:extLst>
                <a:ext uri="{FF2B5EF4-FFF2-40B4-BE49-F238E27FC236}">
                  <a16:creationId xmlns:a16="http://schemas.microsoft.com/office/drawing/2014/main" xmlns="" id="{4D4B66BA-2BAB-45E7-9C89-3F24CE0C294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369050" y="2473325"/>
              <a:ext cx="47625" cy="139700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4">
              <a:extLst>
                <a:ext uri="{FF2B5EF4-FFF2-40B4-BE49-F238E27FC236}">
                  <a16:creationId xmlns:a16="http://schemas.microsoft.com/office/drawing/2014/main" xmlns="" id="{DE3E0C48-1D6C-44A1-89FC-65C996A622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73800" y="2417763"/>
              <a:ext cx="142875" cy="55562"/>
            </a:xfrm>
            <a:custGeom>
              <a:avLst/>
              <a:gdLst>
                <a:gd name="T0" fmla="*/ 0 w 90"/>
                <a:gd name="T1" fmla="*/ 35 h 35"/>
                <a:gd name="T2" fmla="*/ 30 w 90"/>
                <a:gd name="T3" fmla="*/ 0 h 35"/>
                <a:gd name="T4" fmla="*/ 90 w 90"/>
                <a:gd name="T5" fmla="*/ 0 h 35"/>
                <a:gd name="T6" fmla="*/ 61 w 90"/>
                <a:gd name="T7" fmla="*/ 35 h 35"/>
                <a:gd name="T8" fmla="*/ 0 w 90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35">
                  <a:moveTo>
                    <a:pt x="0" y="35"/>
                  </a:moveTo>
                  <a:lnTo>
                    <a:pt x="30" y="0"/>
                  </a:lnTo>
                  <a:lnTo>
                    <a:pt x="90" y="0"/>
                  </a:lnTo>
                  <a:lnTo>
                    <a:pt x="61" y="35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DD8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Rectangle 55">
              <a:extLst>
                <a:ext uri="{FF2B5EF4-FFF2-40B4-BE49-F238E27FC236}">
                  <a16:creationId xmlns:a16="http://schemas.microsoft.com/office/drawing/2014/main" xmlns="" id="{0D07C191-674A-48D4-8679-505F3262DE8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73800" y="2473325"/>
              <a:ext cx="96838" cy="139700"/>
            </a:xfrm>
            <a:prstGeom prst="rect">
              <a:avLst/>
            </a:prstGeom>
            <a:solidFill>
              <a:srgbClr val="C8C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56">
              <a:extLst>
                <a:ext uri="{FF2B5EF4-FFF2-40B4-BE49-F238E27FC236}">
                  <a16:creationId xmlns:a16="http://schemas.microsoft.com/office/drawing/2014/main" xmlns="" id="{AF38DE40-96B7-47B2-97E7-E4199636AA6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69038" y="2603500"/>
              <a:ext cx="101600" cy="9525"/>
            </a:xfrm>
            <a:prstGeom prst="rect">
              <a:avLst/>
            </a:pr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57">
              <a:extLst>
                <a:ext uri="{FF2B5EF4-FFF2-40B4-BE49-F238E27FC236}">
                  <a16:creationId xmlns:a16="http://schemas.microsoft.com/office/drawing/2014/main" xmlns="" id="{0C892264-2321-47B0-8D3A-8824310B4F7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365875" y="2603500"/>
              <a:ext cx="50800" cy="9525"/>
            </a:xfrm>
            <a:prstGeom prst="rect">
              <a:avLst/>
            </a:prstGeom>
            <a:solidFill>
              <a:srgbClr val="C8C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8">
              <a:extLst>
                <a:ext uri="{FF2B5EF4-FFF2-40B4-BE49-F238E27FC236}">
                  <a16:creationId xmlns:a16="http://schemas.microsoft.com/office/drawing/2014/main" xmlns="" id="{69CD2FF9-2934-4905-8416-85489B5991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30950" y="2527300"/>
              <a:ext cx="14288" cy="36512"/>
            </a:xfrm>
            <a:custGeom>
              <a:avLst/>
              <a:gdLst>
                <a:gd name="T0" fmla="*/ 0 w 9"/>
                <a:gd name="T1" fmla="*/ 0 h 23"/>
                <a:gd name="T2" fmla="*/ 9 w 9"/>
                <a:gd name="T3" fmla="*/ 0 h 23"/>
                <a:gd name="T4" fmla="*/ 9 w 9"/>
                <a:gd name="T5" fmla="*/ 3 h 23"/>
                <a:gd name="T6" fmla="*/ 2 w 9"/>
                <a:gd name="T7" fmla="*/ 3 h 23"/>
                <a:gd name="T8" fmla="*/ 2 w 9"/>
                <a:gd name="T9" fmla="*/ 23 h 23"/>
                <a:gd name="T10" fmla="*/ 0 w 9"/>
                <a:gd name="T11" fmla="*/ 23 h 23"/>
                <a:gd name="T12" fmla="*/ 0 w 9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3">
                  <a:moveTo>
                    <a:pt x="0" y="0"/>
                  </a:moveTo>
                  <a:lnTo>
                    <a:pt x="9" y="0"/>
                  </a:lnTo>
                  <a:lnTo>
                    <a:pt x="9" y="3"/>
                  </a:lnTo>
                  <a:lnTo>
                    <a:pt x="2" y="3"/>
                  </a:lnTo>
                  <a:lnTo>
                    <a:pt x="2" y="23"/>
                  </a:lnTo>
                  <a:lnTo>
                    <a:pt x="0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59">
              <a:extLst>
                <a:ext uri="{FF2B5EF4-FFF2-40B4-BE49-F238E27FC236}">
                  <a16:creationId xmlns:a16="http://schemas.microsoft.com/office/drawing/2014/main" xmlns="" id="{46E83978-0150-451F-9C51-10BFC1B09D3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334125" y="2532063"/>
              <a:ext cx="11113" cy="31750"/>
            </a:xfrm>
            <a:prstGeom prst="rect">
              <a:avLst/>
            </a:pr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0">
              <a:extLst>
                <a:ext uri="{FF2B5EF4-FFF2-40B4-BE49-F238E27FC236}">
                  <a16:creationId xmlns:a16="http://schemas.microsoft.com/office/drawing/2014/main" xmlns="" id="{6E0BFC62-2FA4-4480-B489-D44FB78AA4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91263" y="2527300"/>
              <a:ext cx="17463" cy="36512"/>
            </a:xfrm>
            <a:custGeom>
              <a:avLst/>
              <a:gdLst>
                <a:gd name="T0" fmla="*/ 0 w 11"/>
                <a:gd name="T1" fmla="*/ 0 h 23"/>
                <a:gd name="T2" fmla="*/ 11 w 11"/>
                <a:gd name="T3" fmla="*/ 0 h 23"/>
                <a:gd name="T4" fmla="*/ 11 w 11"/>
                <a:gd name="T5" fmla="*/ 3 h 23"/>
                <a:gd name="T6" fmla="*/ 3 w 11"/>
                <a:gd name="T7" fmla="*/ 3 h 23"/>
                <a:gd name="T8" fmla="*/ 3 w 11"/>
                <a:gd name="T9" fmla="*/ 23 h 23"/>
                <a:gd name="T10" fmla="*/ 0 w 11"/>
                <a:gd name="T11" fmla="*/ 23 h 23"/>
                <a:gd name="T12" fmla="*/ 0 w 11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3">
                  <a:moveTo>
                    <a:pt x="0" y="0"/>
                  </a:moveTo>
                  <a:lnTo>
                    <a:pt x="11" y="0"/>
                  </a:lnTo>
                  <a:lnTo>
                    <a:pt x="11" y="3"/>
                  </a:lnTo>
                  <a:lnTo>
                    <a:pt x="3" y="3"/>
                  </a:lnTo>
                  <a:lnTo>
                    <a:pt x="3" y="23"/>
                  </a:lnTo>
                  <a:lnTo>
                    <a:pt x="0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Rectangle 61">
              <a:extLst>
                <a:ext uri="{FF2B5EF4-FFF2-40B4-BE49-F238E27FC236}">
                  <a16:creationId xmlns:a16="http://schemas.microsoft.com/office/drawing/2014/main" xmlns="" id="{85014288-276E-4CAD-896A-9E7DA7F9377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96025" y="2532063"/>
              <a:ext cx="12700" cy="31750"/>
            </a:xfrm>
            <a:prstGeom prst="rect">
              <a:avLst/>
            </a:pr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2">
              <a:extLst>
                <a:ext uri="{FF2B5EF4-FFF2-40B4-BE49-F238E27FC236}">
                  <a16:creationId xmlns:a16="http://schemas.microsoft.com/office/drawing/2014/main" xmlns="" id="{83280158-46C3-4505-8A05-C6CBB897F1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89700" y="2241550"/>
              <a:ext cx="25400" cy="28575"/>
            </a:xfrm>
            <a:custGeom>
              <a:avLst/>
              <a:gdLst>
                <a:gd name="T0" fmla="*/ 19 w 25"/>
                <a:gd name="T1" fmla="*/ 18 h 28"/>
                <a:gd name="T2" fmla="*/ 4 w 25"/>
                <a:gd name="T3" fmla="*/ 3 h 28"/>
                <a:gd name="T4" fmla="*/ 0 w 25"/>
                <a:gd name="T5" fmla="*/ 4 h 28"/>
                <a:gd name="T6" fmla="*/ 11 w 25"/>
                <a:gd name="T7" fmla="*/ 0 h 28"/>
                <a:gd name="T8" fmla="*/ 25 w 25"/>
                <a:gd name="T9" fmla="*/ 14 h 28"/>
                <a:gd name="T10" fmla="*/ 14 w 25"/>
                <a:gd name="T11" fmla="*/ 28 h 28"/>
                <a:gd name="T12" fmla="*/ 19 w 25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8">
                  <a:moveTo>
                    <a:pt x="19" y="18"/>
                  </a:moveTo>
                  <a:cubicBezTo>
                    <a:pt x="19" y="10"/>
                    <a:pt x="12" y="3"/>
                    <a:pt x="4" y="3"/>
                  </a:cubicBezTo>
                  <a:cubicBezTo>
                    <a:pt x="3" y="3"/>
                    <a:pt x="2" y="3"/>
                    <a:pt x="0" y="4"/>
                  </a:cubicBezTo>
                  <a:cubicBezTo>
                    <a:pt x="3" y="1"/>
                    <a:pt x="7" y="0"/>
                    <a:pt x="11" y="0"/>
                  </a:cubicBezTo>
                  <a:cubicBezTo>
                    <a:pt x="19" y="0"/>
                    <a:pt x="25" y="6"/>
                    <a:pt x="25" y="14"/>
                  </a:cubicBezTo>
                  <a:cubicBezTo>
                    <a:pt x="25" y="21"/>
                    <a:pt x="20" y="27"/>
                    <a:pt x="14" y="28"/>
                  </a:cubicBezTo>
                  <a:cubicBezTo>
                    <a:pt x="17" y="26"/>
                    <a:pt x="19" y="22"/>
                    <a:pt x="19" y="18"/>
                  </a:cubicBezTo>
                  <a:close/>
                </a:path>
              </a:pathLst>
            </a:custGeom>
            <a:solidFill>
              <a:srgbClr val="C8C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3">
              <a:extLst>
                <a:ext uri="{FF2B5EF4-FFF2-40B4-BE49-F238E27FC236}">
                  <a16:creationId xmlns:a16="http://schemas.microsoft.com/office/drawing/2014/main" xmlns="" id="{5893A1CB-811C-4272-BC30-F5820896B2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86525" y="2244725"/>
              <a:ext cx="22225" cy="26987"/>
            </a:xfrm>
            <a:custGeom>
              <a:avLst/>
              <a:gdLst>
                <a:gd name="T0" fmla="*/ 0 w 23"/>
                <a:gd name="T1" fmla="*/ 11 h 26"/>
                <a:gd name="T2" fmla="*/ 4 w 23"/>
                <a:gd name="T3" fmla="*/ 1 h 26"/>
                <a:gd name="T4" fmla="*/ 8 w 23"/>
                <a:gd name="T5" fmla="*/ 0 h 26"/>
                <a:gd name="T6" fmla="*/ 23 w 23"/>
                <a:gd name="T7" fmla="*/ 15 h 26"/>
                <a:gd name="T8" fmla="*/ 18 w 23"/>
                <a:gd name="T9" fmla="*/ 25 h 26"/>
                <a:gd name="T10" fmla="*/ 15 w 23"/>
                <a:gd name="T11" fmla="*/ 26 h 26"/>
                <a:gd name="T12" fmla="*/ 0 w 23"/>
                <a:gd name="T13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6">
                  <a:moveTo>
                    <a:pt x="0" y="11"/>
                  </a:moveTo>
                  <a:cubicBezTo>
                    <a:pt x="0" y="7"/>
                    <a:pt x="2" y="3"/>
                    <a:pt x="4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16" y="0"/>
                    <a:pt x="23" y="7"/>
                    <a:pt x="23" y="15"/>
                  </a:cubicBezTo>
                  <a:cubicBezTo>
                    <a:pt x="23" y="19"/>
                    <a:pt x="21" y="23"/>
                    <a:pt x="18" y="25"/>
                  </a:cubicBezTo>
                  <a:cubicBezTo>
                    <a:pt x="17" y="26"/>
                    <a:pt x="16" y="26"/>
                    <a:pt x="15" y="26"/>
                  </a:cubicBezTo>
                  <a:cubicBezTo>
                    <a:pt x="6" y="26"/>
                    <a:pt x="0" y="20"/>
                    <a:pt x="0" y="11"/>
                  </a:cubicBezTo>
                  <a:close/>
                </a:path>
              </a:pathLst>
            </a:cu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4">
              <a:extLst>
                <a:ext uri="{FF2B5EF4-FFF2-40B4-BE49-F238E27FC236}">
                  <a16:creationId xmlns:a16="http://schemas.microsoft.com/office/drawing/2014/main" xmlns="" id="{2BA22F60-7462-4433-8487-7EF9090C1BA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486525" y="2241550"/>
              <a:ext cx="28575" cy="30162"/>
            </a:xfrm>
            <a:custGeom>
              <a:avLst/>
              <a:gdLst>
                <a:gd name="T0" fmla="*/ 0 w 29"/>
                <a:gd name="T1" fmla="*/ 14 h 29"/>
                <a:gd name="T2" fmla="*/ 15 w 29"/>
                <a:gd name="T3" fmla="*/ 29 h 29"/>
                <a:gd name="T4" fmla="*/ 29 w 29"/>
                <a:gd name="T5" fmla="*/ 14 h 29"/>
                <a:gd name="T6" fmla="*/ 15 w 29"/>
                <a:gd name="T7" fmla="*/ 0 h 29"/>
                <a:gd name="T8" fmla="*/ 0 w 29"/>
                <a:gd name="T9" fmla="*/ 14 h 29"/>
                <a:gd name="T10" fmla="*/ 13 w 29"/>
                <a:gd name="T11" fmla="*/ 2 h 29"/>
                <a:gd name="T12" fmla="*/ 13 w 29"/>
                <a:gd name="T13" fmla="*/ 13 h 29"/>
                <a:gd name="T14" fmla="*/ 2 w 29"/>
                <a:gd name="T15" fmla="*/ 13 h 29"/>
                <a:gd name="T16" fmla="*/ 13 w 29"/>
                <a:gd name="T17" fmla="*/ 2 h 29"/>
                <a:gd name="T18" fmla="*/ 27 w 29"/>
                <a:gd name="T19" fmla="*/ 13 h 29"/>
                <a:gd name="T20" fmla="*/ 16 w 29"/>
                <a:gd name="T21" fmla="*/ 13 h 29"/>
                <a:gd name="T22" fmla="*/ 16 w 29"/>
                <a:gd name="T23" fmla="*/ 2 h 29"/>
                <a:gd name="T24" fmla="*/ 27 w 29"/>
                <a:gd name="T25" fmla="*/ 13 h 29"/>
                <a:gd name="T26" fmla="*/ 16 w 29"/>
                <a:gd name="T27" fmla="*/ 26 h 29"/>
                <a:gd name="T28" fmla="*/ 16 w 29"/>
                <a:gd name="T29" fmla="*/ 16 h 29"/>
                <a:gd name="T30" fmla="*/ 27 w 29"/>
                <a:gd name="T31" fmla="*/ 16 h 29"/>
                <a:gd name="T32" fmla="*/ 16 w 29"/>
                <a:gd name="T33" fmla="*/ 26 h 29"/>
                <a:gd name="T34" fmla="*/ 2 w 29"/>
                <a:gd name="T35" fmla="*/ 16 h 29"/>
                <a:gd name="T36" fmla="*/ 13 w 29"/>
                <a:gd name="T37" fmla="*/ 16 h 29"/>
                <a:gd name="T38" fmla="*/ 13 w 29"/>
                <a:gd name="T39" fmla="*/ 26 h 29"/>
                <a:gd name="T40" fmla="*/ 2 w 29"/>
                <a:gd name="T41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" h="29">
                  <a:moveTo>
                    <a:pt x="0" y="14"/>
                  </a:moveTo>
                  <a:cubicBezTo>
                    <a:pt x="0" y="23"/>
                    <a:pt x="6" y="29"/>
                    <a:pt x="15" y="29"/>
                  </a:cubicBezTo>
                  <a:cubicBezTo>
                    <a:pt x="23" y="29"/>
                    <a:pt x="29" y="23"/>
                    <a:pt x="29" y="14"/>
                  </a:cubicBezTo>
                  <a:cubicBezTo>
                    <a:pt x="29" y="6"/>
                    <a:pt x="23" y="0"/>
                    <a:pt x="15" y="0"/>
                  </a:cubicBezTo>
                  <a:cubicBezTo>
                    <a:pt x="6" y="0"/>
                    <a:pt x="0" y="6"/>
                    <a:pt x="0" y="14"/>
                  </a:cubicBezTo>
                  <a:close/>
                  <a:moveTo>
                    <a:pt x="13" y="2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7"/>
                    <a:pt x="8" y="3"/>
                    <a:pt x="13" y="2"/>
                  </a:cubicBezTo>
                  <a:close/>
                  <a:moveTo>
                    <a:pt x="27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22" y="3"/>
                    <a:pt x="26" y="7"/>
                    <a:pt x="27" y="13"/>
                  </a:cubicBezTo>
                  <a:close/>
                  <a:moveTo>
                    <a:pt x="16" y="2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6" y="21"/>
                    <a:pt x="22" y="26"/>
                    <a:pt x="16" y="26"/>
                  </a:cubicBezTo>
                  <a:close/>
                  <a:moveTo>
                    <a:pt x="2" y="16"/>
                  </a:moveTo>
                  <a:cubicBezTo>
                    <a:pt x="13" y="16"/>
                    <a:pt x="13" y="16"/>
                    <a:pt x="13" y="1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8" y="26"/>
                    <a:pt x="3" y="21"/>
                    <a:pt x="2" y="16"/>
                  </a:cubicBezTo>
                  <a:close/>
                </a:path>
              </a:pathLst>
            </a:cu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5">
              <a:extLst>
                <a:ext uri="{FF2B5EF4-FFF2-40B4-BE49-F238E27FC236}">
                  <a16:creationId xmlns:a16="http://schemas.microsoft.com/office/drawing/2014/main" xmlns="" id="{D60430A9-704C-4B2F-B124-3CFD28333C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73825" y="2093913"/>
              <a:ext cx="0" cy="38100"/>
            </a:xfrm>
            <a:custGeom>
              <a:avLst/>
              <a:gdLst>
                <a:gd name="T0" fmla="*/ 0 h 24"/>
                <a:gd name="T1" fmla="*/ 24 h 24"/>
                <a:gd name="T2" fmla="*/ 0 h 2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4">
                  <a:moveTo>
                    <a:pt x="0" y="0"/>
                  </a:moveTo>
                  <a:lnTo>
                    <a:pt x="0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Line 66">
              <a:extLst>
                <a:ext uri="{FF2B5EF4-FFF2-40B4-BE49-F238E27FC236}">
                  <a16:creationId xmlns:a16="http://schemas.microsoft.com/office/drawing/2014/main" xmlns="" id="{9156E898-2ED2-4D81-ACDB-D5847E48DC7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473825" y="2093913"/>
              <a:ext cx="0" cy="381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Rectangle 67">
              <a:extLst>
                <a:ext uri="{FF2B5EF4-FFF2-40B4-BE49-F238E27FC236}">
                  <a16:creationId xmlns:a16="http://schemas.microsoft.com/office/drawing/2014/main" xmlns="" id="{19F75DCA-1172-49EF-927B-DBA54C18D13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472238" y="2093913"/>
              <a:ext cx="1588" cy="38100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8">
              <a:extLst>
                <a:ext uri="{FF2B5EF4-FFF2-40B4-BE49-F238E27FC236}">
                  <a16:creationId xmlns:a16="http://schemas.microsoft.com/office/drawing/2014/main" xmlns="" id="{FA725DA8-A9E4-4D3F-966E-2274EAA173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65888" y="2103438"/>
              <a:ext cx="17463" cy="0"/>
            </a:xfrm>
            <a:custGeom>
              <a:avLst/>
              <a:gdLst>
                <a:gd name="T0" fmla="*/ 11 w 11"/>
                <a:gd name="T1" fmla="*/ 0 w 11"/>
                <a:gd name="T2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Line 69">
              <a:extLst>
                <a:ext uri="{FF2B5EF4-FFF2-40B4-BE49-F238E27FC236}">
                  <a16:creationId xmlns:a16="http://schemas.microsoft.com/office/drawing/2014/main" xmlns="" id="{2821E623-5807-496A-8E17-B187D1E7F97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6465888" y="2103438"/>
              <a:ext cx="1746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Rectangle 70">
              <a:extLst>
                <a:ext uri="{FF2B5EF4-FFF2-40B4-BE49-F238E27FC236}">
                  <a16:creationId xmlns:a16="http://schemas.microsoft.com/office/drawing/2014/main" xmlns="" id="{029514A5-939C-4DFF-A2E1-20931BB62D7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465888" y="2101850"/>
              <a:ext cx="17463" cy="3175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1">
              <a:extLst>
                <a:ext uri="{FF2B5EF4-FFF2-40B4-BE49-F238E27FC236}">
                  <a16:creationId xmlns:a16="http://schemas.microsoft.com/office/drawing/2014/main" xmlns="" id="{ACDF758F-7A73-43BE-9008-9896842024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16700" y="2420938"/>
              <a:ext cx="261938" cy="182562"/>
            </a:xfrm>
            <a:custGeom>
              <a:avLst/>
              <a:gdLst>
                <a:gd name="T0" fmla="*/ 35 w 257"/>
                <a:gd name="T1" fmla="*/ 147 h 179"/>
                <a:gd name="T2" fmla="*/ 34 w 257"/>
                <a:gd name="T3" fmla="*/ 154 h 179"/>
                <a:gd name="T4" fmla="*/ 46 w 257"/>
                <a:gd name="T5" fmla="*/ 179 h 179"/>
                <a:gd name="T6" fmla="*/ 213 w 257"/>
                <a:gd name="T7" fmla="*/ 179 h 179"/>
                <a:gd name="T8" fmla="*/ 219 w 257"/>
                <a:gd name="T9" fmla="*/ 166 h 179"/>
                <a:gd name="T10" fmla="*/ 257 w 257"/>
                <a:gd name="T11" fmla="*/ 123 h 179"/>
                <a:gd name="T12" fmla="*/ 218 w 257"/>
                <a:gd name="T13" fmla="*/ 79 h 179"/>
                <a:gd name="T14" fmla="*/ 221 w 257"/>
                <a:gd name="T15" fmla="*/ 63 h 179"/>
                <a:gd name="T16" fmla="*/ 176 w 257"/>
                <a:gd name="T17" fmla="*/ 18 h 179"/>
                <a:gd name="T18" fmla="*/ 158 w 257"/>
                <a:gd name="T19" fmla="*/ 22 h 179"/>
                <a:gd name="T20" fmla="*/ 122 w 257"/>
                <a:gd name="T21" fmla="*/ 0 h 179"/>
                <a:gd name="T22" fmla="*/ 83 w 257"/>
                <a:gd name="T23" fmla="*/ 38 h 179"/>
                <a:gd name="T24" fmla="*/ 83 w 257"/>
                <a:gd name="T25" fmla="*/ 39 h 179"/>
                <a:gd name="T26" fmla="*/ 72 w 257"/>
                <a:gd name="T27" fmla="*/ 36 h 179"/>
                <a:gd name="T28" fmla="*/ 43 w 257"/>
                <a:gd name="T29" fmla="*/ 63 h 179"/>
                <a:gd name="T30" fmla="*/ 43 w 257"/>
                <a:gd name="T31" fmla="*/ 63 h 179"/>
                <a:gd name="T32" fmla="*/ 0 w 257"/>
                <a:gd name="T33" fmla="*/ 105 h 179"/>
                <a:gd name="T34" fmla="*/ 35 w 257"/>
                <a:gd name="T35" fmla="*/ 147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7" h="179">
                  <a:moveTo>
                    <a:pt x="35" y="147"/>
                  </a:moveTo>
                  <a:cubicBezTo>
                    <a:pt x="34" y="149"/>
                    <a:pt x="34" y="152"/>
                    <a:pt x="34" y="154"/>
                  </a:cubicBezTo>
                  <a:cubicBezTo>
                    <a:pt x="34" y="164"/>
                    <a:pt x="39" y="173"/>
                    <a:pt x="46" y="179"/>
                  </a:cubicBezTo>
                  <a:cubicBezTo>
                    <a:pt x="213" y="179"/>
                    <a:pt x="213" y="179"/>
                    <a:pt x="213" y="179"/>
                  </a:cubicBezTo>
                  <a:cubicBezTo>
                    <a:pt x="216" y="175"/>
                    <a:pt x="218" y="171"/>
                    <a:pt x="219" y="166"/>
                  </a:cubicBezTo>
                  <a:cubicBezTo>
                    <a:pt x="241" y="163"/>
                    <a:pt x="257" y="145"/>
                    <a:pt x="257" y="123"/>
                  </a:cubicBezTo>
                  <a:cubicBezTo>
                    <a:pt x="257" y="100"/>
                    <a:pt x="240" y="82"/>
                    <a:pt x="218" y="79"/>
                  </a:cubicBezTo>
                  <a:cubicBezTo>
                    <a:pt x="220" y="74"/>
                    <a:pt x="221" y="69"/>
                    <a:pt x="221" y="63"/>
                  </a:cubicBezTo>
                  <a:cubicBezTo>
                    <a:pt x="221" y="38"/>
                    <a:pt x="201" y="18"/>
                    <a:pt x="176" y="18"/>
                  </a:cubicBezTo>
                  <a:cubicBezTo>
                    <a:pt x="170" y="18"/>
                    <a:pt x="163" y="20"/>
                    <a:pt x="158" y="22"/>
                  </a:cubicBezTo>
                  <a:cubicBezTo>
                    <a:pt x="152" y="9"/>
                    <a:pt x="138" y="0"/>
                    <a:pt x="122" y="0"/>
                  </a:cubicBezTo>
                  <a:cubicBezTo>
                    <a:pt x="101" y="0"/>
                    <a:pt x="83" y="17"/>
                    <a:pt x="83" y="38"/>
                  </a:cubicBezTo>
                  <a:cubicBezTo>
                    <a:pt x="83" y="38"/>
                    <a:pt x="83" y="38"/>
                    <a:pt x="83" y="39"/>
                  </a:cubicBezTo>
                  <a:cubicBezTo>
                    <a:pt x="80" y="37"/>
                    <a:pt x="76" y="36"/>
                    <a:pt x="72" y="36"/>
                  </a:cubicBezTo>
                  <a:cubicBezTo>
                    <a:pt x="57" y="36"/>
                    <a:pt x="44" y="48"/>
                    <a:pt x="43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19" y="63"/>
                    <a:pt x="0" y="82"/>
                    <a:pt x="0" y="105"/>
                  </a:cubicBezTo>
                  <a:cubicBezTo>
                    <a:pt x="0" y="126"/>
                    <a:pt x="15" y="143"/>
                    <a:pt x="35" y="147"/>
                  </a:cubicBezTo>
                  <a:close/>
                </a:path>
              </a:pathLst>
            </a:custGeom>
            <a:solidFill>
              <a:srgbClr val="77B0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2">
              <a:extLst>
                <a:ext uri="{FF2B5EF4-FFF2-40B4-BE49-F238E27FC236}">
                  <a16:creationId xmlns:a16="http://schemas.microsoft.com/office/drawing/2014/main" xmlns="" id="{43DEB51B-CB83-4EFD-94DF-882329FDA6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56388" y="2463800"/>
              <a:ext cx="160338" cy="139700"/>
            </a:xfrm>
            <a:custGeom>
              <a:avLst/>
              <a:gdLst>
                <a:gd name="T0" fmla="*/ 9 w 157"/>
                <a:gd name="T1" fmla="*/ 86 h 138"/>
                <a:gd name="T2" fmla="*/ 7 w 157"/>
                <a:gd name="T3" fmla="*/ 98 h 138"/>
                <a:gd name="T4" fmla="*/ 37 w 157"/>
                <a:gd name="T5" fmla="*/ 128 h 138"/>
                <a:gd name="T6" fmla="*/ 39 w 157"/>
                <a:gd name="T7" fmla="*/ 127 h 138"/>
                <a:gd name="T8" fmla="*/ 43 w 157"/>
                <a:gd name="T9" fmla="*/ 138 h 138"/>
                <a:gd name="T10" fmla="*/ 139 w 157"/>
                <a:gd name="T11" fmla="*/ 138 h 138"/>
                <a:gd name="T12" fmla="*/ 145 w 157"/>
                <a:gd name="T13" fmla="*/ 123 h 138"/>
                <a:gd name="T14" fmla="*/ 144 w 157"/>
                <a:gd name="T15" fmla="*/ 119 h 138"/>
                <a:gd name="T16" fmla="*/ 157 w 157"/>
                <a:gd name="T17" fmla="*/ 99 h 138"/>
                <a:gd name="T18" fmla="*/ 149 w 157"/>
                <a:gd name="T19" fmla="*/ 82 h 138"/>
                <a:gd name="T20" fmla="*/ 157 w 157"/>
                <a:gd name="T21" fmla="*/ 64 h 138"/>
                <a:gd name="T22" fmla="*/ 132 w 157"/>
                <a:gd name="T23" fmla="*/ 40 h 138"/>
                <a:gd name="T24" fmla="*/ 128 w 157"/>
                <a:gd name="T25" fmla="*/ 41 h 138"/>
                <a:gd name="T26" fmla="*/ 128 w 157"/>
                <a:gd name="T27" fmla="*/ 35 h 138"/>
                <a:gd name="T28" fmla="*/ 93 w 157"/>
                <a:gd name="T29" fmla="*/ 0 h 138"/>
                <a:gd name="T30" fmla="*/ 58 w 157"/>
                <a:gd name="T31" fmla="*/ 35 h 138"/>
                <a:gd name="T32" fmla="*/ 58 w 157"/>
                <a:gd name="T33" fmla="*/ 36 h 138"/>
                <a:gd name="T34" fmla="*/ 37 w 157"/>
                <a:gd name="T35" fmla="*/ 54 h 138"/>
                <a:gd name="T36" fmla="*/ 22 w 157"/>
                <a:gd name="T37" fmla="*/ 48 h 138"/>
                <a:gd name="T38" fmla="*/ 0 w 157"/>
                <a:gd name="T39" fmla="*/ 69 h 138"/>
                <a:gd name="T40" fmla="*/ 9 w 157"/>
                <a:gd name="T41" fmla="*/ 8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7" h="138">
                  <a:moveTo>
                    <a:pt x="9" y="86"/>
                  </a:moveTo>
                  <a:cubicBezTo>
                    <a:pt x="8" y="90"/>
                    <a:pt x="7" y="94"/>
                    <a:pt x="7" y="98"/>
                  </a:cubicBezTo>
                  <a:cubicBezTo>
                    <a:pt x="7" y="115"/>
                    <a:pt x="20" y="128"/>
                    <a:pt x="37" y="128"/>
                  </a:cubicBezTo>
                  <a:cubicBezTo>
                    <a:pt x="38" y="128"/>
                    <a:pt x="38" y="128"/>
                    <a:pt x="39" y="127"/>
                  </a:cubicBezTo>
                  <a:cubicBezTo>
                    <a:pt x="40" y="131"/>
                    <a:pt x="41" y="135"/>
                    <a:pt x="43" y="138"/>
                  </a:cubicBezTo>
                  <a:cubicBezTo>
                    <a:pt x="139" y="138"/>
                    <a:pt x="139" y="138"/>
                    <a:pt x="139" y="138"/>
                  </a:cubicBezTo>
                  <a:cubicBezTo>
                    <a:pt x="142" y="134"/>
                    <a:pt x="145" y="129"/>
                    <a:pt x="145" y="123"/>
                  </a:cubicBezTo>
                  <a:cubicBezTo>
                    <a:pt x="145" y="122"/>
                    <a:pt x="144" y="121"/>
                    <a:pt x="144" y="119"/>
                  </a:cubicBezTo>
                  <a:cubicBezTo>
                    <a:pt x="151" y="115"/>
                    <a:pt x="157" y="108"/>
                    <a:pt x="157" y="99"/>
                  </a:cubicBezTo>
                  <a:cubicBezTo>
                    <a:pt x="157" y="92"/>
                    <a:pt x="154" y="86"/>
                    <a:pt x="149" y="82"/>
                  </a:cubicBezTo>
                  <a:cubicBezTo>
                    <a:pt x="154" y="77"/>
                    <a:pt x="157" y="71"/>
                    <a:pt x="157" y="64"/>
                  </a:cubicBezTo>
                  <a:cubicBezTo>
                    <a:pt x="157" y="51"/>
                    <a:pt x="146" y="40"/>
                    <a:pt x="132" y="40"/>
                  </a:cubicBezTo>
                  <a:cubicBezTo>
                    <a:pt x="131" y="40"/>
                    <a:pt x="129" y="41"/>
                    <a:pt x="128" y="41"/>
                  </a:cubicBezTo>
                  <a:cubicBezTo>
                    <a:pt x="128" y="39"/>
                    <a:pt x="128" y="37"/>
                    <a:pt x="128" y="35"/>
                  </a:cubicBezTo>
                  <a:cubicBezTo>
                    <a:pt x="128" y="16"/>
                    <a:pt x="112" y="0"/>
                    <a:pt x="93" y="0"/>
                  </a:cubicBezTo>
                  <a:cubicBezTo>
                    <a:pt x="74" y="0"/>
                    <a:pt x="58" y="16"/>
                    <a:pt x="58" y="35"/>
                  </a:cubicBezTo>
                  <a:cubicBezTo>
                    <a:pt x="58" y="35"/>
                    <a:pt x="58" y="35"/>
                    <a:pt x="58" y="36"/>
                  </a:cubicBezTo>
                  <a:cubicBezTo>
                    <a:pt x="47" y="37"/>
                    <a:pt x="39" y="44"/>
                    <a:pt x="37" y="54"/>
                  </a:cubicBezTo>
                  <a:cubicBezTo>
                    <a:pt x="33" y="50"/>
                    <a:pt x="28" y="48"/>
                    <a:pt x="22" y="48"/>
                  </a:cubicBezTo>
                  <a:cubicBezTo>
                    <a:pt x="10" y="48"/>
                    <a:pt x="0" y="57"/>
                    <a:pt x="0" y="69"/>
                  </a:cubicBezTo>
                  <a:cubicBezTo>
                    <a:pt x="0" y="77"/>
                    <a:pt x="4" y="83"/>
                    <a:pt x="9" y="86"/>
                  </a:cubicBezTo>
                  <a:close/>
                </a:path>
              </a:pathLst>
            </a:custGeom>
            <a:solidFill>
              <a:srgbClr val="8AC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3">
              <a:extLst>
                <a:ext uri="{FF2B5EF4-FFF2-40B4-BE49-F238E27FC236}">
                  <a16:creationId xmlns:a16="http://schemas.microsoft.com/office/drawing/2014/main" xmlns="" id="{F19D3640-C963-4BBB-82D6-D2113593CA1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75500" y="2427288"/>
              <a:ext cx="261938" cy="182562"/>
            </a:xfrm>
            <a:custGeom>
              <a:avLst/>
              <a:gdLst>
                <a:gd name="T0" fmla="*/ 222 w 257"/>
                <a:gd name="T1" fmla="*/ 147 h 179"/>
                <a:gd name="T2" fmla="*/ 223 w 257"/>
                <a:gd name="T3" fmla="*/ 154 h 179"/>
                <a:gd name="T4" fmla="*/ 211 w 257"/>
                <a:gd name="T5" fmla="*/ 179 h 179"/>
                <a:gd name="T6" fmla="*/ 44 w 257"/>
                <a:gd name="T7" fmla="*/ 179 h 179"/>
                <a:gd name="T8" fmla="*/ 38 w 257"/>
                <a:gd name="T9" fmla="*/ 166 h 179"/>
                <a:gd name="T10" fmla="*/ 0 w 257"/>
                <a:gd name="T11" fmla="*/ 123 h 179"/>
                <a:gd name="T12" fmla="*/ 39 w 257"/>
                <a:gd name="T13" fmla="*/ 79 h 179"/>
                <a:gd name="T14" fmla="*/ 36 w 257"/>
                <a:gd name="T15" fmla="*/ 63 h 179"/>
                <a:gd name="T16" fmla="*/ 81 w 257"/>
                <a:gd name="T17" fmla="*/ 19 h 179"/>
                <a:gd name="T18" fmla="*/ 99 w 257"/>
                <a:gd name="T19" fmla="*/ 22 h 179"/>
                <a:gd name="T20" fmla="*/ 135 w 257"/>
                <a:gd name="T21" fmla="*/ 0 h 179"/>
                <a:gd name="T22" fmla="*/ 174 w 257"/>
                <a:gd name="T23" fmla="*/ 38 h 179"/>
                <a:gd name="T24" fmla="*/ 174 w 257"/>
                <a:gd name="T25" fmla="*/ 39 h 179"/>
                <a:gd name="T26" fmla="*/ 185 w 257"/>
                <a:gd name="T27" fmla="*/ 36 h 179"/>
                <a:gd name="T28" fmla="*/ 214 w 257"/>
                <a:gd name="T29" fmla="*/ 63 h 179"/>
                <a:gd name="T30" fmla="*/ 214 w 257"/>
                <a:gd name="T31" fmla="*/ 63 h 179"/>
                <a:gd name="T32" fmla="*/ 257 w 257"/>
                <a:gd name="T33" fmla="*/ 105 h 179"/>
                <a:gd name="T34" fmla="*/ 222 w 257"/>
                <a:gd name="T35" fmla="*/ 147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7" h="179">
                  <a:moveTo>
                    <a:pt x="222" y="147"/>
                  </a:moveTo>
                  <a:cubicBezTo>
                    <a:pt x="223" y="150"/>
                    <a:pt x="223" y="152"/>
                    <a:pt x="223" y="154"/>
                  </a:cubicBezTo>
                  <a:cubicBezTo>
                    <a:pt x="223" y="164"/>
                    <a:pt x="218" y="173"/>
                    <a:pt x="211" y="179"/>
                  </a:cubicBezTo>
                  <a:cubicBezTo>
                    <a:pt x="44" y="179"/>
                    <a:pt x="44" y="179"/>
                    <a:pt x="44" y="179"/>
                  </a:cubicBezTo>
                  <a:cubicBezTo>
                    <a:pt x="41" y="175"/>
                    <a:pt x="39" y="171"/>
                    <a:pt x="38" y="166"/>
                  </a:cubicBezTo>
                  <a:cubicBezTo>
                    <a:pt x="16" y="163"/>
                    <a:pt x="0" y="145"/>
                    <a:pt x="0" y="123"/>
                  </a:cubicBezTo>
                  <a:cubicBezTo>
                    <a:pt x="0" y="100"/>
                    <a:pt x="17" y="82"/>
                    <a:pt x="39" y="79"/>
                  </a:cubicBezTo>
                  <a:cubicBezTo>
                    <a:pt x="37" y="74"/>
                    <a:pt x="36" y="69"/>
                    <a:pt x="36" y="63"/>
                  </a:cubicBezTo>
                  <a:cubicBezTo>
                    <a:pt x="36" y="38"/>
                    <a:pt x="56" y="19"/>
                    <a:pt x="81" y="19"/>
                  </a:cubicBezTo>
                  <a:cubicBezTo>
                    <a:pt x="87" y="19"/>
                    <a:pt x="94" y="20"/>
                    <a:pt x="99" y="22"/>
                  </a:cubicBezTo>
                  <a:cubicBezTo>
                    <a:pt x="105" y="9"/>
                    <a:pt x="119" y="0"/>
                    <a:pt x="135" y="0"/>
                  </a:cubicBezTo>
                  <a:cubicBezTo>
                    <a:pt x="156" y="0"/>
                    <a:pt x="174" y="17"/>
                    <a:pt x="174" y="38"/>
                  </a:cubicBezTo>
                  <a:cubicBezTo>
                    <a:pt x="174" y="38"/>
                    <a:pt x="174" y="39"/>
                    <a:pt x="174" y="39"/>
                  </a:cubicBezTo>
                  <a:cubicBezTo>
                    <a:pt x="177" y="37"/>
                    <a:pt x="181" y="36"/>
                    <a:pt x="185" y="36"/>
                  </a:cubicBezTo>
                  <a:cubicBezTo>
                    <a:pt x="200" y="36"/>
                    <a:pt x="213" y="48"/>
                    <a:pt x="214" y="63"/>
                  </a:cubicBezTo>
                  <a:cubicBezTo>
                    <a:pt x="214" y="63"/>
                    <a:pt x="214" y="63"/>
                    <a:pt x="214" y="63"/>
                  </a:cubicBezTo>
                  <a:cubicBezTo>
                    <a:pt x="238" y="63"/>
                    <a:pt x="257" y="82"/>
                    <a:pt x="257" y="105"/>
                  </a:cubicBezTo>
                  <a:cubicBezTo>
                    <a:pt x="257" y="126"/>
                    <a:pt x="242" y="144"/>
                    <a:pt x="222" y="147"/>
                  </a:cubicBezTo>
                  <a:close/>
                </a:path>
              </a:pathLst>
            </a:custGeom>
            <a:solidFill>
              <a:srgbClr val="77B0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4">
              <a:extLst>
                <a:ext uri="{FF2B5EF4-FFF2-40B4-BE49-F238E27FC236}">
                  <a16:creationId xmlns:a16="http://schemas.microsoft.com/office/drawing/2014/main" xmlns="" id="{49DEA65B-89EE-4286-A417-F4402561CF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39000" y="2487613"/>
              <a:ext cx="160338" cy="141287"/>
            </a:xfrm>
            <a:custGeom>
              <a:avLst/>
              <a:gdLst>
                <a:gd name="T0" fmla="*/ 147 w 157"/>
                <a:gd name="T1" fmla="*/ 86 h 138"/>
                <a:gd name="T2" fmla="*/ 150 w 157"/>
                <a:gd name="T3" fmla="*/ 98 h 138"/>
                <a:gd name="T4" fmla="*/ 120 w 157"/>
                <a:gd name="T5" fmla="*/ 127 h 138"/>
                <a:gd name="T6" fmla="*/ 117 w 157"/>
                <a:gd name="T7" fmla="*/ 127 h 138"/>
                <a:gd name="T8" fmla="*/ 114 w 157"/>
                <a:gd name="T9" fmla="*/ 138 h 138"/>
                <a:gd name="T10" fmla="*/ 18 w 157"/>
                <a:gd name="T11" fmla="*/ 138 h 138"/>
                <a:gd name="T12" fmla="*/ 12 w 157"/>
                <a:gd name="T13" fmla="*/ 122 h 138"/>
                <a:gd name="T14" fmla="*/ 13 w 157"/>
                <a:gd name="T15" fmla="*/ 119 h 138"/>
                <a:gd name="T16" fmla="*/ 0 w 157"/>
                <a:gd name="T17" fmla="*/ 99 h 138"/>
                <a:gd name="T18" fmla="*/ 8 w 157"/>
                <a:gd name="T19" fmla="*/ 81 h 138"/>
                <a:gd name="T20" fmla="*/ 0 w 157"/>
                <a:gd name="T21" fmla="*/ 64 h 138"/>
                <a:gd name="T22" fmla="*/ 24 w 157"/>
                <a:gd name="T23" fmla="*/ 40 h 138"/>
                <a:gd name="T24" fmla="*/ 29 w 157"/>
                <a:gd name="T25" fmla="*/ 41 h 138"/>
                <a:gd name="T26" fmla="*/ 28 w 157"/>
                <a:gd name="T27" fmla="*/ 35 h 138"/>
                <a:gd name="T28" fmla="*/ 63 w 157"/>
                <a:gd name="T29" fmla="*/ 0 h 138"/>
                <a:gd name="T30" fmla="*/ 99 w 157"/>
                <a:gd name="T31" fmla="*/ 35 h 138"/>
                <a:gd name="T32" fmla="*/ 99 w 157"/>
                <a:gd name="T33" fmla="*/ 35 h 138"/>
                <a:gd name="T34" fmla="*/ 119 w 157"/>
                <a:gd name="T35" fmla="*/ 54 h 138"/>
                <a:gd name="T36" fmla="*/ 135 w 157"/>
                <a:gd name="T37" fmla="*/ 47 h 138"/>
                <a:gd name="T38" fmla="*/ 157 w 157"/>
                <a:gd name="T39" fmla="*/ 69 h 138"/>
                <a:gd name="T40" fmla="*/ 147 w 157"/>
                <a:gd name="T41" fmla="*/ 8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7" h="138">
                  <a:moveTo>
                    <a:pt x="147" y="86"/>
                  </a:moveTo>
                  <a:cubicBezTo>
                    <a:pt x="149" y="90"/>
                    <a:pt x="150" y="94"/>
                    <a:pt x="150" y="98"/>
                  </a:cubicBezTo>
                  <a:cubicBezTo>
                    <a:pt x="150" y="114"/>
                    <a:pt x="136" y="127"/>
                    <a:pt x="120" y="127"/>
                  </a:cubicBezTo>
                  <a:cubicBezTo>
                    <a:pt x="119" y="127"/>
                    <a:pt x="118" y="127"/>
                    <a:pt x="117" y="127"/>
                  </a:cubicBezTo>
                  <a:cubicBezTo>
                    <a:pt x="116" y="131"/>
                    <a:pt x="115" y="134"/>
                    <a:pt x="114" y="138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14" y="133"/>
                    <a:pt x="12" y="128"/>
                    <a:pt x="12" y="122"/>
                  </a:cubicBezTo>
                  <a:cubicBezTo>
                    <a:pt x="12" y="121"/>
                    <a:pt x="12" y="120"/>
                    <a:pt x="13" y="119"/>
                  </a:cubicBezTo>
                  <a:cubicBezTo>
                    <a:pt x="5" y="115"/>
                    <a:pt x="0" y="107"/>
                    <a:pt x="0" y="99"/>
                  </a:cubicBezTo>
                  <a:cubicBezTo>
                    <a:pt x="0" y="92"/>
                    <a:pt x="3" y="86"/>
                    <a:pt x="8" y="81"/>
                  </a:cubicBezTo>
                  <a:cubicBezTo>
                    <a:pt x="3" y="77"/>
                    <a:pt x="0" y="71"/>
                    <a:pt x="0" y="64"/>
                  </a:cubicBezTo>
                  <a:cubicBezTo>
                    <a:pt x="0" y="51"/>
                    <a:pt x="11" y="40"/>
                    <a:pt x="24" y="40"/>
                  </a:cubicBezTo>
                  <a:cubicBezTo>
                    <a:pt x="26" y="40"/>
                    <a:pt x="27" y="41"/>
                    <a:pt x="29" y="41"/>
                  </a:cubicBezTo>
                  <a:cubicBezTo>
                    <a:pt x="28" y="39"/>
                    <a:pt x="28" y="37"/>
                    <a:pt x="28" y="35"/>
                  </a:cubicBezTo>
                  <a:cubicBezTo>
                    <a:pt x="28" y="15"/>
                    <a:pt x="44" y="0"/>
                    <a:pt x="63" y="0"/>
                  </a:cubicBezTo>
                  <a:cubicBezTo>
                    <a:pt x="83" y="0"/>
                    <a:pt x="99" y="15"/>
                    <a:pt x="99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9" y="37"/>
                    <a:pt x="117" y="44"/>
                    <a:pt x="119" y="54"/>
                  </a:cubicBezTo>
                  <a:cubicBezTo>
                    <a:pt x="123" y="50"/>
                    <a:pt x="129" y="47"/>
                    <a:pt x="135" y="47"/>
                  </a:cubicBezTo>
                  <a:cubicBezTo>
                    <a:pt x="147" y="47"/>
                    <a:pt x="157" y="57"/>
                    <a:pt x="157" y="69"/>
                  </a:cubicBezTo>
                  <a:cubicBezTo>
                    <a:pt x="157" y="76"/>
                    <a:pt x="153" y="82"/>
                    <a:pt x="147" y="86"/>
                  </a:cubicBezTo>
                  <a:close/>
                </a:path>
              </a:pathLst>
            </a:custGeom>
            <a:solidFill>
              <a:srgbClr val="8AC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75">
              <a:extLst>
                <a:ext uri="{FF2B5EF4-FFF2-40B4-BE49-F238E27FC236}">
                  <a16:creationId xmlns:a16="http://schemas.microsoft.com/office/drawing/2014/main" xmlns="" id="{112D350F-3A80-4C17-9AA1-222FA599235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751638" y="2327275"/>
              <a:ext cx="434975" cy="279400"/>
            </a:xfrm>
            <a:prstGeom prst="rect">
              <a:avLst/>
            </a:prstGeom>
            <a:solidFill>
              <a:srgbClr val="DD8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6">
              <a:extLst>
                <a:ext uri="{FF2B5EF4-FFF2-40B4-BE49-F238E27FC236}">
                  <a16:creationId xmlns:a16="http://schemas.microsoft.com/office/drawing/2014/main" xmlns="" id="{A4154B4E-43A9-4481-B06E-7E18F90E45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37350" y="2195513"/>
              <a:ext cx="425450" cy="131762"/>
            </a:xfrm>
            <a:custGeom>
              <a:avLst/>
              <a:gdLst>
                <a:gd name="T0" fmla="*/ 268 w 268"/>
                <a:gd name="T1" fmla="*/ 83 h 83"/>
                <a:gd name="T2" fmla="*/ 0 w 268"/>
                <a:gd name="T3" fmla="*/ 83 h 83"/>
                <a:gd name="T4" fmla="*/ 59 w 268"/>
                <a:gd name="T5" fmla="*/ 0 h 83"/>
                <a:gd name="T6" fmla="*/ 268 w 268"/>
                <a:gd name="T7" fmla="*/ 0 h 83"/>
                <a:gd name="T8" fmla="*/ 268 w 268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83">
                  <a:moveTo>
                    <a:pt x="268" y="83"/>
                  </a:moveTo>
                  <a:lnTo>
                    <a:pt x="0" y="83"/>
                  </a:lnTo>
                  <a:lnTo>
                    <a:pt x="59" y="0"/>
                  </a:lnTo>
                  <a:lnTo>
                    <a:pt x="268" y="0"/>
                  </a:lnTo>
                  <a:lnTo>
                    <a:pt x="268" y="83"/>
                  </a:lnTo>
                  <a:close/>
                </a:path>
              </a:pathLst>
            </a:custGeom>
            <a:solidFill>
              <a:srgbClr val="5960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Rectangle 77">
              <a:extLst>
                <a:ext uri="{FF2B5EF4-FFF2-40B4-BE49-F238E27FC236}">
                  <a16:creationId xmlns:a16="http://schemas.microsoft.com/office/drawing/2014/main" xmlns="" id="{C036D7B3-6FEB-4CB9-A09C-4309DC17730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737350" y="2327275"/>
              <a:ext cx="425450" cy="7937"/>
            </a:xfrm>
            <a:prstGeom prst="rect">
              <a:avLst/>
            </a:prstGeom>
            <a:solidFill>
              <a:srgbClr val="3E4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8">
              <a:extLst>
                <a:ext uri="{FF2B5EF4-FFF2-40B4-BE49-F238E27FC236}">
                  <a16:creationId xmlns:a16="http://schemas.microsoft.com/office/drawing/2014/main" xmlns="" id="{66855095-C136-477C-B96E-2667D44E54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91350" y="2051050"/>
              <a:ext cx="368300" cy="182562"/>
            </a:xfrm>
            <a:custGeom>
              <a:avLst/>
              <a:gdLst>
                <a:gd name="T0" fmla="*/ 0 w 232"/>
                <a:gd name="T1" fmla="*/ 115 h 115"/>
                <a:gd name="T2" fmla="*/ 117 w 232"/>
                <a:gd name="T3" fmla="*/ 0 h 115"/>
                <a:gd name="T4" fmla="*/ 232 w 232"/>
                <a:gd name="T5" fmla="*/ 115 h 115"/>
                <a:gd name="T6" fmla="*/ 0 w 232"/>
                <a:gd name="T7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115">
                  <a:moveTo>
                    <a:pt x="0" y="115"/>
                  </a:moveTo>
                  <a:lnTo>
                    <a:pt x="117" y="0"/>
                  </a:lnTo>
                  <a:lnTo>
                    <a:pt x="232" y="115"/>
                  </a:lnTo>
                  <a:lnTo>
                    <a:pt x="0" y="115"/>
                  </a:lnTo>
                  <a:close/>
                </a:path>
              </a:pathLst>
            </a:custGeom>
            <a:solidFill>
              <a:srgbClr val="707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9">
              <a:extLst>
                <a:ext uri="{FF2B5EF4-FFF2-40B4-BE49-F238E27FC236}">
                  <a16:creationId xmlns:a16="http://schemas.microsoft.com/office/drawing/2014/main" xmlns="" id="{9C90FE92-C8FE-45A3-ADE6-290371C596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19925" y="2079625"/>
              <a:ext cx="311150" cy="153987"/>
            </a:xfrm>
            <a:custGeom>
              <a:avLst/>
              <a:gdLst>
                <a:gd name="T0" fmla="*/ 0 w 196"/>
                <a:gd name="T1" fmla="*/ 97 h 97"/>
                <a:gd name="T2" fmla="*/ 99 w 196"/>
                <a:gd name="T3" fmla="*/ 0 h 97"/>
                <a:gd name="T4" fmla="*/ 196 w 196"/>
                <a:gd name="T5" fmla="*/ 97 h 97"/>
                <a:gd name="T6" fmla="*/ 0 w 196"/>
                <a:gd name="T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97">
                  <a:moveTo>
                    <a:pt x="0" y="97"/>
                  </a:moveTo>
                  <a:lnTo>
                    <a:pt x="99" y="0"/>
                  </a:lnTo>
                  <a:lnTo>
                    <a:pt x="196" y="97"/>
                  </a:lnTo>
                  <a:lnTo>
                    <a:pt x="0" y="97"/>
                  </a:lnTo>
                  <a:close/>
                </a:path>
              </a:pathLst>
            </a:custGeom>
            <a:solidFill>
              <a:srgbClr val="EBA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80">
              <a:extLst>
                <a:ext uri="{FF2B5EF4-FFF2-40B4-BE49-F238E27FC236}">
                  <a16:creationId xmlns:a16="http://schemas.microsoft.com/office/drawing/2014/main" xmlns="" id="{CC75E96D-1AFE-4274-B1A6-6E7E4F05CAD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019925" y="2233613"/>
              <a:ext cx="311150" cy="376237"/>
            </a:xfrm>
            <a:prstGeom prst="rect">
              <a:avLst/>
            </a:prstGeom>
            <a:solidFill>
              <a:srgbClr val="EBA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81">
              <a:extLst>
                <a:ext uri="{FF2B5EF4-FFF2-40B4-BE49-F238E27FC236}">
                  <a16:creationId xmlns:a16="http://schemas.microsoft.com/office/drawing/2014/main" xmlns="" id="{29384714-54E4-4FB6-96B3-2271A9EE738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018338" y="2425700"/>
              <a:ext cx="311150" cy="11112"/>
            </a:xfrm>
            <a:prstGeom prst="rect">
              <a:avLst/>
            </a:prstGeom>
            <a:solidFill>
              <a:srgbClr val="DD8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2">
              <a:extLst>
                <a:ext uri="{FF2B5EF4-FFF2-40B4-BE49-F238E27FC236}">
                  <a16:creationId xmlns:a16="http://schemas.microsoft.com/office/drawing/2014/main" xmlns="" id="{75722256-08E0-4229-93B7-DC64E3256D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91325" y="2373313"/>
              <a:ext cx="66675" cy="123825"/>
            </a:xfrm>
            <a:custGeom>
              <a:avLst/>
              <a:gdLst>
                <a:gd name="T0" fmla="*/ 33 w 66"/>
                <a:gd name="T1" fmla="*/ 0 h 121"/>
                <a:gd name="T2" fmla="*/ 0 w 66"/>
                <a:gd name="T3" fmla="*/ 33 h 121"/>
                <a:gd name="T4" fmla="*/ 0 w 66"/>
                <a:gd name="T5" fmla="*/ 38 h 121"/>
                <a:gd name="T6" fmla="*/ 0 w 66"/>
                <a:gd name="T7" fmla="*/ 121 h 121"/>
                <a:gd name="T8" fmla="*/ 66 w 66"/>
                <a:gd name="T9" fmla="*/ 121 h 121"/>
                <a:gd name="T10" fmla="*/ 66 w 66"/>
                <a:gd name="T11" fmla="*/ 38 h 121"/>
                <a:gd name="T12" fmla="*/ 66 w 66"/>
                <a:gd name="T13" fmla="*/ 33 h 121"/>
                <a:gd name="T14" fmla="*/ 33 w 66"/>
                <a:gd name="T15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21">
                  <a:moveTo>
                    <a:pt x="33" y="0"/>
                  </a:moveTo>
                  <a:cubicBezTo>
                    <a:pt x="15" y="0"/>
                    <a:pt x="0" y="15"/>
                    <a:pt x="0" y="3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66" y="121"/>
                    <a:pt x="66" y="121"/>
                    <a:pt x="66" y="121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15"/>
                    <a:pt x="51" y="0"/>
                    <a:pt x="33" y="0"/>
                  </a:cubicBezTo>
                  <a:close/>
                </a:path>
              </a:pathLst>
            </a:custGeom>
            <a:solidFill>
              <a:srgbClr val="A75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3">
              <a:extLst>
                <a:ext uri="{FF2B5EF4-FFF2-40B4-BE49-F238E27FC236}">
                  <a16:creationId xmlns:a16="http://schemas.microsoft.com/office/drawing/2014/main" xmlns="" id="{D53012C5-0863-431D-9F74-910410F84E9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02438" y="2373313"/>
              <a:ext cx="55563" cy="123825"/>
            </a:xfrm>
            <a:custGeom>
              <a:avLst/>
              <a:gdLst>
                <a:gd name="T0" fmla="*/ 47 w 55"/>
                <a:gd name="T1" fmla="*/ 13 h 122"/>
                <a:gd name="T2" fmla="*/ 0 w 55"/>
                <a:gd name="T3" fmla="*/ 38 h 122"/>
                <a:gd name="T4" fmla="*/ 0 w 55"/>
                <a:gd name="T5" fmla="*/ 38 h 122"/>
                <a:gd name="T6" fmla="*/ 0 w 55"/>
                <a:gd name="T7" fmla="*/ 122 h 122"/>
                <a:gd name="T8" fmla="*/ 55 w 55"/>
                <a:gd name="T9" fmla="*/ 122 h 122"/>
                <a:gd name="T10" fmla="*/ 55 w 55"/>
                <a:gd name="T11" fmla="*/ 39 h 122"/>
                <a:gd name="T12" fmla="*/ 55 w 55"/>
                <a:gd name="T13" fmla="*/ 38 h 122"/>
                <a:gd name="T14" fmla="*/ 55 w 55"/>
                <a:gd name="T15" fmla="*/ 34 h 122"/>
                <a:gd name="T16" fmla="*/ 47 w 55"/>
                <a:gd name="T17" fmla="*/ 1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122">
                  <a:moveTo>
                    <a:pt x="47" y="13"/>
                  </a:moveTo>
                  <a:cubicBezTo>
                    <a:pt x="19" y="0"/>
                    <a:pt x="0" y="16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55" y="122"/>
                    <a:pt x="55" y="122"/>
                    <a:pt x="55" y="122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27"/>
                    <a:pt x="51" y="18"/>
                    <a:pt x="47" y="13"/>
                  </a:cubicBezTo>
                  <a:close/>
                </a:path>
              </a:pathLst>
            </a:custGeom>
            <a:solidFill>
              <a:srgbClr val="BB6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4">
              <a:extLst>
                <a:ext uri="{FF2B5EF4-FFF2-40B4-BE49-F238E27FC236}">
                  <a16:creationId xmlns:a16="http://schemas.microsoft.com/office/drawing/2014/main" xmlns="" id="{59EDD414-C844-4382-AD00-062DFFE9ECC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789738" y="2370138"/>
              <a:ext cx="71438" cy="130175"/>
            </a:xfrm>
            <a:custGeom>
              <a:avLst/>
              <a:gdLst>
                <a:gd name="T0" fmla="*/ 35 w 69"/>
                <a:gd name="T1" fmla="*/ 0 h 127"/>
                <a:gd name="T2" fmla="*/ 33 w 69"/>
                <a:gd name="T3" fmla="*/ 0 h 127"/>
                <a:gd name="T4" fmla="*/ 0 w 69"/>
                <a:gd name="T5" fmla="*/ 38 h 127"/>
                <a:gd name="T6" fmla="*/ 0 w 69"/>
                <a:gd name="T7" fmla="*/ 127 h 127"/>
                <a:gd name="T8" fmla="*/ 69 w 69"/>
                <a:gd name="T9" fmla="*/ 127 h 127"/>
                <a:gd name="T10" fmla="*/ 69 w 69"/>
                <a:gd name="T11" fmla="*/ 38 h 127"/>
                <a:gd name="T12" fmla="*/ 35 w 69"/>
                <a:gd name="T13" fmla="*/ 0 h 127"/>
                <a:gd name="T14" fmla="*/ 64 w 69"/>
                <a:gd name="T15" fmla="*/ 38 h 127"/>
                <a:gd name="T16" fmla="*/ 64 w 69"/>
                <a:gd name="T17" fmla="*/ 40 h 127"/>
                <a:gd name="T18" fmla="*/ 37 w 69"/>
                <a:gd name="T19" fmla="*/ 40 h 127"/>
                <a:gd name="T20" fmla="*/ 37 w 69"/>
                <a:gd name="T21" fmla="*/ 5 h 127"/>
                <a:gd name="T22" fmla="*/ 64 w 69"/>
                <a:gd name="T23" fmla="*/ 38 h 127"/>
                <a:gd name="T24" fmla="*/ 32 w 69"/>
                <a:gd name="T25" fmla="*/ 45 h 127"/>
                <a:gd name="T26" fmla="*/ 32 w 69"/>
                <a:gd name="T27" fmla="*/ 81 h 127"/>
                <a:gd name="T28" fmla="*/ 4 w 69"/>
                <a:gd name="T29" fmla="*/ 81 h 127"/>
                <a:gd name="T30" fmla="*/ 4 w 69"/>
                <a:gd name="T31" fmla="*/ 45 h 127"/>
                <a:gd name="T32" fmla="*/ 32 w 69"/>
                <a:gd name="T33" fmla="*/ 45 h 127"/>
                <a:gd name="T34" fmla="*/ 37 w 69"/>
                <a:gd name="T35" fmla="*/ 81 h 127"/>
                <a:gd name="T36" fmla="*/ 37 w 69"/>
                <a:gd name="T37" fmla="*/ 45 h 127"/>
                <a:gd name="T38" fmla="*/ 64 w 69"/>
                <a:gd name="T39" fmla="*/ 45 h 127"/>
                <a:gd name="T40" fmla="*/ 64 w 69"/>
                <a:gd name="T41" fmla="*/ 81 h 127"/>
                <a:gd name="T42" fmla="*/ 37 w 69"/>
                <a:gd name="T43" fmla="*/ 81 h 127"/>
                <a:gd name="T44" fmla="*/ 32 w 69"/>
                <a:gd name="T45" fmla="*/ 5 h 127"/>
                <a:gd name="T46" fmla="*/ 32 w 69"/>
                <a:gd name="T47" fmla="*/ 40 h 127"/>
                <a:gd name="T48" fmla="*/ 4 w 69"/>
                <a:gd name="T49" fmla="*/ 40 h 127"/>
                <a:gd name="T50" fmla="*/ 4 w 69"/>
                <a:gd name="T51" fmla="*/ 38 h 127"/>
                <a:gd name="T52" fmla="*/ 32 w 69"/>
                <a:gd name="T53" fmla="*/ 5 h 127"/>
                <a:gd name="T54" fmla="*/ 4 w 69"/>
                <a:gd name="T55" fmla="*/ 86 h 127"/>
                <a:gd name="T56" fmla="*/ 32 w 69"/>
                <a:gd name="T57" fmla="*/ 86 h 127"/>
                <a:gd name="T58" fmla="*/ 32 w 69"/>
                <a:gd name="T59" fmla="*/ 122 h 127"/>
                <a:gd name="T60" fmla="*/ 4 w 69"/>
                <a:gd name="T61" fmla="*/ 122 h 127"/>
                <a:gd name="T62" fmla="*/ 4 w 69"/>
                <a:gd name="T63" fmla="*/ 86 h 127"/>
                <a:gd name="T64" fmla="*/ 37 w 69"/>
                <a:gd name="T65" fmla="*/ 122 h 127"/>
                <a:gd name="T66" fmla="*/ 37 w 69"/>
                <a:gd name="T67" fmla="*/ 86 h 127"/>
                <a:gd name="T68" fmla="*/ 64 w 69"/>
                <a:gd name="T69" fmla="*/ 86 h 127"/>
                <a:gd name="T70" fmla="*/ 64 w 69"/>
                <a:gd name="T71" fmla="*/ 122 h 127"/>
                <a:gd name="T72" fmla="*/ 37 w 69"/>
                <a:gd name="T73" fmla="*/ 12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9" h="127">
                  <a:moveTo>
                    <a:pt x="35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7"/>
                    <a:pt x="0" y="38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69" y="127"/>
                    <a:pt x="69" y="127"/>
                    <a:pt x="69" y="127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17"/>
                    <a:pt x="53" y="0"/>
                    <a:pt x="35" y="0"/>
                  </a:cubicBezTo>
                  <a:close/>
                  <a:moveTo>
                    <a:pt x="64" y="38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52" y="7"/>
                    <a:pt x="64" y="21"/>
                    <a:pt x="64" y="38"/>
                  </a:cubicBezTo>
                  <a:close/>
                  <a:moveTo>
                    <a:pt x="32" y="45"/>
                  </a:moveTo>
                  <a:cubicBezTo>
                    <a:pt x="32" y="81"/>
                    <a:pt x="32" y="81"/>
                    <a:pt x="32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45"/>
                    <a:pt x="4" y="45"/>
                    <a:pt x="4" y="45"/>
                  </a:cubicBezTo>
                  <a:lnTo>
                    <a:pt x="32" y="45"/>
                  </a:lnTo>
                  <a:close/>
                  <a:moveTo>
                    <a:pt x="37" y="81"/>
                  </a:moveTo>
                  <a:cubicBezTo>
                    <a:pt x="37" y="45"/>
                    <a:pt x="37" y="45"/>
                    <a:pt x="37" y="45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81"/>
                    <a:pt x="64" y="81"/>
                    <a:pt x="64" y="81"/>
                  </a:cubicBezTo>
                  <a:lnTo>
                    <a:pt x="37" y="81"/>
                  </a:lnTo>
                  <a:close/>
                  <a:moveTo>
                    <a:pt x="32" y="5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21"/>
                    <a:pt x="16" y="7"/>
                    <a:pt x="32" y="5"/>
                  </a:cubicBezTo>
                  <a:close/>
                  <a:moveTo>
                    <a:pt x="4" y="86"/>
                  </a:moveTo>
                  <a:cubicBezTo>
                    <a:pt x="32" y="86"/>
                    <a:pt x="32" y="86"/>
                    <a:pt x="32" y="86"/>
                  </a:cubicBezTo>
                  <a:cubicBezTo>
                    <a:pt x="32" y="122"/>
                    <a:pt x="32" y="122"/>
                    <a:pt x="32" y="122"/>
                  </a:cubicBezTo>
                  <a:cubicBezTo>
                    <a:pt x="4" y="122"/>
                    <a:pt x="4" y="122"/>
                    <a:pt x="4" y="122"/>
                  </a:cubicBezTo>
                  <a:lnTo>
                    <a:pt x="4" y="86"/>
                  </a:lnTo>
                  <a:close/>
                  <a:moveTo>
                    <a:pt x="37" y="122"/>
                  </a:moveTo>
                  <a:cubicBezTo>
                    <a:pt x="37" y="86"/>
                    <a:pt x="37" y="86"/>
                    <a:pt x="37" y="86"/>
                  </a:cubicBezTo>
                  <a:cubicBezTo>
                    <a:pt x="64" y="86"/>
                    <a:pt x="64" y="86"/>
                    <a:pt x="64" y="86"/>
                  </a:cubicBezTo>
                  <a:cubicBezTo>
                    <a:pt x="64" y="122"/>
                    <a:pt x="64" y="122"/>
                    <a:pt x="64" y="122"/>
                  </a:cubicBezTo>
                  <a:lnTo>
                    <a:pt x="37" y="122"/>
                  </a:lnTo>
                  <a:close/>
                </a:path>
              </a:pathLst>
            </a:cu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5">
              <a:extLst>
                <a:ext uri="{FF2B5EF4-FFF2-40B4-BE49-F238E27FC236}">
                  <a16:creationId xmlns:a16="http://schemas.microsoft.com/office/drawing/2014/main" xmlns="" id="{2355B55B-2912-4233-A22D-2481CDAB2E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99275" y="2373313"/>
              <a:ext cx="66675" cy="123825"/>
            </a:xfrm>
            <a:custGeom>
              <a:avLst/>
              <a:gdLst>
                <a:gd name="T0" fmla="*/ 33 w 66"/>
                <a:gd name="T1" fmla="*/ 0 h 121"/>
                <a:gd name="T2" fmla="*/ 0 w 66"/>
                <a:gd name="T3" fmla="*/ 33 h 121"/>
                <a:gd name="T4" fmla="*/ 0 w 66"/>
                <a:gd name="T5" fmla="*/ 38 h 121"/>
                <a:gd name="T6" fmla="*/ 0 w 66"/>
                <a:gd name="T7" fmla="*/ 121 h 121"/>
                <a:gd name="T8" fmla="*/ 66 w 66"/>
                <a:gd name="T9" fmla="*/ 121 h 121"/>
                <a:gd name="T10" fmla="*/ 66 w 66"/>
                <a:gd name="T11" fmla="*/ 38 h 121"/>
                <a:gd name="T12" fmla="*/ 66 w 66"/>
                <a:gd name="T13" fmla="*/ 33 h 121"/>
                <a:gd name="T14" fmla="*/ 33 w 66"/>
                <a:gd name="T15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21">
                  <a:moveTo>
                    <a:pt x="33" y="0"/>
                  </a:moveTo>
                  <a:cubicBezTo>
                    <a:pt x="15" y="0"/>
                    <a:pt x="0" y="15"/>
                    <a:pt x="0" y="3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66" y="121"/>
                    <a:pt x="66" y="121"/>
                    <a:pt x="66" y="121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15"/>
                    <a:pt x="51" y="0"/>
                    <a:pt x="33" y="0"/>
                  </a:cubicBezTo>
                  <a:close/>
                </a:path>
              </a:pathLst>
            </a:custGeom>
            <a:solidFill>
              <a:srgbClr val="A75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6">
              <a:extLst>
                <a:ext uri="{FF2B5EF4-FFF2-40B4-BE49-F238E27FC236}">
                  <a16:creationId xmlns:a16="http://schemas.microsoft.com/office/drawing/2014/main" xmlns="" id="{5FB514A9-E408-412D-B97C-D295DC497E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10388" y="2373313"/>
              <a:ext cx="55563" cy="123825"/>
            </a:xfrm>
            <a:custGeom>
              <a:avLst/>
              <a:gdLst>
                <a:gd name="T0" fmla="*/ 47 w 55"/>
                <a:gd name="T1" fmla="*/ 13 h 122"/>
                <a:gd name="T2" fmla="*/ 0 w 55"/>
                <a:gd name="T3" fmla="*/ 38 h 122"/>
                <a:gd name="T4" fmla="*/ 0 w 55"/>
                <a:gd name="T5" fmla="*/ 38 h 122"/>
                <a:gd name="T6" fmla="*/ 0 w 55"/>
                <a:gd name="T7" fmla="*/ 122 h 122"/>
                <a:gd name="T8" fmla="*/ 55 w 55"/>
                <a:gd name="T9" fmla="*/ 122 h 122"/>
                <a:gd name="T10" fmla="*/ 55 w 55"/>
                <a:gd name="T11" fmla="*/ 39 h 122"/>
                <a:gd name="T12" fmla="*/ 55 w 55"/>
                <a:gd name="T13" fmla="*/ 38 h 122"/>
                <a:gd name="T14" fmla="*/ 55 w 55"/>
                <a:gd name="T15" fmla="*/ 34 h 122"/>
                <a:gd name="T16" fmla="*/ 47 w 55"/>
                <a:gd name="T17" fmla="*/ 1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122">
                  <a:moveTo>
                    <a:pt x="47" y="13"/>
                  </a:moveTo>
                  <a:cubicBezTo>
                    <a:pt x="19" y="0"/>
                    <a:pt x="0" y="16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55" y="122"/>
                    <a:pt x="55" y="122"/>
                    <a:pt x="55" y="122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27"/>
                    <a:pt x="51" y="18"/>
                    <a:pt x="47" y="13"/>
                  </a:cubicBezTo>
                  <a:close/>
                </a:path>
              </a:pathLst>
            </a:custGeom>
            <a:solidFill>
              <a:srgbClr val="BB6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7">
              <a:extLst>
                <a:ext uri="{FF2B5EF4-FFF2-40B4-BE49-F238E27FC236}">
                  <a16:creationId xmlns:a16="http://schemas.microsoft.com/office/drawing/2014/main" xmlns="" id="{522FF307-9846-486F-BB92-6B9E28DAF65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897688" y="2370138"/>
              <a:ext cx="69850" cy="130175"/>
            </a:xfrm>
            <a:custGeom>
              <a:avLst/>
              <a:gdLst>
                <a:gd name="T0" fmla="*/ 35 w 69"/>
                <a:gd name="T1" fmla="*/ 0 h 127"/>
                <a:gd name="T2" fmla="*/ 33 w 69"/>
                <a:gd name="T3" fmla="*/ 0 h 127"/>
                <a:gd name="T4" fmla="*/ 0 w 69"/>
                <a:gd name="T5" fmla="*/ 38 h 127"/>
                <a:gd name="T6" fmla="*/ 0 w 69"/>
                <a:gd name="T7" fmla="*/ 127 h 127"/>
                <a:gd name="T8" fmla="*/ 69 w 69"/>
                <a:gd name="T9" fmla="*/ 127 h 127"/>
                <a:gd name="T10" fmla="*/ 69 w 69"/>
                <a:gd name="T11" fmla="*/ 38 h 127"/>
                <a:gd name="T12" fmla="*/ 35 w 69"/>
                <a:gd name="T13" fmla="*/ 0 h 127"/>
                <a:gd name="T14" fmla="*/ 64 w 69"/>
                <a:gd name="T15" fmla="*/ 38 h 127"/>
                <a:gd name="T16" fmla="*/ 64 w 69"/>
                <a:gd name="T17" fmla="*/ 40 h 127"/>
                <a:gd name="T18" fmla="*/ 37 w 69"/>
                <a:gd name="T19" fmla="*/ 40 h 127"/>
                <a:gd name="T20" fmla="*/ 37 w 69"/>
                <a:gd name="T21" fmla="*/ 5 h 127"/>
                <a:gd name="T22" fmla="*/ 64 w 69"/>
                <a:gd name="T23" fmla="*/ 38 h 127"/>
                <a:gd name="T24" fmla="*/ 32 w 69"/>
                <a:gd name="T25" fmla="*/ 45 h 127"/>
                <a:gd name="T26" fmla="*/ 32 w 69"/>
                <a:gd name="T27" fmla="*/ 81 h 127"/>
                <a:gd name="T28" fmla="*/ 4 w 69"/>
                <a:gd name="T29" fmla="*/ 81 h 127"/>
                <a:gd name="T30" fmla="*/ 4 w 69"/>
                <a:gd name="T31" fmla="*/ 45 h 127"/>
                <a:gd name="T32" fmla="*/ 32 w 69"/>
                <a:gd name="T33" fmla="*/ 45 h 127"/>
                <a:gd name="T34" fmla="*/ 37 w 69"/>
                <a:gd name="T35" fmla="*/ 81 h 127"/>
                <a:gd name="T36" fmla="*/ 37 w 69"/>
                <a:gd name="T37" fmla="*/ 45 h 127"/>
                <a:gd name="T38" fmla="*/ 64 w 69"/>
                <a:gd name="T39" fmla="*/ 45 h 127"/>
                <a:gd name="T40" fmla="*/ 64 w 69"/>
                <a:gd name="T41" fmla="*/ 81 h 127"/>
                <a:gd name="T42" fmla="*/ 37 w 69"/>
                <a:gd name="T43" fmla="*/ 81 h 127"/>
                <a:gd name="T44" fmla="*/ 32 w 69"/>
                <a:gd name="T45" fmla="*/ 5 h 127"/>
                <a:gd name="T46" fmla="*/ 32 w 69"/>
                <a:gd name="T47" fmla="*/ 40 h 127"/>
                <a:gd name="T48" fmla="*/ 4 w 69"/>
                <a:gd name="T49" fmla="*/ 40 h 127"/>
                <a:gd name="T50" fmla="*/ 4 w 69"/>
                <a:gd name="T51" fmla="*/ 38 h 127"/>
                <a:gd name="T52" fmla="*/ 32 w 69"/>
                <a:gd name="T53" fmla="*/ 5 h 127"/>
                <a:gd name="T54" fmla="*/ 4 w 69"/>
                <a:gd name="T55" fmla="*/ 86 h 127"/>
                <a:gd name="T56" fmla="*/ 32 w 69"/>
                <a:gd name="T57" fmla="*/ 86 h 127"/>
                <a:gd name="T58" fmla="*/ 32 w 69"/>
                <a:gd name="T59" fmla="*/ 122 h 127"/>
                <a:gd name="T60" fmla="*/ 4 w 69"/>
                <a:gd name="T61" fmla="*/ 122 h 127"/>
                <a:gd name="T62" fmla="*/ 4 w 69"/>
                <a:gd name="T63" fmla="*/ 86 h 127"/>
                <a:gd name="T64" fmla="*/ 37 w 69"/>
                <a:gd name="T65" fmla="*/ 122 h 127"/>
                <a:gd name="T66" fmla="*/ 37 w 69"/>
                <a:gd name="T67" fmla="*/ 86 h 127"/>
                <a:gd name="T68" fmla="*/ 64 w 69"/>
                <a:gd name="T69" fmla="*/ 86 h 127"/>
                <a:gd name="T70" fmla="*/ 64 w 69"/>
                <a:gd name="T71" fmla="*/ 122 h 127"/>
                <a:gd name="T72" fmla="*/ 37 w 69"/>
                <a:gd name="T73" fmla="*/ 12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9" h="127">
                  <a:moveTo>
                    <a:pt x="35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7"/>
                    <a:pt x="0" y="38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69" y="127"/>
                    <a:pt x="69" y="127"/>
                    <a:pt x="69" y="127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17"/>
                    <a:pt x="53" y="0"/>
                    <a:pt x="35" y="0"/>
                  </a:cubicBezTo>
                  <a:close/>
                  <a:moveTo>
                    <a:pt x="64" y="38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52" y="7"/>
                    <a:pt x="64" y="21"/>
                    <a:pt x="64" y="38"/>
                  </a:cubicBezTo>
                  <a:close/>
                  <a:moveTo>
                    <a:pt x="32" y="45"/>
                  </a:moveTo>
                  <a:cubicBezTo>
                    <a:pt x="32" y="81"/>
                    <a:pt x="32" y="81"/>
                    <a:pt x="32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45"/>
                    <a:pt x="4" y="45"/>
                    <a:pt x="4" y="45"/>
                  </a:cubicBezTo>
                  <a:lnTo>
                    <a:pt x="32" y="45"/>
                  </a:lnTo>
                  <a:close/>
                  <a:moveTo>
                    <a:pt x="37" y="81"/>
                  </a:moveTo>
                  <a:cubicBezTo>
                    <a:pt x="37" y="45"/>
                    <a:pt x="37" y="45"/>
                    <a:pt x="37" y="45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81"/>
                    <a:pt x="64" y="81"/>
                    <a:pt x="64" y="81"/>
                  </a:cubicBezTo>
                  <a:lnTo>
                    <a:pt x="37" y="81"/>
                  </a:lnTo>
                  <a:close/>
                  <a:moveTo>
                    <a:pt x="32" y="5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21"/>
                    <a:pt x="16" y="7"/>
                    <a:pt x="32" y="5"/>
                  </a:cubicBezTo>
                  <a:close/>
                  <a:moveTo>
                    <a:pt x="4" y="86"/>
                  </a:moveTo>
                  <a:cubicBezTo>
                    <a:pt x="32" y="86"/>
                    <a:pt x="32" y="86"/>
                    <a:pt x="32" y="86"/>
                  </a:cubicBezTo>
                  <a:cubicBezTo>
                    <a:pt x="32" y="122"/>
                    <a:pt x="32" y="122"/>
                    <a:pt x="32" y="122"/>
                  </a:cubicBezTo>
                  <a:cubicBezTo>
                    <a:pt x="4" y="122"/>
                    <a:pt x="4" y="122"/>
                    <a:pt x="4" y="122"/>
                  </a:cubicBezTo>
                  <a:lnTo>
                    <a:pt x="4" y="86"/>
                  </a:lnTo>
                  <a:close/>
                  <a:moveTo>
                    <a:pt x="37" y="122"/>
                  </a:moveTo>
                  <a:cubicBezTo>
                    <a:pt x="37" y="86"/>
                    <a:pt x="37" y="86"/>
                    <a:pt x="37" y="86"/>
                  </a:cubicBezTo>
                  <a:cubicBezTo>
                    <a:pt x="64" y="86"/>
                    <a:pt x="64" y="86"/>
                    <a:pt x="64" y="86"/>
                  </a:cubicBezTo>
                  <a:cubicBezTo>
                    <a:pt x="64" y="122"/>
                    <a:pt x="64" y="122"/>
                    <a:pt x="64" y="122"/>
                  </a:cubicBezTo>
                  <a:lnTo>
                    <a:pt x="37" y="122"/>
                  </a:lnTo>
                  <a:close/>
                </a:path>
              </a:pathLst>
            </a:cu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88">
              <a:extLst>
                <a:ext uri="{FF2B5EF4-FFF2-40B4-BE49-F238E27FC236}">
                  <a16:creationId xmlns:a16="http://schemas.microsoft.com/office/drawing/2014/main" xmlns="" id="{D66C71DE-7D33-4608-BBCF-7E790EDD8CE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288213" y="2454275"/>
              <a:ext cx="19050" cy="134937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9">
              <a:extLst>
                <a:ext uri="{FF2B5EF4-FFF2-40B4-BE49-F238E27FC236}">
                  <a16:creationId xmlns:a16="http://schemas.microsoft.com/office/drawing/2014/main" xmlns="" id="{BEC1AD76-2740-400E-A444-AE81BFC270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78688" y="2444750"/>
              <a:ext cx="38100" cy="17462"/>
            </a:xfrm>
            <a:custGeom>
              <a:avLst/>
              <a:gdLst>
                <a:gd name="T0" fmla="*/ 0 w 37"/>
                <a:gd name="T1" fmla="*/ 0 h 18"/>
                <a:gd name="T2" fmla="*/ 0 w 37"/>
                <a:gd name="T3" fmla="*/ 2 h 18"/>
                <a:gd name="T4" fmla="*/ 17 w 37"/>
                <a:gd name="T5" fmla="*/ 18 h 18"/>
                <a:gd name="T6" fmla="*/ 21 w 37"/>
                <a:gd name="T7" fmla="*/ 18 h 18"/>
                <a:gd name="T8" fmla="*/ 37 w 37"/>
                <a:gd name="T9" fmla="*/ 2 h 18"/>
                <a:gd name="T10" fmla="*/ 37 w 37"/>
                <a:gd name="T11" fmla="*/ 0 h 18"/>
                <a:gd name="T12" fmla="*/ 0 w 37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8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1"/>
                    <a:pt x="8" y="18"/>
                    <a:pt x="17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30" y="18"/>
                    <a:pt x="37" y="11"/>
                    <a:pt x="37" y="2"/>
                  </a:cubicBezTo>
                  <a:cubicBezTo>
                    <a:pt x="37" y="0"/>
                    <a:pt x="37" y="0"/>
                    <a:pt x="3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0">
              <a:extLst>
                <a:ext uri="{FF2B5EF4-FFF2-40B4-BE49-F238E27FC236}">
                  <a16:creationId xmlns:a16="http://schemas.microsoft.com/office/drawing/2014/main" xmlns="" id="{F05A2405-0AA5-408F-847B-CAD4E540E4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78688" y="2582863"/>
              <a:ext cx="38100" cy="17462"/>
            </a:xfrm>
            <a:custGeom>
              <a:avLst/>
              <a:gdLst>
                <a:gd name="T0" fmla="*/ 0 w 37"/>
                <a:gd name="T1" fmla="*/ 17 h 17"/>
                <a:gd name="T2" fmla="*/ 0 w 37"/>
                <a:gd name="T3" fmla="*/ 16 h 17"/>
                <a:gd name="T4" fmla="*/ 17 w 37"/>
                <a:gd name="T5" fmla="*/ 0 h 17"/>
                <a:gd name="T6" fmla="*/ 21 w 37"/>
                <a:gd name="T7" fmla="*/ 0 h 17"/>
                <a:gd name="T8" fmla="*/ 37 w 37"/>
                <a:gd name="T9" fmla="*/ 16 h 17"/>
                <a:gd name="T10" fmla="*/ 37 w 37"/>
                <a:gd name="T11" fmla="*/ 17 h 17"/>
                <a:gd name="T12" fmla="*/ 0 w 37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7">
                  <a:moveTo>
                    <a:pt x="0" y="17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30" y="0"/>
                    <a:pt x="37" y="7"/>
                    <a:pt x="37" y="16"/>
                  </a:cubicBezTo>
                  <a:cubicBezTo>
                    <a:pt x="37" y="17"/>
                    <a:pt x="37" y="17"/>
                    <a:pt x="37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Rectangle 91">
              <a:extLst>
                <a:ext uri="{FF2B5EF4-FFF2-40B4-BE49-F238E27FC236}">
                  <a16:creationId xmlns:a16="http://schemas.microsoft.com/office/drawing/2014/main" xmlns="" id="{C36A1011-6109-426B-A597-757854E9B06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045325" y="2454275"/>
              <a:ext cx="17463" cy="134937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2">
              <a:extLst>
                <a:ext uri="{FF2B5EF4-FFF2-40B4-BE49-F238E27FC236}">
                  <a16:creationId xmlns:a16="http://schemas.microsoft.com/office/drawing/2014/main" xmlns="" id="{ABBE8BAD-6D89-41FD-A4A3-9D2C13D802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35800" y="2444750"/>
              <a:ext cx="36513" cy="17462"/>
            </a:xfrm>
            <a:custGeom>
              <a:avLst/>
              <a:gdLst>
                <a:gd name="T0" fmla="*/ 0 w 36"/>
                <a:gd name="T1" fmla="*/ 0 h 18"/>
                <a:gd name="T2" fmla="*/ 0 w 36"/>
                <a:gd name="T3" fmla="*/ 2 h 18"/>
                <a:gd name="T4" fmla="*/ 16 w 36"/>
                <a:gd name="T5" fmla="*/ 18 h 18"/>
                <a:gd name="T6" fmla="*/ 20 w 36"/>
                <a:gd name="T7" fmla="*/ 18 h 18"/>
                <a:gd name="T8" fmla="*/ 36 w 36"/>
                <a:gd name="T9" fmla="*/ 2 h 18"/>
                <a:gd name="T10" fmla="*/ 36 w 36"/>
                <a:gd name="T11" fmla="*/ 0 h 18"/>
                <a:gd name="T12" fmla="*/ 0 w 3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8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1"/>
                    <a:pt x="7" y="18"/>
                    <a:pt x="16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9" y="18"/>
                    <a:pt x="36" y="11"/>
                    <a:pt x="36" y="2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3">
              <a:extLst>
                <a:ext uri="{FF2B5EF4-FFF2-40B4-BE49-F238E27FC236}">
                  <a16:creationId xmlns:a16="http://schemas.microsoft.com/office/drawing/2014/main" xmlns="" id="{A39B66D9-E1AC-4139-A60A-5C7F6854089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35800" y="2582863"/>
              <a:ext cx="36513" cy="17462"/>
            </a:xfrm>
            <a:custGeom>
              <a:avLst/>
              <a:gdLst>
                <a:gd name="T0" fmla="*/ 0 w 36"/>
                <a:gd name="T1" fmla="*/ 17 h 17"/>
                <a:gd name="T2" fmla="*/ 0 w 36"/>
                <a:gd name="T3" fmla="*/ 16 h 17"/>
                <a:gd name="T4" fmla="*/ 16 w 36"/>
                <a:gd name="T5" fmla="*/ 0 h 17"/>
                <a:gd name="T6" fmla="*/ 20 w 36"/>
                <a:gd name="T7" fmla="*/ 0 h 17"/>
                <a:gd name="T8" fmla="*/ 36 w 36"/>
                <a:gd name="T9" fmla="*/ 16 h 17"/>
                <a:gd name="T10" fmla="*/ 36 w 36"/>
                <a:gd name="T11" fmla="*/ 17 h 17"/>
                <a:gd name="T12" fmla="*/ 0 w 36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7">
                  <a:moveTo>
                    <a:pt x="0" y="17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9" y="0"/>
                    <a:pt x="36" y="7"/>
                    <a:pt x="36" y="16"/>
                  </a:cubicBezTo>
                  <a:cubicBezTo>
                    <a:pt x="36" y="17"/>
                    <a:pt x="36" y="17"/>
                    <a:pt x="36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4">
              <a:extLst>
                <a:ext uri="{FF2B5EF4-FFF2-40B4-BE49-F238E27FC236}">
                  <a16:creationId xmlns:a16="http://schemas.microsoft.com/office/drawing/2014/main" xmlns="" id="{E4031D4C-AFB6-4561-8C56-5BC505F585B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26238" y="2536825"/>
              <a:ext cx="293688" cy="0"/>
            </a:xfrm>
            <a:custGeom>
              <a:avLst/>
              <a:gdLst>
                <a:gd name="T0" fmla="*/ 0 w 185"/>
                <a:gd name="T1" fmla="*/ 185 w 185"/>
                <a:gd name="T2" fmla="*/ 0 w 18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85">
                  <a:moveTo>
                    <a:pt x="0" y="0"/>
                  </a:moveTo>
                  <a:lnTo>
                    <a:pt x="18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Line 95">
              <a:extLst>
                <a:ext uri="{FF2B5EF4-FFF2-40B4-BE49-F238E27FC236}">
                  <a16:creationId xmlns:a16="http://schemas.microsoft.com/office/drawing/2014/main" xmlns="" id="{27260A16-AFBC-4347-B3A1-C310179C5FD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726238" y="2536825"/>
              <a:ext cx="293688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96">
              <a:extLst>
                <a:ext uri="{FF2B5EF4-FFF2-40B4-BE49-F238E27FC236}">
                  <a16:creationId xmlns:a16="http://schemas.microsoft.com/office/drawing/2014/main" xmlns="" id="{B80044E6-6AF2-4CD1-A415-AB1F6006F1B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726238" y="2532063"/>
              <a:ext cx="293688" cy="9525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7">
              <a:extLst>
                <a:ext uri="{FF2B5EF4-FFF2-40B4-BE49-F238E27FC236}">
                  <a16:creationId xmlns:a16="http://schemas.microsoft.com/office/drawing/2014/main" xmlns="" id="{97AE2D40-103A-420F-8897-89EA46E4F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31000" y="2605088"/>
              <a:ext cx="288925" cy="0"/>
            </a:xfrm>
            <a:custGeom>
              <a:avLst/>
              <a:gdLst>
                <a:gd name="T0" fmla="*/ 0 w 182"/>
                <a:gd name="T1" fmla="*/ 182 w 182"/>
                <a:gd name="T2" fmla="*/ 0 w 18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82">
                  <a:moveTo>
                    <a:pt x="0" y="0"/>
                  </a:moveTo>
                  <a:lnTo>
                    <a:pt x="18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Line 98">
              <a:extLst>
                <a:ext uri="{FF2B5EF4-FFF2-40B4-BE49-F238E27FC236}">
                  <a16:creationId xmlns:a16="http://schemas.microsoft.com/office/drawing/2014/main" xmlns="" id="{3E00B796-25CB-4EC4-BAAD-CFF88BB1640B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731000" y="2605088"/>
              <a:ext cx="288925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Rectangle 99">
              <a:extLst>
                <a:ext uri="{FF2B5EF4-FFF2-40B4-BE49-F238E27FC236}">
                  <a16:creationId xmlns:a16="http://schemas.microsoft.com/office/drawing/2014/main" xmlns="" id="{0DCCD858-0A4F-40D4-92BE-2E3BD8AE67E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731000" y="2601913"/>
              <a:ext cx="288925" cy="7937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Rectangle 100">
              <a:extLst>
                <a:ext uri="{FF2B5EF4-FFF2-40B4-BE49-F238E27FC236}">
                  <a16:creationId xmlns:a16="http://schemas.microsoft.com/office/drawing/2014/main" xmlns="" id="{59383B0B-E921-46C9-BEE6-22BF9848503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751638" y="2532063"/>
              <a:ext cx="12700" cy="77787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Rectangle 101">
              <a:extLst>
                <a:ext uri="{FF2B5EF4-FFF2-40B4-BE49-F238E27FC236}">
                  <a16:creationId xmlns:a16="http://schemas.microsoft.com/office/drawing/2014/main" xmlns="" id="{E68EC387-E01E-433A-B2F1-40AE54F41DD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777038" y="2532063"/>
              <a:ext cx="12700" cy="77787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Rectangle 102">
              <a:extLst>
                <a:ext uri="{FF2B5EF4-FFF2-40B4-BE49-F238E27FC236}">
                  <a16:creationId xmlns:a16="http://schemas.microsoft.com/office/drawing/2014/main" xmlns="" id="{56B51F14-B87C-4865-B79A-B319F002405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802438" y="2532063"/>
              <a:ext cx="12700" cy="77787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Rectangle 103">
              <a:extLst>
                <a:ext uri="{FF2B5EF4-FFF2-40B4-BE49-F238E27FC236}">
                  <a16:creationId xmlns:a16="http://schemas.microsoft.com/office/drawing/2014/main" xmlns="" id="{46770E41-A388-4FAC-AD89-00F6F58CBF7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827838" y="2532063"/>
              <a:ext cx="12700" cy="77787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Rectangle 104">
              <a:extLst>
                <a:ext uri="{FF2B5EF4-FFF2-40B4-BE49-F238E27FC236}">
                  <a16:creationId xmlns:a16="http://schemas.microsoft.com/office/drawing/2014/main" xmlns="" id="{9D2EFA7A-02F4-4EBB-9FD4-42294E96F43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853238" y="2532063"/>
              <a:ext cx="14288" cy="77787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Rectangle 105">
              <a:extLst>
                <a:ext uri="{FF2B5EF4-FFF2-40B4-BE49-F238E27FC236}">
                  <a16:creationId xmlns:a16="http://schemas.microsoft.com/office/drawing/2014/main" xmlns="" id="{7FECDBEA-21BC-4DD4-968A-FF36EAB19D3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878638" y="2532063"/>
              <a:ext cx="14288" cy="77787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Rectangle 106">
              <a:extLst>
                <a:ext uri="{FF2B5EF4-FFF2-40B4-BE49-F238E27FC236}">
                  <a16:creationId xmlns:a16="http://schemas.microsoft.com/office/drawing/2014/main" xmlns="" id="{0F178D92-7C2C-4C11-8FAE-E84FD944315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904038" y="2532063"/>
              <a:ext cx="14288" cy="77787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Rectangle 107">
              <a:extLst>
                <a:ext uri="{FF2B5EF4-FFF2-40B4-BE49-F238E27FC236}">
                  <a16:creationId xmlns:a16="http://schemas.microsoft.com/office/drawing/2014/main" xmlns="" id="{2C55F5CD-2897-4F26-B186-4338B229D31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929438" y="2532063"/>
              <a:ext cx="14288" cy="77787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Rectangle 108">
              <a:extLst>
                <a:ext uri="{FF2B5EF4-FFF2-40B4-BE49-F238E27FC236}">
                  <a16:creationId xmlns:a16="http://schemas.microsoft.com/office/drawing/2014/main" xmlns="" id="{A116C30D-2FFB-41A8-830D-45BA817E9A7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956425" y="2532063"/>
              <a:ext cx="12700" cy="77787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Rectangle 109">
              <a:extLst>
                <a:ext uri="{FF2B5EF4-FFF2-40B4-BE49-F238E27FC236}">
                  <a16:creationId xmlns:a16="http://schemas.microsoft.com/office/drawing/2014/main" xmlns="" id="{199EFFD8-8DF2-4C32-8E9C-82DB9A8E0F8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981825" y="2532063"/>
              <a:ext cx="12700" cy="77787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Rectangle 110">
              <a:extLst>
                <a:ext uri="{FF2B5EF4-FFF2-40B4-BE49-F238E27FC236}">
                  <a16:creationId xmlns:a16="http://schemas.microsoft.com/office/drawing/2014/main" xmlns="" id="{10AE6D30-126B-42CF-80C7-A691483181D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007225" y="2532063"/>
              <a:ext cx="12700" cy="77787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Rectangle 111">
              <a:extLst>
                <a:ext uri="{FF2B5EF4-FFF2-40B4-BE49-F238E27FC236}">
                  <a16:creationId xmlns:a16="http://schemas.microsoft.com/office/drawing/2014/main" xmlns="" id="{0C891621-6FC9-4ADA-9A2D-5840E5720C4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726238" y="2532063"/>
              <a:ext cx="12700" cy="77787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Rectangle 112">
              <a:extLst>
                <a:ext uri="{FF2B5EF4-FFF2-40B4-BE49-F238E27FC236}">
                  <a16:creationId xmlns:a16="http://schemas.microsoft.com/office/drawing/2014/main" xmlns="" id="{C79845BD-862D-47F7-AA3A-794F81C5CD1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05650" y="2263775"/>
              <a:ext cx="141288" cy="93662"/>
            </a:xfrm>
            <a:prstGeom prst="rect">
              <a:avLst/>
            </a:prstGeom>
            <a:solidFill>
              <a:srgbClr val="A75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Rectangle 113">
              <a:extLst>
                <a:ext uri="{FF2B5EF4-FFF2-40B4-BE49-F238E27FC236}">
                  <a16:creationId xmlns:a16="http://schemas.microsoft.com/office/drawing/2014/main" xmlns="" id="{E31B26D1-3744-4891-9B39-5648B72DFCD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19938" y="2276475"/>
              <a:ext cx="127000" cy="79375"/>
            </a:xfrm>
            <a:prstGeom prst="rect">
              <a:avLst/>
            </a:prstGeom>
            <a:solidFill>
              <a:srgbClr val="BB6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4">
              <a:extLst>
                <a:ext uri="{FF2B5EF4-FFF2-40B4-BE49-F238E27FC236}">
                  <a16:creationId xmlns:a16="http://schemas.microsoft.com/office/drawing/2014/main" xmlns="" id="{0A26246B-C228-4026-9B49-38532048880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105650" y="2262188"/>
              <a:ext cx="141288" cy="95250"/>
            </a:xfrm>
            <a:custGeom>
              <a:avLst/>
              <a:gdLst>
                <a:gd name="T0" fmla="*/ 89 w 89"/>
                <a:gd name="T1" fmla="*/ 32 h 60"/>
                <a:gd name="T2" fmla="*/ 89 w 89"/>
                <a:gd name="T3" fmla="*/ 28 h 60"/>
                <a:gd name="T4" fmla="*/ 89 w 89"/>
                <a:gd name="T5" fmla="*/ 0 h 60"/>
                <a:gd name="T6" fmla="*/ 60 w 89"/>
                <a:gd name="T7" fmla="*/ 0 h 60"/>
                <a:gd name="T8" fmla="*/ 57 w 89"/>
                <a:gd name="T9" fmla="*/ 0 h 60"/>
                <a:gd name="T10" fmla="*/ 32 w 89"/>
                <a:gd name="T11" fmla="*/ 0 h 60"/>
                <a:gd name="T12" fmla="*/ 28 w 89"/>
                <a:gd name="T13" fmla="*/ 0 h 60"/>
                <a:gd name="T14" fmla="*/ 0 w 89"/>
                <a:gd name="T15" fmla="*/ 0 h 60"/>
                <a:gd name="T16" fmla="*/ 0 w 89"/>
                <a:gd name="T17" fmla="*/ 28 h 60"/>
                <a:gd name="T18" fmla="*/ 0 w 89"/>
                <a:gd name="T19" fmla="*/ 32 h 60"/>
                <a:gd name="T20" fmla="*/ 0 w 89"/>
                <a:gd name="T21" fmla="*/ 60 h 60"/>
                <a:gd name="T22" fmla="*/ 28 w 89"/>
                <a:gd name="T23" fmla="*/ 60 h 60"/>
                <a:gd name="T24" fmla="*/ 32 w 89"/>
                <a:gd name="T25" fmla="*/ 60 h 60"/>
                <a:gd name="T26" fmla="*/ 57 w 89"/>
                <a:gd name="T27" fmla="*/ 60 h 60"/>
                <a:gd name="T28" fmla="*/ 60 w 89"/>
                <a:gd name="T29" fmla="*/ 60 h 60"/>
                <a:gd name="T30" fmla="*/ 89 w 89"/>
                <a:gd name="T31" fmla="*/ 60 h 60"/>
                <a:gd name="T32" fmla="*/ 89 w 89"/>
                <a:gd name="T33" fmla="*/ 32 h 60"/>
                <a:gd name="T34" fmla="*/ 85 w 89"/>
                <a:gd name="T35" fmla="*/ 3 h 60"/>
                <a:gd name="T36" fmla="*/ 85 w 89"/>
                <a:gd name="T37" fmla="*/ 28 h 60"/>
                <a:gd name="T38" fmla="*/ 60 w 89"/>
                <a:gd name="T39" fmla="*/ 28 h 60"/>
                <a:gd name="T40" fmla="*/ 60 w 89"/>
                <a:gd name="T41" fmla="*/ 3 h 60"/>
                <a:gd name="T42" fmla="*/ 85 w 89"/>
                <a:gd name="T43" fmla="*/ 3 h 60"/>
                <a:gd name="T44" fmla="*/ 57 w 89"/>
                <a:gd name="T45" fmla="*/ 3 h 60"/>
                <a:gd name="T46" fmla="*/ 57 w 89"/>
                <a:gd name="T47" fmla="*/ 28 h 60"/>
                <a:gd name="T48" fmla="*/ 32 w 89"/>
                <a:gd name="T49" fmla="*/ 28 h 60"/>
                <a:gd name="T50" fmla="*/ 32 w 89"/>
                <a:gd name="T51" fmla="*/ 3 h 60"/>
                <a:gd name="T52" fmla="*/ 57 w 89"/>
                <a:gd name="T53" fmla="*/ 3 h 60"/>
                <a:gd name="T54" fmla="*/ 3 w 89"/>
                <a:gd name="T55" fmla="*/ 28 h 60"/>
                <a:gd name="T56" fmla="*/ 3 w 89"/>
                <a:gd name="T57" fmla="*/ 3 h 60"/>
                <a:gd name="T58" fmla="*/ 28 w 89"/>
                <a:gd name="T59" fmla="*/ 3 h 60"/>
                <a:gd name="T60" fmla="*/ 28 w 89"/>
                <a:gd name="T61" fmla="*/ 28 h 60"/>
                <a:gd name="T62" fmla="*/ 3 w 89"/>
                <a:gd name="T63" fmla="*/ 28 h 60"/>
                <a:gd name="T64" fmla="*/ 3 w 89"/>
                <a:gd name="T65" fmla="*/ 57 h 60"/>
                <a:gd name="T66" fmla="*/ 3 w 89"/>
                <a:gd name="T67" fmla="*/ 32 h 60"/>
                <a:gd name="T68" fmla="*/ 28 w 89"/>
                <a:gd name="T69" fmla="*/ 32 h 60"/>
                <a:gd name="T70" fmla="*/ 28 w 89"/>
                <a:gd name="T71" fmla="*/ 57 h 60"/>
                <a:gd name="T72" fmla="*/ 3 w 89"/>
                <a:gd name="T73" fmla="*/ 57 h 60"/>
                <a:gd name="T74" fmla="*/ 32 w 89"/>
                <a:gd name="T75" fmla="*/ 57 h 60"/>
                <a:gd name="T76" fmla="*/ 32 w 89"/>
                <a:gd name="T77" fmla="*/ 32 h 60"/>
                <a:gd name="T78" fmla="*/ 57 w 89"/>
                <a:gd name="T79" fmla="*/ 32 h 60"/>
                <a:gd name="T80" fmla="*/ 57 w 89"/>
                <a:gd name="T81" fmla="*/ 57 h 60"/>
                <a:gd name="T82" fmla="*/ 32 w 89"/>
                <a:gd name="T83" fmla="*/ 57 h 60"/>
                <a:gd name="T84" fmla="*/ 60 w 89"/>
                <a:gd name="T85" fmla="*/ 32 h 60"/>
                <a:gd name="T86" fmla="*/ 85 w 89"/>
                <a:gd name="T87" fmla="*/ 32 h 60"/>
                <a:gd name="T88" fmla="*/ 85 w 89"/>
                <a:gd name="T89" fmla="*/ 57 h 60"/>
                <a:gd name="T90" fmla="*/ 60 w 89"/>
                <a:gd name="T91" fmla="*/ 57 h 60"/>
                <a:gd name="T92" fmla="*/ 60 w 89"/>
                <a:gd name="T93" fmla="*/ 3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9" h="60">
                  <a:moveTo>
                    <a:pt x="89" y="32"/>
                  </a:moveTo>
                  <a:lnTo>
                    <a:pt x="89" y="28"/>
                  </a:lnTo>
                  <a:lnTo>
                    <a:pt x="89" y="0"/>
                  </a:lnTo>
                  <a:lnTo>
                    <a:pt x="60" y="0"/>
                  </a:lnTo>
                  <a:lnTo>
                    <a:pt x="57" y="0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0" y="32"/>
                  </a:lnTo>
                  <a:lnTo>
                    <a:pt x="0" y="60"/>
                  </a:lnTo>
                  <a:lnTo>
                    <a:pt x="28" y="60"/>
                  </a:lnTo>
                  <a:lnTo>
                    <a:pt x="32" y="60"/>
                  </a:lnTo>
                  <a:lnTo>
                    <a:pt x="57" y="60"/>
                  </a:lnTo>
                  <a:lnTo>
                    <a:pt x="60" y="60"/>
                  </a:lnTo>
                  <a:lnTo>
                    <a:pt x="89" y="60"/>
                  </a:lnTo>
                  <a:lnTo>
                    <a:pt x="89" y="32"/>
                  </a:lnTo>
                  <a:close/>
                  <a:moveTo>
                    <a:pt x="85" y="3"/>
                  </a:moveTo>
                  <a:lnTo>
                    <a:pt x="85" y="28"/>
                  </a:lnTo>
                  <a:lnTo>
                    <a:pt x="60" y="28"/>
                  </a:lnTo>
                  <a:lnTo>
                    <a:pt x="60" y="3"/>
                  </a:lnTo>
                  <a:lnTo>
                    <a:pt x="85" y="3"/>
                  </a:lnTo>
                  <a:close/>
                  <a:moveTo>
                    <a:pt x="57" y="3"/>
                  </a:moveTo>
                  <a:lnTo>
                    <a:pt x="57" y="28"/>
                  </a:lnTo>
                  <a:lnTo>
                    <a:pt x="32" y="28"/>
                  </a:lnTo>
                  <a:lnTo>
                    <a:pt x="32" y="3"/>
                  </a:lnTo>
                  <a:lnTo>
                    <a:pt x="57" y="3"/>
                  </a:lnTo>
                  <a:close/>
                  <a:moveTo>
                    <a:pt x="3" y="28"/>
                  </a:moveTo>
                  <a:lnTo>
                    <a:pt x="3" y="3"/>
                  </a:lnTo>
                  <a:lnTo>
                    <a:pt x="28" y="3"/>
                  </a:lnTo>
                  <a:lnTo>
                    <a:pt x="28" y="28"/>
                  </a:lnTo>
                  <a:lnTo>
                    <a:pt x="3" y="28"/>
                  </a:lnTo>
                  <a:close/>
                  <a:moveTo>
                    <a:pt x="3" y="57"/>
                  </a:moveTo>
                  <a:lnTo>
                    <a:pt x="3" y="32"/>
                  </a:lnTo>
                  <a:lnTo>
                    <a:pt x="28" y="32"/>
                  </a:lnTo>
                  <a:lnTo>
                    <a:pt x="28" y="57"/>
                  </a:lnTo>
                  <a:lnTo>
                    <a:pt x="3" y="57"/>
                  </a:lnTo>
                  <a:close/>
                  <a:moveTo>
                    <a:pt x="32" y="57"/>
                  </a:moveTo>
                  <a:lnTo>
                    <a:pt x="32" y="32"/>
                  </a:lnTo>
                  <a:lnTo>
                    <a:pt x="57" y="32"/>
                  </a:lnTo>
                  <a:lnTo>
                    <a:pt x="57" y="57"/>
                  </a:lnTo>
                  <a:lnTo>
                    <a:pt x="32" y="57"/>
                  </a:lnTo>
                  <a:close/>
                  <a:moveTo>
                    <a:pt x="60" y="32"/>
                  </a:moveTo>
                  <a:lnTo>
                    <a:pt x="85" y="32"/>
                  </a:lnTo>
                  <a:lnTo>
                    <a:pt x="85" y="57"/>
                  </a:lnTo>
                  <a:lnTo>
                    <a:pt x="60" y="57"/>
                  </a:lnTo>
                  <a:lnTo>
                    <a:pt x="60" y="32"/>
                  </a:lnTo>
                  <a:close/>
                </a:path>
              </a:pathLst>
            </a:cu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5">
              <a:extLst>
                <a:ext uri="{FF2B5EF4-FFF2-40B4-BE49-F238E27FC236}">
                  <a16:creationId xmlns:a16="http://schemas.microsoft.com/office/drawing/2014/main" xmlns="" id="{6EDF570F-D588-4999-889E-D997714577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42163" y="2159000"/>
              <a:ext cx="68263" cy="39687"/>
            </a:xfrm>
            <a:custGeom>
              <a:avLst/>
              <a:gdLst>
                <a:gd name="T0" fmla="*/ 67 w 67"/>
                <a:gd name="T1" fmla="*/ 39 h 39"/>
                <a:gd name="T2" fmla="*/ 67 w 67"/>
                <a:gd name="T3" fmla="*/ 38 h 39"/>
                <a:gd name="T4" fmla="*/ 67 w 67"/>
                <a:gd name="T5" fmla="*/ 33 h 39"/>
                <a:gd name="T6" fmla="*/ 34 w 67"/>
                <a:gd name="T7" fmla="*/ 0 h 39"/>
                <a:gd name="T8" fmla="*/ 0 w 67"/>
                <a:gd name="T9" fmla="*/ 33 h 39"/>
                <a:gd name="T10" fmla="*/ 0 w 67"/>
                <a:gd name="T11" fmla="*/ 38 h 39"/>
                <a:gd name="T12" fmla="*/ 0 w 67"/>
                <a:gd name="T13" fmla="*/ 39 h 39"/>
                <a:gd name="T14" fmla="*/ 67 w 67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39">
                  <a:moveTo>
                    <a:pt x="67" y="39"/>
                  </a:moveTo>
                  <a:cubicBezTo>
                    <a:pt x="67" y="39"/>
                    <a:pt x="67" y="39"/>
                    <a:pt x="67" y="38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15"/>
                    <a:pt x="52" y="0"/>
                    <a:pt x="34" y="0"/>
                  </a:cubicBezTo>
                  <a:cubicBezTo>
                    <a:pt x="15" y="0"/>
                    <a:pt x="0" y="15"/>
                    <a:pt x="0" y="3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lnTo>
                    <a:pt x="67" y="39"/>
                  </a:lnTo>
                  <a:close/>
                </a:path>
              </a:pathLst>
            </a:custGeom>
            <a:solidFill>
              <a:srgbClr val="A75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6">
              <a:extLst>
                <a:ext uri="{FF2B5EF4-FFF2-40B4-BE49-F238E27FC236}">
                  <a16:creationId xmlns:a16="http://schemas.microsoft.com/office/drawing/2014/main" xmlns="" id="{D5604C7B-BA3B-4B0F-AB6C-965246F7935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50100" y="2155825"/>
              <a:ext cx="60325" cy="42862"/>
            </a:xfrm>
            <a:custGeom>
              <a:avLst/>
              <a:gdLst>
                <a:gd name="T0" fmla="*/ 59 w 59"/>
                <a:gd name="T1" fmla="*/ 40 h 41"/>
                <a:gd name="T2" fmla="*/ 59 w 59"/>
                <a:gd name="T3" fmla="*/ 35 h 41"/>
                <a:gd name="T4" fmla="*/ 51 w 59"/>
                <a:gd name="T5" fmla="*/ 14 h 41"/>
                <a:gd name="T6" fmla="*/ 5 w 59"/>
                <a:gd name="T7" fmla="*/ 41 h 41"/>
                <a:gd name="T8" fmla="*/ 0 w 59"/>
                <a:gd name="T9" fmla="*/ 41 h 41"/>
                <a:gd name="T10" fmla="*/ 59 w 59"/>
                <a:gd name="T11" fmla="*/ 41 h 41"/>
                <a:gd name="T12" fmla="*/ 59 w 59"/>
                <a:gd name="T13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41">
                  <a:moveTo>
                    <a:pt x="59" y="40"/>
                  </a:moveTo>
                  <a:cubicBezTo>
                    <a:pt x="59" y="35"/>
                    <a:pt x="59" y="35"/>
                    <a:pt x="59" y="35"/>
                  </a:cubicBezTo>
                  <a:cubicBezTo>
                    <a:pt x="59" y="28"/>
                    <a:pt x="54" y="19"/>
                    <a:pt x="51" y="14"/>
                  </a:cubicBezTo>
                  <a:cubicBezTo>
                    <a:pt x="22" y="0"/>
                    <a:pt x="0" y="19"/>
                    <a:pt x="5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1"/>
                    <a:pt x="59" y="41"/>
                    <a:pt x="59" y="40"/>
                  </a:cubicBezTo>
                  <a:close/>
                </a:path>
              </a:pathLst>
            </a:custGeom>
            <a:solidFill>
              <a:srgbClr val="BB6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7">
              <a:extLst>
                <a:ext uri="{FF2B5EF4-FFF2-40B4-BE49-F238E27FC236}">
                  <a16:creationId xmlns:a16="http://schemas.microsoft.com/office/drawing/2014/main" xmlns="" id="{374D3DC0-2C73-45C4-8580-3FEFF812865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140575" y="2154238"/>
              <a:ext cx="69850" cy="46037"/>
            </a:xfrm>
            <a:custGeom>
              <a:avLst/>
              <a:gdLst>
                <a:gd name="T0" fmla="*/ 5 w 69"/>
                <a:gd name="T1" fmla="*/ 45 h 45"/>
                <a:gd name="T2" fmla="*/ 32 w 69"/>
                <a:gd name="T3" fmla="*/ 45 h 45"/>
                <a:gd name="T4" fmla="*/ 37 w 69"/>
                <a:gd name="T5" fmla="*/ 45 h 45"/>
                <a:gd name="T6" fmla="*/ 64 w 69"/>
                <a:gd name="T7" fmla="*/ 45 h 45"/>
                <a:gd name="T8" fmla="*/ 69 w 69"/>
                <a:gd name="T9" fmla="*/ 45 h 45"/>
                <a:gd name="T10" fmla="*/ 69 w 69"/>
                <a:gd name="T11" fmla="*/ 38 h 45"/>
                <a:gd name="T12" fmla="*/ 35 w 69"/>
                <a:gd name="T13" fmla="*/ 0 h 45"/>
                <a:gd name="T14" fmla="*/ 34 w 69"/>
                <a:gd name="T15" fmla="*/ 0 h 45"/>
                <a:gd name="T16" fmla="*/ 0 w 69"/>
                <a:gd name="T17" fmla="*/ 38 h 45"/>
                <a:gd name="T18" fmla="*/ 0 w 69"/>
                <a:gd name="T19" fmla="*/ 45 h 45"/>
                <a:gd name="T20" fmla="*/ 5 w 69"/>
                <a:gd name="T21" fmla="*/ 45 h 45"/>
                <a:gd name="T22" fmla="*/ 37 w 69"/>
                <a:gd name="T23" fmla="*/ 6 h 45"/>
                <a:gd name="T24" fmla="*/ 64 w 69"/>
                <a:gd name="T25" fmla="*/ 38 h 45"/>
                <a:gd name="T26" fmla="*/ 64 w 69"/>
                <a:gd name="T27" fmla="*/ 40 h 45"/>
                <a:gd name="T28" fmla="*/ 37 w 69"/>
                <a:gd name="T29" fmla="*/ 40 h 45"/>
                <a:gd name="T30" fmla="*/ 37 w 69"/>
                <a:gd name="T31" fmla="*/ 6 h 45"/>
                <a:gd name="T32" fmla="*/ 5 w 69"/>
                <a:gd name="T33" fmla="*/ 38 h 45"/>
                <a:gd name="T34" fmla="*/ 32 w 69"/>
                <a:gd name="T35" fmla="*/ 6 h 45"/>
                <a:gd name="T36" fmla="*/ 32 w 69"/>
                <a:gd name="T37" fmla="*/ 40 h 45"/>
                <a:gd name="T38" fmla="*/ 5 w 69"/>
                <a:gd name="T39" fmla="*/ 40 h 45"/>
                <a:gd name="T40" fmla="*/ 5 w 69"/>
                <a:gd name="T41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45">
                  <a:moveTo>
                    <a:pt x="5" y="45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17"/>
                    <a:pt x="54" y="0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7"/>
                    <a:pt x="0" y="38"/>
                  </a:cubicBezTo>
                  <a:cubicBezTo>
                    <a:pt x="0" y="45"/>
                    <a:pt x="0" y="45"/>
                    <a:pt x="0" y="45"/>
                  </a:cubicBezTo>
                  <a:lnTo>
                    <a:pt x="5" y="45"/>
                  </a:lnTo>
                  <a:close/>
                  <a:moveTo>
                    <a:pt x="37" y="6"/>
                  </a:moveTo>
                  <a:cubicBezTo>
                    <a:pt x="52" y="7"/>
                    <a:pt x="64" y="21"/>
                    <a:pt x="64" y="38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37" y="40"/>
                    <a:pt x="37" y="40"/>
                    <a:pt x="37" y="40"/>
                  </a:cubicBezTo>
                  <a:lnTo>
                    <a:pt x="37" y="6"/>
                  </a:lnTo>
                  <a:close/>
                  <a:moveTo>
                    <a:pt x="5" y="38"/>
                  </a:moveTo>
                  <a:cubicBezTo>
                    <a:pt x="5" y="21"/>
                    <a:pt x="17" y="7"/>
                    <a:pt x="32" y="6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5" y="40"/>
                    <a:pt x="5" y="40"/>
                    <a:pt x="5" y="40"/>
                  </a:cubicBezTo>
                  <a:lnTo>
                    <a:pt x="5" y="38"/>
                  </a:lnTo>
                  <a:close/>
                </a:path>
              </a:pathLst>
            </a:cu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Rectangle 118">
              <a:extLst>
                <a:ext uri="{FF2B5EF4-FFF2-40B4-BE49-F238E27FC236}">
                  <a16:creationId xmlns:a16="http://schemas.microsoft.com/office/drawing/2014/main" xmlns="" id="{A8424DE0-2AC4-44DB-B09C-3CF054889ED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099300" y="2355850"/>
              <a:ext cx="153988" cy="12700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Rectangle 119">
              <a:extLst>
                <a:ext uri="{FF2B5EF4-FFF2-40B4-BE49-F238E27FC236}">
                  <a16:creationId xmlns:a16="http://schemas.microsoft.com/office/drawing/2014/main" xmlns="" id="{826E1198-28FA-4C8E-9E1E-E19376521D0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05650" y="2368550"/>
              <a:ext cx="141288" cy="6350"/>
            </a:xfrm>
            <a:prstGeom prst="rect">
              <a:avLst/>
            </a:prstGeom>
            <a:solidFill>
              <a:srgbClr val="AF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Oval 120">
              <a:extLst>
                <a:ext uri="{FF2B5EF4-FFF2-40B4-BE49-F238E27FC236}">
                  <a16:creationId xmlns:a16="http://schemas.microsoft.com/office/drawing/2014/main" xmlns="" id="{B54995D5-D1CB-4073-93D2-4DAAF87D3E7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38988" y="2562225"/>
              <a:ext cx="6350" cy="6350"/>
            </a:xfrm>
            <a:prstGeom prst="ellipse">
              <a:avLst/>
            </a:prstGeom>
            <a:solidFill>
              <a:srgbClr val="BB6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Rectangle 121">
              <a:extLst>
                <a:ext uri="{FF2B5EF4-FFF2-40B4-BE49-F238E27FC236}">
                  <a16:creationId xmlns:a16="http://schemas.microsoft.com/office/drawing/2014/main" xmlns="" id="{1495364C-912F-4CE0-907D-3EE8758D285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019925" y="2600325"/>
              <a:ext cx="311150" cy="28575"/>
            </a:xfrm>
            <a:prstGeom prst="rect">
              <a:avLst/>
            </a:prstGeom>
            <a:solidFill>
              <a:srgbClr val="DD8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Rectangle 122">
              <a:extLst>
                <a:ext uri="{FF2B5EF4-FFF2-40B4-BE49-F238E27FC236}">
                  <a16:creationId xmlns:a16="http://schemas.microsoft.com/office/drawing/2014/main" xmlns="" id="{67F29EBA-0614-4307-80F5-3039C8F65F5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018338" y="2620963"/>
              <a:ext cx="315913" cy="7937"/>
            </a:xfrm>
            <a:prstGeom prst="rect">
              <a:avLst/>
            </a:prstGeom>
            <a:solidFill>
              <a:srgbClr val="BB6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Rectangle 123">
              <a:extLst>
                <a:ext uri="{FF2B5EF4-FFF2-40B4-BE49-F238E27FC236}">
                  <a16:creationId xmlns:a16="http://schemas.microsoft.com/office/drawing/2014/main" xmlns="" id="{CA12A654-3343-44EE-9920-8BB039CE57A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05650" y="2439988"/>
              <a:ext cx="139700" cy="188912"/>
            </a:xfrm>
            <a:prstGeom prst="rect">
              <a:avLst/>
            </a:prstGeom>
            <a:solidFill>
              <a:srgbClr val="DD8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4">
              <a:extLst>
                <a:ext uri="{FF2B5EF4-FFF2-40B4-BE49-F238E27FC236}">
                  <a16:creationId xmlns:a16="http://schemas.microsoft.com/office/drawing/2014/main" xmlns="" id="{4ED11E7C-3FCC-4186-B22F-BABBE66DCE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86588" y="2392363"/>
              <a:ext cx="379413" cy="44450"/>
            </a:xfrm>
            <a:custGeom>
              <a:avLst/>
              <a:gdLst>
                <a:gd name="T0" fmla="*/ 219 w 239"/>
                <a:gd name="T1" fmla="*/ 0 h 28"/>
                <a:gd name="T2" fmla="*/ 92 w 239"/>
                <a:gd name="T3" fmla="*/ 0 h 28"/>
                <a:gd name="T4" fmla="*/ 76 w 239"/>
                <a:gd name="T5" fmla="*/ 0 h 28"/>
                <a:gd name="T6" fmla="*/ 20 w 239"/>
                <a:gd name="T7" fmla="*/ 0 h 28"/>
                <a:gd name="T8" fmla="*/ 0 w 239"/>
                <a:gd name="T9" fmla="*/ 28 h 28"/>
                <a:gd name="T10" fmla="*/ 76 w 239"/>
                <a:gd name="T11" fmla="*/ 28 h 28"/>
                <a:gd name="T12" fmla="*/ 92 w 239"/>
                <a:gd name="T13" fmla="*/ 28 h 28"/>
                <a:gd name="T14" fmla="*/ 239 w 239"/>
                <a:gd name="T15" fmla="*/ 28 h 28"/>
                <a:gd name="T16" fmla="*/ 219 w 23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9" h="28">
                  <a:moveTo>
                    <a:pt x="219" y="0"/>
                  </a:moveTo>
                  <a:lnTo>
                    <a:pt x="92" y="0"/>
                  </a:lnTo>
                  <a:lnTo>
                    <a:pt x="76" y="0"/>
                  </a:lnTo>
                  <a:lnTo>
                    <a:pt x="20" y="0"/>
                  </a:lnTo>
                  <a:lnTo>
                    <a:pt x="0" y="28"/>
                  </a:lnTo>
                  <a:lnTo>
                    <a:pt x="76" y="28"/>
                  </a:lnTo>
                  <a:lnTo>
                    <a:pt x="92" y="28"/>
                  </a:lnTo>
                  <a:lnTo>
                    <a:pt x="239" y="28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707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Rectangle 125">
              <a:extLst>
                <a:ext uri="{FF2B5EF4-FFF2-40B4-BE49-F238E27FC236}">
                  <a16:creationId xmlns:a16="http://schemas.microsoft.com/office/drawing/2014/main" xmlns="" id="{97E8248F-8642-4E03-8614-9215DC543A0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986588" y="2436813"/>
              <a:ext cx="379413" cy="7937"/>
            </a:xfrm>
            <a:prstGeom prst="rect">
              <a:avLst/>
            </a:prstGeom>
            <a:solidFill>
              <a:srgbClr val="5960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Rectangle 126">
              <a:extLst>
                <a:ext uri="{FF2B5EF4-FFF2-40B4-BE49-F238E27FC236}">
                  <a16:creationId xmlns:a16="http://schemas.microsoft.com/office/drawing/2014/main" xmlns="" id="{AC38E9AA-3825-453E-B89C-1CCFBAD4E1C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34225" y="2454275"/>
              <a:ext cx="82550" cy="165100"/>
            </a:xfrm>
            <a:prstGeom prst="rect">
              <a:avLst/>
            </a:prstGeom>
            <a:solidFill>
              <a:srgbClr val="A75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Rectangle 127">
              <a:extLst>
                <a:ext uri="{FF2B5EF4-FFF2-40B4-BE49-F238E27FC236}">
                  <a16:creationId xmlns:a16="http://schemas.microsoft.com/office/drawing/2014/main" xmlns="" id="{29D1552C-2926-4BF5-B361-AE43808D733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5338" y="2466975"/>
              <a:ext cx="60325" cy="87312"/>
            </a:xfrm>
            <a:prstGeom prst="rect">
              <a:avLst/>
            </a:prstGeom>
            <a:solidFill>
              <a:srgbClr val="BB6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Rectangle 128">
              <a:extLst>
                <a:ext uri="{FF2B5EF4-FFF2-40B4-BE49-F238E27FC236}">
                  <a16:creationId xmlns:a16="http://schemas.microsoft.com/office/drawing/2014/main" xmlns="" id="{BD0A8450-1B77-4527-B2C2-C4E6607EB55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5338" y="2565400"/>
              <a:ext cx="60325" cy="42862"/>
            </a:xfrm>
            <a:prstGeom prst="rect">
              <a:avLst/>
            </a:prstGeom>
            <a:solidFill>
              <a:srgbClr val="BB6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Oval 129">
              <a:extLst>
                <a:ext uri="{FF2B5EF4-FFF2-40B4-BE49-F238E27FC236}">
                  <a16:creationId xmlns:a16="http://schemas.microsoft.com/office/drawing/2014/main" xmlns="" id="{6A2E4435-BD19-42CF-B7C4-A2B0CA5C31F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37400" y="2555875"/>
              <a:ext cx="7938" cy="7937"/>
            </a:xfrm>
            <a:prstGeom prst="ellipse">
              <a:avLst/>
            </a:prstGeom>
            <a:solidFill>
              <a:srgbClr val="BB6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Rectangle 130">
              <a:extLst>
                <a:ext uri="{FF2B5EF4-FFF2-40B4-BE49-F238E27FC236}">
                  <a16:creationId xmlns:a16="http://schemas.microsoft.com/office/drawing/2014/main" xmlns="" id="{7CB9CF88-E074-45F8-B166-945D8A144F4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750050" y="2335213"/>
              <a:ext cx="269875" cy="17462"/>
            </a:xfrm>
            <a:prstGeom prst="rect">
              <a:avLst/>
            </a:prstGeom>
            <a:solidFill>
              <a:srgbClr val="BB6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Rectangle 131">
              <a:extLst>
                <a:ext uri="{FF2B5EF4-FFF2-40B4-BE49-F238E27FC236}">
                  <a16:creationId xmlns:a16="http://schemas.microsoft.com/office/drawing/2014/main" xmlns="" id="{C710C80E-14A5-4128-A784-22254FD4050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16763" y="2617788"/>
              <a:ext cx="117475" cy="12700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Rectangle 132">
              <a:extLst>
                <a:ext uri="{FF2B5EF4-FFF2-40B4-BE49-F238E27FC236}">
                  <a16:creationId xmlns:a16="http://schemas.microsoft.com/office/drawing/2014/main" xmlns="" id="{D880CAA3-2D28-4014-AC86-8BC52D2DCE4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13588" y="2633663"/>
              <a:ext cx="125413" cy="12700"/>
            </a:xfrm>
            <a:prstGeom prst="rect">
              <a:avLst/>
            </a:prstGeom>
            <a:solidFill>
              <a:srgbClr val="E8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Rectangle 133">
              <a:extLst>
                <a:ext uri="{FF2B5EF4-FFF2-40B4-BE49-F238E27FC236}">
                  <a16:creationId xmlns:a16="http://schemas.microsoft.com/office/drawing/2014/main" xmlns="" id="{9AEF5191-2FCA-4FD5-AA85-8624AC21A0C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13588" y="2630488"/>
              <a:ext cx="125413" cy="3175"/>
            </a:xfrm>
            <a:prstGeom prst="rect">
              <a:avLst/>
            </a:prstGeom>
            <a:solidFill>
              <a:srgbClr val="C8C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Rectangle 134">
              <a:extLst>
                <a:ext uri="{FF2B5EF4-FFF2-40B4-BE49-F238E27FC236}">
                  <a16:creationId xmlns:a16="http://schemas.microsoft.com/office/drawing/2014/main" xmlns="" id="{D2267EA7-DD2B-463A-B141-950295842B3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16763" y="2616200"/>
              <a:ext cx="117475" cy="3175"/>
            </a:xfrm>
            <a:prstGeom prst="rect">
              <a:avLst/>
            </a:prstGeom>
            <a:solidFill>
              <a:srgbClr val="C8C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Rectangle 135">
              <a:extLst>
                <a:ext uri="{FF2B5EF4-FFF2-40B4-BE49-F238E27FC236}">
                  <a16:creationId xmlns:a16="http://schemas.microsoft.com/office/drawing/2014/main" xmlns="" id="{A4E26D45-BBAA-4D3B-9572-D1C57466EBA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640513" y="2549525"/>
              <a:ext cx="20638" cy="63500"/>
            </a:xfrm>
            <a:prstGeom prst="rect">
              <a:avLst/>
            </a:prstGeom>
            <a:solidFill>
              <a:srgbClr val="764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Oval 136">
              <a:extLst>
                <a:ext uri="{FF2B5EF4-FFF2-40B4-BE49-F238E27FC236}">
                  <a16:creationId xmlns:a16="http://schemas.microsoft.com/office/drawing/2014/main" xmlns="" id="{F7C328BC-69E9-4AAF-9FDE-2DD7FC59B55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86538" y="2427288"/>
              <a:ext cx="125413" cy="123825"/>
            </a:xfrm>
            <a:prstGeom prst="ellipse">
              <a:avLst/>
            </a:prstGeom>
            <a:solidFill>
              <a:srgbClr val="FF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7">
              <a:extLst>
                <a:ext uri="{FF2B5EF4-FFF2-40B4-BE49-F238E27FC236}">
                  <a16:creationId xmlns:a16="http://schemas.microsoft.com/office/drawing/2014/main" xmlns="" id="{6D7ED8F8-E322-49DB-9995-7E34ABC9C4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24450" y="2724150"/>
              <a:ext cx="2274888" cy="638175"/>
            </a:xfrm>
            <a:custGeom>
              <a:avLst/>
              <a:gdLst>
                <a:gd name="T0" fmla="*/ 0 w 2226"/>
                <a:gd name="T1" fmla="*/ 0 h 627"/>
                <a:gd name="T2" fmla="*/ 1113 w 2226"/>
                <a:gd name="T3" fmla="*/ 627 h 627"/>
                <a:gd name="T4" fmla="*/ 2226 w 2226"/>
                <a:gd name="T5" fmla="*/ 0 h 627"/>
                <a:gd name="T6" fmla="*/ 0 w 2226"/>
                <a:gd name="T7" fmla="*/ 0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26" h="627">
                  <a:moveTo>
                    <a:pt x="0" y="0"/>
                  </a:moveTo>
                  <a:cubicBezTo>
                    <a:pt x="228" y="376"/>
                    <a:pt x="641" y="627"/>
                    <a:pt x="1113" y="627"/>
                  </a:cubicBezTo>
                  <a:cubicBezTo>
                    <a:pt x="1585" y="627"/>
                    <a:pt x="1998" y="376"/>
                    <a:pt x="222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3382962" y="2958632"/>
            <a:ext cx="5426076" cy="162150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3382962" y="5264868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500" smtClean="0">
                <a:solidFill>
                  <a:schemeClr val="accent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82962" y="4968597"/>
            <a:ext cx="5426076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accent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2019/9/26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Relationship Id="rId6" Type="http://schemas.openxmlformats.org/officeDocument/2006/relationships/image" Target="../media/image11.png"/><Relationship Id="rId5" Type="http://schemas.openxmlformats.org/officeDocument/2006/relationships/image" Target="../media/image10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简约手绘扁平插画模板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027363" y="3921787"/>
            <a:ext cx="6137275" cy="895350"/>
          </a:xfrm>
        </p:spPr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65DA3FD1-5D81-4296-9467-52514004D4DF}"/>
              </a:ext>
            </a:extLst>
          </p:cNvPr>
          <p:cNvSpPr txBox="1"/>
          <p:nvPr/>
        </p:nvSpPr>
        <p:spPr>
          <a:xfrm>
            <a:off x="5492027" y="1971675"/>
            <a:ext cx="1207945" cy="1050263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4777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43FDF47-B46E-403B-B29A-CAD985632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1469C3B-5605-48A0-A700-8E08797B59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A4F67D7-D286-45D5-A740-F898AD459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18648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84AC129-C81B-485B-8879-6D01F4494A2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399" y="1165759"/>
            <a:ext cx="10858500" cy="4977866"/>
            <a:chOff x="660399" y="1165759"/>
            <a:chExt cx="10858500" cy="4977866"/>
          </a:xfrm>
        </p:grpSpPr>
        <p:grpSp>
          <p:nvGrpSpPr>
            <p:cNvPr id="6" name="îṡ1íḋe">
              <a:extLst>
                <a:ext uri="{FF2B5EF4-FFF2-40B4-BE49-F238E27FC236}">
                  <a16:creationId xmlns:a16="http://schemas.microsoft.com/office/drawing/2014/main" xmlns="" id="{800D2561-E653-4ACD-BEF8-62DC20E2D880}"/>
                </a:ext>
              </a:extLst>
            </p:cNvPr>
            <p:cNvGrpSpPr/>
            <p:nvPr/>
          </p:nvGrpSpPr>
          <p:grpSpPr>
            <a:xfrm>
              <a:off x="1326000" y="3155569"/>
              <a:ext cx="1654667" cy="1165376"/>
              <a:chOff x="1141744" y="2846312"/>
              <a:chExt cx="1654667" cy="1165376"/>
            </a:xfrm>
          </p:grpSpPr>
          <p:sp>
            <p:nvSpPr>
              <p:cNvPr id="39" name="ïṧļïḑè">
                <a:extLst>
                  <a:ext uri="{FF2B5EF4-FFF2-40B4-BE49-F238E27FC236}">
                    <a16:creationId xmlns:a16="http://schemas.microsoft.com/office/drawing/2014/main" xmlns="" id="{05F4C067-454D-4E22-A7C3-8B3369338A53}"/>
                  </a:ext>
                </a:extLst>
              </p:cNvPr>
              <p:cNvSpPr/>
              <p:nvPr/>
            </p:nvSpPr>
            <p:spPr bwMode="auto">
              <a:xfrm>
                <a:off x="1531555" y="3899617"/>
                <a:ext cx="775562" cy="112071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9" y="6724"/>
                      <a:pt x="20639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ïṧḻïḋé">
                <a:extLst>
                  <a:ext uri="{FF2B5EF4-FFF2-40B4-BE49-F238E27FC236}">
                    <a16:creationId xmlns:a16="http://schemas.microsoft.com/office/drawing/2014/main" xmlns="" id="{3805CEFD-440F-4312-91D4-29DAC4BE6B8C}"/>
                  </a:ext>
                </a:extLst>
              </p:cNvPr>
              <p:cNvSpPr/>
              <p:nvPr/>
            </p:nvSpPr>
            <p:spPr bwMode="auto">
              <a:xfrm>
                <a:off x="1141744" y="2846312"/>
                <a:ext cx="1165373" cy="1165376"/>
              </a:xfrm>
              <a:custGeom>
                <a:avLst/>
                <a:gdLst>
                  <a:gd name="T0" fmla="+- 0 11026 981"/>
                  <a:gd name="T1" fmla="*/ T0 w 20090"/>
                  <a:gd name="T2" fmla="*/ 10297 h 20595"/>
                  <a:gd name="T3" fmla="+- 0 11026 981"/>
                  <a:gd name="T4" fmla="*/ T3 w 20090"/>
                  <a:gd name="T5" fmla="*/ 10297 h 20595"/>
                  <a:gd name="T6" fmla="+- 0 11026 981"/>
                  <a:gd name="T7" fmla="*/ T6 w 20090"/>
                  <a:gd name="T8" fmla="*/ 10297 h 20595"/>
                  <a:gd name="T9" fmla="+- 0 11026 981"/>
                  <a:gd name="T10" fmla="*/ T9 w 20090"/>
                  <a:gd name="T11" fmla="*/ 10297 h 20595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090" h="20595">
                    <a:moveTo>
                      <a:pt x="10048" y="0"/>
                    </a:moveTo>
                    <a:cubicBezTo>
                      <a:pt x="7476" y="0"/>
                      <a:pt x="4905" y="1002"/>
                      <a:pt x="2943" y="3012"/>
                    </a:cubicBezTo>
                    <a:cubicBezTo>
                      <a:pt x="-981" y="7034"/>
                      <a:pt x="-981" y="13557"/>
                      <a:pt x="2943" y="17578"/>
                    </a:cubicBezTo>
                    <a:cubicBezTo>
                      <a:pt x="6867" y="21599"/>
                      <a:pt x="13229" y="21599"/>
                      <a:pt x="17153" y="17578"/>
                    </a:cubicBezTo>
                    <a:cubicBezTo>
                      <a:pt x="19748" y="14919"/>
                      <a:pt x="20618" y="11168"/>
                      <a:pt x="19782" y="7768"/>
                    </a:cubicBezTo>
                    <a:cubicBezTo>
                      <a:pt x="18191" y="8614"/>
                      <a:pt x="16192" y="8372"/>
                      <a:pt x="14857" y="7004"/>
                    </a:cubicBezTo>
                    <a:cubicBezTo>
                      <a:pt x="13287" y="5395"/>
                      <a:pt x="13228" y="2841"/>
                      <a:pt x="14647" y="1140"/>
                    </a:cubicBezTo>
                    <a:cubicBezTo>
                      <a:pt x="13208" y="380"/>
                      <a:pt x="11629" y="0"/>
                      <a:pt x="10048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ïṣḷïḓé">
                <a:extLst>
                  <a:ext uri="{FF2B5EF4-FFF2-40B4-BE49-F238E27FC236}">
                    <a16:creationId xmlns:a16="http://schemas.microsoft.com/office/drawing/2014/main" xmlns="" id="{99C67129-C359-4675-BF36-2947A0391730}"/>
                  </a:ext>
                </a:extLst>
              </p:cNvPr>
              <p:cNvSpPr/>
              <p:nvPr/>
            </p:nvSpPr>
            <p:spPr bwMode="auto">
              <a:xfrm>
                <a:off x="1919336" y="2903160"/>
                <a:ext cx="877075" cy="34352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marL="0" indent="0" algn="l">
                  <a:buSzTx/>
                  <a:buFontTx/>
                  <a:buNone/>
                </a:pPr>
                <a:r>
                  <a:rPr lang="en-US" altLang="zh-CN" sz="1800" b="1" i="1" dirty="0"/>
                  <a:t>Text</a:t>
                </a:r>
                <a:endParaRPr lang="zh-CN" altLang="en-US" sz="1800" b="1" i="1" dirty="0"/>
              </a:p>
            </p:txBody>
          </p:sp>
          <p:sp>
            <p:nvSpPr>
              <p:cNvPr id="42" name="ïṣľíḓè">
                <a:extLst>
                  <a:ext uri="{FF2B5EF4-FFF2-40B4-BE49-F238E27FC236}">
                    <a16:creationId xmlns:a16="http://schemas.microsoft.com/office/drawing/2014/main" xmlns="" id="{C9915D75-7800-4229-BA79-8317B58C3DAC}"/>
                  </a:ext>
                </a:extLst>
              </p:cNvPr>
              <p:cNvSpPr/>
              <p:nvPr/>
            </p:nvSpPr>
            <p:spPr bwMode="auto">
              <a:xfrm>
                <a:off x="1545361" y="3303529"/>
                <a:ext cx="358139" cy="25094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2303"/>
                    </a:moveTo>
                    <a:lnTo>
                      <a:pt x="21599" y="19991"/>
                    </a:lnTo>
                    <a:lnTo>
                      <a:pt x="15324" y="10736"/>
                    </a:lnTo>
                    <a:cubicBezTo>
                      <a:pt x="15324" y="10736"/>
                      <a:pt x="21599" y="2303"/>
                      <a:pt x="21599" y="2303"/>
                    </a:cubicBezTo>
                    <a:close/>
                    <a:moveTo>
                      <a:pt x="20046" y="0"/>
                    </a:moveTo>
                    <a:lnTo>
                      <a:pt x="10784" y="12560"/>
                    </a:lnTo>
                    <a:lnTo>
                      <a:pt x="1523" y="0"/>
                    </a:lnTo>
                    <a:cubicBezTo>
                      <a:pt x="1523" y="0"/>
                      <a:pt x="20046" y="0"/>
                      <a:pt x="20046" y="0"/>
                    </a:cubicBezTo>
                    <a:close/>
                    <a:moveTo>
                      <a:pt x="20412" y="21600"/>
                    </a:moveTo>
                    <a:lnTo>
                      <a:pt x="1188" y="21600"/>
                    </a:lnTo>
                    <a:lnTo>
                      <a:pt x="7494" y="12430"/>
                    </a:lnTo>
                    <a:lnTo>
                      <a:pt x="10784" y="16862"/>
                    </a:lnTo>
                    <a:lnTo>
                      <a:pt x="14136" y="12342"/>
                    </a:lnTo>
                    <a:cubicBezTo>
                      <a:pt x="14136" y="12342"/>
                      <a:pt x="20412" y="21600"/>
                      <a:pt x="20412" y="21600"/>
                    </a:cubicBezTo>
                    <a:close/>
                    <a:moveTo>
                      <a:pt x="0" y="2303"/>
                    </a:moveTo>
                    <a:lnTo>
                      <a:pt x="6306" y="10778"/>
                    </a:lnTo>
                    <a:lnTo>
                      <a:pt x="0" y="19991"/>
                    </a:lnTo>
                    <a:cubicBezTo>
                      <a:pt x="0" y="19991"/>
                      <a:pt x="0" y="2303"/>
                      <a:pt x="0" y="230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7" name="iṥļîḍê">
              <a:extLst>
                <a:ext uri="{FF2B5EF4-FFF2-40B4-BE49-F238E27FC236}">
                  <a16:creationId xmlns:a16="http://schemas.microsoft.com/office/drawing/2014/main" xmlns="" id="{6BDCD688-E3FE-41F9-9031-9C0D694ECAA8}"/>
                </a:ext>
              </a:extLst>
            </p:cNvPr>
            <p:cNvSpPr txBox="1"/>
            <p:nvPr/>
          </p:nvSpPr>
          <p:spPr>
            <a:xfrm>
              <a:off x="673099" y="1165759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8" name="îṣ1iḓê">
              <a:extLst>
                <a:ext uri="{FF2B5EF4-FFF2-40B4-BE49-F238E27FC236}">
                  <a16:creationId xmlns:a16="http://schemas.microsoft.com/office/drawing/2014/main" xmlns="" id="{27E3CCCF-4799-4A9D-8008-3488CED850B8}"/>
                </a:ext>
              </a:extLst>
            </p:cNvPr>
            <p:cNvSpPr txBox="1"/>
            <p:nvPr/>
          </p:nvSpPr>
          <p:spPr>
            <a:xfrm>
              <a:off x="673101" y="1747685"/>
              <a:ext cx="108457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  <p:grpSp>
          <p:nvGrpSpPr>
            <p:cNvPr id="9" name="íšľîdê">
              <a:extLst>
                <a:ext uri="{FF2B5EF4-FFF2-40B4-BE49-F238E27FC236}">
                  <a16:creationId xmlns:a16="http://schemas.microsoft.com/office/drawing/2014/main" xmlns="" id="{767F1F0C-46FD-408C-BD29-F79EB5EBB8D9}"/>
                </a:ext>
              </a:extLst>
            </p:cNvPr>
            <p:cNvGrpSpPr/>
            <p:nvPr/>
          </p:nvGrpSpPr>
          <p:grpSpPr>
            <a:xfrm>
              <a:off x="3489705" y="4655325"/>
              <a:ext cx="2370580" cy="1293675"/>
              <a:chOff x="3489705" y="4655325"/>
              <a:chExt cx="2370580" cy="1293675"/>
            </a:xfrm>
          </p:grpSpPr>
          <p:sp>
            <p:nvSpPr>
              <p:cNvPr id="37" name="îṣ1ïḑe">
                <a:extLst>
                  <a:ext uri="{FF2B5EF4-FFF2-40B4-BE49-F238E27FC236}">
                    <a16:creationId xmlns:a16="http://schemas.microsoft.com/office/drawing/2014/main" xmlns="" id="{3E909255-DB35-44D8-91C3-11F188791F99}"/>
                  </a:ext>
                </a:extLst>
              </p:cNvPr>
              <p:cNvSpPr/>
              <p:nvPr/>
            </p:nvSpPr>
            <p:spPr bwMode="auto">
              <a:xfrm>
                <a:off x="3489705" y="5141704"/>
                <a:ext cx="2370580" cy="8072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8" name="ïṥļíde">
                <a:extLst>
                  <a:ext uri="{FF2B5EF4-FFF2-40B4-BE49-F238E27FC236}">
                    <a16:creationId xmlns:a16="http://schemas.microsoft.com/office/drawing/2014/main" xmlns="" id="{69812904-A7EB-4E38-9776-AC06AA3CFF9B}"/>
                  </a:ext>
                </a:extLst>
              </p:cNvPr>
              <p:cNvSpPr txBox="1"/>
              <p:nvPr/>
            </p:nvSpPr>
            <p:spPr bwMode="auto">
              <a:xfrm>
                <a:off x="3489705" y="4655325"/>
                <a:ext cx="2370580" cy="48637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i="1" dirty="0"/>
                  <a:t>Text here</a:t>
                </a:r>
              </a:p>
            </p:txBody>
          </p:sp>
        </p:grpSp>
        <p:grpSp>
          <p:nvGrpSpPr>
            <p:cNvPr id="10" name="iṣ1iďé">
              <a:extLst>
                <a:ext uri="{FF2B5EF4-FFF2-40B4-BE49-F238E27FC236}">
                  <a16:creationId xmlns:a16="http://schemas.microsoft.com/office/drawing/2014/main" xmlns="" id="{18FF75F0-7943-4D6D-85C3-569908CF1D37}"/>
                </a:ext>
              </a:extLst>
            </p:cNvPr>
            <p:cNvGrpSpPr/>
            <p:nvPr/>
          </p:nvGrpSpPr>
          <p:grpSpPr>
            <a:xfrm>
              <a:off x="6319011" y="4655325"/>
              <a:ext cx="2370580" cy="1293675"/>
              <a:chOff x="6319011" y="4655325"/>
              <a:chExt cx="2370580" cy="1293675"/>
            </a:xfrm>
          </p:grpSpPr>
          <p:sp>
            <p:nvSpPr>
              <p:cNvPr id="35" name="ïsľïḋè">
                <a:extLst>
                  <a:ext uri="{FF2B5EF4-FFF2-40B4-BE49-F238E27FC236}">
                    <a16:creationId xmlns:a16="http://schemas.microsoft.com/office/drawing/2014/main" xmlns="" id="{15B32F18-D868-4E77-8268-B2ADB35C405A}"/>
                  </a:ext>
                </a:extLst>
              </p:cNvPr>
              <p:cNvSpPr/>
              <p:nvPr/>
            </p:nvSpPr>
            <p:spPr bwMode="auto">
              <a:xfrm>
                <a:off x="6319011" y="5141704"/>
                <a:ext cx="2370580" cy="8072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6" name="íṣ1íḓe">
                <a:extLst>
                  <a:ext uri="{FF2B5EF4-FFF2-40B4-BE49-F238E27FC236}">
                    <a16:creationId xmlns:a16="http://schemas.microsoft.com/office/drawing/2014/main" xmlns="" id="{6DE2C6E7-0931-4F78-9000-EC433A5213E2}"/>
                  </a:ext>
                </a:extLst>
              </p:cNvPr>
              <p:cNvSpPr txBox="1"/>
              <p:nvPr/>
            </p:nvSpPr>
            <p:spPr bwMode="auto">
              <a:xfrm>
                <a:off x="6319011" y="4655325"/>
                <a:ext cx="2370580" cy="48637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i="1" dirty="0"/>
                  <a:t>Text here</a:t>
                </a:r>
              </a:p>
            </p:txBody>
          </p:sp>
        </p:grpSp>
        <p:grpSp>
          <p:nvGrpSpPr>
            <p:cNvPr id="11" name="íśľide">
              <a:extLst>
                <a:ext uri="{FF2B5EF4-FFF2-40B4-BE49-F238E27FC236}">
                  <a16:creationId xmlns:a16="http://schemas.microsoft.com/office/drawing/2014/main" xmlns="" id="{452CC1E1-584A-4761-8BD5-470A29FC040E}"/>
                </a:ext>
              </a:extLst>
            </p:cNvPr>
            <p:cNvGrpSpPr/>
            <p:nvPr/>
          </p:nvGrpSpPr>
          <p:grpSpPr>
            <a:xfrm>
              <a:off x="9148319" y="4655325"/>
              <a:ext cx="2370580" cy="1293675"/>
              <a:chOff x="9148319" y="4655325"/>
              <a:chExt cx="2370580" cy="1293675"/>
            </a:xfrm>
          </p:grpSpPr>
          <p:sp>
            <p:nvSpPr>
              <p:cNvPr id="33" name="ï$ľiḋé">
                <a:extLst>
                  <a:ext uri="{FF2B5EF4-FFF2-40B4-BE49-F238E27FC236}">
                    <a16:creationId xmlns:a16="http://schemas.microsoft.com/office/drawing/2014/main" xmlns="" id="{B272A1ED-ACD5-422B-9ED9-630691233CF0}"/>
                  </a:ext>
                </a:extLst>
              </p:cNvPr>
              <p:cNvSpPr/>
              <p:nvPr/>
            </p:nvSpPr>
            <p:spPr bwMode="auto">
              <a:xfrm>
                <a:off x="9148319" y="5141704"/>
                <a:ext cx="2370580" cy="8072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4" name="îṣḻïde">
                <a:extLst>
                  <a:ext uri="{FF2B5EF4-FFF2-40B4-BE49-F238E27FC236}">
                    <a16:creationId xmlns:a16="http://schemas.microsoft.com/office/drawing/2014/main" xmlns="" id="{6D0A5AB0-1F76-4688-BEBC-4217BCA002C6}"/>
                  </a:ext>
                </a:extLst>
              </p:cNvPr>
              <p:cNvSpPr txBox="1"/>
              <p:nvPr/>
            </p:nvSpPr>
            <p:spPr bwMode="auto">
              <a:xfrm>
                <a:off x="9148319" y="4655325"/>
                <a:ext cx="2370580" cy="48637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i="1" dirty="0"/>
                  <a:t>Text here</a:t>
                </a:r>
              </a:p>
            </p:txBody>
          </p:sp>
        </p:grpSp>
        <p:grpSp>
          <p:nvGrpSpPr>
            <p:cNvPr id="12" name="î$ḷiḑe">
              <a:extLst>
                <a:ext uri="{FF2B5EF4-FFF2-40B4-BE49-F238E27FC236}">
                  <a16:creationId xmlns:a16="http://schemas.microsoft.com/office/drawing/2014/main" xmlns="" id="{D19C008C-48F2-4A56-8ED9-3762BFC49991}"/>
                </a:ext>
              </a:extLst>
            </p:cNvPr>
            <p:cNvGrpSpPr/>
            <p:nvPr/>
          </p:nvGrpSpPr>
          <p:grpSpPr>
            <a:xfrm>
              <a:off x="660399" y="4655325"/>
              <a:ext cx="2370580" cy="1293675"/>
              <a:chOff x="660399" y="4655325"/>
              <a:chExt cx="2370580" cy="1293675"/>
            </a:xfrm>
          </p:grpSpPr>
          <p:sp>
            <p:nvSpPr>
              <p:cNvPr id="31" name="îSḻíḍe">
                <a:extLst>
                  <a:ext uri="{FF2B5EF4-FFF2-40B4-BE49-F238E27FC236}">
                    <a16:creationId xmlns:a16="http://schemas.microsoft.com/office/drawing/2014/main" xmlns="" id="{26E70B94-1793-4B38-8BFF-5AC34772BEA2}"/>
                  </a:ext>
                </a:extLst>
              </p:cNvPr>
              <p:cNvSpPr/>
              <p:nvPr/>
            </p:nvSpPr>
            <p:spPr bwMode="auto">
              <a:xfrm>
                <a:off x="660399" y="5141704"/>
                <a:ext cx="2370580" cy="8072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2" name="ïṧľíḑè">
                <a:extLst>
                  <a:ext uri="{FF2B5EF4-FFF2-40B4-BE49-F238E27FC236}">
                    <a16:creationId xmlns:a16="http://schemas.microsoft.com/office/drawing/2014/main" xmlns="" id="{FAF99464-017B-4285-9432-E3203C070288}"/>
                  </a:ext>
                </a:extLst>
              </p:cNvPr>
              <p:cNvSpPr txBox="1"/>
              <p:nvPr/>
            </p:nvSpPr>
            <p:spPr bwMode="auto">
              <a:xfrm>
                <a:off x="660399" y="4655325"/>
                <a:ext cx="2370580" cy="48637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i="1" dirty="0"/>
                  <a:t>Text here</a:t>
                </a:r>
              </a:p>
            </p:txBody>
          </p:sp>
        </p:grpSp>
        <p:grpSp>
          <p:nvGrpSpPr>
            <p:cNvPr id="13" name="îs1ïḋê">
              <a:extLst>
                <a:ext uri="{FF2B5EF4-FFF2-40B4-BE49-F238E27FC236}">
                  <a16:creationId xmlns:a16="http://schemas.microsoft.com/office/drawing/2014/main" xmlns="" id="{8E8A7B6D-35BB-43B5-B8A1-1A79871B3DD4}"/>
                </a:ext>
              </a:extLst>
            </p:cNvPr>
            <p:cNvGrpSpPr/>
            <p:nvPr/>
          </p:nvGrpSpPr>
          <p:grpSpPr>
            <a:xfrm>
              <a:off x="4155307" y="3155569"/>
              <a:ext cx="1654667" cy="1165376"/>
              <a:chOff x="1141744" y="2846312"/>
              <a:chExt cx="1654667" cy="1165376"/>
            </a:xfrm>
          </p:grpSpPr>
          <p:sp>
            <p:nvSpPr>
              <p:cNvPr id="27" name="íṣlîḓe">
                <a:extLst>
                  <a:ext uri="{FF2B5EF4-FFF2-40B4-BE49-F238E27FC236}">
                    <a16:creationId xmlns:a16="http://schemas.microsoft.com/office/drawing/2014/main" xmlns="" id="{2FA524FD-0AC8-44E5-9594-175EFFED219D}"/>
                  </a:ext>
                </a:extLst>
              </p:cNvPr>
              <p:cNvSpPr/>
              <p:nvPr/>
            </p:nvSpPr>
            <p:spPr bwMode="auto">
              <a:xfrm>
                <a:off x="1531555" y="3899617"/>
                <a:ext cx="775562" cy="112071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9" y="6724"/>
                      <a:pt x="20639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ïṩḻidè">
                <a:extLst>
                  <a:ext uri="{FF2B5EF4-FFF2-40B4-BE49-F238E27FC236}">
                    <a16:creationId xmlns:a16="http://schemas.microsoft.com/office/drawing/2014/main" xmlns="" id="{62BEC3DD-7E4A-4C07-9F95-9E5AE3A42651}"/>
                  </a:ext>
                </a:extLst>
              </p:cNvPr>
              <p:cNvSpPr/>
              <p:nvPr/>
            </p:nvSpPr>
            <p:spPr bwMode="auto">
              <a:xfrm>
                <a:off x="1141744" y="2846312"/>
                <a:ext cx="1165373" cy="1165376"/>
              </a:xfrm>
              <a:custGeom>
                <a:avLst/>
                <a:gdLst>
                  <a:gd name="T0" fmla="+- 0 11026 981"/>
                  <a:gd name="T1" fmla="*/ T0 w 20090"/>
                  <a:gd name="T2" fmla="*/ 10297 h 20595"/>
                  <a:gd name="T3" fmla="+- 0 11026 981"/>
                  <a:gd name="T4" fmla="*/ T3 w 20090"/>
                  <a:gd name="T5" fmla="*/ 10297 h 20595"/>
                  <a:gd name="T6" fmla="+- 0 11026 981"/>
                  <a:gd name="T7" fmla="*/ T6 w 20090"/>
                  <a:gd name="T8" fmla="*/ 10297 h 20595"/>
                  <a:gd name="T9" fmla="+- 0 11026 981"/>
                  <a:gd name="T10" fmla="*/ T9 w 20090"/>
                  <a:gd name="T11" fmla="*/ 10297 h 20595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090" h="20595">
                    <a:moveTo>
                      <a:pt x="10048" y="0"/>
                    </a:moveTo>
                    <a:cubicBezTo>
                      <a:pt x="7476" y="0"/>
                      <a:pt x="4905" y="1002"/>
                      <a:pt x="2943" y="3012"/>
                    </a:cubicBezTo>
                    <a:cubicBezTo>
                      <a:pt x="-981" y="7034"/>
                      <a:pt x="-981" y="13557"/>
                      <a:pt x="2943" y="17578"/>
                    </a:cubicBezTo>
                    <a:cubicBezTo>
                      <a:pt x="6867" y="21599"/>
                      <a:pt x="13229" y="21599"/>
                      <a:pt x="17153" y="17578"/>
                    </a:cubicBezTo>
                    <a:cubicBezTo>
                      <a:pt x="19748" y="14919"/>
                      <a:pt x="20618" y="11168"/>
                      <a:pt x="19782" y="7768"/>
                    </a:cubicBezTo>
                    <a:cubicBezTo>
                      <a:pt x="18191" y="8614"/>
                      <a:pt x="16192" y="8372"/>
                      <a:pt x="14857" y="7004"/>
                    </a:cubicBezTo>
                    <a:cubicBezTo>
                      <a:pt x="13287" y="5395"/>
                      <a:pt x="13228" y="2841"/>
                      <a:pt x="14647" y="1140"/>
                    </a:cubicBezTo>
                    <a:cubicBezTo>
                      <a:pt x="13208" y="380"/>
                      <a:pt x="11629" y="0"/>
                      <a:pt x="100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îṧlïďé">
                <a:extLst>
                  <a:ext uri="{FF2B5EF4-FFF2-40B4-BE49-F238E27FC236}">
                    <a16:creationId xmlns:a16="http://schemas.microsoft.com/office/drawing/2014/main" xmlns="" id="{7BEB0A21-9302-4DA7-AB1D-8B5622D780DE}"/>
                  </a:ext>
                </a:extLst>
              </p:cNvPr>
              <p:cNvSpPr/>
              <p:nvPr/>
            </p:nvSpPr>
            <p:spPr bwMode="auto">
              <a:xfrm>
                <a:off x="1919336" y="2903160"/>
                <a:ext cx="877075" cy="34352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marL="0" indent="0" algn="l">
                  <a:buSzTx/>
                  <a:buFontTx/>
                  <a:buNone/>
                </a:pPr>
                <a:r>
                  <a:rPr lang="en-US" altLang="zh-CN" sz="1800" b="1" i="1" dirty="0"/>
                  <a:t>Text</a:t>
                </a:r>
                <a:endParaRPr lang="zh-CN" altLang="en-US" sz="1800" b="1" i="1" dirty="0"/>
              </a:p>
            </p:txBody>
          </p:sp>
          <p:sp>
            <p:nvSpPr>
              <p:cNvPr id="30" name="is1íḍè">
                <a:extLst>
                  <a:ext uri="{FF2B5EF4-FFF2-40B4-BE49-F238E27FC236}">
                    <a16:creationId xmlns:a16="http://schemas.microsoft.com/office/drawing/2014/main" xmlns="" id="{FCCBEA2F-C6FA-449E-A947-E415141FC9A1}"/>
                  </a:ext>
                </a:extLst>
              </p:cNvPr>
              <p:cNvSpPr/>
              <p:nvPr/>
            </p:nvSpPr>
            <p:spPr bwMode="auto">
              <a:xfrm>
                <a:off x="1545361" y="3303529"/>
                <a:ext cx="358139" cy="25094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2303"/>
                    </a:moveTo>
                    <a:lnTo>
                      <a:pt x="21599" y="19991"/>
                    </a:lnTo>
                    <a:lnTo>
                      <a:pt x="15324" y="10736"/>
                    </a:lnTo>
                    <a:cubicBezTo>
                      <a:pt x="15324" y="10736"/>
                      <a:pt x="21599" y="2303"/>
                      <a:pt x="21599" y="2303"/>
                    </a:cubicBezTo>
                    <a:close/>
                    <a:moveTo>
                      <a:pt x="20046" y="0"/>
                    </a:moveTo>
                    <a:lnTo>
                      <a:pt x="10784" y="12560"/>
                    </a:lnTo>
                    <a:lnTo>
                      <a:pt x="1523" y="0"/>
                    </a:lnTo>
                    <a:cubicBezTo>
                      <a:pt x="1523" y="0"/>
                      <a:pt x="20046" y="0"/>
                      <a:pt x="20046" y="0"/>
                    </a:cubicBezTo>
                    <a:close/>
                    <a:moveTo>
                      <a:pt x="20412" y="21600"/>
                    </a:moveTo>
                    <a:lnTo>
                      <a:pt x="1188" y="21600"/>
                    </a:lnTo>
                    <a:lnTo>
                      <a:pt x="7494" y="12430"/>
                    </a:lnTo>
                    <a:lnTo>
                      <a:pt x="10784" y="16862"/>
                    </a:lnTo>
                    <a:lnTo>
                      <a:pt x="14136" y="12342"/>
                    </a:lnTo>
                    <a:cubicBezTo>
                      <a:pt x="14136" y="12342"/>
                      <a:pt x="20412" y="21600"/>
                      <a:pt x="20412" y="21600"/>
                    </a:cubicBezTo>
                    <a:close/>
                    <a:moveTo>
                      <a:pt x="0" y="2303"/>
                    </a:moveTo>
                    <a:lnTo>
                      <a:pt x="6306" y="10778"/>
                    </a:lnTo>
                    <a:lnTo>
                      <a:pt x="0" y="19991"/>
                    </a:lnTo>
                    <a:cubicBezTo>
                      <a:pt x="0" y="19991"/>
                      <a:pt x="0" y="2303"/>
                      <a:pt x="0" y="230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4" name="îšḷiḓè">
              <a:extLst>
                <a:ext uri="{FF2B5EF4-FFF2-40B4-BE49-F238E27FC236}">
                  <a16:creationId xmlns:a16="http://schemas.microsoft.com/office/drawing/2014/main" xmlns="" id="{4EEDB7DB-21F8-49D1-B5E2-ED702170951D}"/>
                </a:ext>
              </a:extLst>
            </p:cNvPr>
            <p:cNvGrpSpPr/>
            <p:nvPr/>
          </p:nvGrpSpPr>
          <p:grpSpPr>
            <a:xfrm>
              <a:off x="6984614" y="3155569"/>
              <a:ext cx="1654667" cy="1165376"/>
              <a:chOff x="1141744" y="2846312"/>
              <a:chExt cx="1654667" cy="1165376"/>
            </a:xfrm>
          </p:grpSpPr>
          <p:sp>
            <p:nvSpPr>
              <p:cNvPr id="23" name="íSlïḑê">
                <a:extLst>
                  <a:ext uri="{FF2B5EF4-FFF2-40B4-BE49-F238E27FC236}">
                    <a16:creationId xmlns:a16="http://schemas.microsoft.com/office/drawing/2014/main" xmlns="" id="{81D93633-6EB6-4B90-A127-F64FF502FA00}"/>
                  </a:ext>
                </a:extLst>
              </p:cNvPr>
              <p:cNvSpPr/>
              <p:nvPr/>
            </p:nvSpPr>
            <p:spPr bwMode="auto">
              <a:xfrm>
                <a:off x="1531555" y="3899617"/>
                <a:ext cx="775562" cy="112071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9" y="6724"/>
                      <a:pt x="20639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îṡļiḓé">
                <a:extLst>
                  <a:ext uri="{FF2B5EF4-FFF2-40B4-BE49-F238E27FC236}">
                    <a16:creationId xmlns:a16="http://schemas.microsoft.com/office/drawing/2014/main" xmlns="" id="{93986F14-389E-4ED7-A9C8-3477AC43778B}"/>
                  </a:ext>
                </a:extLst>
              </p:cNvPr>
              <p:cNvSpPr/>
              <p:nvPr/>
            </p:nvSpPr>
            <p:spPr bwMode="auto">
              <a:xfrm>
                <a:off x="1141744" y="2846312"/>
                <a:ext cx="1165373" cy="1165376"/>
              </a:xfrm>
              <a:custGeom>
                <a:avLst/>
                <a:gdLst>
                  <a:gd name="T0" fmla="+- 0 11026 981"/>
                  <a:gd name="T1" fmla="*/ T0 w 20090"/>
                  <a:gd name="T2" fmla="*/ 10297 h 20595"/>
                  <a:gd name="T3" fmla="+- 0 11026 981"/>
                  <a:gd name="T4" fmla="*/ T3 w 20090"/>
                  <a:gd name="T5" fmla="*/ 10297 h 20595"/>
                  <a:gd name="T6" fmla="+- 0 11026 981"/>
                  <a:gd name="T7" fmla="*/ T6 w 20090"/>
                  <a:gd name="T8" fmla="*/ 10297 h 20595"/>
                  <a:gd name="T9" fmla="+- 0 11026 981"/>
                  <a:gd name="T10" fmla="*/ T9 w 20090"/>
                  <a:gd name="T11" fmla="*/ 10297 h 20595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090" h="20595">
                    <a:moveTo>
                      <a:pt x="10048" y="0"/>
                    </a:moveTo>
                    <a:cubicBezTo>
                      <a:pt x="7476" y="0"/>
                      <a:pt x="4905" y="1002"/>
                      <a:pt x="2943" y="3012"/>
                    </a:cubicBezTo>
                    <a:cubicBezTo>
                      <a:pt x="-981" y="7034"/>
                      <a:pt x="-981" y="13557"/>
                      <a:pt x="2943" y="17578"/>
                    </a:cubicBezTo>
                    <a:cubicBezTo>
                      <a:pt x="6867" y="21599"/>
                      <a:pt x="13229" y="21599"/>
                      <a:pt x="17153" y="17578"/>
                    </a:cubicBezTo>
                    <a:cubicBezTo>
                      <a:pt x="19748" y="14919"/>
                      <a:pt x="20618" y="11168"/>
                      <a:pt x="19782" y="7768"/>
                    </a:cubicBezTo>
                    <a:cubicBezTo>
                      <a:pt x="18191" y="8614"/>
                      <a:pt x="16192" y="8372"/>
                      <a:pt x="14857" y="7004"/>
                    </a:cubicBezTo>
                    <a:cubicBezTo>
                      <a:pt x="13287" y="5395"/>
                      <a:pt x="13228" y="2841"/>
                      <a:pt x="14647" y="1140"/>
                    </a:cubicBezTo>
                    <a:cubicBezTo>
                      <a:pt x="13208" y="380"/>
                      <a:pt x="11629" y="0"/>
                      <a:pt x="10048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íṧḷïdé">
                <a:extLst>
                  <a:ext uri="{FF2B5EF4-FFF2-40B4-BE49-F238E27FC236}">
                    <a16:creationId xmlns:a16="http://schemas.microsoft.com/office/drawing/2014/main" xmlns="" id="{466710D2-8720-4C0C-8E07-8ADE5786EB2F}"/>
                  </a:ext>
                </a:extLst>
              </p:cNvPr>
              <p:cNvSpPr/>
              <p:nvPr/>
            </p:nvSpPr>
            <p:spPr bwMode="auto">
              <a:xfrm>
                <a:off x="1919336" y="2903160"/>
                <a:ext cx="877075" cy="34352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marL="0" indent="0" algn="l">
                  <a:buSzTx/>
                  <a:buFontTx/>
                  <a:buNone/>
                </a:pPr>
                <a:r>
                  <a:rPr lang="en-US" altLang="zh-CN" sz="1800" b="1" i="1" dirty="0"/>
                  <a:t>Text</a:t>
                </a:r>
                <a:endParaRPr lang="zh-CN" altLang="en-US" sz="1800" b="1" i="1" dirty="0"/>
              </a:p>
            </p:txBody>
          </p:sp>
          <p:sp>
            <p:nvSpPr>
              <p:cNvPr id="26" name="iṡḻíḑé">
                <a:extLst>
                  <a:ext uri="{FF2B5EF4-FFF2-40B4-BE49-F238E27FC236}">
                    <a16:creationId xmlns:a16="http://schemas.microsoft.com/office/drawing/2014/main" xmlns="" id="{22D0CA44-447D-464A-B652-5BAABF517188}"/>
                  </a:ext>
                </a:extLst>
              </p:cNvPr>
              <p:cNvSpPr/>
              <p:nvPr/>
            </p:nvSpPr>
            <p:spPr bwMode="auto">
              <a:xfrm>
                <a:off x="1545361" y="3303529"/>
                <a:ext cx="358139" cy="25094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2303"/>
                    </a:moveTo>
                    <a:lnTo>
                      <a:pt x="21599" y="19991"/>
                    </a:lnTo>
                    <a:lnTo>
                      <a:pt x="15324" y="10736"/>
                    </a:lnTo>
                    <a:cubicBezTo>
                      <a:pt x="15324" y="10736"/>
                      <a:pt x="21599" y="2303"/>
                      <a:pt x="21599" y="2303"/>
                    </a:cubicBezTo>
                    <a:close/>
                    <a:moveTo>
                      <a:pt x="20046" y="0"/>
                    </a:moveTo>
                    <a:lnTo>
                      <a:pt x="10784" y="12560"/>
                    </a:lnTo>
                    <a:lnTo>
                      <a:pt x="1523" y="0"/>
                    </a:lnTo>
                    <a:cubicBezTo>
                      <a:pt x="1523" y="0"/>
                      <a:pt x="20046" y="0"/>
                      <a:pt x="20046" y="0"/>
                    </a:cubicBezTo>
                    <a:close/>
                    <a:moveTo>
                      <a:pt x="20412" y="21600"/>
                    </a:moveTo>
                    <a:lnTo>
                      <a:pt x="1188" y="21600"/>
                    </a:lnTo>
                    <a:lnTo>
                      <a:pt x="7494" y="12430"/>
                    </a:lnTo>
                    <a:lnTo>
                      <a:pt x="10784" y="16862"/>
                    </a:lnTo>
                    <a:lnTo>
                      <a:pt x="14136" y="12342"/>
                    </a:lnTo>
                    <a:cubicBezTo>
                      <a:pt x="14136" y="12342"/>
                      <a:pt x="20412" y="21600"/>
                      <a:pt x="20412" y="21600"/>
                    </a:cubicBezTo>
                    <a:close/>
                    <a:moveTo>
                      <a:pt x="0" y="2303"/>
                    </a:moveTo>
                    <a:lnTo>
                      <a:pt x="6306" y="10778"/>
                    </a:lnTo>
                    <a:lnTo>
                      <a:pt x="0" y="19991"/>
                    </a:lnTo>
                    <a:cubicBezTo>
                      <a:pt x="0" y="19991"/>
                      <a:pt x="0" y="2303"/>
                      <a:pt x="0" y="230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5" name="íśḷiďê">
              <a:extLst>
                <a:ext uri="{FF2B5EF4-FFF2-40B4-BE49-F238E27FC236}">
                  <a16:creationId xmlns:a16="http://schemas.microsoft.com/office/drawing/2014/main" xmlns="" id="{437C8DFC-6A55-4712-875C-EFF79C2FDCC1}"/>
                </a:ext>
              </a:extLst>
            </p:cNvPr>
            <p:cNvGrpSpPr/>
            <p:nvPr/>
          </p:nvGrpSpPr>
          <p:grpSpPr>
            <a:xfrm>
              <a:off x="9813920" y="3155569"/>
              <a:ext cx="1654667" cy="1165376"/>
              <a:chOff x="1141744" y="2846312"/>
              <a:chExt cx="1654667" cy="1165376"/>
            </a:xfrm>
          </p:grpSpPr>
          <p:sp>
            <p:nvSpPr>
              <p:cNvPr id="19" name="ïṧḻïḋé">
                <a:extLst>
                  <a:ext uri="{FF2B5EF4-FFF2-40B4-BE49-F238E27FC236}">
                    <a16:creationId xmlns:a16="http://schemas.microsoft.com/office/drawing/2014/main" xmlns="" id="{971DB7DA-135D-4CB3-AFEB-302B080F6FF2}"/>
                  </a:ext>
                </a:extLst>
              </p:cNvPr>
              <p:cNvSpPr/>
              <p:nvPr/>
            </p:nvSpPr>
            <p:spPr bwMode="auto">
              <a:xfrm>
                <a:off x="1531555" y="3899617"/>
                <a:ext cx="775562" cy="112071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9" y="6724"/>
                      <a:pt x="20639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iSliḍê">
                <a:extLst>
                  <a:ext uri="{FF2B5EF4-FFF2-40B4-BE49-F238E27FC236}">
                    <a16:creationId xmlns:a16="http://schemas.microsoft.com/office/drawing/2014/main" xmlns="" id="{ECD08CF8-9B17-40AE-9716-15BE92AAC6FB}"/>
                  </a:ext>
                </a:extLst>
              </p:cNvPr>
              <p:cNvSpPr/>
              <p:nvPr/>
            </p:nvSpPr>
            <p:spPr bwMode="auto">
              <a:xfrm>
                <a:off x="1141744" y="2846312"/>
                <a:ext cx="1165373" cy="1165376"/>
              </a:xfrm>
              <a:custGeom>
                <a:avLst/>
                <a:gdLst>
                  <a:gd name="T0" fmla="+- 0 11026 981"/>
                  <a:gd name="T1" fmla="*/ T0 w 20090"/>
                  <a:gd name="T2" fmla="*/ 10297 h 20595"/>
                  <a:gd name="T3" fmla="+- 0 11026 981"/>
                  <a:gd name="T4" fmla="*/ T3 w 20090"/>
                  <a:gd name="T5" fmla="*/ 10297 h 20595"/>
                  <a:gd name="T6" fmla="+- 0 11026 981"/>
                  <a:gd name="T7" fmla="*/ T6 w 20090"/>
                  <a:gd name="T8" fmla="*/ 10297 h 20595"/>
                  <a:gd name="T9" fmla="+- 0 11026 981"/>
                  <a:gd name="T10" fmla="*/ T9 w 20090"/>
                  <a:gd name="T11" fmla="*/ 10297 h 20595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090" h="20595">
                    <a:moveTo>
                      <a:pt x="10048" y="0"/>
                    </a:moveTo>
                    <a:cubicBezTo>
                      <a:pt x="7476" y="0"/>
                      <a:pt x="4905" y="1002"/>
                      <a:pt x="2943" y="3012"/>
                    </a:cubicBezTo>
                    <a:cubicBezTo>
                      <a:pt x="-981" y="7034"/>
                      <a:pt x="-981" y="13557"/>
                      <a:pt x="2943" y="17578"/>
                    </a:cubicBezTo>
                    <a:cubicBezTo>
                      <a:pt x="6867" y="21599"/>
                      <a:pt x="13229" y="21599"/>
                      <a:pt x="17153" y="17578"/>
                    </a:cubicBezTo>
                    <a:cubicBezTo>
                      <a:pt x="19748" y="14919"/>
                      <a:pt x="20618" y="11168"/>
                      <a:pt x="19782" y="7768"/>
                    </a:cubicBezTo>
                    <a:cubicBezTo>
                      <a:pt x="18191" y="8614"/>
                      <a:pt x="16192" y="8372"/>
                      <a:pt x="14857" y="7004"/>
                    </a:cubicBezTo>
                    <a:cubicBezTo>
                      <a:pt x="13287" y="5395"/>
                      <a:pt x="13228" y="2841"/>
                      <a:pt x="14647" y="1140"/>
                    </a:cubicBezTo>
                    <a:cubicBezTo>
                      <a:pt x="13208" y="380"/>
                      <a:pt x="11629" y="0"/>
                      <a:pt x="100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1" name="ïšḻïḑé">
                <a:extLst>
                  <a:ext uri="{FF2B5EF4-FFF2-40B4-BE49-F238E27FC236}">
                    <a16:creationId xmlns:a16="http://schemas.microsoft.com/office/drawing/2014/main" xmlns="" id="{772360C1-BC34-4776-8B75-14475EB925B8}"/>
                  </a:ext>
                </a:extLst>
              </p:cNvPr>
              <p:cNvSpPr/>
              <p:nvPr/>
            </p:nvSpPr>
            <p:spPr bwMode="auto">
              <a:xfrm>
                <a:off x="1919336" y="2903160"/>
                <a:ext cx="877075" cy="34352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marL="0" indent="0" algn="l">
                  <a:buSzTx/>
                  <a:buFontTx/>
                  <a:buNone/>
                </a:pPr>
                <a:r>
                  <a:rPr lang="en-US" altLang="zh-CN" sz="1800" b="1" i="1" dirty="0"/>
                  <a:t>Text</a:t>
                </a:r>
                <a:endParaRPr lang="zh-CN" altLang="en-US" sz="1800" b="1" i="1" dirty="0"/>
              </a:p>
            </p:txBody>
          </p:sp>
          <p:sp>
            <p:nvSpPr>
              <p:cNvPr id="22" name="ïṣ1îḓe">
                <a:extLst>
                  <a:ext uri="{FF2B5EF4-FFF2-40B4-BE49-F238E27FC236}">
                    <a16:creationId xmlns:a16="http://schemas.microsoft.com/office/drawing/2014/main" xmlns="" id="{BC13BF07-C847-41F4-B5EE-546E46F28FF7}"/>
                  </a:ext>
                </a:extLst>
              </p:cNvPr>
              <p:cNvSpPr/>
              <p:nvPr/>
            </p:nvSpPr>
            <p:spPr bwMode="auto">
              <a:xfrm>
                <a:off x="1545361" y="3303529"/>
                <a:ext cx="358139" cy="25094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2303"/>
                    </a:moveTo>
                    <a:lnTo>
                      <a:pt x="21599" y="19991"/>
                    </a:lnTo>
                    <a:lnTo>
                      <a:pt x="15324" y="10736"/>
                    </a:lnTo>
                    <a:cubicBezTo>
                      <a:pt x="15324" y="10736"/>
                      <a:pt x="21599" y="2303"/>
                      <a:pt x="21599" y="2303"/>
                    </a:cubicBezTo>
                    <a:close/>
                    <a:moveTo>
                      <a:pt x="20046" y="0"/>
                    </a:moveTo>
                    <a:lnTo>
                      <a:pt x="10784" y="12560"/>
                    </a:lnTo>
                    <a:lnTo>
                      <a:pt x="1523" y="0"/>
                    </a:lnTo>
                    <a:cubicBezTo>
                      <a:pt x="1523" y="0"/>
                      <a:pt x="20046" y="0"/>
                      <a:pt x="20046" y="0"/>
                    </a:cubicBezTo>
                    <a:close/>
                    <a:moveTo>
                      <a:pt x="20412" y="21600"/>
                    </a:moveTo>
                    <a:lnTo>
                      <a:pt x="1188" y="21600"/>
                    </a:lnTo>
                    <a:lnTo>
                      <a:pt x="7494" y="12430"/>
                    </a:lnTo>
                    <a:lnTo>
                      <a:pt x="10784" y="16862"/>
                    </a:lnTo>
                    <a:lnTo>
                      <a:pt x="14136" y="12342"/>
                    </a:lnTo>
                    <a:cubicBezTo>
                      <a:pt x="14136" y="12342"/>
                      <a:pt x="20412" y="21600"/>
                      <a:pt x="20412" y="21600"/>
                    </a:cubicBezTo>
                    <a:close/>
                    <a:moveTo>
                      <a:pt x="0" y="2303"/>
                    </a:moveTo>
                    <a:lnTo>
                      <a:pt x="6306" y="10778"/>
                    </a:lnTo>
                    <a:lnTo>
                      <a:pt x="0" y="19991"/>
                    </a:lnTo>
                    <a:cubicBezTo>
                      <a:pt x="0" y="19991"/>
                      <a:pt x="0" y="2303"/>
                      <a:pt x="0" y="230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87A62DAE-2A02-455E-8BCC-B3471005AA87}"/>
                </a:ext>
              </a:extLst>
            </p:cNvPr>
            <p:cNvCxnSpPr>
              <a:cxnSpLocks/>
            </p:cNvCxnSpPr>
            <p:nvPr/>
          </p:nvCxnSpPr>
          <p:spPr>
            <a:xfrm>
              <a:off x="3260344" y="2664000"/>
              <a:ext cx="0" cy="3479625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84F345D4-1BAA-4F6F-9AEA-504D844B86A1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1" y="2664000"/>
              <a:ext cx="0" cy="3479625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2A8C50D2-163E-4547-B239-419B2C4CD60C}"/>
                </a:ext>
              </a:extLst>
            </p:cNvPr>
            <p:cNvCxnSpPr>
              <a:cxnSpLocks/>
            </p:cNvCxnSpPr>
            <p:nvPr/>
          </p:nvCxnSpPr>
          <p:spPr>
            <a:xfrm>
              <a:off x="8918959" y="2664000"/>
              <a:ext cx="0" cy="3479625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9209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4D13071-7055-411C-8D8B-1C7262BB07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DA535E2-D8FB-4015-9855-4D2A66444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352289F-E2B5-437D-86C5-35429FB73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332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154E290-784E-4378-A203-400F70C4C26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825076"/>
            <a:ext cx="10848975" cy="3587327"/>
            <a:chOff x="669925" y="1825076"/>
            <a:chExt cx="10848975" cy="3587327"/>
          </a:xfrm>
        </p:grpSpPr>
        <p:grpSp>
          <p:nvGrpSpPr>
            <p:cNvPr id="6" name="íşḻíḍê">
              <a:extLst>
                <a:ext uri="{FF2B5EF4-FFF2-40B4-BE49-F238E27FC236}">
                  <a16:creationId xmlns:a16="http://schemas.microsoft.com/office/drawing/2014/main" xmlns="" id="{A797F3F7-915A-4A41-A2F2-318C5B5778FA}"/>
                </a:ext>
              </a:extLst>
            </p:cNvPr>
            <p:cNvGrpSpPr/>
            <p:nvPr/>
          </p:nvGrpSpPr>
          <p:grpSpPr>
            <a:xfrm>
              <a:off x="1047976" y="1996877"/>
              <a:ext cx="5427623" cy="3415526"/>
              <a:chOff x="1161641" y="1610835"/>
              <a:chExt cx="6502124" cy="4091694"/>
            </a:xfrm>
            <a:solidFill>
              <a:schemeClr val="bg1">
                <a:lumMod val="85000"/>
              </a:schemeClr>
            </a:solidFill>
          </p:grpSpPr>
          <p:sp>
            <p:nvSpPr>
              <p:cNvPr id="36" name="íṣlídè">
                <a:extLst>
                  <a:ext uri="{FF2B5EF4-FFF2-40B4-BE49-F238E27FC236}">
                    <a16:creationId xmlns:a16="http://schemas.microsoft.com/office/drawing/2014/main" xmlns="" id="{34B63BD4-0433-4DC1-BF99-A451F4B6B3D2}"/>
                  </a:ext>
                </a:extLst>
              </p:cNvPr>
              <p:cNvSpPr/>
              <p:nvPr/>
            </p:nvSpPr>
            <p:spPr>
              <a:xfrm rot="1582721">
                <a:off x="5618765" y="1610835"/>
                <a:ext cx="2045000" cy="3067492"/>
              </a:xfrm>
              <a:custGeom>
                <a:avLst/>
                <a:gdLst/>
                <a:ahLst/>
                <a:cxnLst/>
                <a:rect l="l" t="t" r="r" b="b"/>
                <a:pathLst>
                  <a:path w="130629" h="195943">
                    <a:moveTo>
                      <a:pt x="65315" y="36739"/>
                    </a:moveTo>
                    <a:cubicBezTo>
                      <a:pt x="69567" y="36739"/>
                      <a:pt x="73798" y="37419"/>
                      <a:pt x="78007" y="38780"/>
                    </a:cubicBezTo>
                    <a:cubicBezTo>
                      <a:pt x="82217" y="40141"/>
                      <a:pt x="85917" y="42437"/>
                      <a:pt x="89106" y="45669"/>
                    </a:cubicBezTo>
                    <a:cubicBezTo>
                      <a:pt x="92295" y="48901"/>
                      <a:pt x="93890" y="52728"/>
                      <a:pt x="93890" y="57150"/>
                    </a:cubicBezTo>
                    <a:cubicBezTo>
                      <a:pt x="93890" y="58255"/>
                      <a:pt x="93486" y="59212"/>
                      <a:pt x="92678" y="60020"/>
                    </a:cubicBezTo>
                    <a:cubicBezTo>
                      <a:pt x="91870" y="60828"/>
                      <a:pt x="90913" y="61232"/>
                      <a:pt x="89807" y="61232"/>
                    </a:cubicBezTo>
                    <a:cubicBezTo>
                      <a:pt x="88702" y="61232"/>
                      <a:pt x="87745" y="60828"/>
                      <a:pt x="86937" y="60020"/>
                    </a:cubicBezTo>
                    <a:cubicBezTo>
                      <a:pt x="86129" y="59212"/>
                      <a:pt x="85725" y="58255"/>
                      <a:pt x="85725" y="57150"/>
                    </a:cubicBezTo>
                    <a:cubicBezTo>
                      <a:pt x="85725" y="53238"/>
                      <a:pt x="83429" y="50219"/>
                      <a:pt x="78837" y="48093"/>
                    </a:cubicBezTo>
                    <a:cubicBezTo>
                      <a:pt x="74244" y="45966"/>
                      <a:pt x="69737" y="44903"/>
                      <a:pt x="65315" y="44903"/>
                    </a:cubicBezTo>
                    <a:cubicBezTo>
                      <a:pt x="64209" y="44903"/>
                      <a:pt x="63252" y="44499"/>
                      <a:pt x="62444" y="43692"/>
                    </a:cubicBezTo>
                    <a:cubicBezTo>
                      <a:pt x="61636" y="42884"/>
                      <a:pt x="61232" y="41927"/>
                      <a:pt x="61232" y="40821"/>
                    </a:cubicBezTo>
                    <a:cubicBezTo>
                      <a:pt x="61232" y="39716"/>
                      <a:pt x="61636" y="38759"/>
                      <a:pt x="62444" y="37951"/>
                    </a:cubicBezTo>
                    <a:cubicBezTo>
                      <a:pt x="63252" y="37143"/>
                      <a:pt x="64209" y="36739"/>
                      <a:pt x="65315" y="36739"/>
                    </a:cubicBezTo>
                    <a:close/>
                    <a:moveTo>
                      <a:pt x="65315" y="16328"/>
                    </a:moveTo>
                    <a:cubicBezTo>
                      <a:pt x="59446" y="16328"/>
                      <a:pt x="53642" y="17285"/>
                      <a:pt x="47902" y="19199"/>
                    </a:cubicBezTo>
                    <a:cubicBezTo>
                      <a:pt x="42161" y="21112"/>
                      <a:pt x="36931" y="23749"/>
                      <a:pt x="32211" y="27108"/>
                    </a:cubicBezTo>
                    <a:cubicBezTo>
                      <a:pt x="27491" y="30467"/>
                      <a:pt x="23664" y="34783"/>
                      <a:pt x="20730" y="40056"/>
                    </a:cubicBezTo>
                    <a:cubicBezTo>
                      <a:pt x="17796" y="45329"/>
                      <a:pt x="16329" y="51027"/>
                      <a:pt x="16329" y="57150"/>
                    </a:cubicBezTo>
                    <a:cubicBezTo>
                      <a:pt x="16329" y="65739"/>
                      <a:pt x="19220" y="73393"/>
                      <a:pt x="25003" y="80112"/>
                    </a:cubicBezTo>
                    <a:cubicBezTo>
                      <a:pt x="25854" y="81047"/>
                      <a:pt x="27151" y="82451"/>
                      <a:pt x="28894" y="84322"/>
                    </a:cubicBezTo>
                    <a:cubicBezTo>
                      <a:pt x="30638" y="86193"/>
                      <a:pt x="31935" y="87596"/>
                      <a:pt x="32785" y="88531"/>
                    </a:cubicBezTo>
                    <a:cubicBezTo>
                      <a:pt x="43671" y="101543"/>
                      <a:pt x="49666" y="114215"/>
                      <a:pt x="50772" y="126546"/>
                    </a:cubicBezTo>
                    <a:lnTo>
                      <a:pt x="79857" y="126546"/>
                    </a:lnTo>
                    <a:cubicBezTo>
                      <a:pt x="80963" y="114215"/>
                      <a:pt x="86958" y="101543"/>
                      <a:pt x="97844" y="88531"/>
                    </a:cubicBezTo>
                    <a:cubicBezTo>
                      <a:pt x="98695" y="87596"/>
                      <a:pt x="99991" y="86193"/>
                      <a:pt x="101735" y="84322"/>
                    </a:cubicBezTo>
                    <a:cubicBezTo>
                      <a:pt x="103478" y="82451"/>
                      <a:pt x="104775" y="81047"/>
                      <a:pt x="105626" y="80112"/>
                    </a:cubicBezTo>
                    <a:cubicBezTo>
                      <a:pt x="111409" y="73393"/>
                      <a:pt x="114300" y="65739"/>
                      <a:pt x="114300" y="57150"/>
                    </a:cubicBezTo>
                    <a:cubicBezTo>
                      <a:pt x="114300" y="51027"/>
                      <a:pt x="112833" y="45329"/>
                      <a:pt x="109899" y="40056"/>
                    </a:cubicBezTo>
                    <a:cubicBezTo>
                      <a:pt x="106965" y="34783"/>
                      <a:pt x="103138" y="30467"/>
                      <a:pt x="98418" y="27108"/>
                    </a:cubicBezTo>
                    <a:cubicBezTo>
                      <a:pt x="93698" y="23749"/>
                      <a:pt x="88468" y="21112"/>
                      <a:pt x="82727" y="19199"/>
                    </a:cubicBezTo>
                    <a:cubicBezTo>
                      <a:pt x="76987" y="17285"/>
                      <a:pt x="71183" y="16328"/>
                      <a:pt x="65315" y="16328"/>
                    </a:cubicBezTo>
                    <a:close/>
                    <a:moveTo>
                      <a:pt x="65315" y="0"/>
                    </a:moveTo>
                    <a:cubicBezTo>
                      <a:pt x="73394" y="0"/>
                      <a:pt x="81324" y="1382"/>
                      <a:pt x="89106" y="4146"/>
                    </a:cubicBezTo>
                    <a:cubicBezTo>
                      <a:pt x="96887" y="6910"/>
                      <a:pt x="103861" y="10694"/>
                      <a:pt x="110027" y="15499"/>
                    </a:cubicBezTo>
                    <a:cubicBezTo>
                      <a:pt x="116192" y="20304"/>
                      <a:pt x="121168" y="26342"/>
                      <a:pt x="124952" y="33614"/>
                    </a:cubicBezTo>
                    <a:cubicBezTo>
                      <a:pt x="128737" y="40885"/>
                      <a:pt x="130629" y="48730"/>
                      <a:pt x="130629" y="57150"/>
                    </a:cubicBezTo>
                    <a:cubicBezTo>
                      <a:pt x="130629" y="70332"/>
                      <a:pt x="126249" y="81728"/>
                      <a:pt x="117489" y="91338"/>
                    </a:cubicBezTo>
                    <a:cubicBezTo>
                      <a:pt x="113662" y="95505"/>
                      <a:pt x="110495" y="99204"/>
                      <a:pt x="107986" y="102436"/>
                    </a:cubicBezTo>
                    <a:cubicBezTo>
                      <a:pt x="105477" y="105668"/>
                      <a:pt x="102947" y="109729"/>
                      <a:pt x="100395" y="114619"/>
                    </a:cubicBezTo>
                    <a:cubicBezTo>
                      <a:pt x="97844" y="119509"/>
                      <a:pt x="96398" y="124080"/>
                      <a:pt x="96058" y="128332"/>
                    </a:cubicBezTo>
                    <a:cubicBezTo>
                      <a:pt x="100055" y="130713"/>
                      <a:pt x="102054" y="134200"/>
                      <a:pt x="102054" y="138793"/>
                    </a:cubicBezTo>
                    <a:cubicBezTo>
                      <a:pt x="102054" y="141939"/>
                      <a:pt x="100991" y="144661"/>
                      <a:pt x="98865" y="146957"/>
                    </a:cubicBezTo>
                    <a:cubicBezTo>
                      <a:pt x="100991" y="149253"/>
                      <a:pt x="102054" y="151975"/>
                      <a:pt x="102054" y="155121"/>
                    </a:cubicBezTo>
                    <a:cubicBezTo>
                      <a:pt x="102054" y="159544"/>
                      <a:pt x="100140" y="162988"/>
                      <a:pt x="96313" y="165454"/>
                    </a:cubicBezTo>
                    <a:cubicBezTo>
                      <a:pt x="97419" y="167410"/>
                      <a:pt x="97972" y="169409"/>
                      <a:pt x="97972" y="171450"/>
                    </a:cubicBezTo>
                    <a:cubicBezTo>
                      <a:pt x="97972" y="175362"/>
                      <a:pt x="96632" y="178381"/>
                      <a:pt x="93953" y="180507"/>
                    </a:cubicBezTo>
                    <a:cubicBezTo>
                      <a:pt x="91274" y="182633"/>
                      <a:pt x="87979" y="183696"/>
                      <a:pt x="84067" y="183696"/>
                    </a:cubicBezTo>
                    <a:cubicBezTo>
                      <a:pt x="82366" y="187438"/>
                      <a:pt x="79815" y="190415"/>
                      <a:pt x="76413" y="192626"/>
                    </a:cubicBezTo>
                    <a:cubicBezTo>
                      <a:pt x="73011" y="194837"/>
                      <a:pt x="69312" y="195943"/>
                      <a:pt x="65315" y="195943"/>
                    </a:cubicBezTo>
                    <a:cubicBezTo>
                      <a:pt x="61317" y="195943"/>
                      <a:pt x="57618" y="194837"/>
                      <a:pt x="54216" y="192626"/>
                    </a:cubicBezTo>
                    <a:cubicBezTo>
                      <a:pt x="50814" y="190415"/>
                      <a:pt x="48263" y="187438"/>
                      <a:pt x="46562" y="183696"/>
                    </a:cubicBezTo>
                    <a:cubicBezTo>
                      <a:pt x="42650" y="183696"/>
                      <a:pt x="39355" y="182633"/>
                      <a:pt x="36676" y="180507"/>
                    </a:cubicBezTo>
                    <a:cubicBezTo>
                      <a:pt x="33997" y="178381"/>
                      <a:pt x="32657" y="175362"/>
                      <a:pt x="32657" y="171450"/>
                    </a:cubicBezTo>
                    <a:cubicBezTo>
                      <a:pt x="32657" y="169409"/>
                      <a:pt x="33210" y="167410"/>
                      <a:pt x="34316" y="165454"/>
                    </a:cubicBezTo>
                    <a:cubicBezTo>
                      <a:pt x="30489" y="162988"/>
                      <a:pt x="28575" y="159544"/>
                      <a:pt x="28575" y="155121"/>
                    </a:cubicBezTo>
                    <a:cubicBezTo>
                      <a:pt x="28575" y="151975"/>
                      <a:pt x="29638" y="149253"/>
                      <a:pt x="31764" y="146957"/>
                    </a:cubicBezTo>
                    <a:cubicBezTo>
                      <a:pt x="29638" y="144661"/>
                      <a:pt x="28575" y="141939"/>
                      <a:pt x="28575" y="138793"/>
                    </a:cubicBezTo>
                    <a:cubicBezTo>
                      <a:pt x="28575" y="134200"/>
                      <a:pt x="30574" y="130713"/>
                      <a:pt x="34571" y="128332"/>
                    </a:cubicBezTo>
                    <a:cubicBezTo>
                      <a:pt x="34231" y="124080"/>
                      <a:pt x="32785" y="119509"/>
                      <a:pt x="30234" y="114619"/>
                    </a:cubicBezTo>
                    <a:cubicBezTo>
                      <a:pt x="27682" y="109729"/>
                      <a:pt x="25152" y="105668"/>
                      <a:pt x="22643" y="102436"/>
                    </a:cubicBezTo>
                    <a:cubicBezTo>
                      <a:pt x="20135" y="99204"/>
                      <a:pt x="16967" y="95505"/>
                      <a:pt x="13140" y="91338"/>
                    </a:cubicBezTo>
                    <a:cubicBezTo>
                      <a:pt x="4380" y="81728"/>
                      <a:pt x="0" y="70332"/>
                      <a:pt x="0" y="57150"/>
                    </a:cubicBezTo>
                    <a:cubicBezTo>
                      <a:pt x="0" y="48730"/>
                      <a:pt x="1892" y="40885"/>
                      <a:pt x="5677" y="33614"/>
                    </a:cubicBezTo>
                    <a:cubicBezTo>
                      <a:pt x="9461" y="26342"/>
                      <a:pt x="14437" y="20304"/>
                      <a:pt x="20602" y="15499"/>
                    </a:cubicBezTo>
                    <a:cubicBezTo>
                      <a:pt x="26768" y="10694"/>
                      <a:pt x="33742" y="6910"/>
                      <a:pt x="41523" y="4146"/>
                    </a:cubicBezTo>
                    <a:cubicBezTo>
                      <a:pt x="49305" y="1382"/>
                      <a:pt x="57235" y="0"/>
                      <a:pt x="65315" y="0"/>
                    </a:cubicBezTo>
                    <a:close/>
                  </a:path>
                </a:pathLst>
              </a:custGeom>
              <a:grpFill/>
              <a:ln w="57150"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iśḷidè">
                <a:extLst>
                  <a:ext uri="{FF2B5EF4-FFF2-40B4-BE49-F238E27FC236}">
                    <a16:creationId xmlns:a16="http://schemas.microsoft.com/office/drawing/2014/main" xmlns="" id="{B616B3D8-8DE7-47B4-8BC6-0DD17A416712}"/>
                  </a:ext>
                </a:extLst>
              </p:cNvPr>
              <p:cNvSpPr/>
              <p:nvPr/>
            </p:nvSpPr>
            <p:spPr bwMode="auto">
              <a:xfrm>
                <a:off x="1161641" y="4477423"/>
                <a:ext cx="4886699" cy="1225106"/>
              </a:xfrm>
              <a:custGeom>
                <a:avLst/>
                <a:gdLst>
                  <a:gd name="T0" fmla="*/ 229 w 695"/>
                  <a:gd name="T1" fmla="*/ 157 h 174"/>
                  <a:gd name="T2" fmla="*/ 338 w 695"/>
                  <a:gd name="T3" fmla="*/ 173 h 174"/>
                  <a:gd name="T4" fmla="*/ 395 w 695"/>
                  <a:gd name="T5" fmla="*/ 157 h 174"/>
                  <a:gd name="T6" fmla="*/ 273 w 695"/>
                  <a:gd name="T7" fmla="*/ 86 h 174"/>
                  <a:gd name="T8" fmla="*/ 273 w 695"/>
                  <a:gd name="T9" fmla="*/ 72 h 174"/>
                  <a:gd name="T10" fmla="*/ 355 w 695"/>
                  <a:gd name="T11" fmla="*/ 82 h 174"/>
                  <a:gd name="T12" fmla="*/ 493 w 695"/>
                  <a:gd name="T13" fmla="*/ 99 h 174"/>
                  <a:gd name="T14" fmla="*/ 563 w 695"/>
                  <a:gd name="T15" fmla="*/ 86 h 174"/>
                  <a:gd name="T16" fmla="*/ 534 w 695"/>
                  <a:gd name="T17" fmla="*/ 47 h 174"/>
                  <a:gd name="T18" fmla="*/ 569 w 695"/>
                  <a:gd name="T19" fmla="*/ 32 h 174"/>
                  <a:gd name="T20" fmla="*/ 656 w 695"/>
                  <a:gd name="T21" fmla="*/ 39 h 174"/>
                  <a:gd name="T22" fmla="*/ 653 w 695"/>
                  <a:gd name="T23" fmla="*/ 8 h 174"/>
                  <a:gd name="T24" fmla="*/ 656 w 695"/>
                  <a:gd name="T25" fmla="*/ 4 h 174"/>
                  <a:gd name="T26" fmla="*/ 677 w 695"/>
                  <a:gd name="T27" fmla="*/ 3 h 174"/>
                  <a:gd name="T28" fmla="*/ 689 w 695"/>
                  <a:gd name="T29" fmla="*/ 2 h 174"/>
                  <a:gd name="T30" fmla="*/ 656 w 695"/>
                  <a:gd name="T31" fmla="*/ 1 h 174"/>
                  <a:gd name="T32" fmla="*/ 645 w 695"/>
                  <a:gd name="T33" fmla="*/ 8 h 174"/>
                  <a:gd name="T34" fmla="*/ 652 w 695"/>
                  <a:gd name="T35" fmla="*/ 28 h 174"/>
                  <a:gd name="T36" fmla="*/ 633 w 695"/>
                  <a:gd name="T37" fmla="*/ 32 h 174"/>
                  <a:gd name="T38" fmla="*/ 631 w 695"/>
                  <a:gd name="T39" fmla="*/ 31 h 174"/>
                  <a:gd name="T40" fmla="*/ 623 w 695"/>
                  <a:gd name="T41" fmla="*/ 29 h 174"/>
                  <a:gd name="T42" fmla="*/ 588 w 695"/>
                  <a:gd name="T43" fmla="*/ 27 h 174"/>
                  <a:gd name="T44" fmla="*/ 573 w 695"/>
                  <a:gd name="T45" fmla="*/ 24 h 174"/>
                  <a:gd name="T46" fmla="*/ 562 w 695"/>
                  <a:gd name="T47" fmla="*/ 22 h 174"/>
                  <a:gd name="T48" fmla="*/ 532 w 695"/>
                  <a:gd name="T49" fmla="*/ 21 h 174"/>
                  <a:gd name="T50" fmla="*/ 498 w 695"/>
                  <a:gd name="T51" fmla="*/ 36 h 174"/>
                  <a:gd name="T52" fmla="*/ 500 w 695"/>
                  <a:gd name="T53" fmla="*/ 43 h 174"/>
                  <a:gd name="T54" fmla="*/ 516 w 695"/>
                  <a:gd name="T55" fmla="*/ 47 h 174"/>
                  <a:gd name="T56" fmla="*/ 509 w 695"/>
                  <a:gd name="T57" fmla="*/ 51 h 174"/>
                  <a:gd name="T58" fmla="*/ 529 w 695"/>
                  <a:gd name="T59" fmla="*/ 74 h 174"/>
                  <a:gd name="T60" fmla="*/ 535 w 695"/>
                  <a:gd name="T61" fmla="*/ 83 h 174"/>
                  <a:gd name="T62" fmla="*/ 515 w 695"/>
                  <a:gd name="T63" fmla="*/ 91 h 174"/>
                  <a:gd name="T64" fmla="*/ 466 w 695"/>
                  <a:gd name="T65" fmla="*/ 86 h 174"/>
                  <a:gd name="T66" fmla="*/ 444 w 695"/>
                  <a:gd name="T67" fmla="*/ 84 h 174"/>
                  <a:gd name="T68" fmla="*/ 435 w 695"/>
                  <a:gd name="T69" fmla="*/ 82 h 174"/>
                  <a:gd name="T70" fmla="*/ 418 w 695"/>
                  <a:gd name="T71" fmla="*/ 82 h 174"/>
                  <a:gd name="T72" fmla="*/ 383 w 695"/>
                  <a:gd name="T73" fmla="*/ 77 h 174"/>
                  <a:gd name="T74" fmla="*/ 346 w 695"/>
                  <a:gd name="T75" fmla="*/ 71 h 174"/>
                  <a:gd name="T76" fmla="*/ 307 w 695"/>
                  <a:gd name="T77" fmla="*/ 68 h 174"/>
                  <a:gd name="T78" fmla="*/ 240 w 695"/>
                  <a:gd name="T79" fmla="*/ 69 h 174"/>
                  <a:gd name="T80" fmla="*/ 241 w 695"/>
                  <a:gd name="T81" fmla="*/ 78 h 174"/>
                  <a:gd name="T82" fmla="*/ 247 w 695"/>
                  <a:gd name="T83" fmla="*/ 84 h 174"/>
                  <a:gd name="T84" fmla="*/ 245 w 695"/>
                  <a:gd name="T85" fmla="*/ 86 h 174"/>
                  <a:gd name="T86" fmla="*/ 269 w 695"/>
                  <a:gd name="T87" fmla="*/ 98 h 174"/>
                  <a:gd name="T88" fmla="*/ 293 w 695"/>
                  <a:gd name="T89" fmla="*/ 111 h 174"/>
                  <a:gd name="T90" fmla="*/ 308 w 695"/>
                  <a:gd name="T91" fmla="*/ 118 h 174"/>
                  <a:gd name="T92" fmla="*/ 332 w 695"/>
                  <a:gd name="T93" fmla="*/ 128 h 174"/>
                  <a:gd name="T94" fmla="*/ 352 w 695"/>
                  <a:gd name="T95" fmla="*/ 144 h 174"/>
                  <a:gd name="T96" fmla="*/ 371 w 695"/>
                  <a:gd name="T97" fmla="*/ 156 h 174"/>
                  <a:gd name="T98" fmla="*/ 370 w 695"/>
                  <a:gd name="T99" fmla="*/ 167 h 174"/>
                  <a:gd name="T100" fmla="*/ 281 w 695"/>
                  <a:gd name="T101" fmla="*/ 157 h 174"/>
                  <a:gd name="T102" fmla="*/ 249 w 695"/>
                  <a:gd name="T103" fmla="*/ 152 h 174"/>
                  <a:gd name="T104" fmla="*/ 160 w 695"/>
                  <a:gd name="T105" fmla="*/ 140 h 174"/>
                  <a:gd name="T106" fmla="*/ 79 w 695"/>
                  <a:gd name="T107" fmla="*/ 123 h 174"/>
                  <a:gd name="T108" fmla="*/ 656 w 695"/>
                  <a:gd name="T109" fmla="*/ 33 h 174"/>
                  <a:gd name="T110" fmla="*/ 648 w 695"/>
                  <a:gd name="T111" fmla="*/ 5 h 174"/>
                  <a:gd name="T112" fmla="*/ 655 w 695"/>
                  <a:gd name="T113" fmla="*/ 33 h 174"/>
                  <a:gd name="T114" fmla="*/ 648 w 695"/>
                  <a:gd name="T115" fmla="*/ 37 h 174"/>
                  <a:gd name="T116" fmla="*/ 535 w 695"/>
                  <a:gd name="T117" fmla="*/ 92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95" h="174">
                    <a:moveTo>
                      <a:pt x="78" y="130"/>
                    </a:moveTo>
                    <a:cubicBezTo>
                      <a:pt x="88" y="132"/>
                      <a:pt x="101" y="134"/>
                      <a:pt x="109" y="136"/>
                    </a:cubicBezTo>
                    <a:cubicBezTo>
                      <a:pt x="147" y="143"/>
                      <a:pt x="179" y="151"/>
                      <a:pt x="220" y="157"/>
                    </a:cubicBezTo>
                    <a:cubicBezTo>
                      <a:pt x="219" y="157"/>
                      <a:pt x="222" y="157"/>
                      <a:pt x="225" y="157"/>
                    </a:cubicBezTo>
                    <a:cubicBezTo>
                      <a:pt x="224" y="157"/>
                      <a:pt x="224" y="157"/>
                      <a:pt x="224" y="157"/>
                    </a:cubicBezTo>
                    <a:cubicBezTo>
                      <a:pt x="229" y="157"/>
                      <a:pt x="229" y="157"/>
                      <a:pt x="229" y="157"/>
                    </a:cubicBezTo>
                    <a:cubicBezTo>
                      <a:pt x="232" y="157"/>
                      <a:pt x="229" y="158"/>
                      <a:pt x="226" y="158"/>
                    </a:cubicBezTo>
                    <a:cubicBezTo>
                      <a:pt x="242" y="160"/>
                      <a:pt x="257" y="162"/>
                      <a:pt x="272" y="165"/>
                    </a:cubicBezTo>
                    <a:cubicBezTo>
                      <a:pt x="275" y="164"/>
                      <a:pt x="280" y="166"/>
                      <a:pt x="283" y="165"/>
                    </a:cubicBezTo>
                    <a:cubicBezTo>
                      <a:pt x="283" y="166"/>
                      <a:pt x="283" y="166"/>
                      <a:pt x="282" y="166"/>
                    </a:cubicBezTo>
                    <a:cubicBezTo>
                      <a:pt x="294" y="167"/>
                      <a:pt x="295" y="167"/>
                      <a:pt x="303" y="169"/>
                    </a:cubicBezTo>
                    <a:cubicBezTo>
                      <a:pt x="314" y="171"/>
                      <a:pt x="325" y="172"/>
                      <a:pt x="338" y="173"/>
                    </a:cubicBezTo>
                    <a:cubicBezTo>
                      <a:pt x="346" y="174"/>
                      <a:pt x="351" y="174"/>
                      <a:pt x="366" y="173"/>
                    </a:cubicBezTo>
                    <a:cubicBezTo>
                      <a:pt x="367" y="173"/>
                      <a:pt x="372" y="173"/>
                      <a:pt x="375" y="172"/>
                    </a:cubicBezTo>
                    <a:cubicBezTo>
                      <a:pt x="379" y="171"/>
                      <a:pt x="379" y="171"/>
                      <a:pt x="379" y="171"/>
                    </a:cubicBezTo>
                    <a:cubicBezTo>
                      <a:pt x="396" y="166"/>
                      <a:pt x="387" y="169"/>
                      <a:pt x="391" y="167"/>
                    </a:cubicBezTo>
                    <a:cubicBezTo>
                      <a:pt x="398" y="163"/>
                      <a:pt x="396" y="163"/>
                      <a:pt x="397" y="161"/>
                    </a:cubicBezTo>
                    <a:cubicBezTo>
                      <a:pt x="397" y="160"/>
                      <a:pt x="396" y="158"/>
                      <a:pt x="395" y="157"/>
                    </a:cubicBezTo>
                    <a:cubicBezTo>
                      <a:pt x="389" y="149"/>
                      <a:pt x="378" y="143"/>
                      <a:pt x="368" y="136"/>
                    </a:cubicBezTo>
                    <a:cubicBezTo>
                      <a:pt x="347" y="123"/>
                      <a:pt x="322" y="111"/>
                      <a:pt x="300" y="97"/>
                    </a:cubicBezTo>
                    <a:cubicBezTo>
                      <a:pt x="292" y="96"/>
                      <a:pt x="289" y="93"/>
                      <a:pt x="282" y="92"/>
                    </a:cubicBezTo>
                    <a:cubicBezTo>
                      <a:pt x="283" y="91"/>
                      <a:pt x="283" y="91"/>
                      <a:pt x="283" y="91"/>
                    </a:cubicBezTo>
                    <a:cubicBezTo>
                      <a:pt x="278" y="90"/>
                      <a:pt x="279" y="89"/>
                      <a:pt x="277" y="86"/>
                    </a:cubicBezTo>
                    <a:cubicBezTo>
                      <a:pt x="276" y="86"/>
                      <a:pt x="275" y="85"/>
                      <a:pt x="273" y="86"/>
                    </a:cubicBezTo>
                    <a:cubicBezTo>
                      <a:pt x="270" y="85"/>
                      <a:pt x="274" y="83"/>
                      <a:pt x="271" y="82"/>
                    </a:cubicBezTo>
                    <a:cubicBezTo>
                      <a:pt x="272" y="82"/>
                      <a:pt x="270" y="83"/>
                      <a:pt x="270" y="82"/>
                    </a:cubicBezTo>
                    <a:cubicBezTo>
                      <a:pt x="262" y="79"/>
                      <a:pt x="272" y="82"/>
                      <a:pt x="269" y="77"/>
                    </a:cubicBezTo>
                    <a:cubicBezTo>
                      <a:pt x="267" y="76"/>
                      <a:pt x="264" y="74"/>
                      <a:pt x="262" y="72"/>
                    </a:cubicBezTo>
                    <a:cubicBezTo>
                      <a:pt x="265" y="72"/>
                      <a:pt x="269" y="72"/>
                      <a:pt x="272" y="73"/>
                    </a:cubicBezTo>
                    <a:cubicBezTo>
                      <a:pt x="270" y="73"/>
                      <a:pt x="271" y="72"/>
                      <a:pt x="273" y="72"/>
                    </a:cubicBezTo>
                    <a:cubicBezTo>
                      <a:pt x="273" y="74"/>
                      <a:pt x="281" y="72"/>
                      <a:pt x="284" y="73"/>
                    </a:cubicBezTo>
                    <a:cubicBezTo>
                      <a:pt x="283" y="73"/>
                      <a:pt x="281" y="73"/>
                      <a:pt x="280" y="73"/>
                    </a:cubicBezTo>
                    <a:cubicBezTo>
                      <a:pt x="288" y="75"/>
                      <a:pt x="297" y="75"/>
                      <a:pt x="304" y="76"/>
                    </a:cubicBezTo>
                    <a:cubicBezTo>
                      <a:pt x="314" y="76"/>
                      <a:pt x="320" y="79"/>
                      <a:pt x="327" y="78"/>
                    </a:cubicBezTo>
                    <a:cubicBezTo>
                      <a:pt x="325" y="79"/>
                      <a:pt x="330" y="79"/>
                      <a:pt x="331" y="80"/>
                    </a:cubicBezTo>
                    <a:cubicBezTo>
                      <a:pt x="341" y="79"/>
                      <a:pt x="345" y="82"/>
                      <a:pt x="355" y="82"/>
                    </a:cubicBezTo>
                    <a:cubicBezTo>
                      <a:pt x="354" y="82"/>
                      <a:pt x="354" y="82"/>
                      <a:pt x="354" y="82"/>
                    </a:cubicBezTo>
                    <a:cubicBezTo>
                      <a:pt x="376" y="85"/>
                      <a:pt x="398" y="88"/>
                      <a:pt x="422" y="90"/>
                    </a:cubicBezTo>
                    <a:cubicBezTo>
                      <a:pt x="436" y="92"/>
                      <a:pt x="446" y="95"/>
                      <a:pt x="463" y="96"/>
                    </a:cubicBezTo>
                    <a:cubicBezTo>
                      <a:pt x="466" y="96"/>
                      <a:pt x="464" y="96"/>
                      <a:pt x="467" y="96"/>
                    </a:cubicBezTo>
                    <a:cubicBezTo>
                      <a:pt x="470" y="96"/>
                      <a:pt x="466" y="96"/>
                      <a:pt x="467" y="96"/>
                    </a:cubicBezTo>
                    <a:cubicBezTo>
                      <a:pt x="475" y="97"/>
                      <a:pt x="483" y="98"/>
                      <a:pt x="493" y="99"/>
                    </a:cubicBezTo>
                    <a:cubicBezTo>
                      <a:pt x="494" y="99"/>
                      <a:pt x="497" y="99"/>
                      <a:pt x="497" y="99"/>
                    </a:cubicBezTo>
                    <a:cubicBezTo>
                      <a:pt x="501" y="100"/>
                      <a:pt x="508" y="100"/>
                      <a:pt x="516" y="100"/>
                    </a:cubicBezTo>
                    <a:cubicBezTo>
                      <a:pt x="520" y="100"/>
                      <a:pt x="524" y="100"/>
                      <a:pt x="530" y="100"/>
                    </a:cubicBezTo>
                    <a:cubicBezTo>
                      <a:pt x="534" y="101"/>
                      <a:pt x="558" y="94"/>
                      <a:pt x="557" y="93"/>
                    </a:cubicBezTo>
                    <a:cubicBezTo>
                      <a:pt x="549" y="96"/>
                      <a:pt x="562" y="89"/>
                      <a:pt x="560" y="87"/>
                    </a:cubicBezTo>
                    <a:cubicBezTo>
                      <a:pt x="561" y="86"/>
                      <a:pt x="562" y="86"/>
                      <a:pt x="563" y="86"/>
                    </a:cubicBezTo>
                    <a:cubicBezTo>
                      <a:pt x="564" y="83"/>
                      <a:pt x="563" y="81"/>
                      <a:pt x="563" y="77"/>
                    </a:cubicBezTo>
                    <a:cubicBezTo>
                      <a:pt x="562" y="76"/>
                      <a:pt x="559" y="76"/>
                      <a:pt x="559" y="74"/>
                    </a:cubicBezTo>
                    <a:cubicBezTo>
                      <a:pt x="561" y="72"/>
                      <a:pt x="557" y="70"/>
                      <a:pt x="557" y="68"/>
                    </a:cubicBezTo>
                    <a:cubicBezTo>
                      <a:pt x="554" y="69"/>
                      <a:pt x="551" y="68"/>
                      <a:pt x="550" y="66"/>
                    </a:cubicBezTo>
                    <a:cubicBezTo>
                      <a:pt x="554" y="65"/>
                      <a:pt x="554" y="65"/>
                      <a:pt x="554" y="65"/>
                    </a:cubicBezTo>
                    <a:cubicBezTo>
                      <a:pt x="548" y="61"/>
                      <a:pt x="545" y="52"/>
                      <a:pt x="534" y="47"/>
                    </a:cubicBezTo>
                    <a:cubicBezTo>
                      <a:pt x="536" y="46"/>
                      <a:pt x="536" y="46"/>
                      <a:pt x="536" y="46"/>
                    </a:cubicBezTo>
                    <a:cubicBezTo>
                      <a:pt x="528" y="41"/>
                      <a:pt x="524" y="34"/>
                      <a:pt x="521" y="29"/>
                    </a:cubicBezTo>
                    <a:cubicBezTo>
                      <a:pt x="521" y="29"/>
                      <a:pt x="520" y="30"/>
                      <a:pt x="527" y="30"/>
                    </a:cubicBezTo>
                    <a:cubicBezTo>
                      <a:pt x="534" y="29"/>
                      <a:pt x="537" y="29"/>
                      <a:pt x="543" y="29"/>
                    </a:cubicBezTo>
                    <a:cubicBezTo>
                      <a:pt x="546" y="29"/>
                      <a:pt x="546" y="30"/>
                      <a:pt x="547" y="30"/>
                    </a:cubicBezTo>
                    <a:cubicBezTo>
                      <a:pt x="555" y="31"/>
                      <a:pt x="560" y="33"/>
                      <a:pt x="569" y="32"/>
                    </a:cubicBezTo>
                    <a:cubicBezTo>
                      <a:pt x="568" y="33"/>
                      <a:pt x="568" y="33"/>
                      <a:pt x="568" y="33"/>
                    </a:cubicBezTo>
                    <a:cubicBezTo>
                      <a:pt x="575" y="33"/>
                      <a:pt x="586" y="34"/>
                      <a:pt x="592" y="35"/>
                    </a:cubicBezTo>
                    <a:cubicBezTo>
                      <a:pt x="595" y="35"/>
                      <a:pt x="603" y="36"/>
                      <a:pt x="601" y="35"/>
                    </a:cubicBezTo>
                    <a:cubicBezTo>
                      <a:pt x="604" y="35"/>
                      <a:pt x="600" y="36"/>
                      <a:pt x="605" y="36"/>
                    </a:cubicBezTo>
                    <a:cubicBezTo>
                      <a:pt x="600" y="36"/>
                      <a:pt x="600" y="36"/>
                      <a:pt x="600" y="36"/>
                    </a:cubicBezTo>
                    <a:cubicBezTo>
                      <a:pt x="618" y="38"/>
                      <a:pt x="625" y="42"/>
                      <a:pt x="656" y="39"/>
                    </a:cubicBezTo>
                    <a:cubicBezTo>
                      <a:pt x="672" y="35"/>
                      <a:pt x="667" y="30"/>
                      <a:pt x="667" y="26"/>
                    </a:cubicBezTo>
                    <a:cubicBezTo>
                      <a:pt x="665" y="25"/>
                      <a:pt x="664" y="21"/>
                      <a:pt x="659" y="21"/>
                    </a:cubicBezTo>
                    <a:cubicBezTo>
                      <a:pt x="661" y="20"/>
                      <a:pt x="661" y="20"/>
                      <a:pt x="661" y="20"/>
                    </a:cubicBezTo>
                    <a:cubicBezTo>
                      <a:pt x="659" y="18"/>
                      <a:pt x="657" y="14"/>
                      <a:pt x="655" y="11"/>
                    </a:cubicBezTo>
                    <a:cubicBezTo>
                      <a:pt x="655" y="9"/>
                      <a:pt x="653" y="10"/>
                      <a:pt x="651" y="8"/>
                    </a:cubicBezTo>
                    <a:cubicBezTo>
                      <a:pt x="653" y="8"/>
                      <a:pt x="653" y="8"/>
                      <a:pt x="653" y="8"/>
                    </a:cubicBezTo>
                    <a:cubicBezTo>
                      <a:pt x="651" y="6"/>
                      <a:pt x="649" y="6"/>
                      <a:pt x="647" y="6"/>
                    </a:cubicBezTo>
                    <a:cubicBezTo>
                      <a:pt x="648" y="5"/>
                      <a:pt x="648" y="5"/>
                      <a:pt x="648" y="5"/>
                    </a:cubicBezTo>
                    <a:cubicBezTo>
                      <a:pt x="649" y="5"/>
                      <a:pt x="650" y="4"/>
                      <a:pt x="651" y="4"/>
                    </a:cubicBezTo>
                    <a:cubicBezTo>
                      <a:pt x="652" y="5"/>
                      <a:pt x="653" y="5"/>
                      <a:pt x="654" y="5"/>
                    </a:cubicBezTo>
                    <a:cubicBezTo>
                      <a:pt x="653" y="5"/>
                      <a:pt x="654" y="5"/>
                      <a:pt x="654" y="4"/>
                    </a:cubicBezTo>
                    <a:cubicBezTo>
                      <a:pt x="655" y="4"/>
                      <a:pt x="655" y="4"/>
                      <a:pt x="656" y="4"/>
                    </a:cubicBezTo>
                    <a:cubicBezTo>
                      <a:pt x="662" y="4"/>
                      <a:pt x="666" y="4"/>
                      <a:pt x="668" y="3"/>
                    </a:cubicBezTo>
                    <a:cubicBezTo>
                      <a:pt x="666" y="4"/>
                      <a:pt x="671" y="4"/>
                      <a:pt x="667" y="4"/>
                    </a:cubicBezTo>
                    <a:cubicBezTo>
                      <a:pt x="671" y="4"/>
                      <a:pt x="674" y="4"/>
                      <a:pt x="677" y="4"/>
                    </a:cubicBezTo>
                    <a:cubicBezTo>
                      <a:pt x="676" y="4"/>
                      <a:pt x="675" y="4"/>
                      <a:pt x="674" y="4"/>
                    </a:cubicBezTo>
                    <a:cubicBezTo>
                      <a:pt x="678" y="3"/>
                      <a:pt x="682" y="3"/>
                      <a:pt x="682" y="3"/>
                    </a:cubicBezTo>
                    <a:cubicBezTo>
                      <a:pt x="680" y="3"/>
                      <a:pt x="679" y="3"/>
                      <a:pt x="677" y="3"/>
                    </a:cubicBezTo>
                    <a:cubicBezTo>
                      <a:pt x="679" y="2"/>
                      <a:pt x="687" y="2"/>
                      <a:pt x="687" y="3"/>
                    </a:cubicBezTo>
                    <a:cubicBezTo>
                      <a:pt x="687" y="4"/>
                      <a:pt x="681" y="4"/>
                      <a:pt x="683" y="4"/>
                    </a:cubicBezTo>
                    <a:cubicBezTo>
                      <a:pt x="695" y="4"/>
                      <a:pt x="695" y="4"/>
                      <a:pt x="695" y="4"/>
                    </a:cubicBezTo>
                    <a:cubicBezTo>
                      <a:pt x="692" y="4"/>
                      <a:pt x="691" y="3"/>
                      <a:pt x="693" y="3"/>
                    </a:cubicBezTo>
                    <a:cubicBezTo>
                      <a:pt x="688" y="3"/>
                      <a:pt x="688" y="3"/>
                      <a:pt x="688" y="3"/>
                    </a:cubicBezTo>
                    <a:cubicBezTo>
                      <a:pt x="689" y="2"/>
                      <a:pt x="689" y="2"/>
                      <a:pt x="689" y="2"/>
                    </a:cubicBezTo>
                    <a:cubicBezTo>
                      <a:pt x="682" y="2"/>
                      <a:pt x="677" y="1"/>
                      <a:pt x="668" y="1"/>
                    </a:cubicBezTo>
                    <a:cubicBezTo>
                      <a:pt x="670" y="2"/>
                      <a:pt x="670" y="2"/>
                      <a:pt x="670" y="2"/>
                    </a:cubicBezTo>
                    <a:cubicBezTo>
                      <a:pt x="665" y="2"/>
                      <a:pt x="659" y="3"/>
                      <a:pt x="655" y="3"/>
                    </a:cubicBezTo>
                    <a:cubicBezTo>
                      <a:pt x="658" y="2"/>
                      <a:pt x="656" y="2"/>
                      <a:pt x="657" y="2"/>
                    </a:cubicBezTo>
                    <a:cubicBezTo>
                      <a:pt x="655" y="2"/>
                      <a:pt x="654" y="2"/>
                      <a:pt x="652" y="2"/>
                    </a:cubicBezTo>
                    <a:cubicBezTo>
                      <a:pt x="656" y="1"/>
                      <a:pt x="656" y="1"/>
                      <a:pt x="656" y="1"/>
                    </a:cubicBezTo>
                    <a:cubicBezTo>
                      <a:pt x="655" y="1"/>
                      <a:pt x="654" y="2"/>
                      <a:pt x="652" y="2"/>
                    </a:cubicBezTo>
                    <a:cubicBezTo>
                      <a:pt x="649" y="3"/>
                      <a:pt x="655" y="0"/>
                      <a:pt x="645" y="4"/>
                    </a:cubicBezTo>
                    <a:cubicBezTo>
                      <a:pt x="644" y="4"/>
                      <a:pt x="644" y="4"/>
                      <a:pt x="644" y="4"/>
                    </a:cubicBezTo>
                    <a:cubicBezTo>
                      <a:pt x="644" y="6"/>
                      <a:pt x="643" y="7"/>
                      <a:pt x="643" y="7"/>
                    </a:cubicBezTo>
                    <a:cubicBezTo>
                      <a:pt x="643" y="7"/>
                      <a:pt x="643" y="7"/>
                      <a:pt x="643" y="7"/>
                    </a:cubicBezTo>
                    <a:cubicBezTo>
                      <a:pt x="641" y="10"/>
                      <a:pt x="645" y="6"/>
                      <a:pt x="645" y="8"/>
                    </a:cubicBezTo>
                    <a:cubicBezTo>
                      <a:pt x="644" y="9"/>
                      <a:pt x="641" y="9"/>
                      <a:pt x="640" y="11"/>
                    </a:cubicBezTo>
                    <a:cubicBezTo>
                      <a:pt x="640" y="13"/>
                      <a:pt x="645" y="16"/>
                      <a:pt x="644" y="19"/>
                    </a:cubicBezTo>
                    <a:cubicBezTo>
                      <a:pt x="647" y="21"/>
                      <a:pt x="650" y="23"/>
                      <a:pt x="653" y="24"/>
                    </a:cubicBezTo>
                    <a:cubicBezTo>
                      <a:pt x="654" y="25"/>
                      <a:pt x="649" y="25"/>
                      <a:pt x="652" y="26"/>
                    </a:cubicBezTo>
                    <a:cubicBezTo>
                      <a:pt x="650" y="26"/>
                      <a:pt x="649" y="26"/>
                      <a:pt x="648" y="27"/>
                    </a:cubicBezTo>
                    <a:cubicBezTo>
                      <a:pt x="650" y="27"/>
                      <a:pt x="650" y="30"/>
                      <a:pt x="652" y="28"/>
                    </a:cubicBezTo>
                    <a:cubicBezTo>
                      <a:pt x="653" y="30"/>
                      <a:pt x="654" y="32"/>
                      <a:pt x="653" y="33"/>
                    </a:cubicBezTo>
                    <a:cubicBezTo>
                      <a:pt x="652" y="33"/>
                      <a:pt x="650" y="33"/>
                      <a:pt x="649" y="33"/>
                    </a:cubicBezTo>
                    <a:cubicBezTo>
                      <a:pt x="648" y="34"/>
                      <a:pt x="650" y="34"/>
                      <a:pt x="646" y="34"/>
                    </a:cubicBezTo>
                    <a:cubicBezTo>
                      <a:pt x="638" y="35"/>
                      <a:pt x="640" y="33"/>
                      <a:pt x="639" y="32"/>
                    </a:cubicBezTo>
                    <a:cubicBezTo>
                      <a:pt x="643" y="32"/>
                      <a:pt x="643" y="32"/>
                      <a:pt x="643" y="32"/>
                    </a:cubicBezTo>
                    <a:cubicBezTo>
                      <a:pt x="640" y="32"/>
                      <a:pt x="637" y="32"/>
                      <a:pt x="633" y="32"/>
                    </a:cubicBezTo>
                    <a:cubicBezTo>
                      <a:pt x="635" y="30"/>
                      <a:pt x="640" y="32"/>
                      <a:pt x="643" y="32"/>
                    </a:cubicBezTo>
                    <a:cubicBezTo>
                      <a:pt x="642" y="30"/>
                      <a:pt x="642" y="30"/>
                      <a:pt x="642" y="30"/>
                    </a:cubicBezTo>
                    <a:cubicBezTo>
                      <a:pt x="636" y="29"/>
                      <a:pt x="638" y="31"/>
                      <a:pt x="632" y="30"/>
                    </a:cubicBezTo>
                    <a:cubicBezTo>
                      <a:pt x="634" y="30"/>
                      <a:pt x="634" y="30"/>
                      <a:pt x="634" y="30"/>
                    </a:cubicBezTo>
                    <a:cubicBezTo>
                      <a:pt x="629" y="29"/>
                      <a:pt x="629" y="29"/>
                      <a:pt x="629" y="29"/>
                    </a:cubicBezTo>
                    <a:cubicBezTo>
                      <a:pt x="628" y="30"/>
                      <a:pt x="627" y="31"/>
                      <a:pt x="631" y="31"/>
                    </a:cubicBezTo>
                    <a:cubicBezTo>
                      <a:pt x="626" y="32"/>
                      <a:pt x="627" y="31"/>
                      <a:pt x="621" y="30"/>
                    </a:cubicBezTo>
                    <a:cubicBezTo>
                      <a:pt x="618" y="31"/>
                      <a:pt x="624" y="31"/>
                      <a:pt x="622" y="31"/>
                    </a:cubicBezTo>
                    <a:cubicBezTo>
                      <a:pt x="621" y="32"/>
                      <a:pt x="617" y="32"/>
                      <a:pt x="614" y="31"/>
                    </a:cubicBezTo>
                    <a:cubicBezTo>
                      <a:pt x="609" y="31"/>
                      <a:pt x="614" y="30"/>
                      <a:pt x="613" y="30"/>
                    </a:cubicBezTo>
                    <a:cubicBezTo>
                      <a:pt x="614" y="30"/>
                      <a:pt x="618" y="30"/>
                      <a:pt x="616" y="30"/>
                    </a:cubicBezTo>
                    <a:cubicBezTo>
                      <a:pt x="624" y="30"/>
                      <a:pt x="618" y="29"/>
                      <a:pt x="623" y="29"/>
                    </a:cubicBezTo>
                    <a:cubicBezTo>
                      <a:pt x="619" y="27"/>
                      <a:pt x="617" y="28"/>
                      <a:pt x="615" y="28"/>
                    </a:cubicBezTo>
                    <a:cubicBezTo>
                      <a:pt x="616" y="29"/>
                      <a:pt x="612" y="29"/>
                      <a:pt x="613" y="29"/>
                    </a:cubicBezTo>
                    <a:cubicBezTo>
                      <a:pt x="600" y="30"/>
                      <a:pt x="611" y="27"/>
                      <a:pt x="603" y="27"/>
                    </a:cubicBezTo>
                    <a:cubicBezTo>
                      <a:pt x="602" y="28"/>
                      <a:pt x="589" y="27"/>
                      <a:pt x="591" y="29"/>
                    </a:cubicBezTo>
                    <a:cubicBezTo>
                      <a:pt x="589" y="29"/>
                      <a:pt x="586" y="29"/>
                      <a:pt x="585" y="29"/>
                    </a:cubicBezTo>
                    <a:cubicBezTo>
                      <a:pt x="589" y="28"/>
                      <a:pt x="583" y="28"/>
                      <a:pt x="588" y="27"/>
                    </a:cubicBezTo>
                    <a:cubicBezTo>
                      <a:pt x="586" y="27"/>
                      <a:pt x="586" y="27"/>
                      <a:pt x="586" y="27"/>
                    </a:cubicBezTo>
                    <a:cubicBezTo>
                      <a:pt x="592" y="27"/>
                      <a:pt x="592" y="27"/>
                      <a:pt x="592" y="27"/>
                    </a:cubicBezTo>
                    <a:cubicBezTo>
                      <a:pt x="590" y="26"/>
                      <a:pt x="587" y="24"/>
                      <a:pt x="586" y="24"/>
                    </a:cubicBezTo>
                    <a:cubicBezTo>
                      <a:pt x="581" y="24"/>
                      <a:pt x="586" y="25"/>
                      <a:pt x="580" y="24"/>
                    </a:cubicBezTo>
                    <a:cubicBezTo>
                      <a:pt x="583" y="24"/>
                      <a:pt x="581" y="23"/>
                      <a:pt x="579" y="23"/>
                    </a:cubicBezTo>
                    <a:cubicBezTo>
                      <a:pt x="582" y="24"/>
                      <a:pt x="576" y="24"/>
                      <a:pt x="573" y="24"/>
                    </a:cubicBezTo>
                    <a:cubicBezTo>
                      <a:pt x="569" y="24"/>
                      <a:pt x="567" y="23"/>
                      <a:pt x="568" y="23"/>
                    </a:cubicBezTo>
                    <a:cubicBezTo>
                      <a:pt x="574" y="22"/>
                      <a:pt x="574" y="22"/>
                      <a:pt x="574" y="22"/>
                    </a:cubicBezTo>
                    <a:cubicBezTo>
                      <a:pt x="570" y="23"/>
                      <a:pt x="573" y="22"/>
                      <a:pt x="570" y="22"/>
                    </a:cubicBezTo>
                    <a:cubicBezTo>
                      <a:pt x="568" y="22"/>
                      <a:pt x="564" y="23"/>
                      <a:pt x="562" y="23"/>
                    </a:cubicBezTo>
                    <a:cubicBezTo>
                      <a:pt x="558" y="23"/>
                      <a:pt x="558" y="22"/>
                      <a:pt x="556" y="22"/>
                    </a:cubicBezTo>
                    <a:cubicBezTo>
                      <a:pt x="562" y="22"/>
                      <a:pt x="562" y="22"/>
                      <a:pt x="562" y="22"/>
                    </a:cubicBezTo>
                    <a:cubicBezTo>
                      <a:pt x="556" y="22"/>
                      <a:pt x="564" y="21"/>
                      <a:pt x="556" y="21"/>
                    </a:cubicBezTo>
                    <a:cubicBezTo>
                      <a:pt x="553" y="21"/>
                      <a:pt x="553" y="21"/>
                      <a:pt x="553" y="21"/>
                    </a:cubicBezTo>
                    <a:cubicBezTo>
                      <a:pt x="552" y="21"/>
                      <a:pt x="552" y="21"/>
                      <a:pt x="554" y="20"/>
                    </a:cubicBezTo>
                    <a:cubicBezTo>
                      <a:pt x="552" y="21"/>
                      <a:pt x="548" y="21"/>
                      <a:pt x="546" y="21"/>
                    </a:cubicBezTo>
                    <a:cubicBezTo>
                      <a:pt x="546" y="20"/>
                      <a:pt x="546" y="20"/>
                      <a:pt x="546" y="20"/>
                    </a:cubicBezTo>
                    <a:cubicBezTo>
                      <a:pt x="543" y="20"/>
                      <a:pt x="536" y="21"/>
                      <a:pt x="532" y="21"/>
                    </a:cubicBezTo>
                    <a:cubicBezTo>
                      <a:pt x="534" y="22"/>
                      <a:pt x="538" y="20"/>
                      <a:pt x="543" y="21"/>
                    </a:cubicBezTo>
                    <a:cubicBezTo>
                      <a:pt x="545" y="22"/>
                      <a:pt x="536" y="22"/>
                      <a:pt x="534" y="22"/>
                    </a:cubicBezTo>
                    <a:cubicBezTo>
                      <a:pt x="537" y="21"/>
                      <a:pt x="523" y="22"/>
                      <a:pt x="513" y="25"/>
                    </a:cubicBezTo>
                    <a:cubicBezTo>
                      <a:pt x="507" y="26"/>
                      <a:pt x="500" y="29"/>
                      <a:pt x="500" y="29"/>
                    </a:cubicBezTo>
                    <a:cubicBezTo>
                      <a:pt x="501" y="30"/>
                      <a:pt x="501" y="30"/>
                      <a:pt x="501" y="30"/>
                    </a:cubicBezTo>
                    <a:cubicBezTo>
                      <a:pt x="493" y="32"/>
                      <a:pt x="499" y="34"/>
                      <a:pt x="498" y="36"/>
                    </a:cubicBezTo>
                    <a:cubicBezTo>
                      <a:pt x="496" y="35"/>
                      <a:pt x="494" y="35"/>
                      <a:pt x="494" y="37"/>
                    </a:cubicBezTo>
                    <a:cubicBezTo>
                      <a:pt x="497" y="35"/>
                      <a:pt x="499" y="38"/>
                      <a:pt x="501" y="37"/>
                    </a:cubicBezTo>
                    <a:cubicBezTo>
                      <a:pt x="501" y="39"/>
                      <a:pt x="496" y="37"/>
                      <a:pt x="494" y="38"/>
                    </a:cubicBezTo>
                    <a:cubicBezTo>
                      <a:pt x="497" y="39"/>
                      <a:pt x="494" y="41"/>
                      <a:pt x="498" y="41"/>
                    </a:cubicBezTo>
                    <a:cubicBezTo>
                      <a:pt x="498" y="40"/>
                      <a:pt x="500" y="41"/>
                      <a:pt x="502" y="41"/>
                    </a:cubicBezTo>
                    <a:cubicBezTo>
                      <a:pt x="503" y="43"/>
                      <a:pt x="500" y="41"/>
                      <a:pt x="500" y="43"/>
                    </a:cubicBezTo>
                    <a:cubicBezTo>
                      <a:pt x="501" y="43"/>
                      <a:pt x="504" y="44"/>
                      <a:pt x="504" y="42"/>
                    </a:cubicBezTo>
                    <a:cubicBezTo>
                      <a:pt x="504" y="43"/>
                      <a:pt x="509" y="44"/>
                      <a:pt x="507" y="45"/>
                    </a:cubicBezTo>
                    <a:cubicBezTo>
                      <a:pt x="506" y="46"/>
                      <a:pt x="505" y="44"/>
                      <a:pt x="504" y="45"/>
                    </a:cubicBezTo>
                    <a:cubicBezTo>
                      <a:pt x="505" y="47"/>
                      <a:pt x="510" y="45"/>
                      <a:pt x="513" y="47"/>
                    </a:cubicBezTo>
                    <a:cubicBezTo>
                      <a:pt x="513" y="45"/>
                      <a:pt x="518" y="45"/>
                      <a:pt x="520" y="46"/>
                    </a:cubicBezTo>
                    <a:cubicBezTo>
                      <a:pt x="521" y="49"/>
                      <a:pt x="518" y="45"/>
                      <a:pt x="516" y="47"/>
                    </a:cubicBezTo>
                    <a:cubicBezTo>
                      <a:pt x="517" y="48"/>
                      <a:pt x="517" y="48"/>
                      <a:pt x="517" y="48"/>
                    </a:cubicBezTo>
                    <a:cubicBezTo>
                      <a:pt x="515" y="50"/>
                      <a:pt x="508" y="46"/>
                      <a:pt x="506" y="48"/>
                    </a:cubicBezTo>
                    <a:cubicBezTo>
                      <a:pt x="509" y="49"/>
                      <a:pt x="509" y="49"/>
                      <a:pt x="509" y="49"/>
                    </a:cubicBezTo>
                    <a:cubicBezTo>
                      <a:pt x="507" y="49"/>
                      <a:pt x="505" y="49"/>
                      <a:pt x="504" y="50"/>
                    </a:cubicBezTo>
                    <a:cubicBezTo>
                      <a:pt x="507" y="50"/>
                      <a:pt x="507" y="52"/>
                      <a:pt x="508" y="52"/>
                    </a:cubicBezTo>
                    <a:cubicBezTo>
                      <a:pt x="511" y="52"/>
                      <a:pt x="507" y="52"/>
                      <a:pt x="509" y="51"/>
                    </a:cubicBezTo>
                    <a:cubicBezTo>
                      <a:pt x="510" y="52"/>
                      <a:pt x="514" y="52"/>
                      <a:pt x="515" y="54"/>
                    </a:cubicBezTo>
                    <a:cubicBezTo>
                      <a:pt x="512" y="53"/>
                      <a:pt x="512" y="55"/>
                      <a:pt x="510" y="55"/>
                    </a:cubicBezTo>
                    <a:cubicBezTo>
                      <a:pt x="510" y="56"/>
                      <a:pt x="513" y="55"/>
                      <a:pt x="513" y="56"/>
                    </a:cubicBezTo>
                    <a:cubicBezTo>
                      <a:pt x="512" y="56"/>
                      <a:pt x="512" y="56"/>
                      <a:pt x="512" y="56"/>
                    </a:cubicBezTo>
                    <a:cubicBezTo>
                      <a:pt x="516" y="61"/>
                      <a:pt x="521" y="66"/>
                      <a:pt x="530" y="69"/>
                    </a:cubicBezTo>
                    <a:cubicBezTo>
                      <a:pt x="528" y="70"/>
                      <a:pt x="529" y="72"/>
                      <a:pt x="529" y="74"/>
                    </a:cubicBezTo>
                    <a:cubicBezTo>
                      <a:pt x="529" y="73"/>
                      <a:pt x="531" y="74"/>
                      <a:pt x="532" y="74"/>
                    </a:cubicBezTo>
                    <a:cubicBezTo>
                      <a:pt x="530" y="76"/>
                      <a:pt x="530" y="76"/>
                      <a:pt x="530" y="76"/>
                    </a:cubicBezTo>
                    <a:cubicBezTo>
                      <a:pt x="530" y="78"/>
                      <a:pt x="533" y="79"/>
                      <a:pt x="535" y="80"/>
                    </a:cubicBezTo>
                    <a:cubicBezTo>
                      <a:pt x="535" y="80"/>
                      <a:pt x="534" y="80"/>
                      <a:pt x="534" y="80"/>
                    </a:cubicBezTo>
                    <a:cubicBezTo>
                      <a:pt x="533" y="82"/>
                      <a:pt x="536" y="81"/>
                      <a:pt x="537" y="82"/>
                    </a:cubicBezTo>
                    <a:cubicBezTo>
                      <a:pt x="535" y="83"/>
                      <a:pt x="535" y="83"/>
                      <a:pt x="535" y="83"/>
                    </a:cubicBezTo>
                    <a:cubicBezTo>
                      <a:pt x="537" y="83"/>
                      <a:pt x="537" y="83"/>
                      <a:pt x="537" y="83"/>
                    </a:cubicBezTo>
                    <a:cubicBezTo>
                      <a:pt x="538" y="84"/>
                      <a:pt x="538" y="86"/>
                      <a:pt x="535" y="86"/>
                    </a:cubicBezTo>
                    <a:cubicBezTo>
                      <a:pt x="536" y="86"/>
                      <a:pt x="536" y="87"/>
                      <a:pt x="537" y="86"/>
                    </a:cubicBezTo>
                    <a:cubicBezTo>
                      <a:pt x="536" y="87"/>
                      <a:pt x="535" y="90"/>
                      <a:pt x="535" y="91"/>
                    </a:cubicBezTo>
                    <a:cubicBezTo>
                      <a:pt x="530" y="91"/>
                      <a:pt x="523" y="91"/>
                      <a:pt x="518" y="91"/>
                    </a:cubicBezTo>
                    <a:cubicBezTo>
                      <a:pt x="516" y="91"/>
                      <a:pt x="516" y="91"/>
                      <a:pt x="515" y="91"/>
                    </a:cubicBezTo>
                    <a:cubicBezTo>
                      <a:pt x="510" y="89"/>
                      <a:pt x="499" y="90"/>
                      <a:pt x="493" y="88"/>
                    </a:cubicBezTo>
                    <a:cubicBezTo>
                      <a:pt x="494" y="89"/>
                      <a:pt x="489" y="90"/>
                      <a:pt x="485" y="90"/>
                    </a:cubicBezTo>
                    <a:cubicBezTo>
                      <a:pt x="479" y="90"/>
                      <a:pt x="486" y="88"/>
                      <a:pt x="483" y="87"/>
                    </a:cubicBezTo>
                    <a:cubicBezTo>
                      <a:pt x="480" y="87"/>
                      <a:pt x="476" y="87"/>
                      <a:pt x="475" y="87"/>
                    </a:cubicBezTo>
                    <a:cubicBezTo>
                      <a:pt x="475" y="87"/>
                      <a:pt x="475" y="87"/>
                      <a:pt x="475" y="87"/>
                    </a:cubicBezTo>
                    <a:cubicBezTo>
                      <a:pt x="472" y="87"/>
                      <a:pt x="468" y="87"/>
                      <a:pt x="466" y="86"/>
                    </a:cubicBezTo>
                    <a:cubicBezTo>
                      <a:pt x="466" y="86"/>
                      <a:pt x="466" y="86"/>
                      <a:pt x="466" y="86"/>
                    </a:cubicBezTo>
                    <a:cubicBezTo>
                      <a:pt x="464" y="86"/>
                      <a:pt x="463" y="85"/>
                      <a:pt x="460" y="85"/>
                    </a:cubicBezTo>
                    <a:cubicBezTo>
                      <a:pt x="457" y="85"/>
                      <a:pt x="453" y="84"/>
                      <a:pt x="450" y="85"/>
                    </a:cubicBezTo>
                    <a:cubicBezTo>
                      <a:pt x="450" y="84"/>
                      <a:pt x="450" y="84"/>
                      <a:pt x="450" y="84"/>
                    </a:cubicBezTo>
                    <a:cubicBezTo>
                      <a:pt x="448" y="85"/>
                      <a:pt x="448" y="85"/>
                      <a:pt x="448" y="85"/>
                    </a:cubicBezTo>
                    <a:cubicBezTo>
                      <a:pt x="444" y="84"/>
                      <a:pt x="444" y="84"/>
                      <a:pt x="444" y="84"/>
                    </a:cubicBezTo>
                    <a:cubicBezTo>
                      <a:pt x="446" y="84"/>
                      <a:pt x="447" y="83"/>
                      <a:pt x="448" y="83"/>
                    </a:cubicBezTo>
                    <a:cubicBezTo>
                      <a:pt x="444" y="82"/>
                      <a:pt x="445" y="84"/>
                      <a:pt x="442" y="84"/>
                    </a:cubicBezTo>
                    <a:cubicBezTo>
                      <a:pt x="437" y="84"/>
                      <a:pt x="439" y="83"/>
                      <a:pt x="438" y="83"/>
                    </a:cubicBezTo>
                    <a:cubicBezTo>
                      <a:pt x="440" y="83"/>
                      <a:pt x="440" y="83"/>
                      <a:pt x="441" y="83"/>
                    </a:cubicBezTo>
                    <a:cubicBezTo>
                      <a:pt x="445" y="83"/>
                      <a:pt x="440" y="83"/>
                      <a:pt x="440" y="82"/>
                    </a:cubicBezTo>
                    <a:cubicBezTo>
                      <a:pt x="440" y="82"/>
                      <a:pt x="438" y="83"/>
                      <a:pt x="435" y="82"/>
                    </a:cubicBezTo>
                    <a:cubicBezTo>
                      <a:pt x="433" y="82"/>
                      <a:pt x="428" y="82"/>
                      <a:pt x="430" y="81"/>
                    </a:cubicBezTo>
                    <a:cubicBezTo>
                      <a:pt x="427" y="81"/>
                      <a:pt x="425" y="81"/>
                      <a:pt x="423" y="81"/>
                    </a:cubicBezTo>
                    <a:cubicBezTo>
                      <a:pt x="424" y="81"/>
                      <a:pt x="427" y="82"/>
                      <a:pt x="427" y="82"/>
                    </a:cubicBezTo>
                    <a:cubicBezTo>
                      <a:pt x="425" y="82"/>
                      <a:pt x="421" y="82"/>
                      <a:pt x="421" y="82"/>
                    </a:cubicBezTo>
                    <a:cubicBezTo>
                      <a:pt x="423" y="82"/>
                      <a:pt x="423" y="82"/>
                      <a:pt x="423" y="82"/>
                    </a:cubicBezTo>
                    <a:cubicBezTo>
                      <a:pt x="421" y="82"/>
                      <a:pt x="417" y="81"/>
                      <a:pt x="418" y="82"/>
                    </a:cubicBezTo>
                    <a:cubicBezTo>
                      <a:pt x="417" y="80"/>
                      <a:pt x="417" y="80"/>
                      <a:pt x="417" y="80"/>
                    </a:cubicBezTo>
                    <a:cubicBezTo>
                      <a:pt x="414" y="81"/>
                      <a:pt x="411" y="80"/>
                      <a:pt x="408" y="80"/>
                    </a:cubicBezTo>
                    <a:cubicBezTo>
                      <a:pt x="409" y="79"/>
                      <a:pt x="413" y="79"/>
                      <a:pt x="408" y="78"/>
                    </a:cubicBezTo>
                    <a:cubicBezTo>
                      <a:pt x="402" y="78"/>
                      <a:pt x="402" y="78"/>
                      <a:pt x="402" y="78"/>
                    </a:cubicBezTo>
                    <a:cubicBezTo>
                      <a:pt x="400" y="78"/>
                      <a:pt x="399" y="78"/>
                      <a:pt x="401" y="77"/>
                    </a:cubicBezTo>
                    <a:cubicBezTo>
                      <a:pt x="393" y="76"/>
                      <a:pt x="388" y="78"/>
                      <a:pt x="383" y="77"/>
                    </a:cubicBezTo>
                    <a:cubicBezTo>
                      <a:pt x="387" y="76"/>
                      <a:pt x="385" y="76"/>
                      <a:pt x="383" y="75"/>
                    </a:cubicBezTo>
                    <a:cubicBezTo>
                      <a:pt x="383" y="75"/>
                      <a:pt x="382" y="76"/>
                      <a:pt x="380" y="76"/>
                    </a:cubicBezTo>
                    <a:cubicBezTo>
                      <a:pt x="380" y="76"/>
                      <a:pt x="383" y="75"/>
                      <a:pt x="384" y="76"/>
                    </a:cubicBezTo>
                    <a:cubicBezTo>
                      <a:pt x="384" y="77"/>
                      <a:pt x="381" y="76"/>
                      <a:pt x="379" y="76"/>
                    </a:cubicBezTo>
                    <a:cubicBezTo>
                      <a:pt x="378" y="73"/>
                      <a:pt x="361" y="73"/>
                      <a:pt x="354" y="71"/>
                    </a:cubicBezTo>
                    <a:cubicBezTo>
                      <a:pt x="352" y="72"/>
                      <a:pt x="349" y="71"/>
                      <a:pt x="346" y="71"/>
                    </a:cubicBezTo>
                    <a:cubicBezTo>
                      <a:pt x="349" y="70"/>
                      <a:pt x="340" y="71"/>
                      <a:pt x="339" y="70"/>
                    </a:cubicBezTo>
                    <a:cubicBezTo>
                      <a:pt x="338" y="71"/>
                      <a:pt x="338" y="71"/>
                      <a:pt x="338" y="71"/>
                    </a:cubicBezTo>
                    <a:cubicBezTo>
                      <a:pt x="333" y="70"/>
                      <a:pt x="325" y="71"/>
                      <a:pt x="324" y="70"/>
                    </a:cubicBezTo>
                    <a:cubicBezTo>
                      <a:pt x="321" y="69"/>
                      <a:pt x="327" y="69"/>
                      <a:pt x="329" y="69"/>
                    </a:cubicBezTo>
                    <a:cubicBezTo>
                      <a:pt x="327" y="67"/>
                      <a:pt x="314" y="69"/>
                      <a:pt x="313" y="67"/>
                    </a:cubicBezTo>
                    <a:cubicBezTo>
                      <a:pt x="312" y="67"/>
                      <a:pt x="312" y="68"/>
                      <a:pt x="307" y="68"/>
                    </a:cubicBezTo>
                    <a:cubicBezTo>
                      <a:pt x="305" y="68"/>
                      <a:pt x="299" y="66"/>
                      <a:pt x="300" y="66"/>
                    </a:cubicBezTo>
                    <a:cubicBezTo>
                      <a:pt x="297" y="66"/>
                      <a:pt x="295" y="67"/>
                      <a:pt x="293" y="66"/>
                    </a:cubicBezTo>
                    <a:cubicBezTo>
                      <a:pt x="294" y="66"/>
                      <a:pt x="295" y="66"/>
                      <a:pt x="297" y="66"/>
                    </a:cubicBezTo>
                    <a:cubicBezTo>
                      <a:pt x="292" y="65"/>
                      <a:pt x="287" y="65"/>
                      <a:pt x="282" y="65"/>
                    </a:cubicBezTo>
                    <a:cubicBezTo>
                      <a:pt x="281" y="64"/>
                      <a:pt x="271" y="64"/>
                      <a:pt x="263" y="64"/>
                    </a:cubicBezTo>
                    <a:cubicBezTo>
                      <a:pt x="259" y="65"/>
                      <a:pt x="244" y="65"/>
                      <a:pt x="240" y="69"/>
                    </a:cubicBezTo>
                    <a:cubicBezTo>
                      <a:pt x="240" y="68"/>
                      <a:pt x="238" y="69"/>
                      <a:pt x="237" y="70"/>
                    </a:cubicBezTo>
                    <a:cubicBezTo>
                      <a:pt x="235" y="72"/>
                      <a:pt x="239" y="72"/>
                      <a:pt x="239" y="73"/>
                    </a:cubicBezTo>
                    <a:cubicBezTo>
                      <a:pt x="236" y="73"/>
                      <a:pt x="236" y="73"/>
                      <a:pt x="236" y="73"/>
                    </a:cubicBezTo>
                    <a:cubicBezTo>
                      <a:pt x="233" y="74"/>
                      <a:pt x="237" y="76"/>
                      <a:pt x="236" y="77"/>
                    </a:cubicBezTo>
                    <a:cubicBezTo>
                      <a:pt x="238" y="76"/>
                      <a:pt x="237" y="78"/>
                      <a:pt x="239" y="77"/>
                    </a:cubicBezTo>
                    <a:cubicBezTo>
                      <a:pt x="241" y="78"/>
                      <a:pt x="241" y="78"/>
                      <a:pt x="241" y="78"/>
                    </a:cubicBezTo>
                    <a:cubicBezTo>
                      <a:pt x="243" y="80"/>
                      <a:pt x="242" y="78"/>
                      <a:pt x="245" y="80"/>
                    </a:cubicBezTo>
                    <a:cubicBezTo>
                      <a:pt x="246" y="81"/>
                      <a:pt x="242" y="81"/>
                      <a:pt x="242" y="81"/>
                    </a:cubicBezTo>
                    <a:cubicBezTo>
                      <a:pt x="241" y="82"/>
                      <a:pt x="243" y="82"/>
                      <a:pt x="245" y="83"/>
                    </a:cubicBezTo>
                    <a:cubicBezTo>
                      <a:pt x="245" y="83"/>
                      <a:pt x="245" y="83"/>
                      <a:pt x="246" y="83"/>
                    </a:cubicBezTo>
                    <a:cubicBezTo>
                      <a:pt x="245" y="83"/>
                      <a:pt x="245" y="83"/>
                      <a:pt x="245" y="83"/>
                    </a:cubicBezTo>
                    <a:cubicBezTo>
                      <a:pt x="246" y="84"/>
                      <a:pt x="246" y="84"/>
                      <a:pt x="247" y="84"/>
                    </a:cubicBezTo>
                    <a:cubicBezTo>
                      <a:pt x="247" y="84"/>
                      <a:pt x="247" y="84"/>
                      <a:pt x="247" y="84"/>
                    </a:cubicBezTo>
                    <a:cubicBezTo>
                      <a:pt x="246" y="84"/>
                      <a:pt x="246" y="84"/>
                      <a:pt x="245" y="83"/>
                    </a:cubicBezTo>
                    <a:cubicBezTo>
                      <a:pt x="245" y="84"/>
                      <a:pt x="246" y="84"/>
                      <a:pt x="246" y="84"/>
                    </a:cubicBezTo>
                    <a:cubicBezTo>
                      <a:pt x="246" y="85"/>
                      <a:pt x="246" y="85"/>
                      <a:pt x="246" y="85"/>
                    </a:cubicBezTo>
                    <a:cubicBezTo>
                      <a:pt x="247" y="85"/>
                      <a:pt x="247" y="85"/>
                      <a:pt x="247" y="85"/>
                    </a:cubicBezTo>
                    <a:cubicBezTo>
                      <a:pt x="245" y="86"/>
                      <a:pt x="245" y="86"/>
                      <a:pt x="245" y="86"/>
                    </a:cubicBezTo>
                    <a:cubicBezTo>
                      <a:pt x="245" y="86"/>
                      <a:pt x="250" y="87"/>
                      <a:pt x="251" y="87"/>
                    </a:cubicBezTo>
                    <a:cubicBezTo>
                      <a:pt x="252" y="90"/>
                      <a:pt x="260" y="94"/>
                      <a:pt x="263" y="95"/>
                    </a:cubicBezTo>
                    <a:cubicBezTo>
                      <a:pt x="262" y="95"/>
                      <a:pt x="262" y="95"/>
                      <a:pt x="263" y="95"/>
                    </a:cubicBezTo>
                    <a:cubicBezTo>
                      <a:pt x="265" y="96"/>
                      <a:pt x="268" y="96"/>
                      <a:pt x="267" y="96"/>
                    </a:cubicBezTo>
                    <a:cubicBezTo>
                      <a:pt x="269" y="97"/>
                      <a:pt x="266" y="97"/>
                      <a:pt x="268" y="99"/>
                    </a:cubicBezTo>
                    <a:cubicBezTo>
                      <a:pt x="268" y="99"/>
                      <a:pt x="270" y="98"/>
                      <a:pt x="269" y="98"/>
                    </a:cubicBezTo>
                    <a:cubicBezTo>
                      <a:pt x="270" y="101"/>
                      <a:pt x="279" y="102"/>
                      <a:pt x="281" y="105"/>
                    </a:cubicBezTo>
                    <a:cubicBezTo>
                      <a:pt x="280" y="105"/>
                      <a:pt x="279" y="105"/>
                      <a:pt x="278" y="105"/>
                    </a:cubicBezTo>
                    <a:cubicBezTo>
                      <a:pt x="282" y="106"/>
                      <a:pt x="285" y="108"/>
                      <a:pt x="291" y="109"/>
                    </a:cubicBezTo>
                    <a:cubicBezTo>
                      <a:pt x="289" y="109"/>
                      <a:pt x="289" y="109"/>
                      <a:pt x="287" y="109"/>
                    </a:cubicBezTo>
                    <a:cubicBezTo>
                      <a:pt x="289" y="110"/>
                      <a:pt x="292" y="112"/>
                      <a:pt x="295" y="112"/>
                    </a:cubicBezTo>
                    <a:cubicBezTo>
                      <a:pt x="295" y="111"/>
                      <a:pt x="294" y="112"/>
                      <a:pt x="293" y="111"/>
                    </a:cubicBezTo>
                    <a:cubicBezTo>
                      <a:pt x="293" y="110"/>
                      <a:pt x="298" y="111"/>
                      <a:pt x="299" y="112"/>
                    </a:cubicBezTo>
                    <a:cubicBezTo>
                      <a:pt x="299" y="112"/>
                      <a:pt x="299" y="112"/>
                      <a:pt x="299" y="112"/>
                    </a:cubicBezTo>
                    <a:cubicBezTo>
                      <a:pt x="301" y="113"/>
                      <a:pt x="302" y="113"/>
                      <a:pt x="304" y="114"/>
                    </a:cubicBezTo>
                    <a:cubicBezTo>
                      <a:pt x="304" y="115"/>
                      <a:pt x="302" y="114"/>
                      <a:pt x="302" y="115"/>
                    </a:cubicBezTo>
                    <a:cubicBezTo>
                      <a:pt x="299" y="116"/>
                      <a:pt x="304" y="118"/>
                      <a:pt x="304" y="118"/>
                    </a:cubicBezTo>
                    <a:cubicBezTo>
                      <a:pt x="306" y="118"/>
                      <a:pt x="307" y="119"/>
                      <a:pt x="308" y="118"/>
                    </a:cubicBezTo>
                    <a:cubicBezTo>
                      <a:pt x="310" y="119"/>
                      <a:pt x="307" y="119"/>
                      <a:pt x="308" y="120"/>
                    </a:cubicBezTo>
                    <a:cubicBezTo>
                      <a:pt x="318" y="121"/>
                      <a:pt x="318" y="121"/>
                      <a:pt x="318" y="121"/>
                    </a:cubicBezTo>
                    <a:cubicBezTo>
                      <a:pt x="317" y="121"/>
                      <a:pt x="317" y="123"/>
                      <a:pt x="314" y="122"/>
                    </a:cubicBezTo>
                    <a:cubicBezTo>
                      <a:pt x="318" y="124"/>
                      <a:pt x="324" y="124"/>
                      <a:pt x="328" y="125"/>
                    </a:cubicBezTo>
                    <a:cubicBezTo>
                      <a:pt x="329" y="126"/>
                      <a:pt x="333" y="127"/>
                      <a:pt x="334" y="128"/>
                    </a:cubicBezTo>
                    <a:cubicBezTo>
                      <a:pt x="333" y="129"/>
                      <a:pt x="334" y="127"/>
                      <a:pt x="332" y="128"/>
                    </a:cubicBezTo>
                    <a:cubicBezTo>
                      <a:pt x="332" y="129"/>
                      <a:pt x="332" y="129"/>
                      <a:pt x="332" y="129"/>
                    </a:cubicBezTo>
                    <a:cubicBezTo>
                      <a:pt x="329" y="128"/>
                      <a:pt x="329" y="130"/>
                      <a:pt x="326" y="130"/>
                    </a:cubicBezTo>
                    <a:cubicBezTo>
                      <a:pt x="329" y="131"/>
                      <a:pt x="332" y="133"/>
                      <a:pt x="335" y="135"/>
                    </a:cubicBezTo>
                    <a:cubicBezTo>
                      <a:pt x="336" y="133"/>
                      <a:pt x="340" y="137"/>
                      <a:pt x="343" y="136"/>
                    </a:cubicBezTo>
                    <a:cubicBezTo>
                      <a:pt x="347" y="138"/>
                      <a:pt x="342" y="138"/>
                      <a:pt x="342" y="139"/>
                    </a:cubicBezTo>
                    <a:cubicBezTo>
                      <a:pt x="347" y="140"/>
                      <a:pt x="349" y="143"/>
                      <a:pt x="352" y="144"/>
                    </a:cubicBezTo>
                    <a:cubicBezTo>
                      <a:pt x="352" y="144"/>
                      <a:pt x="352" y="144"/>
                      <a:pt x="351" y="144"/>
                    </a:cubicBezTo>
                    <a:cubicBezTo>
                      <a:pt x="355" y="146"/>
                      <a:pt x="358" y="149"/>
                      <a:pt x="363" y="150"/>
                    </a:cubicBezTo>
                    <a:cubicBezTo>
                      <a:pt x="363" y="150"/>
                      <a:pt x="362" y="150"/>
                      <a:pt x="361" y="150"/>
                    </a:cubicBezTo>
                    <a:cubicBezTo>
                      <a:pt x="362" y="152"/>
                      <a:pt x="366" y="149"/>
                      <a:pt x="367" y="152"/>
                    </a:cubicBezTo>
                    <a:cubicBezTo>
                      <a:pt x="364" y="152"/>
                      <a:pt x="364" y="152"/>
                      <a:pt x="364" y="152"/>
                    </a:cubicBezTo>
                    <a:cubicBezTo>
                      <a:pt x="368" y="153"/>
                      <a:pt x="366" y="155"/>
                      <a:pt x="371" y="156"/>
                    </a:cubicBezTo>
                    <a:cubicBezTo>
                      <a:pt x="370" y="156"/>
                      <a:pt x="369" y="156"/>
                      <a:pt x="368" y="156"/>
                    </a:cubicBezTo>
                    <a:cubicBezTo>
                      <a:pt x="371" y="157"/>
                      <a:pt x="372" y="159"/>
                      <a:pt x="376" y="160"/>
                    </a:cubicBezTo>
                    <a:cubicBezTo>
                      <a:pt x="375" y="160"/>
                      <a:pt x="374" y="160"/>
                      <a:pt x="372" y="160"/>
                    </a:cubicBezTo>
                    <a:cubicBezTo>
                      <a:pt x="372" y="161"/>
                      <a:pt x="377" y="161"/>
                      <a:pt x="376" y="162"/>
                    </a:cubicBezTo>
                    <a:cubicBezTo>
                      <a:pt x="376" y="163"/>
                      <a:pt x="375" y="164"/>
                      <a:pt x="375" y="164"/>
                    </a:cubicBezTo>
                    <a:cubicBezTo>
                      <a:pt x="378" y="164"/>
                      <a:pt x="376" y="167"/>
                      <a:pt x="370" y="167"/>
                    </a:cubicBezTo>
                    <a:cubicBezTo>
                      <a:pt x="370" y="167"/>
                      <a:pt x="368" y="167"/>
                      <a:pt x="365" y="167"/>
                    </a:cubicBezTo>
                    <a:cubicBezTo>
                      <a:pt x="339" y="166"/>
                      <a:pt x="317" y="163"/>
                      <a:pt x="293" y="161"/>
                    </a:cubicBezTo>
                    <a:cubicBezTo>
                      <a:pt x="292" y="159"/>
                      <a:pt x="300" y="161"/>
                      <a:pt x="299" y="160"/>
                    </a:cubicBezTo>
                    <a:cubicBezTo>
                      <a:pt x="297" y="161"/>
                      <a:pt x="295" y="159"/>
                      <a:pt x="288" y="159"/>
                    </a:cubicBezTo>
                    <a:cubicBezTo>
                      <a:pt x="288" y="159"/>
                      <a:pt x="288" y="159"/>
                      <a:pt x="288" y="159"/>
                    </a:cubicBezTo>
                    <a:cubicBezTo>
                      <a:pt x="285" y="158"/>
                      <a:pt x="285" y="157"/>
                      <a:pt x="281" y="157"/>
                    </a:cubicBezTo>
                    <a:cubicBezTo>
                      <a:pt x="280" y="158"/>
                      <a:pt x="280" y="158"/>
                      <a:pt x="280" y="158"/>
                    </a:cubicBezTo>
                    <a:cubicBezTo>
                      <a:pt x="276" y="158"/>
                      <a:pt x="276" y="155"/>
                      <a:pt x="272" y="156"/>
                    </a:cubicBezTo>
                    <a:cubicBezTo>
                      <a:pt x="271" y="155"/>
                      <a:pt x="271" y="155"/>
                      <a:pt x="271" y="155"/>
                    </a:cubicBezTo>
                    <a:cubicBezTo>
                      <a:pt x="265" y="156"/>
                      <a:pt x="267" y="154"/>
                      <a:pt x="261" y="154"/>
                    </a:cubicBezTo>
                    <a:cubicBezTo>
                      <a:pt x="262" y="154"/>
                      <a:pt x="262" y="154"/>
                      <a:pt x="262" y="154"/>
                    </a:cubicBezTo>
                    <a:cubicBezTo>
                      <a:pt x="258" y="153"/>
                      <a:pt x="249" y="154"/>
                      <a:pt x="249" y="152"/>
                    </a:cubicBezTo>
                    <a:cubicBezTo>
                      <a:pt x="244" y="152"/>
                      <a:pt x="239" y="151"/>
                      <a:pt x="236" y="152"/>
                    </a:cubicBezTo>
                    <a:cubicBezTo>
                      <a:pt x="236" y="151"/>
                      <a:pt x="238" y="151"/>
                      <a:pt x="239" y="151"/>
                    </a:cubicBezTo>
                    <a:cubicBezTo>
                      <a:pt x="222" y="149"/>
                      <a:pt x="205" y="145"/>
                      <a:pt x="188" y="144"/>
                    </a:cubicBezTo>
                    <a:cubicBezTo>
                      <a:pt x="188" y="143"/>
                      <a:pt x="189" y="144"/>
                      <a:pt x="190" y="143"/>
                    </a:cubicBezTo>
                    <a:cubicBezTo>
                      <a:pt x="179" y="143"/>
                      <a:pt x="175" y="139"/>
                      <a:pt x="164" y="140"/>
                    </a:cubicBezTo>
                    <a:cubicBezTo>
                      <a:pt x="160" y="140"/>
                      <a:pt x="160" y="140"/>
                      <a:pt x="160" y="140"/>
                    </a:cubicBezTo>
                    <a:cubicBezTo>
                      <a:pt x="159" y="139"/>
                      <a:pt x="160" y="139"/>
                      <a:pt x="159" y="138"/>
                    </a:cubicBezTo>
                    <a:cubicBezTo>
                      <a:pt x="156" y="139"/>
                      <a:pt x="151" y="137"/>
                      <a:pt x="148" y="138"/>
                    </a:cubicBezTo>
                    <a:cubicBezTo>
                      <a:pt x="148" y="137"/>
                      <a:pt x="150" y="137"/>
                      <a:pt x="150" y="137"/>
                    </a:cubicBezTo>
                    <a:cubicBezTo>
                      <a:pt x="147" y="136"/>
                      <a:pt x="139" y="136"/>
                      <a:pt x="136" y="135"/>
                    </a:cubicBezTo>
                    <a:cubicBezTo>
                      <a:pt x="138" y="135"/>
                      <a:pt x="138" y="135"/>
                      <a:pt x="138" y="135"/>
                    </a:cubicBezTo>
                    <a:cubicBezTo>
                      <a:pt x="122" y="130"/>
                      <a:pt x="100" y="124"/>
                      <a:pt x="79" y="123"/>
                    </a:cubicBezTo>
                    <a:cubicBezTo>
                      <a:pt x="74" y="122"/>
                      <a:pt x="80" y="122"/>
                      <a:pt x="78" y="121"/>
                    </a:cubicBezTo>
                    <a:cubicBezTo>
                      <a:pt x="58" y="120"/>
                      <a:pt x="44" y="114"/>
                      <a:pt x="23" y="113"/>
                    </a:cubicBezTo>
                    <a:cubicBezTo>
                      <a:pt x="10" y="111"/>
                      <a:pt x="0" y="113"/>
                      <a:pt x="0" y="113"/>
                    </a:cubicBezTo>
                    <a:cubicBezTo>
                      <a:pt x="31" y="117"/>
                      <a:pt x="53" y="123"/>
                      <a:pt x="78" y="130"/>
                    </a:cubicBezTo>
                    <a:close/>
                    <a:moveTo>
                      <a:pt x="656" y="33"/>
                    </a:moveTo>
                    <a:cubicBezTo>
                      <a:pt x="656" y="33"/>
                      <a:pt x="656" y="33"/>
                      <a:pt x="656" y="33"/>
                    </a:cubicBezTo>
                    <a:moveTo>
                      <a:pt x="655" y="33"/>
                    </a:moveTo>
                    <a:cubicBezTo>
                      <a:pt x="655" y="33"/>
                      <a:pt x="655" y="33"/>
                      <a:pt x="655" y="33"/>
                    </a:cubicBezTo>
                    <a:cubicBezTo>
                      <a:pt x="656" y="33"/>
                      <a:pt x="656" y="33"/>
                      <a:pt x="655" y="33"/>
                    </a:cubicBezTo>
                    <a:close/>
                    <a:moveTo>
                      <a:pt x="650" y="3"/>
                    </a:moveTo>
                    <a:cubicBezTo>
                      <a:pt x="650" y="3"/>
                      <a:pt x="650" y="4"/>
                      <a:pt x="650" y="4"/>
                    </a:cubicBezTo>
                    <a:cubicBezTo>
                      <a:pt x="650" y="4"/>
                      <a:pt x="649" y="4"/>
                      <a:pt x="648" y="5"/>
                    </a:cubicBezTo>
                    <a:cubicBezTo>
                      <a:pt x="648" y="4"/>
                      <a:pt x="648" y="3"/>
                      <a:pt x="650" y="3"/>
                    </a:cubicBezTo>
                    <a:close/>
                    <a:moveTo>
                      <a:pt x="649" y="34"/>
                    </a:moveTo>
                    <a:cubicBezTo>
                      <a:pt x="650" y="34"/>
                      <a:pt x="651" y="34"/>
                      <a:pt x="653" y="34"/>
                    </a:cubicBezTo>
                    <a:cubicBezTo>
                      <a:pt x="653" y="33"/>
                      <a:pt x="653" y="33"/>
                      <a:pt x="653" y="33"/>
                    </a:cubicBezTo>
                    <a:cubicBezTo>
                      <a:pt x="653" y="34"/>
                      <a:pt x="653" y="34"/>
                      <a:pt x="653" y="34"/>
                    </a:cubicBezTo>
                    <a:cubicBezTo>
                      <a:pt x="654" y="34"/>
                      <a:pt x="655" y="33"/>
                      <a:pt x="655" y="33"/>
                    </a:cubicBezTo>
                    <a:cubicBezTo>
                      <a:pt x="654" y="34"/>
                      <a:pt x="654" y="34"/>
                      <a:pt x="653" y="34"/>
                    </a:cubicBezTo>
                    <a:cubicBezTo>
                      <a:pt x="653" y="34"/>
                      <a:pt x="653" y="35"/>
                      <a:pt x="652" y="35"/>
                    </a:cubicBezTo>
                    <a:cubicBezTo>
                      <a:pt x="652" y="35"/>
                      <a:pt x="652" y="35"/>
                      <a:pt x="652" y="35"/>
                    </a:cubicBezTo>
                    <a:cubicBezTo>
                      <a:pt x="652" y="35"/>
                      <a:pt x="651" y="35"/>
                      <a:pt x="650" y="35"/>
                    </a:cubicBezTo>
                    <a:cubicBezTo>
                      <a:pt x="649" y="35"/>
                      <a:pt x="649" y="35"/>
                      <a:pt x="649" y="35"/>
                    </a:cubicBezTo>
                    <a:cubicBezTo>
                      <a:pt x="647" y="36"/>
                      <a:pt x="650" y="36"/>
                      <a:pt x="648" y="37"/>
                    </a:cubicBezTo>
                    <a:cubicBezTo>
                      <a:pt x="646" y="37"/>
                      <a:pt x="644" y="37"/>
                      <a:pt x="643" y="37"/>
                    </a:cubicBezTo>
                    <a:cubicBezTo>
                      <a:pt x="643" y="36"/>
                      <a:pt x="646" y="35"/>
                      <a:pt x="640" y="34"/>
                    </a:cubicBezTo>
                    <a:cubicBezTo>
                      <a:pt x="644" y="33"/>
                      <a:pt x="649" y="35"/>
                      <a:pt x="649" y="34"/>
                    </a:cubicBezTo>
                    <a:close/>
                    <a:moveTo>
                      <a:pt x="539" y="91"/>
                    </a:moveTo>
                    <a:cubicBezTo>
                      <a:pt x="541" y="91"/>
                      <a:pt x="537" y="92"/>
                      <a:pt x="538" y="92"/>
                    </a:cubicBezTo>
                    <a:cubicBezTo>
                      <a:pt x="537" y="92"/>
                      <a:pt x="535" y="93"/>
                      <a:pt x="535" y="92"/>
                    </a:cubicBezTo>
                    <a:cubicBezTo>
                      <a:pt x="538" y="92"/>
                      <a:pt x="539" y="91"/>
                      <a:pt x="539" y="9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7" name="işḻïďe">
              <a:extLst>
                <a:ext uri="{FF2B5EF4-FFF2-40B4-BE49-F238E27FC236}">
                  <a16:creationId xmlns:a16="http://schemas.microsoft.com/office/drawing/2014/main" xmlns="" id="{072EEBA1-948E-4DC5-B0C3-09CE26D909DE}"/>
                </a:ext>
              </a:extLst>
            </p:cNvPr>
            <p:cNvSpPr/>
            <p:nvPr/>
          </p:nvSpPr>
          <p:spPr>
            <a:xfrm>
              <a:off x="669925" y="2211349"/>
              <a:ext cx="3447888" cy="73795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4="http://schemas.microsoft.com/office/drawing/2010/main" xmlns:ma14="http://schemas.microsoft.com/office/mac/drawingml/2011/main" xmlns:p14="http://schemas.microsoft.com/office/powerpoint/2010/main" xmlns:a16="http://schemas.microsoft.com/office/drawing/2014/main" val="1"/>
              </a:ext>
            </a:extLst>
          </p:spPr>
          <p:txBody>
            <a:bodyPr wrap="square" lIns="91440" tIns="45720" rIns="91440" bIns="4572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/>
                  </a:solidFill>
                </a:rPr>
                <a:t>Copy paste fonts. Choose the only option to retain text…...</a:t>
              </a:r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8" name="ï$ḷïḋè">
              <a:extLst>
                <a:ext uri="{FF2B5EF4-FFF2-40B4-BE49-F238E27FC236}">
                  <a16:creationId xmlns:a16="http://schemas.microsoft.com/office/drawing/2014/main" xmlns="" id="{A1978845-C76E-4628-AB71-3B711D7E3059}"/>
                </a:ext>
              </a:extLst>
            </p:cNvPr>
            <p:cNvSpPr/>
            <p:nvPr/>
          </p:nvSpPr>
          <p:spPr>
            <a:xfrm>
              <a:off x="669925" y="1825076"/>
              <a:ext cx="3464695" cy="37373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4="http://schemas.microsoft.com/office/drawing/2010/main" xmlns:ma14="http://schemas.microsoft.com/office/mac/drawingml/2011/main" xmlns:p14="http://schemas.microsoft.com/office/powerpoint/2010/main" xmlns:a16="http://schemas.microsoft.com/office/drawing/2014/main" val="1"/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grpSp>
          <p:nvGrpSpPr>
            <p:cNvPr id="9" name="îślíďe">
              <a:extLst>
                <a:ext uri="{FF2B5EF4-FFF2-40B4-BE49-F238E27FC236}">
                  <a16:creationId xmlns:a16="http://schemas.microsoft.com/office/drawing/2014/main" xmlns="" id="{C45F9906-2B1D-4A2E-8D1C-1AFF3F6A5393}"/>
                </a:ext>
              </a:extLst>
            </p:cNvPr>
            <p:cNvGrpSpPr/>
            <p:nvPr/>
          </p:nvGrpSpPr>
          <p:grpSpPr>
            <a:xfrm>
              <a:off x="3227749" y="3071763"/>
              <a:ext cx="1462846" cy="890064"/>
              <a:chOff x="2169960" y="3071763"/>
              <a:chExt cx="1462846" cy="890064"/>
            </a:xfrm>
          </p:grpSpPr>
          <p:sp>
            <p:nvSpPr>
              <p:cNvPr id="33" name="íṡļïdê">
                <a:extLst>
                  <a:ext uri="{FF2B5EF4-FFF2-40B4-BE49-F238E27FC236}">
                    <a16:creationId xmlns:a16="http://schemas.microsoft.com/office/drawing/2014/main" xmlns="" id="{D10C985D-1177-4B4F-B437-973E98C3F909}"/>
                  </a:ext>
                </a:extLst>
              </p:cNvPr>
              <p:cNvSpPr/>
              <p:nvPr/>
            </p:nvSpPr>
            <p:spPr>
              <a:xfrm>
                <a:off x="2169960" y="3071763"/>
                <a:ext cx="890064" cy="890064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noFill/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íśľïḑè">
                <a:extLst>
                  <a:ext uri="{FF2B5EF4-FFF2-40B4-BE49-F238E27FC236}">
                    <a16:creationId xmlns:a16="http://schemas.microsoft.com/office/drawing/2014/main" xmlns="" id="{547322F8-628C-492B-9AFD-88EED26ED528}"/>
                  </a:ext>
                </a:extLst>
              </p:cNvPr>
              <p:cNvSpPr/>
              <p:nvPr/>
            </p:nvSpPr>
            <p:spPr>
              <a:xfrm>
                <a:off x="2451289" y="3238588"/>
                <a:ext cx="327404" cy="557897"/>
              </a:xfrm>
              <a:custGeom>
                <a:avLst/>
                <a:gdLst>
                  <a:gd name="connsiteX0" fmla="*/ 99219 w 198438"/>
                  <a:gd name="connsiteY0" fmla="*/ 288925 h 338138"/>
                  <a:gd name="connsiteX1" fmla="*/ 84137 w 198438"/>
                  <a:gd name="connsiteY1" fmla="*/ 302419 h 338138"/>
                  <a:gd name="connsiteX2" fmla="*/ 99219 w 198438"/>
                  <a:gd name="connsiteY2" fmla="*/ 315913 h 338138"/>
                  <a:gd name="connsiteX3" fmla="*/ 114301 w 198438"/>
                  <a:gd name="connsiteY3" fmla="*/ 302419 h 338138"/>
                  <a:gd name="connsiteX4" fmla="*/ 99219 w 198438"/>
                  <a:gd name="connsiteY4" fmla="*/ 288925 h 338138"/>
                  <a:gd name="connsiteX5" fmla="*/ 14287 w 198438"/>
                  <a:gd name="connsiteY5" fmla="*/ 69850 h 338138"/>
                  <a:gd name="connsiteX6" fmla="*/ 14287 w 198438"/>
                  <a:gd name="connsiteY6" fmla="*/ 268288 h 338138"/>
                  <a:gd name="connsiteX7" fmla="*/ 184150 w 198438"/>
                  <a:gd name="connsiteY7" fmla="*/ 268288 h 338138"/>
                  <a:gd name="connsiteX8" fmla="*/ 184150 w 198438"/>
                  <a:gd name="connsiteY8" fmla="*/ 69850 h 338138"/>
                  <a:gd name="connsiteX9" fmla="*/ 63723 w 198438"/>
                  <a:gd name="connsiteY9" fmla="*/ 28575 h 338138"/>
                  <a:gd name="connsiteX10" fmla="*/ 57150 w 198438"/>
                  <a:gd name="connsiteY10" fmla="*/ 36368 h 338138"/>
                  <a:gd name="connsiteX11" fmla="*/ 63723 w 198438"/>
                  <a:gd name="connsiteY11" fmla="*/ 42863 h 338138"/>
                  <a:gd name="connsiteX12" fmla="*/ 134715 w 198438"/>
                  <a:gd name="connsiteY12" fmla="*/ 42863 h 338138"/>
                  <a:gd name="connsiteX13" fmla="*/ 141288 w 198438"/>
                  <a:gd name="connsiteY13" fmla="*/ 36368 h 338138"/>
                  <a:gd name="connsiteX14" fmla="*/ 134715 w 198438"/>
                  <a:gd name="connsiteY14" fmla="*/ 28575 h 338138"/>
                  <a:gd name="connsiteX15" fmla="*/ 63723 w 198438"/>
                  <a:gd name="connsiteY15" fmla="*/ 28575 h 338138"/>
                  <a:gd name="connsiteX16" fmla="*/ 35719 w 198438"/>
                  <a:gd name="connsiteY16" fmla="*/ 0 h 338138"/>
                  <a:gd name="connsiteX17" fmla="*/ 162719 w 198438"/>
                  <a:gd name="connsiteY17" fmla="*/ 0 h 338138"/>
                  <a:gd name="connsiteX18" fmla="*/ 198438 w 198438"/>
                  <a:gd name="connsiteY18" fmla="*/ 35663 h 338138"/>
                  <a:gd name="connsiteX19" fmla="*/ 198438 w 198438"/>
                  <a:gd name="connsiteY19" fmla="*/ 302475 h 338138"/>
                  <a:gd name="connsiteX20" fmla="*/ 162719 w 198438"/>
                  <a:gd name="connsiteY20" fmla="*/ 338138 h 338138"/>
                  <a:gd name="connsiteX21" fmla="*/ 35719 w 198438"/>
                  <a:gd name="connsiteY21" fmla="*/ 338138 h 338138"/>
                  <a:gd name="connsiteX22" fmla="*/ 0 w 198438"/>
                  <a:gd name="connsiteY22" fmla="*/ 302475 h 338138"/>
                  <a:gd name="connsiteX23" fmla="*/ 0 w 198438"/>
                  <a:gd name="connsiteY23" fmla="*/ 35663 h 338138"/>
                  <a:gd name="connsiteX24" fmla="*/ 35719 w 198438"/>
                  <a:gd name="connsiteY24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98438" h="338138">
                    <a:moveTo>
                      <a:pt x="99219" y="288925"/>
                    </a:moveTo>
                    <a:cubicBezTo>
                      <a:pt x="90889" y="288925"/>
                      <a:pt x="84137" y="294966"/>
                      <a:pt x="84137" y="302419"/>
                    </a:cubicBezTo>
                    <a:cubicBezTo>
                      <a:pt x="84137" y="309872"/>
                      <a:pt x="90889" y="315913"/>
                      <a:pt x="99219" y="315913"/>
                    </a:cubicBezTo>
                    <a:cubicBezTo>
                      <a:pt x="107549" y="315913"/>
                      <a:pt x="114301" y="309872"/>
                      <a:pt x="114301" y="302419"/>
                    </a:cubicBezTo>
                    <a:cubicBezTo>
                      <a:pt x="114301" y="294966"/>
                      <a:pt x="107549" y="288925"/>
                      <a:pt x="99219" y="288925"/>
                    </a:cubicBezTo>
                    <a:close/>
                    <a:moveTo>
                      <a:pt x="14287" y="69850"/>
                    </a:moveTo>
                    <a:lnTo>
                      <a:pt x="14287" y="268288"/>
                    </a:lnTo>
                    <a:lnTo>
                      <a:pt x="184150" y="268288"/>
                    </a:lnTo>
                    <a:lnTo>
                      <a:pt x="184150" y="69850"/>
                    </a:lnTo>
                    <a:close/>
                    <a:moveTo>
                      <a:pt x="63723" y="28575"/>
                    </a:moveTo>
                    <a:cubicBezTo>
                      <a:pt x="59779" y="28575"/>
                      <a:pt x="57150" y="32472"/>
                      <a:pt x="57150" y="36368"/>
                    </a:cubicBezTo>
                    <a:cubicBezTo>
                      <a:pt x="57150" y="40265"/>
                      <a:pt x="59779" y="42863"/>
                      <a:pt x="63723" y="42863"/>
                    </a:cubicBezTo>
                    <a:cubicBezTo>
                      <a:pt x="63723" y="42863"/>
                      <a:pt x="63723" y="42863"/>
                      <a:pt x="134715" y="42863"/>
                    </a:cubicBezTo>
                    <a:cubicBezTo>
                      <a:pt x="138659" y="42863"/>
                      <a:pt x="141288" y="40265"/>
                      <a:pt x="141288" y="36368"/>
                    </a:cubicBezTo>
                    <a:cubicBezTo>
                      <a:pt x="141288" y="32472"/>
                      <a:pt x="138659" y="28575"/>
                      <a:pt x="134715" y="28575"/>
                    </a:cubicBezTo>
                    <a:cubicBezTo>
                      <a:pt x="134715" y="28575"/>
                      <a:pt x="134715" y="28575"/>
                      <a:pt x="63723" y="28575"/>
                    </a:cubicBezTo>
                    <a:close/>
                    <a:moveTo>
                      <a:pt x="35719" y="0"/>
                    </a:moveTo>
                    <a:cubicBezTo>
                      <a:pt x="35719" y="0"/>
                      <a:pt x="35719" y="0"/>
                      <a:pt x="162719" y="0"/>
                    </a:cubicBezTo>
                    <a:cubicBezTo>
                      <a:pt x="182563" y="0"/>
                      <a:pt x="198438" y="15850"/>
                      <a:pt x="198438" y="35663"/>
                    </a:cubicBezTo>
                    <a:cubicBezTo>
                      <a:pt x="198438" y="35663"/>
                      <a:pt x="198438" y="35663"/>
                      <a:pt x="198438" y="302475"/>
                    </a:cubicBezTo>
                    <a:cubicBezTo>
                      <a:pt x="198438" y="322288"/>
                      <a:pt x="182563" y="338138"/>
                      <a:pt x="162719" y="338138"/>
                    </a:cubicBezTo>
                    <a:cubicBezTo>
                      <a:pt x="162719" y="338138"/>
                      <a:pt x="162719" y="338138"/>
                      <a:pt x="35719" y="338138"/>
                    </a:cubicBezTo>
                    <a:cubicBezTo>
                      <a:pt x="15875" y="338138"/>
                      <a:pt x="0" y="322288"/>
                      <a:pt x="0" y="302475"/>
                    </a:cubicBezTo>
                    <a:cubicBezTo>
                      <a:pt x="0" y="302475"/>
                      <a:pt x="0" y="302475"/>
                      <a:pt x="0" y="35663"/>
                    </a:cubicBezTo>
                    <a:cubicBezTo>
                      <a:pt x="0" y="15850"/>
                      <a:pt x="15875" y="0"/>
                      <a:pt x="3571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cxnSp>
            <p:nvCxnSpPr>
              <p:cNvPr id="35" name="直接箭头连接符 34">
                <a:extLst>
                  <a:ext uri="{FF2B5EF4-FFF2-40B4-BE49-F238E27FC236}">
                    <a16:creationId xmlns:a16="http://schemas.microsoft.com/office/drawing/2014/main" xmlns="" id="{87F9680A-F73C-41A7-91B9-539EC7C5A618}"/>
                  </a:ext>
                </a:extLst>
              </p:cNvPr>
              <p:cNvCxnSpPr>
                <a:cxnSpLocks/>
                <a:stCxn id="33" idx="6"/>
              </p:cNvCxnSpPr>
              <p:nvPr/>
            </p:nvCxnSpPr>
            <p:spPr>
              <a:xfrm>
                <a:off x="3060024" y="3516795"/>
                <a:ext cx="572782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í$ľïdè">
              <a:extLst>
                <a:ext uri="{FF2B5EF4-FFF2-40B4-BE49-F238E27FC236}">
                  <a16:creationId xmlns:a16="http://schemas.microsoft.com/office/drawing/2014/main" xmlns="" id="{B8BC72F0-782B-4C75-941D-8CC4C797876B}"/>
                </a:ext>
              </a:extLst>
            </p:cNvPr>
            <p:cNvSpPr/>
            <p:nvPr/>
          </p:nvSpPr>
          <p:spPr bwMode="auto">
            <a:xfrm>
              <a:off x="7332551" y="196148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1" name="íŝľiḓe">
              <a:extLst>
                <a:ext uri="{FF2B5EF4-FFF2-40B4-BE49-F238E27FC236}">
                  <a16:creationId xmlns:a16="http://schemas.microsoft.com/office/drawing/2014/main" xmlns="" id="{C30F0D7A-11F9-4D64-9D98-C2AD4A933ECD}"/>
                </a:ext>
              </a:extLst>
            </p:cNvPr>
            <p:cNvSpPr/>
            <p:nvPr/>
          </p:nvSpPr>
          <p:spPr bwMode="auto">
            <a:xfrm>
              <a:off x="7332551" y="254952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2" name="îSḷîḋe">
              <a:extLst>
                <a:ext uri="{FF2B5EF4-FFF2-40B4-BE49-F238E27FC236}">
                  <a16:creationId xmlns:a16="http://schemas.microsoft.com/office/drawing/2014/main" xmlns="" id="{10AD500C-2D1D-489D-AB3E-D3231CE57A6E}"/>
                </a:ext>
              </a:extLst>
            </p:cNvPr>
            <p:cNvSpPr/>
            <p:nvPr/>
          </p:nvSpPr>
          <p:spPr bwMode="auto">
            <a:xfrm>
              <a:off x="7332551" y="313756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3" name="îṣľîďé">
              <a:extLst>
                <a:ext uri="{FF2B5EF4-FFF2-40B4-BE49-F238E27FC236}">
                  <a16:creationId xmlns:a16="http://schemas.microsoft.com/office/drawing/2014/main" xmlns="" id="{16E2901F-AEA7-47D6-A089-C6C9BC694425}"/>
                </a:ext>
              </a:extLst>
            </p:cNvPr>
            <p:cNvSpPr/>
            <p:nvPr/>
          </p:nvSpPr>
          <p:spPr bwMode="auto">
            <a:xfrm>
              <a:off x="7332551" y="372560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4" name="îṡlïḓê">
              <a:extLst>
                <a:ext uri="{FF2B5EF4-FFF2-40B4-BE49-F238E27FC236}">
                  <a16:creationId xmlns:a16="http://schemas.microsoft.com/office/drawing/2014/main" xmlns="" id="{775E02B6-02BF-4E2B-AC4E-65357122EB75}"/>
                </a:ext>
              </a:extLst>
            </p:cNvPr>
            <p:cNvSpPr/>
            <p:nvPr/>
          </p:nvSpPr>
          <p:spPr bwMode="auto">
            <a:xfrm>
              <a:off x="7332551" y="431364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5" name="ïśľîḑé">
              <a:extLst>
                <a:ext uri="{FF2B5EF4-FFF2-40B4-BE49-F238E27FC236}">
                  <a16:creationId xmlns:a16="http://schemas.microsoft.com/office/drawing/2014/main" xmlns="" id="{99D82066-DDC2-4FB8-B4C6-4DB02F95D828}"/>
                </a:ext>
              </a:extLst>
            </p:cNvPr>
            <p:cNvSpPr/>
            <p:nvPr/>
          </p:nvSpPr>
          <p:spPr bwMode="auto">
            <a:xfrm>
              <a:off x="7332551" y="4901687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200" dirty="0"/>
                <a:t>Copy paste fonts. Choose the only option to retain text.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BB154CBF-7656-4E92-A08E-EE2CBE286B45}"/>
                </a:ext>
              </a:extLst>
            </p:cNvPr>
            <p:cNvCxnSpPr/>
            <p:nvPr/>
          </p:nvCxnSpPr>
          <p:spPr>
            <a:xfrm>
              <a:off x="6972552" y="2456121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E9AD3B3A-4856-4099-86D0-D8C601D86943}"/>
                </a:ext>
              </a:extLst>
            </p:cNvPr>
            <p:cNvCxnSpPr/>
            <p:nvPr/>
          </p:nvCxnSpPr>
          <p:spPr>
            <a:xfrm>
              <a:off x="6972552" y="3044161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C6DD57C3-45A0-4B18-9F5C-F0A4D3CAE55A}"/>
                </a:ext>
              </a:extLst>
            </p:cNvPr>
            <p:cNvCxnSpPr/>
            <p:nvPr/>
          </p:nvCxnSpPr>
          <p:spPr>
            <a:xfrm>
              <a:off x="6972552" y="3632201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3589F396-117F-4EFA-9F16-FBE8BCF97484}"/>
                </a:ext>
              </a:extLst>
            </p:cNvPr>
            <p:cNvCxnSpPr/>
            <p:nvPr/>
          </p:nvCxnSpPr>
          <p:spPr>
            <a:xfrm>
              <a:off x="6972552" y="4220241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A6F3EC0F-3855-4036-99D2-3406EFF302D7}"/>
                </a:ext>
              </a:extLst>
            </p:cNvPr>
            <p:cNvCxnSpPr/>
            <p:nvPr/>
          </p:nvCxnSpPr>
          <p:spPr>
            <a:xfrm>
              <a:off x="6972552" y="4808280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îs1íḍé">
              <a:extLst>
                <a:ext uri="{FF2B5EF4-FFF2-40B4-BE49-F238E27FC236}">
                  <a16:creationId xmlns:a16="http://schemas.microsoft.com/office/drawing/2014/main" xmlns="" id="{48C868B2-E9DF-45DB-A799-19B714B24172}"/>
                </a:ext>
              </a:extLst>
            </p:cNvPr>
            <p:cNvSpPr/>
            <p:nvPr/>
          </p:nvSpPr>
          <p:spPr>
            <a:xfrm>
              <a:off x="7038975" y="2043564"/>
              <a:ext cx="251816" cy="237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2" name="ïṡḷîde">
              <a:extLst>
                <a:ext uri="{FF2B5EF4-FFF2-40B4-BE49-F238E27FC236}">
                  <a16:creationId xmlns:a16="http://schemas.microsoft.com/office/drawing/2014/main" xmlns="" id="{B0763ACD-700B-4007-BCF4-5072434CC901}"/>
                </a:ext>
              </a:extLst>
            </p:cNvPr>
            <p:cNvSpPr/>
            <p:nvPr/>
          </p:nvSpPr>
          <p:spPr>
            <a:xfrm>
              <a:off x="7038975" y="3219644"/>
              <a:ext cx="251816" cy="237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3" name="iš1iḍê">
              <a:extLst>
                <a:ext uri="{FF2B5EF4-FFF2-40B4-BE49-F238E27FC236}">
                  <a16:creationId xmlns:a16="http://schemas.microsoft.com/office/drawing/2014/main" xmlns="" id="{95E3C039-F3E0-4C65-B298-A7C8CE74A6F5}"/>
                </a:ext>
              </a:extLst>
            </p:cNvPr>
            <p:cNvSpPr/>
            <p:nvPr/>
          </p:nvSpPr>
          <p:spPr>
            <a:xfrm>
              <a:off x="7038975" y="4395724"/>
              <a:ext cx="251816" cy="237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grpSp>
          <p:nvGrpSpPr>
            <p:cNvPr id="24" name="îşḻïde">
              <a:extLst>
                <a:ext uri="{FF2B5EF4-FFF2-40B4-BE49-F238E27FC236}">
                  <a16:creationId xmlns:a16="http://schemas.microsoft.com/office/drawing/2014/main" xmlns="" id="{58BBDD01-A537-4444-96F4-AE22D867B871}"/>
                </a:ext>
              </a:extLst>
            </p:cNvPr>
            <p:cNvGrpSpPr/>
            <p:nvPr/>
          </p:nvGrpSpPr>
          <p:grpSpPr>
            <a:xfrm>
              <a:off x="7038975" y="4983764"/>
              <a:ext cx="251816" cy="237074"/>
              <a:chOff x="0" y="0"/>
              <a:chExt cx="767929" cy="767929"/>
            </a:xfrm>
          </p:grpSpPr>
          <p:sp>
            <p:nvSpPr>
              <p:cNvPr id="31" name="ïṥľîdé">
                <a:extLst>
                  <a:ext uri="{FF2B5EF4-FFF2-40B4-BE49-F238E27FC236}">
                    <a16:creationId xmlns:a16="http://schemas.microsoft.com/office/drawing/2014/main" xmlns="" id="{1DB52480-0E30-4A5B-AC7D-7105C11C984A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iṥḻîdè">
                <a:extLst>
                  <a:ext uri="{FF2B5EF4-FFF2-40B4-BE49-F238E27FC236}">
                    <a16:creationId xmlns:a16="http://schemas.microsoft.com/office/drawing/2014/main" xmlns="" id="{8C2AFE44-FA51-40B5-8038-C23B249E2E0E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25" name="îSḻïḓê">
              <a:extLst>
                <a:ext uri="{FF2B5EF4-FFF2-40B4-BE49-F238E27FC236}">
                  <a16:creationId xmlns:a16="http://schemas.microsoft.com/office/drawing/2014/main" xmlns="" id="{37BAE2A8-E2F9-45EE-907A-E1A867234ECF}"/>
                </a:ext>
              </a:extLst>
            </p:cNvPr>
            <p:cNvGrpSpPr/>
            <p:nvPr/>
          </p:nvGrpSpPr>
          <p:grpSpPr>
            <a:xfrm>
              <a:off x="7038975" y="3807684"/>
              <a:ext cx="251816" cy="237074"/>
              <a:chOff x="0" y="0"/>
              <a:chExt cx="767929" cy="767929"/>
            </a:xfrm>
          </p:grpSpPr>
          <p:sp>
            <p:nvSpPr>
              <p:cNvPr id="29" name="îşļiďe">
                <a:extLst>
                  <a:ext uri="{FF2B5EF4-FFF2-40B4-BE49-F238E27FC236}">
                    <a16:creationId xmlns:a16="http://schemas.microsoft.com/office/drawing/2014/main" xmlns="" id="{8A6F76C4-B5B3-4854-B604-2FB061BEAE65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i$lïḓè">
                <a:extLst>
                  <a:ext uri="{FF2B5EF4-FFF2-40B4-BE49-F238E27FC236}">
                    <a16:creationId xmlns:a16="http://schemas.microsoft.com/office/drawing/2014/main" xmlns="" id="{2600CB25-760A-4C38-8255-E3BD852C9CA8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26" name="îšḷidè">
              <a:extLst>
                <a:ext uri="{FF2B5EF4-FFF2-40B4-BE49-F238E27FC236}">
                  <a16:creationId xmlns:a16="http://schemas.microsoft.com/office/drawing/2014/main" xmlns="" id="{75CEC95D-523E-4CBF-A433-4075DC27F834}"/>
                </a:ext>
              </a:extLst>
            </p:cNvPr>
            <p:cNvGrpSpPr/>
            <p:nvPr/>
          </p:nvGrpSpPr>
          <p:grpSpPr>
            <a:xfrm>
              <a:off x="7038975" y="2631604"/>
              <a:ext cx="251816" cy="237074"/>
              <a:chOff x="0" y="0"/>
              <a:chExt cx="767929" cy="767929"/>
            </a:xfrm>
          </p:grpSpPr>
          <p:sp>
            <p:nvSpPr>
              <p:cNvPr id="27" name="i$liḓê">
                <a:extLst>
                  <a:ext uri="{FF2B5EF4-FFF2-40B4-BE49-F238E27FC236}">
                    <a16:creationId xmlns:a16="http://schemas.microsoft.com/office/drawing/2014/main" xmlns="" id="{3DD6C5E7-F53C-45E2-8D52-5FED925D5257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îṧḻîḓê">
                <a:extLst>
                  <a:ext uri="{FF2B5EF4-FFF2-40B4-BE49-F238E27FC236}">
                    <a16:creationId xmlns:a16="http://schemas.microsoft.com/office/drawing/2014/main" xmlns="" id="{DD29EB93-D2FD-4A1C-8BBE-891E6B5E4B66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4011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9AFA840-E08B-47A6-B9CA-F0947D2E76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73D6A87-251F-4844-980E-A95FC3EF9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5F0733A-1E13-4F61-AA73-13C233933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178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75652A4-23BF-4600-B215-0A896AC758D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9139" y="1670677"/>
            <a:ext cx="10753723" cy="4134588"/>
            <a:chOff x="719137" y="1670678"/>
            <a:chExt cx="10753725" cy="4134589"/>
          </a:xfrm>
        </p:grpSpPr>
        <p:grpSp>
          <p:nvGrpSpPr>
            <p:cNvPr id="6" name="îşļiḍê">
              <a:extLst>
                <a:ext uri="{FF2B5EF4-FFF2-40B4-BE49-F238E27FC236}">
                  <a16:creationId xmlns:a16="http://schemas.microsoft.com/office/drawing/2014/main" xmlns="" id="{8DDB5720-7812-4AD5-B830-1691A4F9FB66}"/>
                </a:ext>
              </a:extLst>
            </p:cNvPr>
            <p:cNvGrpSpPr/>
            <p:nvPr/>
          </p:nvGrpSpPr>
          <p:grpSpPr>
            <a:xfrm>
              <a:off x="2488963" y="1670680"/>
              <a:ext cx="3072606" cy="1165075"/>
              <a:chOff x="8041151" y="1810977"/>
              <a:chExt cx="3767559" cy="945184"/>
            </a:xfrm>
          </p:grpSpPr>
          <p:sp>
            <p:nvSpPr>
              <p:cNvPr id="48" name="ïsľiḍè">
                <a:extLst>
                  <a:ext uri="{FF2B5EF4-FFF2-40B4-BE49-F238E27FC236}">
                    <a16:creationId xmlns:a16="http://schemas.microsoft.com/office/drawing/2014/main" xmlns="" id="{4D5AC873-66B2-4D4F-8E5C-6EE804F1D15B}"/>
                  </a:ext>
                </a:extLst>
              </p:cNvPr>
              <p:cNvSpPr/>
              <p:nvPr/>
            </p:nvSpPr>
            <p:spPr>
              <a:xfrm>
                <a:off x="8041151" y="2155997"/>
                <a:ext cx="3681351" cy="600164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49" name="íṧḷïdê">
                <a:extLst>
                  <a:ext uri="{FF2B5EF4-FFF2-40B4-BE49-F238E27FC236}">
                    <a16:creationId xmlns:a16="http://schemas.microsoft.com/office/drawing/2014/main" xmlns="" id="{09049CCC-8D20-4C12-B785-5204782F6357}"/>
                  </a:ext>
                </a:extLst>
              </p:cNvPr>
              <p:cNvSpPr/>
              <p:nvPr/>
            </p:nvSpPr>
            <p:spPr>
              <a:xfrm>
                <a:off x="8041151" y="1810977"/>
                <a:ext cx="3767559" cy="34972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1400" b="1" i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400" b="1" i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" name="îśľîḍè">
              <a:extLst>
                <a:ext uri="{FF2B5EF4-FFF2-40B4-BE49-F238E27FC236}">
                  <a16:creationId xmlns:a16="http://schemas.microsoft.com/office/drawing/2014/main" xmlns="" id="{CF5CC1D5-1F09-494D-9BA9-6A00B5800604}"/>
                </a:ext>
              </a:extLst>
            </p:cNvPr>
            <p:cNvGrpSpPr/>
            <p:nvPr/>
          </p:nvGrpSpPr>
          <p:grpSpPr>
            <a:xfrm>
              <a:off x="1470074" y="3155436"/>
              <a:ext cx="3072605" cy="1165075"/>
              <a:chOff x="6791815" y="1810977"/>
              <a:chExt cx="3767559" cy="945184"/>
            </a:xfrm>
          </p:grpSpPr>
          <p:sp>
            <p:nvSpPr>
              <p:cNvPr id="46" name="ïṡlîďé">
                <a:extLst>
                  <a:ext uri="{FF2B5EF4-FFF2-40B4-BE49-F238E27FC236}">
                    <a16:creationId xmlns:a16="http://schemas.microsoft.com/office/drawing/2014/main" xmlns="" id="{F5D8B021-4B04-4DB4-A3DC-F987EC36A681}"/>
                  </a:ext>
                </a:extLst>
              </p:cNvPr>
              <p:cNvSpPr/>
              <p:nvPr/>
            </p:nvSpPr>
            <p:spPr>
              <a:xfrm>
                <a:off x="6791815" y="2155997"/>
                <a:ext cx="3681352" cy="600164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47" name="iṩľídè">
                <a:extLst>
                  <a:ext uri="{FF2B5EF4-FFF2-40B4-BE49-F238E27FC236}">
                    <a16:creationId xmlns:a16="http://schemas.microsoft.com/office/drawing/2014/main" xmlns="" id="{8AD494E3-E02B-4CBA-B2AB-4D56306AD6FD}"/>
                  </a:ext>
                </a:extLst>
              </p:cNvPr>
              <p:cNvSpPr/>
              <p:nvPr/>
            </p:nvSpPr>
            <p:spPr>
              <a:xfrm>
                <a:off x="6791815" y="1810977"/>
                <a:ext cx="3767559" cy="34972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1400" b="1" i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400" b="1" i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" name="iṡliḑe">
              <a:extLst>
                <a:ext uri="{FF2B5EF4-FFF2-40B4-BE49-F238E27FC236}">
                  <a16:creationId xmlns:a16="http://schemas.microsoft.com/office/drawing/2014/main" xmlns="" id="{A815EFB0-EBEE-40C7-8692-17AB4D0DB304}"/>
                </a:ext>
              </a:extLst>
            </p:cNvPr>
            <p:cNvGrpSpPr/>
            <p:nvPr/>
          </p:nvGrpSpPr>
          <p:grpSpPr>
            <a:xfrm>
              <a:off x="719137" y="4640192"/>
              <a:ext cx="3072605" cy="1165075"/>
              <a:chOff x="5871033" y="1810977"/>
              <a:chExt cx="3767559" cy="945184"/>
            </a:xfrm>
          </p:grpSpPr>
          <p:sp>
            <p:nvSpPr>
              <p:cNvPr id="44" name="iṣlíďe">
                <a:extLst>
                  <a:ext uri="{FF2B5EF4-FFF2-40B4-BE49-F238E27FC236}">
                    <a16:creationId xmlns:a16="http://schemas.microsoft.com/office/drawing/2014/main" xmlns="" id="{AB7B7A78-0DB1-428C-AD24-CEE6A7F66BDC}"/>
                  </a:ext>
                </a:extLst>
              </p:cNvPr>
              <p:cNvSpPr/>
              <p:nvPr/>
            </p:nvSpPr>
            <p:spPr>
              <a:xfrm>
                <a:off x="5871033" y="2155997"/>
                <a:ext cx="3681352" cy="600164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45" name="iš1ïde">
                <a:extLst>
                  <a:ext uri="{FF2B5EF4-FFF2-40B4-BE49-F238E27FC236}">
                    <a16:creationId xmlns:a16="http://schemas.microsoft.com/office/drawing/2014/main" xmlns="" id="{A6C55AF6-AF53-45F2-A7CF-1F86598D5DE7}"/>
                  </a:ext>
                </a:extLst>
              </p:cNvPr>
              <p:cNvSpPr/>
              <p:nvPr/>
            </p:nvSpPr>
            <p:spPr>
              <a:xfrm>
                <a:off x="5871033" y="1810977"/>
                <a:ext cx="3767559" cy="34972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1400" b="1" i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400" b="1" i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" name="íśḷîďe">
              <a:extLst>
                <a:ext uri="{FF2B5EF4-FFF2-40B4-BE49-F238E27FC236}">
                  <a16:creationId xmlns:a16="http://schemas.microsoft.com/office/drawing/2014/main" xmlns="" id="{D6D9D159-8D7E-4BF3-9186-385BCA5D49FB}"/>
                </a:ext>
              </a:extLst>
            </p:cNvPr>
            <p:cNvGrpSpPr/>
            <p:nvPr/>
          </p:nvGrpSpPr>
          <p:grpSpPr>
            <a:xfrm>
              <a:off x="8400257" y="1670678"/>
              <a:ext cx="3072605" cy="1127848"/>
              <a:chOff x="5871033" y="1810977"/>
              <a:chExt cx="3767559" cy="914984"/>
            </a:xfrm>
          </p:grpSpPr>
          <p:sp>
            <p:nvSpPr>
              <p:cNvPr id="42" name="ïṥlïḑé">
                <a:extLst>
                  <a:ext uri="{FF2B5EF4-FFF2-40B4-BE49-F238E27FC236}">
                    <a16:creationId xmlns:a16="http://schemas.microsoft.com/office/drawing/2014/main" xmlns="" id="{8B6EF362-E6F1-4469-AB89-93FB92734326}"/>
                  </a:ext>
                </a:extLst>
              </p:cNvPr>
              <p:cNvSpPr/>
              <p:nvPr/>
            </p:nvSpPr>
            <p:spPr>
              <a:xfrm>
                <a:off x="5871033" y="2155997"/>
                <a:ext cx="3681352" cy="569964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43" name="íṣḻïďé">
                <a:extLst>
                  <a:ext uri="{FF2B5EF4-FFF2-40B4-BE49-F238E27FC236}">
                    <a16:creationId xmlns:a16="http://schemas.microsoft.com/office/drawing/2014/main" xmlns="" id="{F14816B5-71E5-4A81-9D8A-2A5AE241990C}"/>
                  </a:ext>
                </a:extLst>
              </p:cNvPr>
              <p:cNvSpPr/>
              <p:nvPr/>
            </p:nvSpPr>
            <p:spPr>
              <a:xfrm>
                <a:off x="5871033" y="1810977"/>
                <a:ext cx="3767559" cy="34972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1400" b="1" i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400" b="1" i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" name="í$1íḑe">
              <a:extLst>
                <a:ext uri="{FF2B5EF4-FFF2-40B4-BE49-F238E27FC236}">
                  <a16:creationId xmlns:a16="http://schemas.microsoft.com/office/drawing/2014/main" xmlns="" id="{3E3D0BE5-82AB-48D2-83A3-1E08243B9A6C}"/>
                </a:ext>
              </a:extLst>
            </p:cNvPr>
            <p:cNvGrpSpPr/>
            <p:nvPr/>
          </p:nvGrpSpPr>
          <p:grpSpPr>
            <a:xfrm>
              <a:off x="7779597" y="3155436"/>
              <a:ext cx="3072605" cy="1165075"/>
              <a:chOff x="5109994" y="1810977"/>
              <a:chExt cx="3767559" cy="945184"/>
            </a:xfrm>
          </p:grpSpPr>
          <p:sp>
            <p:nvSpPr>
              <p:cNvPr id="40" name="iŝļiḓè">
                <a:extLst>
                  <a:ext uri="{FF2B5EF4-FFF2-40B4-BE49-F238E27FC236}">
                    <a16:creationId xmlns:a16="http://schemas.microsoft.com/office/drawing/2014/main" xmlns="" id="{80A2F9A7-A2E3-4594-9ACC-7ECC933AA493}"/>
                  </a:ext>
                </a:extLst>
              </p:cNvPr>
              <p:cNvSpPr/>
              <p:nvPr/>
            </p:nvSpPr>
            <p:spPr>
              <a:xfrm>
                <a:off x="5109994" y="2155997"/>
                <a:ext cx="3681352" cy="600164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41" name="íṩ1idê">
                <a:extLst>
                  <a:ext uri="{FF2B5EF4-FFF2-40B4-BE49-F238E27FC236}">
                    <a16:creationId xmlns:a16="http://schemas.microsoft.com/office/drawing/2014/main" xmlns="" id="{7112893A-9506-4EDD-951E-E325010BC0E0}"/>
                  </a:ext>
                </a:extLst>
              </p:cNvPr>
              <p:cNvSpPr/>
              <p:nvPr/>
            </p:nvSpPr>
            <p:spPr>
              <a:xfrm>
                <a:off x="5109994" y="1810977"/>
                <a:ext cx="3767559" cy="34972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1400" b="1" i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400" b="1" i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" name="îSḻïḍe">
              <a:extLst>
                <a:ext uri="{FF2B5EF4-FFF2-40B4-BE49-F238E27FC236}">
                  <a16:creationId xmlns:a16="http://schemas.microsoft.com/office/drawing/2014/main" xmlns="" id="{064C81F2-6781-4B59-A40D-636F003F5F4B}"/>
                </a:ext>
              </a:extLst>
            </p:cNvPr>
            <p:cNvGrpSpPr/>
            <p:nvPr/>
          </p:nvGrpSpPr>
          <p:grpSpPr>
            <a:xfrm>
              <a:off x="7012333" y="4640192"/>
              <a:ext cx="3072605" cy="1165075"/>
              <a:chOff x="4169192" y="1810977"/>
              <a:chExt cx="3767559" cy="945184"/>
            </a:xfrm>
          </p:grpSpPr>
          <p:sp>
            <p:nvSpPr>
              <p:cNvPr id="38" name="iSḷîḑe">
                <a:extLst>
                  <a:ext uri="{FF2B5EF4-FFF2-40B4-BE49-F238E27FC236}">
                    <a16:creationId xmlns:a16="http://schemas.microsoft.com/office/drawing/2014/main" xmlns="" id="{07916260-9807-49F8-8DC7-73BC71414F8C}"/>
                  </a:ext>
                </a:extLst>
              </p:cNvPr>
              <p:cNvSpPr/>
              <p:nvPr/>
            </p:nvSpPr>
            <p:spPr>
              <a:xfrm>
                <a:off x="4169192" y="2155997"/>
                <a:ext cx="3681352" cy="600164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39" name="îşliḓè">
                <a:extLst>
                  <a:ext uri="{FF2B5EF4-FFF2-40B4-BE49-F238E27FC236}">
                    <a16:creationId xmlns:a16="http://schemas.microsoft.com/office/drawing/2014/main" xmlns="" id="{45B3FE50-FEA4-40AE-9DFE-87F31E73732A}"/>
                  </a:ext>
                </a:extLst>
              </p:cNvPr>
              <p:cNvSpPr/>
              <p:nvPr/>
            </p:nvSpPr>
            <p:spPr>
              <a:xfrm>
                <a:off x="4169192" y="1810977"/>
                <a:ext cx="3767559" cy="34972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1400" b="1" i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400" b="1" i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" name="ïṥḻídè">
              <a:extLst>
                <a:ext uri="{FF2B5EF4-FFF2-40B4-BE49-F238E27FC236}">
                  <a16:creationId xmlns:a16="http://schemas.microsoft.com/office/drawing/2014/main" xmlns="" id="{D102C1A8-3A5F-4997-B066-60C15DBC4283}"/>
                </a:ext>
              </a:extLst>
            </p:cNvPr>
            <p:cNvGrpSpPr/>
            <p:nvPr/>
          </p:nvGrpSpPr>
          <p:grpSpPr>
            <a:xfrm>
              <a:off x="4336006" y="1714016"/>
              <a:ext cx="3655248" cy="3672406"/>
              <a:chOff x="7659605" y="1304764"/>
              <a:chExt cx="2454599" cy="2466123"/>
            </a:xfrm>
          </p:grpSpPr>
          <p:sp>
            <p:nvSpPr>
              <p:cNvPr id="13" name="íśḷïďè">
                <a:extLst>
                  <a:ext uri="{FF2B5EF4-FFF2-40B4-BE49-F238E27FC236}">
                    <a16:creationId xmlns:a16="http://schemas.microsoft.com/office/drawing/2014/main" xmlns="" id="{2A25793E-1534-4744-A508-F10334513255}"/>
                  </a:ext>
                </a:extLst>
              </p:cNvPr>
              <p:cNvSpPr/>
              <p:nvPr/>
            </p:nvSpPr>
            <p:spPr bwMode="auto">
              <a:xfrm>
                <a:off x="7659605" y="2994942"/>
                <a:ext cx="774024" cy="775945"/>
              </a:xfrm>
              <a:custGeom>
                <a:avLst/>
                <a:gdLst>
                  <a:gd name="T0" fmla="*/ 200 w 200"/>
                  <a:gd name="T1" fmla="*/ 88 h 200"/>
                  <a:gd name="T2" fmla="*/ 177 w 200"/>
                  <a:gd name="T3" fmla="*/ 24 h 200"/>
                  <a:gd name="T4" fmla="*/ 111 w 200"/>
                  <a:gd name="T5" fmla="*/ 0 h 200"/>
                  <a:gd name="T6" fmla="*/ 8 w 200"/>
                  <a:gd name="T7" fmla="*/ 103 h 200"/>
                  <a:gd name="T8" fmla="*/ 41 w 200"/>
                  <a:gd name="T9" fmla="*/ 81 h 200"/>
                  <a:gd name="T10" fmla="*/ 8 w 200"/>
                  <a:gd name="T11" fmla="*/ 193 h 200"/>
                  <a:gd name="T12" fmla="*/ 119 w 200"/>
                  <a:gd name="T13" fmla="*/ 159 h 200"/>
                  <a:gd name="T14" fmla="*/ 96 w 200"/>
                  <a:gd name="T15" fmla="*/ 192 h 200"/>
                  <a:gd name="T16" fmla="*/ 200 w 200"/>
                  <a:gd name="T17" fmla="*/ 88 h 200"/>
                  <a:gd name="T18" fmla="*/ 122 w 200"/>
                  <a:gd name="T19" fmla="*/ 135 h 200"/>
                  <a:gd name="T20" fmla="*/ 137 w 200"/>
                  <a:gd name="T21" fmla="*/ 114 h 200"/>
                  <a:gd name="T22" fmla="*/ 65 w 200"/>
                  <a:gd name="T23" fmla="*/ 136 h 200"/>
                  <a:gd name="T24" fmla="*/ 86 w 200"/>
                  <a:gd name="T25" fmla="*/ 64 h 200"/>
                  <a:gd name="T26" fmla="*/ 65 w 200"/>
                  <a:gd name="T27" fmla="*/ 78 h 200"/>
                  <a:gd name="T28" fmla="*/ 132 w 200"/>
                  <a:gd name="T29" fmla="*/ 11 h 200"/>
                  <a:gd name="T30" fmla="*/ 174 w 200"/>
                  <a:gd name="T31" fmla="*/ 27 h 200"/>
                  <a:gd name="T32" fmla="*/ 189 w 200"/>
                  <a:gd name="T33" fmla="*/ 68 h 200"/>
                  <a:gd name="T34" fmla="*/ 122 w 200"/>
                  <a:gd name="T35" fmla="*/ 135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0" h="200">
                    <a:moveTo>
                      <a:pt x="200" y="88"/>
                    </a:moveTo>
                    <a:cubicBezTo>
                      <a:pt x="177" y="24"/>
                      <a:pt x="177" y="24"/>
                      <a:pt x="177" y="24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1" y="0"/>
                      <a:pt x="38" y="4"/>
                      <a:pt x="8" y="103"/>
                    </a:cubicBezTo>
                    <a:cubicBezTo>
                      <a:pt x="8" y="103"/>
                      <a:pt x="27" y="87"/>
                      <a:pt x="41" y="81"/>
                    </a:cubicBezTo>
                    <a:cubicBezTo>
                      <a:pt x="41" y="81"/>
                      <a:pt x="0" y="146"/>
                      <a:pt x="8" y="193"/>
                    </a:cubicBezTo>
                    <a:cubicBezTo>
                      <a:pt x="54" y="200"/>
                      <a:pt x="119" y="159"/>
                      <a:pt x="119" y="159"/>
                    </a:cubicBezTo>
                    <a:cubicBezTo>
                      <a:pt x="113" y="173"/>
                      <a:pt x="96" y="192"/>
                      <a:pt x="96" y="192"/>
                    </a:cubicBezTo>
                    <a:cubicBezTo>
                      <a:pt x="195" y="162"/>
                      <a:pt x="200" y="88"/>
                      <a:pt x="200" y="88"/>
                    </a:cubicBezTo>
                    <a:moveTo>
                      <a:pt x="122" y="135"/>
                    </a:moveTo>
                    <a:cubicBezTo>
                      <a:pt x="122" y="135"/>
                      <a:pt x="132" y="123"/>
                      <a:pt x="137" y="114"/>
                    </a:cubicBezTo>
                    <a:cubicBezTo>
                      <a:pt x="137" y="114"/>
                      <a:pt x="94" y="140"/>
                      <a:pt x="65" y="136"/>
                    </a:cubicBezTo>
                    <a:cubicBezTo>
                      <a:pt x="59" y="105"/>
                      <a:pt x="86" y="64"/>
                      <a:pt x="86" y="64"/>
                    </a:cubicBezTo>
                    <a:cubicBezTo>
                      <a:pt x="77" y="68"/>
                      <a:pt x="65" y="78"/>
                      <a:pt x="65" y="78"/>
                    </a:cubicBezTo>
                    <a:cubicBezTo>
                      <a:pt x="84" y="14"/>
                      <a:pt x="132" y="11"/>
                      <a:pt x="132" y="11"/>
                    </a:cubicBezTo>
                    <a:cubicBezTo>
                      <a:pt x="174" y="27"/>
                      <a:pt x="174" y="27"/>
                      <a:pt x="174" y="27"/>
                    </a:cubicBezTo>
                    <a:cubicBezTo>
                      <a:pt x="189" y="68"/>
                      <a:pt x="189" y="68"/>
                      <a:pt x="189" y="68"/>
                    </a:cubicBezTo>
                    <a:cubicBezTo>
                      <a:pt x="189" y="68"/>
                      <a:pt x="186" y="116"/>
                      <a:pt x="122" y="135"/>
                    </a:cubicBezTo>
                  </a:path>
                </a:pathLst>
              </a:custGeom>
              <a:solidFill>
                <a:srgbClr val="FF6400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" name="îśḷïḋè">
                <a:extLst>
                  <a:ext uri="{FF2B5EF4-FFF2-40B4-BE49-F238E27FC236}">
                    <a16:creationId xmlns:a16="http://schemas.microsoft.com/office/drawing/2014/main" xmlns="" id="{916C7810-8B2C-48B3-9776-D6306D68B123}"/>
                  </a:ext>
                </a:extLst>
              </p:cNvPr>
              <p:cNvSpPr/>
              <p:nvPr/>
            </p:nvSpPr>
            <p:spPr bwMode="auto">
              <a:xfrm>
                <a:off x="7888164" y="3037196"/>
                <a:ext cx="503212" cy="501291"/>
              </a:xfrm>
              <a:custGeom>
                <a:avLst/>
                <a:gdLst>
                  <a:gd name="T0" fmla="*/ 115 w 130"/>
                  <a:gd name="T1" fmla="*/ 16 h 129"/>
                  <a:gd name="T2" fmla="*/ 73 w 130"/>
                  <a:gd name="T3" fmla="*/ 0 h 129"/>
                  <a:gd name="T4" fmla="*/ 6 w 130"/>
                  <a:gd name="T5" fmla="*/ 67 h 129"/>
                  <a:gd name="T6" fmla="*/ 27 w 130"/>
                  <a:gd name="T7" fmla="*/ 53 h 129"/>
                  <a:gd name="T8" fmla="*/ 6 w 130"/>
                  <a:gd name="T9" fmla="*/ 125 h 129"/>
                  <a:gd name="T10" fmla="*/ 78 w 130"/>
                  <a:gd name="T11" fmla="*/ 103 h 129"/>
                  <a:gd name="T12" fmla="*/ 63 w 130"/>
                  <a:gd name="T13" fmla="*/ 124 h 129"/>
                  <a:gd name="T14" fmla="*/ 130 w 130"/>
                  <a:gd name="T15" fmla="*/ 57 h 129"/>
                  <a:gd name="T16" fmla="*/ 115 w 130"/>
                  <a:gd name="T17" fmla="*/ 16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0" h="129">
                    <a:moveTo>
                      <a:pt x="115" y="16"/>
                    </a:moveTo>
                    <a:cubicBezTo>
                      <a:pt x="73" y="0"/>
                      <a:pt x="73" y="0"/>
                      <a:pt x="73" y="0"/>
                    </a:cubicBezTo>
                    <a:cubicBezTo>
                      <a:pt x="73" y="0"/>
                      <a:pt x="25" y="3"/>
                      <a:pt x="6" y="67"/>
                    </a:cubicBezTo>
                    <a:cubicBezTo>
                      <a:pt x="6" y="67"/>
                      <a:pt x="18" y="57"/>
                      <a:pt x="27" y="53"/>
                    </a:cubicBezTo>
                    <a:cubicBezTo>
                      <a:pt x="27" y="53"/>
                      <a:pt x="0" y="94"/>
                      <a:pt x="6" y="125"/>
                    </a:cubicBezTo>
                    <a:cubicBezTo>
                      <a:pt x="35" y="129"/>
                      <a:pt x="78" y="103"/>
                      <a:pt x="78" y="103"/>
                    </a:cubicBezTo>
                    <a:cubicBezTo>
                      <a:pt x="73" y="112"/>
                      <a:pt x="63" y="124"/>
                      <a:pt x="63" y="124"/>
                    </a:cubicBezTo>
                    <a:cubicBezTo>
                      <a:pt x="127" y="105"/>
                      <a:pt x="130" y="57"/>
                      <a:pt x="130" y="57"/>
                    </a:cubicBezTo>
                    <a:cubicBezTo>
                      <a:pt x="115" y="16"/>
                      <a:pt x="115" y="16"/>
                      <a:pt x="115" y="16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" name="îs1ïḑé">
                <a:extLst>
                  <a:ext uri="{FF2B5EF4-FFF2-40B4-BE49-F238E27FC236}">
                    <a16:creationId xmlns:a16="http://schemas.microsoft.com/office/drawing/2014/main" xmlns="" id="{3D1ACB21-8461-4701-9D23-72F2D24042A5}"/>
                  </a:ext>
                </a:extLst>
              </p:cNvPr>
              <p:cNvSpPr/>
              <p:nvPr/>
            </p:nvSpPr>
            <p:spPr bwMode="auto">
              <a:xfrm>
                <a:off x="8410582" y="2727971"/>
                <a:ext cx="635738" cy="848930"/>
              </a:xfrm>
              <a:custGeom>
                <a:avLst/>
                <a:gdLst>
                  <a:gd name="T0" fmla="*/ 164 w 164"/>
                  <a:gd name="T1" fmla="*/ 55 h 219"/>
                  <a:gd name="T2" fmla="*/ 133 w 164"/>
                  <a:gd name="T3" fmla="*/ 180 h 219"/>
                  <a:gd name="T4" fmla="*/ 0 w 164"/>
                  <a:gd name="T5" fmla="*/ 219 h 219"/>
                  <a:gd name="T6" fmla="*/ 27 w 164"/>
                  <a:gd name="T7" fmla="*/ 82 h 219"/>
                  <a:gd name="T8" fmla="*/ 109 w 164"/>
                  <a:gd name="T9" fmla="*/ 0 h 219"/>
                  <a:gd name="T10" fmla="*/ 164 w 164"/>
                  <a:gd name="T11" fmla="*/ 55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219">
                    <a:moveTo>
                      <a:pt x="164" y="55"/>
                    </a:moveTo>
                    <a:cubicBezTo>
                      <a:pt x="133" y="180"/>
                      <a:pt x="133" y="180"/>
                      <a:pt x="133" y="180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0" y="219"/>
                      <a:pt x="93" y="147"/>
                      <a:pt x="27" y="82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64" y="55"/>
                      <a:pt x="164" y="55"/>
                      <a:pt x="164" y="55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" name="işľíḓé">
                <a:extLst>
                  <a:ext uri="{FF2B5EF4-FFF2-40B4-BE49-F238E27FC236}">
                    <a16:creationId xmlns:a16="http://schemas.microsoft.com/office/drawing/2014/main" xmlns="" id="{FBC2007E-A58A-4213-BA44-B115B62B975F}"/>
                  </a:ext>
                </a:extLst>
              </p:cNvPr>
              <p:cNvSpPr/>
              <p:nvPr/>
            </p:nvSpPr>
            <p:spPr bwMode="auto">
              <a:xfrm>
                <a:off x="7842068" y="2366887"/>
                <a:ext cx="847009" cy="639579"/>
              </a:xfrm>
              <a:custGeom>
                <a:avLst/>
                <a:gdLst>
                  <a:gd name="T0" fmla="*/ 164 w 219"/>
                  <a:gd name="T1" fmla="*/ 0 h 165"/>
                  <a:gd name="T2" fmla="*/ 38 w 219"/>
                  <a:gd name="T3" fmla="*/ 32 h 165"/>
                  <a:gd name="T4" fmla="*/ 0 w 219"/>
                  <a:gd name="T5" fmla="*/ 165 h 165"/>
                  <a:gd name="T6" fmla="*/ 137 w 219"/>
                  <a:gd name="T7" fmla="*/ 137 h 165"/>
                  <a:gd name="T8" fmla="*/ 219 w 219"/>
                  <a:gd name="T9" fmla="*/ 55 h 165"/>
                  <a:gd name="T10" fmla="*/ 164 w 219"/>
                  <a:gd name="T11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9" h="165">
                    <a:moveTo>
                      <a:pt x="164" y="0"/>
                    </a:moveTo>
                    <a:cubicBezTo>
                      <a:pt x="38" y="32"/>
                      <a:pt x="38" y="32"/>
                      <a:pt x="38" y="32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165"/>
                      <a:pt x="71" y="72"/>
                      <a:pt x="137" y="137"/>
                    </a:cubicBezTo>
                    <a:cubicBezTo>
                      <a:pt x="219" y="55"/>
                      <a:pt x="219" y="55"/>
                      <a:pt x="219" y="55"/>
                    </a:cubicBezTo>
                    <a:lnTo>
                      <a:pt x="164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" name="ïṣ1îḋê">
                <a:extLst>
                  <a:ext uri="{FF2B5EF4-FFF2-40B4-BE49-F238E27FC236}">
                    <a16:creationId xmlns:a16="http://schemas.microsoft.com/office/drawing/2014/main" xmlns="" id="{9A3D9668-BB7A-421E-B448-1DD208E36901}"/>
                  </a:ext>
                </a:extLst>
              </p:cNvPr>
              <p:cNvSpPr/>
              <p:nvPr/>
            </p:nvSpPr>
            <p:spPr bwMode="auto">
              <a:xfrm>
                <a:off x="8654506" y="1685054"/>
                <a:ext cx="1081329" cy="1081330"/>
              </a:xfrm>
              <a:custGeom>
                <a:avLst/>
                <a:gdLst>
                  <a:gd name="T0" fmla="*/ 61 w 279"/>
                  <a:gd name="T1" fmla="*/ 221 h 279"/>
                  <a:gd name="T2" fmla="*/ 148 w 279"/>
                  <a:gd name="T3" fmla="*/ 279 h 279"/>
                  <a:gd name="T4" fmla="*/ 279 w 279"/>
                  <a:gd name="T5" fmla="*/ 78 h 279"/>
                  <a:gd name="T6" fmla="*/ 233 w 279"/>
                  <a:gd name="T7" fmla="*/ 48 h 279"/>
                  <a:gd name="T8" fmla="*/ 204 w 279"/>
                  <a:gd name="T9" fmla="*/ 7 h 279"/>
                  <a:gd name="T10" fmla="*/ 202 w 279"/>
                  <a:gd name="T11" fmla="*/ 0 h 279"/>
                  <a:gd name="T12" fmla="*/ 0 w 279"/>
                  <a:gd name="T13" fmla="*/ 131 h 279"/>
                  <a:gd name="T14" fmla="*/ 8 w 279"/>
                  <a:gd name="T15" fmla="*/ 147 h 279"/>
                  <a:gd name="T16" fmla="*/ 61 w 279"/>
                  <a:gd name="T17" fmla="*/ 221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9" h="279">
                    <a:moveTo>
                      <a:pt x="61" y="221"/>
                    </a:moveTo>
                    <a:cubicBezTo>
                      <a:pt x="83" y="243"/>
                      <a:pt x="111" y="264"/>
                      <a:pt x="148" y="279"/>
                    </a:cubicBezTo>
                    <a:cubicBezTo>
                      <a:pt x="207" y="212"/>
                      <a:pt x="249" y="138"/>
                      <a:pt x="279" y="78"/>
                    </a:cubicBezTo>
                    <a:cubicBezTo>
                      <a:pt x="259" y="70"/>
                      <a:pt x="244" y="60"/>
                      <a:pt x="233" y="48"/>
                    </a:cubicBezTo>
                    <a:cubicBezTo>
                      <a:pt x="218" y="34"/>
                      <a:pt x="210" y="19"/>
                      <a:pt x="204" y="7"/>
                    </a:cubicBezTo>
                    <a:cubicBezTo>
                      <a:pt x="203" y="4"/>
                      <a:pt x="202" y="2"/>
                      <a:pt x="202" y="0"/>
                    </a:cubicBezTo>
                    <a:cubicBezTo>
                      <a:pt x="141" y="29"/>
                      <a:pt x="67" y="72"/>
                      <a:pt x="0" y="131"/>
                    </a:cubicBezTo>
                    <a:cubicBezTo>
                      <a:pt x="2" y="136"/>
                      <a:pt x="5" y="141"/>
                      <a:pt x="8" y="147"/>
                    </a:cubicBezTo>
                    <a:cubicBezTo>
                      <a:pt x="18" y="168"/>
                      <a:pt x="35" y="196"/>
                      <a:pt x="61" y="22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ísḻiḓè">
                <a:extLst>
                  <a:ext uri="{FF2B5EF4-FFF2-40B4-BE49-F238E27FC236}">
                    <a16:creationId xmlns:a16="http://schemas.microsoft.com/office/drawing/2014/main" xmlns="" id="{A515EB4C-DAA9-49EA-B385-A6F213395CA2}"/>
                  </a:ext>
                </a:extLst>
              </p:cNvPr>
              <p:cNvSpPr/>
              <p:nvPr/>
            </p:nvSpPr>
            <p:spPr bwMode="auto">
              <a:xfrm>
                <a:off x="9476547" y="1487227"/>
                <a:ext cx="457117" cy="457117"/>
              </a:xfrm>
              <a:custGeom>
                <a:avLst/>
                <a:gdLst>
                  <a:gd name="T0" fmla="*/ 29 w 118"/>
                  <a:gd name="T1" fmla="*/ 91 h 118"/>
                  <a:gd name="T2" fmla="*/ 72 w 118"/>
                  <a:gd name="T3" fmla="*/ 118 h 118"/>
                  <a:gd name="T4" fmla="*/ 118 w 118"/>
                  <a:gd name="T5" fmla="*/ 0 h 118"/>
                  <a:gd name="T6" fmla="*/ 0 w 118"/>
                  <a:gd name="T7" fmla="*/ 46 h 118"/>
                  <a:gd name="T8" fmla="*/ 3 w 118"/>
                  <a:gd name="T9" fmla="*/ 53 h 118"/>
                  <a:gd name="T10" fmla="*/ 29 w 118"/>
                  <a:gd name="T11" fmla="*/ 9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118">
                    <a:moveTo>
                      <a:pt x="29" y="91"/>
                    </a:moveTo>
                    <a:cubicBezTo>
                      <a:pt x="40" y="102"/>
                      <a:pt x="54" y="111"/>
                      <a:pt x="72" y="118"/>
                    </a:cubicBezTo>
                    <a:cubicBezTo>
                      <a:pt x="104" y="50"/>
                      <a:pt x="118" y="0"/>
                      <a:pt x="118" y="0"/>
                    </a:cubicBezTo>
                    <a:cubicBezTo>
                      <a:pt x="118" y="0"/>
                      <a:pt x="69" y="14"/>
                      <a:pt x="0" y="46"/>
                    </a:cubicBezTo>
                    <a:cubicBezTo>
                      <a:pt x="1" y="48"/>
                      <a:pt x="2" y="50"/>
                      <a:pt x="3" y="53"/>
                    </a:cubicBezTo>
                    <a:cubicBezTo>
                      <a:pt x="8" y="64"/>
                      <a:pt x="16" y="78"/>
                      <a:pt x="29" y="9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" name="îṩľïḍê">
                <a:extLst>
                  <a:ext uri="{FF2B5EF4-FFF2-40B4-BE49-F238E27FC236}">
                    <a16:creationId xmlns:a16="http://schemas.microsoft.com/office/drawing/2014/main" xmlns="" id="{B31BB2DC-52E8-459B-8CED-ED262C47333C}"/>
                  </a:ext>
                </a:extLst>
              </p:cNvPr>
              <p:cNvSpPr/>
              <p:nvPr/>
            </p:nvSpPr>
            <p:spPr bwMode="auto">
              <a:xfrm>
                <a:off x="8062943" y="2222838"/>
                <a:ext cx="1129346" cy="1137029"/>
              </a:xfrm>
              <a:custGeom>
                <a:avLst/>
                <a:gdLst>
                  <a:gd name="T0" fmla="*/ 206 w 292"/>
                  <a:gd name="T1" fmla="*/ 91 h 293"/>
                  <a:gd name="T2" fmla="*/ 150 w 292"/>
                  <a:gd name="T3" fmla="*/ 14 h 293"/>
                  <a:gd name="T4" fmla="*/ 144 w 292"/>
                  <a:gd name="T5" fmla="*/ 0 h 293"/>
                  <a:gd name="T6" fmla="*/ 0 w 292"/>
                  <a:gd name="T7" fmla="*/ 197 h 293"/>
                  <a:gd name="T8" fmla="*/ 37 w 292"/>
                  <a:gd name="T9" fmla="*/ 253 h 293"/>
                  <a:gd name="T10" fmla="*/ 96 w 292"/>
                  <a:gd name="T11" fmla="*/ 293 h 293"/>
                  <a:gd name="T12" fmla="*/ 292 w 292"/>
                  <a:gd name="T13" fmla="*/ 149 h 293"/>
                  <a:gd name="T14" fmla="*/ 206 w 292"/>
                  <a:gd name="T15" fmla="*/ 91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2" h="293">
                    <a:moveTo>
                      <a:pt x="206" y="91"/>
                    </a:moveTo>
                    <a:cubicBezTo>
                      <a:pt x="179" y="64"/>
                      <a:pt x="161" y="35"/>
                      <a:pt x="150" y="14"/>
                    </a:cubicBezTo>
                    <a:cubicBezTo>
                      <a:pt x="148" y="9"/>
                      <a:pt x="146" y="4"/>
                      <a:pt x="144" y="0"/>
                    </a:cubicBezTo>
                    <a:cubicBezTo>
                      <a:pt x="86" y="53"/>
                      <a:pt x="34" y="118"/>
                      <a:pt x="0" y="197"/>
                    </a:cubicBezTo>
                    <a:cubicBezTo>
                      <a:pt x="0" y="197"/>
                      <a:pt x="11" y="228"/>
                      <a:pt x="37" y="253"/>
                    </a:cubicBezTo>
                    <a:cubicBezTo>
                      <a:pt x="63" y="279"/>
                      <a:pt x="96" y="293"/>
                      <a:pt x="96" y="293"/>
                    </a:cubicBezTo>
                    <a:cubicBezTo>
                      <a:pt x="175" y="260"/>
                      <a:pt x="240" y="207"/>
                      <a:pt x="292" y="149"/>
                    </a:cubicBezTo>
                    <a:cubicBezTo>
                      <a:pt x="256" y="134"/>
                      <a:pt x="228" y="113"/>
                      <a:pt x="206" y="9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ïśḷíḋè">
                <a:extLst>
                  <a:ext uri="{FF2B5EF4-FFF2-40B4-BE49-F238E27FC236}">
                    <a16:creationId xmlns:a16="http://schemas.microsoft.com/office/drawing/2014/main" xmlns="" id="{5B2EEB01-7601-4042-8AFD-8E6F7D6AA493}"/>
                  </a:ext>
                </a:extLst>
              </p:cNvPr>
              <p:cNvSpPr/>
              <p:nvPr/>
            </p:nvSpPr>
            <p:spPr bwMode="auto">
              <a:xfrm>
                <a:off x="9438133" y="1665848"/>
                <a:ext cx="316908" cy="320750"/>
              </a:xfrm>
              <a:custGeom>
                <a:avLst/>
                <a:gdLst>
                  <a:gd name="T0" fmla="*/ 31 w 82"/>
                  <a:gd name="T1" fmla="*/ 53 h 83"/>
                  <a:gd name="T2" fmla="*/ 77 w 82"/>
                  <a:gd name="T3" fmla="*/ 83 h 83"/>
                  <a:gd name="T4" fmla="*/ 82 w 82"/>
                  <a:gd name="T5" fmla="*/ 72 h 83"/>
                  <a:gd name="T6" fmla="*/ 39 w 82"/>
                  <a:gd name="T7" fmla="*/ 45 h 83"/>
                  <a:gd name="T8" fmla="*/ 13 w 82"/>
                  <a:gd name="T9" fmla="*/ 7 h 83"/>
                  <a:gd name="T10" fmla="*/ 10 w 82"/>
                  <a:gd name="T11" fmla="*/ 0 h 83"/>
                  <a:gd name="T12" fmla="*/ 0 w 82"/>
                  <a:gd name="T13" fmla="*/ 5 h 83"/>
                  <a:gd name="T14" fmla="*/ 2 w 82"/>
                  <a:gd name="T15" fmla="*/ 12 h 83"/>
                  <a:gd name="T16" fmla="*/ 31 w 82"/>
                  <a:gd name="T17" fmla="*/ 5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83">
                    <a:moveTo>
                      <a:pt x="31" y="53"/>
                    </a:moveTo>
                    <a:cubicBezTo>
                      <a:pt x="42" y="65"/>
                      <a:pt x="57" y="75"/>
                      <a:pt x="77" y="83"/>
                    </a:cubicBezTo>
                    <a:cubicBezTo>
                      <a:pt x="78" y="79"/>
                      <a:pt x="80" y="76"/>
                      <a:pt x="82" y="72"/>
                    </a:cubicBezTo>
                    <a:cubicBezTo>
                      <a:pt x="64" y="65"/>
                      <a:pt x="50" y="56"/>
                      <a:pt x="39" y="45"/>
                    </a:cubicBezTo>
                    <a:cubicBezTo>
                      <a:pt x="26" y="32"/>
                      <a:pt x="18" y="18"/>
                      <a:pt x="13" y="7"/>
                    </a:cubicBezTo>
                    <a:cubicBezTo>
                      <a:pt x="12" y="4"/>
                      <a:pt x="11" y="2"/>
                      <a:pt x="10" y="0"/>
                    </a:cubicBezTo>
                    <a:cubicBezTo>
                      <a:pt x="7" y="2"/>
                      <a:pt x="3" y="3"/>
                      <a:pt x="0" y="5"/>
                    </a:cubicBezTo>
                    <a:cubicBezTo>
                      <a:pt x="0" y="7"/>
                      <a:pt x="1" y="9"/>
                      <a:pt x="2" y="12"/>
                    </a:cubicBezTo>
                    <a:cubicBezTo>
                      <a:pt x="8" y="24"/>
                      <a:pt x="16" y="39"/>
                      <a:pt x="31" y="53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1" name="ïšľîdé">
                <a:extLst>
                  <a:ext uri="{FF2B5EF4-FFF2-40B4-BE49-F238E27FC236}">
                    <a16:creationId xmlns:a16="http://schemas.microsoft.com/office/drawing/2014/main" xmlns="" id="{C52C49F6-845D-4455-85D9-C17CC97ABC77}"/>
                  </a:ext>
                </a:extLst>
              </p:cNvPr>
              <p:cNvSpPr/>
              <p:nvPr/>
            </p:nvSpPr>
            <p:spPr bwMode="auto">
              <a:xfrm>
                <a:off x="8619933" y="2192108"/>
                <a:ext cx="608848" cy="608848"/>
              </a:xfrm>
              <a:custGeom>
                <a:avLst/>
                <a:gdLst>
                  <a:gd name="T0" fmla="*/ 62 w 157"/>
                  <a:gd name="T1" fmla="*/ 99 h 157"/>
                  <a:gd name="T2" fmla="*/ 148 w 157"/>
                  <a:gd name="T3" fmla="*/ 157 h 157"/>
                  <a:gd name="T4" fmla="*/ 157 w 157"/>
                  <a:gd name="T5" fmla="*/ 148 h 157"/>
                  <a:gd name="T6" fmla="*/ 70 w 157"/>
                  <a:gd name="T7" fmla="*/ 90 h 157"/>
                  <a:gd name="T8" fmla="*/ 17 w 157"/>
                  <a:gd name="T9" fmla="*/ 16 h 157"/>
                  <a:gd name="T10" fmla="*/ 9 w 157"/>
                  <a:gd name="T11" fmla="*/ 0 h 157"/>
                  <a:gd name="T12" fmla="*/ 0 w 157"/>
                  <a:gd name="T13" fmla="*/ 8 h 157"/>
                  <a:gd name="T14" fmla="*/ 6 w 157"/>
                  <a:gd name="T15" fmla="*/ 22 h 157"/>
                  <a:gd name="T16" fmla="*/ 62 w 157"/>
                  <a:gd name="T17" fmla="*/ 9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7" h="157">
                    <a:moveTo>
                      <a:pt x="62" y="99"/>
                    </a:moveTo>
                    <a:cubicBezTo>
                      <a:pt x="84" y="121"/>
                      <a:pt x="112" y="142"/>
                      <a:pt x="148" y="157"/>
                    </a:cubicBezTo>
                    <a:cubicBezTo>
                      <a:pt x="151" y="154"/>
                      <a:pt x="154" y="151"/>
                      <a:pt x="157" y="148"/>
                    </a:cubicBezTo>
                    <a:cubicBezTo>
                      <a:pt x="120" y="133"/>
                      <a:pt x="92" y="112"/>
                      <a:pt x="70" y="90"/>
                    </a:cubicBezTo>
                    <a:cubicBezTo>
                      <a:pt x="44" y="65"/>
                      <a:pt x="27" y="37"/>
                      <a:pt x="17" y="16"/>
                    </a:cubicBezTo>
                    <a:cubicBezTo>
                      <a:pt x="14" y="10"/>
                      <a:pt x="11" y="5"/>
                      <a:pt x="9" y="0"/>
                    </a:cubicBezTo>
                    <a:cubicBezTo>
                      <a:pt x="6" y="3"/>
                      <a:pt x="3" y="6"/>
                      <a:pt x="0" y="8"/>
                    </a:cubicBezTo>
                    <a:cubicBezTo>
                      <a:pt x="2" y="12"/>
                      <a:pt x="4" y="17"/>
                      <a:pt x="6" y="22"/>
                    </a:cubicBezTo>
                    <a:cubicBezTo>
                      <a:pt x="17" y="43"/>
                      <a:pt x="35" y="72"/>
                      <a:pt x="62" y="99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ïşļidè">
                <a:extLst>
                  <a:ext uri="{FF2B5EF4-FFF2-40B4-BE49-F238E27FC236}">
                    <a16:creationId xmlns:a16="http://schemas.microsoft.com/office/drawing/2014/main" xmlns="" id="{67C74567-1BB7-4029-9195-E0C515BC0368}"/>
                  </a:ext>
                </a:extLst>
              </p:cNvPr>
              <p:cNvSpPr/>
              <p:nvPr/>
            </p:nvSpPr>
            <p:spPr bwMode="auto">
              <a:xfrm>
                <a:off x="8124404" y="2595445"/>
                <a:ext cx="693357" cy="695278"/>
              </a:xfrm>
              <a:custGeom>
                <a:avLst/>
                <a:gdLst>
                  <a:gd name="T0" fmla="*/ 302 w 361"/>
                  <a:gd name="T1" fmla="*/ 0 h 362"/>
                  <a:gd name="T2" fmla="*/ 361 w 361"/>
                  <a:gd name="T3" fmla="*/ 61 h 362"/>
                  <a:gd name="T4" fmla="*/ 0 w 361"/>
                  <a:gd name="T5" fmla="*/ 362 h 362"/>
                  <a:gd name="T6" fmla="*/ 302 w 361"/>
                  <a:gd name="T7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1" h="362">
                    <a:moveTo>
                      <a:pt x="302" y="0"/>
                    </a:moveTo>
                    <a:lnTo>
                      <a:pt x="361" y="61"/>
                    </a:lnTo>
                    <a:lnTo>
                      <a:pt x="0" y="362"/>
                    </a:lnTo>
                    <a:lnTo>
                      <a:pt x="302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íṧ1ïḑe">
                <a:extLst>
                  <a:ext uri="{FF2B5EF4-FFF2-40B4-BE49-F238E27FC236}">
                    <a16:creationId xmlns:a16="http://schemas.microsoft.com/office/drawing/2014/main" xmlns="" id="{DA1F8423-CB59-4B4B-9D1A-22CFE7695063}"/>
                  </a:ext>
                </a:extLst>
              </p:cNvPr>
              <p:cNvSpPr/>
              <p:nvPr/>
            </p:nvSpPr>
            <p:spPr bwMode="auto">
              <a:xfrm>
                <a:off x="9820344" y="1304764"/>
                <a:ext cx="293860" cy="293860"/>
              </a:xfrm>
              <a:custGeom>
                <a:avLst/>
                <a:gdLst>
                  <a:gd name="T0" fmla="*/ 153 w 153"/>
                  <a:gd name="T1" fmla="*/ 0 h 153"/>
                  <a:gd name="T2" fmla="*/ 10 w 153"/>
                  <a:gd name="T3" fmla="*/ 111 h 153"/>
                  <a:gd name="T4" fmla="*/ 0 w 153"/>
                  <a:gd name="T5" fmla="*/ 153 h 153"/>
                  <a:gd name="T6" fmla="*/ 43 w 153"/>
                  <a:gd name="T7" fmla="*/ 145 h 153"/>
                  <a:gd name="T8" fmla="*/ 153 w 153"/>
                  <a:gd name="T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53">
                    <a:moveTo>
                      <a:pt x="153" y="0"/>
                    </a:moveTo>
                    <a:lnTo>
                      <a:pt x="10" y="111"/>
                    </a:lnTo>
                    <a:lnTo>
                      <a:pt x="0" y="153"/>
                    </a:lnTo>
                    <a:lnTo>
                      <a:pt x="43" y="145"/>
                    </a:lnTo>
                    <a:lnTo>
                      <a:pt x="153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íṡľîḋe">
                <a:extLst>
                  <a:ext uri="{FF2B5EF4-FFF2-40B4-BE49-F238E27FC236}">
                    <a16:creationId xmlns:a16="http://schemas.microsoft.com/office/drawing/2014/main" xmlns="" id="{B766E6C5-291B-4685-BC9F-0D18B25C6797}"/>
                  </a:ext>
                </a:extLst>
              </p:cNvPr>
              <p:cNvSpPr/>
              <p:nvPr/>
            </p:nvSpPr>
            <p:spPr bwMode="auto">
              <a:xfrm>
                <a:off x="9820344" y="1304764"/>
                <a:ext cx="293860" cy="293860"/>
              </a:xfrm>
              <a:custGeom>
                <a:avLst/>
                <a:gdLst>
                  <a:gd name="T0" fmla="*/ 153 w 153"/>
                  <a:gd name="T1" fmla="*/ 0 h 153"/>
                  <a:gd name="T2" fmla="*/ 10 w 153"/>
                  <a:gd name="T3" fmla="*/ 111 h 153"/>
                  <a:gd name="T4" fmla="*/ 0 w 153"/>
                  <a:gd name="T5" fmla="*/ 153 h 153"/>
                  <a:gd name="T6" fmla="*/ 43 w 153"/>
                  <a:gd name="T7" fmla="*/ 145 h 153"/>
                  <a:gd name="T8" fmla="*/ 153 w 153"/>
                  <a:gd name="T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53">
                    <a:moveTo>
                      <a:pt x="153" y="0"/>
                    </a:moveTo>
                    <a:lnTo>
                      <a:pt x="10" y="111"/>
                    </a:lnTo>
                    <a:lnTo>
                      <a:pt x="0" y="153"/>
                    </a:lnTo>
                    <a:lnTo>
                      <a:pt x="43" y="145"/>
                    </a:lnTo>
                    <a:lnTo>
                      <a:pt x="15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i$ļîḍè">
                <a:extLst>
                  <a:ext uri="{FF2B5EF4-FFF2-40B4-BE49-F238E27FC236}">
                    <a16:creationId xmlns:a16="http://schemas.microsoft.com/office/drawing/2014/main" xmlns="" id="{35EEFA10-67A8-40DD-A84B-719C6C9531AB}"/>
                  </a:ext>
                </a:extLst>
              </p:cNvPr>
              <p:cNvSpPr/>
              <p:nvPr/>
            </p:nvSpPr>
            <p:spPr bwMode="auto">
              <a:xfrm>
                <a:off x="9096257" y="1952025"/>
                <a:ext cx="372608" cy="372608"/>
              </a:xfrm>
              <a:custGeom>
                <a:avLst/>
                <a:gdLst>
                  <a:gd name="T0" fmla="*/ 79 w 96"/>
                  <a:gd name="T1" fmla="*/ 79 h 96"/>
                  <a:gd name="T2" fmla="*/ 17 w 96"/>
                  <a:gd name="T3" fmla="*/ 79 h 96"/>
                  <a:gd name="T4" fmla="*/ 17 w 96"/>
                  <a:gd name="T5" fmla="*/ 17 h 96"/>
                  <a:gd name="T6" fmla="*/ 79 w 96"/>
                  <a:gd name="T7" fmla="*/ 17 h 96"/>
                  <a:gd name="T8" fmla="*/ 79 w 96"/>
                  <a:gd name="T9" fmla="*/ 7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6">
                    <a:moveTo>
                      <a:pt x="79" y="79"/>
                    </a:moveTo>
                    <a:cubicBezTo>
                      <a:pt x="62" y="96"/>
                      <a:pt x="34" y="96"/>
                      <a:pt x="17" y="79"/>
                    </a:cubicBezTo>
                    <a:cubicBezTo>
                      <a:pt x="0" y="62"/>
                      <a:pt x="0" y="34"/>
                      <a:pt x="17" y="17"/>
                    </a:cubicBezTo>
                    <a:cubicBezTo>
                      <a:pt x="34" y="0"/>
                      <a:pt x="62" y="0"/>
                      <a:pt x="79" y="17"/>
                    </a:cubicBezTo>
                    <a:cubicBezTo>
                      <a:pt x="96" y="34"/>
                      <a:pt x="96" y="62"/>
                      <a:pt x="79" y="79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ïṡľîḓè">
                <a:extLst>
                  <a:ext uri="{FF2B5EF4-FFF2-40B4-BE49-F238E27FC236}">
                    <a16:creationId xmlns:a16="http://schemas.microsoft.com/office/drawing/2014/main" xmlns="" id="{68187610-FED9-46D6-80B9-A8ED0F37493B}"/>
                  </a:ext>
                </a:extLst>
              </p:cNvPr>
              <p:cNvSpPr/>
              <p:nvPr/>
            </p:nvSpPr>
            <p:spPr bwMode="auto">
              <a:xfrm>
                <a:off x="9096257" y="1952025"/>
                <a:ext cx="372608" cy="372608"/>
              </a:xfrm>
              <a:custGeom>
                <a:avLst/>
                <a:gdLst>
                  <a:gd name="T0" fmla="*/ 48 w 96"/>
                  <a:gd name="T1" fmla="*/ 96 h 96"/>
                  <a:gd name="T2" fmla="*/ 14 w 96"/>
                  <a:gd name="T3" fmla="*/ 82 h 96"/>
                  <a:gd name="T4" fmla="*/ 0 w 96"/>
                  <a:gd name="T5" fmla="*/ 48 h 96"/>
                  <a:gd name="T6" fmla="*/ 14 w 96"/>
                  <a:gd name="T7" fmla="*/ 14 h 96"/>
                  <a:gd name="T8" fmla="*/ 48 w 96"/>
                  <a:gd name="T9" fmla="*/ 0 h 96"/>
                  <a:gd name="T10" fmla="*/ 82 w 96"/>
                  <a:gd name="T11" fmla="*/ 14 h 96"/>
                  <a:gd name="T12" fmla="*/ 96 w 96"/>
                  <a:gd name="T13" fmla="*/ 48 h 96"/>
                  <a:gd name="T14" fmla="*/ 82 w 96"/>
                  <a:gd name="T15" fmla="*/ 82 h 96"/>
                  <a:gd name="T16" fmla="*/ 48 w 96"/>
                  <a:gd name="T17" fmla="*/ 96 h 96"/>
                  <a:gd name="T18" fmla="*/ 48 w 96"/>
                  <a:gd name="T19" fmla="*/ 10 h 96"/>
                  <a:gd name="T20" fmla="*/ 21 w 96"/>
                  <a:gd name="T21" fmla="*/ 21 h 96"/>
                  <a:gd name="T22" fmla="*/ 10 w 96"/>
                  <a:gd name="T23" fmla="*/ 48 h 96"/>
                  <a:gd name="T24" fmla="*/ 21 w 96"/>
                  <a:gd name="T25" fmla="*/ 75 h 96"/>
                  <a:gd name="T26" fmla="*/ 48 w 96"/>
                  <a:gd name="T27" fmla="*/ 86 h 96"/>
                  <a:gd name="T28" fmla="*/ 75 w 96"/>
                  <a:gd name="T29" fmla="*/ 75 h 96"/>
                  <a:gd name="T30" fmla="*/ 86 w 96"/>
                  <a:gd name="T31" fmla="*/ 48 h 96"/>
                  <a:gd name="T32" fmla="*/ 75 w 96"/>
                  <a:gd name="T33" fmla="*/ 21 h 96"/>
                  <a:gd name="T34" fmla="*/ 48 w 96"/>
                  <a:gd name="T35" fmla="*/ 1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96">
                    <a:moveTo>
                      <a:pt x="48" y="96"/>
                    </a:moveTo>
                    <a:cubicBezTo>
                      <a:pt x="35" y="96"/>
                      <a:pt x="23" y="91"/>
                      <a:pt x="14" y="82"/>
                    </a:cubicBezTo>
                    <a:cubicBezTo>
                      <a:pt x="5" y="73"/>
                      <a:pt x="0" y="61"/>
                      <a:pt x="0" y="48"/>
                    </a:cubicBezTo>
                    <a:cubicBezTo>
                      <a:pt x="0" y="35"/>
                      <a:pt x="5" y="23"/>
                      <a:pt x="14" y="14"/>
                    </a:cubicBezTo>
                    <a:cubicBezTo>
                      <a:pt x="23" y="5"/>
                      <a:pt x="35" y="0"/>
                      <a:pt x="48" y="0"/>
                    </a:cubicBezTo>
                    <a:cubicBezTo>
                      <a:pt x="61" y="0"/>
                      <a:pt x="73" y="5"/>
                      <a:pt x="82" y="14"/>
                    </a:cubicBezTo>
                    <a:cubicBezTo>
                      <a:pt x="91" y="23"/>
                      <a:pt x="96" y="35"/>
                      <a:pt x="96" y="48"/>
                    </a:cubicBezTo>
                    <a:cubicBezTo>
                      <a:pt x="96" y="61"/>
                      <a:pt x="91" y="73"/>
                      <a:pt x="82" y="82"/>
                    </a:cubicBezTo>
                    <a:cubicBezTo>
                      <a:pt x="73" y="91"/>
                      <a:pt x="61" y="96"/>
                      <a:pt x="48" y="96"/>
                    </a:cubicBezTo>
                    <a:moveTo>
                      <a:pt x="48" y="10"/>
                    </a:moveTo>
                    <a:cubicBezTo>
                      <a:pt x="38" y="10"/>
                      <a:pt x="28" y="14"/>
                      <a:pt x="21" y="21"/>
                    </a:cubicBezTo>
                    <a:cubicBezTo>
                      <a:pt x="14" y="28"/>
                      <a:pt x="10" y="38"/>
                      <a:pt x="10" y="48"/>
                    </a:cubicBezTo>
                    <a:cubicBezTo>
                      <a:pt x="10" y="58"/>
                      <a:pt x="14" y="68"/>
                      <a:pt x="21" y="75"/>
                    </a:cubicBezTo>
                    <a:cubicBezTo>
                      <a:pt x="28" y="82"/>
                      <a:pt x="38" y="86"/>
                      <a:pt x="48" y="86"/>
                    </a:cubicBezTo>
                    <a:cubicBezTo>
                      <a:pt x="58" y="86"/>
                      <a:pt x="68" y="82"/>
                      <a:pt x="75" y="75"/>
                    </a:cubicBezTo>
                    <a:cubicBezTo>
                      <a:pt x="82" y="68"/>
                      <a:pt x="86" y="58"/>
                      <a:pt x="86" y="48"/>
                    </a:cubicBezTo>
                    <a:cubicBezTo>
                      <a:pt x="86" y="38"/>
                      <a:pt x="82" y="28"/>
                      <a:pt x="75" y="21"/>
                    </a:cubicBezTo>
                    <a:cubicBezTo>
                      <a:pt x="68" y="14"/>
                      <a:pt x="58" y="10"/>
                      <a:pt x="48" y="10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îŝḻidé">
                <a:extLst>
                  <a:ext uri="{FF2B5EF4-FFF2-40B4-BE49-F238E27FC236}">
                    <a16:creationId xmlns:a16="http://schemas.microsoft.com/office/drawing/2014/main" xmlns="" id="{CC69BDCA-EF73-4FEA-B851-E49A83B9762B}"/>
                  </a:ext>
                </a:extLst>
              </p:cNvPr>
              <p:cNvSpPr/>
              <p:nvPr/>
            </p:nvSpPr>
            <p:spPr bwMode="auto">
              <a:xfrm>
                <a:off x="9933662" y="1487227"/>
                <a:ext cx="0" cy="384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ïṡľiḍé">
                <a:extLst>
                  <a:ext uri="{FF2B5EF4-FFF2-40B4-BE49-F238E27FC236}">
                    <a16:creationId xmlns:a16="http://schemas.microsoft.com/office/drawing/2014/main" xmlns="" id="{2A3BDE67-F1B5-46EA-85CD-B87B67796BF5}"/>
                  </a:ext>
                </a:extLst>
              </p:cNvPr>
              <p:cNvSpPr/>
              <p:nvPr/>
            </p:nvSpPr>
            <p:spPr bwMode="auto">
              <a:xfrm>
                <a:off x="8429788" y="2883544"/>
                <a:ext cx="689515" cy="480164"/>
              </a:xfrm>
              <a:custGeom>
                <a:avLst/>
                <a:gdLst>
                  <a:gd name="T0" fmla="*/ 45 w 178"/>
                  <a:gd name="T1" fmla="*/ 102 h 124"/>
                  <a:gd name="T2" fmla="*/ 1 w 178"/>
                  <a:gd name="T3" fmla="*/ 123 h 124"/>
                  <a:gd name="T4" fmla="*/ 0 w 178"/>
                  <a:gd name="T5" fmla="*/ 123 h 124"/>
                  <a:gd name="T6" fmla="*/ 0 w 178"/>
                  <a:gd name="T7" fmla="*/ 123 h 124"/>
                  <a:gd name="T8" fmla="*/ 1 w 178"/>
                  <a:gd name="T9" fmla="*/ 124 h 124"/>
                  <a:gd name="T10" fmla="*/ 45 w 178"/>
                  <a:gd name="T11" fmla="*/ 102 h 124"/>
                  <a:gd name="T12" fmla="*/ 45 w 178"/>
                  <a:gd name="T13" fmla="*/ 102 h 124"/>
                  <a:gd name="T14" fmla="*/ 178 w 178"/>
                  <a:gd name="T15" fmla="*/ 0 h 124"/>
                  <a:gd name="T16" fmla="*/ 158 w 178"/>
                  <a:gd name="T17" fmla="*/ 19 h 124"/>
                  <a:gd name="T18" fmla="*/ 158 w 178"/>
                  <a:gd name="T19" fmla="*/ 19 h 124"/>
                  <a:gd name="T20" fmla="*/ 178 w 178"/>
                  <a:gd name="T2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8" h="124">
                    <a:moveTo>
                      <a:pt x="45" y="102"/>
                    </a:moveTo>
                    <a:cubicBezTo>
                      <a:pt x="31" y="110"/>
                      <a:pt x="16" y="117"/>
                      <a:pt x="1" y="123"/>
                    </a:cubicBezTo>
                    <a:cubicBezTo>
                      <a:pt x="1" y="123"/>
                      <a:pt x="1" y="123"/>
                      <a:pt x="0" y="123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1" y="124"/>
                      <a:pt x="1" y="124"/>
                      <a:pt x="1" y="124"/>
                    </a:cubicBezTo>
                    <a:cubicBezTo>
                      <a:pt x="16" y="117"/>
                      <a:pt x="31" y="110"/>
                      <a:pt x="45" y="102"/>
                    </a:cubicBezTo>
                    <a:cubicBezTo>
                      <a:pt x="45" y="102"/>
                      <a:pt x="45" y="102"/>
                      <a:pt x="45" y="102"/>
                    </a:cubicBezTo>
                    <a:moveTo>
                      <a:pt x="178" y="0"/>
                    </a:moveTo>
                    <a:cubicBezTo>
                      <a:pt x="172" y="6"/>
                      <a:pt x="165" y="13"/>
                      <a:pt x="158" y="19"/>
                    </a:cubicBezTo>
                    <a:cubicBezTo>
                      <a:pt x="158" y="19"/>
                      <a:pt x="158" y="19"/>
                      <a:pt x="158" y="19"/>
                    </a:cubicBezTo>
                    <a:cubicBezTo>
                      <a:pt x="165" y="13"/>
                      <a:pt x="172" y="6"/>
                      <a:pt x="178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îşḷîdê">
                <a:extLst>
                  <a:ext uri="{FF2B5EF4-FFF2-40B4-BE49-F238E27FC236}">
                    <a16:creationId xmlns:a16="http://schemas.microsoft.com/office/drawing/2014/main" xmlns="" id="{C417FC5C-B8AA-4415-B896-BF3E15C305E0}"/>
                  </a:ext>
                </a:extLst>
              </p:cNvPr>
              <p:cNvSpPr/>
              <p:nvPr/>
            </p:nvSpPr>
            <p:spPr bwMode="auto">
              <a:xfrm>
                <a:off x="8410582" y="3352184"/>
                <a:ext cx="19206" cy="768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2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1"/>
                      <a:pt x="0" y="0"/>
                    </a:cubicBezTo>
                  </a:path>
                </a:pathLst>
              </a:custGeom>
              <a:solidFill>
                <a:srgbClr val="E5C06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ïśļiḍê">
                <a:extLst>
                  <a:ext uri="{FF2B5EF4-FFF2-40B4-BE49-F238E27FC236}">
                    <a16:creationId xmlns:a16="http://schemas.microsoft.com/office/drawing/2014/main" xmlns="" id="{D336396B-811C-488F-9ADE-065F1C277EEB}"/>
                  </a:ext>
                </a:extLst>
              </p:cNvPr>
              <p:cNvSpPr/>
              <p:nvPr/>
            </p:nvSpPr>
            <p:spPr bwMode="auto">
              <a:xfrm>
                <a:off x="8604568" y="2956529"/>
                <a:ext cx="437909" cy="320750"/>
              </a:xfrm>
              <a:custGeom>
                <a:avLst/>
                <a:gdLst>
                  <a:gd name="T0" fmla="*/ 113 w 113"/>
                  <a:gd name="T1" fmla="*/ 0 h 83"/>
                  <a:gd name="T2" fmla="*/ 0 w 113"/>
                  <a:gd name="T3" fmla="*/ 83 h 83"/>
                  <a:gd name="T4" fmla="*/ 0 w 113"/>
                  <a:gd name="T5" fmla="*/ 83 h 83"/>
                  <a:gd name="T6" fmla="*/ 113 w 113"/>
                  <a:gd name="T7" fmla="*/ 0 h 83"/>
                  <a:gd name="T8" fmla="*/ 113 w 11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83">
                    <a:moveTo>
                      <a:pt x="113" y="0"/>
                    </a:moveTo>
                    <a:cubicBezTo>
                      <a:pt x="80" y="31"/>
                      <a:pt x="42" y="60"/>
                      <a:pt x="0" y="83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42" y="60"/>
                      <a:pt x="80" y="31"/>
                      <a:pt x="113" y="0"/>
                    </a:cubicBezTo>
                    <a:cubicBezTo>
                      <a:pt x="113" y="0"/>
                      <a:pt x="113" y="0"/>
                      <a:pt x="113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i$ļiḋé">
                <a:extLst>
                  <a:ext uri="{FF2B5EF4-FFF2-40B4-BE49-F238E27FC236}">
                    <a16:creationId xmlns:a16="http://schemas.microsoft.com/office/drawing/2014/main" xmlns="" id="{22E408D5-9CEB-4C14-BCBC-2EA0C415245E}"/>
                  </a:ext>
                </a:extLst>
              </p:cNvPr>
              <p:cNvSpPr/>
              <p:nvPr/>
            </p:nvSpPr>
            <p:spPr bwMode="auto">
              <a:xfrm>
                <a:off x="9057843" y="1944343"/>
                <a:ext cx="674150" cy="822041"/>
              </a:xfrm>
              <a:custGeom>
                <a:avLst/>
                <a:gdLst>
                  <a:gd name="T0" fmla="*/ 153 w 174"/>
                  <a:gd name="T1" fmla="*/ 0 h 212"/>
                  <a:gd name="T2" fmla="*/ 101 w 174"/>
                  <a:gd name="T3" fmla="*/ 71 h 212"/>
                  <a:gd name="T4" fmla="*/ 92 w 174"/>
                  <a:gd name="T5" fmla="*/ 84 h 212"/>
                  <a:gd name="T6" fmla="*/ 89 w 174"/>
                  <a:gd name="T7" fmla="*/ 87 h 212"/>
                  <a:gd name="T8" fmla="*/ 0 w 174"/>
                  <a:gd name="T9" fmla="*/ 189 h 212"/>
                  <a:gd name="T10" fmla="*/ 44 w 174"/>
                  <a:gd name="T11" fmla="*/ 212 h 212"/>
                  <a:gd name="T12" fmla="*/ 174 w 174"/>
                  <a:gd name="T13" fmla="*/ 11 h 212"/>
                  <a:gd name="T14" fmla="*/ 153 w 174"/>
                  <a:gd name="T15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4" h="212">
                    <a:moveTo>
                      <a:pt x="153" y="0"/>
                    </a:moveTo>
                    <a:cubicBezTo>
                      <a:pt x="138" y="22"/>
                      <a:pt x="121" y="46"/>
                      <a:pt x="101" y="71"/>
                    </a:cubicBezTo>
                    <a:cubicBezTo>
                      <a:pt x="99" y="76"/>
                      <a:pt x="96" y="80"/>
                      <a:pt x="92" y="84"/>
                    </a:cubicBezTo>
                    <a:cubicBezTo>
                      <a:pt x="91" y="85"/>
                      <a:pt x="90" y="86"/>
                      <a:pt x="89" y="87"/>
                    </a:cubicBezTo>
                    <a:cubicBezTo>
                      <a:pt x="63" y="120"/>
                      <a:pt x="33" y="155"/>
                      <a:pt x="0" y="189"/>
                    </a:cubicBezTo>
                    <a:cubicBezTo>
                      <a:pt x="13" y="198"/>
                      <a:pt x="28" y="206"/>
                      <a:pt x="44" y="212"/>
                    </a:cubicBezTo>
                    <a:cubicBezTo>
                      <a:pt x="103" y="145"/>
                      <a:pt x="145" y="71"/>
                      <a:pt x="174" y="11"/>
                    </a:cubicBezTo>
                    <a:cubicBezTo>
                      <a:pt x="166" y="8"/>
                      <a:pt x="159" y="4"/>
                      <a:pt x="153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ïṥ1îḍê">
                <a:extLst>
                  <a:ext uri="{FF2B5EF4-FFF2-40B4-BE49-F238E27FC236}">
                    <a16:creationId xmlns:a16="http://schemas.microsoft.com/office/drawing/2014/main" xmlns="" id="{E73CE8CB-1763-40C2-9843-96E6F326530B}"/>
                  </a:ext>
                </a:extLst>
              </p:cNvPr>
              <p:cNvSpPr/>
              <p:nvPr/>
            </p:nvSpPr>
            <p:spPr bwMode="auto">
              <a:xfrm>
                <a:off x="9674374" y="1583260"/>
                <a:ext cx="224717" cy="361084"/>
              </a:xfrm>
              <a:custGeom>
                <a:avLst/>
                <a:gdLst>
                  <a:gd name="T0" fmla="*/ 58 w 58"/>
                  <a:gd name="T1" fmla="*/ 0 h 93"/>
                  <a:gd name="T2" fmla="*/ 52 w 58"/>
                  <a:gd name="T3" fmla="*/ 1 h 93"/>
                  <a:gd name="T4" fmla="*/ 0 w 58"/>
                  <a:gd name="T5" fmla="*/ 83 h 93"/>
                  <a:gd name="T6" fmla="*/ 20 w 58"/>
                  <a:gd name="T7" fmla="*/ 93 h 93"/>
                  <a:gd name="T8" fmla="*/ 58 w 58"/>
                  <a:gd name="T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3">
                    <a:moveTo>
                      <a:pt x="58" y="0"/>
                    </a:moveTo>
                    <a:cubicBezTo>
                      <a:pt x="52" y="1"/>
                      <a:pt x="52" y="1"/>
                      <a:pt x="52" y="1"/>
                    </a:cubicBezTo>
                    <a:cubicBezTo>
                      <a:pt x="41" y="20"/>
                      <a:pt x="24" y="49"/>
                      <a:pt x="0" y="83"/>
                    </a:cubicBezTo>
                    <a:cubicBezTo>
                      <a:pt x="6" y="87"/>
                      <a:pt x="13" y="90"/>
                      <a:pt x="20" y="93"/>
                    </a:cubicBezTo>
                    <a:cubicBezTo>
                      <a:pt x="39" y="53"/>
                      <a:pt x="51" y="20"/>
                      <a:pt x="58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islîḓê">
                <a:extLst>
                  <a:ext uri="{FF2B5EF4-FFF2-40B4-BE49-F238E27FC236}">
                    <a16:creationId xmlns:a16="http://schemas.microsoft.com/office/drawing/2014/main" xmlns="" id="{CD706FE0-7F4E-43AA-B3FC-449051A00F88}"/>
                  </a:ext>
                </a:extLst>
              </p:cNvPr>
              <p:cNvSpPr/>
              <p:nvPr/>
            </p:nvSpPr>
            <p:spPr bwMode="auto">
              <a:xfrm>
                <a:off x="8299183" y="2712605"/>
                <a:ext cx="893105" cy="647261"/>
              </a:xfrm>
              <a:custGeom>
                <a:avLst/>
                <a:gdLst>
                  <a:gd name="T0" fmla="*/ 188 w 231"/>
                  <a:gd name="T1" fmla="*/ 0 h 167"/>
                  <a:gd name="T2" fmla="*/ 0 w 231"/>
                  <a:gd name="T3" fmla="*/ 147 h 167"/>
                  <a:gd name="T4" fmla="*/ 29 w 231"/>
                  <a:gd name="T5" fmla="*/ 165 h 167"/>
                  <a:gd name="T6" fmla="*/ 34 w 231"/>
                  <a:gd name="T7" fmla="*/ 167 h 167"/>
                  <a:gd name="T8" fmla="*/ 35 w 231"/>
                  <a:gd name="T9" fmla="*/ 167 h 167"/>
                  <a:gd name="T10" fmla="*/ 79 w 231"/>
                  <a:gd name="T11" fmla="*/ 146 h 167"/>
                  <a:gd name="T12" fmla="*/ 192 w 231"/>
                  <a:gd name="T13" fmla="*/ 63 h 167"/>
                  <a:gd name="T14" fmla="*/ 212 w 231"/>
                  <a:gd name="T15" fmla="*/ 44 h 167"/>
                  <a:gd name="T16" fmla="*/ 231 w 231"/>
                  <a:gd name="T17" fmla="*/ 23 h 167"/>
                  <a:gd name="T18" fmla="*/ 188 w 231"/>
                  <a:gd name="T19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1" h="167">
                    <a:moveTo>
                      <a:pt x="188" y="0"/>
                    </a:moveTo>
                    <a:cubicBezTo>
                      <a:pt x="133" y="55"/>
                      <a:pt x="70" y="108"/>
                      <a:pt x="0" y="147"/>
                    </a:cubicBezTo>
                    <a:cubicBezTo>
                      <a:pt x="29" y="165"/>
                      <a:pt x="29" y="165"/>
                      <a:pt x="29" y="165"/>
                    </a:cubicBezTo>
                    <a:cubicBezTo>
                      <a:pt x="32" y="166"/>
                      <a:pt x="33" y="166"/>
                      <a:pt x="34" y="167"/>
                    </a:cubicBezTo>
                    <a:cubicBezTo>
                      <a:pt x="35" y="167"/>
                      <a:pt x="35" y="167"/>
                      <a:pt x="35" y="167"/>
                    </a:cubicBezTo>
                    <a:cubicBezTo>
                      <a:pt x="50" y="161"/>
                      <a:pt x="65" y="154"/>
                      <a:pt x="79" y="146"/>
                    </a:cubicBezTo>
                    <a:cubicBezTo>
                      <a:pt x="121" y="123"/>
                      <a:pt x="159" y="94"/>
                      <a:pt x="192" y="63"/>
                    </a:cubicBezTo>
                    <a:cubicBezTo>
                      <a:pt x="199" y="57"/>
                      <a:pt x="206" y="50"/>
                      <a:pt x="212" y="44"/>
                    </a:cubicBezTo>
                    <a:cubicBezTo>
                      <a:pt x="219" y="37"/>
                      <a:pt x="225" y="30"/>
                      <a:pt x="231" y="23"/>
                    </a:cubicBezTo>
                    <a:cubicBezTo>
                      <a:pt x="215" y="17"/>
                      <a:pt x="201" y="9"/>
                      <a:pt x="188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îsḷïdè">
                <a:extLst>
                  <a:ext uri="{FF2B5EF4-FFF2-40B4-BE49-F238E27FC236}">
                    <a16:creationId xmlns:a16="http://schemas.microsoft.com/office/drawing/2014/main" xmlns="" id="{408D449E-7043-46D2-93C5-F0AC893414CD}"/>
                  </a:ext>
                </a:extLst>
              </p:cNvPr>
              <p:cNvSpPr/>
              <p:nvPr/>
            </p:nvSpPr>
            <p:spPr bwMode="auto">
              <a:xfrm>
                <a:off x="9649405" y="1905930"/>
                <a:ext cx="101794" cy="80667"/>
              </a:xfrm>
              <a:custGeom>
                <a:avLst/>
                <a:gdLst>
                  <a:gd name="T0" fmla="*/ 6 w 26"/>
                  <a:gd name="T1" fmla="*/ 0 h 21"/>
                  <a:gd name="T2" fmla="*/ 0 w 26"/>
                  <a:gd name="T3" fmla="*/ 10 h 21"/>
                  <a:gd name="T4" fmla="*/ 21 w 26"/>
                  <a:gd name="T5" fmla="*/ 21 h 21"/>
                  <a:gd name="T6" fmla="*/ 26 w 26"/>
                  <a:gd name="T7" fmla="*/ 10 h 21"/>
                  <a:gd name="T8" fmla="*/ 6 w 26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1">
                    <a:moveTo>
                      <a:pt x="6" y="0"/>
                    </a:moveTo>
                    <a:cubicBezTo>
                      <a:pt x="4" y="4"/>
                      <a:pt x="2" y="7"/>
                      <a:pt x="0" y="10"/>
                    </a:cubicBezTo>
                    <a:cubicBezTo>
                      <a:pt x="6" y="14"/>
                      <a:pt x="13" y="18"/>
                      <a:pt x="21" y="21"/>
                    </a:cubicBezTo>
                    <a:cubicBezTo>
                      <a:pt x="23" y="17"/>
                      <a:pt x="25" y="13"/>
                      <a:pt x="26" y="10"/>
                    </a:cubicBezTo>
                    <a:cubicBezTo>
                      <a:pt x="19" y="7"/>
                      <a:pt x="12" y="4"/>
                      <a:pt x="6" y="0"/>
                    </a:cubicBezTo>
                  </a:path>
                </a:pathLst>
              </a:custGeom>
              <a:solidFill>
                <a:srgbClr val="BCDBE0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î$lîḓè">
                <a:extLst>
                  <a:ext uri="{FF2B5EF4-FFF2-40B4-BE49-F238E27FC236}">
                    <a16:creationId xmlns:a16="http://schemas.microsoft.com/office/drawing/2014/main" xmlns="" id="{1AB2BBAC-1F7F-49B6-9932-BCD17E81AA87}"/>
                  </a:ext>
                </a:extLst>
              </p:cNvPr>
              <p:cNvSpPr/>
              <p:nvPr/>
            </p:nvSpPr>
            <p:spPr bwMode="auto">
              <a:xfrm>
                <a:off x="9027112" y="2678033"/>
                <a:ext cx="201669" cy="122922"/>
              </a:xfrm>
              <a:custGeom>
                <a:avLst/>
                <a:gdLst>
                  <a:gd name="T0" fmla="*/ 8 w 52"/>
                  <a:gd name="T1" fmla="*/ 0 h 32"/>
                  <a:gd name="T2" fmla="*/ 0 w 52"/>
                  <a:gd name="T3" fmla="*/ 9 h 32"/>
                  <a:gd name="T4" fmla="*/ 43 w 52"/>
                  <a:gd name="T5" fmla="*/ 32 h 32"/>
                  <a:gd name="T6" fmla="*/ 52 w 52"/>
                  <a:gd name="T7" fmla="*/ 23 h 32"/>
                  <a:gd name="T8" fmla="*/ 8 w 52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32">
                    <a:moveTo>
                      <a:pt x="8" y="0"/>
                    </a:moveTo>
                    <a:cubicBezTo>
                      <a:pt x="5" y="3"/>
                      <a:pt x="2" y="6"/>
                      <a:pt x="0" y="9"/>
                    </a:cubicBezTo>
                    <a:cubicBezTo>
                      <a:pt x="13" y="18"/>
                      <a:pt x="27" y="26"/>
                      <a:pt x="43" y="32"/>
                    </a:cubicBezTo>
                    <a:cubicBezTo>
                      <a:pt x="46" y="29"/>
                      <a:pt x="49" y="26"/>
                      <a:pt x="52" y="23"/>
                    </a:cubicBezTo>
                    <a:cubicBezTo>
                      <a:pt x="36" y="17"/>
                      <a:pt x="21" y="9"/>
                      <a:pt x="8" y="0"/>
                    </a:cubicBezTo>
                  </a:path>
                </a:pathLst>
              </a:custGeom>
              <a:solidFill>
                <a:srgbClr val="BCDBE0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ïśľiďê">
                <a:extLst>
                  <a:ext uri="{FF2B5EF4-FFF2-40B4-BE49-F238E27FC236}">
                    <a16:creationId xmlns:a16="http://schemas.microsoft.com/office/drawing/2014/main" xmlns="" id="{D0100D12-0E49-41E3-8EF5-0249CC2AC025}"/>
                  </a:ext>
                </a:extLst>
              </p:cNvPr>
              <p:cNvSpPr/>
              <p:nvPr/>
            </p:nvSpPr>
            <p:spPr bwMode="auto">
              <a:xfrm>
                <a:off x="9874122" y="1494909"/>
                <a:ext cx="55699" cy="92191"/>
              </a:xfrm>
              <a:custGeom>
                <a:avLst/>
                <a:gdLst>
                  <a:gd name="T0" fmla="*/ 14 w 14"/>
                  <a:gd name="T1" fmla="*/ 0 h 24"/>
                  <a:gd name="T2" fmla="*/ 13 w 14"/>
                  <a:gd name="T3" fmla="*/ 0 h 24"/>
                  <a:gd name="T4" fmla="*/ 0 w 14"/>
                  <a:gd name="T5" fmla="*/ 24 h 24"/>
                  <a:gd name="T6" fmla="*/ 6 w 14"/>
                  <a:gd name="T7" fmla="*/ 23 h 24"/>
                  <a:gd name="T8" fmla="*/ 14 w 14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4">
                    <a:moveTo>
                      <a:pt x="14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9" y="9"/>
                      <a:pt x="0" y="2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10" y="10"/>
                      <a:pt x="13" y="2"/>
                      <a:pt x="14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iŝ1îḋê">
                <a:extLst>
                  <a:ext uri="{FF2B5EF4-FFF2-40B4-BE49-F238E27FC236}">
                    <a16:creationId xmlns:a16="http://schemas.microsoft.com/office/drawing/2014/main" xmlns="" id="{25B6CBF9-535F-4B6D-A7F5-19F3EAC44E1D}"/>
                  </a:ext>
                </a:extLst>
              </p:cNvPr>
              <p:cNvSpPr/>
              <p:nvPr/>
            </p:nvSpPr>
            <p:spPr bwMode="auto">
              <a:xfrm>
                <a:off x="9401641" y="2218997"/>
                <a:ext cx="48016" cy="63382"/>
              </a:xfrm>
              <a:custGeom>
                <a:avLst/>
                <a:gdLst>
                  <a:gd name="T0" fmla="*/ 12 w 12"/>
                  <a:gd name="T1" fmla="*/ 0 h 16"/>
                  <a:gd name="T2" fmla="*/ 0 w 12"/>
                  <a:gd name="T3" fmla="*/ 16 h 16"/>
                  <a:gd name="T4" fmla="*/ 3 w 12"/>
                  <a:gd name="T5" fmla="*/ 13 h 16"/>
                  <a:gd name="T6" fmla="*/ 12 w 12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6">
                    <a:moveTo>
                      <a:pt x="12" y="0"/>
                    </a:moveTo>
                    <a:cubicBezTo>
                      <a:pt x="8" y="5"/>
                      <a:pt x="5" y="11"/>
                      <a:pt x="0" y="16"/>
                    </a:cubicBezTo>
                    <a:cubicBezTo>
                      <a:pt x="1" y="15"/>
                      <a:pt x="2" y="14"/>
                      <a:pt x="3" y="13"/>
                    </a:cubicBezTo>
                    <a:cubicBezTo>
                      <a:pt x="7" y="9"/>
                      <a:pt x="10" y="5"/>
                      <a:pt x="12" y="0"/>
                    </a:cubicBezTo>
                  </a:path>
                </a:pathLst>
              </a:custGeom>
              <a:solidFill>
                <a:srgbClr val="14333D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82954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97F0B6B-9F65-472F-B330-780AB4FA7F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E6C570E-713A-4604-BA7B-0E395B68C9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4E0EB85-AAE4-4C4D-AD56-91B434572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18969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CB9C41D-CF09-4EE3-9AF2-3DA20A4D73A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435230"/>
            <a:ext cx="10858500" cy="4698870"/>
            <a:chOff x="660400" y="1435230"/>
            <a:chExt cx="10858500" cy="4698870"/>
          </a:xfrm>
        </p:grpSpPr>
        <p:sp>
          <p:nvSpPr>
            <p:cNvPr id="6" name="islïdê">
              <a:extLst>
                <a:ext uri="{FF2B5EF4-FFF2-40B4-BE49-F238E27FC236}">
                  <a16:creationId xmlns:a16="http://schemas.microsoft.com/office/drawing/2014/main" xmlns="" id="{F8AA8421-0597-4155-BBBA-14DE979B9D3B}"/>
                </a:ext>
              </a:extLst>
            </p:cNvPr>
            <p:cNvSpPr/>
            <p:nvPr/>
          </p:nvSpPr>
          <p:spPr bwMode="auto">
            <a:xfrm>
              <a:off x="3492197" y="5462781"/>
              <a:ext cx="2364561" cy="671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algn="ctr">
                <a:lnSpc>
                  <a:spcPct val="110000"/>
                </a:lnSpc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7" name="ïŝ1îḑé">
              <a:extLst>
                <a:ext uri="{FF2B5EF4-FFF2-40B4-BE49-F238E27FC236}">
                  <a16:creationId xmlns:a16="http://schemas.microsoft.com/office/drawing/2014/main" xmlns="" id="{75DD7B44-05D0-48A4-9907-5B8148A52E1E}"/>
                </a:ext>
              </a:extLst>
            </p:cNvPr>
            <p:cNvSpPr txBox="1"/>
            <p:nvPr/>
          </p:nvSpPr>
          <p:spPr bwMode="auto">
            <a:xfrm>
              <a:off x="3492197" y="5111642"/>
              <a:ext cx="2364561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</a:t>
              </a:r>
              <a:r>
                <a:rPr lang="zh-CN" altLang="en-US" b="1" dirty="0"/>
                <a:t> </a:t>
              </a:r>
              <a:r>
                <a:rPr lang="en-US" altLang="zh-CN" b="1" dirty="0"/>
                <a:t>here</a:t>
              </a:r>
            </a:p>
          </p:txBody>
        </p:sp>
        <p:sp>
          <p:nvSpPr>
            <p:cNvPr id="8" name="iS1íḑe">
              <a:extLst>
                <a:ext uri="{FF2B5EF4-FFF2-40B4-BE49-F238E27FC236}">
                  <a16:creationId xmlns:a16="http://schemas.microsoft.com/office/drawing/2014/main" xmlns="" id="{4E0F3FEA-0484-4AC6-9767-DF384C50D69D}"/>
                </a:ext>
              </a:extLst>
            </p:cNvPr>
            <p:cNvSpPr/>
            <p:nvPr/>
          </p:nvSpPr>
          <p:spPr>
            <a:xfrm>
              <a:off x="4017139" y="3433936"/>
              <a:ext cx="1314677" cy="378094"/>
            </a:xfrm>
            <a:prstGeom prst="roundRect">
              <a:avLst>
                <a:gd name="adj" fmla="val 11253"/>
              </a:avLst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400" b="1" i="1" dirty="0"/>
                <a:t>Text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BDD361D9-62E8-4272-AA9D-5C381C4A5BA1}"/>
                </a:ext>
              </a:extLst>
            </p:cNvPr>
            <p:cNvCxnSpPr>
              <a:stCxn id="8" idx="2"/>
              <a:endCxn id="7" idx="0"/>
            </p:cNvCxnSpPr>
            <p:nvPr/>
          </p:nvCxnSpPr>
          <p:spPr>
            <a:xfrm>
              <a:off x="4674478" y="3812030"/>
              <a:ext cx="0" cy="1299612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prstDash val="dash"/>
              <a:round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isļiḑê">
              <a:extLst>
                <a:ext uri="{FF2B5EF4-FFF2-40B4-BE49-F238E27FC236}">
                  <a16:creationId xmlns:a16="http://schemas.microsoft.com/office/drawing/2014/main" xmlns="" id="{D162CF63-97B9-417E-8453-9F3B5C345DB2}"/>
                </a:ext>
              </a:extLst>
            </p:cNvPr>
            <p:cNvSpPr/>
            <p:nvPr/>
          </p:nvSpPr>
          <p:spPr bwMode="auto">
            <a:xfrm>
              <a:off x="660400" y="4644235"/>
              <a:ext cx="2366013" cy="671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algn="ctr">
                <a:lnSpc>
                  <a:spcPct val="110000"/>
                </a:lnSpc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11" name="íṥḷîḍé">
              <a:extLst>
                <a:ext uri="{FF2B5EF4-FFF2-40B4-BE49-F238E27FC236}">
                  <a16:creationId xmlns:a16="http://schemas.microsoft.com/office/drawing/2014/main" xmlns="" id="{7AC86FA9-C2C6-4891-AECE-2C9A01BB4B74}"/>
                </a:ext>
              </a:extLst>
            </p:cNvPr>
            <p:cNvSpPr txBox="1"/>
            <p:nvPr/>
          </p:nvSpPr>
          <p:spPr bwMode="auto">
            <a:xfrm>
              <a:off x="660400" y="4293096"/>
              <a:ext cx="2366013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</a:t>
              </a:r>
              <a:r>
                <a:rPr lang="zh-CN" altLang="en-US" b="1" dirty="0"/>
                <a:t> </a:t>
              </a:r>
              <a:r>
                <a:rPr lang="en-US" altLang="zh-CN" b="1" dirty="0"/>
                <a:t>here</a:t>
              </a:r>
              <a:endParaRPr lang="en-US" altLang="zh-CN" sz="1800" b="1" dirty="0"/>
            </a:p>
          </p:txBody>
        </p:sp>
        <p:sp>
          <p:nvSpPr>
            <p:cNvPr id="12" name="îṧ1iḋê">
              <a:extLst>
                <a:ext uri="{FF2B5EF4-FFF2-40B4-BE49-F238E27FC236}">
                  <a16:creationId xmlns:a16="http://schemas.microsoft.com/office/drawing/2014/main" xmlns="" id="{E7A75732-C14B-464A-9398-89BE3D49D1D7}"/>
                </a:ext>
              </a:extLst>
            </p:cNvPr>
            <p:cNvSpPr/>
            <p:nvPr/>
          </p:nvSpPr>
          <p:spPr>
            <a:xfrm>
              <a:off x="1186068" y="3433936"/>
              <a:ext cx="1314677" cy="378094"/>
            </a:xfrm>
            <a:prstGeom prst="roundRect">
              <a:avLst>
                <a:gd name="adj" fmla="val 11253"/>
              </a:avLst>
            </a:prstGeom>
            <a:solidFill>
              <a:schemeClr val="bg1">
                <a:lumMod val="6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400" b="1" i="1" dirty="0"/>
                <a:t>Text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3109EBDC-16FB-4979-9259-525F369E1428}"/>
                </a:ext>
              </a:extLst>
            </p:cNvPr>
            <p:cNvCxnSpPr>
              <a:cxnSpLocks/>
            </p:cNvCxnSpPr>
            <p:nvPr/>
          </p:nvCxnSpPr>
          <p:spPr>
            <a:xfrm>
              <a:off x="1843407" y="3812030"/>
              <a:ext cx="0" cy="48106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prstDash val="dash"/>
              <a:round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ïṥ1idê">
              <a:extLst>
                <a:ext uri="{FF2B5EF4-FFF2-40B4-BE49-F238E27FC236}">
                  <a16:creationId xmlns:a16="http://schemas.microsoft.com/office/drawing/2014/main" xmlns="" id="{43889314-60E9-4214-A976-128D9171A4F9}"/>
                </a:ext>
              </a:extLst>
            </p:cNvPr>
            <p:cNvSpPr/>
            <p:nvPr/>
          </p:nvSpPr>
          <p:spPr bwMode="auto">
            <a:xfrm>
              <a:off x="6322542" y="4644235"/>
              <a:ext cx="2366013" cy="671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algn="ctr">
                <a:lnSpc>
                  <a:spcPct val="110000"/>
                </a:lnSpc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15" name="iṥļïḑê">
              <a:extLst>
                <a:ext uri="{FF2B5EF4-FFF2-40B4-BE49-F238E27FC236}">
                  <a16:creationId xmlns:a16="http://schemas.microsoft.com/office/drawing/2014/main" xmlns="" id="{4C5063B5-E8DB-4A36-98E7-75B76E06705B}"/>
                </a:ext>
              </a:extLst>
            </p:cNvPr>
            <p:cNvSpPr txBox="1"/>
            <p:nvPr/>
          </p:nvSpPr>
          <p:spPr bwMode="auto">
            <a:xfrm>
              <a:off x="6322542" y="4293096"/>
              <a:ext cx="2366013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</a:t>
              </a:r>
              <a:r>
                <a:rPr lang="zh-CN" altLang="en-US" b="1" dirty="0"/>
                <a:t> </a:t>
              </a:r>
              <a:r>
                <a:rPr lang="en-US" altLang="zh-CN" b="1" dirty="0"/>
                <a:t>here</a:t>
              </a:r>
              <a:endParaRPr lang="en-US" altLang="zh-CN" sz="1800" b="1" dirty="0"/>
            </a:p>
          </p:txBody>
        </p:sp>
        <p:sp>
          <p:nvSpPr>
            <p:cNvPr id="16" name="îṩḻïdé">
              <a:extLst>
                <a:ext uri="{FF2B5EF4-FFF2-40B4-BE49-F238E27FC236}">
                  <a16:creationId xmlns:a16="http://schemas.microsoft.com/office/drawing/2014/main" xmlns="" id="{7EF56185-8A7C-4F2E-AA58-8FE7752511C7}"/>
                </a:ext>
              </a:extLst>
            </p:cNvPr>
            <p:cNvSpPr/>
            <p:nvPr/>
          </p:nvSpPr>
          <p:spPr>
            <a:xfrm>
              <a:off x="6848210" y="3433936"/>
              <a:ext cx="1314677" cy="378094"/>
            </a:xfrm>
            <a:prstGeom prst="roundRect">
              <a:avLst>
                <a:gd name="adj" fmla="val 11253"/>
              </a:avLst>
            </a:prstGeom>
            <a:solidFill>
              <a:schemeClr val="bg1">
                <a:lumMod val="6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400" b="1" i="1" dirty="0"/>
                <a:t>Text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2C05B982-F2D3-4694-8A22-9D95B77B9A53}"/>
                </a:ext>
              </a:extLst>
            </p:cNvPr>
            <p:cNvCxnSpPr>
              <a:cxnSpLocks/>
            </p:cNvCxnSpPr>
            <p:nvPr/>
          </p:nvCxnSpPr>
          <p:spPr>
            <a:xfrm>
              <a:off x="7505549" y="3812030"/>
              <a:ext cx="0" cy="48106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prstDash val="dash"/>
              <a:round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îšļíḑé">
              <a:extLst>
                <a:ext uri="{FF2B5EF4-FFF2-40B4-BE49-F238E27FC236}">
                  <a16:creationId xmlns:a16="http://schemas.microsoft.com/office/drawing/2014/main" xmlns="" id="{4C2FA7B0-3FC5-4107-9283-CA4AFF0DB0D4}"/>
                </a:ext>
              </a:extLst>
            </p:cNvPr>
            <p:cNvSpPr/>
            <p:nvPr/>
          </p:nvSpPr>
          <p:spPr bwMode="auto">
            <a:xfrm>
              <a:off x="9154339" y="5462781"/>
              <a:ext cx="2364561" cy="671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algn="ctr">
                <a:lnSpc>
                  <a:spcPct val="110000"/>
                </a:lnSpc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19" name="iSlîďé">
              <a:extLst>
                <a:ext uri="{FF2B5EF4-FFF2-40B4-BE49-F238E27FC236}">
                  <a16:creationId xmlns:a16="http://schemas.microsoft.com/office/drawing/2014/main" xmlns="" id="{426838D5-4128-4A32-9F26-FEB0A10DA3CA}"/>
                </a:ext>
              </a:extLst>
            </p:cNvPr>
            <p:cNvSpPr txBox="1"/>
            <p:nvPr/>
          </p:nvSpPr>
          <p:spPr bwMode="auto">
            <a:xfrm>
              <a:off x="9154339" y="5111642"/>
              <a:ext cx="2364561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</a:t>
              </a:r>
              <a:r>
                <a:rPr lang="zh-CN" altLang="en-US" b="1" dirty="0"/>
                <a:t> </a:t>
              </a:r>
              <a:r>
                <a:rPr lang="en-US" altLang="zh-CN" b="1" dirty="0"/>
                <a:t>here</a:t>
              </a:r>
            </a:p>
          </p:txBody>
        </p:sp>
        <p:sp>
          <p:nvSpPr>
            <p:cNvPr id="20" name="îsḷíḍe">
              <a:extLst>
                <a:ext uri="{FF2B5EF4-FFF2-40B4-BE49-F238E27FC236}">
                  <a16:creationId xmlns:a16="http://schemas.microsoft.com/office/drawing/2014/main" xmlns="" id="{8C6B528A-4B8D-4FE6-B816-8965E33012EC}"/>
                </a:ext>
              </a:extLst>
            </p:cNvPr>
            <p:cNvSpPr/>
            <p:nvPr/>
          </p:nvSpPr>
          <p:spPr>
            <a:xfrm>
              <a:off x="9679281" y="3433936"/>
              <a:ext cx="1314677" cy="378094"/>
            </a:xfrm>
            <a:prstGeom prst="roundRect">
              <a:avLst>
                <a:gd name="adj" fmla="val 11253"/>
              </a:avLst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400" b="1" i="1" dirty="0"/>
                <a:t>Text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45C6D883-7574-45C8-9BC5-9318F97229DF}"/>
                </a:ext>
              </a:extLst>
            </p:cNvPr>
            <p:cNvCxnSpPr>
              <a:stCxn id="20" idx="2"/>
              <a:endCxn id="19" idx="0"/>
            </p:cNvCxnSpPr>
            <p:nvPr/>
          </p:nvCxnSpPr>
          <p:spPr>
            <a:xfrm>
              <a:off x="10336620" y="3812030"/>
              <a:ext cx="0" cy="1299612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prstDash val="dash"/>
              <a:round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ïṧlíďè">
              <a:extLst>
                <a:ext uri="{FF2B5EF4-FFF2-40B4-BE49-F238E27FC236}">
                  <a16:creationId xmlns:a16="http://schemas.microsoft.com/office/drawing/2014/main" xmlns="" id="{7AC33BF2-FE36-4821-B48A-8389819DAEBA}"/>
                </a:ext>
              </a:extLst>
            </p:cNvPr>
            <p:cNvGrpSpPr/>
            <p:nvPr/>
          </p:nvGrpSpPr>
          <p:grpSpPr>
            <a:xfrm>
              <a:off x="4133351" y="1435230"/>
              <a:ext cx="1082253" cy="1924566"/>
              <a:chOff x="2757601" y="1435230"/>
              <a:chExt cx="1082253" cy="1924566"/>
            </a:xfrm>
          </p:grpSpPr>
          <p:sp>
            <p:nvSpPr>
              <p:cNvPr id="34" name="iṧ1îďê">
                <a:extLst>
                  <a:ext uri="{FF2B5EF4-FFF2-40B4-BE49-F238E27FC236}">
                    <a16:creationId xmlns:a16="http://schemas.microsoft.com/office/drawing/2014/main" xmlns="" id="{7C576330-AB68-4E42-89B0-95185514A49B}"/>
                  </a:ext>
                </a:extLst>
              </p:cNvPr>
              <p:cNvSpPr/>
              <p:nvPr/>
            </p:nvSpPr>
            <p:spPr>
              <a:xfrm>
                <a:off x="2757601" y="1435230"/>
                <a:ext cx="1082253" cy="192456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1459" y="13573"/>
                    </a:moveTo>
                    <a:cubicBezTo>
                      <a:pt x="120000" y="13573"/>
                      <a:pt x="120000" y="13573"/>
                      <a:pt x="120000" y="13573"/>
                    </a:cubicBezTo>
                    <a:cubicBezTo>
                      <a:pt x="120000" y="8888"/>
                      <a:pt x="120000" y="8888"/>
                      <a:pt x="120000" y="8888"/>
                    </a:cubicBezTo>
                    <a:cubicBezTo>
                      <a:pt x="120000" y="3963"/>
                      <a:pt x="112953" y="0"/>
                      <a:pt x="104199" y="0"/>
                    </a:cubicBezTo>
                    <a:cubicBezTo>
                      <a:pt x="15800" y="0"/>
                      <a:pt x="15800" y="0"/>
                      <a:pt x="15800" y="0"/>
                    </a:cubicBezTo>
                    <a:cubicBezTo>
                      <a:pt x="7046" y="0"/>
                      <a:pt x="0" y="3963"/>
                      <a:pt x="0" y="8888"/>
                    </a:cubicBezTo>
                    <a:cubicBezTo>
                      <a:pt x="0" y="13573"/>
                      <a:pt x="0" y="13573"/>
                      <a:pt x="0" y="13573"/>
                    </a:cubicBezTo>
                    <a:cubicBezTo>
                      <a:pt x="8540" y="13573"/>
                      <a:pt x="8540" y="13573"/>
                      <a:pt x="8540" y="13573"/>
                    </a:cubicBezTo>
                    <a:cubicBezTo>
                      <a:pt x="8540" y="28228"/>
                      <a:pt x="8540" y="28228"/>
                      <a:pt x="8540" y="28228"/>
                    </a:cubicBezTo>
                    <a:cubicBezTo>
                      <a:pt x="8540" y="32312"/>
                      <a:pt x="10462" y="36396"/>
                      <a:pt x="13879" y="40000"/>
                    </a:cubicBezTo>
                    <a:cubicBezTo>
                      <a:pt x="30747" y="57297"/>
                      <a:pt x="30747" y="57297"/>
                      <a:pt x="30747" y="57297"/>
                    </a:cubicBezTo>
                    <a:cubicBezTo>
                      <a:pt x="32455" y="58978"/>
                      <a:pt x="32455" y="61021"/>
                      <a:pt x="30747" y="62702"/>
                    </a:cubicBezTo>
                    <a:cubicBezTo>
                      <a:pt x="14519" y="78198"/>
                      <a:pt x="14519" y="78198"/>
                      <a:pt x="14519" y="78198"/>
                    </a:cubicBezTo>
                    <a:cubicBezTo>
                      <a:pt x="10676" y="81921"/>
                      <a:pt x="8540" y="86126"/>
                      <a:pt x="8540" y="90450"/>
                    </a:cubicBezTo>
                    <a:cubicBezTo>
                      <a:pt x="8540" y="106426"/>
                      <a:pt x="8540" y="106426"/>
                      <a:pt x="8540" y="106426"/>
                    </a:cubicBezTo>
                    <a:cubicBezTo>
                      <a:pt x="0" y="106426"/>
                      <a:pt x="0" y="106426"/>
                      <a:pt x="0" y="106426"/>
                    </a:cubicBezTo>
                    <a:cubicBezTo>
                      <a:pt x="0" y="111111"/>
                      <a:pt x="0" y="111111"/>
                      <a:pt x="0" y="111111"/>
                    </a:cubicBezTo>
                    <a:cubicBezTo>
                      <a:pt x="0" y="116036"/>
                      <a:pt x="7046" y="120000"/>
                      <a:pt x="15800" y="120000"/>
                    </a:cubicBezTo>
                    <a:cubicBezTo>
                      <a:pt x="104199" y="120000"/>
                      <a:pt x="104199" y="120000"/>
                      <a:pt x="104199" y="120000"/>
                    </a:cubicBezTo>
                    <a:cubicBezTo>
                      <a:pt x="112953" y="120000"/>
                      <a:pt x="120000" y="116036"/>
                      <a:pt x="120000" y="111111"/>
                    </a:cubicBezTo>
                    <a:cubicBezTo>
                      <a:pt x="120000" y="106426"/>
                      <a:pt x="120000" y="106426"/>
                      <a:pt x="120000" y="106426"/>
                    </a:cubicBezTo>
                    <a:cubicBezTo>
                      <a:pt x="111459" y="106426"/>
                      <a:pt x="111459" y="106426"/>
                      <a:pt x="111459" y="106426"/>
                    </a:cubicBezTo>
                    <a:cubicBezTo>
                      <a:pt x="111459" y="90450"/>
                      <a:pt x="111459" y="90450"/>
                      <a:pt x="111459" y="90450"/>
                    </a:cubicBezTo>
                    <a:cubicBezTo>
                      <a:pt x="111459" y="86126"/>
                      <a:pt x="109323" y="81921"/>
                      <a:pt x="105480" y="78198"/>
                    </a:cubicBezTo>
                    <a:cubicBezTo>
                      <a:pt x="89252" y="62702"/>
                      <a:pt x="89252" y="62702"/>
                      <a:pt x="89252" y="62702"/>
                    </a:cubicBezTo>
                    <a:cubicBezTo>
                      <a:pt x="87544" y="61021"/>
                      <a:pt x="87544" y="58978"/>
                      <a:pt x="89252" y="57177"/>
                    </a:cubicBezTo>
                    <a:cubicBezTo>
                      <a:pt x="106120" y="40000"/>
                      <a:pt x="106120" y="40000"/>
                      <a:pt x="106120" y="40000"/>
                    </a:cubicBezTo>
                    <a:cubicBezTo>
                      <a:pt x="109537" y="36396"/>
                      <a:pt x="111459" y="32312"/>
                      <a:pt x="111459" y="28228"/>
                    </a:cubicBezTo>
                    <a:lnTo>
                      <a:pt x="111459" y="13573"/>
                    </a:lnTo>
                    <a:close/>
                    <a:moveTo>
                      <a:pt x="97793" y="27027"/>
                    </a:moveTo>
                    <a:cubicBezTo>
                      <a:pt x="97793" y="30630"/>
                      <a:pt x="96085" y="34234"/>
                      <a:pt x="93096" y="37357"/>
                    </a:cubicBezTo>
                    <a:cubicBezTo>
                      <a:pt x="75160" y="55495"/>
                      <a:pt x="75160" y="55495"/>
                      <a:pt x="75160" y="55495"/>
                    </a:cubicBezTo>
                    <a:cubicBezTo>
                      <a:pt x="72384" y="58378"/>
                      <a:pt x="72597" y="61861"/>
                      <a:pt x="75373" y="64624"/>
                    </a:cubicBezTo>
                    <a:cubicBezTo>
                      <a:pt x="92455" y="80960"/>
                      <a:pt x="92455" y="80960"/>
                      <a:pt x="92455" y="80960"/>
                    </a:cubicBezTo>
                    <a:cubicBezTo>
                      <a:pt x="95871" y="84204"/>
                      <a:pt x="97793" y="88048"/>
                      <a:pt x="97793" y="91771"/>
                    </a:cubicBezTo>
                    <a:cubicBezTo>
                      <a:pt x="97793" y="106426"/>
                      <a:pt x="97793" y="106426"/>
                      <a:pt x="97793" y="106426"/>
                    </a:cubicBezTo>
                    <a:cubicBezTo>
                      <a:pt x="88185" y="106426"/>
                      <a:pt x="88185" y="106426"/>
                      <a:pt x="88185" y="106426"/>
                    </a:cubicBezTo>
                    <a:cubicBezTo>
                      <a:pt x="83701" y="102942"/>
                      <a:pt x="72811" y="100540"/>
                      <a:pt x="60000" y="100540"/>
                    </a:cubicBezTo>
                    <a:cubicBezTo>
                      <a:pt x="47188" y="100540"/>
                      <a:pt x="36085" y="102942"/>
                      <a:pt x="31814" y="106426"/>
                    </a:cubicBezTo>
                    <a:cubicBezTo>
                      <a:pt x="22206" y="106426"/>
                      <a:pt x="22206" y="106426"/>
                      <a:pt x="22206" y="106426"/>
                    </a:cubicBezTo>
                    <a:cubicBezTo>
                      <a:pt x="22206" y="91771"/>
                      <a:pt x="22206" y="91771"/>
                      <a:pt x="22206" y="91771"/>
                    </a:cubicBezTo>
                    <a:cubicBezTo>
                      <a:pt x="22206" y="88048"/>
                      <a:pt x="23914" y="84204"/>
                      <a:pt x="27544" y="80960"/>
                    </a:cubicBezTo>
                    <a:cubicBezTo>
                      <a:pt x="44412" y="64624"/>
                      <a:pt x="44412" y="64624"/>
                      <a:pt x="44412" y="64624"/>
                    </a:cubicBezTo>
                    <a:cubicBezTo>
                      <a:pt x="47402" y="61861"/>
                      <a:pt x="47402" y="58378"/>
                      <a:pt x="44626" y="55495"/>
                    </a:cubicBezTo>
                    <a:cubicBezTo>
                      <a:pt x="26903" y="37357"/>
                      <a:pt x="26903" y="37357"/>
                      <a:pt x="26903" y="37357"/>
                    </a:cubicBezTo>
                    <a:cubicBezTo>
                      <a:pt x="23914" y="34234"/>
                      <a:pt x="22206" y="30630"/>
                      <a:pt x="22206" y="27027"/>
                    </a:cubicBezTo>
                    <a:cubicBezTo>
                      <a:pt x="22206" y="13573"/>
                      <a:pt x="22206" y="13573"/>
                      <a:pt x="22206" y="13573"/>
                    </a:cubicBezTo>
                    <a:cubicBezTo>
                      <a:pt x="97793" y="13573"/>
                      <a:pt x="97793" y="13573"/>
                      <a:pt x="97793" y="13573"/>
                    </a:cubicBezTo>
                    <a:lnTo>
                      <a:pt x="97793" y="2702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iṡ1ïde">
                <a:extLst>
                  <a:ext uri="{FF2B5EF4-FFF2-40B4-BE49-F238E27FC236}">
                    <a16:creationId xmlns:a16="http://schemas.microsoft.com/office/drawing/2014/main" xmlns="" id="{8B3EE90B-501A-4630-A5F1-BF38A5102EB9}"/>
                  </a:ext>
                </a:extLst>
              </p:cNvPr>
              <p:cNvSpPr/>
              <p:nvPr/>
            </p:nvSpPr>
            <p:spPr>
              <a:xfrm>
                <a:off x="3130355" y="2493490"/>
                <a:ext cx="336746" cy="145517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120000"/>
                    </a:moveTo>
                    <a:cubicBezTo>
                      <a:pt x="0" y="120000"/>
                      <a:pt x="0" y="120000"/>
                      <a:pt x="0" y="120000"/>
                    </a:cubicBezTo>
                    <a:cubicBezTo>
                      <a:pt x="45569" y="11470"/>
                      <a:pt x="45569" y="11470"/>
                      <a:pt x="45569" y="11470"/>
                    </a:cubicBezTo>
                    <a:cubicBezTo>
                      <a:pt x="48101" y="4411"/>
                      <a:pt x="53670" y="0"/>
                      <a:pt x="59746" y="0"/>
                    </a:cubicBezTo>
                    <a:cubicBezTo>
                      <a:pt x="65822" y="0"/>
                      <a:pt x="71392" y="4411"/>
                      <a:pt x="74430" y="11470"/>
                    </a:cubicBezTo>
                    <a:lnTo>
                      <a:pt x="120000" y="1200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îşļíḍè">
                <a:extLst>
                  <a:ext uri="{FF2B5EF4-FFF2-40B4-BE49-F238E27FC236}">
                    <a16:creationId xmlns:a16="http://schemas.microsoft.com/office/drawing/2014/main" xmlns="" id="{CE28A337-72E6-491A-89B0-43EE9F9E0454}"/>
                  </a:ext>
                </a:extLst>
              </p:cNvPr>
              <p:cNvSpPr/>
              <p:nvPr/>
            </p:nvSpPr>
            <p:spPr>
              <a:xfrm>
                <a:off x="2968429" y="1733550"/>
                <a:ext cx="660596" cy="607137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5652" y="108972"/>
                      <a:pt x="45652" y="108972"/>
                      <a:pt x="45652" y="108972"/>
                    </a:cubicBezTo>
                    <a:cubicBezTo>
                      <a:pt x="48260" y="116108"/>
                      <a:pt x="53913" y="120000"/>
                      <a:pt x="60000" y="120000"/>
                    </a:cubicBezTo>
                    <a:cubicBezTo>
                      <a:pt x="66086" y="120000"/>
                      <a:pt x="71739" y="116108"/>
                      <a:pt x="74347" y="108972"/>
                    </a:cubicBezTo>
                    <a:lnTo>
                      <a:pt x="120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23" name="îṣlïďê">
              <a:extLst>
                <a:ext uri="{FF2B5EF4-FFF2-40B4-BE49-F238E27FC236}">
                  <a16:creationId xmlns:a16="http://schemas.microsoft.com/office/drawing/2014/main" xmlns="" id="{47D25430-2BD9-4F25-BAD9-AF922B851FFE}"/>
                </a:ext>
              </a:extLst>
            </p:cNvPr>
            <p:cNvGrpSpPr/>
            <p:nvPr/>
          </p:nvGrpSpPr>
          <p:grpSpPr>
            <a:xfrm>
              <a:off x="1301649" y="1441500"/>
              <a:ext cx="1083515" cy="1923303"/>
              <a:chOff x="896196" y="1441500"/>
              <a:chExt cx="1083515" cy="1923303"/>
            </a:xfrm>
          </p:grpSpPr>
          <p:sp>
            <p:nvSpPr>
              <p:cNvPr id="32" name="iṥḻíde">
                <a:extLst>
                  <a:ext uri="{FF2B5EF4-FFF2-40B4-BE49-F238E27FC236}">
                    <a16:creationId xmlns:a16="http://schemas.microsoft.com/office/drawing/2014/main" xmlns="" id="{5FC98E3A-4752-4944-9D95-8E101B1784FD}"/>
                  </a:ext>
                </a:extLst>
              </p:cNvPr>
              <p:cNvSpPr/>
              <p:nvPr/>
            </p:nvSpPr>
            <p:spPr>
              <a:xfrm>
                <a:off x="1132349" y="1699119"/>
                <a:ext cx="611212" cy="54681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5804" y="108591"/>
                      <a:pt x="45804" y="108591"/>
                      <a:pt x="45804" y="108591"/>
                    </a:cubicBezTo>
                    <a:cubicBezTo>
                      <a:pt x="48454" y="115774"/>
                      <a:pt x="54132" y="120000"/>
                      <a:pt x="60189" y="120000"/>
                    </a:cubicBezTo>
                    <a:cubicBezTo>
                      <a:pt x="66246" y="120000"/>
                      <a:pt x="71545" y="115774"/>
                      <a:pt x="74574" y="108591"/>
                    </a:cubicBezTo>
                    <a:lnTo>
                      <a:pt x="12000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ïṣļïḍè">
                <a:extLst>
                  <a:ext uri="{FF2B5EF4-FFF2-40B4-BE49-F238E27FC236}">
                    <a16:creationId xmlns:a16="http://schemas.microsoft.com/office/drawing/2014/main" xmlns="" id="{2F8E8095-D20B-4058-81CF-320B4A8349D5}"/>
                  </a:ext>
                </a:extLst>
              </p:cNvPr>
              <p:cNvSpPr/>
              <p:nvPr/>
            </p:nvSpPr>
            <p:spPr>
              <a:xfrm>
                <a:off x="896196" y="1441500"/>
                <a:ext cx="1083515" cy="1923303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1459" y="13573"/>
                    </a:moveTo>
                    <a:cubicBezTo>
                      <a:pt x="120000" y="13573"/>
                      <a:pt x="120000" y="13573"/>
                      <a:pt x="120000" y="13573"/>
                    </a:cubicBezTo>
                    <a:cubicBezTo>
                      <a:pt x="120000" y="8888"/>
                      <a:pt x="120000" y="8888"/>
                      <a:pt x="120000" y="8888"/>
                    </a:cubicBezTo>
                    <a:cubicBezTo>
                      <a:pt x="120000" y="3963"/>
                      <a:pt x="112953" y="0"/>
                      <a:pt x="104199" y="0"/>
                    </a:cubicBezTo>
                    <a:cubicBezTo>
                      <a:pt x="15800" y="0"/>
                      <a:pt x="15800" y="0"/>
                      <a:pt x="15800" y="0"/>
                    </a:cubicBezTo>
                    <a:cubicBezTo>
                      <a:pt x="7046" y="0"/>
                      <a:pt x="0" y="3963"/>
                      <a:pt x="0" y="8888"/>
                    </a:cubicBezTo>
                    <a:cubicBezTo>
                      <a:pt x="0" y="13573"/>
                      <a:pt x="0" y="13573"/>
                      <a:pt x="0" y="13573"/>
                    </a:cubicBezTo>
                    <a:cubicBezTo>
                      <a:pt x="8540" y="13573"/>
                      <a:pt x="8540" y="13573"/>
                      <a:pt x="8540" y="13573"/>
                    </a:cubicBezTo>
                    <a:cubicBezTo>
                      <a:pt x="8540" y="28228"/>
                      <a:pt x="8540" y="28228"/>
                      <a:pt x="8540" y="28228"/>
                    </a:cubicBezTo>
                    <a:cubicBezTo>
                      <a:pt x="8540" y="32312"/>
                      <a:pt x="10462" y="36396"/>
                      <a:pt x="13879" y="39879"/>
                    </a:cubicBezTo>
                    <a:cubicBezTo>
                      <a:pt x="30747" y="57177"/>
                      <a:pt x="30747" y="57177"/>
                      <a:pt x="30747" y="57177"/>
                    </a:cubicBezTo>
                    <a:cubicBezTo>
                      <a:pt x="32455" y="58858"/>
                      <a:pt x="32455" y="61021"/>
                      <a:pt x="30747" y="62702"/>
                    </a:cubicBezTo>
                    <a:cubicBezTo>
                      <a:pt x="14519" y="78198"/>
                      <a:pt x="14519" y="78198"/>
                      <a:pt x="14519" y="78198"/>
                    </a:cubicBezTo>
                    <a:cubicBezTo>
                      <a:pt x="10676" y="81921"/>
                      <a:pt x="8540" y="86126"/>
                      <a:pt x="8540" y="90450"/>
                    </a:cubicBezTo>
                    <a:cubicBezTo>
                      <a:pt x="8540" y="106306"/>
                      <a:pt x="8540" y="106306"/>
                      <a:pt x="8540" y="106306"/>
                    </a:cubicBezTo>
                    <a:cubicBezTo>
                      <a:pt x="0" y="106306"/>
                      <a:pt x="0" y="106306"/>
                      <a:pt x="0" y="106306"/>
                    </a:cubicBezTo>
                    <a:cubicBezTo>
                      <a:pt x="0" y="111111"/>
                      <a:pt x="0" y="111111"/>
                      <a:pt x="0" y="111111"/>
                    </a:cubicBezTo>
                    <a:cubicBezTo>
                      <a:pt x="0" y="115915"/>
                      <a:pt x="7046" y="120000"/>
                      <a:pt x="15800" y="120000"/>
                    </a:cubicBezTo>
                    <a:cubicBezTo>
                      <a:pt x="104199" y="120000"/>
                      <a:pt x="104199" y="120000"/>
                      <a:pt x="104199" y="120000"/>
                    </a:cubicBezTo>
                    <a:cubicBezTo>
                      <a:pt x="112953" y="120000"/>
                      <a:pt x="120000" y="115915"/>
                      <a:pt x="120000" y="111111"/>
                    </a:cubicBezTo>
                    <a:cubicBezTo>
                      <a:pt x="120000" y="106306"/>
                      <a:pt x="120000" y="106306"/>
                      <a:pt x="120000" y="106306"/>
                    </a:cubicBezTo>
                    <a:cubicBezTo>
                      <a:pt x="111459" y="106306"/>
                      <a:pt x="111459" y="106306"/>
                      <a:pt x="111459" y="106306"/>
                    </a:cubicBezTo>
                    <a:cubicBezTo>
                      <a:pt x="111459" y="90450"/>
                      <a:pt x="111459" y="90450"/>
                      <a:pt x="111459" y="90450"/>
                    </a:cubicBezTo>
                    <a:cubicBezTo>
                      <a:pt x="111459" y="86126"/>
                      <a:pt x="109323" y="81921"/>
                      <a:pt x="105480" y="78198"/>
                    </a:cubicBezTo>
                    <a:cubicBezTo>
                      <a:pt x="89252" y="62702"/>
                      <a:pt x="89252" y="62702"/>
                      <a:pt x="89252" y="62702"/>
                    </a:cubicBezTo>
                    <a:cubicBezTo>
                      <a:pt x="87544" y="61021"/>
                      <a:pt x="87544" y="58858"/>
                      <a:pt x="89252" y="57177"/>
                    </a:cubicBezTo>
                    <a:cubicBezTo>
                      <a:pt x="106120" y="39879"/>
                      <a:pt x="106120" y="39879"/>
                      <a:pt x="106120" y="39879"/>
                    </a:cubicBezTo>
                    <a:cubicBezTo>
                      <a:pt x="109537" y="36396"/>
                      <a:pt x="111459" y="32312"/>
                      <a:pt x="111459" y="28228"/>
                    </a:cubicBezTo>
                    <a:lnTo>
                      <a:pt x="111459" y="13573"/>
                    </a:lnTo>
                    <a:close/>
                    <a:moveTo>
                      <a:pt x="97793" y="27027"/>
                    </a:moveTo>
                    <a:cubicBezTo>
                      <a:pt x="97793" y="30630"/>
                      <a:pt x="96085" y="34114"/>
                      <a:pt x="93096" y="37357"/>
                    </a:cubicBezTo>
                    <a:cubicBezTo>
                      <a:pt x="75160" y="55495"/>
                      <a:pt x="75160" y="55495"/>
                      <a:pt x="75160" y="55495"/>
                    </a:cubicBezTo>
                    <a:cubicBezTo>
                      <a:pt x="72384" y="58258"/>
                      <a:pt x="72597" y="61861"/>
                      <a:pt x="75373" y="64624"/>
                    </a:cubicBezTo>
                    <a:cubicBezTo>
                      <a:pt x="92455" y="80960"/>
                      <a:pt x="92455" y="80960"/>
                      <a:pt x="92455" y="80960"/>
                    </a:cubicBezTo>
                    <a:cubicBezTo>
                      <a:pt x="95871" y="84204"/>
                      <a:pt x="97793" y="87927"/>
                      <a:pt x="97793" y="91771"/>
                    </a:cubicBezTo>
                    <a:cubicBezTo>
                      <a:pt x="97793" y="106306"/>
                      <a:pt x="97793" y="106306"/>
                      <a:pt x="97793" y="106306"/>
                    </a:cubicBezTo>
                    <a:cubicBezTo>
                      <a:pt x="88185" y="106306"/>
                      <a:pt x="88185" y="106306"/>
                      <a:pt x="88185" y="106306"/>
                    </a:cubicBezTo>
                    <a:cubicBezTo>
                      <a:pt x="83701" y="102942"/>
                      <a:pt x="72811" y="100540"/>
                      <a:pt x="60000" y="100540"/>
                    </a:cubicBezTo>
                    <a:cubicBezTo>
                      <a:pt x="47188" y="100540"/>
                      <a:pt x="36085" y="102942"/>
                      <a:pt x="31814" y="106306"/>
                    </a:cubicBezTo>
                    <a:cubicBezTo>
                      <a:pt x="22206" y="106306"/>
                      <a:pt x="22206" y="106306"/>
                      <a:pt x="22206" y="106306"/>
                    </a:cubicBezTo>
                    <a:cubicBezTo>
                      <a:pt x="22206" y="91771"/>
                      <a:pt x="22206" y="91771"/>
                      <a:pt x="22206" y="91771"/>
                    </a:cubicBezTo>
                    <a:cubicBezTo>
                      <a:pt x="22206" y="87927"/>
                      <a:pt x="23914" y="84204"/>
                      <a:pt x="27544" y="80960"/>
                    </a:cubicBezTo>
                    <a:cubicBezTo>
                      <a:pt x="44412" y="64624"/>
                      <a:pt x="44412" y="64624"/>
                      <a:pt x="44412" y="64624"/>
                    </a:cubicBezTo>
                    <a:cubicBezTo>
                      <a:pt x="47402" y="61861"/>
                      <a:pt x="47402" y="58258"/>
                      <a:pt x="44626" y="55495"/>
                    </a:cubicBezTo>
                    <a:cubicBezTo>
                      <a:pt x="26903" y="37357"/>
                      <a:pt x="26903" y="37357"/>
                      <a:pt x="26903" y="37357"/>
                    </a:cubicBezTo>
                    <a:cubicBezTo>
                      <a:pt x="23914" y="34114"/>
                      <a:pt x="22206" y="30630"/>
                      <a:pt x="22206" y="27027"/>
                    </a:cubicBezTo>
                    <a:cubicBezTo>
                      <a:pt x="22206" y="13573"/>
                      <a:pt x="22206" y="13573"/>
                      <a:pt x="22206" y="13573"/>
                    </a:cubicBezTo>
                    <a:cubicBezTo>
                      <a:pt x="97793" y="13573"/>
                      <a:pt x="97793" y="13573"/>
                      <a:pt x="97793" y="13573"/>
                    </a:cubicBezTo>
                    <a:lnTo>
                      <a:pt x="97793" y="2702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24" name="iṣļïḓe">
              <a:extLst>
                <a:ext uri="{FF2B5EF4-FFF2-40B4-BE49-F238E27FC236}">
                  <a16:creationId xmlns:a16="http://schemas.microsoft.com/office/drawing/2014/main" xmlns="" id="{D00BF329-F15A-4235-B6E4-5D78904EE256}"/>
                </a:ext>
              </a:extLst>
            </p:cNvPr>
            <p:cNvGrpSpPr/>
            <p:nvPr/>
          </p:nvGrpSpPr>
          <p:grpSpPr>
            <a:xfrm>
              <a:off x="6963791" y="1441500"/>
              <a:ext cx="1083515" cy="1923303"/>
              <a:chOff x="4617744" y="1441500"/>
              <a:chExt cx="1083515" cy="1923303"/>
            </a:xfrm>
          </p:grpSpPr>
          <p:sp>
            <p:nvSpPr>
              <p:cNvPr id="29" name="íṡ1ïḓè">
                <a:extLst>
                  <a:ext uri="{FF2B5EF4-FFF2-40B4-BE49-F238E27FC236}">
                    <a16:creationId xmlns:a16="http://schemas.microsoft.com/office/drawing/2014/main" xmlns="" id="{10BBEFB1-EA15-4B6F-94F5-E3B7F2421815}"/>
                  </a:ext>
                </a:extLst>
              </p:cNvPr>
              <p:cNvSpPr/>
              <p:nvPr/>
            </p:nvSpPr>
            <p:spPr>
              <a:xfrm>
                <a:off x="4617744" y="1441500"/>
                <a:ext cx="1083515" cy="1923303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1459" y="13573"/>
                    </a:moveTo>
                    <a:cubicBezTo>
                      <a:pt x="120000" y="13573"/>
                      <a:pt x="120000" y="13573"/>
                      <a:pt x="120000" y="13573"/>
                    </a:cubicBezTo>
                    <a:cubicBezTo>
                      <a:pt x="120000" y="8888"/>
                      <a:pt x="120000" y="8888"/>
                      <a:pt x="120000" y="8888"/>
                    </a:cubicBezTo>
                    <a:cubicBezTo>
                      <a:pt x="120000" y="3963"/>
                      <a:pt x="112953" y="0"/>
                      <a:pt x="104199" y="0"/>
                    </a:cubicBezTo>
                    <a:cubicBezTo>
                      <a:pt x="15800" y="0"/>
                      <a:pt x="15800" y="0"/>
                      <a:pt x="15800" y="0"/>
                    </a:cubicBezTo>
                    <a:cubicBezTo>
                      <a:pt x="7046" y="0"/>
                      <a:pt x="0" y="3963"/>
                      <a:pt x="0" y="8888"/>
                    </a:cubicBezTo>
                    <a:cubicBezTo>
                      <a:pt x="0" y="13573"/>
                      <a:pt x="0" y="13573"/>
                      <a:pt x="0" y="13573"/>
                    </a:cubicBezTo>
                    <a:cubicBezTo>
                      <a:pt x="8540" y="13573"/>
                      <a:pt x="8540" y="13573"/>
                      <a:pt x="8540" y="13573"/>
                    </a:cubicBezTo>
                    <a:cubicBezTo>
                      <a:pt x="8540" y="28228"/>
                      <a:pt x="8540" y="28228"/>
                      <a:pt x="8540" y="28228"/>
                    </a:cubicBezTo>
                    <a:cubicBezTo>
                      <a:pt x="8540" y="32312"/>
                      <a:pt x="10462" y="36396"/>
                      <a:pt x="13879" y="39879"/>
                    </a:cubicBezTo>
                    <a:cubicBezTo>
                      <a:pt x="30747" y="57177"/>
                      <a:pt x="30747" y="57177"/>
                      <a:pt x="30747" y="57177"/>
                    </a:cubicBezTo>
                    <a:cubicBezTo>
                      <a:pt x="32455" y="58858"/>
                      <a:pt x="32455" y="61021"/>
                      <a:pt x="30747" y="62702"/>
                    </a:cubicBezTo>
                    <a:cubicBezTo>
                      <a:pt x="14519" y="78198"/>
                      <a:pt x="14519" y="78198"/>
                      <a:pt x="14519" y="78198"/>
                    </a:cubicBezTo>
                    <a:cubicBezTo>
                      <a:pt x="10676" y="81921"/>
                      <a:pt x="8540" y="86126"/>
                      <a:pt x="8540" y="90450"/>
                    </a:cubicBezTo>
                    <a:cubicBezTo>
                      <a:pt x="8540" y="106306"/>
                      <a:pt x="8540" y="106306"/>
                      <a:pt x="8540" y="106306"/>
                    </a:cubicBezTo>
                    <a:cubicBezTo>
                      <a:pt x="0" y="106306"/>
                      <a:pt x="0" y="106306"/>
                      <a:pt x="0" y="106306"/>
                    </a:cubicBezTo>
                    <a:cubicBezTo>
                      <a:pt x="0" y="111111"/>
                      <a:pt x="0" y="111111"/>
                      <a:pt x="0" y="111111"/>
                    </a:cubicBezTo>
                    <a:cubicBezTo>
                      <a:pt x="0" y="115915"/>
                      <a:pt x="7046" y="120000"/>
                      <a:pt x="15800" y="120000"/>
                    </a:cubicBezTo>
                    <a:cubicBezTo>
                      <a:pt x="104199" y="120000"/>
                      <a:pt x="104199" y="120000"/>
                      <a:pt x="104199" y="120000"/>
                    </a:cubicBezTo>
                    <a:cubicBezTo>
                      <a:pt x="112953" y="120000"/>
                      <a:pt x="120000" y="115915"/>
                      <a:pt x="120000" y="111111"/>
                    </a:cubicBezTo>
                    <a:cubicBezTo>
                      <a:pt x="120000" y="106306"/>
                      <a:pt x="120000" y="106306"/>
                      <a:pt x="120000" y="106306"/>
                    </a:cubicBezTo>
                    <a:cubicBezTo>
                      <a:pt x="111459" y="106306"/>
                      <a:pt x="111459" y="106306"/>
                      <a:pt x="111459" y="106306"/>
                    </a:cubicBezTo>
                    <a:cubicBezTo>
                      <a:pt x="111459" y="90450"/>
                      <a:pt x="111459" y="90450"/>
                      <a:pt x="111459" y="90450"/>
                    </a:cubicBezTo>
                    <a:cubicBezTo>
                      <a:pt x="111459" y="86126"/>
                      <a:pt x="109323" y="81921"/>
                      <a:pt x="105480" y="78198"/>
                    </a:cubicBezTo>
                    <a:cubicBezTo>
                      <a:pt x="89252" y="62702"/>
                      <a:pt x="89252" y="62702"/>
                      <a:pt x="89252" y="62702"/>
                    </a:cubicBezTo>
                    <a:cubicBezTo>
                      <a:pt x="87544" y="61021"/>
                      <a:pt x="87544" y="58858"/>
                      <a:pt x="89252" y="57177"/>
                    </a:cubicBezTo>
                    <a:cubicBezTo>
                      <a:pt x="106120" y="39879"/>
                      <a:pt x="106120" y="39879"/>
                      <a:pt x="106120" y="39879"/>
                    </a:cubicBezTo>
                    <a:cubicBezTo>
                      <a:pt x="109537" y="36396"/>
                      <a:pt x="111459" y="32312"/>
                      <a:pt x="111459" y="28228"/>
                    </a:cubicBezTo>
                    <a:lnTo>
                      <a:pt x="111459" y="13573"/>
                    </a:lnTo>
                    <a:close/>
                    <a:moveTo>
                      <a:pt x="97793" y="27027"/>
                    </a:moveTo>
                    <a:cubicBezTo>
                      <a:pt x="97793" y="30630"/>
                      <a:pt x="96085" y="34114"/>
                      <a:pt x="93096" y="37357"/>
                    </a:cubicBezTo>
                    <a:cubicBezTo>
                      <a:pt x="75160" y="55495"/>
                      <a:pt x="75160" y="55495"/>
                      <a:pt x="75160" y="55495"/>
                    </a:cubicBezTo>
                    <a:cubicBezTo>
                      <a:pt x="72384" y="58258"/>
                      <a:pt x="72597" y="61861"/>
                      <a:pt x="75373" y="64624"/>
                    </a:cubicBezTo>
                    <a:cubicBezTo>
                      <a:pt x="92455" y="80960"/>
                      <a:pt x="92455" y="80960"/>
                      <a:pt x="92455" y="80960"/>
                    </a:cubicBezTo>
                    <a:cubicBezTo>
                      <a:pt x="95871" y="84204"/>
                      <a:pt x="97793" y="87927"/>
                      <a:pt x="97793" y="91771"/>
                    </a:cubicBezTo>
                    <a:cubicBezTo>
                      <a:pt x="97793" y="106306"/>
                      <a:pt x="97793" y="106306"/>
                      <a:pt x="97793" y="106306"/>
                    </a:cubicBezTo>
                    <a:cubicBezTo>
                      <a:pt x="88185" y="106306"/>
                      <a:pt x="88185" y="106306"/>
                      <a:pt x="88185" y="106306"/>
                    </a:cubicBezTo>
                    <a:cubicBezTo>
                      <a:pt x="83701" y="102942"/>
                      <a:pt x="72811" y="100540"/>
                      <a:pt x="60000" y="100540"/>
                    </a:cubicBezTo>
                    <a:cubicBezTo>
                      <a:pt x="47188" y="100540"/>
                      <a:pt x="36085" y="102942"/>
                      <a:pt x="31814" y="106306"/>
                    </a:cubicBezTo>
                    <a:cubicBezTo>
                      <a:pt x="22206" y="106306"/>
                      <a:pt x="22206" y="106306"/>
                      <a:pt x="22206" y="106306"/>
                    </a:cubicBezTo>
                    <a:cubicBezTo>
                      <a:pt x="22206" y="91771"/>
                      <a:pt x="22206" y="91771"/>
                      <a:pt x="22206" y="91771"/>
                    </a:cubicBezTo>
                    <a:cubicBezTo>
                      <a:pt x="22206" y="87927"/>
                      <a:pt x="23914" y="84204"/>
                      <a:pt x="27544" y="80960"/>
                    </a:cubicBezTo>
                    <a:cubicBezTo>
                      <a:pt x="44412" y="64624"/>
                      <a:pt x="44412" y="64624"/>
                      <a:pt x="44412" y="64624"/>
                    </a:cubicBezTo>
                    <a:cubicBezTo>
                      <a:pt x="47402" y="61861"/>
                      <a:pt x="47402" y="58258"/>
                      <a:pt x="44626" y="55495"/>
                    </a:cubicBezTo>
                    <a:cubicBezTo>
                      <a:pt x="26903" y="37357"/>
                      <a:pt x="26903" y="37357"/>
                      <a:pt x="26903" y="37357"/>
                    </a:cubicBezTo>
                    <a:cubicBezTo>
                      <a:pt x="23914" y="34114"/>
                      <a:pt x="22206" y="30630"/>
                      <a:pt x="22206" y="27027"/>
                    </a:cubicBezTo>
                    <a:cubicBezTo>
                      <a:pt x="22206" y="13573"/>
                      <a:pt x="22206" y="13573"/>
                      <a:pt x="22206" y="13573"/>
                    </a:cubicBezTo>
                    <a:cubicBezTo>
                      <a:pt x="97793" y="13573"/>
                      <a:pt x="97793" y="13573"/>
                      <a:pt x="97793" y="13573"/>
                    </a:cubicBezTo>
                    <a:lnTo>
                      <a:pt x="97793" y="2702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îSḻîḋe">
                <a:extLst>
                  <a:ext uri="{FF2B5EF4-FFF2-40B4-BE49-F238E27FC236}">
                    <a16:creationId xmlns:a16="http://schemas.microsoft.com/office/drawing/2014/main" xmlns="" id="{8C3CC423-85D1-49B9-AF50-5F96964F372B}"/>
                  </a:ext>
                </a:extLst>
              </p:cNvPr>
              <p:cNvSpPr/>
              <p:nvPr/>
            </p:nvSpPr>
            <p:spPr>
              <a:xfrm>
                <a:off x="4962142" y="2493490"/>
                <a:ext cx="394718" cy="225291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120000"/>
                    </a:moveTo>
                    <a:cubicBezTo>
                      <a:pt x="0" y="120000"/>
                      <a:pt x="0" y="120000"/>
                      <a:pt x="0" y="120000"/>
                    </a:cubicBezTo>
                    <a:cubicBezTo>
                      <a:pt x="45569" y="11470"/>
                      <a:pt x="45569" y="11470"/>
                      <a:pt x="45569" y="11470"/>
                    </a:cubicBezTo>
                    <a:cubicBezTo>
                      <a:pt x="48101" y="4411"/>
                      <a:pt x="53670" y="0"/>
                      <a:pt x="59746" y="0"/>
                    </a:cubicBezTo>
                    <a:cubicBezTo>
                      <a:pt x="65822" y="0"/>
                      <a:pt x="71392" y="4411"/>
                      <a:pt x="74430" y="11470"/>
                    </a:cubicBezTo>
                    <a:lnTo>
                      <a:pt x="120000" y="12000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îśḻidê">
                <a:extLst>
                  <a:ext uri="{FF2B5EF4-FFF2-40B4-BE49-F238E27FC236}">
                    <a16:creationId xmlns:a16="http://schemas.microsoft.com/office/drawing/2014/main" xmlns="" id="{DFBF6802-9B97-4941-803C-C533752EB039}"/>
                  </a:ext>
                </a:extLst>
              </p:cNvPr>
              <p:cNvSpPr/>
              <p:nvPr/>
            </p:nvSpPr>
            <p:spPr>
              <a:xfrm>
                <a:off x="4855460" y="1805940"/>
                <a:ext cx="608080" cy="534747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5652" y="108972"/>
                      <a:pt x="45652" y="108972"/>
                      <a:pt x="45652" y="108972"/>
                    </a:cubicBezTo>
                    <a:cubicBezTo>
                      <a:pt x="48260" y="116108"/>
                      <a:pt x="53913" y="120000"/>
                      <a:pt x="60000" y="120000"/>
                    </a:cubicBezTo>
                    <a:cubicBezTo>
                      <a:pt x="66086" y="120000"/>
                      <a:pt x="71739" y="116108"/>
                      <a:pt x="74347" y="108972"/>
                    </a:cubicBezTo>
                    <a:lnTo>
                      <a:pt x="12000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25" name="îSliḓe">
              <a:extLst>
                <a:ext uri="{FF2B5EF4-FFF2-40B4-BE49-F238E27FC236}">
                  <a16:creationId xmlns:a16="http://schemas.microsoft.com/office/drawing/2014/main" xmlns="" id="{7C66BB44-5A1E-4B3A-B0BF-5699C234E9CF}"/>
                </a:ext>
              </a:extLst>
            </p:cNvPr>
            <p:cNvGrpSpPr/>
            <p:nvPr/>
          </p:nvGrpSpPr>
          <p:grpSpPr>
            <a:xfrm>
              <a:off x="9795493" y="1435230"/>
              <a:ext cx="1082253" cy="1924566"/>
              <a:chOff x="6479149" y="1435230"/>
              <a:chExt cx="1082253" cy="1924566"/>
            </a:xfrm>
          </p:grpSpPr>
          <p:sp>
            <p:nvSpPr>
              <p:cNvPr id="26" name="isḷídê">
                <a:extLst>
                  <a:ext uri="{FF2B5EF4-FFF2-40B4-BE49-F238E27FC236}">
                    <a16:creationId xmlns:a16="http://schemas.microsoft.com/office/drawing/2014/main" xmlns="" id="{5E230C15-74B6-46E5-9A00-9E9AB0F289A6}"/>
                  </a:ext>
                </a:extLst>
              </p:cNvPr>
              <p:cNvSpPr/>
              <p:nvPr/>
            </p:nvSpPr>
            <p:spPr>
              <a:xfrm>
                <a:off x="6479149" y="1435230"/>
                <a:ext cx="1082253" cy="192456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1459" y="13573"/>
                    </a:moveTo>
                    <a:cubicBezTo>
                      <a:pt x="120000" y="13573"/>
                      <a:pt x="120000" y="13573"/>
                      <a:pt x="120000" y="13573"/>
                    </a:cubicBezTo>
                    <a:cubicBezTo>
                      <a:pt x="120000" y="8888"/>
                      <a:pt x="120000" y="8888"/>
                      <a:pt x="120000" y="8888"/>
                    </a:cubicBezTo>
                    <a:cubicBezTo>
                      <a:pt x="120000" y="3963"/>
                      <a:pt x="112953" y="0"/>
                      <a:pt x="104199" y="0"/>
                    </a:cubicBezTo>
                    <a:cubicBezTo>
                      <a:pt x="15800" y="0"/>
                      <a:pt x="15800" y="0"/>
                      <a:pt x="15800" y="0"/>
                    </a:cubicBezTo>
                    <a:cubicBezTo>
                      <a:pt x="7046" y="0"/>
                      <a:pt x="0" y="3963"/>
                      <a:pt x="0" y="8888"/>
                    </a:cubicBezTo>
                    <a:cubicBezTo>
                      <a:pt x="0" y="13573"/>
                      <a:pt x="0" y="13573"/>
                      <a:pt x="0" y="13573"/>
                    </a:cubicBezTo>
                    <a:cubicBezTo>
                      <a:pt x="8540" y="13573"/>
                      <a:pt x="8540" y="13573"/>
                      <a:pt x="8540" y="13573"/>
                    </a:cubicBezTo>
                    <a:cubicBezTo>
                      <a:pt x="8540" y="28228"/>
                      <a:pt x="8540" y="28228"/>
                      <a:pt x="8540" y="28228"/>
                    </a:cubicBezTo>
                    <a:cubicBezTo>
                      <a:pt x="8540" y="32312"/>
                      <a:pt x="10462" y="36396"/>
                      <a:pt x="13879" y="40000"/>
                    </a:cubicBezTo>
                    <a:cubicBezTo>
                      <a:pt x="30747" y="57297"/>
                      <a:pt x="30747" y="57297"/>
                      <a:pt x="30747" y="57297"/>
                    </a:cubicBezTo>
                    <a:cubicBezTo>
                      <a:pt x="32455" y="58978"/>
                      <a:pt x="32455" y="61021"/>
                      <a:pt x="30747" y="62702"/>
                    </a:cubicBezTo>
                    <a:cubicBezTo>
                      <a:pt x="14519" y="78198"/>
                      <a:pt x="14519" y="78198"/>
                      <a:pt x="14519" y="78198"/>
                    </a:cubicBezTo>
                    <a:cubicBezTo>
                      <a:pt x="10676" y="81921"/>
                      <a:pt x="8540" y="86126"/>
                      <a:pt x="8540" y="90450"/>
                    </a:cubicBezTo>
                    <a:cubicBezTo>
                      <a:pt x="8540" y="106426"/>
                      <a:pt x="8540" y="106426"/>
                      <a:pt x="8540" y="106426"/>
                    </a:cubicBezTo>
                    <a:cubicBezTo>
                      <a:pt x="0" y="106426"/>
                      <a:pt x="0" y="106426"/>
                      <a:pt x="0" y="106426"/>
                    </a:cubicBezTo>
                    <a:cubicBezTo>
                      <a:pt x="0" y="111111"/>
                      <a:pt x="0" y="111111"/>
                      <a:pt x="0" y="111111"/>
                    </a:cubicBezTo>
                    <a:cubicBezTo>
                      <a:pt x="0" y="116036"/>
                      <a:pt x="7046" y="120000"/>
                      <a:pt x="15800" y="120000"/>
                    </a:cubicBezTo>
                    <a:cubicBezTo>
                      <a:pt x="104199" y="120000"/>
                      <a:pt x="104199" y="120000"/>
                      <a:pt x="104199" y="120000"/>
                    </a:cubicBezTo>
                    <a:cubicBezTo>
                      <a:pt x="112953" y="120000"/>
                      <a:pt x="120000" y="116036"/>
                      <a:pt x="120000" y="111111"/>
                    </a:cubicBezTo>
                    <a:cubicBezTo>
                      <a:pt x="120000" y="106426"/>
                      <a:pt x="120000" y="106426"/>
                      <a:pt x="120000" y="106426"/>
                    </a:cubicBezTo>
                    <a:cubicBezTo>
                      <a:pt x="111459" y="106426"/>
                      <a:pt x="111459" y="106426"/>
                      <a:pt x="111459" y="106426"/>
                    </a:cubicBezTo>
                    <a:cubicBezTo>
                      <a:pt x="111459" y="90450"/>
                      <a:pt x="111459" y="90450"/>
                      <a:pt x="111459" y="90450"/>
                    </a:cubicBezTo>
                    <a:cubicBezTo>
                      <a:pt x="111459" y="86126"/>
                      <a:pt x="109323" y="81921"/>
                      <a:pt x="105480" y="78198"/>
                    </a:cubicBezTo>
                    <a:cubicBezTo>
                      <a:pt x="89252" y="62702"/>
                      <a:pt x="89252" y="62702"/>
                      <a:pt x="89252" y="62702"/>
                    </a:cubicBezTo>
                    <a:cubicBezTo>
                      <a:pt x="87544" y="61021"/>
                      <a:pt x="87544" y="58978"/>
                      <a:pt x="89252" y="57177"/>
                    </a:cubicBezTo>
                    <a:cubicBezTo>
                      <a:pt x="106120" y="40000"/>
                      <a:pt x="106120" y="40000"/>
                      <a:pt x="106120" y="40000"/>
                    </a:cubicBezTo>
                    <a:cubicBezTo>
                      <a:pt x="109537" y="36396"/>
                      <a:pt x="111459" y="32312"/>
                      <a:pt x="111459" y="28228"/>
                    </a:cubicBezTo>
                    <a:lnTo>
                      <a:pt x="111459" y="13573"/>
                    </a:lnTo>
                    <a:close/>
                    <a:moveTo>
                      <a:pt x="97793" y="27027"/>
                    </a:moveTo>
                    <a:cubicBezTo>
                      <a:pt x="97793" y="30630"/>
                      <a:pt x="96085" y="34234"/>
                      <a:pt x="93096" y="37357"/>
                    </a:cubicBezTo>
                    <a:cubicBezTo>
                      <a:pt x="75160" y="55495"/>
                      <a:pt x="75160" y="55495"/>
                      <a:pt x="75160" y="55495"/>
                    </a:cubicBezTo>
                    <a:cubicBezTo>
                      <a:pt x="72384" y="58378"/>
                      <a:pt x="72597" y="61861"/>
                      <a:pt x="75373" y="64624"/>
                    </a:cubicBezTo>
                    <a:cubicBezTo>
                      <a:pt x="92455" y="80960"/>
                      <a:pt x="92455" y="80960"/>
                      <a:pt x="92455" y="80960"/>
                    </a:cubicBezTo>
                    <a:cubicBezTo>
                      <a:pt x="95871" y="84204"/>
                      <a:pt x="97793" y="88048"/>
                      <a:pt x="97793" y="91771"/>
                    </a:cubicBezTo>
                    <a:cubicBezTo>
                      <a:pt x="97793" y="106426"/>
                      <a:pt x="97793" y="106426"/>
                      <a:pt x="97793" y="106426"/>
                    </a:cubicBezTo>
                    <a:cubicBezTo>
                      <a:pt x="88185" y="106426"/>
                      <a:pt x="88185" y="106426"/>
                      <a:pt x="88185" y="106426"/>
                    </a:cubicBezTo>
                    <a:cubicBezTo>
                      <a:pt x="83701" y="102942"/>
                      <a:pt x="72811" y="100540"/>
                      <a:pt x="60000" y="100540"/>
                    </a:cubicBezTo>
                    <a:cubicBezTo>
                      <a:pt x="47188" y="100540"/>
                      <a:pt x="36085" y="102942"/>
                      <a:pt x="31814" y="106426"/>
                    </a:cubicBezTo>
                    <a:cubicBezTo>
                      <a:pt x="22206" y="106426"/>
                      <a:pt x="22206" y="106426"/>
                      <a:pt x="22206" y="106426"/>
                    </a:cubicBezTo>
                    <a:cubicBezTo>
                      <a:pt x="22206" y="91771"/>
                      <a:pt x="22206" y="91771"/>
                      <a:pt x="22206" y="91771"/>
                    </a:cubicBezTo>
                    <a:cubicBezTo>
                      <a:pt x="22206" y="88048"/>
                      <a:pt x="23914" y="84204"/>
                      <a:pt x="27544" y="80960"/>
                    </a:cubicBezTo>
                    <a:cubicBezTo>
                      <a:pt x="44412" y="64624"/>
                      <a:pt x="44412" y="64624"/>
                      <a:pt x="44412" y="64624"/>
                    </a:cubicBezTo>
                    <a:cubicBezTo>
                      <a:pt x="47402" y="61861"/>
                      <a:pt x="47402" y="58378"/>
                      <a:pt x="44626" y="55495"/>
                    </a:cubicBezTo>
                    <a:cubicBezTo>
                      <a:pt x="26903" y="37357"/>
                      <a:pt x="26903" y="37357"/>
                      <a:pt x="26903" y="37357"/>
                    </a:cubicBezTo>
                    <a:cubicBezTo>
                      <a:pt x="23914" y="34234"/>
                      <a:pt x="22206" y="30630"/>
                      <a:pt x="22206" y="27027"/>
                    </a:cubicBezTo>
                    <a:cubicBezTo>
                      <a:pt x="22206" y="13573"/>
                      <a:pt x="22206" y="13573"/>
                      <a:pt x="22206" y="13573"/>
                    </a:cubicBezTo>
                    <a:cubicBezTo>
                      <a:pt x="97793" y="13573"/>
                      <a:pt x="97793" y="13573"/>
                      <a:pt x="97793" y="13573"/>
                    </a:cubicBezTo>
                    <a:lnTo>
                      <a:pt x="97793" y="2702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iṣḷiḓè">
                <a:extLst>
                  <a:ext uri="{FF2B5EF4-FFF2-40B4-BE49-F238E27FC236}">
                    <a16:creationId xmlns:a16="http://schemas.microsoft.com/office/drawing/2014/main" xmlns="" id="{CAA7CC38-24F6-45D2-8AA6-601687F67932}"/>
                  </a:ext>
                </a:extLst>
              </p:cNvPr>
              <p:cNvSpPr/>
              <p:nvPr/>
            </p:nvSpPr>
            <p:spPr>
              <a:xfrm>
                <a:off x="6778952" y="2493490"/>
                <a:ext cx="482908" cy="33353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120000"/>
                    </a:moveTo>
                    <a:cubicBezTo>
                      <a:pt x="0" y="120000"/>
                      <a:pt x="0" y="120000"/>
                      <a:pt x="0" y="120000"/>
                    </a:cubicBezTo>
                    <a:cubicBezTo>
                      <a:pt x="45569" y="11470"/>
                      <a:pt x="45569" y="11470"/>
                      <a:pt x="45569" y="11470"/>
                    </a:cubicBezTo>
                    <a:cubicBezTo>
                      <a:pt x="48101" y="4411"/>
                      <a:pt x="53670" y="0"/>
                      <a:pt x="59746" y="0"/>
                    </a:cubicBezTo>
                    <a:cubicBezTo>
                      <a:pt x="65822" y="0"/>
                      <a:pt x="71392" y="4411"/>
                      <a:pt x="74430" y="11470"/>
                    </a:cubicBezTo>
                    <a:lnTo>
                      <a:pt x="120000" y="1200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íṡḻîḑé">
                <a:extLst>
                  <a:ext uri="{FF2B5EF4-FFF2-40B4-BE49-F238E27FC236}">
                    <a16:creationId xmlns:a16="http://schemas.microsoft.com/office/drawing/2014/main" xmlns="" id="{048C9C67-9637-4780-B5A6-4203093155A2}"/>
                  </a:ext>
                </a:extLst>
              </p:cNvPr>
              <p:cNvSpPr/>
              <p:nvPr/>
            </p:nvSpPr>
            <p:spPr>
              <a:xfrm>
                <a:off x="6733230" y="1854000"/>
                <a:ext cx="574350" cy="486687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5652" y="108972"/>
                      <a:pt x="45652" y="108972"/>
                      <a:pt x="45652" y="108972"/>
                    </a:cubicBezTo>
                    <a:cubicBezTo>
                      <a:pt x="48260" y="116108"/>
                      <a:pt x="53913" y="120000"/>
                      <a:pt x="60000" y="120000"/>
                    </a:cubicBezTo>
                    <a:cubicBezTo>
                      <a:pt x="66086" y="120000"/>
                      <a:pt x="71739" y="116108"/>
                      <a:pt x="74347" y="108972"/>
                    </a:cubicBezTo>
                    <a:lnTo>
                      <a:pt x="120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93920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0AA2F66-8CAD-4F11-86C3-5A352F7AE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A3DED68-9978-492E-AE14-43201CE1B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13AA8C1-A39B-4B4B-92A3-2DA96EE58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20412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9C924DA-0129-4F77-A250-EA466F02B28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608614"/>
            <a:ext cx="10847388" cy="4059871"/>
            <a:chOff x="673100" y="1608614"/>
            <a:chExt cx="10847388" cy="4059871"/>
          </a:xfrm>
        </p:grpSpPr>
        <p:sp>
          <p:nvSpPr>
            <p:cNvPr id="6" name="îṩľidè">
              <a:extLst>
                <a:ext uri="{FF2B5EF4-FFF2-40B4-BE49-F238E27FC236}">
                  <a16:creationId xmlns:a16="http://schemas.microsoft.com/office/drawing/2014/main" xmlns="" id="{9A5DAD00-D533-40C9-91DB-C7DA8CC86B0C}"/>
                </a:ext>
              </a:extLst>
            </p:cNvPr>
            <p:cNvSpPr/>
            <p:nvPr/>
          </p:nvSpPr>
          <p:spPr>
            <a:xfrm flipH="1">
              <a:off x="6257924" y="1608614"/>
              <a:ext cx="5262563" cy="118110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ïšḻiḑé">
              <a:extLst>
                <a:ext uri="{FF2B5EF4-FFF2-40B4-BE49-F238E27FC236}">
                  <a16:creationId xmlns:a16="http://schemas.microsoft.com/office/drawing/2014/main" xmlns="" id="{4091435F-EDA0-41F8-B05E-D77A16041585}"/>
                </a:ext>
              </a:extLst>
            </p:cNvPr>
            <p:cNvSpPr/>
            <p:nvPr/>
          </p:nvSpPr>
          <p:spPr>
            <a:xfrm flipH="1">
              <a:off x="4410075" y="3047209"/>
              <a:ext cx="7110413" cy="1181100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ïšľíḓé">
              <a:extLst>
                <a:ext uri="{FF2B5EF4-FFF2-40B4-BE49-F238E27FC236}">
                  <a16:creationId xmlns:a16="http://schemas.microsoft.com/office/drawing/2014/main" xmlns="" id="{34610DD5-3FDF-447B-99DF-ABD1E3A1D2B5}"/>
                </a:ext>
              </a:extLst>
            </p:cNvPr>
            <p:cNvSpPr/>
            <p:nvPr/>
          </p:nvSpPr>
          <p:spPr>
            <a:xfrm flipH="1">
              <a:off x="6256336" y="4487385"/>
              <a:ext cx="5264151" cy="118110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9" name="îs1iďè">
              <a:extLst>
                <a:ext uri="{FF2B5EF4-FFF2-40B4-BE49-F238E27FC236}">
                  <a16:creationId xmlns:a16="http://schemas.microsoft.com/office/drawing/2014/main" xmlns="" id="{F07EB69D-D78F-49B3-9E24-D9AE7DDC8327}"/>
                </a:ext>
              </a:extLst>
            </p:cNvPr>
            <p:cNvGrpSpPr/>
            <p:nvPr/>
          </p:nvGrpSpPr>
          <p:grpSpPr>
            <a:xfrm>
              <a:off x="673100" y="2688851"/>
              <a:ext cx="3642517" cy="1899399"/>
              <a:chOff x="7876383" y="2767095"/>
              <a:chExt cx="3642517" cy="1899399"/>
            </a:xfrm>
          </p:grpSpPr>
          <p:sp>
            <p:nvSpPr>
              <p:cNvPr id="22" name="i$ḻiḓe">
                <a:extLst>
                  <a:ext uri="{FF2B5EF4-FFF2-40B4-BE49-F238E27FC236}">
                    <a16:creationId xmlns:a16="http://schemas.microsoft.com/office/drawing/2014/main" xmlns="" id="{5D8308F5-6D24-4A3C-B19E-5C964BB9D0D0}"/>
                  </a:ext>
                </a:extLst>
              </p:cNvPr>
              <p:cNvSpPr/>
              <p:nvPr/>
            </p:nvSpPr>
            <p:spPr>
              <a:xfrm>
                <a:off x="7876383" y="3208900"/>
                <a:ext cx="3642517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3" name="ïš1ïḋe">
                <a:extLst>
                  <a:ext uri="{FF2B5EF4-FFF2-40B4-BE49-F238E27FC236}">
                    <a16:creationId xmlns:a16="http://schemas.microsoft.com/office/drawing/2014/main" xmlns="" id="{D1760DDC-00E5-41DA-B229-906D31514BB0}"/>
                  </a:ext>
                </a:extLst>
              </p:cNvPr>
              <p:cNvSpPr txBox="1"/>
              <p:nvPr/>
            </p:nvSpPr>
            <p:spPr bwMode="auto">
              <a:xfrm>
                <a:off x="7876383" y="2767095"/>
                <a:ext cx="364251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0" name="ï$ľidê">
              <a:extLst>
                <a:ext uri="{FF2B5EF4-FFF2-40B4-BE49-F238E27FC236}">
                  <a16:creationId xmlns:a16="http://schemas.microsoft.com/office/drawing/2014/main" xmlns="" id="{494EEF86-B4A4-4556-890F-BDB5739E0F34}"/>
                </a:ext>
              </a:extLst>
            </p:cNvPr>
            <p:cNvSpPr/>
            <p:nvPr/>
          </p:nvSpPr>
          <p:spPr bwMode="auto">
            <a:xfrm>
              <a:off x="6694487" y="1926096"/>
              <a:ext cx="567874" cy="546136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ïŝḻîďe">
              <a:extLst>
                <a:ext uri="{FF2B5EF4-FFF2-40B4-BE49-F238E27FC236}">
                  <a16:creationId xmlns:a16="http://schemas.microsoft.com/office/drawing/2014/main" xmlns="" id="{15A3855C-46C9-4EAA-8B0B-152BC80A7A4A}"/>
                </a:ext>
              </a:extLst>
            </p:cNvPr>
            <p:cNvSpPr/>
            <p:nvPr/>
          </p:nvSpPr>
          <p:spPr bwMode="auto">
            <a:xfrm>
              <a:off x="4848225" y="3367768"/>
              <a:ext cx="540992" cy="539982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endParaRPr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ïsḷîdê">
              <a:extLst>
                <a:ext uri="{FF2B5EF4-FFF2-40B4-BE49-F238E27FC236}">
                  <a16:creationId xmlns:a16="http://schemas.microsoft.com/office/drawing/2014/main" xmlns="" id="{D6F5975F-B9DB-40FC-93FB-E36B94DFB661}"/>
                </a:ext>
              </a:extLst>
            </p:cNvPr>
            <p:cNvSpPr/>
            <p:nvPr/>
          </p:nvSpPr>
          <p:spPr bwMode="auto">
            <a:xfrm>
              <a:off x="6710989" y="4812719"/>
              <a:ext cx="551372" cy="53043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endParaRPr b="1">
                <a:solidFill>
                  <a:schemeClr val="bg1"/>
                </a:solidFill>
              </a:endParaRPr>
            </a:p>
          </p:txBody>
        </p:sp>
        <p:grpSp>
          <p:nvGrpSpPr>
            <p:cNvPr id="13" name="íṥľîḍê">
              <a:extLst>
                <a:ext uri="{FF2B5EF4-FFF2-40B4-BE49-F238E27FC236}">
                  <a16:creationId xmlns:a16="http://schemas.microsoft.com/office/drawing/2014/main" xmlns="" id="{BCC8DE45-F035-4C72-822E-CAAA0467A464}"/>
                </a:ext>
              </a:extLst>
            </p:cNvPr>
            <p:cNvGrpSpPr/>
            <p:nvPr/>
          </p:nvGrpSpPr>
          <p:grpSpPr>
            <a:xfrm>
              <a:off x="7476153" y="1646714"/>
              <a:ext cx="3758656" cy="1104745"/>
              <a:chOff x="673100" y="1695622"/>
              <a:chExt cx="3758656" cy="1104745"/>
            </a:xfrm>
          </p:grpSpPr>
          <p:sp>
            <p:nvSpPr>
              <p:cNvPr id="20" name="iṩľîdè">
                <a:extLst>
                  <a:ext uri="{FF2B5EF4-FFF2-40B4-BE49-F238E27FC236}">
                    <a16:creationId xmlns:a16="http://schemas.microsoft.com/office/drawing/2014/main" xmlns="" id="{F60832BA-3322-4098-9D48-572AB8436E1A}"/>
                  </a:ext>
                </a:extLst>
              </p:cNvPr>
              <p:cNvSpPr txBox="1"/>
              <p:nvPr/>
            </p:nvSpPr>
            <p:spPr bwMode="auto">
              <a:xfrm>
                <a:off x="673100" y="1695622"/>
                <a:ext cx="375865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1" name="iṣḷíḋè">
                <a:extLst>
                  <a:ext uri="{FF2B5EF4-FFF2-40B4-BE49-F238E27FC236}">
                    <a16:creationId xmlns:a16="http://schemas.microsoft.com/office/drawing/2014/main" xmlns="" id="{FB2FF60A-8EF9-43E5-AC31-2CFF430694DE}"/>
                  </a:ext>
                </a:extLst>
              </p:cNvPr>
              <p:cNvSpPr/>
              <p:nvPr/>
            </p:nvSpPr>
            <p:spPr bwMode="auto">
              <a:xfrm>
                <a:off x="673100" y="2137429"/>
                <a:ext cx="3758656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4" name="íSḷíḍè">
              <a:extLst>
                <a:ext uri="{FF2B5EF4-FFF2-40B4-BE49-F238E27FC236}">
                  <a16:creationId xmlns:a16="http://schemas.microsoft.com/office/drawing/2014/main" xmlns="" id="{6BA05414-32E5-4A2F-A861-91F2520DAAF1}"/>
                </a:ext>
              </a:extLst>
            </p:cNvPr>
            <p:cNvGrpSpPr/>
            <p:nvPr/>
          </p:nvGrpSpPr>
          <p:grpSpPr>
            <a:xfrm>
              <a:off x="7476153" y="4525485"/>
              <a:ext cx="3758656" cy="1104745"/>
              <a:chOff x="673100" y="1695622"/>
              <a:chExt cx="3758656" cy="1104745"/>
            </a:xfrm>
          </p:grpSpPr>
          <p:sp>
            <p:nvSpPr>
              <p:cNvPr id="18" name="isļïḍè">
                <a:extLst>
                  <a:ext uri="{FF2B5EF4-FFF2-40B4-BE49-F238E27FC236}">
                    <a16:creationId xmlns:a16="http://schemas.microsoft.com/office/drawing/2014/main" xmlns="" id="{A6EDAB6E-400D-4544-B161-BB187EF1106F}"/>
                  </a:ext>
                </a:extLst>
              </p:cNvPr>
              <p:cNvSpPr txBox="1"/>
              <p:nvPr/>
            </p:nvSpPr>
            <p:spPr bwMode="auto">
              <a:xfrm>
                <a:off x="673100" y="1695622"/>
                <a:ext cx="375865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9" name="iŝḷîḍe">
                <a:extLst>
                  <a:ext uri="{FF2B5EF4-FFF2-40B4-BE49-F238E27FC236}">
                    <a16:creationId xmlns:a16="http://schemas.microsoft.com/office/drawing/2014/main" xmlns="" id="{92CB36EF-0AE4-4F0D-832F-A8BBA4405A03}"/>
                  </a:ext>
                </a:extLst>
              </p:cNvPr>
              <p:cNvSpPr/>
              <p:nvPr/>
            </p:nvSpPr>
            <p:spPr bwMode="auto">
              <a:xfrm>
                <a:off x="673100" y="2137429"/>
                <a:ext cx="3758656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5" name="iŝḻíďé">
              <a:extLst>
                <a:ext uri="{FF2B5EF4-FFF2-40B4-BE49-F238E27FC236}">
                  <a16:creationId xmlns:a16="http://schemas.microsoft.com/office/drawing/2014/main" xmlns="" id="{65EFE5DA-BC0D-481F-BBDC-A75E0C9BE49A}"/>
                </a:ext>
              </a:extLst>
            </p:cNvPr>
            <p:cNvGrpSpPr/>
            <p:nvPr/>
          </p:nvGrpSpPr>
          <p:grpSpPr>
            <a:xfrm>
              <a:off x="5597975" y="3047209"/>
              <a:ext cx="4092411" cy="1196466"/>
              <a:chOff x="7431450" y="1919492"/>
              <a:chExt cx="4092411" cy="1196466"/>
            </a:xfrm>
          </p:grpSpPr>
          <p:sp>
            <p:nvSpPr>
              <p:cNvPr id="16" name="ïṥlïḋé">
                <a:extLst>
                  <a:ext uri="{FF2B5EF4-FFF2-40B4-BE49-F238E27FC236}">
                    <a16:creationId xmlns:a16="http://schemas.microsoft.com/office/drawing/2014/main" xmlns="" id="{2FF5D2F3-A068-423E-BAC0-4116E9C971FE}"/>
                  </a:ext>
                </a:extLst>
              </p:cNvPr>
              <p:cNvSpPr txBox="1"/>
              <p:nvPr/>
            </p:nvSpPr>
            <p:spPr bwMode="auto">
              <a:xfrm>
                <a:off x="7431450" y="1919492"/>
                <a:ext cx="409233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17" name="isḷíḑê">
                <a:extLst>
                  <a:ext uri="{FF2B5EF4-FFF2-40B4-BE49-F238E27FC236}">
                    <a16:creationId xmlns:a16="http://schemas.microsoft.com/office/drawing/2014/main" xmlns="" id="{748CB1AB-8F7D-44BD-951F-9E5E0D314E67}"/>
                  </a:ext>
                </a:extLst>
              </p:cNvPr>
              <p:cNvSpPr/>
              <p:nvPr/>
            </p:nvSpPr>
            <p:spPr bwMode="auto">
              <a:xfrm>
                <a:off x="7432995" y="2361298"/>
                <a:ext cx="4090866" cy="7546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When you copy &amp; paste, choose "keep text only" option.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81175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B98ECE-4F26-4EF4-B453-16B6677B96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A964289-C38E-404E-BF43-A72EC40F26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F75D027-55A1-43D3-BAF6-A4582BCB6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18365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F23D265-611E-47B2-85D4-8CF728311E4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2303993"/>
            <a:ext cx="10848975" cy="2930579"/>
            <a:chOff x="669935" y="2304001"/>
            <a:chExt cx="10848965" cy="2930576"/>
          </a:xfrm>
        </p:grpSpPr>
        <p:grpSp>
          <p:nvGrpSpPr>
            <p:cNvPr id="6" name="îṡḻîďê">
              <a:extLst>
                <a:ext uri="{FF2B5EF4-FFF2-40B4-BE49-F238E27FC236}">
                  <a16:creationId xmlns:a16="http://schemas.microsoft.com/office/drawing/2014/main" xmlns="" id="{56FA9A53-B8FB-44E7-9EA2-B28AC6A8BC5D}"/>
                </a:ext>
              </a:extLst>
            </p:cNvPr>
            <p:cNvGrpSpPr/>
            <p:nvPr/>
          </p:nvGrpSpPr>
          <p:grpSpPr>
            <a:xfrm>
              <a:off x="669935" y="2304001"/>
              <a:ext cx="5963120" cy="2930576"/>
              <a:chOff x="3011298" y="414885"/>
              <a:chExt cx="5646554" cy="2774951"/>
            </a:xfrm>
            <a:solidFill>
              <a:schemeClr val="bg1">
                <a:lumMod val="85000"/>
              </a:schemeClr>
            </a:solidFill>
          </p:grpSpPr>
          <p:sp>
            <p:nvSpPr>
              <p:cNvPr id="33" name="iṡlide">
                <a:extLst>
                  <a:ext uri="{FF2B5EF4-FFF2-40B4-BE49-F238E27FC236}">
                    <a16:creationId xmlns:a16="http://schemas.microsoft.com/office/drawing/2014/main" xmlns="" id="{473AD885-2B1A-402F-960C-840E6E78D504}"/>
                  </a:ext>
                </a:extLst>
              </p:cNvPr>
              <p:cNvSpPr/>
              <p:nvPr/>
            </p:nvSpPr>
            <p:spPr bwMode="auto">
              <a:xfrm>
                <a:off x="6523058" y="505936"/>
                <a:ext cx="42023" cy="22413"/>
              </a:xfrm>
              <a:custGeom>
                <a:avLst/>
                <a:gdLst>
                  <a:gd name="T0" fmla="*/ 10 w 20"/>
                  <a:gd name="T1" fmla="*/ 0 h 11"/>
                  <a:gd name="T2" fmla="*/ 12 w 20"/>
                  <a:gd name="T3" fmla="*/ 2 h 11"/>
                  <a:gd name="T4" fmla="*/ 16 w 20"/>
                  <a:gd name="T5" fmla="*/ 9 h 11"/>
                  <a:gd name="T6" fmla="*/ 6 w 20"/>
                  <a:gd name="T7" fmla="*/ 6 h 11"/>
                  <a:gd name="T8" fmla="*/ 10 w 20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1">
                    <a:moveTo>
                      <a:pt x="10" y="0"/>
                    </a:moveTo>
                    <a:cubicBezTo>
                      <a:pt x="12" y="0"/>
                      <a:pt x="12" y="1"/>
                      <a:pt x="12" y="2"/>
                    </a:cubicBezTo>
                    <a:cubicBezTo>
                      <a:pt x="14" y="5"/>
                      <a:pt x="20" y="5"/>
                      <a:pt x="16" y="9"/>
                    </a:cubicBezTo>
                    <a:cubicBezTo>
                      <a:pt x="10" y="11"/>
                      <a:pt x="13" y="3"/>
                      <a:pt x="6" y="6"/>
                    </a:cubicBezTo>
                    <a:cubicBezTo>
                      <a:pt x="0" y="3"/>
                      <a:pt x="14" y="6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34" name="îşļïdè">
                <a:extLst>
                  <a:ext uri="{FF2B5EF4-FFF2-40B4-BE49-F238E27FC236}">
                    <a16:creationId xmlns:a16="http://schemas.microsoft.com/office/drawing/2014/main" xmlns="" id="{720CE438-E9BA-4FEA-AFE4-16DE74A7F560}"/>
                  </a:ext>
                </a:extLst>
              </p:cNvPr>
              <p:cNvSpPr/>
              <p:nvPr/>
            </p:nvSpPr>
            <p:spPr bwMode="auto">
              <a:xfrm>
                <a:off x="7114188" y="505936"/>
                <a:ext cx="81245" cy="42023"/>
              </a:xfrm>
              <a:custGeom>
                <a:avLst/>
                <a:gdLst>
                  <a:gd name="T0" fmla="*/ 37 w 39"/>
                  <a:gd name="T1" fmla="*/ 15 h 20"/>
                  <a:gd name="T2" fmla="*/ 23 w 39"/>
                  <a:gd name="T3" fmla="*/ 19 h 20"/>
                  <a:gd name="T4" fmla="*/ 4 w 39"/>
                  <a:gd name="T5" fmla="*/ 19 h 20"/>
                  <a:gd name="T6" fmla="*/ 0 w 39"/>
                  <a:gd name="T7" fmla="*/ 15 h 20"/>
                  <a:gd name="T8" fmla="*/ 30 w 39"/>
                  <a:gd name="T9" fmla="*/ 0 h 20"/>
                  <a:gd name="T10" fmla="*/ 36 w 39"/>
                  <a:gd name="T11" fmla="*/ 4 h 20"/>
                  <a:gd name="T12" fmla="*/ 32 w 39"/>
                  <a:gd name="T13" fmla="*/ 6 h 20"/>
                  <a:gd name="T14" fmla="*/ 37 w 39"/>
                  <a:gd name="T15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20">
                    <a:moveTo>
                      <a:pt x="37" y="15"/>
                    </a:moveTo>
                    <a:cubicBezTo>
                      <a:pt x="32" y="16"/>
                      <a:pt x="23" y="13"/>
                      <a:pt x="23" y="19"/>
                    </a:cubicBezTo>
                    <a:cubicBezTo>
                      <a:pt x="19" y="16"/>
                      <a:pt x="12" y="20"/>
                      <a:pt x="4" y="19"/>
                    </a:cubicBezTo>
                    <a:cubicBezTo>
                      <a:pt x="5" y="16"/>
                      <a:pt x="2" y="15"/>
                      <a:pt x="0" y="15"/>
                    </a:cubicBezTo>
                    <a:cubicBezTo>
                      <a:pt x="4" y="4"/>
                      <a:pt x="15" y="0"/>
                      <a:pt x="30" y="0"/>
                    </a:cubicBezTo>
                    <a:cubicBezTo>
                      <a:pt x="28" y="5"/>
                      <a:pt x="34" y="2"/>
                      <a:pt x="36" y="4"/>
                    </a:cubicBezTo>
                    <a:cubicBezTo>
                      <a:pt x="37" y="5"/>
                      <a:pt x="32" y="5"/>
                      <a:pt x="32" y="6"/>
                    </a:cubicBezTo>
                    <a:cubicBezTo>
                      <a:pt x="31" y="8"/>
                      <a:pt x="39" y="7"/>
                      <a:pt x="37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35" name="í$ḻíḋê">
                <a:extLst>
                  <a:ext uri="{FF2B5EF4-FFF2-40B4-BE49-F238E27FC236}">
                    <a16:creationId xmlns:a16="http://schemas.microsoft.com/office/drawing/2014/main" xmlns="" id="{AAB3B732-F9E0-40A4-8EE3-C4B545D0DE43}"/>
                  </a:ext>
                </a:extLst>
              </p:cNvPr>
              <p:cNvSpPr/>
              <p:nvPr/>
            </p:nvSpPr>
            <p:spPr bwMode="auto">
              <a:xfrm>
                <a:off x="6651930" y="510139"/>
                <a:ext cx="39222" cy="22413"/>
              </a:xfrm>
              <a:custGeom>
                <a:avLst/>
                <a:gdLst>
                  <a:gd name="T0" fmla="*/ 19 w 19"/>
                  <a:gd name="T1" fmla="*/ 2 h 11"/>
                  <a:gd name="T2" fmla="*/ 17 w 19"/>
                  <a:gd name="T3" fmla="*/ 9 h 11"/>
                  <a:gd name="T4" fmla="*/ 10 w 19"/>
                  <a:gd name="T5" fmla="*/ 11 h 11"/>
                  <a:gd name="T6" fmla="*/ 0 w 19"/>
                  <a:gd name="T7" fmla="*/ 6 h 11"/>
                  <a:gd name="T8" fmla="*/ 12 w 19"/>
                  <a:gd name="T9" fmla="*/ 6 h 11"/>
                  <a:gd name="T10" fmla="*/ 19 w 19"/>
                  <a:gd name="T11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1">
                    <a:moveTo>
                      <a:pt x="19" y="2"/>
                    </a:moveTo>
                    <a:cubicBezTo>
                      <a:pt x="18" y="3"/>
                      <a:pt x="17" y="6"/>
                      <a:pt x="17" y="9"/>
                    </a:cubicBezTo>
                    <a:cubicBezTo>
                      <a:pt x="13" y="8"/>
                      <a:pt x="12" y="11"/>
                      <a:pt x="10" y="11"/>
                    </a:cubicBezTo>
                    <a:cubicBezTo>
                      <a:pt x="6" y="9"/>
                      <a:pt x="0" y="11"/>
                      <a:pt x="0" y="6"/>
                    </a:cubicBezTo>
                    <a:cubicBezTo>
                      <a:pt x="6" y="6"/>
                      <a:pt x="8" y="1"/>
                      <a:pt x="12" y="6"/>
                    </a:cubicBezTo>
                    <a:cubicBezTo>
                      <a:pt x="14" y="5"/>
                      <a:pt x="13" y="0"/>
                      <a:pt x="19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36" name="îS1íḋè">
                <a:extLst>
                  <a:ext uri="{FF2B5EF4-FFF2-40B4-BE49-F238E27FC236}">
                    <a16:creationId xmlns:a16="http://schemas.microsoft.com/office/drawing/2014/main" xmlns="" id="{7E400388-1249-440B-8E60-F310B2C97281}"/>
                  </a:ext>
                </a:extLst>
              </p:cNvPr>
              <p:cNvSpPr/>
              <p:nvPr/>
            </p:nvSpPr>
            <p:spPr bwMode="auto">
              <a:xfrm>
                <a:off x="6402591" y="522746"/>
                <a:ext cx="50428" cy="26615"/>
              </a:xfrm>
              <a:custGeom>
                <a:avLst/>
                <a:gdLst>
                  <a:gd name="T0" fmla="*/ 23 w 24"/>
                  <a:gd name="T1" fmla="*/ 0 h 13"/>
                  <a:gd name="T2" fmla="*/ 20 w 24"/>
                  <a:gd name="T3" fmla="*/ 5 h 13"/>
                  <a:gd name="T4" fmla="*/ 14 w 24"/>
                  <a:gd name="T5" fmla="*/ 11 h 13"/>
                  <a:gd name="T6" fmla="*/ 10 w 24"/>
                  <a:gd name="T7" fmla="*/ 7 h 13"/>
                  <a:gd name="T8" fmla="*/ 5 w 24"/>
                  <a:gd name="T9" fmla="*/ 9 h 13"/>
                  <a:gd name="T10" fmla="*/ 1 w 24"/>
                  <a:gd name="T11" fmla="*/ 5 h 13"/>
                  <a:gd name="T12" fmla="*/ 10 w 24"/>
                  <a:gd name="T13" fmla="*/ 3 h 13"/>
                  <a:gd name="T14" fmla="*/ 10 w 24"/>
                  <a:gd name="T15" fmla="*/ 1 h 13"/>
                  <a:gd name="T16" fmla="*/ 23 w 24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3">
                    <a:moveTo>
                      <a:pt x="23" y="0"/>
                    </a:moveTo>
                    <a:cubicBezTo>
                      <a:pt x="24" y="4"/>
                      <a:pt x="20" y="2"/>
                      <a:pt x="20" y="5"/>
                    </a:cubicBezTo>
                    <a:cubicBezTo>
                      <a:pt x="20" y="6"/>
                      <a:pt x="17" y="10"/>
                      <a:pt x="14" y="11"/>
                    </a:cubicBezTo>
                    <a:cubicBezTo>
                      <a:pt x="10" y="13"/>
                      <a:pt x="11" y="7"/>
                      <a:pt x="10" y="7"/>
                    </a:cubicBezTo>
                    <a:cubicBezTo>
                      <a:pt x="10" y="7"/>
                      <a:pt x="7" y="9"/>
                      <a:pt x="5" y="9"/>
                    </a:cubicBezTo>
                    <a:cubicBezTo>
                      <a:pt x="4" y="9"/>
                      <a:pt x="3" y="5"/>
                      <a:pt x="1" y="5"/>
                    </a:cubicBezTo>
                    <a:cubicBezTo>
                      <a:pt x="0" y="0"/>
                      <a:pt x="8" y="5"/>
                      <a:pt x="10" y="3"/>
                    </a:cubicBezTo>
                    <a:cubicBezTo>
                      <a:pt x="11" y="3"/>
                      <a:pt x="10" y="1"/>
                      <a:pt x="10" y="1"/>
                    </a:cubicBezTo>
                    <a:cubicBezTo>
                      <a:pt x="15" y="0"/>
                      <a:pt x="17" y="1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37" name="ïṧḷíḋê">
                <a:extLst>
                  <a:ext uri="{FF2B5EF4-FFF2-40B4-BE49-F238E27FC236}">
                    <a16:creationId xmlns:a16="http://schemas.microsoft.com/office/drawing/2014/main" xmlns="" id="{4A247F3C-B509-4468-B31F-24A4A8BE04CD}"/>
                  </a:ext>
                </a:extLst>
              </p:cNvPr>
              <p:cNvSpPr/>
              <p:nvPr/>
            </p:nvSpPr>
            <p:spPr bwMode="auto">
              <a:xfrm>
                <a:off x="6604304" y="518544"/>
                <a:ext cx="42023" cy="14008"/>
              </a:xfrm>
              <a:custGeom>
                <a:avLst/>
                <a:gdLst>
                  <a:gd name="T0" fmla="*/ 18 w 20"/>
                  <a:gd name="T1" fmla="*/ 7 h 7"/>
                  <a:gd name="T2" fmla="*/ 3 w 20"/>
                  <a:gd name="T3" fmla="*/ 7 h 7"/>
                  <a:gd name="T4" fmla="*/ 8 w 20"/>
                  <a:gd name="T5" fmla="*/ 2 h 7"/>
                  <a:gd name="T6" fmla="*/ 18 w 20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7">
                    <a:moveTo>
                      <a:pt x="18" y="7"/>
                    </a:moveTo>
                    <a:cubicBezTo>
                      <a:pt x="13" y="7"/>
                      <a:pt x="8" y="7"/>
                      <a:pt x="3" y="7"/>
                    </a:cubicBezTo>
                    <a:cubicBezTo>
                      <a:pt x="0" y="1"/>
                      <a:pt x="9" y="6"/>
                      <a:pt x="8" y="2"/>
                    </a:cubicBezTo>
                    <a:cubicBezTo>
                      <a:pt x="10" y="5"/>
                      <a:pt x="20" y="0"/>
                      <a:pt x="18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38" name="ïślíďè">
                <a:extLst>
                  <a:ext uri="{FF2B5EF4-FFF2-40B4-BE49-F238E27FC236}">
                    <a16:creationId xmlns:a16="http://schemas.microsoft.com/office/drawing/2014/main" xmlns="" id="{BF992C4F-7598-4095-937D-D46262F08AD7}"/>
                  </a:ext>
                </a:extLst>
              </p:cNvPr>
              <p:cNvSpPr/>
              <p:nvPr/>
            </p:nvSpPr>
            <p:spPr bwMode="auto">
              <a:xfrm>
                <a:off x="6544070" y="536753"/>
                <a:ext cx="50428" cy="18211"/>
              </a:xfrm>
              <a:custGeom>
                <a:avLst/>
                <a:gdLst>
                  <a:gd name="T0" fmla="*/ 17 w 24"/>
                  <a:gd name="T1" fmla="*/ 0 h 9"/>
                  <a:gd name="T2" fmla="*/ 17 w 24"/>
                  <a:gd name="T3" fmla="*/ 7 h 9"/>
                  <a:gd name="T4" fmla="*/ 0 w 24"/>
                  <a:gd name="T5" fmla="*/ 6 h 9"/>
                  <a:gd name="T6" fmla="*/ 17 w 24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9">
                    <a:moveTo>
                      <a:pt x="17" y="0"/>
                    </a:moveTo>
                    <a:cubicBezTo>
                      <a:pt x="24" y="3"/>
                      <a:pt x="17" y="2"/>
                      <a:pt x="17" y="7"/>
                    </a:cubicBezTo>
                    <a:cubicBezTo>
                      <a:pt x="11" y="7"/>
                      <a:pt x="3" y="9"/>
                      <a:pt x="0" y="6"/>
                    </a:cubicBezTo>
                    <a:cubicBezTo>
                      <a:pt x="3" y="1"/>
                      <a:pt x="13" y="4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39" name="i$ľidé">
                <a:extLst>
                  <a:ext uri="{FF2B5EF4-FFF2-40B4-BE49-F238E27FC236}">
                    <a16:creationId xmlns:a16="http://schemas.microsoft.com/office/drawing/2014/main" xmlns="" id="{642B06B0-53E5-4E76-BC5A-25213FC310B5}"/>
                  </a:ext>
                </a:extLst>
              </p:cNvPr>
              <p:cNvSpPr/>
              <p:nvPr/>
            </p:nvSpPr>
            <p:spPr bwMode="auto">
              <a:xfrm>
                <a:off x="4077293" y="552163"/>
                <a:ext cx="22413" cy="15409"/>
              </a:xfrm>
              <a:custGeom>
                <a:avLst/>
                <a:gdLst>
                  <a:gd name="T0" fmla="*/ 1 w 11"/>
                  <a:gd name="T1" fmla="*/ 0 h 8"/>
                  <a:gd name="T2" fmla="*/ 10 w 11"/>
                  <a:gd name="T3" fmla="*/ 8 h 8"/>
                  <a:gd name="T4" fmla="*/ 1 w 11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1" y="0"/>
                    </a:moveTo>
                    <a:cubicBezTo>
                      <a:pt x="6" y="1"/>
                      <a:pt x="11" y="1"/>
                      <a:pt x="10" y="8"/>
                    </a:cubicBezTo>
                    <a:cubicBezTo>
                      <a:pt x="7" y="5"/>
                      <a:pt x="0" y="6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40" name="íṥḻíde">
                <a:extLst>
                  <a:ext uri="{FF2B5EF4-FFF2-40B4-BE49-F238E27FC236}">
                    <a16:creationId xmlns:a16="http://schemas.microsoft.com/office/drawing/2014/main" xmlns="" id="{96059632-3BBD-4F6F-A8E5-5FA64CBE7805}"/>
                  </a:ext>
                </a:extLst>
              </p:cNvPr>
              <p:cNvSpPr/>
              <p:nvPr/>
            </p:nvSpPr>
            <p:spPr bwMode="auto">
              <a:xfrm>
                <a:off x="7143605" y="549361"/>
                <a:ext cx="89650" cy="46226"/>
              </a:xfrm>
              <a:custGeom>
                <a:avLst/>
                <a:gdLst>
                  <a:gd name="T0" fmla="*/ 38 w 43"/>
                  <a:gd name="T1" fmla="*/ 5 h 22"/>
                  <a:gd name="T2" fmla="*/ 42 w 43"/>
                  <a:gd name="T3" fmla="*/ 15 h 22"/>
                  <a:gd name="T4" fmla="*/ 23 w 43"/>
                  <a:gd name="T5" fmla="*/ 20 h 22"/>
                  <a:gd name="T6" fmla="*/ 20 w 43"/>
                  <a:gd name="T7" fmla="*/ 18 h 22"/>
                  <a:gd name="T8" fmla="*/ 12 w 43"/>
                  <a:gd name="T9" fmla="*/ 18 h 22"/>
                  <a:gd name="T10" fmla="*/ 12 w 43"/>
                  <a:gd name="T11" fmla="*/ 15 h 22"/>
                  <a:gd name="T12" fmla="*/ 7 w 43"/>
                  <a:gd name="T13" fmla="*/ 16 h 22"/>
                  <a:gd name="T14" fmla="*/ 9 w 43"/>
                  <a:gd name="T15" fmla="*/ 13 h 22"/>
                  <a:gd name="T16" fmla="*/ 1 w 43"/>
                  <a:gd name="T17" fmla="*/ 11 h 22"/>
                  <a:gd name="T18" fmla="*/ 5 w 43"/>
                  <a:gd name="T19" fmla="*/ 7 h 22"/>
                  <a:gd name="T20" fmla="*/ 10 w 43"/>
                  <a:gd name="T21" fmla="*/ 3 h 22"/>
                  <a:gd name="T22" fmla="*/ 27 w 43"/>
                  <a:gd name="T23" fmla="*/ 1 h 22"/>
                  <a:gd name="T24" fmla="*/ 27 w 43"/>
                  <a:gd name="T25" fmla="*/ 5 h 22"/>
                  <a:gd name="T26" fmla="*/ 38 w 43"/>
                  <a:gd name="T27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22">
                    <a:moveTo>
                      <a:pt x="38" y="5"/>
                    </a:moveTo>
                    <a:cubicBezTo>
                      <a:pt x="37" y="11"/>
                      <a:pt x="31" y="15"/>
                      <a:pt x="42" y="15"/>
                    </a:cubicBezTo>
                    <a:cubicBezTo>
                      <a:pt x="43" y="22"/>
                      <a:pt x="31" y="21"/>
                      <a:pt x="23" y="20"/>
                    </a:cubicBezTo>
                    <a:cubicBezTo>
                      <a:pt x="20" y="20"/>
                      <a:pt x="21" y="20"/>
                      <a:pt x="20" y="18"/>
                    </a:cubicBezTo>
                    <a:cubicBezTo>
                      <a:pt x="16" y="15"/>
                      <a:pt x="17" y="21"/>
                      <a:pt x="12" y="18"/>
                    </a:cubicBezTo>
                    <a:cubicBezTo>
                      <a:pt x="12" y="18"/>
                      <a:pt x="13" y="15"/>
                      <a:pt x="12" y="15"/>
                    </a:cubicBezTo>
                    <a:cubicBezTo>
                      <a:pt x="11" y="14"/>
                      <a:pt x="9" y="17"/>
                      <a:pt x="7" y="16"/>
                    </a:cubicBezTo>
                    <a:cubicBezTo>
                      <a:pt x="6" y="16"/>
                      <a:pt x="9" y="13"/>
                      <a:pt x="9" y="13"/>
                    </a:cubicBezTo>
                    <a:cubicBezTo>
                      <a:pt x="7" y="11"/>
                      <a:pt x="0" y="15"/>
                      <a:pt x="1" y="11"/>
                    </a:cubicBezTo>
                    <a:cubicBezTo>
                      <a:pt x="0" y="7"/>
                      <a:pt x="3" y="8"/>
                      <a:pt x="5" y="7"/>
                    </a:cubicBezTo>
                    <a:cubicBezTo>
                      <a:pt x="7" y="5"/>
                      <a:pt x="6" y="4"/>
                      <a:pt x="10" y="3"/>
                    </a:cubicBezTo>
                    <a:cubicBezTo>
                      <a:pt x="12" y="3"/>
                      <a:pt x="20" y="0"/>
                      <a:pt x="27" y="1"/>
                    </a:cubicBezTo>
                    <a:cubicBezTo>
                      <a:pt x="27" y="2"/>
                      <a:pt x="27" y="5"/>
                      <a:pt x="27" y="5"/>
                    </a:cubicBezTo>
                    <a:cubicBezTo>
                      <a:pt x="30" y="7"/>
                      <a:pt x="37" y="3"/>
                      <a:pt x="38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41" name="îŝľiḓê">
                <a:extLst>
                  <a:ext uri="{FF2B5EF4-FFF2-40B4-BE49-F238E27FC236}">
                    <a16:creationId xmlns:a16="http://schemas.microsoft.com/office/drawing/2014/main" xmlns="" id="{8A868B55-BD30-4039-8011-5BF04D206B40}"/>
                  </a:ext>
                </a:extLst>
              </p:cNvPr>
              <p:cNvSpPr/>
              <p:nvPr/>
            </p:nvSpPr>
            <p:spPr bwMode="auto">
              <a:xfrm>
                <a:off x="7105784" y="552163"/>
                <a:ext cx="35020" cy="22413"/>
              </a:xfrm>
              <a:custGeom>
                <a:avLst/>
                <a:gdLst>
                  <a:gd name="T0" fmla="*/ 17 w 17"/>
                  <a:gd name="T1" fmla="*/ 6 h 11"/>
                  <a:gd name="T2" fmla="*/ 12 w 17"/>
                  <a:gd name="T3" fmla="*/ 6 h 11"/>
                  <a:gd name="T4" fmla="*/ 10 w 17"/>
                  <a:gd name="T5" fmla="*/ 10 h 11"/>
                  <a:gd name="T6" fmla="*/ 0 w 17"/>
                  <a:gd name="T7" fmla="*/ 6 h 11"/>
                  <a:gd name="T8" fmla="*/ 17 w 17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1">
                    <a:moveTo>
                      <a:pt x="17" y="6"/>
                    </a:moveTo>
                    <a:cubicBezTo>
                      <a:pt x="16" y="9"/>
                      <a:pt x="14" y="6"/>
                      <a:pt x="12" y="6"/>
                    </a:cubicBezTo>
                    <a:cubicBezTo>
                      <a:pt x="10" y="6"/>
                      <a:pt x="10" y="8"/>
                      <a:pt x="10" y="10"/>
                    </a:cubicBezTo>
                    <a:cubicBezTo>
                      <a:pt x="4" y="11"/>
                      <a:pt x="6" y="5"/>
                      <a:pt x="0" y="6"/>
                    </a:cubicBezTo>
                    <a:cubicBezTo>
                      <a:pt x="4" y="0"/>
                      <a:pt x="12" y="4"/>
                      <a:pt x="17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42" name="îŝ1iḋè">
                <a:extLst>
                  <a:ext uri="{FF2B5EF4-FFF2-40B4-BE49-F238E27FC236}">
                    <a16:creationId xmlns:a16="http://schemas.microsoft.com/office/drawing/2014/main" xmlns="" id="{F4F62A45-EA5E-4999-B1F4-025CD91E9560}"/>
                  </a:ext>
                </a:extLst>
              </p:cNvPr>
              <p:cNvSpPr/>
              <p:nvPr/>
            </p:nvSpPr>
            <p:spPr bwMode="auto">
              <a:xfrm>
                <a:off x="3997449" y="578777"/>
                <a:ext cx="91051" cy="49028"/>
              </a:xfrm>
              <a:custGeom>
                <a:avLst/>
                <a:gdLst>
                  <a:gd name="T0" fmla="*/ 31 w 44"/>
                  <a:gd name="T1" fmla="*/ 6 h 24"/>
                  <a:gd name="T2" fmla="*/ 37 w 44"/>
                  <a:gd name="T3" fmla="*/ 14 h 24"/>
                  <a:gd name="T4" fmla="*/ 42 w 44"/>
                  <a:gd name="T5" fmla="*/ 23 h 24"/>
                  <a:gd name="T6" fmla="*/ 37 w 44"/>
                  <a:gd name="T7" fmla="*/ 23 h 24"/>
                  <a:gd name="T8" fmla="*/ 37 w 44"/>
                  <a:gd name="T9" fmla="*/ 19 h 24"/>
                  <a:gd name="T10" fmla="*/ 33 w 44"/>
                  <a:gd name="T11" fmla="*/ 17 h 24"/>
                  <a:gd name="T12" fmla="*/ 9 w 44"/>
                  <a:gd name="T13" fmla="*/ 15 h 24"/>
                  <a:gd name="T14" fmla="*/ 15 w 44"/>
                  <a:gd name="T15" fmla="*/ 12 h 24"/>
                  <a:gd name="T16" fmla="*/ 11 w 44"/>
                  <a:gd name="T17" fmla="*/ 8 h 24"/>
                  <a:gd name="T18" fmla="*/ 0 w 44"/>
                  <a:gd name="T19" fmla="*/ 2 h 24"/>
                  <a:gd name="T20" fmla="*/ 15 w 44"/>
                  <a:gd name="T21" fmla="*/ 2 h 24"/>
                  <a:gd name="T22" fmla="*/ 18 w 44"/>
                  <a:gd name="T23" fmla="*/ 6 h 24"/>
                  <a:gd name="T24" fmla="*/ 26 w 44"/>
                  <a:gd name="T25" fmla="*/ 6 h 24"/>
                  <a:gd name="T26" fmla="*/ 31 w 44"/>
                  <a:gd name="T27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" h="24">
                    <a:moveTo>
                      <a:pt x="31" y="6"/>
                    </a:moveTo>
                    <a:cubicBezTo>
                      <a:pt x="34" y="8"/>
                      <a:pt x="35" y="11"/>
                      <a:pt x="37" y="14"/>
                    </a:cubicBezTo>
                    <a:cubicBezTo>
                      <a:pt x="39" y="16"/>
                      <a:pt x="44" y="18"/>
                      <a:pt x="42" y="23"/>
                    </a:cubicBezTo>
                    <a:cubicBezTo>
                      <a:pt x="41" y="22"/>
                      <a:pt x="38" y="24"/>
                      <a:pt x="37" y="23"/>
                    </a:cubicBezTo>
                    <a:cubicBezTo>
                      <a:pt x="36" y="22"/>
                      <a:pt x="37" y="20"/>
                      <a:pt x="37" y="19"/>
                    </a:cubicBezTo>
                    <a:cubicBezTo>
                      <a:pt x="36" y="19"/>
                      <a:pt x="32" y="23"/>
                      <a:pt x="33" y="17"/>
                    </a:cubicBezTo>
                    <a:cubicBezTo>
                      <a:pt x="22" y="17"/>
                      <a:pt x="15" y="17"/>
                      <a:pt x="9" y="15"/>
                    </a:cubicBezTo>
                    <a:cubicBezTo>
                      <a:pt x="8" y="11"/>
                      <a:pt x="12" y="12"/>
                      <a:pt x="15" y="12"/>
                    </a:cubicBezTo>
                    <a:cubicBezTo>
                      <a:pt x="14" y="10"/>
                      <a:pt x="11" y="10"/>
                      <a:pt x="11" y="8"/>
                    </a:cubicBezTo>
                    <a:cubicBezTo>
                      <a:pt x="4" y="6"/>
                      <a:pt x="1" y="11"/>
                      <a:pt x="0" y="2"/>
                    </a:cubicBezTo>
                    <a:cubicBezTo>
                      <a:pt x="4" y="0"/>
                      <a:pt x="10" y="1"/>
                      <a:pt x="15" y="2"/>
                    </a:cubicBezTo>
                    <a:cubicBezTo>
                      <a:pt x="17" y="3"/>
                      <a:pt x="18" y="3"/>
                      <a:pt x="18" y="6"/>
                    </a:cubicBezTo>
                    <a:cubicBezTo>
                      <a:pt x="20" y="8"/>
                      <a:pt x="26" y="0"/>
                      <a:pt x="26" y="6"/>
                    </a:cubicBezTo>
                    <a:cubicBezTo>
                      <a:pt x="26" y="8"/>
                      <a:pt x="32" y="9"/>
                      <a:pt x="31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43" name="íśḷîdê">
                <a:extLst>
                  <a:ext uri="{FF2B5EF4-FFF2-40B4-BE49-F238E27FC236}">
                    <a16:creationId xmlns:a16="http://schemas.microsoft.com/office/drawing/2014/main" xmlns="" id="{7A505831-4282-450D-96A3-CB8283D858AB}"/>
                  </a:ext>
                </a:extLst>
              </p:cNvPr>
              <p:cNvSpPr/>
              <p:nvPr/>
            </p:nvSpPr>
            <p:spPr bwMode="auto">
              <a:xfrm>
                <a:off x="7237457" y="578777"/>
                <a:ext cx="88250" cy="44825"/>
              </a:xfrm>
              <a:custGeom>
                <a:avLst/>
                <a:gdLst>
                  <a:gd name="T0" fmla="*/ 18 w 43"/>
                  <a:gd name="T1" fmla="*/ 1 h 22"/>
                  <a:gd name="T2" fmla="*/ 25 w 43"/>
                  <a:gd name="T3" fmla="*/ 6 h 22"/>
                  <a:gd name="T4" fmla="*/ 27 w 43"/>
                  <a:gd name="T5" fmla="*/ 2 h 22"/>
                  <a:gd name="T6" fmla="*/ 31 w 43"/>
                  <a:gd name="T7" fmla="*/ 6 h 22"/>
                  <a:gd name="T8" fmla="*/ 34 w 43"/>
                  <a:gd name="T9" fmla="*/ 6 h 22"/>
                  <a:gd name="T10" fmla="*/ 34 w 43"/>
                  <a:gd name="T11" fmla="*/ 8 h 22"/>
                  <a:gd name="T12" fmla="*/ 42 w 43"/>
                  <a:gd name="T13" fmla="*/ 10 h 22"/>
                  <a:gd name="T14" fmla="*/ 29 w 43"/>
                  <a:gd name="T15" fmla="*/ 14 h 22"/>
                  <a:gd name="T16" fmla="*/ 27 w 43"/>
                  <a:gd name="T17" fmla="*/ 17 h 22"/>
                  <a:gd name="T18" fmla="*/ 10 w 43"/>
                  <a:gd name="T19" fmla="*/ 17 h 22"/>
                  <a:gd name="T20" fmla="*/ 8 w 43"/>
                  <a:gd name="T21" fmla="*/ 21 h 22"/>
                  <a:gd name="T22" fmla="*/ 1 w 43"/>
                  <a:gd name="T23" fmla="*/ 19 h 22"/>
                  <a:gd name="T24" fmla="*/ 1 w 43"/>
                  <a:gd name="T25" fmla="*/ 14 h 22"/>
                  <a:gd name="T26" fmla="*/ 5 w 43"/>
                  <a:gd name="T27" fmla="*/ 14 h 22"/>
                  <a:gd name="T28" fmla="*/ 6 w 43"/>
                  <a:gd name="T29" fmla="*/ 8 h 22"/>
                  <a:gd name="T30" fmla="*/ 10 w 43"/>
                  <a:gd name="T31" fmla="*/ 8 h 22"/>
                  <a:gd name="T32" fmla="*/ 18 w 43"/>
                  <a:gd name="T33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" h="22">
                    <a:moveTo>
                      <a:pt x="18" y="1"/>
                    </a:moveTo>
                    <a:cubicBezTo>
                      <a:pt x="19" y="4"/>
                      <a:pt x="27" y="0"/>
                      <a:pt x="25" y="6"/>
                    </a:cubicBezTo>
                    <a:cubicBezTo>
                      <a:pt x="27" y="7"/>
                      <a:pt x="27" y="2"/>
                      <a:pt x="27" y="2"/>
                    </a:cubicBezTo>
                    <a:cubicBezTo>
                      <a:pt x="29" y="2"/>
                      <a:pt x="29" y="5"/>
                      <a:pt x="31" y="6"/>
                    </a:cubicBezTo>
                    <a:cubicBezTo>
                      <a:pt x="31" y="7"/>
                      <a:pt x="34" y="5"/>
                      <a:pt x="34" y="6"/>
                    </a:cubicBezTo>
                    <a:cubicBezTo>
                      <a:pt x="35" y="6"/>
                      <a:pt x="34" y="8"/>
                      <a:pt x="34" y="8"/>
                    </a:cubicBezTo>
                    <a:cubicBezTo>
                      <a:pt x="37" y="9"/>
                      <a:pt x="42" y="6"/>
                      <a:pt x="42" y="10"/>
                    </a:cubicBezTo>
                    <a:cubicBezTo>
                      <a:pt x="43" y="17"/>
                      <a:pt x="33" y="12"/>
                      <a:pt x="29" y="14"/>
                    </a:cubicBezTo>
                    <a:cubicBezTo>
                      <a:pt x="27" y="13"/>
                      <a:pt x="28" y="17"/>
                      <a:pt x="27" y="17"/>
                    </a:cubicBezTo>
                    <a:cubicBezTo>
                      <a:pt x="23" y="19"/>
                      <a:pt x="12" y="18"/>
                      <a:pt x="10" y="17"/>
                    </a:cubicBezTo>
                    <a:cubicBezTo>
                      <a:pt x="8" y="17"/>
                      <a:pt x="9" y="20"/>
                      <a:pt x="8" y="21"/>
                    </a:cubicBezTo>
                    <a:cubicBezTo>
                      <a:pt x="4" y="18"/>
                      <a:pt x="5" y="22"/>
                      <a:pt x="1" y="19"/>
                    </a:cubicBezTo>
                    <a:cubicBezTo>
                      <a:pt x="2" y="18"/>
                      <a:pt x="0" y="14"/>
                      <a:pt x="1" y="14"/>
                    </a:cubicBezTo>
                    <a:cubicBezTo>
                      <a:pt x="1" y="13"/>
                      <a:pt x="4" y="14"/>
                      <a:pt x="5" y="14"/>
                    </a:cubicBezTo>
                    <a:cubicBezTo>
                      <a:pt x="6" y="12"/>
                      <a:pt x="5" y="9"/>
                      <a:pt x="6" y="8"/>
                    </a:cubicBezTo>
                    <a:cubicBezTo>
                      <a:pt x="7" y="7"/>
                      <a:pt x="10" y="9"/>
                      <a:pt x="10" y="8"/>
                    </a:cubicBezTo>
                    <a:cubicBezTo>
                      <a:pt x="12" y="5"/>
                      <a:pt x="15" y="4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44" name="išľíde">
                <a:extLst>
                  <a:ext uri="{FF2B5EF4-FFF2-40B4-BE49-F238E27FC236}">
                    <a16:creationId xmlns:a16="http://schemas.microsoft.com/office/drawing/2014/main" xmlns="" id="{1EFA63FD-A020-4E3D-BA58-B7EF2525D293}"/>
                  </a:ext>
                </a:extLst>
              </p:cNvPr>
              <p:cNvSpPr/>
              <p:nvPr/>
            </p:nvSpPr>
            <p:spPr bwMode="auto">
              <a:xfrm>
                <a:off x="3837759" y="612396"/>
                <a:ext cx="16809" cy="26615"/>
              </a:xfrm>
              <a:custGeom>
                <a:avLst/>
                <a:gdLst>
                  <a:gd name="T0" fmla="*/ 8 w 8"/>
                  <a:gd name="T1" fmla="*/ 7 h 13"/>
                  <a:gd name="T2" fmla="*/ 8 w 8"/>
                  <a:gd name="T3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" h="13">
                    <a:moveTo>
                      <a:pt x="8" y="7"/>
                    </a:moveTo>
                    <a:cubicBezTo>
                      <a:pt x="3" y="13"/>
                      <a:pt x="0" y="0"/>
                      <a:pt x="8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45" name="íṡḻîdê">
                <a:extLst>
                  <a:ext uri="{FF2B5EF4-FFF2-40B4-BE49-F238E27FC236}">
                    <a16:creationId xmlns:a16="http://schemas.microsoft.com/office/drawing/2014/main" xmlns="" id="{38F4CFC4-43AC-48E0-B979-314539F266FC}"/>
                  </a:ext>
                </a:extLst>
              </p:cNvPr>
              <p:cNvSpPr/>
              <p:nvPr/>
            </p:nvSpPr>
            <p:spPr bwMode="auto">
              <a:xfrm>
                <a:off x="3872779" y="617999"/>
                <a:ext cx="50428" cy="29417"/>
              </a:xfrm>
              <a:custGeom>
                <a:avLst/>
                <a:gdLst>
                  <a:gd name="T0" fmla="*/ 22 w 24"/>
                  <a:gd name="T1" fmla="*/ 4 h 14"/>
                  <a:gd name="T2" fmla="*/ 6 w 24"/>
                  <a:gd name="T3" fmla="*/ 13 h 14"/>
                  <a:gd name="T4" fmla="*/ 0 w 24"/>
                  <a:gd name="T5" fmla="*/ 8 h 14"/>
                  <a:gd name="T6" fmla="*/ 11 w 24"/>
                  <a:gd name="T7" fmla="*/ 4 h 14"/>
                  <a:gd name="T8" fmla="*/ 22 w 24"/>
                  <a:gd name="T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4">
                    <a:moveTo>
                      <a:pt x="22" y="4"/>
                    </a:moveTo>
                    <a:cubicBezTo>
                      <a:pt x="24" y="14"/>
                      <a:pt x="10" y="9"/>
                      <a:pt x="6" y="13"/>
                    </a:cubicBezTo>
                    <a:cubicBezTo>
                      <a:pt x="2" y="13"/>
                      <a:pt x="4" y="7"/>
                      <a:pt x="0" y="8"/>
                    </a:cubicBezTo>
                    <a:cubicBezTo>
                      <a:pt x="1" y="2"/>
                      <a:pt x="11" y="9"/>
                      <a:pt x="11" y="4"/>
                    </a:cubicBezTo>
                    <a:cubicBezTo>
                      <a:pt x="11" y="0"/>
                      <a:pt x="16" y="6"/>
                      <a:pt x="22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46" name="íṩļíḓé">
                <a:extLst>
                  <a:ext uri="{FF2B5EF4-FFF2-40B4-BE49-F238E27FC236}">
                    <a16:creationId xmlns:a16="http://schemas.microsoft.com/office/drawing/2014/main" xmlns="" id="{388181A2-8C04-4D31-8A78-403C4379BC8E}"/>
                  </a:ext>
                </a:extLst>
              </p:cNvPr>
              <p:cNvSpPr/>
              <p:nvPr/>
            </p:nvSpPr>
            <p:spPr bwMode="auto">
              <a:xfrm>
                <a:off x="4148733" y="622202"/>
                <a:ext cx="44825" cy="22413"/>
              </a:xfrm>
              <a:custGeom>
                <a:avLst/>
                <a:gdLst>
                  <a:gd name="T0" fmla="*/ 18 w 21"/>
                  <a:gd name="T1" fmla="*/ 4 h 11"/>
                  <a:gd name="T2" fmla="*/ 18 w 21"/>
                  <a:gd name="T3" fmla="*/ 7 h 11"/>
                  <a:gd name="T4" fmla="*/ 12 w 21"/>
                  <a:gd name="T5" fmla="*/ 9 h 11"/>
                  <a:gd name="T6" fmla="*/ 10 w 21"/>
                  <a:gd name="T7" fmla="*/ 11 h 11"/>
                  <a:gd name="T8" fmla="*/ 5 w 21"/>
                  <a:gd name="T9" fmla="*/ 9 h 11"/>
                  <a:gd name="T10" fmla="*/ 3 w 21"/>
                  <a:gd name="T11" fmla="*/ 11 h 11"/>
                  <a:gd name="T12" fmla="*/ 1 w 21"/>
                  <a:gd name="T13" fmla="*/ 9 h 11"/>
                  <a:gd name="T14" fmla="*/ 18 w 21"/>
                  <a:gd name="T15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1">
                    <a:moveTo>
                      <a:pt x="18" y="4"/>
                    </a:moveTo>
                    <a:cubicBezTo>
                      <a:pt x="21" y="5"/>
                      <a:pt x="19" y="7"/>
                      <a:pt x="18" y="7"/>
                    </a:cubicBezTo>
                    <a:cubicBezTo>
                      <a:pt x="16" y="9"/>
                      <a:pt x="15" y="9"/>
                      <a:pt x="12" y="9"/>
                    </a:cubicBezTo>
                    <a:cubicBezTo>
                      <a:pt x="11" y="10"/>
                      <a:pt x="10" y="11"/>
                      <a:pt x="10" y="11"/>
                    </a:cubicBezTo>
                    <a:cubicBezTo>
                      <a:pt x="9" y="11"/>
                      <a:pt x="7" y="9"/>
                      <a:pt x="5" y="9"/>
                    </a:cubicBezTo>
                    <a:cubicBezTo>
                      <a:pt x="5" y="9"/>
                      <a:pt x="4" y="11"/>
                      <a:pt x="3" y="11"/>
                    </a:cubicBezTo>
                    <a:cubicBezTo>
                      <a:pt x="1" y="11"/>
                      <a:pt x="1" y="11"/>
                      <a:pt x="1" y="9"/>
                    </a:cubicBezTo>
                    <a:cubicBezTo>
                      <a:pt x="0" y="0"/>
                      <a:pt x="17" y="10"/>
                      <a:pt x="18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47" name="íṧļíďe">
                <a:extLst>
                  <a:ext uri="{FF2B5EF4-FFF2-40B4-BE49-F238E27FC236}">
                    <a16:creationId xmlns:a16="http://schemas.microsoft.com/office/drawing/2014/main" xmlns="" id="{4E078E2E-DD2D-45AE-9954-CBFA046A691B}"/>
                  </a:ext>
                </a:extLst>
              </p:cNvPr>
              <p:cNvSpPr/>
              <p:nvPr/>
            </p:nvSpPr>
            <p:spPr bwMode="auto">
              <a:xfrm>
                <a:off x="3984841" y="634808"/>
                <a:ext cx="25214" cy="9806"/>
              </a:xfrm>
              <a:custGeom>
                <a:avLst/>
                <a:gdLst>
                  <a:gd name="T0" fmla="*/ 0 w 12"/>
                  <a:gd name="T1" fmla="*/ 3 h 5"/>
                  <a:gd name="T2" fmla="*/ 9 w 12"/>
                  <a:gd name="T3" fmla="*/ 5 h 5"/>
                  <a:gd name="T4" fmla="*/ 0 w 12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5">
                    <a:moveTo>
                      <a:pt x="0" y="3"/>
                    </a:moveTo>
                    <a:cubicBezTo>
                      <a:pt x="0" y="0"/>
                      <a:pt x="12" y="0"/>
                      <a:pt x="9" y="5"/>
                    </a:cubicBezTo>
                    <a:cubicBezTo>
                      <a:pt x="5" y="3"/>
                      <a:pt x="6" y="5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48" name="ís1iḓê">
                <a:extLst>
                  <a:ext uri="{FF2B5EF4-FFF2-40B4-BE49-F238E27FC236}">
                    <a16:creationId xmlns:a16="http://schemas.microsoft.com/office/drawing/2014/main" xmlns="" id="{A2F94B3A-F414-4929-AE00-2EFF039FBC4A}"/>
                  </a:ext>
                </a:extLst>
              </p:cNvPr>
              <p:cNvSpPr/>
              <p:nvPr/>
            </p:nvSpPr>
            <p:spPr bwMode="auto">
              <a:xfrm>
                <a:off x="4228577" y="636209"/>
                <a:ext cx="12607" cy="12607"/>
              </a:xfrm>
              <a:custGeom>
                <a:avLst/>
                <a:gdLst>
                  <a:gd name="T0" fmla="*/ 0 w 6"/>
                  <a:gd name="T1" fmla="*/ 0 h 6"/>
                  <a:gd name="T2" fmla="*/ 6 w 6"/>
                  <a:gd name="T3" fmla="*/ 6 h 6"/>
                  <a:gd name="T4" fmla="*/ 0 w 6"/>
                  <a:gd name="T5" fmla="*/ 6 h 6"/>
                  <a:gd name="T6" fmla="*/ 0 w 6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cubicBezTo>
                      <a:pt x="4" y="0"/>
                      <a:pt x="6" y="2"/>
                      <a:pt x="6" y="6"/>
                    </a:cubicBezTo>
                    <a:cubicBezTo>
                      <a:pt x="4" y="6"/>
                      <a:pt x="2" y="6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49" name="ïŝľiḋè">
                <a:extLst>
                  <a:ext uri="{FF2B5EF4-FFF2-40B4-BE49-F238E27FC236}">
                    <a16:creationId xmlns:a16="http://schemas.microsoft.com/office/drawing/2014/main" xmlns="" id="{5D20376A-2B09-4FDC-9414-7BC01082E44F}"/>
                  </a:ext>
                </a:extLst>
              </p:cNvPr>
              <p:cNvSpPr/>
              <p:nvPr/>
            </p:nvSpPr>
            <p:spPr bwMode="auto">
              <a:xfrm>
                <a:off x="4124919" y="657221"/>
                <a:ext cx="274553" cy="84047"/>
              </a:xfrm>
              <a:custGeom>
                <a:avLst/>
                <a:gdLst>
                  <a:gd name="T0" fmla="*/ 132 w 132"/>
                  <a:gd name="T1" fmla="*/ 22 h 40"/>
                  <a:gd name="T2" fmla="*/ 132 w 132"/>
                  <a:gd name="T3" fmla="*/ 31 h 40"/>
                  <a:gd name="T4" fmla="*/ 127 w 132"/>
                  <a:gd name="T5" fmla="*/ 35 h 40"/>
                  <a:gd name="T6" fmla="*/ 104 w 132"/>
                  <a:gd name="T7" fmla="*/ 35 h 40"/>
                  <a:gd name="T8" fmla="*/ 97 w 132"/>
                  <a:gd name="T9" fmla="*/ 39 h 40"/>
                  <a:gd name="T10" fmla="*/ 91 w 132"/>
                  <a:gd name="T11" fmla="*/ 37 h 40"/>
                  <a:gd name="T12" fmla="*/ 90 w 132"/>
                  <a:gd name="T13" fmla="*/ 39 h 40"/>
                  <a:gd name="T14" fmla="*/ 82 w 132"/>
                  <a:gd name="T15" fmla="*/ 39 h 40"/>
                  <a:gd name="T16" fmla="*/ 82 w 132"/>
                  <a:gd name="T17" fmla="*/ 37 h 40"/>
                  <a:gd name="T18" fmla="*/ 78 w 132"/>
                  <a:gd name="T19" fmla="*/ 39 h 40"/>
                  <a:gd name="T20" fmla="*/ 71 w 132"/>
                  <a:gd name="T21" fmla="*/ 35 h 40"/>
                  <a:gd name="T22" fmla="*/ 43 w 132"/>
                  <a:gd name="T23" fmla="*/ 35 h 40"/>
                  <a:gd name="T24" fmla="*/ 45 w 132"/>
                  <a:gd name="T25" fmla="*/ 31 h 40"/>
                  <a:gd name="T26" fmla="*/ 41 w 132"/>
                  <a:gd name="T27" fmla="*/ 30 h 40"/>
                  <a:gd name="T28" fmla="*/ 37 w 132"/>
                  <a:gd name="T29" fmla="*/ 22 h 40"/>
                  <a:gd name="T30" fmla="*/ 41 w 132"/>
                  <a:gd name="T31" fmla="*/ 18 h 40"/>
                  <a:gd name="T32" fmla="*/ 37 w 132"/>
                  <a:gd name="T33" fmla="*/ 11 h 40"/>
                  <a:gd name="T34" fmla="*/ 21 w 132"/>
                  <a:gd name="T35" fmla="*/ 13 h 40"/>
                  <a:gd name="T36" fmla="*/ 17 w 132"/>
                  <a:gd name="T37" fmla="*/ 9 h 40"/>
                  <a:gd name="T38" fmla="*/ 13 w 132"/>
                  <a:gd name="T39" fmla="*/ 7 h 40"/>
                  <a:gd name="T40" fmla="*/ 6 w 132"/>
                  <a:gd name="T41" fmla="*/ 9 h 40"/>
                  <a:gd name="T42" fmla="*/ 2 w 132"/>
                  <a:gd name="T43" fmla="*/ 2 h 40"/>
                  <a:gd name="T44" fmla="*/ 22 w 132"/>
                  <a:gd name="T45" fmla="*/ 0 h 40"/>
                  <a:gd name="T46" fmla="*/ 26 w 132"/>
                  <a:gd name="T47" fmla="*/ 2 h 40"/>
                  <a:gd name="T48" fmla="*/ 26 w 132"/>
                  <a:gd name="T49" fmla="*/ 5 h 40"/>
                  <a:gd name="T50" fmla="*/ 32 w 132"/>
                  <a:gd name="T51" fmla="*/ 9 h 40"/>
                  <a:gd name="T52" fmla="*/ 49 w 132"/>
                  <a:gd name="T53" fmla="*/ 9 h 40"/>
                  <a:gd name="T54" fmla="*/ 49 w 132"/>
                  <a:gd name="T55" fmla="*/ 18 h 40"/>
                  <a:gd name="T56" fmla="*/ 62 w 132"/>
                  <a:gd name="T57" fmla="*/ 20 h 40"/>
                  <a:gd name="T58" fmla="*/ 62 w 132"/>
                  <a:gd name="T59" fmla="*/ 24 h 40"/>
                  <a:gd name="T60" fmla="*/ 65 w 132"/>
                  <a:gd name="T61" fmla="*/ 22 h 40"/>
                  <a:gd name="T62" fmla="*/ 88 w 132"/>
                  <a:gd name="T63" fmla="*/ 22 h 40"/>
                  <a:gd name="T64" fmla="*/ 91 w 132"/>
                  <a:gd name="T65" fmla="*/ 24 h 40"/>
                  <a:gd name="T66" fmla="*/ 97 w 132"/>
                  <a:gd name="T67" fmla="*/ 20 h 40"/>
                  <a:gd name="T68" fmla="*/ 103 w 132"/>
                  <a:gd name="T69" fmla="*/ 20 h 40"/>
                  <a:gd name="T70" fmla="*/ 132 w 132"/>
                  <a:gd name="T71" fmla="*/ 2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2" h="40">
                    <a:moveTo>
                      <a:pt x="132" y="22"/>
                    </a:moveTo>
                    <a:cubicBezTo>
                      <a:pt x="132" y="25"/>
                      <a:pt x="132" y="28"/>
                      <a:pt x="132" y="31"/>
                    </a:cubicBezTo>
                    <a:cubicBezTo>
                      <a:pt x="129" y="31"/>
                      <a:pt x="128" y="33"/>
                      <a:pt x="127" y="35"/>
                    </a:cubicBezTo>
                    <a:cubicBezTo>
                      <a:pt x="118" y="36"/>
                      <a:pt x="111" y="35"/>
                      <a:pt x="104" y="35"/>
                    </a:cubicBezTo>
                    <a:cubicBezTo>
                      <a:pt x="102" y="35"/>
                      <a:pt x="99" y="38"/>
                      <a:pt x="97" y="39"/>
                    </a:cubicBezTo>
                    <a:cubicBezTo>
                      <a:pt x="94" y="40"/>
                      <a:pt x="94" y="37"/>
                      <a:pt x="91" y="37"/>
                    </a:cubicBezTo>
                    <a:cubicBezTo>
                      <a:pt x="92" y="37"/>
                      <a:pt x="90" y="39"/>
                      <a:pt x="90" y="39"/>
                    </a:cubicBezTo>
                    <a:cubicBezTo>
                      <a:pt x="89" y="39"/>
                      <a:pt x="82" y="39"/>
                      <a:pt x="82" y="39"/>
                    </a:cubicBezTo>
                    <a:cubicBezTo>
                      <a:pt x="82" y="39"/>
                      <a:pt x="82" y="37"/>
                      <a:pt x="82" y="37"/>
                    </a:cubicBezTo>
                    <a:cubicBezTo>
                      <a:pt x="80" y="37"/>
                      <a:pt x="78" y="39"/>
                      <a:pt x="78" y="39"/>
                    </a:cubicBezTo>
                    <a:cubicBezTo>
                      <a:pt x="74" y="38"/>
                      <a:pt x="74" y="35"/>
                      <a:pt x="71" y="35"/>
                    </a:cubicBezTo>
                    <a:cubicBezTo>
                      <a:pt x="63" y="35"/>
                      <a:pt x="54" y="40"/>
                      <a:pt x="43" y="35"/>
                    </a:cubicBezTo>
                    <a:cubicBezTo>
                      <a:pt x="43" y="34"/>
                      <a:pt x="45" y="33"/>
                      <a:pt x="45" y="31"/>
                    </a:cubicBezTo>
                    <a:cubicBezTo>
                      <a:pt x="44" y="29"/>
                      <a:pt x="42" y="31"/>
                      <a:pt x="41" y="30"/>
                    </a:cubicBezTo>
                    <a:cubicBezTo>
                      <a:pt x="39" y="27"/>
                      <a:pt x="41" y="23"/>
                      <a:pt x="37" y="22"/>
                    </a:cubicBezTo>
                    <a:cubicBezTo>
                      <a:pt x="38" y="20"/>
                      <a:pt x="41" y="21"/>
                      <a:pt x="41" y="18"/>
                    </a:cubicBezTo>
                    <a:cubicBezTo>
                      <a:pt x="41" y="15"/>
                      <a:pt x="36" y="16"/>
                      <a:pt x="37" y="11"/>
                    </a:cubicBezTo>
                    <a:cubicBezTo>
                      <a:pt x="34" y="14"/>
                      <a:pt x="26" y="12"/>
                      <a:pt x="21" y="13"/>
                    </a:cubicBezTo>
                    <a:cubicBezTo>
                      <a:pt x="17" y="14"/>
                      <a:pt x="18" y="10"/>
                      <a:pt x="17" y="9"/>
                    </a:cubicBezTo>
                    <a:cubicBezTo>
                      <a:pt x="16" y="8"/>
                      <a:pt x="13" y="10"/>
                      <a:pt x="13" y="7"/>
                    </a:cubicBezTo>
                    <a:cubicBezTo>
                      <a:pt x="11" y="9"/>
                      <a:pt x="9" y="9"/>
                      <a:pt x="6" y="9"/>
                    </a:cubicBezTo>
                    <a:cubicBezTo>
                      <a:pt x="12" y="3"/>
                      <a:pt x="0" y="8"/>
                      <a:pt x="2" y="2"/>
                    </a:cubicBezTo>
                    <a:cubicBezTo>
                      <a:pt x="10" y="3"/>
                      <a:pt x="16" y="1"/>
                      <a:pt x="22" y="0"/>
                    </a:cubicBezTo>
                    <a:cubicBezTo>
                      <a:pt x="22" y="2"/>
                      <a:pt x="26" y="1"/>
                      <a:pt x="26" y="2"/>
                    </a:cubicBezTo>
                    <a:cubicBezTo>
                      <a:pt x="27" y="2"/>
                      <a:pt x="26" y="5"/>
                      <a:pt x="26" y="5"/>
                    </a:cubicBezTo>
                    <a:cubicBezTo>
                      <a:pt x="28" y="7"/>
                      <a:pt x="33" y="4"/>
                      <a:pt x="32" y="9"/>
                    </a:cubicBezTo>
                    <a:cubicBezTo>
                      <a:pt x="37" y="4"/>
                      <a:pt x="42" y="10"/>
                      <a:pt x="49" y="9"/>
                    </a:cubicBezTo>
                    <a:cubicBezTo>
                      <a:pt x="47" y="15"/>
                      <a:pt x="52" y="15"/>
                      <a:pt x="49" y="18"/>
                    </a:cubicBezTo>
                    <a:cubicBezTo>
                      <a:pt x="52" y="19"/>
                      <a:pt x="57" y="18"/>
                      <a:pt x="62" y="20"/>
                    </a:cubicBezTo>
                    <a:cubicBezTo>
                      <a:pt x="63" y="21"/>
                      <a:pt x="53" y="25"/>
                      <a:pt x="62" y="24"/>
                    </a:cubicBezTo>
                    <a:cubicBezTo>
                      <a:pt x="63" y="24"/>
                      <a:pt x="63" y="22"/>
                      <a:pt x="65" y="22"/>
                    </a:cubicBezTo>
                    <a:cubicBezTo>
                      <a:pt x="71" y="22"/>
                      <a:pt x="80" y="21"/>
                      <a:pt x="88" y="22"/>
                    </a:cubicBezTo>
                    <a:cubicBezTo>
                      <a:pt x="89" y="22"/>
                      <a:pt x="92" y="24"/>
                      <a:pt x="91" y="24"/>
                    </a:cubicBezTo>
                    <a:cubicBezTo>
                      <a:pt x="96" y="24"/>
                      <a:pt x="88" y="21"/>
                      <a:pt x="97" y="20"/>
                    </a:cubicBezTo>
                    <a:cubicBezTo>
                      <a:pt x="99" y="20"/>
                      <a:pt x="101" y="21"/>
                      <a:pt x="103" y="20"/>
                    </a:cubicBezTo>
                    <a:cubicBezTo>
                      <a:pt x="110" y="19"/>
                      <a:pt x="122" y="19"/>
                      <a:pt x="132" y="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50" name="ïsļíḑè">
                <a:extLst>
                  <a:ext uri="{FF2B5EF4-FFF2-40B4-BE49-F238E27FC236}">
                    <a16:creationId xmlns:a16="http://schemas.microsoft.com/office/drawing/2014/main" xmlns="" id="{6AB7A044-083E-46E4-AB41-713025F5F4DE}"/>
                  </a:ext>
                </a:extLst>
              </p:cNvPr>
              <p:cNvSpPr/>
              <p:nvPr/>
            </p:nvSpPr>
            <p:spPr bwMode="auto">
              <a:xfrm>
                <a:off x="6475432" y="655820"/>
                <a:ext cx="278756" cy="198911"/>
              </a:xfrm>
              <a:custGeom>
                <a:avLst/>
                <a:gdLst>
                  <a:gd name="T0" fmla="*/ 110 w 134"/>
                  <a:gd name="T1" fmla="*/ 3 h 96"/>
                  <a:gd name="T2" fmla="*/ 132 w 134"/>
                  <a:gd name="T3" fmla="*/ 1 h 96"/>
                  <a:gd name="T4" fmla="*/ 130 w 134"/>
                  <a:gd name="T5" fmla="*/ 10 h 96"/>
                  <a:gd name="T6" fmla="*/ 106 w 134"/>
                  <a:gd name="T7" fmla="*/ 14 h 96"/>
                  <a:gd name="T8" fmla="*/ 102 w 134"/>
                  <a:gd name="T9" fmla="*/ 18 h 96"/>
                  <a:gd name="T10" fmla="*/ 98 w 134"/>
                  <a:gd name="T11" fmla="*/ 18 h 96"/>
                  <a:gd name="T12" fmla="*/ 95 w 134"/>
                  <a:gd name="T13" fmla="*/ 21 h 96"/>
                  <a:gd name="T14" fmla="*/ 91 w 134"/>
                  <a:gd name="T15" fmla="*/ 19 h 96"/>
                  <a:gd name="T16" fmla="*/ 83 w 134"/>
                  <a:gd name="T17" fmla="*/ 21 h 96"/>
                  <a:gd name="T18" fmla="*/ 76 w 134"/>
                  <a:gd name="T19" fmla="*/ 23 h 96"/>
                  <a:gd name="T20" fmla="*/ 74 w 134"/>
                  <a:gd name="T21" fmla="*/ 27 h 96"/>
                  <a:gd name="T22" fmla="*/ 65 w 134"/>
                  <a:gd name="T23" fmla="*/ 32 h 96"/>
                  <a:gd name="T24" fmla="*/ 59 w 134"/>
                  <a:gd name="T25" fmla="*/ 36 h 96"/>
                  <a:gd name="T26" fmla="*/ 56 w 134"/>
                  <a:gd name="T27" fmla="*/ 40 h 96"/>
                  <a:gd name="T28" fmla="*/ 54 w 134"/>
                  <a:gd name="T29" fmla="*/ 44 h 96"/>
                  <a:gd name="T30" fmla="*/ 44 w 134"/>
                  <a:gd name="T31" fmla="*/ 47 h 96"/>
                  <a:gd name="T32" fmla="*/ 43 w 134"/>
                  <a:gd name="T33" fmla="*/ 49 h 96"/>
                  <a:gd name="T34" fmla="*/ 35 w 134"/>
                  <a:gd name="T35" fmla="*/ 53 h 96"/>
                  <a:gd name="T36" fmla="*/ 31 w 134"/>
                  <a:gd name="T37" fmla="*/ 60 h 96"/>
                  <a:gd name="T38" fmla="*/ 33 w 134"/>
                  <a:gd name="T39" fmla="*/ 72 h 96"/>
                  <a:gd name="T40" fmla="*/ 28 w 134"/>
                  <a:gd name="T41" fmla="*/ 75 h 96"/>
                  <a:gd name="T42" fmla="*/ 31 w 134"/>
                  <a:gd name="T43" fmla="*/ 83 h 96"/>
                  <a:gd name="T44" fmla="*/ 29 w 134"/>
                  <a:gd name="T45" fmla="*/ 85 h 96"/>
                  <a:gd name="T46" fmla="*/ 31 w 134"/>
                  <a:gd name="T47" fmla="*/ 87 h 96"/>
                  <a:gd name="T48" fmla="*/ 33 w 134"/>
                  <a:gd name="T49" fmla="*/ 85 h 96"/>
                  <a:gd name="T50" fmla="*/ 39 w 134"/>
                  <a:gd name="T51" fmla="*/ 88 h 96"/>
                  <a:gd name="T52" fmla="*/ 37 w 134"/>
                  <a:gd name="T53" fmla="*/ 96 h 96"/>
                  <a:gd name="T54" fmla="*/ 20 w 134"/>
                  <a:gd name="T55" fmla="*/ 96 h 96"/>
                  <a:gd name="T56" fmla="*/ 22 w 134"/>
                  <a:gd name="T57" fmla="*/ 92 h 96"/>
                  <a:gd name="T58" fmla="*/ 16 w 134"/>
                  <a:gd name="T59" fmla="*/ 90 h 96"/>
                  <a:gd name="T60" fmla="*/ 13 w 134"/>
                  <a:gd name="T61" fmla="*/ 87 h 96"/>
                  <a:gd name="T62" fmla="*/ 9 w 134"/>
                  <a:gd name="T63" fmla="*/ 87 h 96"/>
                  <a:gd name="T64" fmla="*/ 3 w 134"/>
                  <a:gd name="T65" fmla="*/ 87 h 96"/>
                  <a:gd name="T66" fmla="*/ 2 w 134"/>
                  <a:gd name="T67" fmla="*/ 73 h 96"/>
                  <a:gd name="T68" fmla="*/ 11 w 134"/>
                  <a:gd name="T69" fmla="*/ 70 h 96"/>
                  <a:gd name="T70" fmla="*/ 9 w 134"/>
                  <a:gd name="T71" fmla="*/ 68 h 96"/>
                  <a:gd name="T72" fmla="*/ 11 w 134"/>
                  <a:gd name="T73" fmla="*/ 64 h 96"/>
                  <a:gd name="T74" fmla="*/ 20 w 134"/>
                  <a:gd name="T75" fmla="*/ 60 h 96"/>
                  <a:gd name="T76" fmla="*/ 20 w 134"/>
                  <a:gd name="T77" fmla="*/ 53 h 96"/>
                  <a:gd name="T78" fmla="*/ 26 w 134"/>
                  <a:gd name="T79" fmla="*/ 51 h 96"/>
                  <a:gd name="T80" fmla="*/ 29 w 134"/>
                  <a:gd name="T81" fmla="*/ 46 h 96"/>
                  <a:gd name="T82" fmla="*/ 29 w 134"/>
                  <a:gd name="T83" fmla="*/ 36 h 96"/>
                  <a:gd name="T84" fmla="*/ 44 w 134"/>
                  <a:gd name="T85" fmla="*/ 31 h 96"/>
                  <a:gd name="T86" fmla="*/ 46 w 134"/>
                  <a:gd name="T87" fmla="*/ 27 h 96"/>
                  <a:gd name="T88" fmla="*/ 48 w 134"/>
                  <a:gd name="T89" fmla="*/ 29 h 96"/>
                  <a:gd name="T90" fmla="*/ 52 w 134"/>
                  <a:gd name="T91" fmla="*/ 25 h 96"/>
                  <a:gd name="T92" fmla="*/ 54 w 134"/>
                  <a:gd name="T93" fmla="*/ 21 h 96"/>
                  <a:gd name="T94" fmla="*/ 63 w 134"/>
                  <a:gd name="T95" fmla="*/ 19 h 96"/>
                  <a:gd name="T96" fmla="*/ 74 w 134"/>
                  <a:gd name="T97" fmla="*/ 18 h 96"/>
                  <a:gd name="T98" fmla="*/ 76 w 134"/>
                  <a:gd name="T99" fmla="*/ 16 h 96"/>
                  <a:gd name="T100" fmla="*/ 80 w 134"/>
                  <a:gd name="T101" fmla="*/ 18 h 96"/>
                  <a:gd name="T102" fmla="*/ 82 w 134"/>
                  <a:gd name="T103" fmla="*/ 14 h 96"/>
                  <a:gd name="T104" fmla="*/ 83 w 134"/>
                  <a:gd name="T105" fmla="*/ 14 h 96"/>
                  <a:gd name="T106" fmla="*/ 97 w 134"/>
                  <a:gd name="T107" fmla="*/ 12 h 96"/>
                  <a:gd name="T108" fmla="*/ 100 w 134"/>
                  <a:gd name="T109" fmla="*/ 10 h 96"/>
                  <a:gd name="T110" fmla="*/ 102 w 134"/>
                  <a:gd name="T111" fmla="*/ 8 h 96"/>
                  <a:gd name="T112" fmla="*/ 110 w 134"/>
                  <a:gd name="T113" fmla="*/ 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34" h="96">
                    <a:moveTo>
                      <a:pt x="110" y="3"/>
                    </a:moveTo>
                    <a:cubicBezTo>
                      <a:pt x="116" y="7"/>
                      <a:pt x="124" y="0"/>
                      <a:pt x="132" y="1"/>
                    </a:cubicBezTo>
                    <a:cubicBezTo>
                      <a:pt x="134" y="6"/>
                      <a:pt x="129" y="6"/>
                      <a:pt x="130" y="10"/>
                    </a:cubicBezTo>
                    <a:cubicBezTo>
                      <a:pt x="124" y="7"/>
                      <a:pt x="114" y="13"/>
                      <a:pt x="106" y="14"/>
                    </a:cubicBezTo>
                    <a:cubicBezTo>
                      <a:pt x="104" y="14"/>
                      <a:pt x="103" y="17"/>
                      <a:pt x="102" y="18"/>
                    </a:cubicBezTo>
                    <a:cubicBezTo>
                      <a:pt x="101" y="18"/>
                      <a:pt x="99" y="17"/>
                      <a:pt x="98" y="18"/>
                    </a:cubicBezTo>
                    <a:cubicBezTo>
                      <a:pt x="98" y="18"/>
                      <a:pt x="95" y="21"/>
                      <a:pt x="95" y="21"/>
                    </a:cubicBezTo>
                    <a:cubicBezTo>
                      <a:pt x="93" y="22"/>
                      <a:pt x="93" y="19"/>
                      <a:pt x="91" y="19"/>
                    </a:cubicBezTo>
                    <a:cubicBezTo>
                      <a:pt x="89" y="20"/>
                      <a:pt x="86" y="21"/>
                      <a:pt x="83" y="21"/>
                    </a:cubicBezTo>
                    <a:cubicBezTo>
                      <a:pt x="82" y="22"/>
                      <a:pt x="78" y="22"/>
                      <a:pt x="76" y="23"/>
                    </a:cubicBezTo>
                    <a:cubicBezTo>
                      <a:pt x="74" y="24"/>
                      <a:pt x="76" y="26"/>
                      <a:pt x="74" y="27"/>
                    </a:cubicBezTo>
                    <a:cubicBezTo>
                      <a:pt x="73" y="28"/>
                      <a:pt x="65" y="27"/>
                      <a:pt x="65" y="32"/>
                    </a:cubicBezTo>
                    <a:cubicBezTo>
                      <a:pt x="65" y="34"/>
                      <a:pt x="61" y="35"/>
                      <a:pt x="59" y="36"/>
                    </a:cubicBezTo>
                    <a:cubicBezTo>
                      <a:pt x="58" y="37"/>
                      <a:pt x="56" y="39"/>
                      <a:pt x="56" y="40"/>
                    </a:cubicBezTo>
                    <a:cubicBezTo>
                      <a:pt x="55" y="41"/>
                      <a:pt x="53" y="42"/>
                      <a:pt x="54" y="44"/>
                    </a:cubicBezTo>
                    <a:cubicBezTo>
                      <a:pt x="48" y="46"/>
                      <a:pt x="48" y="42"/>
                      <a:pt x="44" y="47"/>
                    </a:cubicBezTo>
                    <a:cubicBezTo>
                      <a:pt x="44" y="48"/>
                      <a:pt x="43" y="47"/>
                      <a:pt x="43" y="49"/>
                    </a:cubicBezTo>
                    <a:cubicBezTo>
                      <a:pt x="42" y="52"/>
                      <a:pt x="38" y="51"/>
                      <a:pt x="35" y="53"/>
                    </a:cubicBezTo>
                    <a:cubicBezTo>
                      <a:pt x="35" y="56"/>
                      <a:pt x="37" y="62"/>
                      <a:pt x="31" y="60"/>
                    </a:cubicBezTo>
                    <a:cubicBezTo>
                      <a:pt x="32" y="64"/>
                      <a:pt x="29" y="71"/>
                      <a:pt x="33" y="72"/>
                    </a:cubicBezTo>
                    <a:cubicBezTo>
                      <a:pt x="32" y="73"/>
                      <a:pt x="30" y="74"/>
                      <a:pt x="28" y="75"/>
                    </a:cubicBezTo>
                    <a:cubicBezTo>
                      <a:pt x="25" y="80"/>
                      <a:pt x="32" y="79"/>
                      <a:pt x="31" y="83"/>
                    </a:cubicBezTo>
                    <a:cubicBezTo>
                      <a:pt x="31" y="83"/>
                      <a:pt x="28" y="83"/>
                      <a:pt x="29" y="85"/>
                    </a:cubicBezTo>
                    <a:cubicBezTo>
                      <a:pt x="29" y="84"/>
                      <a:pt x="33" y="87"/>
                      <a:pt x="31" y="87"/>
                    </a:cubicBezTo>
                    <a:cubicBezTo>
                      <a:pt x="33" y="87"/>
                      <a:pt x="34" y="85"/>
                      <a:pt x="33" y="85"/>
                    </a:cubicBezTo>
                    <a:cubicBezTo>
                      <a:pt x="35" y="86"/>
                      <a:pt x="35" y="89"/>
                      <a:pt x="39" y="88"/>
                    </a:cubicBezTo>
                    <a:cubicBezTo>
                      <a:pt x="39" y="92"/>
                      <a:pt x="36" y="92"/>
                      <a:pt x="37" y="96"/>
                    </a:cubicBezTo>
                    <a:cubicBezTo>
                      <a:pt x="31" y="96"/>
                      <a:pt x="26" y="96"/>
                      <a:pt x="20" y="96"/>
                    </a:cubicBezTo>
                    <a:cubicBezTo>
                      <a:pt x="20" y="95"/>
                      <a:pt x="23" y="93"/>
                      <a:pt x="22" y="92"/>
                    </a:cubicBezTo>
                    <a:cubicBezTo>
                      <a:pt x="21" y="90"/>
                      <a:pt x="18" y="91"/>
                      <a:pt x="16" y="90"/>
                    </a:cubicBezTo>
                    <a:cubicBezTo>
                      <a:pt x="15" y="90"/>
                      <a:pt x="14" y="87"/>
                      <a:pt x="13" y="87"/>
                    </a:cubicBezTo>
                    <a:cubicBezTo>
                      <a:pt x="12" y="86"/>
                      <a:pt x="9" y="87"/>
                      <a:pt x="9" y="87"/>
                    </a:cubicBezTo>
                    <a:cubicBezTo>
                      <a:pt x="7" y="84"/>
                      <a:pt x="7" y="87"/>
                      <a:pt x="3" y="87"/>
                    </a:cubicBezTo>
                    <a:cubicBezTo>
                      <a:pt x="3" y="82"/>
                      <a:pt x="0" y="80"/>
                      <a:pt x="2" y="73"/>
                    </a:cubicBezTo>
                    <a:cubicBezTo>
                      <a:pt x="7" y="80"/>
                      <a:pt x="2" y="66"/>
                      <a:pt x="11" y="70"/>
                    </a:cubicBezTo>
                    <a:cubicBezTo>
                      <a:pt x="12" y="68"/>
                      <a:pt x="9" y="68"/>
                      <a:pt x="9" y="68"/>
                    </a:cubicBezTo>
                    <a:cubicBezTo>
                      <a:pt x="9" y="66"/>
                      <a:pt x="15" y="65"/>
                      <a:pt x="11" y="64"/>
                    </a:cubicBezTo>
                    <a:cubicBezTo>
                      <a:pt x="12" y="61"/>
                      <a:pt x="17" y="61"/>
                      <a:pt x="20" y="60"/>
                    </a:cubicBezTo>
                    <a:cubicBezTo>
                      <a:pt x="18" y="57"/>
                      <a:pt x="26" y="54"/>
                      <a:pt x="20" y="53"/>
                    </a:cubicBezTo>
                    <a:cubicBezTo>
                      <a:pt x="20" y="51"/>
                      <a:pt x="24" y="51"/>
                      <a:pt x="26" y="51"/>
                    </a:cubicBezTo>
                    <a:cubicBezTo>
                      <a:pt x="26" y="48"/>
                      <a:pt x="27" y="46"/>
                      <a:pt x="29" y="46"/>
                    </a:cubicBezTo>
                    <a:cubicBezTo>
                      <a:pt x="26" y="42"/>
                      <a:pt x="31" y="42"/>
                      <a:pt x="29" y="36"/>
                    </a:cubicBezTo>
                    <a:cubicBezTo>
                      <a:pt x="37" y="37"/>
                      <a:pt x="39" y="32"/>
                      <a:pt x="44" y="31"/>
                    </a:cubicBezTo>
                    <a:cubicBezTo>
                      <a:pt x="47" y="31"/>
                      <a:pt x="45" y="27"/>
                      <a:pt x="46" y="27"/>
                    </a:cubicBezTo>
                    <a:cubicBezTo>
                      <a:pt x="47" y="26"/>
                      <a:pt x="49" y="28"/>
                      <a:pt x="48" y="29"/>
                    </a:cubicBezTo>
                    <a:cubicBezTo>
                      <a:pt x="49" y="28"/>
                      <a:pt x="51" y="26"/>
                      <a:pt x="52" y="25"/>
                    </a:cubicBezTo>
                    <a:cubicBezTo>
                      <a:pt x="53" y="24"/>
                      <a:pt x="54" y="23"/>
                      <a:pt x="54" y="21"/>
                    </a:cubicBezTo>
                    <a:cubicBezTo>
                      <a:pt x="57" y="22"/>
                      <a:pt x="60" y="21"/>
                      <a:pt x="63" y="19"/>
                    </a:cubicBezTo>
                    <a:cubicBezTo>
                      <a:pt x="66" y="18"/>
                      <a:pt x="68" y="19"/>
                      <a:pt x="74" y="18"/>
                    </a:cubicBezTo>
                    <a:cubicBezTo>
                      <a:pt x="76" y="17"/>
                      <a:pt x="75" y="16"/>
                      <a:pt x="76" y="16"/>
                    </a:cubicBezTo>
                    <a:cubicBezTo>
                      <a:pt x="78" y="15"/>
                      <a:pt x="80" y="18"/>
                      <a:pt x="80" y="18"/>
                    </a:cubicBezTo>
                    <a:cubicBezTo>
                      <a:pt x="83" y="17"/>
                      <a:pt x="78" y="14"/>
                      <a:pt x="82" y="14"/>
                    </a:cubicBezTo>
                    <a:cubicBezTo>
                      <a:pt x="82" y="14"/>
                      <a:pt x="83" y="14"/>
                      <a:pt x="83" y="14"/>
                    </a:cubicBezTo>
                    <a:cubicBezTo>
                      <a:pt x="85" y="13"/>
                      <a:pt x="91" y="13"/>
                      <a:pt x="97" y="12"/>
                    </a:cubicBezTo>
                    <a:cubicBezTo>
                      <a:pt x="100" y="11"/>
                      <a:pt x="99" y="12"/>
                      <a:pt x="100" y="10"/>
                    </a:cubicBezTo>
                    <a:cubicBezTo>
                      <a:pt x="100" y="10"/>
                      <a:pt x="102" y="8"/>
                      <a:pt x="102" y="8"/>
                    </a:cubicBezTo>
                    <a:cubicBezTo>
                      <a:pt x="107" y="6"/>
                      <a:pt x="110" y="12"/>
                      <a:pt x="11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51" name="ïSļíḑé">
                <a:extLst>
                  <a:ext uri="{FF2B5EF4-FFF2-40B4-BE49-F238E27FC236}">
                    <a16:creationId xmlns:a16="http://schemas.microsoft.com/office/drawing/2014/main" xmlns="" id="{B3BF4185-BD32-49F9-84CA-08E3DC9CE053}"/>
                  </a:ext>
                </a:extLst>
              </p:cNvPr>
              <p:cNvSpPr/>
              <p:nvPr/>
            </p:nvSpPr>
            <p:spPr bwMode="auto">
              <a:xfrm>
                <a:off x="4053480" y="668427"/>
                <a:ext cx="29417" cy="12607"/>
              </a:xfrm>
              <a:custGeom>
                <a:avLst/>
                <a:gdLst>
                  <a:gd name="T0" fmla="*/ 10 w 14"/>
                  <a:gd name="T1" fmla="*/ 0 h 6"/>
                  <a:gd name="T2" fmla="*/ 14 w 14"/>
                  <a:gd name="T3" fmla="*/ 0 h 6"/>
                  <a:gd name="T4" fmla="*/ 10 w 1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6">
                    <a:moveTo>
                      <a:pt x="10" y="0"/>
                    </a:moveTo>
                    <a:cubicBezTo>
                      <a:pt x="11" y="0"/>
                      <a:pt x="12" y="0"/>
                      <a:pt x="14" y="0"/>
                    </a:cubicBezTo>
                    <a:cubicBezTo>
                      <a:pt x="14" y="6"/>
                      <a:pt x="0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52" name="îSļidè">
                <a:extLst>
                  <a:ext uri="{FF2B5EF4-FFF2-40B4-BE49-F238E27FC236}">
                    <a16:creationId xmlns:a16="http://schemas.microsoft.com/office/drawing/2014/main" xmlns="" id="{455660CB-495C-485F-AF95-85E7FB13B64A}"/>
                  </a:ext>
                </a:extLst>
              </p:cNvPr>
              <p:cNvSpPr/>
              <p:nvPr/>
            </p:nvSpPr>
            <p:spPr bwMode="auto">
              <a:xfrm>
                <a:off x="7827187" y="682435"/>
                <a:ext cx="85448" cy="67238"/>
              </a:xfrm>
              <a:custGeom>
                <a:avLst/>
                <a:gdLst>
                  <a:gd name="T0" fmla="*/ 11 w 41"/>
                  <a:gd name="T1" fmla="*/ 1 h 32"/>
                  <a:gd name="T2" fmla="*/ 13 w 41"/>
                  <a:gd name="T3" fmla="*/ 3 h 32"/>
                  <a:gd name="T4" fmla="*/ 24 w 41"/>
                  <a:gd name="T5" fmla="*/ 8 h 32"/>
                  <a:gd name="T6" fmla="*/ 30 w 41"/>
                  <a:gd name="T7" fmla="*/ 5 h 32"/>
                  <a:gd name="T8" fmla="*/ 41 w 41"/>
                  <a:gd name="T9" fmla="*/ 6 h 32"/>
                  <a:gd name="T10" fmla="*/ 37 w 41"/>
                  <a:gd name="T11" fmla="*/ 16 h 32"/>
                  <a:gd name="T12" fmla="*/ 23 w 41"/>
                  <a:gd name="T13" fmla="*/ 19 h 32"/>
                  <a:gd name="T14" fmla="*/ 23 w 41"/>
                  <a:gd name="T15" fmla="*/ 21 h 32"/>
                  <a:gd name="T16" fmla="*/ 19 w 41"/>
                  <a:gd name="T17" fmla="*/ 25 h 32"/>
                  <a:gd name="T18" fmla="*/ 13 w 41"/>
                  <a:gd name="T19" fmla="*/ 27 h 32"/>
                  <a:gd name="T20" fmla="*/ 6 w 41"/>
                  <a:gd name="T21" fmla="*/ 23 h 32"/>
                  <a:gd name="T22" fmla="*/ 0 w 41"/>
                  <a:gd name="T23" fmla="*/ 8 h 32"/>
                  <a:gd name="T24" fmla="*/ 11 w 41"/>
                  <a:gd name="T25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32">
                    <a:moveTo>
                      <a:pt x="11" y="1"/>
                    </a:moveTo>
                    <a:cubicBezTo>
                      <a:pt x="13" y="0"/>
                      <a:pt x="13" y="2"/>
                      <a:pt x="13" y="3"/>
                    </a:cubicBezTo>
                    <a:cubicBezTo>
                      <a:pt x="15" y="7"/>
                      <a:pt x="21" y="6"/>
                      <a:pt x="24" y="8"/>
                    </a:cubicBezTo>
                    <a:cubicBezTo>
                      <a:pt x="28" y="10"/>
                      <a:pt x="29" y="5"/>
                      <a:pt x="30" y="5"/>
                    </a:cubicBezTo>
                    <a:cubicBezTo>
                      <a:pt x="32" y="4"/>
                      <a:pt x="35" y="8"/>
                      <a:pt x="41" y="6"/>
                    </a:cubicBezTo>
                    <a:cubicBezTo>
                      <a:pt x="40" y="8"/>
                      <a:pt x="31" y="12"/>
                      <a:pt x="37" y="16"/>
                    </a:cubicBezTo>
                    <a:cubicBezTo>
                      <a:pt x="36" y="20"/>
                      <a:pt x="29" y="20"/>
                      <a:pt x="23" y="19"/>
                    </a:cubicBezTo>
                    <a:cubicBezTo>
                      <a:pt x="20" y="20"/>
                      <a:pt x="21" y="21"/>
                      <a:pt x="23" y="21"/>
                    </a:cubicBezTo>
                    <a:cubicBezTo>
                      <a:pt x="24" y="25"/>
                      <a:pt x="12" y="22"/>
                      <a:pt x="19" y="25"/>
                    </a:cubicBezTo>
                    <a:cubicBezTo>
                      <a:pt x="19" y="32"/>
                      <a:pt x="13" y="21"/>
                      <a:pt x="13" y="27"/>
                    </a:cubicBezTo>
                    <a:cubicBezTo>
                      <a:pt x="10" y="26"/>
                      <a:pt x="12" y="21"/>
                      <a:pt x="6" y="23"/>
                    </a:cubicBezTo>
                    <a:cubicBezTo>
                      <a:pt x="4" y="18"/>
                      <a:pt x="5" y="10"/>
                      <a:pt x="0" y="8"/>
                    </a:cubicBezTo>
                    <a:cubicBezTo>
                      <a:pt x="2" y="4"/>
                      <a:pt x="13" y="8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53" name="íšḻiďe">
                <a:extLst>
                  <a:ext uri="{FF2B5EF4-FFF2-40B4-BE49-F238E27FC236}">
                    <a16:creationId xmlns:a16="http://schemas.microsoft.com/office/drawing/2014/main" xmlns="" id="{FDE7B5CF-7733-489C-B656-24E5E6A2C340}"/>
                  </a:ext>
                </a:extLst>
              </p:cNvPr>
              <p:cNvSpPr/>
              <p:nvPr/>
            </p:nvSpPr>
            <p:spPr bwMode="auto">
              <a:xfrm>
                <a:off x="3770522" y="692241"/>
                <a:ext cx="23814" cy="15409"/>
              </a:xfrm>
              <a:custGeom>
                <a:avLst/>
                <a:gdLst>
                  <a:gd name="T0" fmla="*/ 6 w 11"/>
                  <a:gd name="T1" fmla="*/ 0 h 7"/>
                  <a:gd name="T2" fmla="*/ 8 w 11"/>
                  <a:gd name="T3" fmla="*/ 7 h 7"/>
                  <a:gd name="T4" fmla="*/ 0 w 11"/>
                  <a:gd name="T5" fmla="*/ 5 h 7"/>
                  <a:gd name="T6" fmla="*/ 6 w 11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6" y="0"/>
                    </a:moveTo>
                    <a:cubicBezTo>
                      <a:pt x="11" y="1"/>
                      <a:pt x="8" y="2"/>
                      <a:pt x="8" y="7"/>
                    </a:cubicBezTo>
                    <a:cubicBezTo>
                      <a:pt x="6" y="6"/>
                      <a:pt x="4" y="5"/>
                      <a:pt x="0" y="5"/>
                    </a:cubicBezTo>
                    <a:cubicBezTo>
                      <a:pt x="1" y="2"/>
                      <a:pt x="7" y="4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54" name="ïśļiḓè">
                <a:extLst>
                  <a:ext uri="{FF2B5EF4-FFF2-40B4-BE49-F238E27FC236}">
                    <a16:creationId xmlns:a16="http://schemas.microsoft.com/office/drawing/2014/main" xmlns="" id="{01949F00-B02B-49F0-BC82-09C8FC8AE45F}"/>
                  </a:ext>
                </a:extLst>
              </p:cNvPr>
              <p:cNvSpPr/>
              <p:nvPr/>
            </p:nvSpPr>
            <p:spPr bwMode="auto">
              <a:xfrm>
                <a:off x="7921039" y="692241"/>
                <a:ext cx="39222" cy="36420"/>
              </a:xfrm>
              <a:custGeom>
                <a:avLst/>
                <a:gdLst>
                  <a:gd name="T0" fmla="*/ 0 w 19"/>
                  <a:gd name="T1" fmla="*/ 5 h 17"/>
                  <a:gd name="T2" fmla="*/ 19 w 19"/>
                  <a:gd name="T3" fmla="*/ 9 h 17"/>
                  <a:gd name="T4" fmla="*/ 11 w 19"/>
                  <a:gd name="T5" fmla="*/ 16 h 17"/>
                  <a:gd name="T6" fmla="*/ 7 w 19"/>
                  <a:gd name="T7" fmla="*/ 13 h 17"/>
                  <a:gd name="T8" fmla="*/ 4 w 19"/>
                  <a:gd name="T9" fmla="*/ 13 h 17"/>
                  <a:gd name="T10" fmla="*/ 0 w 19"/>
                  <a:gd name="T11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7">
                    <a:moveTo>
                      <a:pt x="0" y="5"/>
                    </a:moveTo>
                    <a:cubicBezTo>
                      <a:pt x="6" y="0"/>
                      <a:pt x="16" y="5"/>
                      <a:pt x="19" y="9"/>
                    </a:cubicBezTo>
                    <a:cubicBezTo>
                      <a:pt x="18" y="13"/>
                      <a:pt x="10" y="10"/>
                      <a:pt x="11" y="16"/>
                    </a:cubicBezTo>
                    <a:cubicBezTo>
                      <a:pt x="9" y="17"/>
                      <a:pt x="8" y="13"/>
                      <a:pt x="7" y="13"/>
                    </a:cubicBezTo>
                    <a:cubicBezTo>
                      <a:pt x="7" y="12"/>
                      <a:pt x="4" y="13"/>
                      <a:pt x="4" y="13"/>
                    </a:cubicBezTo>
                    <a:cubicBezTo>
                      <a:pt x="2" y="10"/>
                      <a:pt x="4" y="6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55" name="í$líḑé">
                <a:extLst>
                  <a:ext uri="{FF2B5EF4-FFF2-40B4-BE49-F238E27FC236}">
                    <a16:creationId xmlns:a16="http://schemas.microsoft.com/office/drawing/2014/main" xmlns="" id="{CB433470-293B-42E9-84B5-DFB1A846C1CF}"/>
                  </a:ext>
                </a:extLst>
              </p:cNvPr>
              <p:cNvSpPr/>
              <p:nvPr/>
            </p:nvSpPr>
            <p:spPr bwMode="auto">
              <a:xfrm>
                <a:off x="7971467" y="703447"/>
                <a:ext cx="60234" cy="30817"/>
              </a:xfrm>
              <a:custGeom>
                <a:avLst/>
                <a:gdLst>
                  <a:gd name="T0" fmla="*/ 2 w 29"/>
                  <a:gd name="T1" fmla="*/ 2 h 15"/>
                  <a:gd name="T2" fmla="*/ 6 w 29"/>
                  <a:gd name="T3" fmla="*/ 2 h 15"/>
                  <a:gd name="T4" fmla="*/ 15 w 29"/>
                  <a:gd name="T5" fmla="*/ 6 h 15"/>
                  <a:gd name="T6" fmla="*/ 24 w 29"/>
                  <a:gd name="T7" fmla="*/ 9 h 15"/>
                  <a:gd name="T8" fmla="*/ 28 w 29"/>
                  <a:gd name="T9" fmla="*/ 13 h 15"/>
                  <a:gd name="T10" fmla="*/ 6 w 29"/>
                  <a:gd name="T11" fmla="*/ 9 h 15"/>
                  <a:gd name="T12" fmla="*/ 2 w 29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15">
                    <a:moveTo>
                      <a:pt x="2" y="2"/>
                    </a:moveTo>
                    <a:cubicBezTo>
                      <a:pt x="3" y="2"/>
                      <a:pt x="4" y="2"/>
                      <a:pt x="6" y="2"/>
                    </a:cubicBezTo>
                    <a:cubicBezTo>
                      <a:pt x="11" y="0"/>
                      <a:pt x="11" y="5"/>
                      <a:pt x="15" y="6"/>
                    </a:cubicBezTo>
                    <a:cubicBezTo>
                      <a:pt x="19" y="7"/>
                      <a:pt x="21" y="8"/>
                      <a:pt x="24" y="9"/>
                    </a:cubicBezTo>
                    <a:cubicBezTo>
                      <a:pt x="26" y="11"/>
                      <a:pt x="29" y="9"/>
                      <a:pt x="28" y="13"/>
                    </a:cubicBezTo>
                    <a:cubicBezTo>
                      <a:pt x="17" y="15"/>
                      <a:pt x="14" y="10"/>
                      <a:pt x="6" y="9"/>
                    </a:cubicBezTo>
                    <a:cubicBezTo>
                      <a:pt x="8" y="3"/>
                      <a:pt x="0" y="8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56" name="ïSliḍê">
                <a:extLst>
                  <a:ext uri="{FF2B5EF4-FFF2-40B4-BE49-F238E27FC236}">
                    <a16:creationId xmlns:a16="http://schemas.microsoft.com/office/drawing/2014/main" xmlns="" id="{5B9D6DCD-C490-4F65-ADA8-6EF14F14D36B}"/>
                  </a:ext>
                </a:extLst>
              </p:cNvPr>
              <p:cNvSpPr/>
              <p:nvPr/>
            </p:nvSpPr>
            <p:spPr bwMode="auto">
              <a:xfrm>
                <a:off x="4035269" y="752474"/>
                <a:ext cx="98055" cy="81245"/>
              </a:xfrm>
              <a:custGeom>
                <a:avLst/>
                <a:gdLst>
                  <a:gd name="T0" fmla="*/ 15 w 47"/>
                  <a:gd name="T1" fmla="*/ 8 h 39"/>
                  <a:gd name="T2" fmla="*/ 15 w 47"/>
                  <a:gd name="T3" fmla="*/ 6 h 39"/>
                  <a:gd name="T4" fmla="*/ 36 w 47"/>
                  <a:gd name="T5" fmla="*/ 0 h 39"/>
                  <a:gd name="T6" fmla="*/ 39 w 47"/>
                  <a:gd name="T7" fmla="*/ 8 h 39"/>
                  <a:gd name="T8" fmla="*/ 36 w 47"/>
                  <a:gd name="T9" fmla="*/ 13 h 39"/>
                  <a:gd name="T10" fmla="*/ 45 w 47"/>
                  <a:gd name="T11" fmla="*/ 15 h 39"/>
                  <a:gd name="T12" fmla="*/ 47 w 47"/>
                  <a:gd name="T13" fmla="*/ 30 h 39"/>
                  <a:gd name="T14" fmla="*/ 41 w 47"/>
                  <a:gd name="T15" fmla="*/ 30 h 39"/>
                  <a:gd name="T16" fmla="*/ 41 w 47"/>
                  <a:gd name="T17" fmla="*/ 34 h 39"/>
                  <a:gd name="T18" fmla="*/ 36 w 47"/>
                  <a:gd name="T19" fmla="*/ 34 h 39"/>
                  <a:gd name="T20" fmla="*/ 30 w 47"/>
                  <a:gd name="T21" fmla="*/ 38 h 39"/>
                  <a:gd name="T22" fmla="*/ 24 w 47"/>
                  <a:gd name="T23" fmla="*/ 32 h 39"/>
                  <a:gd name="T24" fmla="*/ 19 w 47"/>
                  <a:gd name="T25" fmla="*/ 26 h 39"/>
                  <a:gd name="T26" fmla="*/ 15 w 47"/>
                  <a:gd name="T27" fmla="*/ 23 h 39"/>
                  <a:gd name="T28" fmla="*/ 6 w 47"/>
                  <a:gd name="T29" fmla="*/ 21 h 39"/>
                  <a:gd name="T30" fmla="*/ 0 w 47"/>
                  <a:gd name="T31" fmla="*/ 17 h 39"/>
                  <a:gd name="T32" fmla="*/ 19 w 47"/>
                  <a:gd name="T33" fmla="*/ 19 h 39"/>
                  <a:gd name="T34" fmla="*/ 21 w 47"/>
                  <a:gd name="T35" fmla="*/ 12 h 39"/>
                  <a:gd name="T36" fmla="*/ 13 w 47"/>
                  <a:gd name="T37" fmla="*/ 6 h 39"/>
                  <a:gd name="T38" fmla="*/ 15 w 47"/>
                  <a:gd name="T39" fmla="*/ 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39">
                    <a:moveTo>
                      <a:pt x="15" y="8"/>
                    </a:moveTo>
                    <a:cubicBezTo>
                      <a:pt x="17" y="7"/>
                      <a:pt x="16" y="6"/>
                      <a:pt x="15" y="6"/>
                    </a:cubicBezTo>
                    <a:cubicBezTo>
                      <a:pt x="19" y="2"/>
                      <a:pt x="33" y="6"/>
                      <a:pt x="36" y="0"/>
                    </a:cubicBezTo>
                    <a:cubicBezTo>
                      <a:pt x="38" y="2"/>
                      <a:pt x="39" y="4"/>
                      <a:pt x="39" y="8"/>
                    </a:cubicBezTo>
                    <a:cubicBezTo>
                      <a:pt x="40" y="12"/>
                      <a:pt x="36" y="11"/>
                      <a:pt x="36" y="13"/>
                    </a:cubicBezTo>
                    <a:cubicBezTo>
                      <a:pt x="37" y="19"/>
                      <a:pt x="41" y="16"/>
                      <a:pt x="45" y="15"/>
                    </a:cubicBezTo>
                    <a:cubicBezTo>
                      <a:pt x="47" y="23"/>
                      <a:pt x="45" y="22"/>
                      <a:pt x="47" y="30"/>
                    </a:cubicBezTo>
                    <a:cubicBezTo>
                      <a:pt x="46" y="31"/>
                      <a:pt x="42" y="29"/>
                      <a:pt x="41" y="30"/>
                    </a:cubicBezTo>
                    <a:cubicBezTo>
                      <a:pt x="41" y="31"/>
                      <a:pt x="42" y="34"/>
                      <a:pt x="41" y="34"/>
                    </a:cubicBezTo>
                    <a:cubicBezTo>
                      <a:pt x="40" y="35"/>
                      <a:pt x="37" y="34"/>
                      <a:pt x="36" y="34"/>
                    </a:cubicBezTo>
                    <a:cubicBezTo>
                      <a:pt x="33" y="34"/>
                      <a:pt x="33" y="37"/>
                      <a:pt x="30" y="38"/>
                    </a:cubicBezTo>
                    <a:cubicBezTo>
                      <a:pt x="26" y="39"/>
                      <a:pt x="26" y="34"/>
                      <a:pt x="24" y="32"/>
                    </a:cubicBezTo>
                    <a:cubicBezTo>
                      <a:pt x="23" y="31"/>
                      <a:pt x="17" y="31"/>
                      <a:pt x="19" y="26"/>
                    </a:cubicBezTo>
                    <a:cubicBezTo>
                      <a:pt x="16" y="27"/>
                      <a:pt x="15" y="25"/>
                      <a:pt x="15" y="23"/>
                    </a:cubicBezTo>
                    <a:cubicBezTo>
                      <a:pt x="12" y="24"/>
                      <a:pt x="9" y="22"/>
                      <a:pt x="6" y="21"/>
                    </a:cubicBezTo>
                    <a:cubicBezTo>
                      <a:pt x="3" y="20"/>
                      <a:pt x="0" y="22"/>
                      <a:pt x="0" y="17"/>
                    </a:cubicBezTo>
                    <a:cubicBezTo>
                      <a:pt x="8" y="16"/>
                      <a:pt x="11" y="20"/>
                      <a:pt x="19" y="19"/>
                    </a:cubicBezTo>
                    <a:cubicBezTo>
                      <a:pt x="21" y="18"/>
                      <a:pt x="20" y="14"/>
                      <a:pt x="21" y="12"/>
                    </a:cubicBezTo>
                    <a:cubicBezTo>
                      <a:pt x="21" y="7"/>
                      <a:pt x="10" y="13"/>
                      <a:pt x="13" y="6"/>
                    </a:cubicBezTo>
                    <a:cubicBezTo>
                      <a:pt x="15" y="6"/>
                      <a:pt x="15" y="7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57" name="îsļíḍé">
                <a:extLst>
                  <a:ext uri="{FF2B5EF4-FFF2-40B4-BE49-F238E27FC236}">
                    <a16:creationId xmlns:a16="http://schemas.microsoft.com/office/drawing/2014/main" xmlns="" id="{FF28EE82-86DA-4336-B6B2-D33728B7829E}"/>
                  </a:ext>
                </a:extLst>
              </p:cNvPr>
              <p:cNvSpPr/>
              <p:nvPr/>
            </p:nvSpPr>
            <p:spPr bwMode="auto">
              <a:xfrm>
                <a:off x="4384064" y="760879"/>
                <a:ext cx="58833" cy="28016"/>
              </a:xfrm>
              <a:custGeom>
                <a:avLst/>
                <a:gdLst>
                  <a:gd name="T0" fmla="*/ 0 w 28"/>
                  <a:gd name="T1" fmla="*/ 2 h 13"/>
                  <a:gd name="T2" fmla="*/ 7 w 28"/>
                  <a:gd name="T3" fmla="*/ 0 h 13"/>
                  <a:gd name="T4" fmla="*/ 28 w 28"/>
                  <a:gd name="T5" fmla="*/ 6 h 13"/>
                  <a:gd name="T6" fmla="*/ 26 w 28"/>
                  <a:gd name="T7" fmla="*/ 13 h 13"/>
                  <a:gd name="T8" fmla="*/ 6 w 28"/>
                  <a:gd name="T9" fmla="*/ 6 h 13"/>
                  <a:gd name="T10" fmla="*/ 0 w 28"/>
                  <a:gd name="T11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13">
                    <a:moveTo>
                      <a:pt x="0" y="2"/>
                    </a:moveTo>
                    <a:cubicBezTo>
                      <a:pt x="0" y="0"/>
                      <a:pt x="5" y="0"/>
                      <a:pt x="7" y="0"/>
                    </a:cubicBezTo>
                    <a:cubicBezTo>
                      <a:pt x="14" y="1"/>
                      <a:pt x="22" y="5"/>
                      <a:pt x="28" y="6"/>
                    </a:cubicBezTo>
                    <a:cubicBezTo>
                      <a:pt x="28" y="9"/>
                      <a:pt x="26" y="10"/>
                      <a:pt x="26" y="13"/>
                    </a:cubicBezTo>
                    <a:cubicBezTo>
                      <a:pt x="16" y="13"/>
                      <a:pt x="12" y="11"/>
                      <a:pt x="6" y="6"/>
                    </a:cubicBezTo>
                    <a:cubicBezTo>
                      <a:pt x="4" y="4"/>
                      <a:pt x="4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58" name="íṣļiďè">
                <a:extLst>
                  <a:ext uri="{FF2B5EF4-FFF2-40B4-BE49-F238E27FC236}">
                    <a16:creationId xmlns:a16="http://schemas.microsoft.com/office/drawing/2014/main" xmlns="" id="{39A6AF36-878F-4EDB-971E-C17D75D81D5E}"/>
                  </a:ext>
                </a:extLst>
              </p:cNvPr>
              <p:cNvSpPr/>
              <p:nvPr/>
            </p:nvSpPr>
            <p:spPr bwMode="auto">
              <a:xfrm>
                <a:off x="7881817" y="760879"/>
                <a:ext cx="39222" cy="15409"/>
              </a:xfrm>
              <a:custGeom>
                <a:avLst/>
                <a:gdLst>
                  <a:gd name="T0" fmla="*/ 19 w 19"/>
                  <a:gd name="T1" fmla="*/ 6 h 7"/>
                  <a:gd name="T2" fmla="*/ 0 w 19"/>
                  <a:gd name="T3" fmla="*/ 4 h 7"/>
                  <a:gd name="T4" fmla="*/ 6 w 19"/>
                  <a:gd name="T5" fmla="*/ 0 h 7"/>
                  <a:gd name="T6" fmla="*/ 19 w 19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7">
                    <a:moveTo>
                      <a:pt x="19" y="6"/>
                    </a:moveTo>
                    <a:cubicBezTo>
                      <a:pt x="16" y="7"/>
                      <a:pt x="5" y="6"/>
                      <a:pt x="0" y="4"/>
                    </a:cubicBezTo>
                    <a:cubicBezTo>
                      <a:pt x="1" y="1"/>
                      <a:pt x="6" y="3"/>
                      <a:pt x="6" y="0"/>
                    </a:cubicBezTo>
                    <a:cubicBezTo>
                      <a:pt x="10" y="2"/>
                      <a:pt x="19" y="0"/>
                      <a:pt x="19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59" name="íṣ1îḍè">
                <a:extLst>
                  <a:ext uri="{FF2B5EF4-FFF2-40B4-BE49-F238E27FC236}">
                    <a16:creationId xmlns:a16="http://schemas.microsoft.com/office/drawing/2014/main" xmlns="" id="{C121BD27-2C1F-411F-ACB9-FDE63624DACC}"/>
                  </a:ext>
                </a:extLst>
              </p:cNvPr>
              <p:cNvSpPr/>
              <p:nvPr/>
            </p:nvSpPr>
            <p:spPr bwMode="auto">
              <a:xfrm>
                <a:off x="4811303" y="846327"/>
                <a:ext cx="30817" cy="21012"/>
              </a:xfrm>
              <a:custGeom>
                <a:avLst/>
                <a:gdLst>
                  <a:gd name="T0" fmla="*/ 15 w 15"/>
                  <a:gd name="T1" fmla="*/ 8 h 10"/>
                  <a:gd name="T2" fmla="*/ 0 w 15"/>
                  <a:gd name="T3" fmla="*/ 4 h 10"/>
                  <a:gd name="T4" fmla="*/ 15 w 15"/>
                  <a:gd name="T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0">
                    <a:moveTo>
                      <a:pt x="15" y="8"/>
                    </a:moveTo>
                    <a:cubicBezTo>
                      <a:pt x="6" y="10"/>
                      <a:pt x="8" y="2"/>
                      <a:pt x="0" y="4"/>
                    </a:cubicBezTo>
                    <a:cubicBezTo>
                      <a:pt x="3" y="0"/>
                      <a:pt x="15" y="2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60" name="îšlidè">
                <a:extLst>
                  <a:ext uri="{FF2B5EF4-FFF2-40B4-BE49-F238E27FC236}">
                    <a16:creationId xmlns:a16="http://schemas.microsoft.com/office/drawing/2014/main" xmlns="" id="{EADC441B-172C-4C2C-B3B8-95BAC3242FCB}"/>
                  </a:ext>
                </a:extLst>
              </p:cNvPr>
              <p:cNvSpPr/>
              <p:nvPr/>
            </p:nvSpPr>
            <p:spPr bwMode="auto">
              <a:xfrm>
                <a:off x="4790291" y="867338"/>
                <a:ext cx="43425" cy="25214"/>
              </a:xfrm>
              <a:custGeom>
                <a:avLst/>
                <a:gdLst>
                  <a:gd name="T0" fmla="*/ 21 w 21"/>
                  <a:gd name="T1" fmla="*/ 7 h 12"/>
                  <a:gd name="T2" fmla="*/ 3 w 21"/>
                  <a:gd name="T3" fmla="*/ 7 h 12"/>
                  <a:gd name="T4" fmla="*/ 8 w 21"/>
                  <a:gd name="T5" fmla="*/ 1 h 12"/>
                  <a:gd name="T6" fmla="*/ 21 w 21"/>
                  <a:gd name="T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2">
                    <a:moveTo>
                      <a:pt x="21" y="7"/>
                    </a:moveTo>
                    <a:cubicBezTo>
                      <a:pt x="19" y="12"/>
                      <a:pt x="5" y="12"/>
                      <a:pt x="3" y="7"/>
                    </a:cubicBezTo>
                    <a:cubicBezTo>
                      <a:pt x="0" y="0"/>
                      <a:pt x="9" y="6"/>
                      <a:pt x="8" y="1"/>
                    </a:cubicBezTo>
                    <a:cubicBezTo>
                      <a:pt x="12" y="4"/>
                      <a:pt x="16" y="6"/>
                      <a:pt x="21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61" name="îṡľïḋe">
                <a:extLst>
                  <a:ext uri="{FF2B5EF4-FFF2-40B4-BE49-F238E27FC236}">
                    <a16:creationId xmlns:a16="http://schemas.microsoft.com/office/drawing/2014/main" xmlns="" id="{17A461A5-EE93-40BB-B9CB-78CEDC8D3725}"/>
                  </a:ext>
                </a:extLst>
              </p:cNvPr>
              <p:cNvSpPr/>
              <p:nvPr/>
            </p:nvSpPr>
            <p:spPr bwMode="auto">
              <a:xfrm>
                <a:off x="6419400" y="885549"/>
                <a:ext cx="29417" cy="23814"/>
              </a:xfrm>
              <a:custGeom>
                <a:avLst/>
                <a:gdLst>
                  <a:gd name="T0" fmla="*/ 6 w 14"/>
                  <a:gd name="T1" fmla="*/ 0 h 11"/>
                  <a:gd name="T2" fmla="*/ 14 w 14"/>
                  <a:gd name="T3" fmla="*/ 7 h 11"/>
                  <a:gd name="T4" fmla="*/ 4 w 14"/>
                  <a:gd name="T5" fmla="*/ 11 h 11"/>
                  <a:gd name="T6" fmla="*/ 2 w 14"/>
                  <a:gd name="T7" fmla="*/ 2 h 11"/>
                  <a:gd name="T8" fmla="*/ 6 w 14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1">
                    <a:moveTo>
                      <a:pt x="6" y="0"/>
                    </a:moveTo>
                    <a:cubicBezTo>
                      <a:pt x="11" y="0"/>
                      <a:pt x="13" y="2"/>
                      <a:pt x="14" y="7"/>
                    </a:cubicBezTo>
                    <a:cubicBezTo>
                      <a:pt x="9" y="7"/>
                      <a:pt x="5" y="7"/>
                      <a:pt x="4" y="11"/>
                    </a:cubicBezTo>
                    <a:cubicBezTo>
                      <a:pt x="0" y="11"/>
                      <a:pt x="3" y="4"/>
                      <a:pt x="2" y="2"/>
                    </a:cubicBezTo>
                    <a:cubicBezTo>
                      <a:pt x="5" y="2"/>
                      <a:pt x="6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62" name="isļiḑê">
                <a:extLst>
                  <a:ext uri="{FF2B5EF4-FFF2-40B4-BE49-F238E27FC236}">
                    <a16:creationId xmlns:a16="http://schemas.microsoft.com/office/drawing/2014/main" xmlns="" id="{E0688CB7-E927-495F-870D-4F203394EA9C}"/>
                  </a:ext>
                </a:extLst>
              </p:cNvPr>
              <p:cNvSpPr/>
              <p:nvPr/>
            </p:nvSpPr>
            <p:spPr bwMode="auto">
              <a:xfrm>
                <a:off x="3945619" y="900957"/>
                <a:ext cx="29417" cy="21012"/>
              </a:xfrm>
              <a:custGeom>
                <a:avLst/>
                <a:gdLst>
                  <a:gd name="T0" fmla="*/ 13 w 14"/>
                  <a:gd name="T1" fmla="*/ 8 h 10"/>
                  <a:gd name="T2" fmla="*/ 0 w 14"/>
                  <a:gd name="T3" fmla="*/ 10 h 10"/>
                  <a:gd name="T4" fmla="*/ 13 w 14"/>
                  <a:gd name="T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0">
                    <a:moveTo>
                      <a:pt x="13" y="8"/>
                    </a:moveTo>
                    <a:cubicBezTo>
                      <a:pt x="7" y="7"/>
                      <a:pt x="5" y="9"/>
                      <a:pt x="0" y="10"/>
                    </a:cubicBezTo>
                    <a:cubicBezTo>
                      <a:pt x="1" y="6"/>
                      <a:pt x="14" y="0"/>
                      <a:pt x="13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63" name="îŝḻïḓe">
                <a:extLst>
                  <a:ext uri="{FF2B5EF4-FFF2-40B4-BE49-F238E27FC236}">
                    <a16:creationId xmlns:a16="http://schemas.microsoft.com/office/drawing/2014/main" xmlns="" id="{B579D7AC-44AA-473E-9B63-EA6E4F470732}"/>
                  </a:ext>
                </a:extLst>
              </p:cNvPr>
              <p:cNvSpPr/>
              <p:nvPr/>
            </p:nvSpPr>
            <p:spPr bwMode="auto">
              <a:xfrm>
                <a:off x="4434493" y="917766"/>
                <a:ext cx="47627" cy="29417"/>
              </a:xfrm>
              <a:custGeom>
                <a:avLst/>
                <a:gdLst>
                  <a:gd name="T0" fmla="*/ 19 w 23"/>
                  <a:gd name="T1" fmla="*/ 2 h 14"/>
                  <a:gd name="T2" fmla="*/ 21 w 23"/>
                  <a:gd name="T3" fmla="*/ 13 h 14"/>
                  <a:gd name="T4" fmla="*/ 2 w 23"/>
                  <a:gd name="T5" fmla="*/ 9 h 14"/>
                  <a:gd name="T6" fmla="*/ 6 w 23"/>
                  <a:gd name="T7" fmla="*/ 2 h 14"/>
                  <a:gd name="T8" fmla="*/ 19 w 23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4">
                    <a:moveTo>
                      <a:pt x="19" y="2"/>
                    </a:moveTo>
                    <a:cubicBezTo>
                      <a:pt x="21" y="4"/>
                      <a:pt x="23" y="11"/>
                      <a:pt x="21" y="13"/>
                    </a:cubicBezTo>
                    <a:cubicBezTo>
                      <a:pt x="13" y="12"/>
                      <a:pt x="4" y="14"/>
                      <a:pt x="2" y="9"/>
                    </a:cubicBezTo>
                    <a:cubicBezTo>
                      <a:pt x="0" y="3"/>
                      <a:pt x="8" y="8"/>
                      <a:pt x="6" y="2"/>
                    </a:cubicBezTo>
                    <a:cubicBezTo>
                      <a:pt x="11" y="0"/>
                      <a:pt x="19" y="5"/>
                      <a:pt x="19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64" name="ïsľïďe">
                <a:extLst>
                  <a:ext uri="{FF2B5EF4-FFF2-40B4-BE49-F238E27FC236}">
                    <a16:creationId xmlns:a16="http://schemas.microsoft.com/office/drawing/2014/main" xmlns="" id="{45BCF4DC-4EB5-4655-B01C-1A5CF6E2A1E8}"/>
                  </a:ext>
                </a:extLst>
              </p:cNvPr>
              <p:cNvSpPr/>
              <p:nvPr/>
            </p:nvSpPr>
            <p:spPr bwMode="auto">
              <a:xfrm>
                <a:off x="4416282" y="999012"/>
                <a:ext cx="57433" cy="26615"/>
              </a:xfrm>
              <a:custGeom>
                <a:avLst/>
                <a:gdLst>
                  <a:gd name="T0" fmla="*/ 26 w 28"/>
                  <a:gd name="T1" fmla="*/ 5 h 13"/>
                  <a:gd name="T2" fmla="*/ 19 w 28"/>
                  <a:gd name="T3" fmla="*/ 9 h 13"/>
                  <a:gd name="T4" fmla="*/ 11 w 28"/>
                  <a:gd name="T5" fmla="*/ 11 h 13"/>
                  <a:gd name="T6" fmla="*/ 4 w 28"/>
                  <a:gd name="T7" fmla="*/ 9 h 13"/>
                  <a:gd name="T8" fmla="*/ 5 w 28"/>
                  <a:gd name="T9" fmla="*/ 4 h 13"/>
                  <a:gd name="T10" fmla="*/ 11 w 28"/>
                  <a:gd name="T11" fmla="*/ 0 h 13"/>
                  <a:gd name="T12" fmla="*/ 26 w 28"/>
                  <a:gd name="T13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3">
                    <a:moveTo>
                      <a:pt x="26" y="5"/>
                    </a:moveTo>
                    <a:cubicBezTo>
                      <a:pt x="28" y="11"/>
                      <a:pt x="21" y="9"/>
                      <a:pt x="19" y="9"/>
                    </a:cubicBezTo>
                    <a:cubicBezTo>
                      <a:pt x="18" y="9"/>
                      <a:pt x="13" y="13"/>
                      <a:pt x="11" y="11"/>
                    </a:cubicBezTo>
                    <a:cubicBezTo>
                      <a:pt x="10" y="9"/>
                      <a:pt x="6" y="10"/>
                      <a:pt x="4" y="9"/>
                    </a:cubicBezTo>
                    <a:cubicBezTo>
                      <a:pt x="0" y="4"/>
                      <a:pt x="12" y="6"/>
                      <a:pt x="5" y="4"/>
                    </a:cubicBezTo>
                    <a:cubicBezTo>
                      <a:pt x="6" y="1"/>
                      <a:pt x="11" y="3"/>
                      <a:pt x="11" y="0"/>
                    </a:cubicBezTo>
                    <a:cubicBezTo>
                      <a:pt x="16" y="1"/>
                      <a:pt x="22" y="2"/>
                      <a:pt x="26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65" name="íṩļïḍè">
                <a:extLst>
                  <a:ext uri="{FF2B5EF4-FFF2-40B4-BE49-F238E27FC236}">
                    <a16:creationId xmlns:a16="http://schemas.microsoft.com/office/drawing/2014/main" xmlns="" id="{8BEC2FE0-F61A-4756-8CD4-8D6C9567E10B}"/>
                  </a:ext>
                </a:extLst>
              </p:cNvPr>
              <p:cNvSpPr/>
              <p:nvPr/>
            </p:nvSpPr>
            <p:spPr bwMode="auto">
              <a:xfrm>
                <a:off x="4417683" y="1039635"/>
                <a:ext cx="26615" cy="12607"/>
              </a:xfrm>
              <a:custGeom>
                <a:avLst/>
                <a:gdLst>
                  <a:gd name="T0" fmla="*/ 10 w 13"/>
                  <a:gd name="T1" fmla="*/ 6 h 6"/>
                  <a:gd name="T2" fmla="*/ 3 w 13"/>
                  <a:gd name="T3" fmla="*/ 6 h 6"/>
                  <a:gd name="T4" fmla="*/ 10 w 13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">
                    <a:moveTo>
                      <a:pt x="10" y="6"/>
                    </a:moveTo>
                    <a:cubicBezTo>
                      <a:pt x="6" y="3"/>
                      <a:pt x="8" y="6"/>
                      <a:pt x="3" y="6"/>
                    </a:cubicBezTo>
                    <a:cubicBezTo>
                      <a:pt x="0" y="0"/>
                      <a:pt x="13" y="0"/>
                      <a:pt x="10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66" name="îṩ1iḓe">
                <a:extLst>
                  <a:ext uri="{FF2B5EF4-FFF2-40B4-BE49-F238E27FC236}">
                    <a16:creationId xmlns:a16="http://schemas.microsoft.com/office/drawing/2014/main" xmlns="" id="{3B15F45E-1D68-49F9-B6F6-8EF5B64A7125}"/>
                  </a:ext>
                </a:extLst>
              </p:cNvPr>
              <p:cNvSpPr/>
              <p:nvPr/>
            </p:nvSpPr>
            <p:spPr bwMode="auto">
              <a:xfrm>
                <a:off x="4330835" y="1059246"/>
                <a:ext cx="30817" cy="18211"/>
              </a:xfrm>
              <a:custGeom>
                <a:avLst/>
                <a:gdLst>
                  <a:gd name="T0" fmla="*/ 13 w 15"/>
                  <a:gd name="T1" fmla="*/ 1 h 9"/>
                  <a:gd name="T2" fmla="*/ 15 w 15"/>
                  <a:gd name="T3" fmla="*/ 4 h 9"/>
                  <a:gd name="T4" fmla="*/ 7 w 15"/>
                  <a:gd name="T5" fmla="*/ 6 h 9"/>
                  <a:gd name="T6" fmla="*/ 0 w 15"/>
                  <a:gd name="T7" fmla="*/ 6 h 9"/>
                  <a:gd name="T8" fmla="*/ 13 w 15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9">
                    <a:moveTo>
                      <a:pt x="13" y="1"/>
                    </a:moveTo>
                    <a:cubicBezTo>
                      <a:pt x="13" y="3"/>
                      <a:pt x="13" y="4"/>
                      <a:pt x="15" y="4"/>
                    </a:cubicBezTo>
                    <a:cubicBezTo>
                      <a:pt x="15" y="8"/>
                      <a:pt x="9" y="5"/>
                      <a:pt x="7" y="6"/>
                    </a:cubicBezTo>
                    <a:cubicBezTo>
                      <a:pt x="5" y="9"/>
                      <a:pt x="7" y="6"/>
                      <a:pt x="0" y="6"/>
                    </a:cubicBezTo>
                    <a:cubicBezTo>
                      <a:pt x="3" y="3"/>
                      <a:pt x="6" y="0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67" name="íṩľîdê">
                <a:extLst>
                  <a:ext uri="{FF2B5EF4-FFF2-40B4-BE49-F238E27FC236}">
                    <a16:creationId xmlns:a16="http://schemas.microsoft.com/office/drawing/2014/main" xmlns="" id="{803EC36E-DD14-4DA7-BA92-FDA72FE7722E}"/>
                  </a:ext>
                </a:extLst>
              </p:cNvPr>
              <p:cNvSpPr/>
              <p:nvPr/>
            </p:nvSpPr>
            <p:spPr bwMode="auto">
              <a:xfrm>
                <a:off x="4388266" y="1076055"/>
                <a:ext cx="12607" cy="18211"/>
              </a:xfrm>
              <a:custGeom>
                <a:avLst/>
                <a:gdLst>
                  <a:gd name="T0" fmla="*/ 2 w 6"/>
                  <a:gd name="T1" fmla="*/ 0 h 9"/>
                  <a:gd name="T2" fmla="*/ 5 w 6"/>
                  <a:gd name="T3" fmla="*/ 8 h 9"/>
                  <a:gd name="T4" fmla="*/ 2 w 6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9">
                    <a:moveTo>
                      <a:pt x="2" y="0"/>
                    </a:moveTo>
                    <a:cubicBezTo>
                      <a:pt x="5" y="1"/>
                      <a:pt x="6" y="3"/>
                      <a:pt x="5" y="8"/>
                    </a:cubicBezTo>
                    <a:cubicBezTo>
                      <a:pt x="0" y="9"/>
                      <a:pt x="2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68" name="ïṡḻídê">
                <a:extLst>
                  <a:ext uri="{FF2B5EF4-FFF2-40B4-BE49-F238E27FC236}">
                    <a16:creationId xmlns:a16="http://schemas.microsoft.com/office/drawing/2014/main" xmlns="" id="{BC8F661D-1B34-49C1-9663-26B1FA05E7AB}"/>
                  </a:ext>
                </a:extLst>
              </p:cNvPr>
              <p:cNvSpPr/>
              <p:nvPr/>
            </p:nvSpPr>
            <p:spPr bwMode="auto">
              <a:xfrm>
                <a:off x="5499087" y="1237145"/>
                <a:ext cx="68639" cy="84047"/>
              </a:xfrm>
              <a:custGeom>
                <a:avLst/>
                <a:gdLst>
                  <a:gd name="T0" fmla="*/ 12 w 33"/>
                  <a:gd name="T1" fmla="*/ 0 h 40"/>
                  <a:gd name="T2" fmla="*/ 14 w 33"/>
                  <a:gd name="T3" fmla="*/ 2 h 40"/>
                  <a:gd name="T4" fmla="*/ 27 w 33"/>
                  <a:gd name="T5" fmla="*/ 2 h 40"/>
                  <a:gd name="T6" fmla="*/ 32 w 33"/>
                  <a:gd name="T7" fmla="*/ 6 h 40"/>
                  <a:gd name="T8" fmla="*/ 31 w 33"/>
                  <a:gd name="T9" fmla="*/ 10 h 40"/>
                  <a:gd name="T10" fmla="*/ 27 w 33"/>
                  <a:gd name="T11" fmla="*/ 12 h 40"/>
                  <a:gd name="T12" fmla="*/ 31 w 33"/>
                  <a:gd name="T13" fmla="*/ 21 h 40"/>
                  <a:gd name="T14" fmla="*/ 29 w 33"/>
                  <a:gd name="T15" fmla="*/ 30 h 40"/>
                  <a:gd name="T16" fmla="*/ 19 w 33"/>
                  <a:gd name="T17" fmla="*/ 30 h 40"/>
                  <a:gd name="T18" fmla="*/ 18 w 33"/>
                  <a:gd name="T19" fmla="*/ 36 h 40"/>
                  <a:gd name="T20" fmla="*/ 14 w 33"/>
                  <a:gd name="T21" fmla="*/ 40 h 40"/>
                  <a:gd name="T22" fmla="*/ 3 w 33"/>
                  <a:gd name="T23" fmla="*/ 40 h 40"/>
                  <a:gd name="T24" fmla="*/ 6 w 33"/>
                  <a:gd name="T25" fmla="*/ 28 h 40"/>
                  <a:gd name="T26" fmla="*/ 6 w 33"/>
                  <a:gd name="T27" fmla="*/ 21 h 40"/>
                  <a:gd name="T28" fmla="*/ 3 w 33"/>
                  <a:gd name="T29" fmla="*/ 12 h 40"/>
                  <a:gd name="T30" fmla="*/ 10 w 33"/>
                  <a:gd name="T31" fmla="*/ 13 h 40"/>
                  <a:gd name="T32" fmla="*/ 12 w 33"/>
                  <a:gd name="T3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3" h="40">
                    <a:moveTo>
                      <a:pt x="12" y="0"/>
                    </a:moveTo>
                    <a:cubicBezTo>
                      <a:pt x="14" y="0"/>
                      <a:pt x="14" y="1"/>
                      <a:pt x="14" y="2"/>
                    </a:cubicBezTo>
                    <a:cubicBezTo>
                      <a:pt x="14" y="5"/>
                      <a:pt x="22" y="0"/>
                      <a:pt x="27" y="2"/>
                    </a:cubicBezTo>
                    <a:cubicBezTo>
                      <a:pt x="28" y="5"/>
                      <a:pt x="29" y="6"/>
                      <a:pt x="32" y="6"/>
                    </a:cubicBezTo>
                    <a:cubicBezTo>
                      <a:pt x="33" y="8"/>
                      <a:pt x="32" y="9"/>
                      <a:pt x="31" y="10"/>
                    </a:cubicBezTo>
                    <a:cubicBezTo>
                      <a:pt x="31" y="11"/>
                      <a:pt x="28" y="11"/>
                      <a:pt x="27" y="12"/>
                    </a:cubicBezTo>
                    <a:cubicBezTo>
                      <a:pt x="27" y="16"/>
                      <a:pt x="30" y="17"/>
                      <a:pt x="31" y="21"/>
                    </a:cubicBezTo>
                    <a:cubicBezTo>
                      <a:pt x="31" y="24"/>
                      <a:pt x="28" y="26"/>
                      <a:pt x="29" y="30"/>
                    </a:cubicBezTo>
                    <a:cubicBezTo>
                      <a:pt x="26" y="30"/>
                      <a:pt x="23" y="30"/>
                      <a:pt x="19" y="30"/>
                    </a:cubicBezTo>
                    <a:cubicBezTo>
                      <a:pt x="17" y="30"/>
                      <a:pt x="19" y="34"/>
                      <a:pt x="18" y="36"/>
                    </a:cubicBezTo>
                    <a:cubicBezTo>
                      <a:pt x="17" y="37"/>
                      <a:pt x="12" y="36"/>
                      <a:pt x="14" y="40"/>
                    </a:cubicBezTo>
                    <a:cubicBezTo>
                      <a:pt x="10" y="40"/>
                      <a:pt x="6" y="40"/>
                      <a:pt x="3" y="40"/>
                    </a:cubicBezTo>
                    <a:cubicBezTo>
                      <a:pt x="4" y="36"/>
                      <a:pt x="0" y="27"/>
                      <a:pt x="6" y="28"/>
                    </a:cubicBezTo>
                    <a:cubicBezTo>
                      <a:pt x="7" y="23"/>
                      <a:pt x="3" y="25"/>
                      <a:pt x="6" y="21"/>
                    </a:cubicBezTo>
                    <a:cubicBezTo>
                      <a:pt x="8" y="15"/>
                      <a:pt x="1" y="17"/>
                      <a:pt x="3" y="12"/>
                    </a:cubicBezTo>
                    <a:cubicBezTo>
                      <a:pt x="7" y="11"/>
                      <a:pt x="8" y="13"/>
                      <a:pt x="10" y="13"/>
                    </a:cubicBezTo>
                    <a:cubicBezTo>
                      <a:pt x="14" y="13"/>
                      <a:pt x="11" y="4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69" name="íṧ1iḍê">
                <a:extLst>
                  <a:ext uri="{FF2B5EF4-FFF2-40B4-BE49-F238E27FC236}">
                    <a16:creationId xmlns:a16="http://schemas.microsoft.com/office/drawing/2014/main" xmlns="" id="{9340B71E-52C9-4110-84FD-4038A3C8D909}"/>
                  </a:ext>
                </a:extLst>
              </p:cNvPr>
              <p:cNvSpPr/>
              <p:nvPr/>
            </p:nvSpPr>
            <p:spPr bwMode="auto">
              <a:xfrm>
                <a:off x="3054722" y="1241347"/>
                <a:ext cx="21012" cy="19611"/>
              </a:xfrm>
              <a:custGeom>
                <a:avLst/>
                <a:gdLst>
                  <a:gd name="T0" fmla="*/ 9 w 10"/>
                  <a:gd name="T1" fmla="*/ 0 h 9"/>
                  <a:gd name="T2" fmla="*/ 7 w 10"/>
                  <a:gd name="T3" fmla="*/ 4 h 9"/>
                  <a:gd name="T4" fmla="*/ 0 w 10"/>
                  <a:gd name="T5" fmla="*/ 6 h 9"/>
                  <a:gd name="T6" fmla="*/ 9 w 10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9">
                    <a:moveTo>
                      <a:pt x="9" y="0"/>
                    </a:moveTo>
                    <a:cubicBezTo>
                      <a:pt x="10" y="3"/>
                      <a:pt x="8" y="3"/>
                      <a:pt x="7" y="4"/>
                    </a:cubicBezTo>
                    <a:cubicBezTo>
                      <a:pt x="5" y="7"/>
                      <a:pt x="4" y="9"/>
                      <a:pt x="0" y="6"/>
                    </a:cubicBezTo>
                    <a:cubicBezTo>
                      <a:pt x="1" y="2"/>
                      <a:pt x="5" y="1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70" name="iŝľíḍê">
                <a:extLst>
                  <a:ext uri="{FF2B5EF4-FFF2-40B4-BE49-F238E27FC236}">
                    <a16:creationId xmlns:a16="http://schemas.microsoft.com/office/drawing/2014/main" xmlns="" id="{02352B24-F22E-4AF3-966D-5B294883BCEB}"/>
                  </a:ext>
                </a:extLst>
              </p:cNvPr>
              <p:cNvSpPr/>
              <p:nvPr/>
            </p:nvSpPr>
            <p:spPr bwMode="auto">
              <a:xfrm>
                <a:off x="3560405" y="1258157"/>
                <a:ext cx="25214" cy="37822"/>
              </a:xfrm>
              <a:custGeom>
                <a:avLst/>
                <a:gdLst>
                  <a:gd name="T0" fmla="*/ 3 w 12"/>
                  <a:gd name="T1" fmla="*/ 0 h 18"/>
                  <a:gd name="T2" fmla="*/ 12 w 12"/>
                  <a:gd name="T3" fmla="*/ 13 h 18"/>
                  <a:gd name="T4" fmla="*/ 5 w 12"/>
                  <a:gd name="T5" fmla="*/ 9 h 18"/>
                  <a:gd name="T6" fmla="*/ 3 w 12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8">
                    <a:moveTo>
                      <a:pt x="3" y="0"/>
                    </a:moveTo>
                    <a:cubicBezTo>
                      <a:pt x="6" y="4"/>
                      <a:pt x="7" y="11"/>
                      <a:pt x="12" y="13"/>
                    </a:cubicBezTo>
                    <a:cubicBezTo>
                      <a:pt x="10" y="18"/>
                      <a:pt x="5" y="12"/>
                      <a:pt x="5" y="9"/>
                    </a:cubicBezTo>
                    <a:cubicBezTo>
                      <a:pt x="0" y="9"/>
                      <a:pt x="0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71" name="íśḷiḍe">
                <a:extLst>
                  <a:ext uri="{FF2B5EF4-FFF2-40B4-BE49-F238E27FC236}">
                    <a16:creationId xmlns:a16="http://schemas.microsoft.com/office/drawing/2014/main" xmlns="" id="{E02406AE-5064-451C-985D-4CA2715BDA3B}"/>
                  </a:ext>
                </a:extLst>
              </p:cNvPr>
              <p:cNvSpPr/>
              <p:nvPr/>
            </p:nvSpPr>
            <p:spPr bwMode="auto">
              <a:xfrm>
                <a:off x="7900028" y="1241347"/>
                <a:ext cx="40623" cy="180701"/>
              </a:xfrm>
              <a:custGeom>
                <a:avLst/>
                <a:gdLst>
                  <a:gd name="T0" fmla="*/ 6 w 19"/>
                  <a:gd name="T1" fmla="*/ 10 h 87"/>
                  <a:gd name="T2" fmla="*/ 10 w 19"/>
                  <a:gd name="T3" fmla="*/ 23 h 87"/>
                  <a:gd name="T4" fmla="*/ 12 w 19"/>
                  <a:gd name="T5" fmla="*/ 30 h 87"/>
                  <a:gd name="T6" fmla="*/ 12 w 19"/>
                  <a:gd name="T7" fmla="*/ 36 h 87"/>
                  <a:gd name="T8" fmla="*/ 14 w 19"/>
                  <a:gd name="T9" fmla="*/ 51 h 87"/>
                  <a:gd name="T10" fmla="*/ 19 w 19"/>
                  <a:gd name="T11" fmla="*/ 58 h 87"/>
                  <a:gd name="T12" fmla="*/ 12 w 19"/>
                  <a:gd name="T13" fmla="*/ 60 h 87"/>
                  <a:gd name="T14" fmla="*/ 12 w 19"/>
                  <a:gd name="T15" fmla="*/ 73 h 87"/>
                  <a:gd name="T16" fmla="*/ 8 w 19"/>
                  <a:gd name="T17" fmla="*/ 73 h 87"/>
                  <a:gd name="T18" fmla="*/ 12 w 19"/>
                  <a:gd name="T19" fmla="*/ 86 h 87"/>
                  <a:gd name="T20" fmla="*/ 2 w 19"/>
                  <a:gd name="T21" fmla="*/ 84 h 87"/>
                  <a:gd name="T22" fmla="*/ 4 w 19"/>
                  <a:gd name="T23" fmla="*/ 73 h 87"/>
                  <a:gd name="T24" fmla="*/ 1 w 19"/>
                  <a:gd name="T25" fmla="*/ 67 h 87"/>
                  <a:gd name="T26" fmla="*/ 4 w 19"/>
                  <a:gd name="T27" fmla="*/ 45 h 87"/>
                  <a:gd name="T28" fmla="*/ 1 w 19"/>
                  <a:gd name="T29" fmla="*/ 36 h 87"/>
                  <a:gd name="T30" fmla="*/ 1 w 19"/>
                  <a:gd name="T31" fmla="*/ 23 h 87"/>
                  <a:gd name="T32" fmla="*/ 6 w 19"/>
                  <a:gd name="T33" fmla="*/ 17 h 87"/>
                  <a:gd name="T34" fmla="*/ 8 w 19"/>
                  <a:gd name="T35" fmla="*/ 11 h 87"/>
                  <a:gd name="T36" fmla="*/ 6 w 19"/>
                  <a:gd name="T37" fmla="*/ 1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87">
                    <a:moveTo>
                      <a:pt x="6" y="10"/>
                    </a:moveTo>
                    <a:cubicBezTo>
                      <a:pt x="14" y="0"/>
                      <a:pt x="7" y="20"/>
                      <a:pt x="10" y="23"/>
                    </a:cubicBezTo>
                    <a:cubicBezTo>
                      <a:pt x="13" y="25"/>
                      <a:pt x="8" y="26"/>
                      <a:pt x="12" y="30"/>
                    </a:cubicBezTo>
                    <a:cubicBezTo>
                      <a:pt x="14" y="33"/>
                      <a:pt x="12" y="33"/>
                      <a:pt x="12" y="36"/>
                    </a:cubicBezTo>
                    <a:cubicBezTo>
                      <a:pt x="12" y="38"/>
                      <a:pt x="15" y="43"/>
                      <a:pt x="14" y="51"/>
                    </a:cubicBezTo>
                    <a:cubicBezTo>
                      <a:pt x="13" y="55"/>
                      <a:pt x="16" y="56"/>
                      <a:pt x="19" y="58"/>
                    </a:cubicBezTo>
                    <a:cubicBezTo>
                      <a:pt x="19" y="62"/>
                      <a:pt x="14" y="62"/>
                      <a:pt x="12" y="60"/>
                    </a:cubicBezTo>
                    <a:cubicBezTo>
                      <a:pt x="11" y="65"/>
                      <a:pt x="11" y="73"/>
                      <a:pt x="12" y="73"/>
                    </a:cubicBezTo>
                    <a:cubicBezTo>
                      <a:pt x="12" y="73"/>
                      <a:pt x="8" y="73"/>
                      <a:pt x="8" y="73"/>
                    </a:cubicBezTo>
                    <a:cubicBezTo>
                      <a:pt x="8" y="77"/>
                      <a:pt x="13" y="78"/>
                      <a:pt x="12" y="86"/>
                    </a:cubicBezTo>
                    <a:cubicBezTo>
                      <a:pt x="6" y="84"/>
                      <a:pt x="7" y="87"/>
                      <a:pt x="2" y="84"/>
                    </a:cubicBezTo>
                    <a:cubicBezTo>
                      <a:pt x="6" y="79"/>
                      <a:pt x="2" y="78"/>
                      <a:pt x="4" y="73"/>
                    </a:cubicBezTo>
                    <a:cubicBezTo>
                      <a:pt x="4" y="70"/>
                      <a:pt x="3" y="68"/>
                      <a:pt x="1" y="67"/>
                    </a:cubicBezTo>
                    <a:cubicBezTo>
                      <a:pt x="2" y="63"/>
                      <a:pt x="6" y="55"/>
                      <a:pt x="4" y="45"/>
                    </a:cubicBezTo>
                    <a:cubicBezTo>
                      <a:pt x="4" y="41"/>
                      <a:pt x="1" y="39"/>
                      <a:pt x="1" y="36"/>
                    </a:cubicBezTo>
                    <a:cubicBezTo>
                      <a:pt x="0" y="30"/>
                      <a:pt x="5" y="26"/>
                      <a:pt x="1" y="23"/>
                    </a:cubicBezTo>
                    <a:cubicBezTo>
                      <a:pt x="2" y="20"/>
                      <a:pt x="3" y="18"/>
                      <a:pt x="6" y="17"/>
                    </a:cubicBezTo>
                    <a:cubicBezTo>
                      <a:pt x="6" y="14"/>
                      <a:pt x="6" y="12"/>
                      <a:pt x="8" y="11"/>
                    </a:cubicBezTo>
                    <a:cubicBezTo>
                      <a:pt x="8" y="10"/>
                      <a:pt x="7" y="10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72" name="îṡḻïḑè">
                <a:extLst>
                  <a:ext uri="{FF2B5EF4-FFF2-40B4-BE49-F238E27FC236}">
                    <a16:creationId xmlns:a16="http://schemas.microsoft.com/office/drawing/2014/main" xmlns="" id="{A2AD04AC-1ED4-4E4E-8A4E-37DE88BDBC67}"/>
                  </a:ext>
                </a:extLst>
              </p:cNvPr>
              <p:cNvSpPr/>
              <p:nvPr/>
            </p:nvSpPr>
            <p:spPr bwMode="auto">
              <a:xfrm>
                <a:off x="3023905" y="1260958"/>
                <a:ext cx="9806" cy="18211"/>
              </a:xfrm>
              <a:custGeom>
                <a:avLst/>
                <a:gdLst>
                  <a:gd name="T0" fmla="*/ 2 w 5"/>
                  <a:gd name="T1" fmla="*/ 1 h 9"/>
                  <a:gd name="T2" fmla="*/ 0 w 5"/>
                  <a:gd name="T3" fmla="*/ 6 h 9"/>
                  <a:gd name="T4" fmla="*/ 0 w 5"/>
                  <a:gd name="T5" fmla="*/ 2 h 9"/>
                  <a:gd name="T6" fmla="*/ 2 w 5"/>
                  <a:gd name="T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2" y="1"/>
                    </a:moveTo>
                    <a:cubicBezTo>
                      <a:pt x="5" y="0"/>
                      <a:pt x="4" y="9"/>
                      <a:pt x="0" y="6"/>
                    </a:cubicBezTo>
                    <a:cubicBezTo>
                      <a:pt x="0" y="5"/>
                      <a:pt x="0" y="4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73" name="î$1îďé">
                <a:extLst>
                  <a:ext uri="{FF2B5EF4-FFF2-40B4-BE49-F238E27FC236}">
                    <a16:creationId xmlns:a16="http://schemas.microsoft.com/office/drawing/2014/main" xmlns="" id="{1698687F-EF4F-43CD-8AEC-325C6B1A3A5F}"/>
                  </a:ext>
                </a:extLst>
              </p:cNvPr>
              <p:cNvSpPr/>
              <p:nvPr/>
            </p:nvSpPr>
            <p:spPr bwMode="auto">
              <a:xfrm>
                <a:off x="4717451" y="1322593"/>
                <a:ext cx="116265" cy="98055"/>
              </a:xfrm>
              <a:custGeom>
                <a:avLst/>
                <a:gdLst>
                  <a:gd name="T0" fmla="*/ 25 w 56"/>
                  <a:gd name="T1" fmla="*/ 0 h 47"/>
                  <a:gd name="T2" fmla="*/ 30 w 56"/>
                  <a:gd name="T3" fmla="*/ 4 h 47"/>
                  <a:gd name="T4" fmla="*/ 28 w 56"/>
                  <a:gd name="T5" fmla="*/ 12 h 47"/>
                  <a:gd name="T6" fmla="*/ 36 w 56"/>
                  <a:gd name="T7" fmla="*/ 15 h 47"/>
                  <a:gd name="T8" fmla="*/ 47 w 56"/>
                  <a:gd name="T9" fmla="*/ 19 h 47"/>
                  <a:gd name="T10" fmla="*/ 45 w 56"/>
                  <a:gd name="T11" fmla="*/ 26 h 47"/>
                  <a:gd name="T12" fmla="*/ 51 w 56"/>
                  <a:gd name="T13" fmla="*/ 28 h 47"/>
                  <a:gd name="T14" fmla="*/ 54 w 56"/>
                  <a:gd name="T15" fmla="*/ 34 h 47"/>
                  <a:gd name="T16" fmla="*/ 51 w 56"/>
                  <a:gd name="T17" fmla="*/ 43 h 47"/>
                  <a:gd name="T18" fmla="*/ 49 w 56"/>
                  <a:gd name="T19" fmla="*/ 40 h 47"/>
                  <a:gd name="T20" fmla="*/ 38 w 56"/>
                  <a:gd name="T21" fmla="*/ 40 h 47"/>
                  <a:gd name="T22" fmla="*/ 30 w 56"/>
                  <a:gd name="T23" fmla="*/ 47 h 47"/>
                  <a:gd name="T24" fmla="*/ 26 w 56"/>
                  <a:gd name="T25" fmla="*/ 41 h 47"/>
                  <a:gd name="T26" fmla="*/ 21 w 56"/>
                  <a:gd name="T27" fmla="*/ 40 h 47"/>
                  <a:gd name="T28" fmla="*/ 13 w 56"/>
                  <a:gd name="T29" fmla="*/ 34 h 47"/>
                  <a:gd name="T30" fmla="*/ 0 w 56"/>
                  <a:gd name="T31" fmla="*/ 36 h 47"/>
                  <a:gd name="T32" fmla="*/ 2 w 56"/>
                  <a:gd name="T33" fmla="*/ 28 h 47"/>
                  <a:gd name="T34" fmla="*/ 10 w 56"/>
                  <a:gd name="T35" fmla="*/ 25 h 47"/>
                  <a:gd name="T36" fmla="*/ 13 w 56"/>
                  <a:gd name="T37" fmla="*/ 17 h 47"/>
                  <a:gd name="T38" fmla="*/ 15 w 56"/>
                  <a:gd name="T39" fmla="*/ 8 h 47"/>
                  <a:gd name="T40" fmla="*/ 19 w 56"/>
                  <a:gd name="T41" fmla="*/ 8 h 47"/>
                  <a:gd name="T42" fmla="*/ 19 w 56"/>
                  <a:gd name="T43" fmla="*/ 4 h 47"/>
                  <a:gd name="T44" fmla="*/ 25 w 56"/>
                  <a:gd name="T4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6" h="47">
                    <a:moveTo>
                      <a:pt x="25" y="0"/>
                    </a:moveTo>
                    <a:cubicBezTo>
                      <a:pt x="27" y="1"/>
                      <a:pt x="27" y="4"/>
                      <a:pt x="30" y="4"/>
                    </a:cubicBezTo>
                    <a:cubicBezTo>
                      <a:pt x="29" y="8"/>
                      <a:pt x="24" y="8"/>
                      <a:pt x="28" y="12"/>
                    </a:cubicBezTo>
                    <a:cubicBezTo>
                      <a:pt x="27" y="16"/>
                      <a:pt x="33" y="14"/>
                      <a:pt x="36" y="15"/>
                    </a:cubicBezTo>
                    <a:cubicBezTo>
                      <a:pt x="37" y="16"/>
                      <a:pt x="40" y="22"/>
                      <a:pt x="47" y="19"/>
                    </a:cubicBezTo>
                    <a:cubicBezTo>
                      <a:pt x="47" y="24"/>
                      <a:pt x="50" y="25"/>
                      <a:pt x="45" y="26"/>
                    </a:cubicBezTo>
                    <a:cubicBezTo>
                      <a:pt x="45" y="29"/>
                      <a:pt x="49" y="27"/>
                      <a:pt x="51" y="28"/>
                    </a:cubicBezTo>
                    <a:cubicBezTo>
                      <a:pt x="52" y="30"/>
                      <a:pt x="49" y="36"/>
                      <a:pt x="54" y="34"/>
                    </a:cubicBezTo>
                    <a:cubicBezTo>
                      <a:pt x="56" y="40"/>
                      <a:pt x="49" y="38"/>
                      <a:pt x="51" y="43"/>
                    </a:cubicBezTo>
                    <a:cubicBezTo>
                      <a:pt x="49" y="43"/>
                      <a:pt x="49" y="41"/>
                      <a:pt x="49" y="40"/>
                    </a:cubicBezTo>
                    <a:cubicBezTo>
                      <a:pt x="42" y="40"/>
                      <a:pt x="43" y="42"/>
                      <a:pt x="38" y="40"/>
                    </a:cubicBezTo>
                    <a:cubicBezTo>
                      <a:pt x="35" y="42"/>
                      <a:pt x="30" y="42"/>
                      <a:pt x="30" y="47"/>
                    </a:cubicBezTo>
                    <a:cubicBezTo>
                      <a:pt x="27" y="47"/>
                      <a:pt x="28" y="43"/>
                      <a:pt x="26" y="41"/>
                    </a:cubicBezTo>
                    <a:cubicBezTo>
                      <a:pt x="25" y="40"/>
                      <a:pt x="22" y="41"/>
                      <a:pt x="21" y="40"/>
                    </a:cubicBezTo>
                    <a:cubicBezTo>
                      <a:pt x="19" y="38"/>
                      <a:pt x="18" y="35"/>
                      <a:pt x="13" y="34"/>
                    </a:cubicBezTo>
                    <a:cubicBezTo>
                      <a:pt x="7" y="33"/>
                      <a:pt x="7" y="37"/>
                      <a:pt x="0" y="36"/>
                    </a:cubicBezTo>
                    <a:cubicBezTo>
                      <a:pt x="2" y="34"/>
                      <a:pt x="2" y="32"/>
                      <a:pt x="2" y="28"/>
                    </a:cubicBezTo>
                    <a:cubicBezTo>
                      <a:pt x="8" y="31"/>
                      <a:pt x="4" y="22"/>
                      <a:pt x="10" y="25"/>
                    </a:cubicBezTo>
                    <a:cubicBezTo>
                      <a:pt x="7" y="20"/>
                      <a:pt x="12" y="19"/>
                      <a:pt x="13" y="17"/>
                    </a:cubicBezTo>
                    <a:cubicBezTo>
                      <a:pt x="14" y="15"/>
                      <a:pt x="13" y="11"/>
                      <a:pt x="15" y="8"/>
                    </a:cubicBezTo>
                    <a:cubicBezTo>
                      <a:pt x="16" y="7"/>
                      <a:pt x="18" y="8"/>
                      <a:pt x="19" y="8"/>
                    </a:cubicBezTo>
                    <a:cubicBezTo>
                      <a:pt x="20" y="7"/>
                      <a:pt x="18" y="5"/>
                      <a:pt x="19" y="4"/>
                    </a:cubicBezTo>
                    <a:cubicBezTo>
                      <a:pt x="21" y="3"/>
                      <a:pt x="25" y="4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74" name="isľïḍé">
                <a:extLst>
                  <a:ext uri="{FF2B5EF4-FFF2-40B4-BE49-F238E27FC236}">
                    <a16:creationId xmlns:a16="http://schemas.microsoft.com/office/drawing/2014/main" xmlns="" id="{C258428A-44CD-4339-A11E-27E361FF68AA}"/>
                  </a:ext>
                </a:extLst>
              </p:cNvPr>
              <p:cNvSpPr/>
              <p:nvPr/>
            </p:nvSpPr>
            <p:spPr bwMode="auto">
              <a:xfrm>
                <a:off x="4654415" y="1353410"/>
                <a:ext cx="29417" cy="25214"/>
              </a:xfrm>
              <a:custGeom>
                <a:avLst/>
                <a:gdLst>
                  <a:gd name="T0" fmla="*/ 0 w 14"/>
                  <a:gd name="T1" fmla="*/ 0 h 12"/>
                  <a:gd name="T2" fmla="*/ 14 w 14"/>
                  <a:gd name="T3" fmla="*/ 6 h 12"/>
                  <a:gd name="T4" fmla="*/ 0 w 14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2">
                    <a:moveTo>
                      <a:pt x="0" y="0"/>
                    </a:moveTo>
                    <a:cubicBezTo>
                      <a:pt x="7" y="0"/>
                      <a:pt x="7" y="6"/>
                      <a:pt x="14" y="6"/>
                    </a:cubicBezTo>
                    <a:cubicBezTo>
                      <a:pt x="12" y="12"/>
                      <a:pt x="1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75" name="íṡ1íde">
                <a:extLst>
                  <a:ext uri="{FF2B5EF4-FFF2-40B4-BE49-F238E27FC236}">
                    <a16:creationId xmlns:a16="http://schemas.microsoft.com/office/drawing/2014/main" xmlns="" id="{BFB883DC-A114-408E-827A-941857B4310B}"/>
                  </a:ext>
                </a:extLst>
              </p:cNvPr>
              <p:cNvSpPr/>
              <p:nvPr/>
            </p:nvSpPr>
            <p:spPr bwMode="auto">
              <a:xfrm>
                <a:off x="7886020" y="1451465"/>
                <a:ext cx="81245" cy="58833"/>
              </a:xfrm>
              <a:custGeom>
                <a:avLst/>
                <a:gdLst>
                  <a:gd name="T0" fmla="*/ 11 w 39"/>
                  <a:gd name="T1" fmla="*/ 0 h 28"/>
                  <a:gd name="T2" fmla="*/ 13 w 39"/>
                  <a:gd name="T3" fmla="*/ 2 h 28"/>
                  <a:gd name="T4" fmla="*/ 21 w 39"/>
                  <a:gd name="T5" fmla="*/ 9 h 28"/>
                  <a:gd name="T6" fmla="*/ 39 w 39"/>
                  <a:gd name="T7" fmla="*/ 7 h 28"/>
                  <a:gd name="T8" fmla="*/ 32 w 39"/>
                  <a:gd name="T9" fmla="*/ 19 h 28"/>
                  <a:gd name="T10" fmla="*/ 26 w 39"/>
                  <a:gd name="T11" fmla="*/ 17 h 28"/>
                  <a:gd name="T12" fmla="*/ 19 w 39"/>
                  <a:gd name="T13" fmla="*/ 20 h 28"/>
                  <a:gd name="T14" fmla="*/ 17 w 39"/>
                  <a:gd name="T15" fmla="*/ 26 h 28"/>
                  <a:gd name="T16" fmla="*/ 8 w 39"/>
                  <a:gd name="T17" fmla="*/ 22 h 28"/>
                  <a:gd name="T18" fmla="*/ 11 w 39"/>
                  <a:gd name="T1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28">
                    <a:moveTo>
                      <a:pt x="11" y="0"/>
                    </a:moveTo>
                    <a:cubicBezTo>
                      <a:pt x="13" y="0"/>
                      <a:pt x="13" y="1"/>
                      <a:pt x="13" y="2"/>
                    </a:cubicBezTo>
                    <a:cubicBezTo>
                      <a:pt x="13" y="7"/>
                      <a:pt x="20" y="4"/>
                      <a:pt x="21" y="9"/>
                    </a:cubicBezTo>
                    <a:cubicBezTo>
                      <a:pt x="27" y="7"/>
                      <a:pt x="32" y="10"/>
                      <a:pt x="39" y="7"/>
                    </a:cubicBezTo>
                    <a:cubicBezTo>
                      <a:pt x="39" y="13"/>
                      <a:pt x="32" y="13"/>
                      <a:pt x="32" y="19"/>
                    </a:cubicBezTo>
                    <a:cubicBezTo>
                      <a:pt x="29" y="19"/>
                      <a:pt x="29" y="17"/>
                      <a:pt x="26" y="17"/>
                    </a:cubicBezTo>
                    <a:cubicBezTo>
                      <a:pt x="22" y="16"/>
                      <a:pt x="20" y="25"/>
                      <a:pt x="19" y="20"/>
                    </a:cubicBezTo>
                    <a:cubicBezTo>
                      <a:pt x="17" y="21"/>
                      <a:pt x="17" y="24"/>
                      <a:pt x="17" y="26"/>
                    </a:cubicBezTo>
                    <a:cubicBezTo>
                      <a:pt x="12" y="28"/>
                      <a:pt x="12" y="15"/>
                      <a:pt x="8" y="22"/>
                    </a:cubicBezTo>
                    <a:cubicBezTo>
                      <a:pt x="0" y="17"/>
                      <a:pt x="6" y="3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76" name="îşḻîḋê">
                <a:extLst>
                  <a:ext uri="{FF2B5EF4-FFF2-40B4-BE49-F238E27FC236}">
                    <a16:creationId xmlns:a16="http://schemas.microsoft.com/office/drawing/2014/main" xmlns="" id="{DEED8BCA-D06E-4FF7-8D5D-719DE6BAB5DE}"/>
                  </a:ext>
                </a:extLst>
              </p:cNvPr>
              <p:cNvSpPr/>
              <p:nvPr/>
            </p:nvSpPr>
            <p:spPr bwMode="auto">
              <a:xfrm>
                <a:off x="7743140" y="1520103"/>
                <a:ext cx="156888" cy="137277"/>
              </a:xfrm>
              <a:custGeom>
                <a:avLst/>
                <a:gdLst>
                  <a:gd name="T0" fmla="*/ 67 w 76"/>
                  <a:gd name="T1" fmla="*/ 0 h 66"/>
                  <a:gd name="T2" fmla="*/ 73 w 76"/>
                  <a:gd name="T3" fmla="*/ 2 h 66"/>
                  <a:gd name="T4" fmla="*/ 73 w 76"/>
                  <a:gd name="T5" fmla="*/ 30 h 66"/>
                  <a:gd name="T6" fmla="*/ 71 w 76"/>
                  <a:gd name="T7" fmla="*/ 27 h 66"/>
                  <a:gd name="T8" fmla="*/ 71 w 76"/>
                  <a:gd name="T9" fmla="*/ 38 h 66"/>
                  <a:gd name="T10" fmla="*/ 67 w 76"/>
                  <a:gd name="T11" fmla="*/ 36 h 66"/>
                  <a:gd name="T12" fmla="*/ 67 w 76"/>
                  <a:gd name="T13" fmla="*/ 55 h 66"/>
                  <a:gd name="T14" fmla="*/ 64 w 76"/>
                  <a:gd name="T15" fmla="*/ 53 h 66"/>
                  <a:gd name="T16" fmla="*/ 58 w 76"/>
                  <a:gd name="T17" fmla="*/ 56 h 66"/>
                  <a:gd name="T18" fmla="*/ 54 w 76"/>
                  <a:gd name="T19" fmla="*/ 55 h 66"/>
                  <a:gd name="T20" fmla="*/ 47 w 76"/>
                  <a:gd name="T21" fmla="*/ 56 h 66"/>
                  <a:gd name="T22" fmla="*/ 37 w 76"/>
                  <a:gd name="T23" fmla="*/ 58 h 66"/>
                  <a:gd name="T24" fmla="*/ 34 w 76"/>
                  <a:gd name="T25" fmla="*/ 66 h 66"/>
                  <a:gd name="T26" fmla="*/ 26 w 76"/>
                  <a:gd name="T27" fmla="*/ 56 h 66"/>
                  <a:gd name="T28" fmla="*/ 23 w 76"/>
                  <a:gd name="T29" fmla="*/ 60 h 66"/>
                  <a:gd name="T30" fmla="*/ 19 w 76"/>
                  <a:gd name="T31" fmla="*/ 58 h 66"/>
                  <a:gd name="T32" fmla="*/ 0 w 76"/>
                  <a:gd name="T33" fmla="*/ 62 h 66"/>
                  <a:gd name="T34" fmla="*/ 2 w 76"/>
                  <a:gd name="T35" fmla="*/ 55 h 66"/>
                  <a:gd name="T36" fmla="*/ 6 w 76"/>
                  <a:gd name="T37" fmla="*/ 56 h 66"/>
                  <a:gd name="T38" fmla="*/ 8 w 76"/>
                  <a:gd name="T39" fmla="*/ 53 h 66"/>
                  <a:gd name="T40" fmla="*/ 34 w 76"/>
                  <a:gd name="T41" fmla="*/ 51 h 66"/>
                  <a:gd name="T42" fmla="*/ 37 w 76"/>
                  <a:gd name="T43" fmla="*/ 38 h 66"/>
                  <a:gd name="T44" fmla="*/ 41 w 76"/>
                  <a:gd name="T45" fmla="*/ 34 h 66"/>
                  <a:gd name="T46" fmla="*/ 52 w 76"/>
                  <a:gd name="T47" fmla="*/ 36 h 66"/>
                  <a:gd name="T48" fmla="*/ 52 w 76"/>
                  <a:gd name="T49" fmla="*/ 28 h 66"/>
                  <a:gd name="T50" fmla="*/ 54 w 76"/>
                  <a:gd name="T51" fmla="*/ 32 h 66"/>
                  <a:gd name="T52" fmla="*/ 56 w 76"/>
                  <a:gd name="T53" fmla="*/ 23 h 66"/>
                  <a:gd name="T54" fmla="*/ 62 w 76"/>
                  <a:gd name="T55" fmla="*/ 8 h 66"/>
                  <a:gd name="T56" fmla="*/ 67 w 76"/>
                  <a:gd name="T5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6" h="66">
                    <a:moveTo>
                      <a:pt x="67" y="0"/>
                    </a:moveTo>
                    <a:cubicBezTo>
                      <a:pt x="70" y="0"/>
                      <a:pt x="70" y="2"/>
                      <a:pt x="73" y="2"/>
                    </a:cubicBezTo>
                    <a:cubicBezTo>
                      <a:pt x="73" y="16"/>
                      <a:pt x="76" y="22"/>
                      <a:pt x="73" y="30"/>
                    </a:cubicBezTo>
                    <a:cubicBezTo>
                      <a:pt x="71" y="30"/>
                      <a:pt x="71" y="28"/>
                      <a:pt x="71" y="27"/>
                    </a:cubicBezTo>
                    <a:cubicBezTo>
                      <a:pt x="66" y="28"/>
                      <a:pt x="71" y="34"/>
                      <a:pt x="71" y="38"/>
                    </a:cubicBezTo>
                    <a:cubicBezTo>
                      <a:pt x="69" y="37"/>
                      <a:pt x="69" y="36"/>
                      <a:pt x="67" y="36"/>
                    </a:cubicBezTo>
                    <a:cubicBezTo>
                      <a:pt x="67" y="42"/>
                      <a:pt x="67" y="48"/>
                      <a:pt x="67" y="55"/>
                    </a:cubicBezTo>
                    <a:cubicBezTo>
                      <a:pt x="66" y="54"/>
                      <a:pt x="65" y="53"/>
                      <a:pt x="64" y="53"/>
                    </a:cubicBezTo>
                    <a:cubicBezTo>
                      <a:pt x="60" y="51"/>
                      <a:pt x="59" y="56"/>
                      <a:pt x="58" y="56"/>
                    </a:cubicBezTo>
                    <a:cubicBezTo>
                      <a:pt x="57" y="57"/>
                      <a:pt x="56" y="55"/>
                      <a:pt x="54" y="55"/>
                    </a:cubicBezTo>
                    <a:cubicBezTo>
                      <a:pt x="54" y="54"/>
                      <a:pt x="49" y="56"/>
                      <a:pt x="47" y="56"/>
                    </a:cubicBezTo>
                    <a:cubicBezTo>
                      <a:pt x="46" y="57"/>
                      <a:pt x="42" y="59"/>
                      <a:pt x="37" y="58"/>
                    </a:cubicBezTo>
                    <a:cubicBezTo>
                      <a:pt x="34" y="58"/>
                      <a:pt x="36" y="65"/>
                      <a:pt x="34" y="66"/>
                    </a:cubicBezTo>
                    <a:cubicBezTo>
                      <a:pt x="30" y="64"/>
                      <a:pt x="26" y="62"/>
                      <a:pt x="26" y="56"/>
                    </a:cubicBezTo>
                    <a:cubicBezTo>
                      <a:pt x="23" y="54"/>
                      <a:pt x="23" y="60"/>
                      <a:pt x="23" y="60"/>
                    </a:cubicBezTo>
                    <a:cubicBezTo>
                      <a:pt x="20" y="61"/>
                      <a:pt x="19" y="58"/>
                      <a:pt x="19" y="58"/>
                    </a:cubicBezTo>
                    <a:cubicBezTo>
                      <a:pt x="12" y="59"/>
                      <a:pt x="5" y="65"/>
                      <a:pt x="0" y="62"/>
                    </a:cubicBezTo>
                    <a:cubicBezTo>
                      <a:pt x="2" y="60"/>
                      <a:pt x="2" y="58"/>
                      <a:pt x="2" y="55"/>
                    </a:cubicBezTo>
                    <a:cubicBezTo>
                      <a:pt x="4" y="53"/>
                      <a:pt x="6" y="56"/>
                      <a:pt x="6" y="56"/>
                    </a:cubicBezTo>
                    <a:cubicBezTo>
                      <a:pt x="8" y="56"/>
                      <a:pt x="7" y="53"/>
                      <a:pt x="8" y="53"/>
                    </a:cubicBezTo>
                    <a:cubicBezTo>
                      <a:pt x="14" y="52"/>
                      <a:pt x="26" y="54"/>
                      <a:pt x="34" y="51"/>
                    </a:cubicBezTo>
                    <a:cubicBezTo>
                      <a:pt x="31" y="42"/>
                      <a:pt x="39" y="45"/>
                      <a:pt x="37" y="38"/>
                    </a:cubicBezTo>
                    <a:cubicBezTo>
                      <a:pt x="41" y="40"/>
                      <a:pt x="42" y="39"/>
                      <a:pt x="41" y="34"/>
                    </a:cubicBezTo>
                    <a:cubicBezTo>
                      <a:pt x="45" y="38"/>
                      <a:pt x="49" y="31"/>
                      <a:pt x="52" y="36"/>
                    </a:cubicBezTo>
                    <a:cubicBezTo>
                      <a:pt x="53" y="35"/>
                      <a:pt x="51" y="29"/>
                      <a:pt x="52" y="28"/>
                    </a:cubicBezTo>
                    <a:cubicBezTo>
                      <a:pt x="54" y="27"/>
                      <a:pt x="54" y="32"/>
                      <a:pt x="54" y="32"/>
                    </a:cubicBezTo>
                    <a:cubicBezTo>
                      <a:pt x="56" y="33"/>
                      <a:pt x="60" y="31"/>
                      <a:pt x="56" y="23"/>
                    </a:cubicBezTo>
                    <a:cubicBezTo>
                      <a:pt x="63" y="21"/>
                      <a:pt x="59" y="13"/>
                      <a:pt x="62" y="8"/>
                    </a:cubicBezTo>
                    <a:cubicBezTo>
                      <a:pt x="63" y="5"/>
                      <a:pt x="70" y="5"/>
                      <a:pt x="6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77" name="išḻîḑé">
                <a:extLst>
                  <a:ext uri="{FF2B5EF4-FFF2-40B4-BE49-F238E27FC236}">
                    <a16:creationId xmlns:a16="http://schemas.microsoft.com/office/drawing/2014/main" xmlns="" id="{47F302DF-D1E8-472F-85CD-0F66524616F9}"/>
                  </a:ext>
                </a:extLst>
              </p:cNvPr>
              <p:cNvSpPr/>
              <p:nvPr/>
            </p:nvSpPr>
            <p:spPr bwMode="auto">
              <a:xfrm>
                <a:off x="5794652" y="1528507"/>
                <a:ext cx="28016" cy="30817"/>
              </a:xfrm>
              <a:custGeom>
                <a:avLst/>
                <a:gdLst>
                  <a:gd name="T0" fmla="*/ 4 w 13"/>
                  <a:gd name="T1" fmla="*/ 0 h 15"/>
                  <a:gd name="T2" fmla="*/ 0 w 13"/>
                  <a:gd name="T3" fmla="*/ 13 h 15"/>
                  <a:gd name="T4" fmla="*/ 4 w 13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5">
                    <a:moveTo>
                      <a:pt x="4" y="0"/>
                    </a:moveTo>
                    <a:cubicBezTo>
                      <a:pt x="13" y="0"/>
                      <a:pt x="10" y="15"/>
                      <a:pt x="0" y="13"/>
                    </a:cubicBezTo>
                    <a:cubicBezTo>
                      <a:pt x="4" y="12"/>
                      <a:pt x="0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78" name="ïṣlïḑe">
                <a:extLst>
                  <a:ext uri="{FF2B5EF4-FFF2-40B4-BE49-F238E27FC236}">
                    <a16:creationId xmlns:a16="http://schemas.microsoft.com/office/drawing/2014/main" xmlns="" id="{1EBCAEA4-9DB3-4EF5-8646-D51F9C137C27}"/>
                  </a:ext>
                </a:extLst>
              </p:cNvPr>
              <p:cNvSpPr/>
              <p:nvPr/>
            </p:nvSpPr>
            <p:spPr bwMode="auto">
              <a:xfrm>
                <a:off x="5861889" y="1571932"/>
                <a:ext cx="39222" cy="29417"/>
              </a:xfrm>
              <a:custGeom>
                <a:avLst/>
                <a:gdLst>
                  <a:gd name="T0" fmla="*/ 15 w 19"/>
                  <a:gd name="T1" fmla="*/ 3 h 14"/>
                  <a:gd name="T2" fmla="*/ 19 w 19"/>
                  <a:gd name="T3" fmla="*/ 13 h 14"/>
                  <a:gd name="T4" fmla="*/ 9 w 19"/>
                  <a:gd name="T5" fmla="*/ 13 h 14"/>
                  <a:gd name="T6" fmla="*/ 9 w 19"/>
                  <a:gd name="T7" fmla="*/ 11 h 14"/>
                  <a:gd name="T8" fmla="*/ 2 w 19"/>
                  <a:gd name="T9" fmla="*/ 9 h 14"/>
                  <a:gd name="T10" fmla="*/ 15 w 19"/>
                  <a:gd name="T11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4">
                    <a:moveTo>
                      <a:pt x="15" y="3"/>
                    </a:moveTo>
                    <a:cubicBezTo>
                      <a:pt x="18" y="5"/>
                      <a:pt x="19" y="8"/>
                      <a:pt x="19" y="13"/>
                    </a:cubicBezTo>
                    <a:cubicBezTo>
                      <a:pt x="17" y="12"/>
                      <a:pt x="11" y="14"/>
                      <a:pt x="9" y="13"/>
                    </a:cubicBezTo>
                    <a:cubicBezTo>
                      <a:pt x="9" y="13"/>
                      <a:pt x="10" y="11"/>
                      <a:pt x="9" y="11"/>
                    </a:cubicBezTo>
                    <a:cubicBezTo>
                      <a:pt x="7" y="10"/>
                      <a:pt x="2" y="12"/>
                      <a:pt x="2" y="9"/>
                    </a:cubicBezTo>
                    <a:cubicBezTo>
                      <a:pt x="0" y="0"/>
                      <a:pt x="15" y="9"/>
                      <a:pt x="15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79" name="ïṥḷïḋè">
                <a:extLst>
                  <a:ext uri="{FF2B5EF4-FFF2-40B4-BE49-F238E27FC236}">
                    <a16:creationId xmlns:a16="http://schemas.microsoft.com/office/drawing/2014/main" xmlns="" id="{74B7000B-275D-4F01-8810-C7A97C90E37C}"/>
                  </a:ext>
                </a:extLst>
              </p:cNvPr>
              <p:cNvSpPr/>
              <p:nvPr/>
            </p:nvSpPr>
            <p:spPr bwMode="auto">
              <a:xfrm>
                <a:off x="6175664" y="1627963"/>
                <a:ext cx="29417" cy="15409"/>
              </a:xfrm>
              <a:custGeom>
                <a:avLst/>
                <a:gdLst>
                  <a:gd name="T0" fmla="*/ 0 w 14"/>
                  <a:gd name="T1" fmla="*/ 6 h 7"/>
                  <a:gd name="T2" fmla="*/ 8 w 14"/>
                  <a:gd name="T3" fmla="*/ 1 h 7"/>
                  <a:gd name="T4" fmla="*/ 6 w 14"/>
                  <a:gd name="T5" fmla="*/ 3 h 7"/>
                  <a:gd name="T6" fmla="*/ 0 w 14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7">
                    <a:moveTo>
                      <a:pt x="0" y="6"/>
                    </a:moveTo>
                    <a:cubicBezTo>
                      <a:pt x="0" y="1"/>
                      <a:pt x="3" y="0"/>
                      <a:pt x="8" y="1"/>
                    </a:cubicBezTo>
                    <a:cubicBezTo>
                      <a:pt x="14" y="0"/>
                      <a:pt x="10" y="4"/>
                      <a:pt x="6" y="3"/>
                    </a:cubicBezTo>
                    <a:cubicBezTo>
                      <a:pt x="4" y="4"/>
                      <a:pt x="4" y="7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80" name="íṥḻiḓe">
                <a:extLst>
                  <a:ext uri="{FF2B5EF4-FFF2-40B4-BE49-F238E27FC236}">
                    <a16:creationId xmlns:a16="http://schemas.microsoft.com/office/drawing/2014/main" xmlns="" id="{4C6969D5-89B1-4DBD-AAE8-AA88E0794C41}"/>
                  </a:ext>
                </a:extLst>
              </p:cNvPr>
              <p:cNvSpPr/>
              <p:nvPr/>
            </p:nvSpPr>
            <p:spPr bwMode="auto">
              <a:xfrm>
                <a:off x="7757148" y="1651776"/>
                <a:ext cx="29417" cy="18211"/>
              </a:xfrm>
              <a:custGeom>
                <a:avLst/>
                <a:gdLst>
                  <a:gd name="T0" fmla="*/ 12 w 14"/>
                  <a:gd name="T1" fmla="*/ 1 h 9"/>
                  <a:gd name="T2" fmla="*/ 8 w 14"/>
                  <a:gd name="T3" fmla="*/ 8 h 9"/>
                  <a:gd name="T4" fmla="*/ 1 w 14"/>
                  <a:gd name="T5" fmla="*/ 3 h 9"/>
                  <a:gd name="T6" fmla="*/ 12 w 14"/>
                  <a:gd name="T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9">
                    <a:moveTo>
                      <a:pt x="12" y="1"/>
                    </a:moveTo>
                    <a:cubicBezTo>
                      <a:pt x="14" y="7"/>
                      <a:pt x="6" y="2"/>
                      <a:pt x="8" y="8"/>
                    </a:cubicBezTo>
                    <a:cubicBezTo>
                      <a:pt x="3" y="9"/>
                      <a:pt x="0" y="8"/>
                      <a:pt x="1" y="3"/>
                    </a:cubicBezTo>
                    <a:cubicBezTo>
                      <a:pt x="5" y="8"/>
                      <a:pt x="6" y="0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81" name="iṩľïḋé">
                <a:extLst>
                  <a:ext uri="{FF2B5EF4-FFF2-40B4-BE49-F238E27FC236}">
                    <a16:creationId xmlns:a16="http://schemas.microsoft.com/office/drawing/2014/main" xmlns="" id="{E29BC0DD-8DF5-47CB-B26E-3ADBA7E78E5B}"/>
                  </a:ext>
                </a:extLst>
              </p:cNvPr>
              <p:cNvSpPr/>
              <p:nvPr/>
            </p:nvSpPr>
            <p:spPr bwMode="auto">
              <a:xfrm>
                <a:off x="7706720" y="1653177"/>
                <a:ext cx="42023" cy="43425"/>
              </a:xfrm>
              <a:custGeom>
                <a:avLst/>
                <a:gdLst>
                  <a:gd name="T0" fmla="*/ 17 w 20"/>
                  <a:gd name="T1" fmla="*/ 4 h 21"/>
                  <a:gd name="T2" fmla="*/ 17 w 20"/>
                  <a:gd name="T3" fmla="*/ 17 h 21"/>
                  <a:gd name="T4" fmla="*/ 6 w 20"/>
                  <a:gd name="T5" fmla="*/ 18 h 21"/>
                  <a:gd name="T6" fmla="*/ 0 w 20"/>
                  <a:gd name="T7" fmla="*/ 11 h 21"/>
                  <a:gd name="T8" fmla="*/ 17 w 20"/>
                  <a:gd name="T9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17" y="4"/>
                    </a:moveTo>
                    <a:cubicBezTo>
                      <a:pt x="20" y="9"/>
                      <a:pt x="12" y="14"/>
                      <a:pt x="17" y="17"/>
                    </a:cubicBezTo>
                    <a:cubicBezTo>
                      <a:pt x="17" y="21"/>
                      <a:pt x="9" y="17"/>
                      <a:pt x="6" y="18"/>
                    </a:cubicBezTo>
                    <a:cubicBezTo>
                      <a:pt x="6" y="11"/>
                      <a:pt x="7" y="8"/>
                      <a:pt x="0" y="11"/>
                    </a:cubicBezTo>
                    <a:cubicBezTo>
                      <a:pt x="0" y="2"/>
                      <a:pt x="10" y="0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82" name="ísḻíḍe">
                <a:extLst>
                  <a:ext uri="{FF2B5EF4-FFF2-40B4-BE49-F238E27FC236}">
                    <a16:creationId xmlns:a16="http://schemas.microsoft.com/office/drawing/2014/main" xmlns="" id="{FA28B9AE-B403-447D-B9FD-BC27C3FBA8FF}"/>
                  </a:ext>
                </a:extLst>
              </p:cNvPr>
              <p:cNvSpPr/>
              <p:nvPr/>
            </p:nvSpPr>
            <p:spPr bwMode="auto">
              <a:xfrm>
                <a:off x="7561038" y="1807263"/>
                <a:ext cx="25214" cy="39222"/>
              </a:xfrm>
              <a:custGeom>
                <a:avLst/>
                <a:gdLst>
                  <a:gd name="T0" fmla="*/ 11 w 12"/>
                  <a:gd name="T1" fmla="*/ 8 h 19"/>
                  <a:gd name="T2" fmla="*/ 7 w 12"/>
                  <a:gd name="T3" fmla="*/ 19 h 19"/>
                  <a:gd name="T4" fmla="*/ 0 w 12"/>
                  <a:gd name="T5" fmla="*/ 19 h 19"/>
                  <a:gd name="T6" fmla="*/ 1 w 12"/>
                  <a:gd name="T7" fmla="*/ 6 h 19"/>
                  <a:gd name="T8" fmla="*/ 11 w 12"/>
                  <a:gd name="T9" fmla="*/ 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9">
                    <a:moveTo>
                      <a:pt x="11" y="8"/>
                    </a:moveTo>
                    <a:cubicBezTo>
                      <a:pt x="11" y="13"/>
                      <a:pt x="4" y="11"/>
                      <a:pt x="7" y="19"/>
                    </a:cubicBezTo>
                    <a:cubicBezTo>
                      <a:pt x="5" y="19"/>
                      <a:pt x="2" y="19"/>
                      <a:pt x="0" y="19"/>
                    </a:cubicBezTo>
                    <a:cubicBezTo>
                      <a:pt x="0" y="16"/>
                      <a:pt x="6" y="9"/>
                      <a:pt x="1" y="6"/>
                    </a:cubicBezTo>
                    <a:cubicBezTo>
                      <a:pt x="3" y="2"/>
                      <a:pt x="12" y="0"/>
                      <a:pt x="11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83" name="îṡļîďê">
                <a:extLst>
                  <a:ext uri="{FF2B5EF4-FFF2-40B4-BE49-F238E27FC236}">
                    <a16:creationId xmlns:a16="http://schemas.microsoft.com/office/drawing/2014/main" xmlns="" id="{0EA10B24-DAE8-42CB-B363-56356A984EF6}"/>
                  </a:ext>
                </a:extLst>
              </p:cNvPr>
              <p:cNvSpPr/>
              <p:nvPr/>
            </p:nvSpPr>
            <p:spPr bwMode="auto">
              <a:xfrm>
                <a:off x="3912000" y="1825473"/>
                <a:ext cx="16809" cy="12607"/>
              </a:xfrm>
              <a:custGeom>
                <a:avLst/>
                <a:gdLst>
                  <a:gd name="T0" fmla="*/ 0 w 8"/>
                  <a:gd name="T1" fmla="*/ 3 h 6"/>
                  <a:gd name="T2" fmla="*/ 7 w 8"/>
                  <a:gd name="T3" fmla="*/ 1 h 6"/>
                  <a:gd name="T4" fmla="*/ 5 w 8"/>
                  <a:gd name="T5" fmla="*/ 6 h 6"/>
                  <a:gd name="T6" fmla="*/ 1 w 8"/>
                  <a:gd name="T7" fmla="*/ 6 h 6"/>
                  <a:gd name="T8" fmla="*/ 0 w 8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0" y="3"/>
                    </a:moveTo>
                    <a:cubicBezTo>
                      <a:pt x="0" y="0"/>
                      <a:pt x="4" y="1"/>
                      <a:pt x="7" y="1"/>
                    </a:cubicBezTo>
                    <a:cubicBezTo>
                      <a:pt x="8" y="4"/>
                      <a:pt x="5" y="4"/>
                      <a:pt x="5" y="6"/>
                    </a:cubicBezTo>
                    <a:cubicBezTo>
                      <a:pt x="4" y="6"/>
                      <a:pt x="3" y="6"/>
                      <a:pt x="1" y="6"/>
                    </a:cubicBezTo>
                    <a:cubicBezTo>
                      <a:pt x="2" y="4"/>
                      <a:pt x="1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84" name="íṥḻïḍé">
                <a:extLst>
                  <a:ext uri="{FF2B5EF4-FFF2-40B4-BE49-F238E27FC236}">
                    <a16:creationId xmlns:a16="http://schemas.microsoft.com/office/drawing/2014/main" xmlns="" id="{594BEB4A-BAAD-4D17-86F9-A8CB8881B2CC}"/>
                  </a:ext>
                </a:extLst>
              </p:cNvPr>
              <p:cNvSpPr/>
              <p:nvPr/>
            </p:nvSpPr>
            <p:spPr bwMode="auto">
              <a:xfrm>
                <a:off x="4322430" y="1838081"/>
                <a:ext cx="158289" cy="63036"/>
              </a:xfrm>
              <a:custGeom>
                <a:avLst/>
                <a:gdLst>
                  <a:gd name="T0" fmla="*/ 75 w 76"/>
                  <a:gd name="T1" fmla="*/ 21 h 30"/>
                  <a:gd name="T2" fmla="*/ 58 w 76"/>
                  <a:gd name="T3" fmla="*/ 26 h 30"/>
                  <a:gd name="T4" fmla="*/ 54 w 76"/>
                  <a:gd name="T5" fmla="*/ 17 h 30"/>
                  <a:gd name="T6" fmla="*/ 34 w 76"/>
                  <a:gd name="T7" fmla="*/ 13 h 30"/>
                  <a:gd name="T8" fmla="*/ 32 w 76"/>
                  <a:gd name="T9" fmla="*/ 8 h 30"/>
                  <a:gd name="T10" fmla="*/ 13 w 76"/>
                  <a:gd name="T11" fmla="*/ 8 h 30"/>
                  <a:gd name="T12" fmla="*/ 0 w 76"/>
                  <a:gd name="T13" fmla="*/ 11 h 30"/>
                  <a:gd name="T14" fmla="*/ 8 w 76"/>
                  <a:gd name="T15" fmla="*/ 2 h 30"/>
                  <a:gd name="T16" fmla="*/ 24 w 76"/>
                  <a:gd name="T17" fmla="*/ 0 h 30"/>
                  <a:gd name="T18" fmla="*/ 30 w 76"/>
                  <a:gd name="T19" fmla="*/ 4 h 30"/>
                  <a:gd name="T20" fmla="*/ 36 w 76"/>
                  <a:gd name="T21" fmla="*/ 6 h 30"/>
                  <a:gd name="T22" fmla="*/ 50 w 76"/>
                  <a:gd name="T23" fmla="*/ 8 h 30"/>
                  <a:gd name="T24" fmla="*/ 56 w 76"/>
                  <a:gd name="T25" fmla="*/ 17 h 30"/>
                  <a:gd name="T26" fmla="*/ 62 w 76"/>
                  <a:gd name="T27" fmla="*/ 19 h 30"/>
                  <a:gd name="T28" fmla="*/ 75 w 76"/>
                  <a:gd name="T29" fmla="*/ 2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6" h="30">
                    <a:moveTo>
                      <a:pt x="75" y="21"/>
                    </a:moveTo>
                    <a:cubicBezTo>
                      <a:pt x="76" y="30"/>
                      <a:pt x="59" y="20"/>
                      <a:pt x="58" y="26"/>
                    </a:cubicBezTo>
                    <a:cubicBezTo>
                      <a:pt x="54" y="26"/>
                      <a:pt x="57" y="18"/>
                      <a:pt x="54" y="17"/>
                    </a:cubicBezTo>
                    <a:cubicBezTo>
                      <a:pt x="48" y="15"/>
                      <a:pt x="41" y="15"/>
                      <a:pt x="34" y="13"/>
                    </a:cubicBezTo>
                    <a:cubicBezTo>
                      <a:pt x="33" y="12"/>
                      <a:pt x="32" y="10"/>
                      <a:pt x="32" y="8"/>
                    </a:cubicBezTo>
                    <a:cubicBezTo>
                      <a:pt x="24" y="8"/>
                      <a:pt x="19" y="7"/>
                      <a:pt x="13" y="8"/>
                    </a:cubicBezTo>
                    <a:cubicBezTo>
                      <a:pt x="9" y="8"/>
                      <a:pt x="5" y="13"/>
                      <a:pt x="0" y="11"/>
                    </a:cubicBezTo>
                    <a:cubicBezTo>
                      <a:pt x="0" y="6"/>
                      <a:pt x="8" y="8"/>
                      <a:pt x="8" y="2"/>
                    </a:cubicBezTo>
                    <a:cubicBezTo>
                      <a:pt x="13" y="1"/>
                      <a:pt x="22" y="4"/>
                      <a:pt x="24" y="0"/>
                    </a:cubicBezTo>
                    <a:cubicBezTo>
                      <a:pt x="33" y="2"/>
                      <a:pt x="22" y="2"/>
                      <a:pt x="30" y="4"/>
                    </a:cubicBezTo>
                    <a:cubicBezTo>
                      <a:pt x="30" y="4"/>
                      <a:pt x="35" y="6"/>
                      <a:pt x="36" y="6"/>
                    </a:cubicBezTo>
                    <a:cubicBezTo>
                      <a:pt x="37" y="8"/>
                      <a:pt x="43" y="8"/>
                      <a:pt x="50" y="8"/>
                    </a:cubicBezTo>
                    <a:cubicBezTo>
                      <a:pt x="49" y="14"/>
                      <a:pt x="60" y="9"/>
                      <a:pt x="56" y="17"/>
                    </a:cubicBezTo>
                    <a:cubicBezTo>
                      <a:pt x="59" y="15"/>
                      <a:pt x="61" y="15"/>
                      <a:pt x="62" y="19"/>
                    </a:cubicBezTo>
                    <a:cubicBezTo>
                      <a:pt x="66" y="20"/>
                      <a:pt x="74" y="17"/>
                      <a:pt x="75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85" name="íṣḷîdé">
                <a:extLst>
                  <a:ext uri="{FF2B5EF4-FFF2-40B4-BE49-F238E27FC236}">
                    <a16:creationId xmlns:a16="http://schemas.microsoft.com/office/drawing/2014/main" xmlns="" id="{46052A56-12DA-49BF-9758-88B23A31EC42}"/>
                  </a:ext>
                </a:extLst>
              </p:cNvPr>
              <p:cNvSpPr/>
              <p:nvPr/>
            </p:nvSpPr>
            <p:spPr bwMode="auto">
              <a:xfrm>
                <a:off x="4508734" y="1892711"/>
                <a:ext cx="64436" cy="35020"/>
              </a:xfrm>
              <a:custGeom>
                <a:avLst/>
                <a:gdLst>
                  <a:gd name="T0" fmla="*/ 1 w 31"/>
                  <a:gd name="T1" fmla="*/ 0 h 17"/>
                  <a:gd name="T2" fmla="*/ 16 w 31"/>
                  <a:gd name="T3" fmla="*/ 2 h 17"/>
                  <a:gd name="T4" fmla="*/ 24 w 31"/>
                  <a:gd name="T5" fmla="*/ 4 h 17"/>
                  <a:gd name="T6" fmla="*/ 31 w 31"/>
                  <a:gd name="T7" fmla="*/ 8 h 17"/>
                  <a:gd name="T8" fmla="*/ 5 w 31"/>
                  <a:gd name="T9" fmla="*/ 12 h 17"/>
                  <a:gd name="T10" fmla="*/ 9 w 31"/>
                  <a:gd name="T11" fmla="*/ 10 h 17"/>
                  <a:gd name="T12" fmla="*/ 1 w 31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17">
                    <a:moveTo>
                      <a:pt x="1" y="0"/>
                    </a:moveTo>
                    <a:cubicBezTo>
                      <a:pt x="5" y="3"/>
                      <a:pt x="12" y="1"/>
                      <a:pt x="16" y="2"/>
                    </a:cubicBezTo>
                    <a:cubicBezTo>
                      <a:pt x="17" y="2"/>
                      <a:pt x="22" y="9"/>
                      <a:pt x="24" y="4"/>
                    </a:cubicBezTo>
                    <a:cubicBezTo>
                      <a:pt x="27" y="5"/>
                      <a:pt x="25" y="10"/>
                      <a:pt x="31" y="8"/>
                    </a:cubicBezTo>
                    <a:cubicBezTo>
                      <a:pt x="31" y="17"/>
                      <a:pt x="11" y="13"/>
                      <a:pt x="5" y="12"/>
                    </a:cubicBezTo>
                    <a:cubicBezTo>
                      <a:pt x="4" y="10"/>
                      <a:pt x="9" y="10"/>
                      <a:pt x="9" y="10"/>
                    </a:cubicBezTo>
                    <a:cubicBezTo>
                      <a:pt x="9" y="7"/>
                      <a:pt x="0" y="7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86" name="ïSlïḑe">
                <a:extLst>
                  <a:ext uri="{FF2B5EF4-FFF2-40B4-BE49-F238E27FC236}">
                    <a16:creationId xmlns:a16="http://schemas.microsoft.com/office/drawing/2014/main" xmlns="" id="{1B23B4E4-A176-4121-8020-4AE2EECCED1D}"/>
                  </a:ext>
                </a:extLst>
              </p:cNvPr>
              <p:cNvSpPr/>
              <p:nvPr/>
            </p:nvSpPr>
            <p:spPr bwMode="auto">
              <a:xfrm>
                <a:off x="7378937" y="1896914"/>
                <a:ext cx="30817" cy="22413"/>
              </a:xfrm>
              <a:custGeom>
                <a:avLst/>
                <a:gdLst>
                  <a:gd name="T0" fmla="*/ 13 w 15"/>
                  <a:gd name="T1" fmla="*/ 0 h 11"/>
                  <a:gd name="T2" fmla="*/ 9 w 15"/>
                  <a:gd name="T3" fmla="*/ 11 h 11"/>
                  <a:gd name="T4" fmla="*/ 0 w 15"/>
                  <a:gd name="T5" fmla="*/ 4 h 11"/>
                  <a:gd name="T6" fmla="*/ 4 w 15"/>
                  <a:gd name="T7" fmla="*/ 0 h 11"/>
                  <a:gd name="T8" fmla="*/ 13 w 1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">
                    <a:moveTo>
                      <a:pt x="13" y="0"/>
                    </a:moveTo>
                    <a:cubicBezTo>
                      <a:pt x="15" y="7"/>
                      <a:pt x="8" y="6"/>
                      <a:pt x="9" y="11"/>
                    </a:cubicBezTo>
                    <a:cubicBezTo>
                      <a:pt x="5" y="10"/>
                      <a:pt x="0" y="10"/>
                      <a:pt x="0" y="4"/>
                    </a:cubicBezTo>
                    <a:cubicBezTo>
                      <a:pt x="3" y="5"/>
                      <a:pt x="3" y="2"/>
                      <a:pt x="4" y="0"/>
                    </a:cubicBezTo>
                    <a:cubicBezTo>
                      <a:pt x="7" y="0"/>
                      <a:pt x="10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87" name="ísľîḍè">
                <a:extLst>
                  <a:ext uri="{FF2B5EF4-FFF2-40B4-BE49-F238E27FC236}">
                    <a16:creationId xmlns:a16="http://schemas.microsoft.com/office/drawing/2014/main" xmlns="" id="{B8F22772-CF07-4808-AB26-A78C9E0579EE}"/>
                  </a:ext>
                </a:extLst>
              </p:cNvPr>
              <p:cNvSpPr/>
              <p:nvPr/>
            </p:nvSpPr>
            <p:spPr bwMode="auto">
              <a:xfrm>
                <a:off x="4484921" y="1905318"/>
                <a:ext cx="23814" cy="18211"/>
              </a:xfrm>
              <a:custGeom>
                <a:avLst/>
                <a:gdLst>
                  <a:gd name="T0" fmla="*/ 10 w 12"/>
                  <a:gd name="T1" fmla="*/ 9 h 9"/>
                  <a:gd name="T2" fmla="*/ 0 w 12"/>
                  <a:gd name="T3" fmla="*/ 7 h 9"/>
                  <a:gd name="T4" fmla="*/ 10 w 12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9">
                    <a:moveTo>
                      <a:pt x="10" y="9"/>
                    </a:moveTo>
                    <a:cubicBezTo>
                      <a:pt x="8" y="8"/>
                      <a:pt x="5" y="7"/>
                      <a:pt x="0" y="7"/>
                    </a:cubicBezTo>
                    <a:cubicBezTo>
                      <a:pt x="1" y="4"/>
                      <a:pt x="12" y="0"/>
                      <a:pt x="10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88" name="iṩ1ïḋê">
                <a:extLst>
                  <a:ext uri="{FF2B5EF4-FFF2-40B4-BE49-F238E27FC236}">
                    <a16:creationId xmlns:a16="http://schemas.microsoft.com/office/drawing/2014/main" xmlns="" id="{29E069DF-F9E4-46AE-ABBB-678E4C5B0A6E}"/>
                  </a:ext>
                </a:extLst>
              </p:cNvPr>
              <p:cNvSpPr/>
              <p:nvPr/>
            </p:nvSpPr>
            <p:spPr bwMode="auto">
              <a:xfrm>
                <a:off x="4420485" y="1910921"/>
                <a:ext cx="30817" cy="19611"/>
              </a:xfrm>
              <a:custGeom>
                <a:avLst/>
                <a:gdLst>
                  <a:gd name="T0" fmla="*/ 2 w 15"/>
                  <a:gd name="T1" fmla="*/ 3 h 9"/>
                  <a:gd name="T2" fmla="*/ 13 w 15"/>
                  <a:gd name="T3" fmla="*/ 6 h 9"/>
                  <a:gd name="T4" fmla="*/ 2 w 15"/>
                  <a:gd name="T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9">
                    <a:moveTo>
                      <a:pt x="2" y="3"/>
                    </a:moveTo>
                    <a:cubicBezTo>
                      <a:pt x="5" y="4"/>
                      <a:pt x="15" y="0"/>
                      <a:pt x="13" y="6"/>
                    </a:cubicBezTo>
                    <a:cubicBezTo>
                      <a:pt x="9" y="5"/>
                      <a:pt x="0" y="9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89" name="ïŝļiḑe">
                <a:extLst>
                  <a:ext uri="{FF2B5EF4-FFF2-40B4-BE49-F238E27FC236}">
                    <a16:creationId xmlns:a16="http://schemas.microsoft.com/office/drawing/2014/main" xmlns="" id="{02E9594A-3B5F-4137-991D-E94F6D93BA3B}"/>
                  </a:ext>
                </a:extLst>
              </p:cNvPr>
              <p:cNvSpPr/>
              <p:nvPr/>
            </p:nvSpPr>
            <p:spPr bwMode="auto">
              <a:xfrm>
                <a:off x="7551232" y="1919326"/>
                <a:ext cx="43425" cy="77043"/>
              </a:xfrm>
              <a:custGeom>
                <a:avLst/>
                <a:gdLst>
                  <a:gd name="T0" fmla="*/ 10 w 21"/>
                  <a:gd name="T1" fmla="*/ 0 h 37"/>
                  <a:gd name="T2" fmla="*/ 18 w 21"/>
                  <a:gd name="T3" fmla="*/ 0 h 37"/>
                  <a:gd name="T4" fmla="*/ 21 w 21"/>
                  <a:gd name="T5" fmla="*/ 13 h 37"/>
                  <a:gd name="T6" fmla="*/ 16 w 21"/>
                  <a:gd name="T7" fmla="*/ 19 h 37"/>
                  <a:gd name="T8" fmla="*/ 14 w 21"/>
                  <a:gd name="T9" fmla="*/ 25 h 37"/>
                  <a:gd name="T10" fmla="*/ 12 w 21"/>
                  <a:gd name="T11" fmla="*/ 34 h 37"/>
                  <a:gd name="T12" fmla="*/ 6 w 21"/>
                  <a:gd name="T13" fmla="*/ 28 h 37"/>
                  <a:gd name="T14" fmla="*/ 1 w 21"/>
                  <a:gd name="T15" fmla="*/ 21 h 37"/>
                  <a:gd name="T16" fmla="*/ 5 w 21"/>
                  <a:gd name="T17" fmla="*/ 10 h 37"/>
                  <a:gd name="T18" fmla="*/ 10 w 21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37">
                    <a:moveTo>
                      <a:pt x="10" y="0"/>
                    </a:moveTo>
                    <a:cubicBezTo>
                      <a:pt x="13" y="0"/>
                      <a:pt x="15" y="0"/>
                      <a:pt x="18" y="0"/>
                    </a:cubicBezTo>
                    <a:cubicBezTo>
                      <a:pt x="20" y="4"/>
                      <a:pt x="20" y="9"/>
                      <a:pt x="21" y="13"/>
                    </a:cubicBezTo>
                    <a:cubicBezTo>
                      <a:pt x="18" y="14"/>
                      <a:pt x="20" y="20"/>
                      <a:pt x="16" y="19"/>
                    </a:cubicBezTo>
                    <a:cubicBezTo>
                      <a:pt x="16" y="22"/>
                      <a:pt x="16" y="24"/>
                      <a:pt x="14" y="25"/>
                    </a:cubicBezTo>
                    <a:cubicBezTo>
                      <a:pt x="13" y="27"/>
                      <a:pt x="16" y="34"/>
                      <a:pt x="12" y="34"/>
                    </a:cubicBezTo>
                    <a:cubicBezTo>
                      <a:pt x="6" y="37"/>
                      <a:pt x="11" y="29"/>
                      <a:pt x="6" y="28"/>
                    </a:cubicBezTo>
                    <a:cubicBezTo>
                      <a:pt x="4" y="28"/>
                      <a:pt x="3" y="23"/>
                      <a:pt x="1" y="21"/>
                    </a:cubicBezTo>
                    <a:cubicBezTo>
                      <a:pt x="0" y="16"/>
                      <a:pt x="7" y="17"/>
                      <a:pt x="5" y="10"/>
                    </a:cubicBezTo>
                    <a:cubicBezTo>
                      <a:pt x="9" y="14"/>
                      <a:pt x="9" y="5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90" name="i$ḻïḑé">
                <a:extLst>
                  <a:ext uri="{FF2B5EF4-FFF2-40B4-BE49-F238E27FC236}">
                    <a16:creationId xmlns:a16="http://schemas.microsoft.com/office/drawing/2014/main" xmlns="" id="{87405299-B40D-4337-8894-B10DA81D2249}"/>
                  </a:ext>
                </a:extLst>
              </p:cNvPr>
              <p:cNvSpPr/>
              <p:nvPr/>
            </p:nvSpPr>
            <p:spPr bwMode="auto">
              <a:xfrm>
                <a:off x="7594657" y="1983762"/>
                <a:ext cx="58833" cy="60234"/>
              </a:xfrm>
              <a:custGeom>
                <a:avLst/>
                <a:gdLst>
                  <a:gd name="T0" fmla="*/ 15 w 28"/>
                  <a:gd name="T1" fmla="*/ 3 h 29"/>
                  <a:gd name="T2" fmla="*/ 21 w 28"/>
                  <a:gd name="T3" fmla="*/ 9 h 29"/>
                  <a:gd name="T4" fmla="*/ 19 w 28"/>
                  <a:gd name="T5" fmla="*/ 10 h 29"/>
                  <a:gd name="T6" fmla="*/ 21 w 28"/>
                  <a:gd name="T7" fmla="*/ 14 h 29"/>
                  <a:gd name="T8" fmla="*/ 28 w 28"/>
                  <a:gd name="T9" fmla="*/ 23 h 29"/>
                  <a:gd name="T10" fmla="*/ 25 w 28"/>
                  <a:gd name="T11" fmla="*/ 29 h 29"/>
                  <a:gd name="T12" fmla="*/ 19 w 28"/>
                  <a:gd name="T13" fmla="*/ 29 h 29"/>
                  <a:gd name="T14" fmla="*/ 10 w 28"/>
                  <a:gd name="T15" fmla="*/ 20 h 29"/>
                  <a:gd name="T16" fmla="*/ 13 w 28"/>
                  <a:gd name="T17" fmla="*/ 16 h 29"/>
                  <a:gd name="T18" fmla="*/ 0 w 28"/>
                  <a:gd name="T19" fmla="*/ 5 h 29"/>
                  <a:gd name="T20" fmla="*/ 15 w 28"/>
                  <a:gd name="T21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9">
                    <a:moveTo>
                      <a:pt x="15" y="3"/>
                    </a:moveTo>
                    <a:cubicBezTo>
                      <a:pt x="10" y="9"/>
                      <a:pt x="20" y="7"/>
                      <a:pt x="21" y="9"/>
                    </a:cubicBezTo>
                    <a:cubicBezTo>
                      <a:pt x="22" y="10"/>
                      <a:pt x="19" y="10"/>
                      <a:pt x="19" y="10"/>
                    </a:cubicBezTo>
                    <a:cubicBezTo>
                      <a:pt x="19" y="11"/>
                      <a:pt x="21" y="14"/>
                      <a:pt x="21" y="14"/>
                    </a:cubicBezTo>
                    <a:cubicBezTo>
                      <a:pt x="23" y="18"/>
                      <a:pt x="28" y="18"/>
                      <a:pt x="28" y="23"/>
                    </a:cubicBezTo>
                    <a:cubicBezTo>
                      <a:pt x="24" y="23"/>
                      <a:pt x="25" y="26"/>
                      <a:pt x="25" y="29"/>
                    </a:cubicBezTo>
                    <a:cubicBezTo>
                      <a:pt x="23" y="28"/>
                      <a:pt x="19" y="26"/>
                      <a:pt x="19" y="29"/>
                    </a:cubicBezTo>
                    <a:cubicBezTo>
                      <a:pt x="14" y="28"/>
                      <a:pt x="15" y="21"/>
                      <a:pt x="10" y="20"/>
                    </a:cubicBezTo>
                    <a:cubicBezTo>
                      <a:pt x="10" y="18"/>
                      <a:pt x="13" y="18"/>
                      <a:pt x="13" y="16"/>
                    </a:cubicBezTo>
                    <a:cubicBezTo>
                      <a:pt x="9" y="13"/>
                      <a:pt x="6" y="7"/>
                      <a:pt x="0" y="5"/>
                    </a:cubicBezTo>
                    <a:cubicBezTo>
                      <a:pt x="5" y="0"/>
                      <a:pt x="9" y="2"/>
                      <a:pt x="15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91" name="ïṧḻíḍè">
                <a:extLst>
                  <a:ext uri="{FF2B5EF4-FFF2-40B4-BE49-F238E27FC236}">
                    <a16:creationId xmlns:a16="http://schemas.microsoft.com/office/drawing/2014/main" xmlns="" id="{4C014454-416C-48B3-8038-1C4FB788FB2D}"/>
                  </a:ext>
                </a:extLst>
              </p:cNvPr>
              <p:cNvSpPr/>
              <p:nvPr/>
            </p:nvSpPr>
            <p:spPr bwMode="auto">
              <a:xfrm>
                <a:off x="7572245" y="2008976"/>
                <a:ext cx="12607" cy="8405"/>
              </a:xfrm>
              <a:custGeom>
                <a:avLst/>
                <a:gdLst>
                  <a:gd name="T0" fmla="*/ 0 w 6"/>
                  <a:gd name="T1" fmla="*/ 0 h 4"/>
                  <a:gd name="T2" fmla="*/ 6 w 6"/>
                  <a:gd name="T3" fmla="*/ 0 h 4"/>
                  <a:gd name="T4" fmla="*/ 6 w 6"/>
                  <a:gd name="T5" fmla="*/ 4 h 4"/>
                  <a:gd name="T6" fmla="*/ 0 w 6"/>
                  <a:gd name="T7" fmla="*/ 4 h 4"/>
                  <a:gd name="T8" fmla="*/ 0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cubicBezTo>
                      <a:pt x="2" y="0"/>
                      <a:pt x="4" y="0"/>
                      <a:pt x="6" y="0"/>
                    </a:cubicBezTo>
                    <a:cubicBezTo>
                      <a:pt x="6" y="2"/>
                      <a:pt x="6" y="3"/>
                      <a:pt x="6" y="4"/>
                    </a:cubicBezTo>
                    <a:cubicBezTo>
                      <a:pt x="4" y="4"/>
                      <a:pt x="2" y="4"/>
                      <a:pt x="0" y="4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92" name="ïṧḷíḍê">
                <a:extLst>
                  <a:ext uri="{FF2B5EF4-FFF2-40B4-BE49-F238E27FC236}">
                    <a16:creationId xmlns:a16="http://schemas.microsoft.com/office/drawing/2014/main" xmlns="" id="{2C436F9C-FBBA-49CC-9C53-7EECCA8E0461}"/>
                  </a:ext>
                </a:extLst>
              </p:cNvPr>
              <p:cNvSpPr/>
              <p:nvPr/>
            </p:nvSpPr>
            <p:spPr bwMode="auto">
              <a:xfrm>
                <a:off x="7590454" y="2018781"/>
                <a:ext cx="33619" cy="50428"/>
              </a:xfrm>
              <a:custGeom>
                <a:avLst/>
                <a:gdLst>
                  <a:gd name="T0" fmla="*/ 15 w 16"/>
                  <a:gd name="T1" fmla="*/ 20 h 24"/>
                  <a:gd name="T2" fmla="*/ 6 w 16"/>
                  <a:gd name="T3" fmla="*/ 21 h 24"/>
                  <a:gd name="T4" fmla="*/ 0 w 16"/>
                  <a:gd name="T5" fmla="*/ 12 h 24"/>
                  <a:gd name="T6" fmla="*/ 15 w 16"/>
                  <a:gd name="T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24">
                    <a:moveTo>
                      <a:pt x="15" y="20"/>
                    </a:moveTo>
                    <a:cubicBezTo>
                      <a:pt x="16" y="24"/>
                      <a:pt x="9" y="20"/>
                      <a:pt x="6" y="21"/>
                    </a:cubicBezTo>
                    <a:cubicBezTo>
                      <a:pt x="6" y="16"/>
                      <a:pt x="8" y="10"/>
                      <a:pt x="0" y="12"/>
                    </a:cubicBezTo>
                    <a:cubicBezTo>
                      <a:pt x="7" y="0"/>
                      <a:pt x="7" y="21"/>
                      <a:pt x="15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93" name="íş1íḓê">
                <a:extLst>
                  <a:ext uri="{FF2B5EF4-FFF2-40B4-BE49-F238E27FC236}">
                    <a16:creationId xmlns:a16="http://schemas.microsoft.com/office/drawing/2014/main" xmlns="" id="{C78FA36D-E4A9-4538-9686-1A498BF71BCE}"/>
                  </a:ext>
                </a:extLst>
              </p:cNvPr>
              <p:cNvSpPr/>
              <p:nvPr/>
            </p:nvSpPr>
            <p:spPr bwMode="auto">
              <a:xfrm>
                <a:off x="6922282" y="2060805"/>
                <a:ext cx="33619" cy="56031"/>
              </a:xfrm>
              <a:custGeom>
                <a:avLst/>
                <a:gdLst>
                  <a:gd name="T0" fmla="*/ 3 w 16"/>
                  <a:gd name="T1" fmla="*/ 1 h 27"/>
                  <a:gd name="T2" fmla="*/ 8 w 16"/>
                  <a:gd name="T3" fmla="*/ 7 h 27"/>
                  <a:gd name="T4" fmla="*/ 10 w 16"/>
                  <a:gd name="T5" fmla="*/ 9 h 27"/>
                  <a:gd name="T6" fmla="*/ 14 w 16"/>
                  <a:gd name="T7" fmla="*/ 13 h 27"/>
                  <a:gd name="T8" fmla="*/ 12 w 16"/>
                  <a:gd name="T9" fmla="*/ 14 h 27"/>
                  <a:gd name="T10" fmla="*/ 14 w 16"/>
                  <a:gd name="T11" fmla="*/ 24 h 27"/>
                  <a:gd name="T12" fmla="*/ 10 w 16"/>
                  <a:gd name="T13" fmla="*/ 27 h 27"/>
                  <a:gd name="T14" fmla="*/ 3 w 16"/>
                  <a:gd name="T15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7">
                    <a:moveTo>
                      <a:pt x="3" y="1"/>
                    </a:moveTo>
                    <a:cubicBezTo>
                      <a:pt x="6" y="0"/>
                      <a:pt x="7" y="5"/>
                      <a:pt x="8" y="7"/>
                    </a:cubicBezTo>
                    <a:cubicBezTo>
                      <a:pt x="9" y="8"/>
                      <a:pt x="10" y="7"/>
                      <a:pt x="10" y="9"/>
                    </a:cubicBezTo>
                    <a:cubicBezTo>
                      <a:pt x="10" y="11"/>
                      <a:pt x="13" y="11"/>
                      <a:pt x="14" y="13"/>
                    </a:cubicBezTo>
                    <a:cubicBezTo>
                      <a:pt x="15" y="15"/>
                      <a:pt x="12" y="14"/>
                      <a:pt x="12" y="14"/>
                    </a:cubicBezTo>
                    <a:cubicBezTo>
                      <a:pt x="12" y="16"/>
                      <a:pt x="16" y="18"/>
                      <a:pt x="14" y="24"/>
                    </a:cubicBezTo>
                    <a:cubicBezTo>
                      <a:pt x="11" y="23"/>
                      <a:pt x="10" y="25"/>
                      <a:pt x="10" y="27"/>
                    </a:cubicBezTo>
                    <a:cubicBezTo>
                      <a:pt x="0" y="24"/>
                      <a:pt x="1" y="13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94" name="íṥlïḓè">
                <a:extLst>
                  <a:ext uri="{FF2B5EF4-FFF2-40B4-BE49-F238E27FC236}">
                    <a16:creationId xmlns:a16="http://schemas.microsoft.com/office/drawing/2014/main" xmlns="" id="{50885942-FB10-4018-8F91-C1B33E9B9189}"/>
                  </a:ext>
                </a:extLst>
              </p:cNvPr>
              <p:cNvSpPr/>
              <p:nvPr/>
            </p:nvSpPr>
            <p:spPr bwMode="auto">
              <a:xfrm>
                <a:off x="7619871" y="2063606"/>
                <a:ext cx="42023" cy="64436"/>
              </a:xfrm>
              <a:custGeom>
                <a:avLst/>
                <a:gdLst>
                  <a:gd name="T0" fmla="*/ 16 w 20"/>
                  <a:gd name="T1" fmla="*/ 0 h 31"/>
                  <a:gd name="T2" fmla="*/ 20 w 20"/>
                  <a:gd name="T3" fmla="*/ 15 h 31"/>
                  <a:gd name="T4" fmla="*/ 14 w 20"/>
                  <a:gd name="T5" fmla="*/ 17 h 31"/>
                  <a:gd name="T6" fmla="*/ 14 w 20"/>
                  <a:gd name="T7" fmla="*/ 30 h 31"/>
                  <a:gd name="T8" fmla="*/ 5 w 20"/>
                  <a:gd name="T9" fmla="*/ 25 h 31"/>
                  <a:gd name="T10" fmla="*/ 7 w 20"/>
                  <a:gd name="T11" fmla="*/ 17 h 31"/>
                  <a:gd name="T12" fmla="*/ 7 w 20"/>
                  <a:gd name="T13" fmla="*/ 13 h 31"/>
                  <a:gd name="T14" fmla="*/ 5 w 20"/>
                  <a:gd name="T15" fmla="*/ 13 h 31"/>
                  <a:gd name="T16" fmla="*/ 9 w 20"/>
                  <a:gd name="T17" fmla="*/ 8 h 31"/>
                  <a:gd name="T18" fmla="*/ 13 w 20"/>
                  <a:gd name="T19" fmla="*/ 2 h 31"/>
                  <a:gd name="T20" fmla="*/ 16 w 20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31">
                    <a:moveTo>
                      <a:pt x="16" y="0"/>
                    </a:moveTo>
                    <a:cubicBezTo>
                      <a:pt x="16" y="7"/>
                      <a:pt x="16" y="13"/>
                      <a:pt x="20" y="15"/>
                    </a:cubicBezTo>
                    <a:cubicBezTo>
                      <a:pt x="20" y="17"/>
                      <a:pt x="17" y="17"/>
                      <a:pt x="14" y="17"/>
                    </a:cubicBezTo>
                    <a:cubicBezTo>
                      <a:pt x="18" y="20"/>
                      <a:pt x="13" y="23"/>
                      <a:pt x="14" y="30"/>
                    </a:cubicBezTo>
                    <a:cubicBezTo>
                      <a:pt x="9" y="31"/>
                      <a:pt x="10" y="25"/>
                      <a:pt x="5" y="25"/>
                    </a:cubicBezTo>
                    <a:cubicBezTo>
                      <a:pt x="4" y="21"/>
                      <a:pt x="7" y="20"/>
                      <a:pt x="7" y="17"/>
                    </a:cubicBezTo>
                    <a:cubicBezTo>
                      <a:pt x="7" y="16"/>
                      <a:pt x="4" y="14"/>
                      <a:pt x="7" y="13"/>
                    </a:cubicBezTo>
                    <a:cubicBezTo>
                      <a:pt x="7" y="11"/>
                      <a:pt x="5" y="12"/>
                      <a:pt x="5" y="13"/>
                    </a:cubicBezTo>
                    <a:cubicBezTo>
                      <a:pt x="0" y="13"/>
                      <a:pt x="5" y="6"/>
                      <a:pt x="9" y="8"/>
                    </a:cubicBezTo>
                    <a:cubicBezTo>
                      <a:pt x="9" y="5"/>
                      <a:pt x="11" y="3"/>
                      <a:pt x="13" y="2"/>
                    </a:cubicBezTo>
                    <a:cubicBezTo>
                      <a:pt x="13" y="2"/>
                      <a:pt x="14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95" name="išľiḑè">
                <a:extLst>
                  <a:ext uri="{FF2B5EF4-FFF2-40B4-BE49-F238E27FC236}">
                    <a16:creationId xmlns:a16="http://schemas.microsoft.com/office/drawing/2014/main" xmlns="" id="{38BF0A35-F5E3-46C5-89A4-D319B7916929}"/>
                  </a:ext>
                </a:extLst>
              </p:cNvPr>
              <p:cNvSpPr/>
              <p:nvPr/>
            </p:nvSpPr>
            <p:spPr bwMode="auto">
              <a:xfrm>
                <a:off x="7589054" y="2074812"/>
                <a:ext cx="30817" cy="28016"/>
              </a:xfrm>
              <a:custGeom>
                <a:avLst/>
                <a:gdLst>
                  <a:gd name="T0" fmla="*/ 9 w 15"/>
                  <a:gd name="T1" fmla="*/ 0 h 13"/>
                  <a:gd name="T2" fmla="*/ 15 w 15"/>
                  <a:gd name="T3" fmla="*/ 6 h 13"/>
                  <a:gd name="T4" fmla="*/ 13 w 15"/>
                  <a:gd name="T5" fmla="*/ 7 h 13"/>
                  <a:gd name="T6" fmla="*/ 1 w 15"/>
                  <a:gd name="T7" fmla="*/ 13 h 13"/>
                  <a:gd name="T8" fmla="*/ 9 w 1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9" y="0"/>
                    </a:moveTo>
                    <a:cubicBezTo>
                      <a:pt x="13" y="0"/>
                      <a:pt x="15" y="2"/>
                      <a:pt x="15" y="6"/>
                    </a:cubicBezTo>
                    <a:cubicBezTo>
                      <a:pt x="11" y="5"/>
                      <a:pt x="11" y="7"/>
                      <a:pt x="13" y="7"/>
                    </a:cubicBezTo>
                    <a:cubicBezTo>
                      <a:pt x="11" y="9"/>
                      <a:pt x="6" y="12"/>
                      <a:pt x="1" y="13"/>
                    </a:cubicBezTo>
                    <a:cubicBezTo>
                      <a:pt x="0" y="5"/>
                      <a:pt x="9" y="7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96" name="iṩļîḑé">
                <a:extLst>
                  <a:ext uri="{FF2B5EF4-FFF2-40B4-BE49-F238E27FC236}">
                    <a16:creationId xmlns:a16="http://schemas.microsoft.com/office/drawing/2014/main" xmlns="" id="{2A659918-F3CA-40C1-AE24-5135519861C7}"/>
                  </a:ext>
                </a:extLst>
              </p:cNvPr>
              <p:cNvSpPr/>
              <p:nvPr/>
            </p:nvSpPr>
            <p:spPr bwMode="auto">
              <a:xfrm>
                <a:off x="7675902" y="2175669"/>
                <a:ext cx="21012" cy="39222"/>
              </a:xfrm>
              <a:custGeom>
                <a:avLst/>
                <a:gdLst>
                  <a:gd name="T0" fmla="*/ 2 w 10"/>
                  <a:gd name="T1" fmla="*/ 0 h 19"/>
                  <a:gd name="T2" fmla="*/ 10 w 10"/>
                  <a:gd name="T3" fmla="*/ 6 h 19"/>
                  <a:gd name="T4" fmla="*/ 0 w 10"/>
                  <a:gd name="T5" fmla="*/ 17 h 19"/>
                  <a:gd name="T6" fmla="*/ 4 w 10"/>
                  <a:gd name="T7" fmla="*/ 15 h 19"/>
                  <a:gd name="T8" fmla="*/ 2 w 10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9">
                    <a:moveTo>
                      <a:pt x="2" y="0"/>
                    </a:moveTo>
                    <a:cubicBezTo>
                      <a:pt x="7" y="0"/>
                      <a:pt x="4" y="8"/>
                      <a:pt x="10" y="6"/>
                    </a:cubicBezTo>
                    <a:cubicBezTo>
                      <a:pt x="8" y="11"/>
                      <a:pt x="9" y="19"/>
                      <a:pt x="0" y="17"/>
                    </a:cubicBezTo>
                    <a:cubicBezTo>
                      <a:pt x="0" y="15"/>
                      <a:pt x="3" y="16"/>
                      <a:pt x="4" y="15"/>
                    </a:cubicBezTo>
                    <a:cubicBezTo>
                      <a:pt x="1" y="8"/>
                      <a:pt x="1" y="1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97" name="íš1îďé">
                <a:extLst>
                  <a:ext uri="{FF2B5EF4-FFF2-40B4-BE49-F238E27FC236}">
                    <a16:creationId xmlns:a16="http://schemas.microsoft.com/office/drawing/2014/main" xmlns="" id="{952B2DAA-EFD3-44AF-A5FF-C2203F110E82}"/>
                  </a:ext>
                </a:extLst>
              </p:cNvPr>
              <p:cNvSpPr/>
              <p:nvPr/>
            </p:nvSpPr>
            <p:spPr bwMode="auto">
              <a:xfrm>
                <a:off x="7556835" y="2185475"/>
                <a:ext cx="79845" cy="25214"/>
              </a:xfrm>
              <a:custGeom>
                <a:avLst/>
                <a:gdLst>
                  <a:gd name="T0" fmla="*/ 37 w 38"/>
                  <a:gd name="T1" fmla="*/ 5 h 12"/>
                  <a:gd name="T2" fmla="*/ 26 w 38"/>
                  <a:gd name="T3" fmla="*/ 10 h 12"/>
                  <a:gd name="T4" fmla="*/ 0 w 38"/>
                  <a:gd name="T5" fmla="*/ 12 h 12"/>
                  <a:gd name="T6" fmla="*/ 31 w 38"/>
                  <a:gd name="T7" fmla="*/ 3 h 12"/>
                  <a:gd name="T8" fmla="*/ 37 w 38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2">
                    <a:moveTo>
                      <a:pt x="37" y="5"/>
                    </a:moveTo>
                    <a:cubicBezTo>
                      <a:pt x="38" y="10"/>
                      <a:pt x="30" y="10"/>
                      <a:pt x="26" y="10"/>
                    </a:cubicBezTo>
                    <a:cubicBezTo>
                      <a:pt x="18" y="11"/>
                      <a:pt x="7" y="9"/>
                      <a:pt x="0" y="12"/>
                    </a:cubicBezTo>
                    <a:cubicBezTo>
                      <a:pt x="1" y="0"/>
                      <a:pt x="27" y="12"/>
                      <a:pt x="31" y="3"/>
                    </a:cubicBezTo>
                    <a:cubicBezTo>
                      <a:pt x="33" y="4"/>
                      <a:pt x="34" y="5"/>
                      <a:pt x="37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98" name="iṩlîḓé">
                <a:extLst>
                  <a:ext uri="{FF2B5EF4-FFF2-40B4-BE49-F238E27FC236}">
                    <a16:creationId xmlns:a16="http://schemas.microsoft.com/office/drawing/2014/main" xmlns="" id="{93FBE83C-7117-4AFE-A6AE-F287E1A250E2}"/>
                  </a:ext>
                </a:extLst>
              </p:cNvPr>
              <p:cNvSpPr/>
              <p:nvPr/>
            </p:nvSpPr>
            <p:spPr bwMode="auto">
              <a:xfrm>
                <a:off x="7727731" y="2216292"/>
                <a:ext cx="50428" cy="32218"/>
              </a:xfrm>
              <a:custGeom>
                <a:avLst/>
                <a:gdLst>
                  <a:gd name="T0" fmla="*/ 24 w 24"/>
                  <a:gd name="T1" fmla="*/ 10 h 15"/>
                  <a:gd name="T2" fmla="*/ 20 w 24"/>
                  <a:gd name="T3" fmla="*/ 14 h 15"/>
                  <a:gd name="T4" fmla="*/ 9 w 24"/>
                  <a:gd name="T5" fmla="*/ 14 h 15"/>
                  <a:gd name="T6" fmla="*/ 7 w 24"/>
                  <a:gd name="T7" fmla="*/ 12 h 15"/>
                  <a:gd name="T8" fmla="*/ 0 w 24"/>
                  <a:gd name="T9" fmla="*/ 7 h 15"/>
                  <a:gd name="T10" fmla="*/ 9 w 24"/>
                  <a:gd name="T11" fmla="*/ 3 h 15"/>
                  <a:gd name="T12" fmla="*/ 15 w 24"/>
                  <a:gd name="T13" fmla="*/ 1 h 15"/>
                  <a:gd name="T14" fmla="*/ 15 w 24"/>
                  <a:gd name="T15" fmla="*/ 3 h 15"/>
                  <a:gd name="T16" fmla="*/ 16 w 24"/>
                  <a:gd name="T17" fmla="*/ 1 h 15"/>
                  <a:gd name="T18" fmla="*/ 24 w 24"/>
                  <a:gd name="T19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15">
                    <a:moveTo>
                      <a:pt x="24" y="10"/>
                    </a:moveTo>
                    <a:cubicBezTo>
                      <a:pt x="22" y="11"/>
                      <a:pt x="21" y="12"/>
                      <a:pt x="20" y="14"/>
                    </a:cubicBezTo>
                    <a:cubicBezTo>
                      <a:pt x="16" y="11"/>
                      <a:pt x="13" y="15"/>
                      <a:pt x="9" y="14"/>
                    </a:cubicBezTo>
                    <a:cubicBezTo>
                      <a:pt x="8" y="14"/>
                      <a:pt x="9" y="12"/>
                      <a:pt x="7" y="12"/>
                    </a:cubicBezTo>
                    <a:cubicBezTo>
                      <a:pt x="5" y="12"/>
                      <a:pt x="3" y="8"/>
                      <a:pt x="0" y="7"/>
                    </a:cubicBezTo>
                    <a:cubicBezTo>
                      <a:pt x="0" y="4"/>
                      <a:pt x="6" y="5"/>
                      <a:pt x="9" y="3"/>
                    </a:cubicBezTo>
                    <a:cubicBezTo>
                      <a:pt x="9" y="3"/>
                      <a:pt x="14" y="0"/>
                      <a:pt x="15" y="1"/>
                    </a:cubicBezTo>
                    <a:cubicBezTo>
                      <a:pt x="15" y="1"/>
                      <a:pt x="15" y="3"/>
                      <a:pt x="15" y="3"/>
                    </a:cubicBezTo>
                    <a:cubicBezTo>
                      <a:pt x="16" y="3"/>
                      <a:pt x="17" y="1"/>
                      <a:pt x="16" y="1"/>
                    </a:cubicBezTo>
                    <a:cubicBezTo>
                      <a:pt x="20" y="2"/>
                      <a:pt x="23" y="6"/>
                      <a:pt x="2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99" name="ïṧļiḍe">
                <a:extLst>
                  <a:ext uri="{FF2B5EF4-FFF2-40B4-BE49-F238E27FC236}">
                    <a16:creationId xmlns:a16="http://schemas.microsoft.com/office/drawing/2014/main" xmlns="" id="{1286D8A8-ABBD-46ED-84E1-00310569ED4D}"/>
                  </a:ext>
                </a:extLst>
              </p:cNvPr>
              <p:cNvSpPr/>
              <p:nvPr/>
            </p:nvSpPr>
            <p:spPr bwMode="auto">
              <a:xfrm>
                <a:off x="7754346" y="2233101"/>
                <a:ext cx="282958" cy="149884"/>
              </a:xfrm>
              <a:custGeom>
                <a:avLst/>
                <a:gdLst>
                  <a:gd name="T0" fmla="*/ 44 w 136"/>
                  <a:gd name="T1" fmla="*/ 36 h 72"/>
                  <a:gd name="T2" fmla="*/ 37 w 136"/>
                  <a:gd name="T3" fmla="*/ 32 h 72"/>
                  <a:gd name="T4" fmla="*/ 33 w 136"/>
                  <a:gd name="T5" fmla="*/ 25 h 72"/>
                  <a:gd name="T6" fmla="*/ 13 w 136"/>
                  <a:gd name="T7" fmla="*/ 19 h 72"/>
                  <a:gd name="T8" fmla="*/ 2 w 136"/>
                  <a:gd name="T9" fmla="*/ 19 h 72"/>
                  <a:gd name="T10" fmla="*/ 0 w 136"/>
                  <a:gd name="T11" fmla="*/ 12 h 72"/>
                  <a:gd name="T12" fmla="*/ 5 w 136"/>
                  <a:gd name="T13" fmla="*/ 12 h 72"/>
                  <a:gd name="T14" fmla="*/ 11 w 136"/>
                  <a:gd name="T15" fmla="*/ 10 h 72"/>
                  <a:gd name="T16" fmla="*/ 20 w 136"/>
                  <a:gd name="T17" fmla="*/ 13 h 72"/>
                  <a:gd name="T18" fmla="*/ 28 w 136"/>
                  <a:gd name="T19" fmla="*/ 8 h 72"/>
                  <a:gd name="T20" fmla="*/ 43 w 136"/>
                  <a:gd name="T21" fmla="*/ 2 h 72"/>
                  <a:gd name="T22" fmla="*/ 46 w 136"/>
                  <a:gd name="T23" fmla="*/ 6 h 72"/>
                  <a:gd name="T24" fmla="*/ 61 w 136"/>
                  <a:gd name="T25" fmla="*/ 12 h 72"/>
                  <a:gd name="T26" fmla="*/ 65 w 136"/>
                  <a:gd name="T27" fmla="*/ 10 h 72"/>
                  <a:gd name="T28" fmla="*/ 69 w 136"/>
                  <a:gd name="T29" fmla="*/ 13 h 72"/>
                  <a:gd name="T30" fmla="*/ 78 w 136"/>
                  <a:gd name="T31" fmla="*/ 13 h 72"/>
                  <a:gd name="T32" fmla="*/ 85 w 136"/>
                  <a:gd name="T33" fmla="*/ 17 h 72"/>
                  <a:gd name="T34" fmla="*/ 85 w 136"/>
                  <a:gd name="T35" fmla="*/ 23 h 72"/>
                  <a:gd name="T36" fmla="*/ 89 w 136"/>
                  <a:gd name="T37" fmla="*/ 21 h 72"/>
                  <a:gd name="T38" fmla="*/ 91 w 136"/>
                  <a:gd name="T39" fmla="*/ 27 h 72"/>
                  <a:gd name="T40" fmla="*/ 100 w 136"/>
                  <a:gd name="T41" fmla="*/ 32 h 72"/>
                  <a:gd name="T42" fmla="*/ 115 w 136"/>
                  <a:gd name="T43" fmla="*/ 38 h 72"/>
                  <a:gd name="T44" fmla="*/ 113 w 136"/>
                  <a:gd name="T45" fmla="*/ 43 h 72"/>
                  <a:gd name="T46" fmla="*/ 119 w 136"/>
                  <a:gd name="T47" fmla="*/ 47 h 72"/>
                  <a:gd name="T48" fmla="*/ 119 w 136"/>
                  <a:gd name="T49" fmla="*/ 51 h 72"/>
                  <a:gd name="T50" fmla="*/ 126 w 136"/>
                  <a:gd name="T51" fmla="*/ 58 h 72"/>
                  <a:gd name="T52" fmla="*/ 136 w 136"/>
                  <a:gd name="T53" fmla="*/ 68 h 72"/>
                  <a:gd name="T54" fmla="*/ 123 w 136"/>
                  <a:gd name="T55" fmla="*/ 68 h 72"/>
                  <a:gd name="T56" fmla="*/ 112 w 136"/>
                  <a:gd name="T57" fmla="*/ 60 h 72"/>
                  <a:gd name="T58" fmla="*/ 108 w 136"/>
                  <a:gd name="T59" fmla="*/ 56 h 72"/>
                  <a:gd name="T60" fmla="*/ 106 w 136"/>
                  <a:gd name="T61" fmla="*/ 54 h 72"/>
                  <a:gd name="T62" fmla="*/ 100 w 136"/>
                  <a:gd name="T63" fmla="*/ 49 h 72"/>
                  <a:gd name="T64" fmla="*/ 85 w 136"/>
                  <a:gd name="T65" fmla="*/ 47 h 72"/>
                  <a:gd name="T66" fmla="*/ 78 w 136"/>
                  <a:gd name="T67" fmla="*/ 64 h 72"/>
                  <a:gd name="T68" fmla="*/ 67 w 136"/>
                  <a:gd name="T69" fmla="*/ 60 h 72"/>
                  <a:gd name="T70" fmla="*/ 61 w 136"/>
                  <a:gd name="T71" fmla="*/ 58 h 72"/>
                  <a:gd name="T72" fmla="*/ 54 w 136"/>
                  <a:gd name="T73" fmla="*/ 49 h 72"/>
                  <a:gd name="T74" fmla="*/ 46 w 136"/>
                  <a:gd name="T75" fmla="*/ 56 h 72"/>
                  <a:gd name="T76" fmla="*/ 41 w 136"/>
                  <a:gd name="T77" fmla="*/ 53 h 72"/>
                  <a:gd name="T78" fmla="*/ 46 w 136"/>
                  <a:gd name="T79" fmla="*/ 47 h 72"/>
                  <a:gd name="T80" fmla="*/ 50 w 136"/>
                  <a:gd name="T81" fmla="*/ 40 h 72"/>
                  <a:gd name="T82" fmla="*/ 48 w 136"/>
                  <a:gd name="T83" fmla="*/ 43 h 72"/>
                  <a:gd name="T84" fmla="*/ 44 w 136"/>
                  <a:gd name="T85" fmla="*/ 3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6" h="72">
                    <a:moveTo>
                      <a:pt x="44" y="36"/>
                    </a:moveTo>
                    <a:cubicBezTo>
                      <a:pt x="41" y="36"/>
                      <a:pt x="42" y="31"/>
                      <a:pt x="37" y="32"/>
                    </a:cubicBezTo>
                    <a:cubicBezTo>
                      <a:pt x="36" y="29"/>
                      <a:pt x="34" y="27"/>
                      <a:pt x="33" y="25"/>
                    </a:cubicBezTo>
                    <a:cubicBezTo>
                      <a:pt x="25" y="24"/>
                      <a:pt x="17" y="23"/>
                      <a:pt x="13" y="19"/>
                    </a:cubicBezTo>
                    <a:cubicBezTo>
                      <a:pt x="7" y="21"/>
                      <a:pt x="9" y="19"/>
                      <a:pt x="2" y="19"/>
                    </a:cubicBezTo>
                    <a:cubicBezTo>
                      <a:pt x="1" y="16"/>
                      <a:pt x="3" y="12"/>
                      <a:pt x="0" y="12"/>
                    </a:cubicBezTo>
                    <a:cubicBezTo>
                      <a:pt x="1" y="8"/>
                      <a:pt x="3" y="12"/>
                      <a:pt x="5" y="12"/>
                    </a:cubicBezTo>
                    <a:cubicBezTo>
                      <a:pt x="8" y="11"/>
                      <a:pt x="9" y="9"/>
                      <a:pt x="11" y="10"/>
                    </a:cubicBezTo>
                    <a:cubicBezTo>
                      <a:pt x="15" y="10"/>
                      <a:pt x="17" y="13"/>
                      <a:pt x="20" y="13"/>
                    </a:cubicBezTo>
                    <a:cubicBezTo>
                      <a:pt x="24" y="15"/>
                      <a:pt x="25" y="9"/>
                      <a:pt x="28" y="8"/>
                    </a:cubicBezTo>
                    <a:cubicBezTo>
                      <a:pt x="32" y="5"/>
                      <a:pt x="39" y="6"/>
                      <a:pt x="43" y="2"/>
                    </a:cubicBezTo>
                    <a:cubicBezTo>
                      <a:pt x="46" y="0"/>
                      <a:pt x="45" y="5"/>
                      <a:pt x="46" y="6"/>
                    </a:cubicBezTo>
                    <a:cubicBezTo>
                      <a:pt x="50" y="8"/>
                      <a:pt x="61" y="5"/>
                      <a:pt x="61" y="12"/>
                    </a:cubicBezTo>
                    <a:cubicBezTo>
                      <a:pt x="63" y="13"/>
                      <a:pt x="65" y="10"/>
                      <a:pt x="65" y="10"/>
                    </a:cubicBezTo>
                    <a:cubicBezTo>
                      <a:pt x="67" y="10"/>
                      <a:pt x="67" y="13"/>
                      <a:pt x="69" y="13"/>
                    </a:cubicBezTo>
                    <a:cubicBezTo>
                      <a:pt x="71" y="15"/>
                      <a:pt x="75" y="12"/>
                      <a:pt x="78" y="13"/>
                    </a:cubicBezTo>
                    <a:cubicBezTo>
                      <a:pt x="79" y="14"/>
                      <a:pt x="80" y="19"/>
                      <a:pt x="85" y="17"/>
                    </a:cubicBezTo>
                    <a:cubicBezTo>
                      <a:pt x="88" y="20"/>
                      <a:pt x="86" y="20"/>
                      <a:pt x="85" y="23"/>
                    </a:cubicBezTo>
                    <a:cubicBezTo>
                      <a:pt x="88" y="23"/>
                      <a:pt x="89" y="22"/>
                      <a:pt x="89" y="21"/>
                    </a:cubicBezTo>
                    <a:cubicBezTo>
                      <a:pt x="91" y="21"/>
                      <a:pt x="91" y="24"/>
                      <a:pt x="91" y="27"/>
                    </a:cubicBezTo>
                    <a:cubicBezTo>
                      <a:pt x="93" y="30"/>
                      <a:pt x="97" y="30"/>
                      <a:pt x="100" y="32"/>
                    </a:cubicBezTo>
                    <a:cubicBezTo>
                      <a:pt x="102" y="33"/>
                      <a:pt x="109" y="38"/>
                      <a:pt x="115" y="38"/>
                    </a:cubicBezTo>
                    <a:cubicBezTo>
                      <a:pt x="116" y="41"/>
                      <a:pt x="114" y="41"/>
                      <a:pt x="113" y="43"/>
                    </a:cubicBezTo>
                    <a:cubicBezTo>
                      <a:pt x="114" y="46"/>
                      <a:pt x="118" y="45"/>
                      <a:pt x="119" y="47"/>
                    </a:cubicBezTo>
                    <a:cubicBezTo>
                      <a:pt x="120" y="48"/>
                      <a:pt x="118" y="50"/>
                      <a:pt x="119" y="51"/>
                    </a:cubicBezTo>
                    <a:cubicBezTo>
                      <a:pt x="121" y="53"/>
                      <a:pt x="124" y="55"/>
                      <a:pt x="126" y="58"/>
                    </a:cubicBezTo>
                    <a:cubicBezTo>
                      <a:pt x="129" y="62"/>
                      <a:pt x="131" y="67"/>
                      <a:pt x="136" y="68"/>
                    </a:cubicBezTo>
                    <a:cubicBezTo>
                      <a:pt x="132" y="72"/>
                      <a:pt x="125" y="68"/>
                      <a:pt x="123" y="68"/>
                    </a:cubicBezTo>
                    <a:cubicBezTo>
                      <a:pt x="119" y="67"/>
                      <a:pt x="117" y="65"/>
                      <a:pt x="112" y="60"/>
                    </a:cubicBezTo>
                    <a:cubicBezTo>
                      <a:pt x="110" y="59"/>
                      <a:pt x="109" y="57"/>
                      <a:pt x="108" y="56"/>
                    </a:cubicBezTo>
                    <a:cubicBezTo>
                      <a:pt x="107" y="55"/>
                      <a:pt x="106" y="57"/>
                      <a:pt x="106" y="54"/>
                    </a:cubicBezTo>
                    <a:cubicBezTo>
                      <a:pt x="106" y="54"/>
                      <a:pt x="101" y="49"/>
                      <a:pt x="100" y="49"/>
                    </a:cubicBezTo>
                    <a:cubicBezTo>
                      <a:pt x="96" y="47"/>
                      <a:pt x="90" y="50"/>
                      <a:pt x="85" y="47"/>
                    </a:cubicBezTo>
                    <a:cubicBezTo>
                      <a:pt x="81" y="51"/>
                      <a:pt x="80" y="58"/>
                      <a:pt x="78" y="64"/>
                    </a:cubicBezTo>
                    <a:cubicBezTo>
                      <a:pt x="77" y="61"/>
                      <a:pt x="70" y="62"/>
                      <a:pt x="67" y="60"/>
                    </a:cubicBezTo>
                    <a:cubicBezTo>
                      <a:pt x="65" y="58"/>
                      <a:pt x="68" y="55"/>
                      <a:pt x="61" y="58"/>
                    </a:cubicBezTo>
                    <a:cubicBezTo>
                      <a:pt x="65" y="49"/>
                      <a:pt x="52" y="56"/>
                      <a:pt x="54" y="49"/>
                    </a:cubicBezTo>
                    <a:cubicBezTo>
                      <a:pt x="49" y="50"/>
                      <a:pt x="45" y="50"/>
                      <a:pt x="46" y="56"/>
                    </a:cubicBezTo>
                    <a:cubicBezTo>
                      <a:pt x="44" y="55"/>
                      <a:pt x="44" y="52"/>
                      <a:pt x="41" y="53"/>
                    </a:cubicBezTo>
                    <a:cubicBezTo>
                      <a:pt x="41" y="49"/>
                      <a:pt x="44" y="49"/>
                      <a:pt x="46" y="47"/>
                    </a:cubicBezTo>
                    <a:cubicBezTo>
                      <a:pt x="49" y="45"/>
                      <a:pt x="51" y="45"/>
                      <a:pt x="50" y="40"/>
                    </a:cubicBezTo>
                    <a:cubicBezTo>
                      <a:pt x="49" y="38"/>
                      <a:pt x="48" y="43"/>
                      <a:pt x="48" y="43"/>
                    </a:cubicBezTo>
                    <a:cubicBezTo>
                      <a:pt x="45" y="42"/>
                      <a:pt x="46" y="31"/>
                      <a:pt x="44" y="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00" name="íSḻîḋè">
                <a:extLst>
                  <a:ext uri="{FF2B5EF4-FFF2-40B4-BE49-F238E27FC236}">
                    <a16:creationId xmlns:a16="http://schemas.microsoft.com/office/drawing/2014/main" xmlns="" id="{D252E82A-7BE5-4731-AC3E-8AE59FC194B7}"/>
                  </a:ext>
                </a:extLst>
              </p:cNvPr>
              <p:cNvSpPr/>
              <p:nvPr/>
            </p:nvSpPr>
            <p:spPr bwMode="auto">
              <a:xfrm>
                <a:off x="7688509" y="2252712"/>
                <a:ext cx="29417" cy="23814"/>
              </a:xfrm>
              <a:custGeom>
                <a:avLst/>
                <a:gdLst>
                  <a:gd name="T0" fmla="*/ 13 w 14"/>
                  <a:gd name="T1" fmla="*/ 4 h 12"/>
                  <a:gd name="T2" fmla="*/ 0 w 14"/>
                  <a:gd name="T3" fmla="*/ 6 h 12"/>
                  <a:gd name="T4" fmla="*/ 13 w 14"/>
                  <a:gd name="T5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2">
                    <a:moveTo>
                      <a:pt x="13" y="4"/>
                    </a:moveTo>
                    <a:cubicBezTo>
                      <a:pt x="14" y="12"/>
                      <a:pt x="3" y="6"/>
                      <a:pt x="0" y="6"/>
                    </a:cubicBezTo>
                    <a:cubicBezTo>
                      <a:pt x="2" y="4"/>
                      <a:pt x="11" y="0"/>
                      <a:pt x="13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01" name="ïṧ1íḋe">
                <a:extLst>
                  <a:ext uri="{FF2B5EF4-FFF2-40B4-BE49-F238E27FC236}">
                    <a16:creationId xmlns:a16="http://schemas.microsoft.com/office/drawing/2014/main" xmlns="" id="{F8BDDCCB-0938-409D-9A84-83EC7F6127E2}"/>
                  </a:ext>
                </a:extLst>
              </p:cNvPr>
              <p:cNvSpPr/>
              <p:nvPr/>
            </p:nvSpPr>
            <p:spPr bwMode="auto">
              <a:xfrm>
                <a:off x="7653490" y="2258315"/>
                <a:ext cx="18211" cy="9806"/>
              </a:xfrm>
              <a:custGeom>
                <a:avLst/>
                <a:gdLst>
                  <a:gd name="T0" fmla="*/ 0 w 9"/>
                  <a:gd name="T1" fmla="*/ 3 h 5"/>
                  <a:gd name="T2" fmla="*/ 6 w 9"/>
                  <a:gd name="T3" fmla="*/ 5 h 5"/>
                  <a:gd name="T4" fmla="*/ 2 w 9"/>
                  <a:gd name="T5" fmla="*/ 5 h 5"/>
                  <a:gd name="T6" fmla="*/ 0 w 9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0" y="3"/>
                    </a:moveTo>
                    <a:cubicBezTo>
                      <a:pt x="0" y="0"/>
                      <a:pt x="9" y="1"/>
                      <a:pt x="6" y="5"/>
                    </a:cubicBezTo>
                    <a:cubicBezTo>
                      <a:pt x="5" y="5"/>
                      <a:pt x="3" y="5"/>
                      <a:pt x="2" y="5"/>
                    </a:cubicBezTo>
                    <a:cubicBezTo>
                      <a:pt x="2" y="4"/>
                      <a:pt x="1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02" name="íŝlîdê">
                <a:extLst>
                  <a:ext uri="{FF2B5EF4-FFF2-40B4-BE49-F238E27FC236}">
                    <a16:creationId xmlns:a16="http://schemas.microsoft.com/office/drawing/2014/main" xmlns="" id="{45DC2E40-9615-4ACC-9421-550D6B717AE3}"/>
                  </a:ext>
                </a:extLst>
              </p:cNvPr>
              <p:cNvSpPr/>
              <p:nvPr/>
            </p:nvSpPr>
            <p:spPr bwMode="auto">
              <a:xfrm>
                <a:off x="8013490" y="2280728"/>
                <a:ext cx="56031" cy="40623"/>
              </a:xfrm>
              <a:custGeom>
                <a:avLst/>
                <a:gdLst>
                  <a:gd name="T0" fmla="*/ 21 w 27"/>
                  <a:gd name="T1" fmla="*/ 0 h 19"/>
                  <a:gd name="T2" fmla="*/ 27 w 27"/>
                  <a:gd name="T3" fmla="*/ 0 h 19"/>
                  <a:gd name="T4" fmla="*/ 27 w 27"/>
                  <a:gd name="T5" fmla="*/ 5 h 19"/>
                  <a:gd name="T6" fmla="*/ 23 w 27"/>
                  <a:gd name="T7" fmla="*/ 7 h 19"/>
                  <a:gd name="T8" fmla="*/ 23 w 27"/>
                  <a:gd name="T9" fmla="*/ 13 h 19"/>
                  <a:gd name="T10" fmla="*/ 19 w 27"/>
                  <a:gd name="T11" fmla="*/ 15 h 19"/>
                  <a:gd name="T12" fmla="*/ 2 w 27"/>
                  <a:gd name="T13" fmla="*/ 9 h 19"/>
                  <a:gd name="T14" fmla="*/ 21 w 27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9">
                    <a:moveTo>
                      <a:pt x="21" y="0"/>
                    </a:moveTo>
                    <a:cubicBezTo>
                      <a:pt x="23" y="0"/>
                      <a:pt x="25" y="0"/>
                      <a:pt x="27" y="0"/>
                    </a:cubicBezTo>
                    <a:cubicBezTo>
                      <a:pt x="26" y="1"/>
                      <a:pt x="27" y="4"/>
                      <a:pt x="27" y="5"/>
                    </a:cubicBezTo>
                    <a:cubicBezTo>
                      <a:pt x="26" y="7"/>
                      <a:pt x="23" y="6"/>
                      <a:pt x="23" y="7"/>
                    </a:cubicBezTo>
                    <a:cubicBezTo>
                      <a:pt x="22" y="9"/>
                      <a:pt x="26" y="11"/>
                      <a:pt x="23" y="13"/>
                    </a:cubicBezTo>
                    <a:cubicBezTo>
                      <a:pt x="21" y="11"/>
                      <a:pt x="19" y="11"/>
                      <a:pt x="19" y="15"/>
                    </a:cubicBezTo>
                    <a:cubicBezTo>
                      <a:pt x="13" y="13"/>
                      <a:pt x="0" y="19"/>
                      <a:pt x="2" y="9"/>
                    </a:cubicBezTo>
                    <a:cubicBezTo>
                      <a:pt x="12" y="13"/>
                      <a:pt x="18" y="8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03" name="ïṧļïďè">
                <a:extLst>
                  <a:ext uri="{FF2B5EF4-FFF2-40B4-BE49-F238E27FC236}">
                    <a16:creationId xmlns:a16="http://schemas.microsoft.com/office/drawing/2014/main" xmlns="" id="{4CE5856E-FC33-4432-BA3B-D94231798198}"/>
                  </a:ext>
                </a:extLst>
              </p:cNvPr>
              <p:cNvSpPr/>
              <p:nvPr/>
            </p:nvSpPr>
            <p:spPr bwMode="auto">
              <a:xfrm>
                <a:off x="7509209" y="2340961"/>
                <a:ext cx="30817" cy="15409"/>
              </a:xfrm>
              <a:custGeom>
                <a:avLst/>
                <a:gdLst>
                  <a:gd name="T0" fmla="*/ 15 w 15"/>
                  <a:gd name="T1" fmla="*/ 1 h 7"/>
                  <a:gd name="T2" fmla="*/ 0 w 15"/>
                  <a:gd name="T3" fmla="*/ 6 h 7"/>
                  <a:gd name="T4" fmla="*/ 15 w 15"/>
                  <a:gd name="T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7">
                    <a:moveTo>
                      <a:pt x="15" y="1"/>
                    </a:moveTo>
                    <a:cubicBezTo>
                      <a:pt x="12" y="4"/>
                      <a:pt x="8" y="7"/>
                      <a:pt x="0" y="6"/>
                    </a:cubicBezTo>
                    <a:cubicBezTo>
                      <a:pt x="1" y="0"/>
                      <a:pt x="9" y="1"/>
                      <a:pt x="1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04" name="íślïdê">
                <a:extLst>
                  <a:ext uri="{FF2B5EF4-FFF2-40B4-BE49-F238E27FC236}">
                    <a16:creationId xmlns:a16="http://schemas.microsoft.com/office/drawing/2014/main" xmlns="" id="{F0741C78-A34D-46C4-A36F-55A448710C9B}"/>
                  </a:ext>
                </a:extLst>
              </p:cNvPr>
              <p:cNvSpPr/>
              <p:nvPr/>
            </p:nvSpPr>
            <p:spPr bwMode="auto">
              <a:xfrm>
                <a:off x="7556835" y="2340961"/>
                <a:ext cx="32218" cy="11206"/>
              </a:xfrm>
              <a:custGeom>
                <a:avLst/>
                <a:gdLst>
                  <a:gd name="T0" fmla="*/ 15 w 15"/>
                  <a:gd name="T1" fmla="*/ 1 h 5"/>
                  <a:gd name="T2" fmla="*/ 0 w 15"/>
                  <a:gd name="T3" fmla="*/ 4 h 5"/>
                  <a:gd name="T4" fmla="*/ 15 w 15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5">
                    <a:moveTo>
                      <a:pt x="15" y="1"/>
                    </a:moveTo>
                    <a:cubicBezTo>
                      <a:pt x="13" y="5"/>
                      <a:pt x="6" y="4"/>
                      <a:pt x="0" y="4"/>
                    </a:cubicBezTo>
                    <a:cubicBezTo>
                      <a:pt x="2" y="0"/>
                      <a:pt x="8" y="0"/>
                      <a:pt x="1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05" name="ïs1îḍé">
                <a:extLst>
                  <a:ext uri="{FF2B5EF4-FFF2-40B4-BE49-F238E27FC236}">
                    <a16:creationId xmlns:a16="http://schemas.microsoft.com/office/drawing/2014/main" xmlns="" id="{C1EF40D6-E859-4FC8-ABC6-2C1FFCCCE56C}"/>
                  </a:ext>
                </a:extLst>
              </p:cNvPr>
              <p:cNvSpPr/>
              <p:nvPr/>
            </p:nvSpPr>
            <p:spPr bwMode="auto">
              <a:xfrm>
                <a:off x="7615668" y="2340961"/>
                <a:ext cx="51829" cy="33619"/>
              </a:xfrm>
              <a:custGeom>
                <a:avLst/>
                <a:gdLst>
                  <a:gd name="T0" fmla="*/ 24 w 25"/>
                  <a:gd name="T1" fmla="*/ 1 h 16"/>
                  <a:gd name="T2" fmla="*/ 22 w 25"/>
                  <a:gd name="T3" fmla="*/ 8 h 16"/>
                  <a:gd name="T4" fmla="*/ 18 w 25"/>
                  <a:gd name="T5" fmla="*/ 8 h 16"/>
                  <a:gd name="T6" fmla="*/ 2 w 25"/>
                  <a:gd name="T7" fmla="*/ 16 h 16"/>
                  <a:gd name="T8" fmla="*/ 7 w 25"/>
                  <a:gd name="T9" fmla="*/ 10 h 16"/>
                  <a:gd name="T10" fmla="*/ 11 w 25"/>
                  <a:gd name="T11" fmla="*/ 6 h 16"/>
                  <a:gd name="T12" fmla="*/ 15 w 25"/>
                  <a:gd name="T13" fmla="*/ 2 h 16"/>
                  <a:gd name="T14" fmla="*/ 24 w 25"/>
                  <a:gd name="T15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16">
                    <a:moveTo>
                      <a:pt x="24" y="1"/>
                    </a:moveTo>
                    <a:cubicBezTo>
                      <a:pt x="25" y="4"/>
                      <a:pt x="23" y="7"/>
                      <a:pt x="22" y="8"/>
                    </a:cubicBezTo>
                    <a:cubicBezTo>
                      <a:pt x="21" y="9"/>
                      <a:pt x="19" y="7"/>
                      <a:pt x="18" y="8"/>
                    </a:cubicBezTo>
                    <a:cubicBezTo>
                      <a:pt x="16" y="11"/>
                      <a:pt x="10" y="16"/>
                      <a:pt x="2" y="16"/>
                    </a:cubicBezTo>
                    <a:cubicBezTo>
                      <a:pt x="0" y="11"/>
                      <a:pt x="5" y="11"/>
                      <a:pt x="7" y="10"/>
                    </a:cubicBezTo>
                    <a:cubicBezTo>
                      <a:pt x="8" y="9"/>
                      <a:pt x="10" y="7"/>
                      <a:pt x="11" y="6"/>
                    </a:cubicBezTo>
                    <a:cubicBezTo>
                      <a:pt x="12" y="5"/>
                      <a:pt x="14" y="5"/>
                      <a:pt x="15" y="2"/>
                    </a:cubicBezTo>
                    <a:cubicBezTo>
                      <a:pt x="20" y="4"/>
                      <a:pt x="19" y="0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06" name="îšļîďe">
                <a:extLst>
                  <a:ext uri="{FF2B5EF4-FFF2-40B4-BE49-F238E27FC236}">
                    <a16:creationId xmlns:a16="http://schemas.microsoft.com/office/drawing/2014/main" xmlns="" id="{5929B5E5-5DFC-4F37-8783-3805B4003669}"/>
                  </a:ext>
                </a:extLst>
              </p:cNvPr>
              <p:cNvSpPr/>
              <p:nvPr/>
            </p:nvSpPr>
            <p:spPr bwMode="auto">
              <a:xfrm>
                <a:off x="8401508" y="2785009"/>
                <a:ext cx="28016" cy="39222"/>
              </a:xfrm>
              <a:custGeom>
                <a:avLst/>
                <a:gdLst>
                  <a:gd name="T0" fmla="*/ 2 w 13"/>
                  <a:gd name="T1" fmla="*/ 0 h 19"/>
                  <a:gd name="T2" fmla="*/ 4 w 13"/>
                  <a:gd name="T3" fmla="*/ 4 h 19"/>
                  <a:gd name="T4" fmla="*/ 9 w 13"/>
                  <a:gd name="T5" fmla="*/ 9 h 19"/>
                  <a:gd name="T6" fmla="*/ 11 w 13"/>
                  <a:gd name="T7" fmla="*/ 19 h 19"/>
                  <a:gd name="T8" fmla="*/ 6 w 13"/>
                  <a:gd name="T9" fmla="*/ 19 h 19"/>
                  <a:gd name="T10" fmla="*/ 0 w 13"/>
                  <a:gd name="T11" fmla="*/ 4 h 19"/>
                  <a:gd name="T12" fmla="*/ 2 w 13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9">
                    <a:moveTo>
                      <a:pt x="2" y="0"/>
                    </a:moveTo>
                    <a:cubicBezTo>
                      <a:pt x="4" y="0"/>
                      <a:pt x="3" y="2"/>
                      <a:pt x="4" y="4"/>
                    </a:cubicBezTo>
                    <a:cubicBezTo>
                      <a:pt x="2" y="6"/>
                      <a:pt x="12" y="7"/>
                      <a:pt x="9" y="9"/>
                    </a:cubicBezTo>
                    <a:cubicBezTo>
                      <a:pt x="6" y="13"/>
                      <a:pt x="13" y="10"/>
                      <a:pt x="11" y="19"/>
                    </a:cubicBezTo>
                    <a:cubicBezTo>
                      <a:pt x="8" y="19"/>
                      <a:pt x="6" y="16"/>
                      <a:pt x="6" y="19"/>
                    </a:cubicBezTo>
                    <a:cubicBezTo>
                      <a:pt x="3" y="16"/>
                      <a:pt x="2" y="8"/>
                      <a:pt x="0" y="4"/>
                    </a:cubicBezTo>
                    <a:cubicBezTo>
                      <a:pt x="2" y="4"/>
                      <a:pt x="1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07" name="íṣliḍê">
                <a:extLst>
                  <a:ext uri="{FF2B5EF4-FFF2-40B4-BE49-F238E27FC236}">
                    <a16:creationId xmlns:a16="http://schemas.microsoft.com/office/drawing/2014/main" xmlns="" id="{A03CEAE2-6246-4687-BC4D-1A8446377BBA}"/>
                  </a:ext>
                </a:extLst>
              </p:cNvPr>
              <p:cNvSpPr/>
              <p:nvPr/>
            </p:nvSpPr>
            <p:spPr bwMode="auto">
              <a:xfrm>
                <a:off x="8408511" y="2820029"/>
                <a:ext cx="64436" cy="85448"/>
              </a:xfrm>
              <a:custGeom>
                <a:avLst/>
                <a:gdLst>
                  <a:gd name="T0" fmla="*/ 10 w 31"/>
                  <a:gd name="T1" fmla="*/ 0 h 41"/>
                  <a:gd name="T2" fmla="*/ 12 w 31"/>
                  <a:gd name="T3" fmla="*/ 2 h 41"/>
                  <a:gd name="T4" fmla="*/ 16 w 31"/>
                  <a:gd name="T5" fmla="*/ 2 h 41"/>
                  <a:gd name="T6" fmla="*/ 31 w 31"/>
                  <a:gd name="T7" fmla="*/ 9 h 41"/>
                  <a:gd name="T8" fmla="*/ 31 w 31"/>
                  <a:gd name="T9" fmla="*/ 19 h 41"/>
                  <a:gd name="T10" fmla="*/ 25 w 31"/>
                  <a:gd name="T11" fmla="*/ 19 h 41"/>
                  <a:gd name="T12" fmla="*/ 23 w 31"/>
                  <a:gd name="T13" fmla="*/ 22 h 41"/>
                  <a:gd name="T14" fmla="*/ 21 w 31"/>
                  <a:gd name="T15" fmla="*/ 33 h 41"/>
                  <a:gd name="T16" fmla="*/ 19 w 31"/>
                  <a:gd name="T17" fmla="*/ 37 h 41"/>
                  <a:gd name="T18" fmla="*/ 10 w 31"/>
                  <a:gd name="T19" fmla="*/ 39 h 41"/>
                  <a:gd name="T20" fmla="*/ 8 w 31"/>
                  <a:gd name="T21" fmla="*/ 33 h 41"/>
                  <a:gd name="T22" fmla="*/ 12 w 31"/>
                  <a:gd name="T23" fmla="*/ 30 h 41"/>
                  <a:gd name="T24" fmla="*/ 1 w 31"/>
                  <a:gd name="T25" fmla="*/ 24 h 41"/>
                  <a:gd name="T26" fmla="*/ 8 w 31"/>
                  <a:gd name="T27" fmla="*/ 17 h 41"/>
                  <a:gd name="T28" fmla="*/ 10 w 31"/>
                  <a:gd name="T2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1" h="41">
                    <a:moveTo>
                      <a:pt x="10" y="0"/>
                    </a:moveTo>
                    <a:cubicBezTo>
                      <a:pt x="12" y="0"/>
                      <a:pt x="12" y="1"/>
                      <a:pt x="12" y="2"/>
                    </a:cubicBezTo>
                    <a:cubicBezTo>
                      <a:pt x="12" y="5"/>
                      <a:pt x="16" y="2"/>
                      <a:pt x="16" y="2"/>
                    </a:cubicBezTo>
                    <a:cubicBezTo>
                      <a:pt x="21" y="5"/>
                      <a:pt x="19" y="12"/>
                      <a:pt x="31" y="9"/>
                    </a:cubicBezTo>
                    <a:cubicBezTo>
                      <a:pt x="31" y="12"/>
                      <a:pt x="31" y="15"/>
                      <a:pt x="31" y="19"/>
                    </a:cubicBezTo>
                    <a:cubicBezTo>
                      <a:pt x="29" y="19"/>
                      <a:pt x="27" y="19"/>
                      <a:pt x="25" y="19"/>
                    </a:cubicBezTo>
                    <a:cubicBezTo>
                      <a:pt x="25" y="21"/>
                      <a:pt x="25" y="22"/>
                      <a:pt x="23" y="22"/>
                    </a:cubicBezTo>
                    <a:cubicBezTo>
                      <a:pt x="27" y="27"/>
                      <a:pt x="22" y="28"/>
                      <a:pt x="21" y="33"/>
                    </a:cubicBezTo>
                    <a:cubicBezTo>
                      <a:pt x="21" y="35"/>
                      <a:pt x="15" y="36"/>
                      <a:pt x="19" y="37"/>
                    </a:cubicBezTo>
                    <a:cubicBezTo>
                      <a:pt x="20" y="41"/>
                      <a:pt x="13" y="38"/>
                      <a:pt x="10" y="39"/>
                    </a:cubicBezTo>
                    <a:cubicBezTo>
                      <a:pt x="11" y="36"/>
                      <a:pt x="8" y="36"/>
                      <a:pt x="8" y="33"/>
                    </a:cubicBezTo>
                    <a:cubicBezTo>
                      <a:pt x="8" y="30"/>
                      <a:pt x="10" y="30"/>
                      <a:pt x="12" y="30"/>
                    </a:cubicBezTo>
                    <a:cubicBezTo>
                      <a:pt x="9" y="27"/>
                      <a:pt x="8" y="22"/>
                      <a:pt x="1" y="24"/>
                    </a:cubicBezTo>
                    <a:cubicBezTo>
                      <a:pt x="0" y="19"/>
                      <a:pt x="6" y="19"/>
                      <a:pt x="8" y="17"/>
                    </a:cubicBezTo>
                    <a:cubicBezTo>
                      <a:pt x="9" y="7"/>
                      <a:pt x="8" y="7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08" name="íṩḷîḋé">
                <a:extLst>
                  <a:ext uri="{FF2B5EF4-FFF2-40B4-BE49-F238E27FC236}">
                    <a16:creationId xmlns:a16="http://schemas.microsoft.com/office/drawing/2014/main" xmlns="" id="{AA1B8E90-C044-4BA6-8501-8CF139EB449C}"/>
                  </a:ext>
                </a:extLst>
              </p:cNvPr>
              <p:cNvSpPr/>
              <p:nvPr/>
            </p:nvSpPr>
            <p:spPr bwMode="auto">
              <a:xfrm>
                <a:off x="7957459" y="2890068"/>
                <a:ext cx="51829" cy="56031"/>
              </a:xfrm>
              <a:custGeom>
                <a:avLst/>
                <a:gdLst>
                  <a:gd name="T0" fmla="*/ 24 w 25"/>
                  <a:gd name="T1" fmla="*/ 1 h 27"/>
                  <a:gd name="T2" fmla="*/ 24 w 25"/>
                  <a:gd name="T3" fmla="*/ 12 h 27"/>
                  <a:gd name="T4" fmla="*/ 22 w 25"/>
                  <a:gd name="T5" fmla="*/ 9 h 27"/>
                  <a:gd name="T6" fmla="*/ 20 w 25"/>
                  <a:gd name="T7" fmla="*/ 11 h 27"/>
                  <a:gd name="T8" fmla="*/ 20 w 25"/>
                  <a:gd name="T9" fmla="*/ 20 h 27"/>
                  <a:gd name="T10" fmla="*/ 16 w 25"/>
                  <a:gd name="T11" fmla="*/ 20 h 27"/>
                  <a:gd name="T12" fmla="*/ 16 w 25"/>
                  <a:gd name="T13" fmla="*/ 24 h 27"/>
                  <a:gd name="T14" fmla="*/ 11 w 25"/>
                  <a:gd name="T15" fmla="*/ 27 h 27"/>
                  <a:gd name="T16" fmla="*/ 7 w 25"/>
                  <a:gd name="T17" fmla="*/ 22 h 27"/>
                  <a:gd name="T18" fmla="*/ 3 w 25"/>
                  <a:gd name="T19" fmla="*/ 18 h 27"/>
                  <a:gd name="T20" fmla="*/ 0 w 25"/>
                  <a:gd name="T21" fmla="*/ 7 h 27"/>
                  <a:gd name="T22" fmla="*/ 15 w 25"/>
                  <a:gd name="T23" fmla="*/ 3 h 27"/>
                  <a:gd name="T24" fmla="*/ 24 w 25"/>
                  <a:gd name="T25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27">
                    <a:moveTo>
                      <a:pt x="24" y="1"/>
                    </a:moveTo>
                    <a:cubicBezTo>
                      <a:pt x="23" y="5"/>
                      <a:pt x="25" y="8"/>
                      <a:pt x="24" y="12"/>
                    </a:cubicBezTo>
                    <a:cubicBezTo>
                      <a:pt x="24" y="13"/>
                      <a:pt x="22" y="10"/>
                      <a:pt x="22" y="9"/>
                    </a:cubicBezTo>
                    <a:cubicBezTo>
                      <a:pt x="22" y="9"/>
                      <a:pt x="21" y="9"/>
                      <a:pt x="20" y="11"/>
                    </a:cubicBezTo>
                    <a:cubicBezTo>
                      <a:pt x="19" y="13"/>
                      <a:pt x="21" y="17"/>
                      <a:pt x="20" y="20"/>
                    </a:cubicBezTo>
                    <a:cubicBezTo>
                      <a:pt x="20" y="20"/>
                      <a:pt x="17" y="19"/>
                      <a:pt x="16" y="20"/>
                    </a:cubicBezTo>
                    <a:cubicBezTo>
                      <a:pt x="16" y="20"/>
                      <a:pt x="17" y="23"/>
                      <a:pt x="16" y="24"/>
                    </a:cubicBezTo>
                    <a:cubicBezTo>
                      <a:pt x="15" y="25"/>
                      <a:pt x="11" y="24"/>
                      <a:pt x="11" y="27"/>
                    </a:cubicBezTo>
                    <a:cubicBezTo>
                      <a:pt x="9" y="26"/>
                      <a:pt x="8" y="24"/>
                      <a:pt x="7" y="22"/>
                    </a:cubicBezTo>
                    <a:cubicBezTo>
                      <a:pt x="6" y="21"/>
                      <a:pt x="4" y="19"/>
                      <a:pt x="3" y="18"/>
                    </a:cubicBezTo>
                    <a:cubicBezTo>
                      <a:pt x="2" y="14"/>
                      <a:pt x="4" y="9"/>
                      <a:pt x="0" y="7"/>
                    </a:cubicBezTo>
                    <a:cubicBezTo>
                      <a:pt x="2" y="4"/>
                      <a:pt x="9" y="4"/>
                      <a:pt x="15" y="3"/>
                    </a:cubicBezTo>
                    <a:cubicBezTo>
                      <a:pt x="18" y="2"/>
                      <a:pt x="20" y="0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09" name="íṥlîḋê">
                <a:extLst>
                  <a:ext uri="{FF2B5EF4-FFF2-40B4-BE49-F238E27FC236}">
                    <a16:creationId xmlns:a16="http://schemas.microsoft.com/office/drawing/2014/main" xmlns="" id="{5086F931-A4B3-4297-A4EB-F403AD58F187}"/>
                  </a:ext>
                </a:extLst>
              </p:cNvPr>
              <p:cNvSpPr/>
              <p:nvPr/>
            </p:nvSpPr>
            <p:spPr bwMode="auto">
              <a:xfrm>
                <a:off x="4511535" y="414885"/>
                <a:ext cx="952532" cy="710197"/>
              </a:xfrm>
              <a:custGeom>
                <a:avLst/>
                <a:gdLst>
                  <a:gd name="T0" fmla="*/ 325 w 458"/>
                  <a:gd name="T1" fmla="*/ 39 h 342"/>
                  <a:gd name="T2" fmla="*/ 343 w 458"/>
                  <a:gd name="T3" fmla="*/ 40 h 342"/>
                  <a:gd name="T4" fmla="*/ 370 w 458"/>
                  <a:gd name="T5" fmla="*/ 35 h 342"/>
                  <a:gd name="T6" fmla="*/ 384 w 458"/>
                  <a:gd name="T7" fmla="*/ 37 h 342"/>
                  <a:gd name="T8" fmla="*/ 383 w 458"/>
                  <a:gd name="T9" fmla="*/ 42 h 342"/>
                  <a:gd name="T10" fmla="*/ 431 w 458"/>
                  <a:gd name="T11" fmla="*/ 33 h 342"/>
                  <a:gd name="T12" fmla="*/ 457 w 458"/>
                  <a:gd name="T13" fmla="*/ 39 h 342"/>
                  <a:gd name="T14" fmla="*/ 424 w 458"/>
                  <a:gd name="T15" fmla="*/ 55 h 342"/>
                  <a:gd name="T16" fmla="*/ 414 w 458"/>
                  <a:gd name="T17" fmla="*/ 68 h 342"/>
                  <a:gd name="T18" fmla="*/ 397 w 458"/>
                  <a:gd name="T19" fmla="*/ 87 h 342"/>
                  <a:gd name="T20" fmla="*/ 401 w 458"/>
                  <a:gd name="T21" fmla="*/ 104 h 342"/>
                  <a:gd name="T22" fmla="*/ 390 w 458"/>
                  <a:gd name="T23" fmla="*/ 121 h 342"/>
                  <a:gd name="T24" fmla="*/ 403 w 458"/>
                  <a:gd name="T25" fmla="*/ 143 h 342"/>
                  <a:gd name="T26" fmla="*/ 392 w 458"/>
                  <a:gd name="T27" fmla="*/ 160 h 342"/>
                  <a:gd name="T28" fmla="*/ 379 w 458"/>
                  <a:gd name="T29" fmla="*/ 175 h 342"/>
                  <a:gd name="T30" fmla="*/ 397 w 458"/>
                  <a:gd name="T31" fmla="*/ 208 h 342"/>
                  <a:gd name="T32" fmla="*/ 368 w 458"/>
                  <a:gd name="T33" fmla="*/ 204 h 342"/>
                  <a:gd name="T34" fmla="*/ 366 w 458"/>
                  <a:gd name="T35" fmla="*/ 216 h 342"/>
                  <a:gd name="T36" fmla="*/ 353 w 458"/>
                  <a:gd name="T37" fmla="*/ 234 h 342"/>
                  <a:gd name="T38" fmla="*/ 323 w 458"/>
                  <a:gd name="T39" fmla="*/ 242 h 342"/>
                  <a:gd name="T40" fmla="*/ 308 w 458"/>
                  <a:gd name="T41" fmla="*/ 251 h 342"/>
                  <a:gd name="T42" fmla="*/ 299 w 458"/>
                  <a:gd name="T43" fmla="*/ 262 h 342"/>
                  <a:gd name="T44" fmla="*/ 258 w 458"/>
                  <a:gd name="T45" fmla="*/ 273 h 342"/>
                  <a:gd name="T46" fmla="*/ 247 w 458"/>
                  <a:gd name="T47" fmla="*/ 290 h 342"/>
                  <a:gd name="T48" fmla="*/ 235 w 458"/>
                  <a:gd name="T49" fmla="*/ 305 h 342"/>
                  <a:gd name="T50" fmla="*/ 232 w 458"/>
                  <a:gd name="T51" fmla="*/ 320 h 342"/>
                  <a:gd name="T52" fmla="*/ 207 w 458"/>
                  <a:gd name="T53" fmla="*/ 335 h 342"/>
                  <a:gd name="T54" fmla="*/ 181 w 458"/>
                  <a:gd name="T55" fmla="*/ 322 h 342"/>
                  <a:gd name="T56" fmla="*/ 166 w 458"/>
                  <a:gd name="T57" fmla="*/ 303 h 342"/>
                  <a:gd name="T58" fmla="*/ 157 w 458"/>
                  <a:gd name="T59" fmla="*/ 290 h 342"/>
                  <a:gd name="T60" fmla="*/ 150 w 458"/>
                  <a:gd name="T61" fmla="*/ 262 h 342"/>
                  <a:gd name="T62" fmla="*/ 153 w 458"/>
                  <a:gd name="T63" fmla="*/ 253 h 342"/>
                  <a:gd name="T64" fmla="*/ 166 w 458"/>
                  <a:gd name="T65" fmla="*/ 238 h 342"/>
                  <a:gd name="T66" fmla="*/ 159 w 458"/>
                  <a:gd name="T67" fmla="*/ 219 h 342"/>
                  <a:gd name="T68" fmla="*/ 163 w 458"/>
                  <a:gd name="T69" fmla="*/ 204 h 342"/>
                  <a:gd name="T70" fmla="*/ 144 w 458"/>
                  <a:gd name="T71" fmla="*/ 199 h 342"/>
                  <a:gd name="T72" fmla="*/ 131 w 458"/>
                  <a:gd name="T73" fmla="*/ 175 h 342"/>
                  <a:gd name="T74" fmla="*/ 118 w 458"/>
                  <a:gd name="T75" fmla="*/ 148 h 342"/>
                  <a:gd name="T76" fmla="*/ 84 w 458"/>
                  <a:gd name="T77" fmla="*/ 132 h 342"/>
                  <a:gd name="T78" fmla="*/ 38 w 458"/>
                  <a:gd name="T79" fmla="*/ 134 h 342"/>
                  <a:gd name="T80" fmla="*/ 38 w 458"/>
                  <a:gd name="T81" fmla="*/ 122 h 342"/>
                  <a:gd name="T82" fmla="*/ 19 w 458"/>
                  <a:gd name="T83" fmla="*/ 106 h 342"/>
                  <a:gd name="T84" fmla="*/ 28 w 458"/>
                  <a:gd name="T85" fmla="*/ 89 h 342"/>
                  <a:gd name="T86" fmla="*/ 51 w 458"/>
                  <a:gd name="T87" fmla="*/ 80 h 342"/>
                  <a:gd name="T88" fmla="*/ 55 w 458"/>
                  <a:gd name="T89" fmla="*/ 68 h 342"/>
                  <a:gd name="T90" fmla="*/ 49 w 458"/>
                  <a:gd name="T91" fmla="*/ 61 h 342"/>
                  <a:gd name="T92" fmla="*/ 66 w 458"/>
                  <a:gd name="T93" fmla="*/ 55 h 342"/>
                  <a:gd name="T94" fmla="*/ 84 w 458"/>
                  <a:gd name="T95" fmla="*/ 37 h 342"/>
                  <a:gd name="T96" fmla="*/ 140 w 458"/>
                  <a:gd name="T97" fmla="*/ 29 h 342"/>
                  <a:gd name="T98" fmla="*/ 166 w 458"/>
                  <a:gd name="T99" fmla="*/ 37 h 342"/>
                  <a:gd name="T100" fmla="*/ 191 w 458"/>
                  <a:gd name="T101" fmla="*/ 24 h 342"/>
                  <a:gd name="T102" fmla="*/ 213 w 458"/>
                  <a:gd name="T103" fmla="*/ 25 h 342"/>
                  <a:gd name="T104" fmla="*/ 220 w 458"/>
                  <a:gd name="T105" fmla="*/ 12 h 342"/>
                  <a:gd name="T106" fmla="*/ 263 w 458"/>
                  <a:gd name="T107" fmla="*/ 3 h 342"/>
                  <a:gd name="T108" fmla="*/ 323 w 458"/>
                  <a:gd name="T109" fmla="*/ 1 h 342"/>
                  <a:gd name="T110" fmla="*/ 368 w 458"/>
                  <a:gd name="T111" fmla="*/ 16 h 342"/>
                  <a:gd name="T112" fmla="*/ 383 w 458"/>
                  <a:gd name="T113" fmla="*/ 27 h 342"/>
                  <a:gd name="T114" fmla="*/ 319 w 458"/>
                  <a:gd name="T115" fmla="*/ 29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58" h="342">
                    <a:moveTo>
                      <a:pt x="310" y="35"/>
                    </a:moveTo>
                    <a:cubicBezTo>
                      <a:pt x="310" y="37"/>
                      <a:pt x="314" y="36"/>
                      <a:pt x="314" y="39"/>
                    </a:cubicBezTo>
                    <a:cubicBezTo>
                      <a:pt x="316" y="40"/>
                      <a:pt x="319" y="37"/>
                      <a:pt x="319" y="37"/>
                    </a:cubicBezTo>
                    <a:cubicBezTo>
                      <a:pt x="322" y="36"/>
                      <a:pt x="322" y="39"/>
                      <a:pt x="325" y="39"/>
                    </a:cubicBezTo>
                    <a:cubicBezTo>
                      <a:pt x="326" y="38"/>
                      <a:pt x="327" y="37"/>
                      <a:pt x="329" y="37"/>
                    </a:cubicBezTo>
                    <a:cubicBezTo>
                      <a:pt x="330" y="36"/>
                      <a:pt x="332" y="37"/>
                      <a:pt x="334" y="37"/>
                    </a:cubicBezTo>
                    <a:cubicBezTo>
                      <a:pt x="341" y="35"/>
                      <a:pt x="349" y="32"/>
                      <a:pt x="355" y="35"/>
                    </a:cubicBezTo>
                    <a:cubicBezTo>
                      <a:pt x="353" y="39"/>
                      <a:pt x="345" y="36"/>
                      <a:pt x="343" y="40"/>
                    </a:cubicBezTo>
                    <a:cubicBezTo>
                      <a:pt x="344" y="44"/>
                      <a:pt x="347" y="40"/>
                      <a:pt x="347" y="40"/>
                    </a:cubicBezTo>
                    <a:cubicBezTo>
                      <a:pt x="351" y="41"/>
                      <a:pt x="351" y="43"/>
                      <a:pt x="356" y="40"/>
                    </a:cubicBezTo>
                    <a:cubicBezTo>
                      <a:pt x="358" y="40"/>
                      <a:pt x="359" y="39"/>
                      <a:pt x="360" y="39"/>
                    </a:cubicBezTo>
                    <a:cubicBezTo>
                      <a:pt x="361" y="38"/>
                      <a:pt x="369" y="35"/>
                      <a:pt x="370" y="35"/>
                    </a:cubicBezTo>
                    <a:cubicBezTo>
                      <a:pt x="373" y="40"/>
                      <a:pt x="368" y="33"/>
                      <a:pt x="371" y="33"/>
                    </a:cubicBezTo>
                    <a:cubicBezTo>
                      <a:pt x="372" y="33"/>
                      <a:pt x="377" y="33"/>
                      <a:pt x="377" y="33"/>
                    </a:cubicBezTo>
                    <a:cubicBezTo>
                      <a:pt x="378" y="32"/>
                      <a:pt x="381" y="30"/>
                      <a:pt x="386" y="31"/>
                    </a:cubicBezTo>
                    <a:cubicBezTo>
                      <a:pt x="386" y="34"/>
                      <a:pt x="387" y="36"/>
                      <a:pt x="384" y="37"/>
                    </a:cubicBezTo>
                    <a:cubicBezTo>
                      <a:pt x="384" y="38"/>
                      <a:pt x="382" y="39"/>
                      <a:pt x="381" y="40"/>
                    </a:cubicBezTo>
                    <a:cubicBezTo>
                      <a:pt x="379" y="43"/>
                      <a:pt x="378" y="47"/>
                      <a:pt x="373" y="46"/>
                    </a:cubicBezTo>
                    <a:cubicBezTo>
                      <a:pt x="374" y="52"/>
                      <a:pt x="377" y="44"/>
                      <a:pt x="381" y="46"/>
                    </a:cubicBezTo>
                    <a:cubicBezTo>
                      <a:pt x="383" y="47"/>
                      <a:pt x="382" y="43"/>
                      <a:pt x="383" y="42"/>
                    </a:cubicBezTo>
                    <a:cubicBezTo>
                      <a:pt x="385" y="41"/>
                      <a:pt x="392" y="43"/>
                      <a:pt x="392" y="39"/>
                    </a:cubicBezTo>
                    <a:cubicBezTo>
                      <a:pt x="396" y="45"/>
                      <a:pt x="408" y="36"/>
                      <a:pt x="411" y="40"/>
                    </a:cubicBezTo>
                    <a:cubicBezTo>
                      <a:pt x="412" y="39"/>
                      <a:pt x="414" y="37"/>
                      <a:pt x="416" y="35"/>
                    </a:cubicBezTo>
                    <a:cubicBezTo>
                      <a:pt x="422" y="37"/>
                      <a:pt x="426" y="33"/>
                      <a:pt x="431" y="33"/>
                    </a:cubicBezTo>
                    <a:cubicBezTo>
                      <a:pt x="430" y="33"/>
                      <a:pt x="432" y="35"/>
                      <a:pt x="433" y="35"/>
                    </a:cubicBezTo>
                    <a:cubicBezTo>
                      <a:pt x="434" y="35"/>
                      <a:pt x="441" y="34"/>
                      <a:pt x="442" y="35"/>
                    </a:cubicBezTo>
                    <a:cubicBezTo>
                      <a:pt x="444" y="37"/>
                      <a:pt x="443" y="34"/>
                      <a:pt x="446" y="35"/>
                    </a:cubicBezTo>
                    <a:cubicBezTo>
                      <a:pt x="449" y="36"/>
                      <a:pt x="453" y="39"/>
                      <a:pt x="457" y="39"/>
                    </a:cubicBezTo>
                    <a:cubicBezTo>
                      <a:pt x="458" y="42"/>
                      <a:pt x="455" y="41"/>
                      <a:pt x="453" y="42"/>
                    </a:cubicBezTo>
                    <a:cubicBezTo>
                      <a:pt x="452" y="43"/>
                      <a:pt x="451" y="45"/>
                      <a:pt x="450" y="46"/>
                    </a:cubicBezTo>
                    <a:cubicBezTo>
                      <a:pt x="445" y="48"/>
                      <a:pt x="437" y="47"/>
                      <a:pt x="437" y="53"/>
                    </a:cubicBezTo>
                    <a:cubicBezTo>
                      <a:pt x="432" y="53"/>
                      <a:pt x="426" y="53"/>
                      <a:pt x="424" y="55"/>
                    </a:cubicBezTo>
                    <a:cubicBezTo>
                      <a:pt x="426" y="58"/>
                      <a:pt x="430" y="59"/>
                      <a:pt x="422" y="59"/>
                    </a:cubicBezTo>
                    <a:cubicBezTo>
                      <a:pt x="422" y="61"/>
                      <a:pt x="425" y="61"/>
                      <a:pt x="427" y="61"/>
                    </a:cubicBezTo>
                    <a:cubicBezTo>
                      <a:pt x="424" y="66"/>
                      <a:pt x="415" y="65"/>
                      <a:pt x="414" y="72"/>
                    </a:cubicBezTo>
                    <a:cubicBezTo>
                      <a:pt x="411" y="72"/>
                      <a:pt x="415" y="69"/>
                      <a:pt x="414" y="68"/>
                    </a:cubicBezTo>
                    <a:cubicBezTo>
                      <a:pt x="413" y="68"/>
                      <a:pt x="408" y="71"/>
                      <a:pt x="405" y="72"/>
                    </a:cubicBezTo>
                    <a:cubicBezTo>
                      <a:pt x="405" y="74"/>
                      <a:pt x="407" y="73"/>
                      <a:pt x="409" y="74"/>
                    </a:cubicBezTo>
                    <a:cubicBezTo>
                      <a:pt x="404" y="78"/>
                      <a:pt x="407" y="77"/>
                      <a:pt x="405" y="83"/>
                    </a:cubicBezTo>
                    <a:cubicBezTo>
                      <a:pt x="405" y="85"/>
                      <a:pt x="398" y="86"/>
                      <a:pt x="397" y="87"/>
                    </a:cubicBezTo>
                    <a:cubicBezTo>
                      <a:pt x="397" y="88"/>
                      <a:pt x="398" y="92"/>
                      <a:pt x="397" y="93"/>
                    </a:cubicBezTo>
                    <a:cubicBezTo>
                      <a:pt x="396" y="94"/>
                      <a:pt x="392" y="93"/>
                      <a:pt x="390" y="94"/>
                    </a:cubicBezTo>
                    <a:cubicBezTo>
                      <a:pt x="391" y="97"/>
                      <a:pt x="393" y="97"/>
                      <a:pt x="394" y="100"/>
                    </a:cubicBezTo>
                    <a:cubicBezTo>
                      <a:pt x="395" y="104"/>
                      <a:pt x="399" y="102"/>
                      <a:pt x="401" y="104"/>
                    </a:cubicBezTo>
                    <a:cubicBezTo>
                      <a:pt x="402" y="104"/>
                      <a:pt x="401" y="107"/>
                      <a:pt x="401" y="107"/>
                    </a:cubicBezTo>
                    <a:cubicBezTo>
                      <a:pt x="403" y="109"/>
                      <a:pt x="406" y="108"/>
                      <a:pt x="407" y="109"/>
                    </a:cubicBezTo>
                    <a:cubicBezTo>
                      <a:pt x="407" y="113"/>
                      <a:pt x="409" y="113"/>
                      <a:pt x="409" y="117"/>
                    </a:cubicBezTo>
                    <a:cubicBezTo>
                      <a:pt x="403" y="119"/>
                      <a:pt x="397" y="117"/>
                      <a:pt x="390" y="121"/>
                    </a:cubicBezTo>
                    <a:cubicBezTo>
                      <a:pt x="395" y="125"/>
                      <a:pt x="399" y="131"/>
                      <a:pt x="409" y="130"/>
                    </a:cubicBezTo>
                    <a:cubicBezTo>
                      <a:pt x="408" y="133"/>
                      <a:pt x="410" y="133"/>
                      <a:pt x="412" y="134"/>
                    </a:cubicBezTo>
                    <a:cubicBezTo>
                      <a:pt x="413" y="138"/>
                      <a:pt x="409" y="136"/>
                      <a:pt x="409" y="139"/>
                    </a:cubicBezTo>
                    <a:cubicBezTo>
                      <a:pt x="409" y="141"/>
                      <a:pt x="406" y="143"/>
                      <a:pt x="403" y="143"/>
                    </a:cubicBezTo>
                    <a:cubicBezTo>
                      <a:pt x="401" y="150"/>
                      <a:pt x="410" y="146"/>
                      <a:pt x="409" y="152"/>
                    </a:cubicBezTo>
                    <a:cubicBezTo>
                      <a:pt x="405" y="152"/>
                      <a:pt x="405" y="154"/>
                      <a:pt x="407" y="154"/>
                    </a:cubicBezTo>
                    <a:cubicBezTo>
                      <a:pt x="405" y="160"/>
                      <a:pt x="401" y="153"/>
                      <a:pt x="397" y="154"/>
                    </a:cubicBezTo>
                    <a:cubicBezTo>
                      <a:pt x="394" y="154"/>
                      <a:pt x="396" y="160"/>
                      <a:pt x="392" y="160"/>
                    </a:cubicBezTo>
                    <a:cubicBezTo>
                      <a:pt x="392" y="163"/>
                      <a:pt x="393" y="164"/>
                      <a:pt x="396" y="165"/>
                    </a:cubicBezTo>
                    <a:cubicBezTo>
                      <a:pt x="395" y="168"/>
                      <a:pt x="391" y="166"/>
                      <a:pt x="388" y="167"/>
                    </a:cubicBezTo>
                    <a:cubicBezTo>
                      <a:pt x="383" y="168"/>
                      <a:pt x="378" y="172"/>
                      <a:pt x="373" y="173"/>
                    </a:cubicBezTo>
                    <a:cubicBezTo>
                      <a:pt x="373" y="175"/>
                      <a:pt x="377" y="174"/>
                      <a:pt x="379" y="175"/>
                    </a:cubicBezTo>
                    <a:cubicBezTo>
                      <a:pt x="381" y="176"/>
                      <a:pt x="382" y="182"/>
                      <a:pt x="386" y="180"/>
                    </a:cubicBezTo>
                    <a:cubicBezTo>
                      <a:pt x="388" y="184"/>
                      <a:pt x="383" y="184"/>
                      <a:pt x="383" y="186"/>
                    </a:cubicBezTo>
                    <a:cubicBezTo>
                      <a:pt x="382" y="188"/>
                      <a:pt x="385" y="194"/>
                      <a:pt x="381" y="195"/>
                    </a:cubicBezTo>
                    <a:cubicBezTo>
                      <a:pt x="383" y="202"/>
                      <a:pt x="396" y="200"/>
                      <a:pt x="397" y="208"/>
                    </a:cubicBezTo>
                    <a:cubicBezTo>
                      <a:pt x="395" y="208"/>
                      <a:pt x="390" y="209"/>
                      <a:pt x="390" y="206"/>
                    </a:cubicBezTo>
                    <a:cubicBezTo>
                      <a:pt x="388" y="207"/>
                      <a:pt x="389" y="208"/>
                      <a:pt x="390" y="208"/>
                    </a:cubicBezTo>
                    <a:cubicBezTo>
                      <a:pt x="385" y="214"/>
                      <a:pt x="382" y="213"/>
                      <a:pt x="373" y="212"/>
                    </a:cubicBezTo>
                    <a:cubicBezTo>
                      <a:pt x="376" y="205"/>
                      <a:pt x="365" y="211"/>
                      <a:pt x="368" y="204"/>
                    </a:cubicBezTo>
                    <a:cubicBezTo>
                      <a:pt x="362" y="203"/>
                      <a:pt x="362" y="208"/>
                      <a:pt x="356" y="206"/>
                    </a:cubicBezTo>
                    <a:cubicBezTo>
                      <a:pt x="359" y="209"/>
                      <a:pt x="358" y="210"/>
                      <a:pt x="355" y="210"/>
                    </a:cubicBezTo>
                    <a:cubicBezTo>
                      <a:pt x="355" y="213"/>
                      <a:pt x="366" y="213"/>
                      <a:pt x="356" y="214"/>
                    </a:cubicBezTo>
                    <a:cubicBezTo>
                      <a:pt x="358" y="218"/>
                      <a:pt x="363" y="215"/>
                      <a:pt x="366" y="216"/>
                    </a:cubicBezTo>
                    <a:cubicBezTo>
                      <a:pt x="370" y="216"/>
                      <a:pt x="375" y="219"/>
                      <a:pt x="381" y="217"/>
                    </a:cubicBezTo>
                    <a:cubicBezTo>
                      <a:pt x="377" y="223"/>
                      <a:pt x="372" y="228"/>
                      <a:pt x="368" y="232"/>
                    </a:cubicBezTo>
                    <a:cubicBezTo>
                      <a:pt x="363" y="231"/>
                      <a:pt x="360" y="233"/>
                      <a:pt x="356" y="234"/>
                    </a:cubicBezTo>
                    <a:cubicBezTo>
                      <a:pt x="356" y="234"/>
                      <a:pt x="353" y="234"/>
                      <a:pt x="353" y="234"/>
                    </a:cubicBezTo>
                    <a:cubicBezTo>
                      <a:pt x="351" y="236"/>
                      <a:pt x="352" y="234"/>
                      <a:pt x="349" y="234"/>
                    </a:cubicBezTo>
                    <a:cubicBezTo>
                      <a:pt x="344" y="234"/>
                      <a:pt x="339" y="238"/>
                      <a:pt x="332" y="238"/>
                    </a:cubicBezTo>
                    <a:cubicBezTo>
                      <a:pt x="329" y="238"/>
                      <a:pt x="332" y="240"/>
                      <a:pt x="332" y="240"/>
                    </a:cubicBezTo>
                    <a:cubicBezTo>
                      <a:pt x="330" y="244"/>
                      <a:pt x="329" y="241"/>
                      <a:pt x="323" y="242"/>
                    </a:cubicBezTo>
                    <a:cubicBezTo>
                      <a:pt x="323" y="243"/>
                      <a:pt x="325" y="243"/>
                      <a:pt x="327" y="244"/>
                    </a:cubicBezTo>
                    <a:cubicBezTo>
                      <a:pt x="327" y="246"/>
                      <a:pt x="313" y="248"/>
                      <a:pt x="315" y="242"/>
                    </a:cubicBezTo>
                    <a:cubicBezTo>
                      <a:pt x="314" y="243"/>
                      <a:pt x="309" y="242"/>
                      <a:pt x="308" y="244"/>
                    </a:cubicBezTo>
                    <a:cubicBezTo>
                      <a:pt x="307" y="245"/>
                      <a:pt x="309" y="249"/>
                      <a:pt x="308" y="251"/>
                    </a:cubicBezTo>
                    <a:cubicBezTo>
                      <a:pt x="308" y="251"/>
                      <a:pt x="303" y="249"/>
                      <a:pt x="302" y="251"/>
                    </a:cubicBezTo>
                    <a:cubicBezTo>
                      <a:pt x="302" y="252"/>
                      <a:pt x="305" y="254"/>
                      <a:pt x="304" y="257"/>
                    </a:cubicBezTo>
                    <a:cubicBezTo>
                      <a:pt x="302" y="259"/>
                      <a:pt x="301" y="257"/>
                      <a:pt x="299" y="257"/>
                    </a:cubicBezTo>
                    <a:cubicBezTo>
                      <a:pt x="299" y="258"/>
                      <a:pt x="299" y="260"/>
                      <a:pt x="299" y="262"/>
                    </a:cubicBezTo>
                    <a:cubicBezTo>
                      <a:pt x="298" y="262"/>
                      <a:pt x="296" y="262"/>
                      <a:pt x="295" y="262"/>
                    </a:cubicBezTo>
                    <a:cubicBezTo>
                      <a:pt x="293" y="263"/>
                      <a:pt x="295" y="265"/>
                      <a:pt x="293" y="266"/>
                    </a:cubicBezTo>
                    <a:cubicBezTo>
                      <a:pt x="290" y="267"/>
                      <a:pt x="282" y="265"/>
                      <a:pt x="284" y="271"/>
                    </a:cubicBezTo>
                    <a:cubicBezTo>
                      <a:pt x="276" y="273"/>
                      <a:pt x="267" y="274"/>
                      <a:pt x="258" y="273"/>
                    </a:cubicBezTo>
                    <a:cubicBezTo>
                      <a:pt x="254" y="276"/>
                      <a:pt x="252" y="285"/>
                      <a:pt x="247" y="281"/>
                    </a:cubicBezTo>
                    <a:cubicBezTo>
                      <a:pt x="247" y="282"/>
                      <a:pt x="249" y="284"/>
                      <a:pt x="248" y="286"/>
                    </a:cubicBezTo>
                    <a:cubicBezTo>
                      <a:pt x="248" y="287"/>
                      <a:pt x="245" y="286"/>
                      <a:pt x="245" y="286"/>
                    </a:cubicBezTo>
                    <a:cubicBezTo>
                      <a:pt x="244" y="287"/>
                      <a:pt x="247" y="289"/>
                      <a:pt x="247" y="290"/>
                    </a:cubicBezTo>
                    <a:cubicBezTo>
                      <a:pt x="247" y="290"/>
                      <a:pt x="245" y="291"/>
                      <a:pt x="245" y="292"/>
                    </a:cubicBezTo>
                    <a:cubicBezTo>
                      <a:pt x="245" y="294"/>
                      <a:pt x="239" y="298"/>
                      <a:pt x="243" y="299"/>
                    </a:cubicBezTo>
                    <a:cubicBezTo>
                      <a:pt x="243" y="302"/>
                      <a:pt x="240" y="300"/>
                      <a:pt x="239" y="301"/>
                    </a:cubicBezTo>
                    <a:cubicBezTo>
                      <a:pt x="238" y="302"/>
                      <a:pt x="236" y="304"/>
                      <a:pt x="235" y="305"/>
                    </a:cubicBezTo>
                    <a:cubicBezTo>
                      <a:pt x="235" y="306"/>
                      <a:pt x="236" y="308"/>
                      <a:pt x="235" y="309"/>
                    </a:cubicBezTo>
                    <a:cubicBezTo>
                      <a:pt x="233" y="311"/>
                      <a:pt x="235" y="313"/>
                      <a:pt x="233" y="316"/>
                    </a:cubicBezTo>
                    <a:cubicBezTo>
                      <a:pt x="233" y="317"/>
                      <a:pt x="230" y="316"/>
                      <a:pt x="230" y="316"/>
                    </a:cubicBezTo>
                    <a:cubicBezTo>
                      <a:pt x="230" y="317"/>
                      <a:pt x="231" y="319"/>
                      <a:pt x="232" y="320"/>
                    </a:cubicBezTo>
                    <a:cubicBezTo>
                      <a:pt x="232" y="323"/>
                      <a:pt x="230" y="323"/>
                      <a:pt x="230" y="326"/>
                    </a:cubicBezTo>
                    <a:cubicBezTo>
                      <a:pt x="230" y="327"/>
                      <a:pt x="231" y="330"/>
                      <a:pt x="232" y="329"/>
                    </a:cubicBezTo>
                    <a:cubicBezTo>
                      <a:pt x="229" y="336"/>
                      <a:pt x="226" y="338"/>
                      <a:pt x="220" y="342"/>
                    </a:cubicBezTo>
                    <a:cubicBezTo>
                      <a:pt x="214" y="342"/>
                      <a:pt x="211" y="338"/>
                      <a:pt x="207" y="335"/>
                    </a:cubicBezTo>
                    <a:cubicBezTo>
                      <a:pt x="202" y="342"/>
                      <a:pt x="191" y="331"/>
                      <a:pt x="192" y="331"/>
                    </a:cubicBezTo>
                    <a:cubicBezTo>
                      <a:pt x="191" y="331"/>
                      <a:pt x="190" y="335"/>
                      <a:pt x="191" y="335"/>
                    </a:cubicBezTo>
                    <a:cubicBezTo>
                      <a:pt x="188" y="334"/>
                      <a:pt x="188" y="331"/>
                      <a:pt x="187" y="329"/>
                    </a:cubicBezTo>
                    <a:cubicBezTo>
                      <a:pt x="185" y="327"/>
                      <a:pt x="180" y="327"/>
                      <a:pt x="181" y="322"/>
                    </a:cubicBezTo>
                    <a:cubicBezTo>
                      <a:pt x="179" y="319"/>
                      <a:pt x="176" y="318"/>
                      <a:pt x="174" y="316"/>
                    </a:cubicBezTo>
                    <a:cubicBezTo>
                      <a:pt x="174" y="314"/>
                      <a:pt x="176" y="315"/>
                      <a:pt x="178" y="314"/>
                    </a:cubicBezTo>
                    <a:cubicBezTo>
                      <a:pt x="177" y="310"/>
                      <a:pt x="173" y="312"/>
                      <a:pt x="170" y="309"/>
                    </a:cubicBezTo>
                    <a:cubicBezTo>
                      <a:pt x="169" y="307"/>
                      <a:pt x="169" y="304"/>
                      <a:pt x="166" y="303"/>
                    </a:cubicBezTo>
                    <a:cubicBezTo>
                      <a:pt x="163" y="307"/>
                      <a:pt x="166" y="300"/>
                      <a:pt x="166" y="301"/>
                    </a:cubicBezTo>
                    <a:cubicBezTo>
                      <a:pt x="166" y="299"/>
                      <a:pt x="164" y="301"/>
                      <a:pt x="163" y="299"/>
                    </a:cubicBezTo>
                    <a:cubicBezTo>
                      <a:pt x="161" y="297"/>
                      <a:pt x="164" y="294"/>
                      <a:pt x="161" y="294"/>
                    </a:cubicBezTo>
                    <a:cubicBezTo>
                      <a:pt x="157" y="294"/>
                      <a:pt x="160" y="286"/>
                      <a:pt x="157" y="290"/>
                    </a:cubicBezTo>
                    <a:cubicBezTo>
                      <a:pt x="155" y="289"/>
                      <a:pt x="155" y="286"/>
                      <a:pt x="151" y="286"/>
                    </a:cubicBezTo>
                    <a:cubicBezTo>
                      <a:pt x="152" y="284"/>
                      <a:pt x="155" y="283"/>
                      <a:pt x="155" y="281"/>
                    </a:cubicBezTo>
                    <a:cubicBezTo>
                      <a:pt x="155" y="278"/>
                      <a:pt x="151" y="279"/>
                      <a:pt x="148" y="279"/>
                    </a:cubicBezTo>
                    <a:cubicBezTo>
                      <a:pt x="146" y="272"/>
                      <a:pt x="147" y="269"/>
                      <a:pt x="150" y="262"/>
                    </a:cubicBezTo>
                    <a:cubicBezTo>
                      <a:pt x="145" y="259"/>
                      <a:pt x="153" y="256"/>
                      <a:pt x="146" y="257"/>
                    </a:cubicBezTo>
                    <a:cubicBezTo>
                      <a:pt x="145" y="254"/>
                      <a:pt x="149" y="256"/>
                      <a:pt x="150" y="255"/>
                    </a:cubicBezTo>
                    <a:cubicBezTo>
                      <a:pt x="150" y="254"/>
                      <a:pt x="149" y="251"/>
                      <a:pt x="150" y="251"/>
                    </a:cubicBezTo>
                    <a:cubicBezTo>
                      <a:pt x="151" y="251"/>
                      <a:pt x="152" y="253"/>
                      <a:pt x="153" y="253"/>
                    </a:cubicBezTo>
                    <a:cubicBezTo>
                      <a:pt x="153" y="249"/>
                      <a:pt x="153" y="245"/>
                      <a:pt x="153" y="242"/>
                    </a:cubicBezTo>
                    <a:cubicBezTo>
                      <a:pt x="156" y="242"/>
                      <a:pt x="158" y="240"/>
                      <a:pt x="159" y="238"/>
                    </a:cubicBezTo>
                    <a:cubicBezTo>
                      <a:pt x="161" y="238"/>
                      <a:pt x="160" y="240"/>
                      <a:pt x="161" y="242"/>
                    </a:cubicBezTo>
                    <a:cubicBezTo>
                      <a:pt x="163" y="240"/>
                      <a:pt x="163" y="237"/>
                      <a:pt x="166" y="238"/>
                    </a:cubicBezTo>
                    <a:cubicBezTo>
                      <a:pt x="168" y="236"/>
                      <a:pt x="164" y="235"/>
                      <a:pt x="164" y="234"/>
                    </a:cubicBezTo>
                    <a:cubicBezTo>
                      <a:pt x="165" y="232"/>
                      <a:pt x="170" y="232"/>
                      <a:pt x="170" y="230"/>
                    </a:cubicBezTo>
                    <a:cubicBezTo>
                      <a:pt x="171" y="227"/>
                      <a:pt x="164" y="226"/>
                      <a:pt x="168" y="221"/>
                    </a:cubicBezTo>
                    <a:cubicBezTo>
                      <a:pt x="160" y="226"/>
                      <a:pt x="172" y="217"/>
                      <a:pt x="159" y="219"/>
                    </a:cubicBezTo>
                    <a:cubicBezTo>
                      <a:pt x="158" y="213"/>
                      <a:pt x="164" y="214"/>
                      <a:pt x="170" y="214"/>
                    </a:cubicBezTo>
                    <a:cubicBezTo>
                      <a:pt x="170" y="212"/>
                      <a:pt x="166" y="212"/>
                      <a:pt x="166" y="210"/>
                    </a:cubicBezTo>
                    <a:cubicBezTo>
                      <a:pt x="167" y="208"/>
                      <a:pt x="164" y="209"/>
                      <a:pt x="163" y="208"/>
                    </a:cubicBezTo>
                    <a:cubicBezTo>
                      <a:pt x="162" y="208"/>
                      <a:pt x="163" y="205"/>
                      <a:pt x="163" y="204"/>
                    </a:cubicBezTo>
                    <a:cubicBezTo>
                      <a:pt x="162" y="204"/>
                      <a:pt x="158" y="201"/>
                      <a:pt x="157" y="201"/>
                    </a:cubicBezTo>
                    <a:cubicBezTo>
                      <a:pt x="156" y="201"/>
                      <a:pt x="154" y="196"/>
                      <a:pt x="151" y="193"/>
                    </a:cubicBezTo>
                    <a:cubicBezTo>
                      <a:pt x="149" y="196"/>
                      <a:pt x="148" y="199"/>
                      <a:pt x="146" y="193"/>
                    </a:cubicBezTo>
                    <a:cubicBezTo>
                      <a:pt x="144" y="194"/>
                      <a:pt x="144" y="197"/>
                      <a:pt x="144" y="199"/>
                    </a:cubicBezTo>
                    <a:cubicBezTo>
                      <a:pt x="141" y="199"/>
                      <a:pt x="138" y="199"/>
                      <a:pt x="135" y="199"/>
                    </a:cubicBezTo>
                    <a:cubicBezTo>
                      <a:pt x="129" y="191"/>
                      <a:pt x="133" y="185"/>
                      <a:pt x="135" y="176"/>
                    </a:cubicBezTo>
                    <a:cubicBezTo>
                      <a:pt x="134" y="175"/>
                      <a:pt x="133" y="173"/>
                      <a:pt x="133" y="171"/>
                    </a:cubicBezTo>
                    <a:cubicBezTo>
                      <a:pt x="131" y="171"/>
                      <a:pt x="131" y="173"/>
                      <a:pt x="131" y="175"/>
                    </a:cubicBezTo>
                    <a:cubicBezTo>
                      <a:pt x="126" y="175"/>
                      <a:pt x="133" y="164"/>
                      <a:pt x="125" y="167"/>
                    </a:cubicBezTo>
                    <a:cubicBezTo>
                      <a:pt x="128" y="164"/>
                      <a:pt x="128" y="162"/>
                      <a:pt x="125" y="160"/>
                    </a:cubicBezTo>
                    <a:cubicBezTo>
                      <a:pt x="125" y="157"/>
                      <a:pt x="122" y="158"/>
                      <a:pt x="120" y="158"/>
                    </a:cubicBezTo>
                    <a:cubicBezTo>
                      <a:pt x="118" y="155"/>
                      <a:pt x="119" y="151"/>
                      <a:pt x="118" y="148"/>
                    </a:cubicBezTo>
                    <a:cubicBezTo>
                      <a:pt x="117" y="146"/>
                      <a:pt x="112" y="146"/>
                      <a:pt x="114" y="141"/>
                    </a:cubicBezTo>
                    <a:cubicBezTo>
                      <a:pt x="111" y="142"/>
                      <a:pt x="110" y="140"/>
                      <a:pt x="109" y="139"/>
                    </a:cubicBezTo>
                    <a:cubicBezTo>
                      <a:pt x="108" y="139"/>
                      <a:pt x="105" y="140"/>
                      <a:pt x="105" y="139"/>
                    </a:cubicBezTo>
                    <a:cubicBezTo>
                      <a:pt x="103" y="136"/>
                      <a:pt x="88" y="138"/>
                      <a:pt x="84" y="132"/>
                    </a:cubicBezTo>
                    <a:cubicBezTo>
                      <a:pt x="77" y="135"/>
                      <a:pt x="62" y="127"/>
                      <a:pt x="58" y="132"/>
                    </a:cubicBezTo>
                    <a:cubicBezTo>
                      <a:pt x="56" y="135"/>
                      <a:pt x="56" y="131"/>
                      <a:pt x="53" y="132"/>
                    </a:cubicBezTo>
                    <a:cubicBezTo>
                      <a:pt x="48" y="132"/>
                      <a:pt x="44" y="135"/>
                      <a:pt x="40" y="135"/>
                    </a:cubicBezTo>
                    <a:cubicBezTo>
                      <a:pt x="40" y="135"/>
                      <a:pt x="39" y="134"/>
                      <a:pt x="38" y="134"/>
                    </a:cubicBezTo>
                    <a:cubicBezTo>
                      <a:pt x="36" y="133"/>
                      <a:pt x="34" y="134"/>
                      <a:pt x="32" y="134"/>
                    </a:cubicBezTo>
                    <a:cubicBezTo>
                      <a:pt x="32" y="130"/>
                      <a:pt x="31" y="129"/>
                      <a:pt x="28" y="128"/>
                    </a:cubicBezTo>
                    <a:cubicBezTo>
                      <a:pt x="28" y="125"/>
                      <a:pt x="33" y="127"/>
                      <a:pt x="34" y="126"/>
                    </a:cubicBezTo>
                    <a:cubicBezTo>
                      <a:pt x="35" y="125"/>
                      <a:pt x="29" y="121"/>
                      <a:pt x="38" y="122"/>
                    </a:cubicBezTo>
                    <a:cubicBezTo>
                      <a:pt x="35" y="117"/>
                      <a:pt x="21" y="123"/>
                      <a:pt x="17" y="119"/>
                    </a:cubicBezTo>
                    <a:cubicBezTo>
                      <a:pt x="21" y="109"/>
                      <a:pt x="33" y="119"/>
                      <a:pt x="40" y="111"/>
                    </a:cubicBezTo>
                    <a:cubicBezTo>
                      <a:pt x="36" y="107"/>
                      <a:pt x="24" y="110"/>
                      <a:pt x="19" y="111"/>
                    </a:cubicBezTo>
                    <a:cubicBezTo>
                      <a:pt x="17" y="109"/>
                      <a:pt x="18" y="108"/>
                      <a:pt x="19" y="106"/>
                    </a:cubicBezTo>
                    <a:cubicBezTo>
                      <a:pt x="18" y="105"/>
                      <a:pt x="17" y="106"/>
                      <a:pt x="17" y="107"/>
                    </a:cubicBezTo>
                    <a:cubicBezTo>
                      <a:pt x="15" y="107"/>
                      <a:pt x="16" y="105"/>
                      <a:pt x="15" y="104"/>
                    </a:cubicBezTo>
                    <a:cubicBezTo>
                      <a:pt x="8" y="105"/>
                      <a:pt x="5" y="102"/>
                      <a:pt x="0" y="100"/>
                    </a:cubicBezTo>
                    <a:cubicBezTo>
                      <a:pt x="4" y="88"/>
                      <a:pt x="19" y="91"/>
                      <a:pt x="28" y="89"/>
                    </a:cubicBezTo>
                    <a:cubicBezTo>
                      <a:pt x="31" y="88"/>
                      <a:pt x="30" y="89"/>
                      <a:pt x="32" y="87"/>
                    </a:cubicBezTo>
                    <a:cubicBezTo>
                      <a:pt x="32" y="87"/>
                      <a:pt x="35" y="85"/>
                      <a:pt x="34" y="85"/>
                    </a:cubicBezTo>
                    <a:cubicBezTo>
                      <a:pt x="39" y="83"/>
                      <a:pt x="46" y="85"/>
                      <a:pt x="49" y="83"/>
                    </a:cubicBezTo>
                    <a:cubicBezTo>
                      <a:pt x="51" y="82"/>
                      <a:pt x="49" y="81"/>
                      <a:pt x="51" y="80"/>
                    </a:cubicBezTo>
                    <a:cubicBezTo>
                      <a:pt x="52" y="78"/>
                      <a:pt x="55" y="79"/>
                      <a:pt x="56" y="78"/>
                    </a:cubicBezTo>
                    <a:cubicBezTo>
                      <a:pt x="58" y="76"/>
                      <a:pt x="59" y="74"/>
                      <a:pt x="62" y="72"/>
                    </a:cubicBezTo>
                    <a:cubicBezTo>
                      <a:pt x="64" y="66"/>
                      <a:pt x="56" y="71"/>
                      <a:pt x="58" y="65"/>
                    </a:cubicBezTo>
                    <a:cubicBezTo>
                      <a:pt x="55" y="62"/>
                      <a:pt x="55" y="68"/>
                      <a:pt x="55" y="68"/>
                    </a:cubicBezTo>
                    <a:cubicBezTo>
                      <a:pt x="53" y="69"/>
                      <a:pt x="45" y="64"/>
                      <a:pt x="40" y="66"/>
                    </a:cubicBezTo>
                    <a:cubicBezTo>
                      <a:pt x="37" y="61"/>
                      <a:pt x="44" y="64"/>
                      <a:pt x="45" y="63"/>
                    </a:cubicBezTo>
                    <a:cubicBezTo>
                      <a:pt x="45" y="62"/>
                      <a:pt x="45" y="61"/>
                      <a:pt x="45" y="61"/>
                    </a:cubicBezTo>
                    <a:cubicBezTo>
                      <a:pt x="46" y="60"/>
                      <a:pt x="48" y="61"/>
                      <a:pt x="49" y="61"/>
                    </a:cubicBezTo>
                    <a:cubicBezTo>
                      <a:pt x="49" y="60"/>
                      <a:pt x="50" y="57"/>
                      <a:pt x="51" y="57"/>
                    </a:cubicBezTo>
                    <a:cubicBezTo>
                      <a:pt x="53" y="56"/>
                      <a:pt x="52" y="59"/>
                      <a:pt x="53" y="59"/>
                    </a:cubicBezTo>
                    <a:cubicBezTo>
                      <a:pt x="53" y="59"/>
                      <a:pt x="59" y="58"/>
                      <a:pt x="58" y="53"/>
                    </a:cubicBezTo>
                    <a:cubicBezTo>
                      <a:pt x="62" y="53"/>
                      <a:pt x="62" y="56"/>
                      <a:pt x="66" y="55"/>
                    </a:cubicBezTo>
                    <a:cubicBezTo>
                      <a:pt x="69" y="55"/>
                      <a:pt x="66" y="53"/>
                      <a:pt x="66" y="53"/>
                    </a:cubicBezTo>
                    <a:cubicBezTo>
                      <a:pt x="66" y="51"/>
                      <a:pt x="70" y="52"/>
                      <a:pt x="69" y="48"/>
                    </a:cubicBezTo>
                    <a:cubicBezTo>
                      <a:pt x="74" y="48"/>
                      <a:pt x="78" y="48"/>
                      <a:pt x="83" y="48"/>
                    </a:cubicBezTo>
                    <a:cubicBezTo>
                      <a:pt x="87" y="48"/>
                      <a:pt x="83" y="40"/>
                      <a:pt x="84" y="37"/>
                    </a:cubicBezTo>
                    <a:cubicBezTo>
                      <a:pt x="91" y="38"/>
                      <a:pt x="97" y="40"/>
                      <a:pt x="103" y="37"/>
                    </a:cubicBezTo>
                    <a:cubicBezTo>
                      <a:pt x="103" y="35"/>
                      <a:pt x="101" y="35"/>
                      <a:pt x="99" y="35"/>
                    </a:cubicBezTo>
                    <a:cubicBezTo>
                      <a:pt x="101" y="32"/>
                      <a:pt x="107" y="33"/>
                      <a:pt x="110" y="31"/>
                    </a:cubicBezTo>
                    <a:cubicBezTo>
                      <a:pt x="115" y="28"/>
                      <a:pt x="129" y="30"/>
                      <a:pt x="140" y="29"/>
                    </a:cubicBezTo>
                    <a:cubicBezTo>
                      <a:pt x="143" y="29"/>
                      <a:pt x="144" y="27"/>
                      <a:pt x="146" y="27"/>
                    </a:cubicBezTo>
                    <a:cubicBezTo>
                      <a:pt x="151" y="27"/>
                      <a:pt x="155" y="29"/>
                      <a:pt x="159" y="27"/>
                    </a:cubicBezTo>
                    <a:cubicBezTo>
                      <a:pt x="158" y="29"/>
                      <a:pt x="160" y="34"/>
                      <a:pt x="161" y="33"/>
                    </a:cubicBezTo>
                    <a:cubicBezTo>
                      <a:pt x="163" y="30"/>
                      <a:pt x="161" y="32"/>
                      <a:pt x="166" y="37"/>
                    </a:cubicBezTo>
                    <a:cubicBezTo>
                      <a:pt x="170" y="36"/>
                      <a:pt x="163" y="31"/>
                      <a:pt x="172" y="33"/>
                    </a:cubicBezTo>
                    <a:cubicBezTo>
                      <a:pt x="169" y="30"/>
                      <a:pt x="175" y="26"/>
                      <a:pt x="166" y="25"/>
                    </a:cubicBezTo>
                    <a:cubicBezTo>
                      <a:pt x="167" y="22"/>
                      <a:pt x="181" y="16"/>
                      <a:pt x="181" y="24"/>
                    </a:cubicBezTo>
                    <a:cubicBezTo>
                      <a:pt x="187" y="24"/>
                      <a:pt x="186" y="21"/>
                      <a:pt x="191" y="24"/>
                    </a:cubicBezTo>
                    <a:cubicBezTo>
                      <a:pt x="193" y="25"/>
                      <a:pt x="194" y="26"/>
                      <a:pt x="196" y="27"/>
                    </a:cubicBezTo>
                    <a:cubicBezTo>
                      <a:pt x="198" y="29"/>
                      <a:pt x="204" y="29"/>
                      <a:pt x="211" y="31"/>
                    </a:cubicBezTo>
                    <a:cubicBezTo>
                      <a:pt x="211" y="29"/>
                      <a:pt x="209" y="30"/>
                      <a:pt x="207" y="29"/>
                    </a:cubicBezTo>
                    <a:cubicBezTo>
                      <a:pt x="208" y="27"/>
                      <a:pt x="210" y="25"/>
                      <a:pt x="213" y="25"/>
                    </a:cubicBezTo>
                    <a:cubicBezTo>
                      <a:pt x="210" y="21"/>
                      <a:pt x="202" y="21"/>
                      <a:pt x="196" y="20"/>
                    </a:cubicBezTo>
                    <a:cubicBezTo>
                      <a:pt x="196" y="15"/>
                      <a:pt x="204" y="16"/>
                      <a:pt x="209" y="16"/>
                    </a:cubicBezTo>
                    <a:cubicBezTo>
                      <a:pt x="210" y="12"/>
                      <a:pt x="207" y="13"/>
                      <a:pt x="204" y="12"/>
                    </a:cubicBezTo>
                    <a:cubicBezTo>
                      <a:pt x="208" y="5"/>
                      <a:pt x="215" y="12"/>
                      <a:pt x="220" y="12"/>
                    </a:cubicBezTo>
                    <a:cubicBezTo>
                      <a:pt x="224" y="13"/>
                      <a:pt x="224" y="10"/>
                      <a:pt x="228" y="11"/>
                    </a:cubicBezTo>
                    <a:cubicBezTo>
                      <a:pt x="237" y="11"/>
                      <a:pt x="243" y="15"/>
                      <a:pt x="250" y="11"/>
                    </a:cubicBezTo>
                    <a:cubicBezTo>
                      <a:pt x="253" y="9"/>
                      <a:pt x="257" y="10"/>
                      <a:pt x="261" y="9"/>
                    </a:cubicBezTo>
                    <a:cubicBezTo>
                      <a:pt x="264" y="8"/>
                      <a:pt x="263" y="5"/>
                      <a:pt x="263" y="3"/>
                    </a:cubicBezTo>
                    <a:cubicBezTo>
                      <a:pt x="266" y="3"/>
                      <a:pt x="270" y="4"/>
                      <a:pt x="273" y="3"/>
                    </a:cubicBezTo>
                    <a:cubicBezTo>
                      <a:pt x="275" y="3"/>
                      <a:pt x="276" y="1"/>
                      <a:pt x="278" y="1"/>
                    </a:cubicBezTo>
                    <a:cubicBezTo>
                      <a:pt x="282" y="1"/>
                      <a:pt x="287" y="4"/>
                      <a:pt x="295" y="3"/>
                    </a:cubicBezTo>
                    <a:cubicBezTo>
                      <a:pt x="300" y="2"/>
                      <a:pt x="312" y="0"/>
                      <a:pt x="323" y="1"/>
                    </a:cubicBezTo>
                    <a:cubicBezTo>
                      <a:pt x="326" y="1"/>
                      <a:pt x="326" y="3"/>
                      <a:pt x="329" y="3"/>
                    </a:cubicBezTo>
                    <a:cubicBezTo>
                      <a:pt x="339" y="5"/>
                      <a:pt x="349" y="1"/>
                      <a:pt x="349" y="11"/>
                    </a:cubicBezTo>
                    <a:cubicBezTo>
                      <a:pt x="354" y="12"/>
                      <a:pt x="354" y="8"/>
                      <a:pt x="358" y="9"/>
                    </a:cubicBezTo>
                    <a:cubicBezTo>
                      <a:pt x="358" y="15"/>
                      <a:pt x="365" y="13"/>
                      <a:pt x="368" y="16"/>
                    </a:cubicBezTo>
                    <a:cubicBezTo>
                      <a:pt x="373" y="18"/>
                      <a:pt x="373" y="14"/>
                      <a:pt x="377" y="14"/>
                    </a:cubicBezTo>
                    <a:cubicBezTo>
                      <a:pt x="375" y="21"/>
                      <a:pt x="384" y="17"/>
                      <a:pt x="388" y="18"/>
                    </a:cubicBezTo>
                    <a:cubicBezTo>
                      <a:pt x="385" y="22"/>
                      <a:pt x="385" y="19"/>
                      <a:pt x="386" y="25"/>
                    </a:cubicBezTo>
                    <a:cubicBezTo>
                      <a:pt x="384" y="23"/>
                      <a:pt x="382" y="24"/>
                      <a:pt x="383" y="27"/>
                    </a:cubicBezTo>
                    <a:cubicBezTo>
                      <a:pt x="363" y="29"/>
                      <a:pt x="339" y="30"/>
                      <a:pt x="325" y="31"/>
                    </a:cubicBezTo>
                    <a:cubicBezTo>
                      <a:pt x="323" y="31"/>
                      <a:pt x="323" y="32"/>
                      <a:pt x="323" y="33"/>
                    </a:cubicBezTo>
                    <a:cubicBezTo>
                      <a:pt x="321" y="33"/>
                      <a:pt x="322" y="31"/>
                      <a:pt x="323" y="31"/>
                    </a:cubicBezTo>
                    <a:cubicBezTo>
                      <a:pt x="324" y="30"/>
                      <a:pt x="320" y="29"/>
                      <a:pt x="319" y="29"/>
                    </a:cubicBezTo>
                    <a:cubicBezTo>
                      <a:pt x="319" y="30"/>
                      <a:pt x="320" y="33"/>
                      <a:pt x="319" y="33"/>
                    </a:cubicBezTo>
                    <a:cubicBezTo>
                      <a:pt x="316" y="34"/>
                      <a:pt x="312" y="32"/>
                      <a:pt x="310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0" name="íSḷiḑe">
                <a:extLst>
                  <a:ext uri="{FF2B5EF4-FFF2-40B4-BE49-F238E27FC236}">
                    <a16:creationId xmlns:a16="http://schemas.microsoft.com/office/drawing/2014/main" xmlns="" id="{E09BB2B5-73A3-4A0A-98D3-3C3FEB53058E}"/>
                  </a:ext>
                </a:extLst>
              </p:cNvPr>
              <p:cNvSpPr/>
              <p:nvPr/>
            </p:nvSpPr>
            <p:spPr bwMode="auto">
              <a:xfrm>
                <a:off x="4224375" y="434497"/>
                <a:ext cx="466461" cy="253542"/>
              </a:xfrm>
              <a:custGeom>
                <a:avLst/>
                <a:gdLst>
                  <a:gd name="T0" fmla="*/ 209 w 224"/>
                  <a:gd name="T1" fmla="*/ 12 h 122"/>
                  <a:gd name="T2" fmla="*/ 222 w 224"/>
                  <a:gd name="T3" fmla="*/ 19 h 122"/>
                  <a:gd name="T4" fmla="*/ 217 w 224"/>
                  <a:gd name="T5" fmla="*/ 23 h 122"/>
                  <a:gd name="T6" fmla="*/ 207 w 224"/>
                  <a:gd name="T7" fmla="*/ 27 h 122"/>
                  <a:gd name="T8" fmla="*/ 181 w 224"/>
                  <a:gd name="T9" fmla="*/ 32 h 122"/>
                  <a:gd name="T10" fmla="*/ 193 w 224"/>
                  <a:gd name="T11" fmla="*/ 36 h 122"/>
                  <a:gd name="T12" fmla="*/ 170 w 224"/>
                  <a:gd name="T13" fmla="*/ 45 h 122"/>
                  <a:gd name="T14" fmla="*/ 163 w 224"/>
                  <a:gd name="T15" fmla="*/ 49 h 122"/>
                  <a:gd name="T16" fmla="*/ 152 w 224"/>
                  <a:gd name="T17" fmla="*/ 55 h 122"/>
                  <a:gd name="T18" fmla="*/ 133 w 224"/>
                  <a:gd name="T19" fmla="*/ 62 h 122"/>
                  <a:gd name="T20" fmla="*/ 127 w 224"/>
                  <a:gd name="T21" fmla="*/ 68 h 122"/>
                  <a:gd name="T22" fmla="*/ 114 w 224"/>
                  <a:gd name="T23" fmla="*/ 70 h 122"/>
                  <a:gd name="T24" fmla="*/ 122 w 224"/>
                  <a:gd name="T25" fmla="*/ 81 h 122"/>
                  <a:gd name="T26" fmla="*/ 109 w 224"/>
                  <a:gd name="T27" fmla="*/ 90 h 122"/>
                  <a:gd name="T28" fmla="*/ 99 w 224"/>
                  <a:gd name="T29" fmla="*/ 96 h 122"/>
                  <a:gd name="T30" fmla="*/ 83 w 224"/>
                  <a:gd name="T31" fmla="*/ 107 h 122"/>
                  <a:gd name="T32" fmla="*/ 88 w 224"/>
                  <a:gd name="T33" fmla="*/ 116 h 122"/>
                  <a:gd name="T34" fmla="*/ 73 w 224"/>
                  <a:gd name="T35" fmla="*/ 120 h 122"/>
                  <a:gd name="T36" fmla="*/ 45 w 224"/>
                  <a:gd name="T37" fmla="*/ 114 h 122"/>
                  <a:gd name="T38" fmla="*/ 36 w 224"/>
                  <a:gd name="T39" fmla="*/ 116 h 122"/>
                  <a:gd name="T40" fmla="*/ 23 w 224"/>
                  <a:gd name="T41" fmla="*/ 107 h 122"/>
                  <a:gd name="T42" fmla="*/ 36 w 224"/>
                  <a:gd name="T43" fmla="*/ 96 h 122"/>
                  <a:gd name="T44" fmla="*/ 51 w 224"/>
                  <a:gd name="T45" fmla="*/ 96 h 122"/>
                  <a:gd name="T46" fmla="*/ 25 w 224"/>
                  <a:gd name="T47" fmla="*/ 90 h 122"/>
                  <a:gd name="T48" fmla="*/ 40 w 224"/>
                  <a:gd name="T49" fmla="*/ 79 h 122"/>
                  <a:gd name="T50" fmla="*/ 53 w 224"/>
                  <a:gd name="T51" fmla="*/ 79 h 122"/>
                  <a:gd name="T52" fmla="*/ 53 w 224"/>
                  <a:gd name="T53" fmla="*/ 71 h 122"/>
                  <a:gd name="T54" fmla="*/ 49 w 224"/>
                  <a:gd name="T55" fmla="*/ 62 h 122"/>
                  <a:gd name="T56" fmla="*/ 40 w 224"/>
                  <a:gd name="T57" fmla="*/ 58 h 122"/>
                  <a:gd name="T58" fmla="*/ 60 w 224"/>
                  <a:gd name="T59" fmla="*/ 56 h 122"/>
                  <a:gd name="T60" fmla="*/ 68 w 224"/>
                  <a:gd name="T61" fmla="*/ 53 h 122"/>
                  <a:gd name="T62" fmla="*/ 83 w 224"/>
                  <a:gd name="T63" fmla="*/ 42 h 122"/>
                  <a:gd name="T64" fmla="*/ 51 w 224"/>
                  <a:gd name="T65" fmla="*/ 47 h 122"/>
                  <a:gd name="T66" fmla="*/ 29 w 224"/>
                  <a:gd name="T67" fmla="*/ 42 h 122"/>
                  <a:gd name="T68" fmla="*/ 6 w 224"/>
                  <a:gd name="T69" fmla="*/ 36 h 122"/>
                  <a:gd name="T70" fmla="*/ 2 w 224"/>
                  <a:gd name="T71" fmla="*/ 25 h 122"/>
                  <a:gd name="T72" fmla="*/ 40 w 224"/>
                  <a:gd name="T73" fmla="*/ 15 h 122"/>
                  <a:gd name="T74" fmla="*/ 66 w 224"/>
                  <a:gd name="T75" fmla="*/ 10 h 122"/>
                  <a:gd name="T76" fmla="*/ 97 w 224"/>
                  <a:gd name="T77" fmla="*/ 4 h 122"/>
                  <a:gd name="T78" fmla="*/ 129 w 224"/>
                  <a:gd name="T79" fmla="*/ 2 h 122"/>
                  <a:gd name="T80" fmla="*/ 146 w 224"/>
                  <a:gd name="T81" fmla="*/ 2 h 122"/>
                  <a:gd name="T82" fmla="*/ 178 w 224"/>
                  <a:gd name="T83" fmla="*/ 2 h 122"/>
                  <a:gd name="T84" fmla="*/ 209 w 224"/>
                  <a:gd name="T85" fmla="*/ 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24" h="122">
                    <a:moveTo>
                      <a:pt x="209" y="4"/>
                    </a:moveTo>
                    <a:cubicBezTo>
                      <a:pt x="206" y="8"/>
                      <a:pt x="209" y="7"/>
                      <a:pt x="209" y="12"/>
                    </a:cubicBezTo>
                    <a:cubicBezTo>
                      <a:pt x="214" y="12"/>
                      <a:pt x="219" y="12"/>
                      <a:pt x="224" y="12"/>
                    </a:cubicBezTo>
                    <a:cubicBezTo>
                      <a:pt x="224" y="15"/>
                      <a:pt x="222" y="16"/>
                      <a:pt x="222" y="19"/>
                    </a:cubicBezTo>
                    <a:cubicBezTo>
                      <a:pt x="221" y="20"/>
                      <a:pt x="218" y="18"/>
                      <a:pt x="217" y="19"/>
                    </a:cubicBezTo>
                    <a:cubicBezTo>
                      <a:pt x="216" y="20"/>
                      <a:pt x="217" y="23"/>
                      <a:pt x="217" y="23"/>
                    </a:cubicBezTo>
                    <a:cubicBezTo>
                      <a:pt x="214" y="24"/>
                      <a:pt x="210" y="25"/>
                      <a:pt x="209" y="23"/>
                    </a:cubicBezTo>
                    <a:cubicBezTo>
                      <a:pt x="207" y="22"/>
                      <a:pt x="208" y="26"/>
                      <a:pt x="207" y="27"/>
                    </a:cubicBezTo>
                    <a:cubicBezTo>
                      <a:pt x="205" y="28"/>
                      <a:pt x="200" y="25"/>
                      <a:pt x="200" y="29"/>
                    </a:cubicBezTo>
                    <a:cubicBezTo>
                      <a:pt x="194" y="28"/>
                      <a:pt x="185" y="26"/>
                      <a:pt x="181" y="32"/>
                    </a:cubicBezTo>
                    <a:cubicBezTo>
                      <a:pt x="183" y="37"/>
                      <a:pt x="191" y="32"/>
                      <a:pt x="193" y="30"/>
                    </a:cubicBezTo>
                    <a:cubicBezTo>
                      <a:pt x="195" y="31"/>
                      <a:pt x="192" y="33"/>
                      <a:pt x="193" y="36"/>
                    </a:cubicBezTo>
                    <a:cubicBezTo>
                      <a:pt x="186" y="36"/>
                      <a:pt x="182" y="39"/>
                      <a:pt x="176" y="40"/>
                    </a:cubicBezTo>
                    <a:cubicBezTo>
                      <a:pt x="173" y="41"/>
                      <a:pt x="171" y="43"/>
                      <a:pt x="170" y="45"/>
                    </a:cubicBezTo>
                    <a:cubicBezTo>
                      <a:pt x="169" y="46"/>
                      <a:pt x="166" y="45"/>
                      <a:pt x="165" y="45"/>
                    </a:cubicBezTo>
                    <a:cubicBezTo>
                      <a:pt x="163" y="46"/>
                      <a:pt x="164" y="48"/>
                      <a:pt x="163" y="49"/>
                    </a:cubicBezTo>
                    <a:cubicBezTo>
                      <a:pt x="161" y="50"/>
                      <a:pt x="157" y="47"/>
                      <a:pt x="157" y="51"/>
                    </a:cubicBezTo>
                    <a:cubicBezTo>
                      <a:pt x="157" y="54"/>
                      <a:pt x="152" y="52"/>
                      <a:pt x="152" y="55"/>
                    </a:cubicBezTo>
                    <a:cubicBezTo>
                      <a:pt x="151" y="59"/>
                      <a:pt x="146" y="56"/>
                      <a:pt x="144" y="58"/>
                    </a:cubicBezTo>
                    <a:cubicBezTo>
                      <a:pt x="142" y="61"/>
                      <a:pt x="137" y="60"/>
                      <a:pt x="133" y="62"/>
                    </a:cubicBezTo>
                    <a:cubicBezTo>
                      <a:pt x="132" y="62"/>
                      <a:pt x="133" y="64"/>
                      <a:pt x="131" y="64"/>
                    </a:cubicBezTo>
                    <a:cubicBezTo>
                      <a:pt x="126" y="64"/>
                      <a:pt x="129" y="66"/>
                      <a:pt x="127" y="68"/>
                    </a:cubicBezTo>
                    <a:cubicBezTo>
                      <a:pt x="127" y="68"/>
                      <a:pt x="126" y="68"/>
                      <a:pt x="125" y="68"/>
                    </a:cubicBezTo>
                    <a:cubicBezTo>
                      <a:pt x="124" y="68"/>
                      <a:pt x="120" y="71"/>
                      <a:pt x="114" y="70"/>
                    </a:cubicBezTo>
                    <a:cubicBezTo>
                      <a:pt x="115" y="72"/>
                      <a:pt x="122" y="73"/>
                      <a:pt x="114" y="73"/>
                    </a:cubicBezTo>
                    <a:cubicBezTo>
                      <a:pt x="115" y="77"/>
                      <a:pt x="124" y="74"/>
                      <a:pt x="122" y="81"/>
                    </a:cubicBezTo>
                    <a:cubicBezTo>
                      <a:pt x="118" y="77"/>
                      <a:pt x="118" y="81"/>
                      <a:pt x="118" y="86"/>
                    </a:cubicBezTo>
                    <a:cubicBezTo>
                      <a:pt x="114" y="81"/>
                      <a:pt x="112" y="88"/>
                      <a:pt x="109" y="90"/>
                    </a:cubicBezTo>
                    <a:cubicBezTo>
                      <a:pt x="105" y="92"/>
                      <a:pt x="100" y="90"/>
                      <a:pt x="97" y="94"/>
                    </a:cubicBezTo>
                    <a:cubicBezTo>
                      <a:pt x="96" y="96"/>
                      <a:pt x="99" y="95"/>
                      <a:pt x="99" y="96"/>
                    </a:cubicBezTo>
                    <a:cubicBezTo>
                      <a:pt x="100" y="97"/>
                      <a:pt x="93" y="99"/>
                      <a:pt x="97" y="99"/>
                    </a:cubicBezTo>
                    <a:cubicBezTo>
                      <a:pt x="95" y="105"/>
                      <a:pt x="85" y="101"/>
                      <a:pt x="83" y="107"/>
                    </a:cubicBezTo>
                    <a:cubicBezTo>
                      <a:pt x="86" y="110"/>
                      <a:pt x="91" y="111"/>
                      <a:pt x="97" y="111"/>
                    </a:cubicBezTo>
                    <a:cubicBezTo>
                      <a:pt x="99" y="117"/>
                      <a:pt x="88" y="112"/>
                      <a:pt x="88" y="116"/>
                    </a:cubicBezTo>
                    <a:cubicBezTo>
                      <a:pt x="88" y="119"/>
                      <a:pt x="86" y="116"/>
                      <a:pt x="84" y="116"/>
                    </a:cubicBezTo>
                    <a:cubicBezTo>
                      <a:pt x="80" y="116"/>
                      <a:pt x="78" y="122"/>
                      <a:pt x="73" y="120"/>
                    </a:cubicBezTo>
                    <a:cubicBezTo>
                      <a:pt x="72" y="118"/>
                      <a:pt x="69" y="118"/>
                      <a:pt x="70" y="114"/>
                    </a:cubicBezTo>
                    <a:cubicBezTo>
                      <a:pt x="60" y="113"/>
                      <a:pt x="54" y="116"/>
                      <a:pt x="45" y="114"/>
                    </a:cubicBezTo>
                    <a:cubicBezTo>
                      <a:pt x="45" y="114"/>
                      <a:pt x="43" y="112"/>
                      <a:pt x="43" y="112"/>
                    </a:cubicBezTo>
                    <a:cubicBezTo>
                      <a:pt x="40" y="112"/>
                      <a:pt x="39" y="116"/>
                      <a:pt x="36" y="116"/>
                    </a:cubicBezTo>
                    <a:cubicBezTo>
                      <a:pt x="27" y="117"/>
                      <a:pt x="20" y="114"/>
                      <a:pt x="10" y="112"/>
                    </a:cubicBezTo>
                    <a:cubicBezTo>
                      <a:pt x="13" y="109"/>
                      <a:pt x="17" y="107"/>
                      <a:pt x="23" y="107"/>
                    </a:cubicBezTo>
                    <a:cubicBezTo>
                      <a:pt x="27" y="106"/>
                      <a:pt x="23" y="99"/>
                      <a:pt x="27" y="97"/>
                    </a:cubicBezTo>
                    <a:cubicBezTo>
                      <a:pt x="32" y="99"/>
                      <a:pt x="31" y="95"/>
                      <a:pt x="36" y="96"/>
                    </a:cubicBezTo>
                    <a:cubicBezTo>
                      <a:pt x="36" y="102"/>
                      <a:pt x="43" y="101"/>
                      <a:pt x="49" y="101"/>
                    </a:cubicBezTo>
                    <a:cubicBezTo>
                      <a:pt x="53" y="100"/>
                      <a:pt x="47" y="98"/>
                      <a:pt x="51" y="96"/>
                    </a:cubicBezTo>
                    <a:cubicBezTo>
                      <a:pt x="50" y="91"/>
                      <a:pt x="40" y="97"/>
                      <a:pt x="43" y="88"/>
                    </a:cubicBezTo>
                    <a:cubicBezTo>
                      <a:pt x="36" y="90"/>
                      <a:pt x="33" y="93"/>
                      <a:pt x="25" y="90"/>
                    </a:cubicBezTo>
                    <a:cubicBezTo>
                      <a:pt x="26" y="86"/>
                      <a:pt x="30" y="85"/>
                      <a:pt x="34" y="84"/>
                    </a:cubicBezTo>
                    <a:cubicBezTo>
                      <a:pt x="36" y="83"/>
                      <a:pt x="38" y="81"/>
                      <a:pt x="40" y="79"/>
                    </a:cubicBezTo>
                    <a:cubicBezTo>
                      <a:pt x="42" y="79"/>
                      <a:pt x="43" y="78"/>
                      <a:pt x="43" y="77"/>
                    </a:cubicBezTo>
                    <a:cubicBezTo>
                      <a:pt x="48" y="76"/>
                      <a:pt x="51" y="77"/>
                      <a:pt x="53" y="79"/>
                    </a:cubicBezTo>
                    <a:cubicBezTo>
                      <a:pt x="55" y="78"/>
                      <a:pt x="57" y="76"/>
                      <a:pt x="58" y="73"/>
                    </a:cubicBezTo>
                    <a:cubicBezTo>
                      <a:pt x="59" y="70"/>
                      <a:pt x="54" y="73"/>
                      <a:pt x="53" y="71"/>
                    </a:cubicBezTo>
                    <a:cubicBezTo>
                      <a:pt x="52" y="71"/>
                      <a:pt x="51" y="67"/>
                      <a:pt x="51" y="66"/>
                    </a:cubicBezTo>
                    <a:cubicBezTo>
                      <a:pt x="50" y="65"/>
                      <a:pt x="48" y="64"/>
                      <a:pt x="49" y="62"/>
                    </a:cubicBezTo>
                    <a:cubicBezTo>
                      <a:pt x="48" y="63"/>
                      <a:pt x="46" y="64"/>
                      <a:pt x="43" y="64"/>
                    </a:cubicBezTo>
                    <a:cubicBezTo>
                      <a:pt x="44" y="60"/>
                      <a:pt x="43" y="58"/>
                      <a:pt x="40" y="58"/>
                    </a:cubicBezTo>
                    <a:cubicBezTo>
                      <a:pt x="41" y="55"/>
                      <a:pt x="43" y="52"/>
                      <a:pt x="49" y="53"/>
                    </a:cubicBezTo>
                    <a:cubicBezTo>
                      <a:pt x="54" y="52"/>
                      <a:pt x="53" y="59"/>
                      <a:pt x="60" y="56"/>
                    </a:cubicBezTo>
                    <a:cubicBezTo>
                      <a:pt x="60" y="59"/>
                      <a:pt x="61" y="60"/>
                      <a:pt x="62" y="60"/>
                    </a:cubicBezTo>
                    <a:cubicBezTo>
                      <a:pt x="68" y="62"/>
                      <a:pt x="65" y="54"/>
                      <a:pt x="68" y="53"/>
                    </a:cubicBezTo>
                    <a:cubicBezTo>
                      <a:pt x="77" y="51"/>
                      <a:pt x="85" y="48"/>
                      <a:pt x="90" y="42"/>
                    </a:cubicBezTo>
                    <a:cubicBezTo>
                      <a:pt x="90" y="37"/>
                      <a:pt x="87" y="44"/>
                      <a:pt x="83" y="42"/>
                    </a:cubicBezTo>
                    <a:cubicBezTo>
                      <a:pt x="80" y="44"/>
                      <a:pt x="75" y="44"/>
                      <a:pt x="73" y="47"/>
                    </a:cubicBezTo>
                    <a:cubicBezTo>
                      <a:pt x="68" y="46"/>
                      <a:pt x="59" y="48"/>
                      <a:pt x="51" y="47"/>
                    </a:cubicBezTo>
                    <a:cubicBezTo>
                      <a:pt x="46" y="47"/>
                      <a:pt x="44" y="44"/>
                      <a:pt x="38" y="47"/>
                    </a:cubicBezTo>
                    <a:cubicBezTo>
                      <a:pt x="36" y="40"/>
                      <a:pt x="31" y="48"/>
                      <a:pt x="29" y="42"/>
                    </a:cubicBezTo>
                    <a:cubicBezTo>
                      <a:pt x="26" y="45"/>
                      <a:pt x="21" y="40"/>
                      <a:pt x="14" y="42"/>
                    </a:cubicBezTo>
                    <a:cubicBezTo>
                      <a:pt x="15" y="36"/>
                      <a:pt x="8" y="39"/>
                      <a:pt x="6" y="36"/>
                    </a:cubicBezTo>
                    <a:cubicBezTo>
                      <a:pt x="5" y="31"/>
                      <a:pt x="10" y="32"/>
                      <a:pt x="12" y="30"/>
                    </a:cubicBezTo>
                    <a:cubicBezTo>
                      <a:pt x="12" y="25"/>
                      <a:pt x="0" y="33"/>
                      <a:pt x="2" y="25"/>
                    </a:cubicBezTo>
                    <a:cubicBezTo>
                      <a:pt x="11" y="22"/>
                      <a:pt x="25" y="21"/>
                      <a:pt x="38" y="19"/>
                    </a:cubicBezTo>
                    <a:cubicBezTo>
                      <a:pt x="40" y="19"/>
                      <a:pt x="39" y="17"/>
                      <a:pt x="40" y="15"/>
                    </a:cubicBezTo>
                    <a:cubicBezTo>
                      <a:pt x="49" y="17"/>
                      <a:pt x="57" y="13"/>
                      <a:pt x="62" y="15"/>
                    </a:cubicBezTo>
                    <a:cubicBezTo>
                      <a:pt x="64" y="14"/>
                      <a:pt x="65" y="12"/>
                      <a:pt x="66" y="10"/>
                    </a:cubicBezTo>
                    <a:cubicBezTo>
                      <a:pt x="77" y="9"/>
                      <a:pt x="87" y="6"/>
                      <a:pt x="96" y="8"/>
                    </a:cubicBezTo>
                    <a:cubicBezTo>
                      <a:pt x="97" y="8"/>
                      <a:pt x="97" y="6"/>
                      <a:pt x="97" y="4"/>
                    </a:cubicBezTo>
                    <a:cubicBezTo>
                      <a:pt x="105" y="5"/>
                      <a:pt x="115" y="3"/>
                      <a:pt x="120" y="6"/>
                    </a:cubicBezTo>
                    <a:cubicBezTo>
                      <a:pt x="121" y="3"/>
                      <a:pt x="129" y="6"/>
                      <a:pt x="129" y="2"/>
                    </a:cubicBezTo>
                    <a:cubicBezTo>
                      <a:pt x="134" y="4"/>
                      <a:pt x="141" y="5"/>
                      <a:pt x="148" y="4"/>
                    </a:cubicBezTo>
                    <a:cubicBezTo>
                      <a:pt x="148" y="3"/>
                      <a:pt x="147" y="3"/>
                      <a:pt x="146" y="2"/>
                    </a:cubicBezTo>
                    <a:cubicBezTo>
                      <a:pt x="146" y="0"/>
                      <a:pt x="148" y="1"/>
                      <a:pt x="148" y="2"/>
                    </a:cubicBezTo>
                    <a:cubicBezTo>
                      <a:pt x="156" y="4"/>
                      <a:pt x="169" y="1"/>
                      <a:pt x="178" y="2"/>
                    </a:cubicBezTo>
                    <a:cubicBezTo>
                      <a:pt x="178" y="2"/>
                      <a:pt x="177" y="6"/>
                      <a:pt x="178" y="6"/>
                    </a:cubicBezTo>
                    <a:cubicBezTo>
                      <a:pt x="192" y="6"/>
                      <a:pt x="193" y="3"/>
                      <a:pt x="209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1" name="ïṧľïďe">
                <a:extLst>
                  <a:ext uri="{FF2B5EF4-FFF2-40B4-BE49-F238E27FC236}">
                    <a16:creationId xmlns:a16="http://schemas.microsoft.com/office/drawing/2014/main" xmlns="" id="{1F42CBE9-FF85-4AEF-8249-6F4977A56033}"/>
                  </a:ext>
                </a:extLst>
              </p:cNvPr>
              <p:cNvSpPr/>
              <p:nvPr/>
            </p:nvSpPr>
            <p:spPr bwMode="auto">
              <a:xfrm>
                <a:off x="5955742" y="531150"/>
                <a:ext cx="133075" cy="49028"/>
              </a:xfrm>
              <a:custGeom>
                <a:avLst/>
                <a:gdLst>
                  <a:gd name="T0" fmla="*/ 17 w 64"/>
                  <a:gd name="T1" fmla="*/ 3 h 24"/>
                  <a:gd name="T2" fmla="*/ 17 w 64"/>
                  <a:gd name="T3" fmla="*/ 5 h 24"/>
                  <a:gd name="T4" fmla="*/ 22 w 64"/>
                  <a:gd name="T5" fmla="*/ 10 h 24"/>
                  <a:gd name="T6" fmla="*/ 28 w 64"/>
                  <a:gd name="T7" fmla="*/ 7 h 24"/>
                  <a:gd name="T8" fmla="*/ 37 w 64"/>
                  <a:gd name="T9" fmla="*/ 10 h 24"/>
                  <a:gd name="T10" fmla="*/ 54 w 64"/>
                  <a:gd name="T11" fmla="*/ 7 h 24"/>
                  <a:gd name="T12" fmla="*/ 61 w 64"/>
                  <a:gd name="T13" fmla="*/ 10 h 24"/>
                  <a:gd name="T14" fmla="*/ 58 w 64"/>
                  <a:gd name="T15" fmla="*/ 18 h 24"/>
                  <a:gd name="T16" fmla="*/ 41 w 64"/>
                  <a:gd name="T17" fmla="*/ 20 h 24"/>
                  <a:gd name="T18" fmla="*/ 30 w 64"/>
                  <a:gd name="T19" fmla="*/ 24 h 24"/>
                  <a:gd name="T20" fmla="*/ 11 w 64"/>
                  <a:gd name="T21" fmla="*/ 10 h 24"/>
                  <a:gd name="T22" fmla="*/ 2 w 64"/>
                  <a:gd name="T23" fmla="*/ 9 h 24"/>
                  <a:gd name="T24" fmla="*/ 17 w 64"/>
                  <a:gd name="T25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24">
                    <a:moveTo>
                      <a:pt x="17" y="3"/>
                    </a:moveTo>
                    <a:cubicBezTo>
                      <a:pt x="19" y="3"/>
                      <a:pt x="18" y="5"/>
                      <a:pt x="17" y="5"/>
                    </a:cubicBezTo>
                    <a:cubicBezTo>
                      <a:pt x="16" y="9"/>
                      <a:pt x="25" y="4"/>
                      <a:pt x="22" y="10"/>
                    </a:cubicBezTo>
                    <a:cubicBezTo>
                      <a:pt x="26" y="11"/>
                      <a:pt x="25" y="7"/>
                      <a:pt x="28" y="7"/>
                    </a:cubicBezTo>
                    <a:cubicBezTo>
                      <a:pt x="32" y="11"/>
                      <a:pt x="36" y="3"/>
                      <a:pt x="37" y="10"/>
                    </a:cubicBezTo>
                    <a:cubicBezTo>
                      <a:pt x="42" y="9"/>
                      <a:pt x="49" y="8"/>
                      <a:pt x="54" y="7"/>
                    </a:cubicBezTo>
                    <a:cubicBezTo>
                      <a:pt x="53" y="12"/>
                      <a:pt x="63" y="5"/>
                      <a:pt x="61" y="10"/>
                    </a:cubicBezTo>
                    <a:cubicBezTo>
                      <a:pt x="64" y="16"/>
                      <a:pt x="50" y="14"/>
                      <a:pt x="58" y="18"/>
                    </a:cubicBezTo>
                    <a:cubicBezTo>
                      <a:pt x="56" y="22"/>
                      <a:pt x="46" y="19"/>
                      <a:pt x="41" y="20"/>
                    </a:cubicBezTo>
                    <a:cubicBezTo>
                      <a:pt x="37" y="20"/>
                      <a:pt x="33" y="22"/>
                      <a:pt x="30" y="24"/>
                    </a:cubicBezTo>
                    <a:cubicBezTo>
                      <a:pt x="22" y="20"/>
                      <a:pt x="15" y="17"/>
                      <a:pt x="11" y="10"/>
                    </a:cubicBezTo>
                    <a:cubicBezTo>
                      <a:pt x="8" y="9"/>
                      <a:pt x="1" y="13"/>
                      <a:pt x="2" y="9"/>
                    </a:cubicBezTo>
                    <a:cubicBezTo>
                      <a:pt x="0" y="0"/>
                      <a:pt x="16" y="9"/>
                      <a:pt x="17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2" name="í$ḻîḍe">
                <a:extLst>
                  <a:ext uri="{FF2B5EF4-FFF2-40B4-BE49-F238E27FC236}">
                    <a16:creationId xmlns:a16="http://schemas.microsoft.com/office/drawing/2014/main" xmlns="" id="{1432E812-4775-446F-9C0D-BF79A540F0E5}"/>
                  </a:ext>
                </a:extLst>
              </p:cNvPr>
              <p:cNvSpPr/>
              <p:nvPr/>
            </p:nvSpPr>
            <p:spPr bwMode="auto">
              <a:xfrm>
                <a:off x="3864374" y="596988"/>
                <a:ext cx="63036" cy="19611"/>
              </a:xfrm>
              <a:custGeom>
                <a:avLst/>
                <a:gdLst>
                  <a:gd name="T0" fmla="*/ 28 w 30"/>
                  <a:gd name="T1" fmla="*/ 1 h 9"/>
                  <a:gd name="T2" fmla="*/ 17 w 30"/>
                  <a:gd name="T3" fmla="*/ 6 h 9"/>
                  <a:gd name="T4" fmla="*/ 13 w 30"/>
                  <a:gd name="T5" fmla="*/ 8 h 9"/>
                  <a:gd name="T6" fmla="*/ 6 w 30"/>
                  <a:gd name="T7" fmla="*/ 8 h 9"/>
                  <a:gd name="T8" fmla="*/ 10 w 30"/>
                  <a:gd name="T9" fmla="*/ 3 h 9"/>
                  <a:gd name="T10" fmla="*/ 28 w 30"/>
                  <a:gd name="T1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9">
                    <a:moveTo>
                      <a:pt x="28" y="1"/>
                    </a:moveTo>
                    <a:cubicBezTo>
                      <a:pt x="30" y="7"/>
                      <a:pt x="22" y="6"/>
                      <a:pt x="17" y="6"/>
                    </a:cubicBezTo>
                    <a:cubicBezTo>
                      <a:pt x="15" y="7"/>
                      <a:pt x="15" y="8"/>
                      <a:pt x="13" y="8"/>
                    </a:cubicBezTo>
                    <a:cubicBezTo>
                      <a:pt x="10" y="8"/>
                      <a:pt x="6" y="6"/>
                      <a:pt x="6" y="8"/>
                    </a:cubicBezTo>
                    <a:cubicBezTo>
                      <a:pt x="0" y="9"/>
                      <a:pt x="9" y="2"/>
                      <a:pt x="10" y="3"/>
                    </a:cubicBezTo>
                    <a:cubicBezTo>
                      <a:pt x="13" y="7"/>
                      <a:pt x="22" y="0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3" name="ïSḻiḍé">
                <a:extLst>
                  <a:ext uri="{FF2B5EF4-FFF2-40B4-BE49-F238E27FC236}">
                    <a16:creationId xmlns:a16="http://schemas.microsoft.com/office/drawing/2014/main" xmlns="" id="{2C2F9316-1509-4BC1-93FB-48FFA8137F1A}"/>
                  </a:ext>
                </a:extLst>
              </p:cNvPr>
              <p:cNvSpPr/>
              <p:nvPr/>
            </p:nvSpPr>
            <p:spPr bwMode="auto">
              <a:xfrm>
                <a:off x="4109511" y="596988"/>
                <a:ext cx="56031" cy="37822"/>
              </a:xfrm>
              <a:custGeom>
                <a:avLst/>
                <a:gdLst>
                  <a:gd name="T0" fmla="*/ 13 w 27"/>
                  <a:gd name="T1" fmla="*/ 1 h 18"/>
                  <a:gd name="T2" fmla="*/ 9 w 27"/>
                  <a:gd name="T3" fmla="*/ 3 h 18"/>
                  <a:gd name="T4" fmla="*/ 18 w 27"/>
                  <a:gd name="T5" fmla="*/ 8 h 18"/>
                  <a:gd name="T6" fmla="*/ 22 w 27"/>
                  <a:gd name="T7" fmla="*/ 6 h 18"/>
                  <a:gd name="T8" fmla="*/ 11 w 27"/>
                  <a:gd name="T9" fmla="*/ 18 h 18"/>
                  <a:gd name="T10" fmla="*/ 0 w 27"/>
                  <a:gd name="T11" fmla="*/ 5 h 18"/>
                  <a:gd name="T12" fmla="*/ 13 w 27"/>
                  <a:gd name="T13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8">
                    <a:moveTo>
                      <a:pt x="13" y="1"/>
                    </a:moveTo>
                    <a:cubicBezTo>
                      <a:pt x="13" y="3"/>
                      <a:pt x="10" y="2"/>
                      <a:pt x="9" y="3"/>
                    </a:cubicBezTo>
                    <a:cubicBezTo>
                      <a:pt x="9" y="8"/>
                      <a:pt x="21" y="0"/>
                      <a:pt x="18" y="8"/>
                    </a:cubicBezTo>
                    <a:cubicBezTo>
                      <a:pt x="20" y="9"/>
                      <a:pt x="22" y="8"/>
                      <a:pt x="22" y="6"/>
                    </a:cubicBezTo>
                    <a:cubicBezTo>
                      <a:pt x="27" y="12"/>
                      <a:pt x="12" y="13"/>
                      <a:pt x="11" y="18"/>
                    </a:cubicBezTo>
                    <a:cubicBezTo>
                      <a:pt x="6" y="14"/>
                      <a:pt x="7" y="5"/>
                      <a:pt x="0" y="5"/>
                    </a:cubicBezTo>
                    <a:cubicBezTo>
                      <a:pt x="2" y="1"/>
                      <a:pt x="9" y="3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4" name="i$ḻíḋê">
                <a:extLst>
                  <a:ext uri="{FF2B5EF4-FFF2-40B4-BE49-F238E27FC236}">
                    <a16:creationId xmlns:a16="http://schemas.microsoft.com/office/drawing/2014/main" xmlns="" id="{3CDE62CF-1CFA-45F7-BDE9-13EB72C79827}"/>
                  </a:ext>
                </a:extLst>
              </p:cNvPr>
              <p:cNvSpPr/>
              <p:nvPr/>
            </p:nvSpPr>
            <p:spPr bwMode="auto">
              <a:xfrm>
                <a:off x="5381422" y="639011"/>
                <a:ext cx="3276430" cy="2147400"/>
              </a:xfrm>
              <a:custGeom>
                <a:avLst/>
                <a:gdLst>
                  <a:gd name="T0" fmla="*/ 936 w 1575"/>
                  <a:gd name="T1" fmla="*/ 72 h 1033"/>
                  <a:gd name="T2" fmla="*/ 1105 w 1575"/>
                  <a:gd name="T3" fmla="*/ 72 h 1033"/>
                  <a:gd name="T4" fmla="*/ 1247 w 1575"/>
                  <a:gd name="T5" fmla="*/ 85 h 1033"/>
                  <a:gd name="T6" fmla="*/ 1432 w 1575"/>
                  <a:gd name="T7" fmla="*/ 115 h 1033"/>
                  <a:gd name="T8" fmla="*/ 1575 w 1575"/>
                  <a:gd name="T9" fmla="*/ 162 h 1033"/>
                  <a:gd name="T10" fmla="*/ 1484 w 1575"/>
                  <a:gd name="T11" fmla="*/ 184 h 1033"/>
                  <a:gd name="T12" fmla="*/ 1366 w 1575"/>
                  <a:gd name="T13" fmla="*/ 273 h 1033"/>
                  <a:gd name="T14" fmla="*/ 1320 w 1575"/>
                  <a:gd name="T15" fmla="*/ 301 h 1033"/>
                  <a:gd name="T16" fmla="*/ 1381 w 1575"/>
                  <a:gd name="T17" fmla="*/ 208 h 1033"/>
                  <a:gd name="T18" fmla="*/ 1247 w 1575"/>
                  <a:gd name="T19" fmla="*/ 247 h 1033"/>
                  <a:gd name="T20" fmla="*/ 1204 w 1575"/>
                  <a:gd name="T21" fmla="*/ 313 h 1033"/>
                  <a:gd name="T22" fmla="*/ 1130 w 1575"/>
                  <a:gd name="T23" fmla="*/ 415 h 1033"/>
                  <a:gd name="T24" fmla="*/ 1081 w 1575"/>
                  <a:gd name="T25" fmla="*/ 439 h 1033"/>
                  <a:gd name="T26" fmla="*/ 1061 w 1575"/>
                  <a:gd name="T27" fmla="*/ 464 h 1033"/>
                  <a:gd name="T28" fmla="*/ 993 w 1575"/>
                  <a:gd name="T29" fmla="*/ 587 h 1033"/>
                  <a:gd name="T30" fmla="*/ 956 w 1575"/>
                  <a:gd name="T31" fmla="*/ 674 h 1033"/>
                  <a:gd name="T32" fmla="*/ 895 w 1575"/>
                  <a:gd name="T33" fmla="*/ 685 h 1033"/>
                  <a:gd name="T34" fmla="*/ 882 w 1575"/>
                  <a:gd name="T35" fmla="*/ 689 h 1033"/>
                  <a:gd name="T36" fmla="*/ 848 w 1575"/>
                  <a:gd name="T37" fmla="*/ 602 h 1033"/>
                  <a:gd name="T38" fmla="*/ 742 w 1575"/>
                  <a:gd name="T39" fmla="*/ 657 h 1033"/>
                  <a:gd name="T40" fmla="*/ 665 w 1575"/>
                  <a:gd name="T41" fmla="*/ 579 h 1033"/>
                  <a:gd name="T42" fmla="*/ 524 w 1575"/>
                  <a:gd name="T43" fmla="*/ 557 h 1033"/>
                  <a:gd name="T44" fmla="*/ 557 w 1575"/>
                  <a:gd name="T45" fmla="*/ 616 h 1033"/>
                  <a:gd name="T46" fmla="*/ 453 w 1575"/>
                  <a:gd name="T47" fmla="*/ 622 h 1033"/>
                  <a:gd name="T48" fmla="*/ 391 w 1575"/>
                  <a:gd name="T49" fmla="*/ 546 h 1033"/>
                  <a:gd name="T50" fmla="*/ 440 w 1575"/>
                  <a:gd name="T51" fmla="*/ 646 h 1033"/>
                  <a:gd name="T52" fmla="*/ 470 w 1575"/>
                  <a:gd name="T53" fmla="*/ 749 h 1033"/>
                  <a:gd name="T54" fmla="*/ 412 w 1575"/>
                  <a:gd name="T55" fmla="*/ 898 h 1033"/>
                  <a:gd name="T56" fmla="*/ 352 w 1575"/>
                  <a:gd name="T57" fmla="*/ 1013 h 1033"/>
                  <a:gd name="T58" fmla="*/ 237 w 1575"/>
                  <a:gd name="T59" fmla="*/ 924 h 1033"/>
                  <a:gd name="T60" fmla="*/ 224 w 1575"/>
                  <a:gd name="T61" fmla="*/ 788 h 1033"/>
                  <a:gd name="T62" fmla="*/ 47 w 1575"/>
                  <a:gd name="T63" fmla="*/ 702 h 1033"/>
                  <a:gd name="T64" fmla="*/ 6 w 1575"/>
                  <a:gd name="T65" fmla="*/ 588 h 1033"/>
                  <a:gd name="T66" fmla="*/ 162 w 1575"/>
                  <a:gd name="T67" fmla="*/ 465 h 1033"/>
                  <a:gd name="T68" fmla="*/ 263 w 1575"/>
                  <a:gd name="T69" fmla="*/ 512 h 1033"/>
                  <a:gd name="T70" fmla="*/ 378 w 1575"/>
                  <a:gd name="T71" fmla="*/ 512 h 1033"/>
                  <a:gd name="T72" fmla="*/ 309 w 1575"/>
                  <a:gd name="T73" fmla="*/ 436 h 1033"/>
                  <a:gd name="T74" fmla="*/ 255 w 1575"/>
                  <a:gd name="T75" fmla="*/ 402 h 1033"/>
                  <a:gd name="T76" fmla="*/ 259 w 1575"/>
                  <a:gd name="T77" fmla="*/ 432 h 1033"/>
                  <a:gd name="T78" fmla="*/ 158 w 1575"/>
                  <a:gd name="T79" fmla="*/ 408 h 1033"/>
                  <a:gd name="T80" fmla="*/ 116 w 1575"/>
                  <a:gd name="T81" fmla="*/ 406 h 1033"/>
                  <a:gd name="T82" fmla="*/ 158 w 1575"/>
                  <a:gd name="T83" fmla="*/ 329 h 1033"/>
                  <a:gd name="T84" fmla="*/ 214 w 1575"/>
                  <a:gd name="T85" fmla="*/ 292 h 1033"/>
                  <a:gd name="T86" fmla="*/ 317 w 1575"/>
                  <a:gd name="T87" fmla="*/ 247 h 1033"/>
                  <a:gd name="T88" fmla="*/ 313 w 1575"/>
                  <a:gd name="T89" fmla="*/ 197 h 1033"/>
                  <a:gd name="T90" fmla="*/ 278 w 1575"/>
                  <a:gd name="T91" fmla="*/ 238 h 1033"/>
                  <a:gd name="T92" fmla="*/ 183 w 1575"/>
                  <a:gd name="T93" fmla="*/ 251 h 1033"/>
                  <a:gd name="T94" fmla="*/ 227 w 1575"/>
                  <a:gd name="T95" fmla="*/ 167 h 1033"/>
                  <a:gd name="T96" fmla="*/ 354 w 1575"/>
                  <a:gd name="T97" fmla="*/ 106 h 1033"/>
                  <a:gd name="T98" fmla="*/ 397 w 1575"/>
                  <a:gd name="T99" fmla="*/ 154 h 1033"/>
                  <a:gd name="T100" fmla="*/ 470 w 1575"/>
                  <a:gd name="T101" fmla="*/ 134 h 1033"/>
                  <a:gd name="T102" fmla="*/ 596 w 1575"/>
                  <a:gd name="T103" fmla="*/ 126 h 1033"/>
                  <a:gd name="T104" fmla="*/ 660 w 1575"/>
                  <a:gd name="T105" fmla="*/ 83 h 1033"/>
                  <a:gd name="T106" fmla="*/ 705 w 1575"/>
                  <a:gd name="T107" fmla="*/ 130 h 1033"/>
                  <a:gd name="T108" fmla="*/ 734 w 1575"/>
                  <a:gd name="T109" fmla="*/ 81 h 1033"/>
                  <a:gd name="T110" fmla="*/ 889 w 1575"/>
                  <a:gd name="T111" fmla="*/ 18 h 1033"/>
                  <a:gd name="T112" fmla="*/ 373 w 1575"/>
                  <a:gd name="T113" fmla="*/ 374 h 1033"/>
                  <a:gd name="T114" fmla="*/ 449 w 1575"/>
                  <a:gd name="T115" fmla="*/ 424 h 1033"/>
                  <a:gd name="T116" fmla="*/ 531 w 1575"/>
                  <a:gd name="T117" fmla="*/ 411 h 1033"/>
                  <a:gd name="T118" fmla="*/ 505 w 1575"/>
                  <a:gd name="T119" fmla="*/ 451 h 1033"/>
                  <a:gd name="T120" fmla="*/ 375 w 1575"/>
                  <a:gd name="T121" fmla="*/ 762 h 10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75" h="1033">
                    <a:moveTo>
                      <a:pt x="949" y="11"/>
                    </a:moveTo>
                    <a:cubicBezTo>
                      <a:pt x="949" y="13"/>
                      <a:pt x="952" y="12"/>
                      <a:pt x="954" y="13"/>
                    </a:cubicBezTo>
                    <a:cubicBezTo>
                      <a:pt x="954" y="15"/>
                      <a:pt x="951" y="14"/>
                      <a:pt x="949" y="14"/>
                    </a:cubicBezTo>
                    <a:cubicBezTo>
                      <a:pt x="957" y="22"/>
                      <a:pt x="965" y="11"/>
                      <a:pt x="979" y="14"/>
                    </a:cubicBezTo>
                    <a:cubicBezTo>
                      <a:pt x="982" y="19"/>
                      <a:pt x="987" y="22"/>
                      <a:pt x="993" y="24"/>
                    </a:cubicBezTo>
                    <a:cubicBezTo>
                      <a:pt x="994" y="26"/>
                      <a:pt x="993" y="29"/>
                      <a:pt x="993" y="31"/>
                    </a:cubicBezTo>
                    <a:cubicBezTo>
                      <a:pt x="994" y="33"/>
                      <a:pt x="998" y="33"/>
                      <a:pt x="997" y="37"/>
                    </a:cubicBezTo>
                    <a:cubicBezTo>
                      <a:pt x="993" y="36"/>
                      <a:pt x="994" y="39"/>
                      <a:pt x="993" y="42"/>
                    </a:cubicBezTo>
                    <a:cubicBezTo>
                      <a:pt x="992" y="41"/>
                      <a:pt x="989" y="40"/>
                      <a:pt x="986" y="40"/>
                    </a:cubicBezTo>
                    <a:cubicBezTo>
                      <a:pt x="983" y="41"/>
                      <a:pt x="986" y="43"/>
                      <a:pt x="984" y="44"/>
                    </a:cubicBezTo>
                    <a:cubicBezTo>
                      <a:pt x="983" y="45"/>
                      <a:pt x="982" y="42"/>
                      <a:pt x="980" y="42"/>
                    </a:cubicBezTo>
                    <a:cubicBezTo>
                      <a:pt x="979" y="43"/>
                      <a:pt x="975" y="46"/>
                      <a:pt x="969" y="44"/>
                    </a:cubicBezTo>
                    <a:cubicBezTo>
                      <a:pt x="967" y="44"/>
                      <a:pt x="968" y="47"/>
                      <a:pt x="967" y="48"/>
                    </a:cubicBezTo>
                    <a:cubicBezTo>
                      <a:pt x="967" y="48"/>
                      <a:pt x="964" y="47"/>
                      <a:pt x="964" y="48"/>
                    </a:cubicBezTo>
                    <a:cubicBezTo>
                      <a:pt x="963" y="50"/>
                      <a:pt x="967" y="51"/>
                      <a:pt x="964" y="55"/>
                    </a:cubicBezTo>
                    <a:cubicBezTo>
                      <a:pt x="963" y="52"/>
                      <a:pt x="954" y="56"/>
                      <a:pt x="958" y="57"/>
                    </a:cubicBezTo>
                    <a:cubicBezTo>
                      <a:pt x="954" y="61"/>
                      <a:pt x="948" y="59"/>
                      <a:pt x="943" y="61"/>
                    </a:cubicBezTo>
                    <a:cubicBezTo>
                      <a:pt x="940" y="62"/>
                      <a:pt x="938" y="67"/>
                      <a:pt x="934" y="67"/>
                    </a:cubicBezTo>
                    <a:cubicBezTo>
                      <a:pt x="934" y="69"/>
                      <a:pt x="934" y="72"/>
                      <a:pt x="932" y="72"/>
                    </a:cubicBezTo>
                    <a:cubicBezTo>
                      <a:pt x="933" y="75"/>
                      <a:pt x="934" y="72"/>
                      <a:pt x="936" y="72"/>
                    </a:cubicBezTo>
                    <a:cubicBezTo>
                      <a:pt x="941" y="72"/>
                      <a:pt x="943" y="68"/>
                      <a:pt x="947" y="67"/>
                    </a:cubicBezTo>
                    <a:cubicBezTo>
                      <a:pt x="950" y="66"/>
                      <a:pt x="950" y="69"/>
                      <a:pt x="952" y="68"/>
                    </a:cubicBezTo>
                    <a:cubicBezTo>
                      <a:pt x="955" y="68"/>
                      <a:pt x="955" y="65"/>
                      <a:pt x="956" y="65"/>
                    </a:cubicBezTo>
                    <a:cubicBezTo>
                      <a:pt x="960" y="63"/>
                      <a:pt x="965" y="65"/>
                      <a:pt x="969" y="63"/>
                    </a:cubicBezTo>
                    <a:cubicBezTo>
                      <a:pt x="972" y="62"/>
                      <a:pt x="968" y="60"/>
                      <a:pt x="971" y="59"/>
                    </a:cubicBezTo>
                    <a:cubicBezTo>
                      <a:pt x="972" y="59"/>
                      <a:pt x="974" y="60"/>
                      <a:pt x="975" y="59"/>
                    </a:cubicBezTo>
                    <a:cubicBezTo>
                      <a:pt x="975" y="59"/>
                      <a:pt x="976" y="55"/>
                      <a:pt x="977" y="55"/>
                    </a:cubicBezTo>
                    <a:cubicBezTo>
                      <a:pt x="977" y="55"/>
                      <a:pt x="982" y="57"/>
                      <a:pt x="984" y="57"/>
                    </a:cubicBezTo>
                    <a:cubicBezTo>
                      <a:pt x="989" y="57"/>
                      <a:pt x="989" y="56"/>
                      <a:pt x="993" y="55"/>
                    </a:cubicBezTo>
                    <a:cubicBezTo>
                      <a:pt x="993" y="57"/>
                      <a:pt x="993" y="59"/>
                      <a:pt x="993" y="61"/>
                    </a:cubicBezTo>
                    <a:cubicBezTo>
                      <a:pt x="996" y="59"/>
                      <a:pt x="997" y="59"/>
                      <a:pt x="997" y="63"/>
                    </a:cubicBezTo>
                    <a:cubicBezTo>
                      <a:pt x="1007" y="62"/>
                      <a:pt x="1023" y="64"/>
                      <a:pt x="1038" y="63"/>
                    </a:cubicBezTo>
                    <a:cubicBezTo>
                      <a:pt x="1037" y="71"/>
                      <a:pt x="1051" y="65"/>
                      <a:pt x="1049" y="74"/>
                    </a:cubicBezTo>
                    <a:cubicBezTo>
                      <a:pt x="1051" y="71"/>
                      <a:pt x="1054" y="74"/>
                      <a:pt x="1057" y="74"/>
                    </a:cubicBezTo>
                    <a:cubicBezTo>
                      <a:pt x="1062" y="74"/>
                      <a:pt x="1069" y="72"/>
                      <a:pt x="1072" y="74"/>
                    </a:cubicBezTo>
                    <a:cubicBezTo>
                      <a:pt x="1076" y="74"/>
                      <a:pt x="1072" y="66"/>
                      <a:pt x="1076" y="65"/>
                    </a:cubicBezTo>
                    <a:cubicBezTo>
                      <a:pt x="1082" y="66"/>
                      <a:pt x="1088" y="65"/>
                      <a:pt x="1094" y="67"/>
                    </a:cubicBezTo>
                    <a:cubicBezTo>
                      <a:pt x="1094" y="67"/>
                      <a:pt x="1094" y="68"/>
                      <a:pt x="1094" y="68"/>
                    </a:cubicBezTo>
                    <a:cubicBezTo>
                      <a:pt x="1097" y="69"/>
                      <a:pt x="1101" y="68"/>
                      <a:pt x="1103" y="68"/>
                    </a:cubicBezTo>
                    <a:cubicBezTo>
                      <a:pt x="1104" y="69"/>
                      <a:pt x="1105" y="72"/>
                      <a:pt x="1105" y="72"/>
                    </a:cubicBezTo>
                    <a:cubicBezTo>
                      <a:pt x="1108" y="74"/>
                      <a:pt x="1113" y="71"/>
                      <a:pt x="1115" y="74"/>
                    </a:cubicBezTo>
                    <a:cubicBezTo>
                      <a:pt x="1114" y="78"/>
                      <a:pt x="1114" y="82"/>
                      <a:pt x="1109" y="81"/>
                    </a:cubicBezTo>
                    <a:cubicBezTo>
                      <a:pt x="1109" y="85"/>
                      <a:pt x="1112" y="86"/>
                      <a:pt x="1117" y="85"/>
                    </a:cubicBezTo>
                    <a:cubicBezTo>
                      <a:pt x="1115" y="96"/>
                      <a:pt x="1124" y="97"/>
                      <a:pt x="1128" y="102"/>
                    </a:cubicBezTo>
                    <a:cubicBezTo>
                      <a:pt x="1131" y="100"/>
                      <a:pt x="1134" y="99"/>
                      <a:pt x="1137" y="96"/>
                    </a:cubicBezTo>
                    <a:cubicBezTo>
                      <a:pt x="1138" y="95"/>
                      <a:pt x="1138" y="92"/>
                      <a:pt x="1139" y="91"/>
                    </a:cubicBezTo>
                    <a:cubicBezTo>
                      <a:pt x="1140" y="90"/>
                      <a:pt x="1143" y="91"/>
                      <a:pt x="1143" y="89"/>
                    </a:cubicBezTo>
                    <a:cubicBezTo>
                      <a:pt x="1148" y="88"/>
                      <a:pt x="1146" y="93"/>
                      <a:pt x="1148" y="95"/>
                    </a:cubicBezTo>
                    <a:cubicBezTo>
                      <a:pt x="1153" y="95"/>
                      <a:pt x="1157" y="95"/>
                      <a:pt x="1161" y="95"/>
                    </a:cubicBezTo>
                    <a:cubicBezTo>
                      <a:pt x="1163" y="93"/>
                      <a:pt x="1168" y="94"/>
                      <a:pt x="1167" y="89"/>
                    </a:cubicBezTo>
                    <a:cubicBezTo>
                      <a:pt x="1173" y="91"/>
                      <a:pt x="1187" y="85"/>
                      <a:pt x="1187" y="93"/>
                    </a:cubicBezTo>
                    <a:cubicBezTo>
                      <a:pt x="1193" y="93"/>
                      <a:pt x="1191" y="86"/>
                      <a:pt x="1199" y="89"/>
                    </a:cubicBezTo>
                    <a:cubicBezTo>
                      <a:pt x="1198" y="87"/>
                      <a:pt x="1196" y="87"/>
                      <a:pt x="1195" y="87"/>
                    </a:cubicBezTo>
                    <a:cubicBezTo>
                      <a:pt x="1196" y="86"/>
                      <a:pt x="1196" y="82"/>
                      <a:pt x="1199" y="81"/>
                    </a:cubicBezTo>
                    <a:cubicBezTo>
                      <a:pt x="1204" y="82"/>
                      <a:pt x="1202" y="75"/>
                      <a:pt x="1210" y="78"/>
                    </a:cubicBezTo>
                    <a:cubicBezTo>
                      <a:pt x="1212" y="78"/>
                      <a:pt x="1210" y="75"/>
                      <a:pt x="1210" y="76"/>
                    </a:cubicBezTo>
                    <a:cubicBezTo>
                      <a:pt x="1213" y="72"/>
                      <a:pt x="1218" y="75"/>
                      <a:pt x="1225" y="74"/>
                    </a:cubicBezTo>
                    <a:cubicBezTo>
                      <a:pt x="1223" y="84"/>
                      <a:pt x="1235" y="71"/>
                      <a:pt x="1232" y="80"/>
                    </a:cubicBezTo>
                    <a:cubicBezTo>
                      <a:pt x="1240" y="81"/>
                      <a:pt x="1246" y="79"/>
                      <a:pt x="1253" y="78"/>
                    </a:cubicBezTo>
                    <a:cubicBezTo>
                      <a:pt x="1253" y="83"/>
                      <a:pt x="1245" y="79"/>
                      <a:pt x="1247" y="85"/>
                    </a:cubicBezTo>
                    <a:cubicBezTo>
                      <a:pt x="1248" y="89"/>
                      <a:pt x="1254" y="87"/>
                      <a:pt x="1258" y="87"/>
                    </a:cubicBezTo>
                    <a:cubicBezTo>
                      <a:pt x="1265" y="87"/>
                      <a:pt x="1271" y="87"/>
                      <a:pt x="1277" y="85"/>
                    </a:cubicBezTo>
                    <a:cubicBezTo>
                      <a:pt x="1278" y="92"/>
                      <a:pt x="1287" y="92"/>
                      <a:pt x="1290" y="98"/>
                    </a:cubicBezTo>
                    <a:cubicBezTo>
                      <a:pt x="1294" y="97"/>
                      <a:pt x="1296" y="100"/>
                      <a:pt x="1299" y="100"/>
                    </a:cubicBezTo>
                    <a:cubicBezTo>
                      <a:pt x="1311" y="101"/>
                      <a:pt x="1324" y="98"/>
                      <a:pt x="1335" y="100"/>
                    </a:cubicBezTo>
                    <a:cubicBezTo>
                      <a:pt x="1339" y="101"/>
                      <a:pt x="1343" y="106"/>
                      <a:pt x="1348" y="104"/>
                    </a:cubicBezTo>
                    <a:cubicBezTo>
                      <a:pt x="1347" y="107"/>
                      <a:pt x="1349" y="107"/>
                      <a:pt x="1351" y="108"/>
                    </a:cubicBezTo>
                    <a:cubicBezTo>
                      <a:pt x="1351" y="110"/>
                      <a:pt x="1351" y="113"/>
                      <a:pt x="1351" y="115"/>
                    </a:cubicBezTo>
                    <a:cubicBezTo>
                      <a:pt x="1351" y="118"/>
                      <a:pt x="1358" y="115"/>
                      <a:pt x="1359" y="117"/>
                    </a:cubicBezTo>
                    <a:cubicBezTo>
                      <a:pt x="1361" y="120"/>
                      <a:pt x="1360" y="116"/>
                      <a:pt x="1363" y="117"/>
                    </a:cubicBezTo>
                    <a:cubicBezTo>
                      <a:pt x="1363" y="117"/>
                      <a:pt x="1363" y="119"/>
                      <a:pt x="1364" y="119"/>
                    </a:cubicBezTo>
                    <a:cubicBezTo>
                      <a:pt x="1367" y="119"/>
                      <a:pt x="1387" y="121"/>
                      <a:pt x="1389" y="119"/>
                    </a:cubicBezTo>
                    <a:cubicBezTo>
                      <a:pt x="1389" y="119"/>
                      <a:pt x="1389" y="117"/>
                      <a:pt x="1389" y="117"/>
                    </a:cubicBezTo>
                    <a:cubicBezTo>
                      <a:pt x="1390" y="117"/>
                      <a:pt x="1394" y="119"/>
                      <a:pt x="1394" y="119"/>
                    </a:cubicBezTo>
                    <a:cubicBezTo>
                      <a:pt x="1396" y="117"/>
                      <a:pt x="1399" y="116"/>
                      <a:pt x="1400" y="119"/>
                    </a:cubicBezTo>
                    <a:cubicBezTo>
                      <a:pt x="1403" y="115"/>
                      <a:pt x="1409" y="115"/>
                      <a:pt x="1415" y="113"/>
                    </a:cubicBezTo>
                    <a:cubicBezTo>
                      <a:pt x="1414" y="119"/>
                      <a:pt x="1416" y="122"/>
                      <a:pt x="1417" y="126"/>
                    </a:cubicBezTo>
                    <a:cubicBezTo>
                      <a:pt x="1424" y="126"/>
                      <a:pt x="1427" y="130"/>
                      <a:pt x="1433" y="126"/>
                    </a:cubicBezTo>
                    <a:cubicBezTo>
                      <a:pt x="1434" y="123"/>
                      <a:pt x="1432" y="123"/>
                      <a:pt x="1430" y="122"/>
                    </a:cubicBezTo>
                    <a:cubicBezTo>
                      <a:pt x="1431" y="121"/>
                      <a:pt x="1432" y="118"/>
                      <a:pt x="1432" y="115"/>
                    </a:cubicBezTo>
                    <a:cubicBezTo>
                      <a:pt x="1436" y="111"/>
                      <a:pt x="1448" y="113"/>
                      <a:pt x="1450" y="117"/>
                    </a:cubicBezTo>
                    <a:cubicBezTo>
                      <a:pt x="1458" y="117"/>
                      <a:pt x="1466" y="116"/>
                      <a:pt x="1474" y="117"/>
                    </a:cubicBezTo>
                    <a:cubicBezTo>
                      <a:pt x="1477" y="117"/>
                      <a:pt x="1483" y="121"/>
                      <a:pt x="1484" y="117"/>
                    </a:cubicBezTo>
                    <a:cubicBezTo>
                      <a:pt x="1488" y="119"/>
                      <a:pt x="1487" y="121"/>
                      <a:pt x="1493" y="122"/>
                    </a:cubicBezTo>
                    <a:cubicBezTo>
                      <a:pt x="1495" y="123"/>
                      <a:pt x="1496" y="126"/>
                      <a:pt x="1497" y="126"/>
                    </a:cubicBezTo>
                    <a:cubicBezTo>
                      <a:pt x="1498" y="126"/>
                      <a:pt x="1499" y="125"/>
                      <a:pt x="1499" y="124"/>
                    </a:cubicBezTo>
                    <a:cubicBezTo>
                      <a:pt x="1501" y="125"/>
                      <a:pt x="1499" y="127"/>
                      <a:pt x="1500" y="128"/>
                    </a:cubicBezTo>
                    <a:cubicBezTo>
                      <a:pt x="1501" y="129"/>
                      <a:pt x="1504" y="127"/>
                      <a:pt x="1504" y="128"/>
                    </a:cubicBezTo>
                    <a:cubicBezTo>
                      <a:pt x="1505" y="129"/>
                      <a:pt x="1509" y="130"/>
                      <a:pt x="1514" y="132"/>
                    </a:cubicBezTo>
                    <a:cubicBezTo>
                      <a:pt x="1516" y="133"/>
                      <a:pt x="1521" y="134"/>
                      <a:pt x="1525" y="136"/>
                    </a:cubicBezTo>
                    <a:cubicBezTo>
                      <a:pt x="1526" y="136"/>
                      <a:pt x="1526" y="139"/>
                      <a:pt x="1527" y="139"/>
                    </a:cubicBezTo>
                    <a:cubicBezTo>
                      <a:pt x="1527" y="140"/>
                      <a:pt x="1530" y="139"/>
                      <a:pt x="1530" y="139"/>
                    </a:cubicBezTo>
                    <a:cubicBezTo>
                      <a:pt x="1531" y="140"/>
                      <a:pt x="1530" y="142"/>
                      <a:pt x="1530" y="143"/>
                    </a:cubicBezTo>
                    <a:cubicBezTo>
                      <a:pt x="1531" y="144"/>
                      <a:pt x="1534" y="142"/>
                      <a:pt x="1534" y="143"/>
                    </a:cubicBezTo>
                    <a:cubicBezTo>
                      <a:pt x="1535" y="145"/>
                      <a:pt x="1532" y="151"/>
                      <a:pt x="1540" y="149"/>
                    </a:cubicBezTo>
                    <a:cubicBezTo>
                      <a:pt x="1540" y="153"/>
                      <a:pt x="1540" y="157"/>
                      <a:pt x="1540" y="162"/>
                    </a:cubicBezTo>
                    <a:cubicBezTo>
                      <a:pt x="1546" y="161"/>
                      <a:pt x="1551" y="160"/>
                      <a:pt x="1553" y="154"/>
                    </a:cubicBezTo>
                    <a:cubicBezTo>
                      <a:pt x="1558" y="157"/>
                      <a:pt x="1565" y="156"/>
                      <a:pt x="1569" y="158"/>
                    </a:cubicBezTo>
                    <a:cubicBezTo>
                      <a:pt x="1570" y="158"/>
                      <a:pt x="1569" y="161"/>
                      <a:pt x="1569" y="162"/>
                    </a:cubicBezTo>
                    <a:cubicBezTo>
                      <a:pt x="1570" y="163"/>
                      <a:pt x="1574" y="161"/>
                      <a:pt x="1575" y="162"/>
                    </a:cubicBezTo>
                    <a:cubicBezTo>
                      <a:pt x="1574" y="164"/>
                      <a:pt x="1571" y="164"/>
                      <a:pt x="1571" y="167"/>
                    </a:cubicBezTo>
                    <a:cubicBezTo>
                      <a:pt x="1568" y="168"/>
                      <a:pt x="1568" y="165"/>
                      <a:pt x="1566" y="165"/>
                    </a:cubicBezTo>
                    <a:cubicBezTo>
                      <a:pt x="1564" y="167"/>
                      <a:pt x="1564" y="170"/>
                      <a:pt x="1560" y="169"/>
                    </a:cubicBezTo>
                    <a:cubicBezTo>
                      <a:pt x="1561" y="172"/>
                      <a:pt x="1566" y="171"/>
                      <a:pt x="1564" y="177"/>
                    </a:cubicBezTo>
                    <a:cubicBezTo>
                      <a:pt x="1557" y="171"/>
                      <a:pt x="1563" y="179"/>
                      <a:pt x="1558" y="180"/>
                    </a:cubicBezTo>
                    <a:cubicBezTo>
                      <a:pt x="1557" y="181"/>
                      <a:pt x="1555" y="182"/>
                      <a:pt x="1554" y="184"/>
                    </a:cubicBezTo>
                    <a:cubicBezTo>
                      <a:pt x="1552" y="184"/>
                      <a:pt x="1551" y="183"/>
                      <a:pt x="1549" y="182"/>
                    </a:cubicBezTo>
                    <a:cubicBezTo>
                      <a:pt x="1548" y="181"/>
                      <a:pt x="1546" y="179"/>
                      <a:pt x="1545" y="178"/>
                    </a:cubicBezTo>
                    <a:cubicBezTo>
                      <a:pt x="1542" y="177"/>
                      <a:pt x="1540" y="178"/>
                      <a:pt x="1538" y="177"/>
                    </a:cubicBezTo>
                    <a:cubicBezTo>
                      <a:pt x="1536" y="176"/>
                      <a:pt x="1535" y="173"/>
                      <a:pt x="1534" y="173"/>
                    </a:cubicBezTo>
                    <a:cubicBezTo>
                      <a:pt x="1532" y="172"/>
                      <a:pt x="1529" y="173"/>
                      <a:pt x="1527" y="173"/>
                    </a:cubicBezTo>
                    <a:cubicBezTo>
                      <a:pt x="1526" y="173"/>
                      <a:pt x="1526" y="171"/>
                      <a:pt x="1525" y="171"/>
                    </a:cubicBezTo>
                    <a:cubicBezTo>
                      <a:pt x="1522" y="171"/>
                      <a:pt x="1520" y="164"/>
                      <a:pt x="1517" y="169"/>
                    </a:cubicBezTo>
                    <a:cubicBezTo>
                      <a:pt x="1515" y="169"/>
                      <a:pt x="1516" y="166"/>
                      <a:pt x="1515" y="163"/>
                    </a:cubicBezTo>
                    <a:cubicBezTo>
                      <a:pt x="1512" y="163"/>
                      <a:pt x="1508" y="163"/>
                      <a:pt x="1504" y="163"/>
                    </a:cubicBezTo>
                    <a:cubicBezTo>
                      <a:pt x="1500" y="164"/>
                      <a:pt x="1504" y="168"/>
                      <a:pt x="1504" y="167"/>
                    </a:cubicBezTo>
                    <a:cubicBezTo>
                      <a:pt x="1504" y="170"/>
                      <a:pt x="1500" y="170"/>
                      <a:pt x="1500" y="175"/>
                    </a:cubicBezTo>
                    <a:cubicBezTo>
                      <a:pt x="1492" y="174"/>
                      <a:pt x="1491" y="180"/>
                      <a:pt x="1482" y="178"/>
                    </a:cubicBezTo>
                    <a:cubicBezTo>
                      <a:pt x="1480" y="180"/>
                      <a:pt x="1480" y="183"/>
                      <a:pt x="1476" y="182"/>
                    </a:cubicBezTo>
                    <a:cubicBezTo>
                      <a:pt x="1477" y="185"/>
                      <a:pt x="1481" y="184"/>
                      <a:pt x="1484" y="184"/>
                    </a:cubicBezTo>
                    <a:cubicBezTo>
                      <a:pt x="1486" y="185"/>
                      <a:pt x="1487" y="187"/>
                      <a:pt x="1489" y="188"/>
                    </a:cubicBezTo>
                    <a:cubicBezTo>
                      <a:pt x="1488" y="194"/>
                      <a:pt x="1488" y="192"/>
                      <a:pt x="1491" y="195"/>
                    </a:cubicBezTo>
                    <a:cubicBezTo>
                      <a:pt x="1493" y="199"/>
                      <a:pt x="1498" y="200"/>
                      <a:pt x="1500" y="203"/>
                    </a:cubicBezTo>
                    <a:cubicBezTo>
                      <a:pt x="1500" y="203"/>
                      <a:pt x="1495" y="208"/>
                      <a:pt x="1495" y="208"/>
                    </a:cubicBezTo>
                    <a:cubicBezTo>
                      <a:pt x="1490" y="209"/>
                      <a:pt x="1490" y="204"/>
                      <a:pt x="1487" y="204"/>
                    </a:cubicBezTo>
                    <a:cubicBezTo>
                      <a:pt x="1488" y="204"/>
                      <a:pt x="1490" y="208"/>
                      <a:pt x="1487" y="208"/>
                    </a:cubicBezTo>
                    <a:cubicBezTo>
                      <a:pt x="1482" y="209"/>
                      <a:pt x="1473" y="208"/>
                      <a:pt x="1467" y="210"/>
                    </a:cubicBezTo>
                    <a:cubicBezTo>
                      <a:pt x="1464" y="211"/>
                      <a:pt x="1457" y="213"/>
                      <a:pt x="1458" y="218"/>
                    </a:cubicBezTo>
                    <a:cubicBezTo>
                      <a:pt x="1449" y="216"/>
                      <a:pt x="1448" y="222"/>
                      <a:pt x="1443" y="223"/>
                    </a:cubicBezTo>
                    <a:cubicBezTo>
                      <a:pt x="1441" y="225"/>
                      <a:pt x="1441" y="226"/>
                      <a:pt x="1439" y="227"/>
                    </a:cubicBezTo>
                    <a:cubicBezTo>
                      <a:pt x="1438" y="228"/>
                      <a:pt x="1435" y="231"/>
                      <a:pt x="1433" y="231"/>
                    </a:cubicBezTo>
                    <a:cubicBezTo>
                      <a:pt x="1432" y="231"/>
                      <a:pt x="1430" y="233"/>
                      <a:pt x="1430" y="234"/>
                    </a:cubicBezTo>
                    <a:cubicBezTo>
                      <a:pt x="1424" y="233"/>
                      <a:pt x="1414" y="237"/>
                      <a:pt x="1411" y="232"/>
                    </a:cubicBezTo>
                    <a:cubicBezTo>
                      <a:pt x="1409" y="234"/>
                      <a:pt x="1404" y="233"/>
                      <a:pt x="1405" y="238"/>
                    </a:cubicBezTo>
                    <a:cubicBezTo>
                      <a:pt x="1395" y="239"/>
                      <a:pt x="1394" y="239"/>
                      <a:pt x="1383" y="238"/>
                    </a:cubicBezTo>
                    <a:cubicBezTo>
                      <a:pt x="1382" y="238"/>
                      <a:pt x="1381" y="240"/>
                      <a:pt x="1379" y="240"/>
                    </a:cubicBezTo>
                    <a:cubicBezTo>
                      <a:pt x="1378" y="241"/>
                      <a:pt x="1374" y="242"/>
                      <a:pt x="1374" y="246"/>
                    </a:cubicBezTo>
                    <a:cubicBezTo>
                      <a:pt x="1373" y="251"/>
                      <a:pt x="1365" y="248"/>
                      <a:pt x="1366" y="257"/>
                    </a:cubicBezTo>
                    <a:cubicBezTo>
                      <a:pt x="1365" y="263"/>
                      <a:pt x="1371" y="262"/>
                      <a:pt x="1374" y="264"/>
                    </a:cubicBezTo>
                    <a:cubicBezTo>
                      <a:pt x="1373" y="269"/>
                      <a:pt x="1372" y="274"/>
                      <a:pt x="1366" y="273"/>
                    </a:cubicBezTo>
                    <a:cubicBezTo>
                      <a:pt x="1367" y="277"/>
                      <a:pt x="1366" y="279"/>
                      <a:pt x="1363" y="279"/>
                    </a:cubicBezTo>
                    <a:cubicBezTo>
                      <a:pt x="1363" y="282"/>
                      <a:pt x="1363" y="284"/>
                      <a:pt x="1363" y="287"/>
                    </a:cubicBezTo>
                    <a:cubicBezTo>
                      <a:pt x="1363" y="289"/>
                      <a:pt x="1366" y="285"/>
                      <a:pt x="1366" y="288"/>
                    </a:cubicBezTo>
                    <a:cubicBezTo>
                      <a:pt x="1368" y="292"/>
                      <a:pt x="1364" y="291"/>
                      <a:pt x="1363" y="292"/>
                    </a:cubicBezTo>
                    <a:cubicBezTo>
                      <a:pt x="1362" y="293"/>
                      <a:pt x="1361" y="297"/>
                      <a:pt x="1361" y="298"/>
                    </a:cubicBezTo>
                    <a:cubicBezTo>
                      <a:pt x="1359" y="299"/>
                      <a:pt x="1353" y="298"/>
                      <a:pt x="1351" y="300"/>
                    </a:cubicBezTo>
                    <a:cubicBezTo>
                      <a:pt x="1350" y="301"/>
                      <a:pt x="1353" y="306"/>
                      <a:pt x="1351" y="307"/>
                    </a:cubicBezTo>
                    <a:cubicBezTo>
                      <a:pt x="1350" y="308"/>
                      <a:pt x="1350" y="303"/>
                      <a:pt x="1350" y="303"/>
                    </a:cubicBezTo>
                    <a:cubicBezTo>
                      <a:pt x="1348" y="303"/>
                      <a:pt x="1344" y="304"/>
                      <a:pt x="1348" y="313"/>
                    </a:cubicBezTo>
                    <a:cubicBezTo>
                      <a:pt x="1344" y="311"/>
                      <a:pt x="1345" y="315"/>
                      <a:pt x="1344" y="316"/>
                    </a:cubicBezTo>
                    <a:cubicBezTo>
                      <a:pt x="1343" y="317"/>
                      <a:pt x="1341" y="316"/>
                      <a:pt x="1340" y="316"/>
                    </a:cubicBezTo>
                    <a:cubicBezTo>
                      <a:pt x="1339" y="317"/>
                      <a:pt x="1340" y="322"/>
                      <a:pt x="1336" y="320"/>
                    </a:cubicBezTo>
                    <a:cubicBezTo>
                      <a:pt x="1337" y="323"/>
                      <a:pt x="1334" y="324"/>
                      <a:pt x="1335" y="328"/>
                    </a:cubicBezTo>
                    <a:cubicBezTo>
                      <a:pt x="1332" y="328"/>
                      <a:pt x="1327" y="327"/>
                      <a:pt x="1327" y="329"/>
                    </a:cubicBezTo>
                    <a:cubicBezTo>
                      <a:pt x="1325" y="329"/>
                      <a:pt x="1328" y="327"/>
                      <a:pt x="1327" y="324"/>
                    </a:cubicBezTo>
                    <a:cubicBezTo>
                      <a:pt x="1327" y="324"/>
                      <a:pt x="1325" y="323"/>
                      <a:pt x="1325" y="322"/>
                    </a:cubicBezTo>
                    <a:cubicBezTo>
                      <a:pt x="1325" y="321"/>
                      <a:pt x="1325" y="319"/>
                      <a:pt x="1325" y="318"/>
                    </a:cubicBezTo>
                    <a:cubicBezTo>
                      <a:pt x="1324" y="317"/>
                      <a:pt x="1323" y="315"/>
                      <a:pt x="1322" y="314"/>
                    </a:cubicBezTo>
                    <a:cubicBezTo>
                      <a:pt x="1321" y="314"/>
                      <a:pt x="1320" y="312"/>
                      <a:pt x="1318" y="313"/>
                    </a:cubicBezTo>
                    <a:cubicBezTo>
                      <a:pt x="1320" y="310"/>
                      <a:pt x="1320" y="305"/>
                      <a:pt x="1320" y="301"/>
                    </a:cubicBezTo>
                    <a:cubicBezTo>
                      <a:pt x="1320" y="298"/>
                      <a:pt x="1318" y="298"/>
                      <a:pt x="1318" y="296"/>
                    </a:cubicBezTo>
                    <a:cubicBezTo>
                      <a:pt x="1317" y="289"/>
                      <a:pt x="1320" y="281"/>
                      <a:pt x="1318" y="275"/>
                    </a:cubicBezTo>
                    <a:cubicBezTo>
                      <a:pt x="1325" y="281"/>
                      <a:pt x="1319" y="272"/>
                      <a:pt x="1322" y="268"/>
                    </a:cubicBezTo>
                    <a:cubicBezTo>
                      <a:pt x="1322" y="267"/>
                      <a:pt x="1324" y="274"/>
                      <a:pt x="1325" y="270"/>
                    </a:cubicBezTo>
                    <a:cubicBezTo>
                      <a:pt x="1325" y="269"/>
                      <a:pt x="1325" y="267"/>
                      <a:pt x="1325" y="266"/>
                    </a:cubicBezTo>
                    <a:cubicBezTo>
                      <a:pt x="1327" y="263"/>
                      <a:pt x="1335" y="258"/>
                      <a:pt x="1336" y="257"/>
                    </a:cubicBezTo>
                    <a:cubicBezTo>
                      <a:pt x="1336" y="257"/>
                      <a:pt x="1340" y="256"/>
                      <a:pt x="1338" y="255"/>
                    </a:cubicBezTo>
                    <a:cubicBezTo>
                      <a:pt x="1336" y="253"/>
                      <a:pt x="1339" y="253"/>
                      <a:pt x="1342" y="253"/>
                    </a:cubicBezTo>
                    <a:cubicBezTo>
                      <a:pt x="1345" y="251"/>
                      <a:pt x="1346" y="248"/>
                      <a:pt x="1346" y="244"/>
                    </a:cubicBezTo>
                    <a:cubicBezTo>
                      <a:pt x="1346" y="243"/>
                      <a:pt x="1352" y="241"/>
                      <a:pt x="1351" y="240"/>
                    </a:cubicBezTo>
                    <a:cubicBezTo>
                      <a:pt x="1351" y="240"/>
                      <a:pt x="1350" y="240"/>
                      <a:pt x="1350" y="240"/>
                    </a:cubicBezTo>
                    <a:cubicBezTo>
                      <a:pt x="1350" y="240"/>
                      <a:pt x="1351" y="236"/>
                      <a:pt x="1351" y="236"/>
                    </a:cubicBezTo>
                    <a:cubicBezTo>
                      <a:pt x="1353" y="236"/>
                      <a:pt x="1356" y="241"/>
                      <a:pt x="1355" y="232"/>
                    </a:cubicBezTo>
                    <a:cubicBezTo>
                      <a:pt x="1358" y="232"/>
                      <a:pt x="1362" y="232"/>
                      <a:pt x="1364" y="231"/>
                    </a:cubicBezTo>
                    <a:cubicBezTo>
                      <a:pt x="1365" y="230"/>
                      <a:pt x="1366" y="227"/>
                      <a:pt x="1366" y="227"/>
                    </a:cubicBezTo>
                    <a:cubicBezTo>
                      <a:pt x="1367" y="226"/>
                      <a:pt x="1369" y="227"/>
                      <a:pt x="1370" y="227"/>
                    </a:cubicBezTo>
                    <a:cubicBezTo>
                      <a:pt x="1371" y="226"/>
                      <a:pt x="1373" y="224"/>
                      <a:pt x="1374" y="223"/>
                    </a:cubicBezTo>
                    <a:cubicBezTo>
                      <a:pt x="1375" y="222"/>
                      <a:pt x="1375" y="223"/>
                      <a:pt x="1376" y="221"/>
                    </a:cubicBezTo>
                    <a:cubicBezTo>
                      <a:pt x="1376" y="219"/>
                      <a:pt x="1378" y="214"/>
                      <a:pt x="1381" y="218"/>
                    </a:cubicBezTo>
                    <a:cubicBezTo>
                      <a:pt x="1381" y="214"/>
                      <a:pt x="1381" y="211"/>
                      <a:pt x="1381" y="208"/>
                    </a:cubicBezTo>
                    <a:cubicBezTo>
                      <a:pt x="1377" y="208"/>
                      <a:pt x="1374" y="209"/>
                      <a:pt x="1372" y="210"/>
                    </a:cubicBezTo>
                    <a:cubicBezTo>
                      <a:pt x="1371" y="211"/>
                      <a:pt x="1369" y="213"/>
                      <a:pt x="1368" y="214"/>
                    </a:cubicBezTo>
                    <a:cubicBezTo>
                      <a:pt x="1367" y="215"/>
                      <a:pt x="1366" y="214"/>
                      <a:pt x="1366" y="216"/>
                    </a:cubicBezTo>
                    <a:cubicBezTo>
                      <a:pt x="1366" y="219"/>
                      <a:pt x="1359" y="218"/>
                      <a:pt x="1359" y="223"/>
                    </a:cubicBezTo>
                    <a:cubicBezTo>
                      <a:pt x="1355" y="223"/>
                      <a:pt x="1353" y="224"/>
                      <a:pt x="1353" y="227"/>
                    </a:cubicBezTo>
                    <a:cubicBezTo>
                      <a:pt x="1351" y="227"/>
                      <a:pt x="1352" y="224"/>
                      <a:pt x="1351" y="223"/>
                    </a:cubicBezTo>
                    <a:cubicBezTo>
                      <a:pt x="1351" y="223"/>
                      <a:pt x="1348" y="224"/>
                      <a:pt x="1348" y="223"/>
                    </a:cubicBezTo>
                    <a:cubicBezTo>
                      <a:pt x="1347" y="222"/>
                      <a:pt x="1348" y="219"/>
                      <a:pt x="1348" y="218"/>
                    </a:cubicBezTo>
                    <a:cubicBezTo>
                      <a:pt x="1340" y="219"/>
                      <a:pt x="1335" y="216"/>
                      <a:pt x="1329" y="218"/>
                    </a:cubicBezTo>
                    <a:cubicBezTo>
                      <a:pt x="1327" y="218"/>
                      <a:pt x="1329" y="220"/>
                      <a:pt x="1327" y="221"/>
                    </a:cubicBezTo>
                    <a:cubicBezTo>
                      <a:pt x="1325" y="223"/>
                      <a:pt x="1322" y="222"/>
                      <a:pt x="1320" y="223"/>
                    </a:cubicBezTo>
                    <a:cubicBezTo>
                      <a:pt x="1316" y="225"/>
                      <a:pt x="1316" y="226"/>
                      <a:pt x="1314" y="229"/>
                    </a:cubicBezTo>
                    <a:cubicBezTo>
                      <a:pt x="1313" y="230"/>
                      <a:pt x="1312" y="233"/>
                      <a:pt x="1308" y="232"/>
                    </a:cubicBezTo>
                    <a:cubicBezTo>
                      <a:pt x="1307" y="238"/>
                      <a:pt x="1311" y="237"/>
                      <a:pt x="1310" y="242"/>
                    </a:cubicBezTo>
                    <a:cubicBezTo>
                      <a:pt x="1308" y="243"/>
                      <a:pt x="1307" y="244"/>
                      <a:pt x="1307" y="247"/>
                    </a:cubicBezTo>
                    <a:cubicBezTo>
                      <a:pt x="1299" y="246"/>
                      <a:pt x="1297" y="250"/>
                      <a:pt x="1290" y="249"/>
                    </a:cubicBezTo>
                    <a:cubicBezTo>
                      <a:pt x="1288" y="247"/>
                      <a:pt x="1289" y="246"/>
                      <a:pt x="1290" y="244"/>
                    </a:cubicBezTo>
                    <a:cubicBezTo>
                      <a:pt x="1287" y="244"/>
                      <a:pt x="1286" y="242"/>
                      <a:pt x="1286" y="240"/>
                    </a:cubicBezTo>
                    <a:cubicBezTo>
                      <a:pt x="1283" y="240"/>
                      <a:pt x="1279" y="241"/>
                      <a:pt x="1279" y="238"/>
                    </a:cubicBezTo>
                    <a:cubicBezTo>
                      <a:pt x="1270" y="243"/>
                      <a:pt x="1259" y="246"/>
                      <a:pt x="1247" y="247"/>
                    </a:cubicBezTo>
                    <a:cubicBezTo>
                      <a:pt x="1246" y="244"/>
                      <a:pt x="1241" y="246"/>
                      <a:pt x="1243" y="240"/>
                    </a:cubicBezTo>
                    <a:cubicBezTo>
                      <a:pt x="1241" y="240"/>
                      <a:pt x="1238" y="240"/>
                      <a:pt x="1236" y="240"/>
                    </a:cubicBezTo>
                    <a:cubicBezTo>
                      <a:pt x="1228" y="242"/>
                      <a:pt x="1222" y="244"/>
                      <a:pt x="1215" y="247"/>
                    </a:cubicBezTo>
                    <a:cubicBezTo>
                      <a:pt x="1210" y="250"/>
                      <a:pt x="1206" y="255"/>
                      <a:pt x="1200" y="257"/>
                    </a:cubicBezTo>
                    <a:cubicBezTo>
                      <a:pt x="1201" y="260"/>
                      <a:pt x="1200" y="263"/>
                      <a:pt x="1197" y="262"/>
                    </a:cubicBezTo>
                    <a:cubicBezTo>
                      <a:pt x="1198" y="268"/>
                      <a:pt x="1194" y="267"/>
                      <a:pt x="1195" y="272"/>
                    </a:cubicBezTo>
                    <a:cubicBezTo>
                      <a:pt x="1191" y="268"/>
                      <a:pt x="1187" y="279"/>
                      <a:pt x="1185" y="277"/>
                    </a:cubicBezTo>
                    <a:cubicBezTo>
                      <a:pt x="1182" y="274"/>
                      <a:pt x="1185" y="279"/>
                      <a:pt x="1180" y="279"/>
                    </a:cubicBezTo>
                    <a:cubicBezTo>
                      <a:pt x="1177" y="279"/>
                      <a:pt x="1176" y="280"/>
                      <a:pt x="1176" y="283"/>
                    </a:cubicBezTo>
                    <a:cubicBezTo>
                      <a:pt x="1167" y="280"/>
                      <a:pt x="1170" y="289"/>
                      <a:pt x="1163" y="288"/>
                    </a:cubicBezTo>
                    <a:cubicBezTo>
                      <a:pt x="1164" y="290"/>
                      <a:pt x="1169" y="298"/>
                      <a:pt x="1171" y="294"/>
                    </a:cubicBezTo>
                    <a:cubicBezTo>
                      <a:pt x="1173" y="295"/>
                      <a:pt x="1172" y="299"/>
                      <a:pt x="1172" y="301"/>
                    </a:cubicBezTo>
                    <a:cubicBezTo>
                      <a:pt x="1175" y="300"/>
                      <a:pt x="1178" y="303"/>
                      <a:pt x="1178" y="303"/>
                    </a:cubicBezTo>
                    <a:cubicBezTo>
                      <a:pt x="1180" y="303"/>
                      <a:pt x="1182" y="301"/>
                      <a:pt x="1185" y="301"/>
                    </a:cubicBezTo>
                    <a:cubicBezTo>
                      <a:pt x="1186" y="302"/>
                      <a:pt x="1188" y="303"/>
                      <a:pt x="1187" y="303"/>
                    </a:cubicBezTo>
                    <a:cubicBezTo>
                      <a:pt x="1190" y="303"/>
                      <a:pt x="1192" y="298"/>
                      <a:pt x="1193" y="301"/>
                    </a:cubicBezTo>
                    <a:cubicBezTo>
                      <a:pt x="1195" y="301"/>
                      <a:pt x="1194" y="299"/>
                      <a:pt x="1195" y="298"/>
                    </a:cubicBezTo>
                    <a:cubicBezTo>
                      <a:pt x="1198" y="299"/>
                      <a:pt x="1198" y="312"/>
                      <a:pt x="1202" y="305"/>
                    </a:cubicBezTo>
                    <a:cubicBezTo>
                      <a:pt x="1207" y="304"/>
                      <a:pt x="1201" y="314"/>
                      <a:pt x="1208" y="311"/>
                    </a:cubicBezTo>
                    <a:cubicBezTo>
                      <a:pt x="1208" y="313"/>
                      <a:pt x="1205" y="312"/>
                      <a:pt x="1204" y="313"/>
                    </a:cubicBezTo>
                    <a:cubicBezTo>
                      <a:pt x="1204" y="313"/>
                      <a:pt x="1207" y="318"/>
                      <a:pt x="1206" y="320"/>
                    </a:cubicBezTo>
                    <a:cubicBezTo>
                      <a:pt x="1206" y="321"/>
                      <a:pt x="1204" y="320"/>
                      <a:pt x="1204" y="322"/>
                    </a:cubicBezTo>
                    <a:cubicBezTo>
                      <a:pt x="1204" y="323"/>
                      <a:pt x="1202" y="324"/>
                      <a:pt x="1202" y="326"/>
                    </a:cubicBezTo>
                    <a:cubicBezTo>
                      <a:pt x="1201" y="332"/>
                      <a:pt x="1205" y="342"/>
                      <a:pt x="1199" y="337"/>
                    </a:cubicBezTo>
                    <a:cubicBezTo>
                      <a:pt x="1200" y="353"/>
                      <a:pt x="1193" y="361"/>
                      <a:pt x="1189" y="372"/>
                    </a:cubicBezTo>
                    <a:cubicBezTo>
                      <a:pt x="1187" y="374"/>
                      <a:pt x="1186" y="373"/>
                      <a:pt x="1184" y="372"/>
                    </a:cubicBezTo>
                    <a:cubicBezTo>
                      <a:pt x="1183" y="374"/>
                      <a:pt x="1184" y="376"/>
                      <a:pt x="1184" y="378"/>
                    </a:cubicBezTo>
                    <a:cubicBezTo>
                      <a:pt x="1183" y="380"/>
                      <a:pt x="1180" y="378"/>
                      <a:pt x="1178" y="380"/>
                    </a:cubicBezTo>
                    <a:cubicBezTo>
                      <a:pt x="1177" y="380"/>
                      <a:pt x="1179" y="383"/>
                      <a:pt x="1178" y="383"/>
                    </a:cubicBezTo>
                    <a:cubicBezTo>
                      <a:pt x="1177" y="384"/>
                      <a:pt x="1175" y="383"/>
                      <a:pt x="1174" y="383"/>
                    </a:cubicBezTo>
                    <a:cubicBezTo>
                      <a:pt x="1173" y="385"/>
                      <a:pt x="1176" y="386"/>
                      <a:pt x="1176" y="385"/>
                    </a:cubicBezTo>
                    <a:cubicBezTo>
                      <a:pt x="1175" y="387"/>
                      <a:pt x="1172" y="387"/>
                      <a:pt x="1171" y="389"/>
                    </a:cubicBezTo>
                    <a:cubicBezTo>
                      <a:pt x="1170" y="390"/>
                      <a:pt x="1170" y="393"/>
                      <a:pt x="1169" y="395"/>
                    </a:cubicBezTo>
                    <a:cubicBezTo>
                      <a:pt x="1167" y="396"/>
                      <a:pt x="1165" y="395"/>
                      <a:pt x="1163" y="396"/>
                    </a:cubicBezTo>
                    <a:cubicBezTo>
                      <a:pt x="1161" y="398"/>
                      <a:pt x="1163" y="400"/>
                      <a:pt x="1161" y="402"/>
                    </a:cubicBezTo>
                    <a:cubicBezTo>
                      <a:pt x="1161" y="403"/>
                      <a:pt x="1158" y="401"/>
                      <a:pt x="1158" y="402"/>
                    </a:cubicBezTo>
                    <a:cubicBezTo>
                      <a:pt x="1157" y="402"/>
                      <a:pt x="1157" y="407"/>
                      <a:pt x="1156" y="406"/>
                    </a:cubicBezTo>
                    <a:cubicBezTo>
                      <a:pt x="1154" y="404"/>
                      <a:pt x="1152" y="404"/>
                      <a:pt x="1152" y="410"/>
                    </a:cubicBezTo>
                    <a:cubicBezTo>
                      <a:pt x="1143" y="411"/>
                      <a:pt x="1143" y="410"/>
                      <a:pt x="1133" y="410"/>
                    </a:cubicBezTo>
                    <a:cubicBezTo>
                      <a:pt x="1133" y="411"/>
                      <a:pt x="1126" y="414"/>
                      <a:pt x="1130" y="415"/>
                    </a:cubicBezTo>
                    <a:cubicBezTo>
                      <a:pt x="1131" y="419"/>
                      <a:pt x="1117" y="416"/>
                      <a:pt x="1124" y="419"/>
                    </a:cubicBezTo>
                    <a:cubicBezTo>
                      <a:pt x="1123" y="421"/>
                      <a:pt x="1120" y="421"/>
                      <a:pt x="1120" y="419"/>
                    </a:cubicBezTo>
                    <a:cubicBezTo>
                      <a:pt x="1115" y="423"/>
                      <a:pt x="1118" y="427"/>
                      <a:pt x="1118" y="434"/>
                    </a:cubicBezTo>
                    <a:cubicBezTo>
                      <a:pt x="1113" y="435"/>
                      <a:pt x="1115" y="435"/>
                      <a:pt x="1109" y="434"/>
                    </a:cubicBezTo>
                    <a:cubicBezTo>
                      <a:pt x="1111" y="436"/>
                      <a:pt x="1111" y="438"/>
                      <a:pt x="1107" y="438"/>
                    </a:cubicBezTo>
                    <a:cubicBezTo>
                      <a:pt x="1107" y="441"/>
                      <a:pt x="1109" y="457"/>
                      <a:pt x="1111" y="452"/>
                    </a:cubicBezTo>
                    <a:cubicBezTo>
                      <a:pt x="1115" y="452"/>
                      <a:pt x="1111" y="467"/>
                      <a:pt x="1117" y="467"/>
                    </a:cubicBezTo>
                    <a:cubicBezTo>
                      <a:pt x="1121" y="468"/>
                      <a:pt x="1115" y="473"/>
                      <a:pt x="1120" y="475"/>
                    </a:cubicBezTo>
                    <a:cubicBezTo>
                      <a:pt x="1119" y="475"/>
                      <a:pt x="1119" y="478"/>
                      <a:pt x="1118" y="479"/>
                    </a:cubicBezTo>
                    <a:cubicBezTo>
                      <a:pt x="1116" y="479"/>
                      <a:pt x="1114" y="477"/>
                      <a:pt x="1115" y="477"/>
                    </a:cubicBezTo>
                    <a:cubicBezTo>
                      <a:pt x="1113" y="478"/>
                      <a:pt x="1114" y="479"/>
                      <a:pt x="1113" y="480"/>
                    </a:cubicBezTo>
                    <a:cubicBezTo>
                      <a:pt x="1112" y="481"/>
                      <a:pt x="1109" y="480"/>
                      <a:pt x="1107" y="480"/>
                    </a:cubicBezTo>
                    <a:cubicBezTo>
                      <a:pt x="1103" y="482"/>
                      <a:pt x="1098" y="486"/>
                      <a:pt x="1094" y="482"/>
                    </a:cubicBezTo>
                    <a:cubicBezTo>
                      <a:pt x="1093" y="478"/>
                      <a:pt x="1096" y="477"/>
                      <a:pt x="1096" y="475"/>
                    </a:cubicBezTo>
                    <a:cubicBezTo>
                      <a:pt x="1097" y="471"/>
                      <a:pt x="1094" y="465"/>
                      <a:pt x="1098" y="464"/>
                    </a:cubicBezTo>
                    <a:cubicBezTo>
                      <a:pt x="1097" y="461"/>
                      <a:pt x="1092" y="462"/>
                      <a:pt x="1094" y="456"/>
                    </a:cubicBezTo>
                    <a:cubicBezTo>
                      <a:pt x="1090" y="454"/>
                      <a:pt x="1087" y="457"/>
                      <a:pt x="1083" y="452"/>
                    </a:cubicBezTo>
                    <a:cubicBezTo>
                      <a:pt x="1082" y="447"/>
                      <a:pt x="1089" y="450"/>
                      <a:pt x="1087" y="443"/>
                    </a:cubicBezTo>
                    <a:cubicBezTo>
                      <a:pt x="1086" y="441"/>
                      <a:pt x="1085" y="442"/>
                      <a:pt x="1085" y="443"/>
                    </a:cubicBezTo>
                    <a:cubicBezTo>
                      <a:pt x="1082" y="443"/>
                      <a:pt x="1082" y="441"/>
                      <a:pt x="1081" y="439"/>
                    </a:cubicBezTo>
                    <a:cubicBezTo>
                      <a:pt x="1080" y="438"/>
                      <a:pt x="1078" y="438"/>
                      <a:pt x="1077" y="436"/>
                    </a:cubicBezTo>
                    <a:cubicBezTo>
                      <a:pt x="1076" y="437"/>
                      <a:pt x="1074" y="438"/>
                      <a:pt x="1072" y="438"/>
                    </a:cubicBezTo>
                    <a:cubicBezTo>
                      <a:pt x="1070" y="438"/>
                      <a:pt x="1071" y="439"/>
                      <a:pt x="1072" y="439"/>
                    </a:cubicBezTo>
                    <a:cubicBezTo>
                      <a:pt x="1072" y="445"/>
                      <a:pt x="1067" y="435"/>
                      <a:pt x="1068" y="443"/>
                    </a:cubicBezTo>
                    <a:cubicBezTo>
                      <a:pt x="1063" y="439"/>
                      <a:pt x="1063" y="447"/>
                      <a:pt x="1057" y="443"/>
                    </a:cubicBezTo>
                    <a:cubicBezTo>
                      <a:pt x="1062" y="439"/>
                      <a:pt x="1057" y="436"/>
                      <a:pt x="1062" y="432"/>
                    </a:cubicBezTo>
                    <a:cubicBezTo>
                      <a:pt x="1066" y="430"/>
                      <a:pt x="1053" y="431"/>
                      <a:pt x="1053" y="434"/>
                    </a:cubicBezTo>
                    <a:cubicBezTo>
                      <a:pt x="1053" y="438"/>
                      <a:pt x="1050" y="432"/>
                      <a:pt x="1051" y="432"/>
                    </a:cubicBezTo>
                    <a:cubicBezTo>
                      <a:pt x="1048" y="433"/>
                      <a:pt x="1049" y="437"/>
                      <a:pt x="1046" y="438"/>
                    </a:cubicBezTo>
                    <a:cubicBezTo>
                      <a:pt x="1045" y="438"/>
                      <a:pt x="1041" y="440"/>
                      <a:pt x="1040" y="441"/>
                    </a:cubicBezTo>
                    <a:cubicBezTo>
                      <a:pt x="1039" y="442"/>
                      <a:pt x="1038" y="443"/>
                      <a:pt x="1038" y="445"/>
                    </a:cubicBezTo>
                    <a:cubicBezTo>
                      <a:pt x="1031" y="444"/>
                      <a:pt x="1033" y="444"/>
                      <a:pt x="1025" y="445"/>
                    </a:cubicBezTo>
                    <a:cubicBezTo>
                      <a:pt x="1027" y="445"/>
                      <a:pt x="1026" y="450"/>
                      <a:pt x="1027" y="451"/>
                    </a:cubicBezTo>
                    <a:cubicBezTo>
                      <a:pt x="1028" y="451"/>
                      <a:pt x="1031" y="450"/>
                      <a:pt x="1033" y="451"/>
                    </a:cubicBezTo>
                    <a:cubicBezTo>
                      <a:pt x="1033" y="451"/>
                      <a:pt x="1032" y="454"/>
                      <a:pt x="1033" y="454"/>
                    </a:cubicBezTo>
                    <a:cubicBezTo>
                      <a:pt x="1033" y="455"/>
                      <a:pt x="1037" y="454"/>
                      <a:pt x="1038" y="454"/>
                    </a:cubicBezTo>
                    <a:cubicBezTo>
                      <a:pt x="1039" y="455"/>
                      <a:pt x="1038" y="458"/>
                      <a:pt x="1038" y="458"/>
                    </a:cubicBezTo>
                    <a:cubicBezTo>
                      <a:pt x="1040" y="459"/>
                      <a:pt x="1043" y="458"/>
                      <a:pt x="1044" y="460"/>
                    </a:cubicBezTo>
                    <a:cubicBezTo>
                      <a:pt x="1046" y="459"/>
                      <a:pt x="1045" y="456"/>
                      <a:pt x="1048" y="456"/>
                    </a:cubicBezTo>
                    <a:cubicBezTo>
                      <a:pt x="1055" y="455"/>
                      <a:pt x="1061" y="457"/>
                      <a:pt x="1061" y="464"/>
                    </a:cubicBezTo>
                    <a:cubicBezTo>
                      <a:pt x="1058" y="466"/>
                      <a:pt x="1054" y="466"/>
                      <a:pt x="1051" y="464"/>
                    </a:cubicBezTo>
                    <a:cubicBezTo>
                      <a:pt x="1050" y="466"/>
                      <a:pt x="1049" y="469"/>
                      <a:pt x="1049" y="473"/>
                    </a:cubicBezTo>
                    <a:cubicBezTo>
                      <a:pt x="1046" y="472"/>
                      <a:pt x="1046" y="475"/>
                      <a:pt x="1048" y="475"/>
                    </a:cubicBezTo>
                    <a:cubicBezTo>
                      <a:pt x="1047" y="477"/>
                      <a:pt x="1043" y="476"/>
                      <a:pt x="1040" y="477"/>
                    </a:cubicBezTo>
                    <a:cubicBezTo>
                      <a:pt x="1043" y="483"/>
                      <a:pt x="1049" y="486"/>
                      <a:pt x="1049" y="495"/>
                    </a:cubicBezTo>
                    <a:cubicBezTo>
                      <a:pt x="1054" y="490"/>
                      <a:pt x="1051" y="494"/>
                      <a:pt x="1055" y="497"/>
                    </a:cubicBezTo>
                    <a:cubicBezTo>
                      <a:pt x="1054" y="504"/>
                      <a:pt x="1057" y="514"/>
                      <a:pt x="1053" y="518"/>
                    </a:cubicBezTo>
                    <a:cubicBezTo>
                      <a:pt x="1056" y="522"/>
                      <a:pt x="1058" y="528"/>
                      <a:pt x="1057" y="536"/>
                    </a:cubicBezTo>
                    <a:cubicBezTo>
                      <a:pt x="1051" y="532"/>
                      <a:pt x="1054" y="545"/>
                      <a:pt x="1051" y="542"/>
                    </a:cubicBezTo>
                    <a:cubicBezTo>
                      <a:pt x="1049" y="539"/>
                      <a:pt x="1051" y="542"/>
                      <a:pt x="1049" y="544"/>
                    </a:cubicBezTo>
                    <a:cubicBezTo>
                      <a:pt x="1048" y="545"/>
                      <a:pt x="1044" y="545"/>
                      <a:pt x="1046" y="551"/>
                    </a:cubicBezTo>
                    <a:cubicBezTo>
                      <a:pt x="1040" y="549"/>
                      <a:pt x="1044" y="557"/>
                      <a:pt x="1038" y="555"/>
                    </a:cubicBezTo>
                    <a:cubicBezTo>
                      <a:pt x="1043" y="559"/>
                      <a:pt x="1030" y="562"/>
                      <a:pt x="1033" y="564"/>
                    </a:cubicBezTo>
                    <a:cubicBezTo>
                      <a:pt x="1036" y="567"/>
                      <a:pt x="1032" y="565"/>
                      <a:pt x="1029" y="568"/>
                    </a:cubicBezTo>
                    <a:cubicBezTo>
                      <a:pt x="1028" y="569"/>
                      <a:pt x="1028" y="572"/>
                      <a:pt x="1027" y="574"/>
                    </a:cubicBezTo>
                    <a:cubicBezTo>
                      <a:pt x="1027" y="574"/>
                      <a:pt x="1024" y="573"/>
                      <a:pt x="1023" y="574"/>
                    </a:cubicBezTo>
                    <a:cubicBezTo>
                      <a:pt x="1023" y="574"/>
                      <a:pt x="1024" y="577"/>
                      <a:pt x="1023" y="577"/>
                    </a:cubicBezTo>
                    <a:cubicBezTo>
                      <a:pt x="1022" y="579"/>
                      <a:pt x="1016" y="576"/>
                      <a:pt x="1018" y="581"/>
                    </a:cubicBezTo>
                    <a:cubicBezTo>
                      <a:pt x="1006" y="582"/>
                      <a:pt x="1008" y="583"/>
                      <a:pt x="995" y="581"/>
                    </a:cubicBezTo>
                    <a:cubicBezTo>
                      <a:pt x="993" y="581"/>
                      <a:pt x="994" y="584"/>
                      <a:pt x="993" y="587"/>
                    </a:cubicBezTo>
                    <a:cubicBezTo>
                      <a:pt x="989" y="583"/>
                      <a:pt x="983" y="591"/>
                      <a:pt x="982" y="590"/>
                    </a:cubicBezTo>
                    <a:cubicBezTo>
                      <a:pt x="979" y="587"/>
                      <a:pt x="982" y="592"/>
                      <a:pt x="975" y="592"/>
                    </a:cubicBezTo>
                    <a:cubicBezTo>
                      <a:pt x="972" y="593"/>
                      <a:pt x="976" y="595"/>
                      <a:pt x="973" y="596"/>
                    </a:cubicBezTo>
                    <a:cubicBezTo>
                      <a:pt x="969" y="600"/>
                      <a:pt x="967" y="593"/>
                      <a:pt x="962" y="592"/>
                    </a:cubicBezTo>
                    <a:cubicBezTo>
                      <a:pt x="956" y="591"/>
                      <a:pt x="955" y="594"/>
                      <a:pt x="951" y="594"/>
                    </a:cubicBezTo>
                    <a:cubicBezTo>
                      <a:pt x="948" y="595"/>
                      <a:pt x="947" y="598"/>
                      <a:pt x="947" y="602"/>
                    </a:cubicBezTo>
                    <a:cubicBezTo>
                      <a:pt x="941" y="600"/>
                      <a:pt x="941" y="604"/>
                      <a:pt x="938" y="605"/>
                    </a:cubicBezTo>
                    <a:cubicBezTo>
                      <a:pt x="936" y="610"/>
                      <a:pt x="941" y="609"/>
                      <a:pt x="941" y="613"/>
                    </a:cubicBezTo>
                    <a:cubicBezTo>
                      <a:pt x="941" y="615"/>
                      <a:pt x="941" y="616"/>
                      <a:pt x="943" y="616"/>
                    </a:cubicBezTo>
                    <a:cubicBezTo>
                      <a:pt x="946" y="617"/>
                      <a:pt x="944" y="619"/>
                      <a:pt x="945" y="620"/>
                    </a:cubicBezTo>
                    <a:cubicBezTo>
                      <a:pt x="946" y="622"/>
                      <a:pt x="949" y="621"/>
                      <a:pt x="951" y="622"/>
                    </a:cubicBezTo>
                    <a:cubicBezTo>
                      <a:pt x="951" y="622"/>
                      <a:pt x="950" y="625"/>
                      <a:pt x="951" y="626"/>
                    </a:cubicBezTo>
                    <a:cubicBezTo>
                      <a:pt x="951" y="626"/>
                      <a:pt x="954" y="625"/>
                      <a:pt x="954" y="626"/>
                    </a:cubicBezTo>
                    <a:cubicBezTo>
                      <a:pt x="956" y="627"/>
                      <a:pt x="956" y="632"/>
                      <a:pt x="958" y="635"/>
                    </a:cubicBezTo>
                    <a:cubicBezTo>
                      <a:pt x="959" y="637"/>
                      <a:pt x="964" y="641"/>
                      <a:pt x="964" y="641"/>
                    </a:cubicBezTo>
                    <a:cubicBezTo>
                      <a:pt x="964" y="643"/>
                      <a:pt x="963" y="646"/>
                      <a:pt x="964" y="648"/>
                    </a:cubicBezTo>
                    <a:cubicBezTo>
                      <a:pt x="964" y="651"/>
                      <a:pt x="966" y="652"/>
                      <a:pt x="965" y="656"/>
                    </a:cubicBezTo>
                    <a:cubicBezTo>
                      <a:pt x="965" y="659"/>
                      <a:pt x="964" y="659"/>
                      <a:pt x="964" y="661"/>
                    </a:cubicBezTo>
                    <a:cubicBezTo>
                      <a:pt x="963" y="665"/>
                      <a:pt x="965" y="668"/>
                      <a:pt x="960" y="665"/>
                    </a:cubicBezTo>
                    <a:cubicBezTo>
                      <a:pt x="963" y="672"/>
                      <a:pt x="955" y="668"/>
                      <a:pt x="956" y="674"/>
                    </a:cubicBezTo>
                    <a:cubicBezTo>
                      <a:pt x="949" y="672"/>
                      <a:pt x="950" y="678"/>
                      <a:pt x="945" y="678"/>
                    </a:cubicBezTo>
                    <a:cubicBezTo>
                      <a:pt x="943" y="677"/>
                      <a:pt x="944" y="681"/>
                      <a:pt x="943" y="682"/>
                    </a:cubicBezTo>
                    <a:cubicBezTo>
                      <a:pt x="943" y="682"/>
                      <a:pt x="938" y="682"/>
                      <a:pt x="939" y="684"/>
                    </a:cubicBezTo>
                    <a:cubicBezTo>
                      <a:pt x="941" y="685"/>
                      <a:pt x="941" y="684"/>
                      <a:pt x="939" y="685"/>
                    </a:cubicBezTo>
                    <a:cubicBezTo>
                      <a:pt x="938" y="687"/>
                      <a:pt x="937" y="689"/>
                      <a:pt x="934" y="689"/>
                    </a:cubicBezTo>
                    <a:cubicBezTo>
                      <a:pt x="936" y="680"/>
                      <a:pt x="930" y="688"/>
                      <a:pt x="930" y="684"/>
                    </a:cubicBezTo>
                    <a:cubicBezTo>
                      <a:pt x="930" y="682"/>
                      <a:pt x="929" y="678"/>
                      <a:pt x="926" y="676"/>
                    </a:cubicBezTo>
                    <a:cubicBezTo>
                      <a:pt x="926" y="675"/>
                      <a:pt x="923" y="677"/>
                      <a:pt x="923" y="676"/>
                    </a:cubicBezTo>
                    <a:cubicBezTo>
                      <a:pt x="922" y="675"/>
                      <a:pt x="923" y="673"/>
                      <a:pt x="923" y="672"/>
                    </a:cubicBezTo>
                    <a:cubicBezTo>
                      <a:pt x="921" y="671"/>
                      <a:pt x="916" y="672"/>
                      <a:pt x="915" y="670"/>
                    </a:cubicBezTo>
                    <a:cubicBezTo>
                      <a:pt x="915" y="670"/>
                      <a:pt x="916" y="667"/>
                      <a:pt x="915" y="667"/>
                    </a:cubicBezTo>
                    <a:cubicBezTo>
                      <a:pt x="914" y="666"/>
                      <a:pt x="911" y="667"/>
                      <a:pt x="910" y="667"/>
                    </a:cubicBezTo>
                    <a:cubicBezTo>
                      <a:pt x="908" y="667"/>
                      <a:pt x="909" y="662"/>
                      <a:pt x="908" y="661"/>
                    </a:cubicBezTo>
                    <a:cubicBezTo>
                      <a:pt x="907" y="661"/>
                      <a:pt x="905" y="662"/>
                      <a:pt x="906" y="663"/>
                    </a:cubicBezTo>
                    <a:cubicBezTo>
                      <a:pt x="902" y="659"/>
                      <a:pt x="904" y="659"/>
                      <a:pt x="900" y="656"/>
                    </a:cubicBezTo>
                    <a:cubicBezTo>
                      <a:pt x="895" y="653"/>
                      <a:pt x="896" y="662"/>
                      <a:pt x="895" y="665"/>
                    </a:cubicBezTo>
                    <a:cubicBezTo>
                      <a:pt x="894" y="666"/>
                      <a:pt x="891" y="666"/>
                      <a:pt x="891" y="667"/>
                    </a:cubicBezTo>
                    <a:cubicBezTo>
                      <a:pt x="890" y="670"/>
                      <a:pt x="892" y="675"/>
                      <a:pt x="889" y="678"/>
                    </a:cubicBezTo>
                    <a:cubicBezTo>
                      <a:pt x="890" y="679"/>
                      <a:pt x="891" y="681"/>
                      <a:pt x="891" y="684"/>
                    </a:cubicBezTo>
                    <a:cubicBezTo>
                      <a:pt x="892" y="686"/>
                      <a:pt x="894" y="688"/>
                      <a:pt x="895" y="685"/>
                    </a:cubicBezTo>
                    <a:cubicBezTo>
                      <a:pt x="899" y="690"/>
                      <a:pt x="897" y="692"/>
                      <a:pt x="897" y="698"/>
                    </a:cubicBezTo>
                    <a:cubicBezTo>
                      <a:pt x="897" y="700"/>
                      <a:pt x="898" y="700"/>
                      <a:pt x="898" y="702"/>
                    </a:cubicBezTo>
                    <a:cubicBezTo>
                      <a:pt x="900" y="703"/>
                      <a:pt x="901" y="705"/>
                      <a:pt x="902" y="706"/>
                    </a:cubicBezTo>
                    <a:cubicBezTo>
                      <a:pt x="905" y="708"/>
                      <a:pt x="908" y="709"/>
                      <a:pt x="911" y="711"/>
                    </a:cubicBezTo>
                    <a:cubicBezTo>
                      <a:pt x="913" y="712"/>
                      <a:pt x="911" y="713"/>
                      <a:pt x="913" y="713"/>
                    </a:cubicBezTo>
                    <a:cubicBezTo>
                      <a:pt x="915" y="713"/>
                      <a:pt x="915" y="716"/>
                      <a:pt x="915" y="717"/>
                    </a:cubicBezTo>
                    <a:cubicBezTo>
                      <a:pt x="916" y="719"/>
                      <a:pt x="918" y="717"/>
                      <a:pt x="919" y="719"/>
                    </a:cubicBezTo>
                    <a:cubicBezTo>
                      <a:pt x="920" y="721"/>
                      <a:pt x="918" y="724"/>
                      <a:pt x="919" y="726"/>
                    </a:cubicBezTo>
                    <a:cubicBezTo>
                      <a:pt x="919" y="727"/>
                      <a:pt x="923" y="730"/>
                      <a:pt x="923" y="730"/>
                    </a:cubicBezTo>
                    <a:cubicBezTo>
                      <a:pt x="923" y="732"/>
                      <a:pt x="918" y="737"/>
                      <a:pt x="925" y="738"/>
                    </a:cubicBezTo>
                    <a:cubicBezTo>
                      <a:pt x="924" y="742"/>
                      <a:pt x="920" y="740"/>
                      <a:pt x="917" y="739"/>
                    </a:cubicBezTo>
                    <a:cubicBezTo>
                      <a:pt x="914" y="739"/>
                      <a:pt x="909" y="739"/>
                      <a:pt x="908" y="738"/>
                    </a:cubicBezTo>
                    <a:cubicBezTo>
                      <a:pt x="908" y="738"/>
                      <a:pt x="910" y="729"/>
                      <a:pt x="906" y="736"/>
                    </a:cubicBezTo>
                    <a:cubicBezTo>
                      <a:pt x="902" y="734"/>
                      <a:pt x="904" y="729"/>
                      <a:pt x="902" y="726"/>
                    </a:cubicBezTo>
                    <a:cubicBezTo>
                      <a:pt x="901" y="724"/>
                      <a:pt x="899" y="724"/>
                      <a:pt x="897" y="721"/>
                    </a:cubicBezTo>
                    <a:cubicBezTo>
                      <a:pt x="896" y="718"/>
                      <a:pt x="896" y="716"/>
                      <a:pt x="898" y="715"/>
                    </a:cubicBezTo>
                    <a:cubicBezTo>
                      <a:pt x="895" y="712"/>
                      <a:pt x="894" y="706"/>
                      <a:pt x="889" y="704"/>
                    </a:cubicBezTo>
                    <a:cubicBezTo>
                      <a:pt x="889" y="701"/>
                      <a:pt x="886" y="699"/>
                      <a:pt x="889" y="698"/>
                    </a:cubicBezTo>
                    <a:cubicBezTo>
                      <a:pt x="888" y="697"/>
                      <a:pt x="886" y="696"/>
                      <a:pt x="883" y="695"/>
                    </a:cubicBezTo>
                    <a:cubicBezTo>
                      <a:pt x="884" y="692"/>
                      <a:pt x="884" y="689"/>
                      <a:pt x="882" y="689"/>
                    </a:cubicBezTo>
                    <a:cubicBezTo>
                      <a:pt x="881" y="685"/>
                      <a:pt x="883" y="684"/>
                      <a:pt x="883" y="682"/>
                    </a:cubicBezTo>
                    <a:cubicBezTo>
                      <a:pt x="884" y="678"/>
                      <a:pt x="882" y="677"/>
                      <a:pt x="880" y="676"/>
                    </a:cubicBezTo>
                    <a:cubicBezTo>
                      <a:pt x="881" y="674"/>
                      <a:pt x="882" y="673"/>
                      <a:pt x="880" y="672"/>
                    </a:cubicBezTo>
                    <a:cubicBezTo>
                      <a:pt x="880" y="670"/>
                      <a:pt x="884" y="671"/>
                      <a:pt x="887" y="670"/>
                    </a:cubicBezTo>
                    <a:cubicBezTo>
                      <a:pt x="887" y="669"/>
                      <a:pt x="885" y="669"/>
                      <a:pt x="885" y="667"/>
                    </a:cubicBezTo>
                    <a:cubicBezTo>
                      <a:pt x="885" y="665"/>
                      <a:pt x="888" y="665"/>
                      <a:pt x="887" y="663"/>
                    </a:cubicBezTo>
                    <a:cubicBezTo>
                      <a:pt x="887" y="660"/>
                      <a:pt x="884" y="657"/>
                      <a:pt x="883" y="654"/>
                    </a:cubicBezTo>
                    <a:cubicBezTo>
                      <a:pt x="883" y="650"/>
                      <a:pt x="884" y="645"/>
                      <a:pt x="883" y="643"/>
                    </a:cubicBezTo>
                    <a:cubicBezTo>
                      <a:pt x="883" y="640"/>
                      <a:pt x="881" y="640"/>
                      <a:pt x="880" y="639"/>
                    </a:cubicBezTo>
                    <a:cubicBezTo>
                      <a:pt x="879" y="637"/>
                      <a:pt x="879" y="635"/>
                      <a:pt x="878" y="633"/>
                    </a:cubicBezTo>
                    <a:cubicBezTo>
                      <a:pt x="876" y="630"/>
                      <a:pt x="875" y="627"/>
                      <a:pt x="872" y="626"/>
                    </a:cubicBezTo>
                    <a:cubicBezTo>
                      <a:pt x="866" y="625"/>
                      <a:pt x="870" y="632"/>
                      <a:pt x="865" y="628"/>
                    </a:cubicBezTo>
                    <a:cubicBezTo>
                      <a:pt x="862" y="628"/>
                      <a:pt x="864" y="632"/>
                      <a:pt x="863" y="633"/>
                    </a:cubicBezTo>
                    <a:cubicBezTo>
                      <a:pt x="863" y="634"/>
                      <a:pt x="860" y="633"/>
                      <a:pt x="859" y="633"/>
                    </a:cubicBezTo>
                    <a:cubicBezTo>
                      <a:pt x="858" y="634"/>
                      <a:pt x="860" y="637"/>
                      <a:pt x="857" y="637"/>
                    </a:cubicBezTo>
                    <a:cubicBezTo>
                      <a:pt x="853" y="637"/>
                      <a:pt x="853" y="636"/>
                      <a:pt x="852" y="631"/>
                    </a:cubicBezTo>
                    <a:cubicBezTo>
                      <a:pt x="851" y="630"/>
                      <a:pt x="850" y="630"/>
                      <a:pt x="850" y="629"/>
                    </a:cubicBezTo>
                    <a:cubicBezTo>
                      <a:pt x="849" y="627"/>
                      <a:pt x="852" y="627"/>
                      <a:pt x="852" y="626"/>
                    </a:cubicBezTo>
                    <a:cubicBezTo>
                      <a:pt x="852" y="624"/>
                      <a:pt x="847" y="616"/>
                      <a:pt x="852" y="613"/>
                    </a:cubicBezTo>
                    <a:cubicBezTo>
                      <a:pt x="850" y="611"/>
                      <a:pt x="847" y="609"/>
                      <a:pt x="848" y="602"/>
                    </a:cubicBezTo>
                    <a:cubicBezTo>
                      <a:pt x="846" y="602"/>
                      <a:pt x="847" y="604"/>
                      <a:pt x="846" y="605"/>
                    </a:cubicBezTo>
                    <a:cubicBezTo>
                      <a:pt x="843" y="604"/>
                      <a:pt x="845" y="597"/>
                      <a:pt x="843" y="594"/>
                    </a:cubicBezTo>
                    <a:cubicBezTo>
                      <a:pt x="841" y="593"/>
                      <a:pt x="840" y="592"/>
                      <a:pt x="839" y="590"/>
                    </a:cubicBezTo>
                    <a:cubicBezTo>
                      <a:pt x="838" y="589"/>
                      <a:pt x="838" y="587"/>
                      <a:pt x="837" y="587"/>
                    </a:cubicBezTo>
                    <a:cubicBezTo>
                      <a:pt x="835" y="585"/>
                      <a:pt x="830" y="585"/>
                      <a:pt x="831" y="581"/>
                    </a:cubicBezTo>
                    <a:cubicBezTo>
                      <a:pt x="825" y="580"/>
                      <a:pt x="823" y="584"/>
                      <a:pt x="820" y="587"/>
                    </a:cubicBezTo>
                    <a:cubicBezTo>
                      <a:pt x="817" y="586"/>
                      <a:pt x="815" y="586"/>
                      <a:pt x="815" y="588"/>
                    </a:cubicBezTo>
                    <a:cubicBezTo>
                      <a:pt x="810" y="588"/>
                      <a:pt x="806" y="588"/>
                      <a:pt x="801" y="588"/>
                    </a:cubicBezTo>
                    <a:cubicBezTo>
                      <a:pt x="801" y="590"/>
                      <a:pt x="799" y="591"/>
                      <a:pt x="798" y="592"/>
                    </a:cubicBezTo>
                    <a:cubicBezTo>
                      <a:pt x="797" y="593"/>
                      <a:pt x="796" y="592"/>
                      <a:pt x="796" y="594"/>
                    </a:cubicBezTo>
                    <a:cubicBezTo>
                      <a:pt x="796" y="596"/>
                      <a:pt x="791" y="597"/>
                      <a:pt x="790" y="598"/>
                    </a:cubicBezTo>
                    <a:cubicBezTo>
                      <a:pt x="786" y="601"/>
                      <a:pt x="783" y="608"/>
                      <a:pt x="775" y="611"/>
                    </a:cubicBezTo>
                    <a:cubicBezTo>
                      <a:pt x="771" y="614"/>
                      <a:pt x="770" y="621"/>
                      <a:pt x="762" y="622"/>
                    </a:cubicBezTo>
                    <a:cubicBezTo>
                      <a:pt x="765" y="625"/>
                      <a:pt x="764" y="626"/>
                      <a:pt x="759" y="626"/>
                    </a:cubicBezTo>
                    <a:cubicBezTo>
                      <a:pt x="758" y="628"/>
                      <a:pt x="759" y="629"/>
                      <a:pt x="760" y="629"/>
                    </a:cubicBezTo>
                    <a:cubicBezTo>
                      <a:pt x="760" y="632"/>
                      <a:pt x="757" y="631"/>
                      <a:pt x="757" y="629"/>
                    </a:cubicBezTo>
                    <a:cubicBezTo>
                      <a:pt x="754" y="630"/>
                      <a:pt x="755" y="635"/>
                      <a:pt x="749" y="633"/>
                    </a:cubicBezTo>
                    <a:cubicBezTo>
                      <a:pt x="747" y="634"/>
                      <a:pt x="747" y="637"/>
                      <a:pt x="744" y="637"/>
                    </a:cubicBezTo>
                    <a:cubicBezTo>
                      <a:pt x="743" y="640"/>
                      <a:pt x="746" y="640"/>
                      <a:pt x="746" y="643"/>
                    </a:cubicBezTo>
                    <a:cubicBezTo>
                      <a:pt x="745" y="646"/>
                      <a:pt x="743" y="651"/>
                      <a:pt x="742" y="657"/>
                    </a:cubicBezTo>
                    <a:cubicBezTo>
                      <a:pt x="741" y="666"/>
                      <a:pt x="742" y="675"/>
                      <a:pt x="740" y="678"/>
                    </a:cubicBezTo>
                    <a:cubicBezTo>
                      <a:pt x="740" y="678"/>
                      <a:pt x="737" y="677"/>
                      <a:pt x="736" y="678"/>
                    </a:cubicBezTo>
                    <a:cubicBezTo>
                      <a:pt x="735" y="679"/>
                      <a:pt x="736" y="684"/>
                      <a:pt x="734" y="685"/>
                    </a:cubicBezTo>
                    <a:cubicBezTo>
                      <a:pt x="733" y="687"/>
                      <a:pt x="729" y="686"/>
                      <a:pt x="727" y="687"/>
                    </a:cubicBezTo>
                    <a:cubicBezTo>
                      <a:pt x="725" y="688"/>
                      <a:pt x="725" y="692"/>
                      <a:pt x="721" y="691"/>
                    </a:cubicBezTo>
                    <a:cubicBezTo>
                      <a:pt x="717" y="686"/>
                      <a:pt x="714" y="680"/>
                      <a:pt x="712" y="672"/>
                    </a:cubicBezTo>
                    <a:cubicBezTo>
                      <a:pt x="711" y="672"/>
                      <a:pt x="710" y="670"/>
                      <a:pt x="708" y="669"/>
                    </a:cubicBezTo>
                    <a:cubicBezTo>
                      <a:pt x="707" y="668"/>
                      <a:pt x="707" y="666"/>
                      <a:pt x="705" y="667"/>
                    </a:cubicBezTo>
                    <a:cubicBezTo>
                      <a:pt x="703" y="661"/>
                      <a:pt x="707" y="661"/>
                      <a:pt x="708" y="657"/>
                    </a:cubicBezTo>
                    <a:cubicBezTo>
                      <a:pt x="708" y="654"/>
                      <a:pt x="705" y="652"/>
                      <a:pt x="703" y="650"/>
                    </a:cubicBezTo>
                    <a:cubicBezTo>
                      <a:pt x="701" y="648"/>
                      <a:pt x="700" y="645"/>
                      <a:pt x="697" y="644"/>
                    </a:cubicBezTo>
                    <a:cubicBezTo>
                      <a:pt x="696" y="641"/>
                      <a:pt x="696" y="637"/>
                      <a:pt x="693" y="633"/>
                    </a:cubicBezTo>
                    <a:cubicBezTo>
                      <a:pt x="691" y="630"/>
                      <a:pt x="691" y="617"/>
                      <a:pt x="690" y="607"/>
                    </a:cubicBezTo>
                    <a:cubicBezTo>
                      <a:pt x="689" y="603"/>
                      <a:pt x="688" y="592"/>
                      <a:pt x="686" y="585"/>
                    </a:cubicBezTo>
                    <a:cubicBezTo>
                      <a:pt x="683" y="585"/>
                      <a:pt x="678" y="593"/>
                      <a:pt x="682" y="594"/>
                    </a:cubicBezTo>
                    <a:cubicBezTo>
                      <a:pt x="682" y="599"/>
                      <a:pt x="675" y="595"/>
                      <a:pt x="673" y="594"/>
                    </a:cubicBezTo>
                    <a:cubicBezTo>
                      <a:pt x="672" y="594"/>
                      <a:pt x="670" y="595"/>
                      <a:pt x="669" y="594"/>
                    </a:cubicBezTo>
                    <a:cubicBezTo>
                      <a:pt x="667" y="593"/>
                      <a:pt x="665" y="586"/>
                      <a:pt x="662" y="588"/>
                    </a:cubicBezTo>
                    <a:cubicBezTo>
                      <a:pt x="661" y="585"/>
                      <a:pt x="663" y="585"/>
                      <a:pt x="665" y="585"/>
                    </a:cubicBezTo>
                    <a:cubicBezTo>
                      <a:pt x="663" y="582"/>
                      <a:pt x="665" y="582"/>
                      <a:pt x="665" y="579"/>
                    </a:cubicBezTo>
                    <a:cubicBezTo>
                      <a:pt x="665" y="576"/>
                      <a:pt x="660" y="578"/>
                      <a:pt x="658" y="577"/>
                    </a:cubicBezTo>
                    <a:cubicBezTo>
                      <a:pt x="656" y="576"/>
                      <a:pt x="653" y="568"/>
                      <a:pt x="652" y="574"/>
                    </a:cubicBezTo>
                    <a:cubicBezTo>
                      <a:pt x="648" y="573"/>
                      <a:pt x="650" y="567"/>
                      <a:pt x="651" y="568"/>
                    </a:cubicBezTo>
                    <a:cubicBezTo>
                      <a:pt x="650" y="566"/>
                      <a:pt x="646" y="566"/>
                      <a:pt x="647" y="562"/>
                    </a:cubicBezTo>
                    <a:cubicBezTo>
                      <a:pt x="645" y="561"/>
                      <a:pt x="640" y="564"/>
                      <a:pt x="639" y="562"/>
                    </a:cubicBezTo>
                    <a:cubicBezTo>
                      <a:pt x="639" y="562"/>
                      <a:pt x="640" y="559"/>
                      <a:pt x="639" y="559"/>
                    </a:cubicBezTo>
                    <a:cubicBezTo>
                      <a:pt x="635" y="558"/>
                      <a:pt x="632" y="560"/>
                      <a:pt x="628" y="560"/>
                    </a:cubicBezTo>
                    <a:cubicBezTo>
                      <a:pt x="627" y="561"/>
                      <a:pt x="625" y="561"/>
                      <a:pt x="624" y="560"/>
                    </a:cubicBezTo>
                    <a:cubicBezTo>
                      <a:pt x="622" y="560"/>
                      <a:pt x="621" y="558"/>
                      <a:pt x="621" y="562"/>
                    </a:cubicBezTo>
                    <a:cubicBezTo>
                      <a:pt x="603" y="564"/>
                      <a:pt x="589" y="561"/>
                      <a:pt x="576" y="559"/>
                    </a:cubicBezTo>
                    <a:cubicBezTo>
                      <a:pt x="577" y="555"/>
                      <a:pt x="572" y="556"/>
                      <a:pt x="572" y="553"/>
                    </a:cubicBezTo>
                    <a:cubicBezTo>
                      <a:pt x="572" y="549"/>
                      <a:pt x="564" y="557"/>
                      <a:pt x="569" y="549"/>
                    </a:cubicBezTo>
                    <a:cubicBezTo>
                      <a:pt x="566" y="550"/>
                      <a:pt x="565" y="549"/>
                      <a:pt x="565" y="547"/>
                    </a:cubicBezTo>
                    <a:cubicBezTo>
                      <a:pt x="560" y="550"/>
                      <a:pt x="546" y="547"/>
                      <a:pt x="541" y="546"/>
                    </a:cubicBezTo>
                    <a:cubicBezTo>
                      <a:pt x="538" y="545"/>
                      <a:pt x="537" y="545"/>
                      <a:pt x="537" y="542"/>
                    </a:cubicBezTo>
                    <a:cubicBezTo>
                      <a:pt x="529" y="544"/>
                      <a:pt x="531" y="536"/>
                      <a:pt x="524" y="536"/>
                    </a:cubicBezTo>
                    <a:cubicBezTo>
                      <a:pt x="523" y="529"/>
                      <a:pt x="519" y="525"/>
                      <a:pt x="516" y="520"/>
                    </a:cubicBezTo>
                    <a:cubicBezTo>
                      <a:pt x="500" y="517"/>
                      <a:pt x="500" y="525"/>
                      <a:pt x="501" y="534"/>
                    </a:cubicBezTo>
                    <a:cubicBezTo>
                      <a:pt x="502" y="537"/>
                      <a:pt x="509" y="541"/>
                      <a:pt x="514" y="547"/>
                    </a:cubicBezTo>
                    <a:cubicBezTo>
                      <a:pt x="516" y="549"/>
                      <a:pt x="519" y="559"/>
                      <a:pt x="524" y="557"/>
                    </a:cubicBezTo>
                    <a:cubicBezTo>
                      <a:pt x="523" y="561"/>
                      <a:pt x="527" y="561"/>
                      <a:pt x="526" y="566"/>
                    </a:cubicBezTo>
                    <a:cubicBezTo>
                      <a:pt x="530" y="566"/>
                      <a:pt x="540" y="564"/>
                      <a:pt x="535" y="570"/>
                    </a:cubicBezTo>
                    <a:cubicBezTo>
                      <a:pt x="539" y="572"/>
                      <a:pt x="537" y="567"/>
                      <a:pt x="539" y="566"/>
                    </a:cubicBezTo>
                    <a:cubicBezTo>
                      <a:pt x="540" y="565"/>
                      <a:pt x="546" y="566"/>
                      <a:pt x="546" y="562"/>
                    </a:cubicBezTo>
                    <a:cubicBezTo>
                      <a:pt x="546" y="561"/>
                      <a:pt x="548" y="561"/>
                      <a:pt x="550" y="560"/>
                    </a:cubicBezTo>
                    <a:cubicBezTo>
                      <a:pt x="552" y="560"/>
                      <a:pt x="550" y="558"/>
                      <a:pt x="552" y="557"/>
                    </a:cubicBezTo>
                    <a:cubicBezTo>
                      <a:pt x="555" y="555"/>
                      <a:pt x="559" y="556"/>
                      <a:pt x="563" y="555"/>
                    </a:cubicBezTo>
                    <a:cubicBezTo>
                      <a:pt x="563" y="556"/>
                      <a:pt x="560" y="558"/>
                      <a:pt x="561" y="559"/>
                    </a:cubicBezTo>
                    <a:cubicBezTo>
                      <a:pt x="561" y="559"/>
                      <a:pt x="565" y="558"/>
                      <a:pt x="565" y="559"/>
                    </a:cubicBezTo>
                    <a:cubicBezTo>
                      <a:pt x="566" y="562"/>
                      <a:pt x="564" y="564"/>
                      <a:pt x="567" y="566"/>
                    </a:cubicBezTo>
                    <a:cubicBezTo>
                      <a:pt x="566" y="570"/>
                      <a:pt x="572" y="568"/>
                      <a:pt x="572" y="572"/>
                    </a:cubicBezTo>
                    <a:cubicBezTo>
                      <a:pt x="572" y="576"/>
                      <a:pt x="576" y="573"/>
                      <a:pt x="580" y="575"/>
                    </a:cubicBezTo>
                    <a:cubicBezTo>
                      <a:pt x="582" y="577"/>
                      <a:pt x="581" y="580"/>
                      <a:pt x="585" y="581"/>
                    </a:cubicBezTo>
                    <a:cubicBezTo>
                      <a:pt x="581" y="585"/>
                      <a:pt x="586" y="590"/>
                      <a:pt x="585" y="596"/>
                    </a:cubicBezTo>
                    <a:cubicBezTo>
                      <a:pt x="583" y="596"/>
                      <a:pt x="582" y="596"/>
                      <a:pt x="580" y="596"/>
                    </a:cubicBezTo>
                    <a:cubicBezTo>
                      <a:pt x="582" y="603"/>
                      <a:pt x="575" y="601"/>
                      <a:pt x="576" y="607"/>
                    </a:cubicBezTo>
                    <a:cubicBezTo>
                      <a:pt x="572" y="606"/>
                      <a:pt x="570" y="607"/>
                      <a:pt x="570" y="611"/>
                    </a:cubicBezTo>
                    <a:cubicBezTo>
                      <a:pt x="568" y="611"/>
                      <a:pt x="565" y="611"/>
                      <a:pt x="563" y="611"/>
                    </a:cubicBezTo>
                    <a:cubicBezTo>
                      <a:pt x="560" y="611"/>
                      <a:pt x="562" y="615"/>
                      <a:pt x="561" y="616"/>
                    </a:cubicBezTo>
                    <a:cubicBezTo>
                      <a:pt x="561" y="617"/>
                      <a:pt x="558" y="616"/>
                      <a:pt x="557" y="616"/>
                    </a:cubicBezTo>
                    <a:cubicBezTo>
                      <a:pt x="556" y="617"/>
                      <a:pt x="558" y="621"/>
                      <a:pt x="557" y="622"/>
                    </a:cubicBezTo>
                    <a:cubicBezTo>
                      <a:pt x="554" y="621"/>
                      <a:pt x="552" y="622"/>
                      <a:pt x="552" y="626"/>
                    </a:cubicBezTo>
                    <a:cubicBezTo>
                      <a:pt x="548" y="625"/>
                      <a:pt x="546" y="626"/>
                      <a:pt x="544" y="628"/>
                    </a:cubicBezTo>
                    <a:cubicBezTo>
                      <a:pt x="541" y="629"/>
                      <a:pt x="542" y="630"/>
                      <a:pt x="537" y="631"/>
                    </a:cubicBezTo>
                    <a:cubicBezTo>
                      <a:pt x="535" y="632"/>
                      <a:pt x="526" y="635"/>
                      <a:pt x="526" y="641"/>
                    </a:cubicBezTo>
                    <a:cubicBezTo>
                      <a:pt x="523" y="641"/>
                      <a:pt x="520" y="640"/>
                      <a:pt x="518" y="641"/>
                    </a:cubicBezTo>
                    <a:cubicBezTo>
                      <a:pt x="516" y="642"/>
                      <a:pt x="518" y="643"/>
                      <a:pt x="516" y="644"/>
                    </a:cubicBezTo>
                    <a:cubicBezTo>
                      <a:pt x="516" y="645"/>
                      <a:pt x="513" y="644"/>
                      <a:pt x="513" y="644"/>
                    </a:cubicBezTo>
                    <a:cubicBezTo>
                      <a:pt x="513" y="644"/>
                      <a:pt x="507" y="646"/>
                      <a:pt x="507" y="646"/>
                    </a:cubicBezTo>
                    <a:cubicBezTo>
                      <a:pt x="504" y="650"/>
                      <a:pt x="489" y="648"/>
                      <a:pt x="483" y="652"/>
                    </a:cubicBezTo>
                    <a:cubicBezTo>
                      <a:pt x="477" y="653"/>
                      <a:pt x="488" y="655"/>
                      <a:pt x="479" y="656"/>
                    </a:cubicBezTo>
                    <a:cubicBezTo>
                      <a:pt x="478" y="656"/>
                      <a:pt x="476" y="655"/>
                      <a:pt x="475" y="656"/>
                    </a:cubicBezTo>
                    <a:cubicBezTo>
                      <a:pt x="473" y="656"/>
                      <a:pt x="474" y="660"/>
                      <a:pt x="470" y="659"/>
                    </a:cubicBezTo>
                    <a:cubicBezTo>
                      <a:pt x="472" y="655"/>
                      <a:pt x="467" y="657"/>
                      <a:pt x="466" y="656"/>
                    </a:cubicBezTo>
                    <a:cubicBezTo>
                      <a:pt x="465" y="653"/>
                      <a:pt x="467" y="648"/>
                      <a:pt x="462" y="648"/>
                    </a:cubicBezTo>
                    <a:cubicBezTo>
                      <a:pt x="462" y="645"/>
                      <a:pt x="464" y="645"/>
                      <a:pt x="464" y="643"/>
                    </a:cubicBezTo>
                    <a:cubicBezTo>
                      <a:pt x="463" y="641"/>
                      <a:pt x="459" y="640"/>
                      <a:pt x="462" y="639"/>
                    </a:cubicBezTo>
                    <a:cubicBezTo>
                      <a:pt x="461" y="637"/>
                      <a:pt x="460" y="635"/>
                      <a:pt x="457" y="635"/>
                    </a:cubicBezTo>
                    <a:cubicBezTo>
                      <a:pt x="459" y="630"/>
                      <a:pt x="453" y="624"/>
                      <a:pt x="457" y="624"/>
                    </a:cubicBezTo>
                    <a:cubicBezTo>
                      <a:pt x="457" y="622"/>
                      <a:pt x="454" y="623"/>
                      <a:pt x="453" y="622"/>
                    </a:cubicBezTo>
                    <a:cubicBezTo>
                      <a:pt x="451" y="620"/>
                      <a:pt x="452" y="615"/>
                      <a:pt x="453" y="616"/>
                    </a:cubicBezTo>
                    <a:cubicBezTo>
                      <a:pt x="452" y="615"/>
                      <a:pt x="450" y="613"/>
                      <a:pt x="449" y="613"/>
                    </a:cubicBezTo>
                    <a:cubicBezTo>
                      <a:pt x="448" y="612"/>
                      <a:pt x="449" y="611"/>
                      <a:pt x="447" y="611"/>
                    </a:cubicBezTo>
                    <a:cubicBezTo>
                      <a:pt x="446" y="611"/>
                      <a:pt x="444" y="604"/>
                      <a:pt x="444" y="605"/>
                    </a:cubicBezTo>
                    <a:cubicBezTo>
                      <a:pt x="444" y="605"/>
                      <a:pt x="444" y="607"/>
                      <a:pt x="444" y="607"/>
                    </a:cubicBezTo>
                    <a:cubicBezTo>
                      <a:pt x="440" y="604"/>
                      <a:pt x="440" y="598"/>
                      <a:pt x="434" y="598"/>
                    </a:cubicBezTo>
                    <a:cubicBezTo>
                      <a:pt x="439" y="590"/>
                      <a:pt x="430" y="588"/>
                      <a:pt x="431" y="579"/>
                    </a:cubicBezTo>
                    <a:cubicBezTo>
                      <a:pt x="430" y="577"/>
                      <a:pt x="427" y="578"/>
                      <a:pt x="427" y="575"/>
                    </a:cubicBezTo>
                    <a:cubicBezTo>
                      <a:pt x="427" y="572"/>
                      <a:pt x="421" y="574"/>
                      <a:pt x="419" y="572"/>
                    </a:cubicBezTo>
                    <a:cubicBezTo>
                      <a:pt x="421" y="569"/>
                      <a:pt x="421" y="568"/>
                      <a:pt x="418" y="568"/>
                    </a:cubicBezTo>
                    <a:cubicBezTo>
                      <a:pt x="420" y="565"/>
                      <a:pt x="419" y="564"/>
                      <a:pt x="418" y="559"/>
                    </a:cubicBezTo>
                    <a:cubicBezTo>
                      <a:pt x="417" y="558"/>
                      <a:pt x="418" y="555"/>
                      <a:pt x="418" y="555"/>
                    </a:cubicBezTo>
                    <a:cubicBezTo>
                      <a:pt x="417" y="555"/>
                      <a:pt x="416" y="555"/>
                      <a:pt x="416" y="555"/>
                    </a:cubicBezTo>
                    <a:cubicBezTo>
                      <a:pt x="415" y="550"/>
                      <a:pt x="419" y="552"/>
                      <a:pt x="416" y="547"/>
                    </a:cubicBezTo>
                    <a:cubicBezTo>
                      <a:pt x="414" y="545"/>
                      <a:pt x="412" y="557"/>
                      <a:pt x="412" y="547"/>
                    </a:cubicBezTo>
                    <a:cubicBezTo>
                      <a:pt x="412" y="540"/>
                      <a:pt x="406" y="536"/>
                      <a:pt x="399" y="529"/>
                    </a:cubicBezTo>
                    <a:cubicBezTo>
                      <a:pt x="394" y="533"/>
                      <a:pt x="398" y="534"/>
                      <a:pt x="395" y="540"/>
                    </a:cubicBezTo>
                    <a:cubicBezTo>
                      <a:pt x="391" y="541"/>
                      <a:pt x="392" y="536"/>
                      <a:pt x="390" y="536"/>
                    </a:cubicBezTo>
                    <a:cubicBezTo>
                      <a:pt x="387" y="537"/>
                      <a:pt x="386" y="535"/>
                      <a:pt x="384" y="534"/>
                    </a:cubicBezTo>
                    <a:cubicBezTo>
                      <a:pt x="388" y="537"/>
                      <a:pt x="385" y="546"/>
                      <a:pt x="391" y="546"/>
                    </a:cubicBezTo>
                    <a:cubicBezTo>
                      <a:pt x="389" y="550"/>
                      <a:pt x="392" y="555"/>
                      <a:pt x="395" y="562"/>
                    </a:cubicBezTo>
                    <a:cubicBezTo>
                      <a:pt x="395" y="563"/>
                      <a:pt x="395" y="566"/>
                      <a:pt x="395" y="566"/>
                    </a:cubicBezTo>
                    <a:cubicBezTo>
                      <a:pt x="398" y="568"/>
                      <a:pt x="399" y="577"/>
                      <a:pt x="401" y="581"/>
                    </a:cubicBezTo>
                    <a:cubicBezTo>
                      <a:pt x="403" y="581"/>
                      <a:pt x="406" y="581"/>
                      <a:pt x="408" y="581"/>
                    </a:cubicBezTo>
                    <a:cubicBezTo>
                      <a:pt x="407" y="583"/>
                      <a:pt x="406" y="584"/>
                      <a:pt x="406" y="587"/>
                    </a:cubicBezTo>
                    <a:cubicBezTo>
                      <a:pt x="409" y="587"/>
                      <a:pt x="410" y="586"/>
                      <a:pt x="410" y="585"/>
                    </a:cubicBezTo>
                    <a:cubicBezTo>
                      <a:pt x="414" y="587"/>
                      <a:pt x="412" y="590"/>
                      <a:pt x="414" y="594"/>
                    </a:cubicBezTo>
                    <a:cubicBezTo>
                      <a:pt x="414" y="595"/>
                      <a:pt x="417" y="595"/>
                      <a:pt x="418" y="596"/>
                    </a:cubicBezTo>
                    <a:cubicBezTo>
                      <a:pt x="418" y="597"/>
                      <a:pt x="417" y="599"/>
                      <a:pt x="418" y="600"/>
                    </a:cubicBezTo>
                    <a:cubicBezTo>
                      <a:pt x="418" y="600"/>
                      <a:pt x="419" y="599"/>
                      <a:pt x="419" y="600"/>
                    </a:cubicBezTo>
                    <a:cubicBezTo>
                      <a:pt x="420" y="602"/>
                      <a:pt x="418" y="603"/>
                      <a:pt x="418" y="603"/>
                    </a:cubicBezTo>
                    <a:cubicBezTo>
                      <a:pt x="418" y="606"/>
                      <a:pt x="420" y="606"/>
                      <a:pt x="421" y="607"/>
                    </a:cubicBezTo>
                    <a:cubicBezTo>
                      <a:pt x="422" y="608"/>
                      <a:pt x="421" y="610"/>
                      <a:pt x="421" y="611"/>
                    </a:cubicBezTo>
                    <a:cubicBezTo>
                      <a:pt x="421" y="611"/>
                      <a:pt x="423" y="611"/>
                      <a:pt x="423" y="611"/>
                    </a:cubicBezTo>
                    <a:cubicBezTo>
                      <a:pt x="424" y="613"/>
                      <a:pt x="421" y="620"/>
                      <a:pt x="427" y="618"/>
                    </a:cubicBezTo>
                    <a:cubicBezTo>
                      <a:pt x="427" y="622"/>
                      <a:pt x="427" y="626"/>
                      <a:pt x="429" y="629"/>
                    </a:cubicBezTo>
                    <a:cubicBezTo>
                      <a:pt x="429" y="631"/>
                      <a:pt x="432" y="632"/>
                      <a:pt x="432" y="633"/>
                    </a:cubicBezTo>
                    <a:cubicBezTo>
                      <a:pt x="433" y="635"/>
                      <a:pt x="433" y="637"/>
                      <a:pt x="434" y="639"/>
                    </a:cubicBezTo>
                    <a:cubicBezTo>
                      <a:pt x="435" y="640"/>
                      <a:pt x="437" y="640"/>
                      <a:pt x="438" y="641"/>
                    </a:cubicBezTo>
                    <a:cubicBezTo>
                      <a:pt x="440" y="643"/>
                      <a:pt x="436" y="646"/>
                      <a:pt x="440" y="646"/>
                    </a:cubicBezTo>
                    <a:cubicBezTo>
                      <a:pt x="442" y="646"/>
                      <a:pt x="441" y="651"/>
                      <a:pt x="442" y="654"/>
                    </a:cubicBezTo>
                    <a:cubicBezTo>
                      <a:pt x="449" y="650"/>
                      <a:pt x="447" y="657"/>
                      <a:pt x="457" y="656"/>
                    </a:cubicBezTo>
                    <a:cubicBezTo>
                      <a:pt x="457" y="661"/>
                      <a:pt x="460" y="663"/>
                      <a:pt x="460" y="669"/>
                    </a:cubicBezTo>
                    <a:cubicBezTo>
                      <a:pt x="467" y="679"/>
                      <a:pt x="489" y="676"/>
                      <a:pt x="503" y="674"/>
                    </a:cubicBezTo>
                    <a:cubicBezTo>
                      <a:pt x="505" y="675"/>
                      <a:pt x="504" y="671"/>
                      <a:pt x="505" y="670"/>
                    </a:cubicBezTo>
                    <a:cubicBezTo>
                      <a:pt x="509" y="669"/>
                      <a:pt x="518" y="674"/>
                      <a:pt x="516" y="667"/>
                    </a:cubicBezTo>
                    <a:cubicBezTo>
                      <a:pt x="520" y="669"/>
                      <a:pt x="520" y="672"/>
                      <a:pt x="518" y="676"/>
                    </a:cubicBezTo>
                    <a:cubicBezTo>
                      <a:pt x="518" y="677"/>
                      <a:pt x="516" y="678"/>
                      <a:pt x="516" y="678"/>
                    </a:cubicBezTo>
                    <a:cubicBezTo>
                      <a:pt x="516" y="681"/>
                      <a:pt x="517" y="686"/>
                      <a:pt x="516" y="689"/>
                    </a:cubicBezTo>
                    <a:cubicBezTo>
                      <a:pt x="516" y="690"/>
                      <a:pt x="513" y="689"/>
                      <a:pt x="513" y="689"/>
                    </a:cubicBezTo>
                    <a:cubicBezTo>
                      <a:pt x="512" y="690"/>
                      <a:pt x="512" y="698"/>
                      <a:pt x="511" y="700"/>
                    </a:cubicBezTo>
                    <a:cubicBezTo>
                      <a:pt x="510" y="702"/>
                      <a:pt x="505" y="703"/>
                      <a:pt x="507" y="710"/>
                    </a:cubicBezTo>
                    <a:cubicBezTo>
                      <a:pt x="501" y="710"/>
                      <a:pt x="505" y="720"/>
                      <a:pt x="498" y="719"/>
                    </a:cubicBezTo>
                    <a:cubicBezTo>
                      <a:pt x="499" y="725"/>
                      <a:pt x="496" y="726"/>
                      <a:pt x="496" y="730"/>
                    </a:cubicBezTo>
                    <a:cubicBezTo>
                      <a:pt x="489" y="728"/>
                      <a:pt x="493" y="737"/>
                      <a:pt x="486" y="736"/>
                    </a:cubicBezTo>
                    <a:cubicBezTo>
                      <a:pt x="486" y="738"/>
                      <a:pt x="486" y="739"/>
                      <a:pt x="486" y="741"/>
                    </a:cubicBezTo>
                    <a:cubicBezTo>
                      <a:pt x="485" y="741"/>
                      <a:pt x="484" y="739"/>
                      <a:pt x="483" y="739"/>
                    </a:cubicBezTo>
                    <a:cubicBezTo>
                      <a:pt x="479" y="741"/>
                      <a:pt x="481" y="743"/>
                      <a:pt x="475" y="745"/>
                    </a:cubicBezTo>
                    <a:cubicBezTo>
                      <a:pt x="475" y="745"/>
                      <a:pt x="470" y="747"/>
                      <a:pt x="470" y="747"/>
                    </a:cubicBezTo>
                    <a:cubicBezTo>
                      <a:pt x="470" y="747"/>
                      <a:pt x="470" y="749"/>
                      <a:pt x="470" y="749"/>
                    </a:cubicBezTo>
                    <a:cubicBezTo>
                      <a:pt x="468" y="750"/>
                      <a:pt x="464" y="751"/>
                      <a:pt x="462" y="753"/>
                    </a:cubicBezTo>
                    <a:cubicBezTo>
                      <a:pt x="458" y="756"/>
                      <a:pt x="456" y="762"/>
                      <a:pt x="449" y="762"/>
                    </a:cubicBezTo>
                    <a:cubicBezTo>
                      <a:pt x="451" y="767"/>
                      <a:pt x="447" y="767"/>
                      <a:pt x="447" y="771"/>
                    </a:cubicBezTo>
                    <a:cubicBezTo>
                      <a:pt x="445" y="773"/>
                      <a:pt x="444" y="772"/>
                      <a:pt x="442" y="771"/>
                    </a:cubicBezTo>
                    <a:cubicBezTo>
                      <a:pt x="443" y="773"/>
                      <a:pt x="439" y="776"/>
                      <a:pt x="440" y="777"/>
                    </a:cubicBezTo>
                    <a:cubicBezTo>
                      <a:pt x="444" y="780"/>
                      <a:pt x="438" y="777"/>
                      <a:pt x="438" y="782"/>
                    </a:cubicBezTo>
                    <a:cubicBezTo>
                      <a:pt x="438" y="785"/>
                      <a:pt x="435" y="783"/>
                      <a:pt x="434" y="784"/>
                    </a:cubicBezTo>
                    <a:cubicBezTo>
                      <a:pt x="434" y="785"/>
                      <a:pt x="435" y="787"/>
                      <a:pt x="434" y="788"/>
                    </a:cubicBezTo>
                    <a:cubicBezTo>
                      <a:pt x="434" y="790"/>
                      <a:pt x="430" y="804"/>
                      <a:pt x="431" y="808"/>
                    </a:cubicBezTo>
                    <a:cubicBezTo>
                      <a:pt x="431" y="812"/>
                      <a:pt x="432" y="813"/>
                      <a:pt x="434" y="816"/>
                    </a:cubicBezTo>
                    <a:cubicBezTo>
                      <a:pt x="435" y="821"/>
                      <a:pt x="434" y="823"/>
                      <a:pt x="434" y="827"/>
                    </a:cubicBezTo>
                    <a:cubicBezTo>
                      <a:pt x="434" y="828"/>
                      <a:pt x="436" y="834"/>
                      <a:pt x="438" y="835"/>
                    </a:cubicBezTo>
                    <a:cubicBezTo>
                      <a:pt x="443" y="835"/>
                      <a:pt x="432" y="843"/>
                      <a:pt x="442" y="844"/>
                    </a:cubicBezTo>
                    <a:cubicBezTo>
                      <a:pt x="441" y="853"/>
                      <a:pt x="443" y="860"/>
                      <a:pt x="442" y="868"/>
                    </a:cubicBezTo>
                    <a:cubicBezTo>
                      <a:pt x="441" y="873"/>
                      <a:pt x="436" y="878"/>
                      <a:pt x="436" y="883"/>
                    </a:cubicBezTo>
                    <a:cubicBezTo>
                      <a:pt x="432" y="883"/>
                      <a:pt x="425" y="888"/>
                      <a:pt x="423" y="890"/>
                    </a:cubicBezTo>
                    <a:cubicBezTo>
                      <a:pt x="422" y="892"/>
                      <a:pt x="421" y="892"/>
                      <a:pt x="423" y="892"/>
                    </a:cubicBezTo>
                    <a:cubicBezTo>
                      <a:pt x="423" y="895"/>
                      <a:pt x="419" y="893"/>
                      <a:pt x="418" y="894"/>
                    </a:cubicBezTo>
                    <a:cubicBezTo>
                      <a:pt x="416" y="895"/>
                      <a:pt x="417" y="897"/>
                      <a:pt x="416" y="898"/>
                    </a:cubicBezTo>
                    <a:cubicBezTo>
                      <a:pt x="415" y="898"/>
                      <a:pt x="412" y="894"/>
                      <a:pt x="412" y="898"/>
                    </a:cubicBezTo>
                    <a:cubicBezTo>
                      <a:pt x="412" y="900"/>
                      <a:pt x="410" y="899"/>
                      <a:pt x="408" y="900"/>
                    </a:cubicBezTo>
                    <a:cubicBezTo>
                      <a:pt x="406" y="901"/>
                      <a:pt x="406" y="906"/>
                      <a:pt x="401" y="905"/>
                    </a:cubicBezTo>
                    <a:cubicBezTo>
                      <a:pt x="398" y="916"/>
                      <a:pt x="401" y="931"/>
                      <a:pt x="403" y="946"/>
                    </a:cubicBezTo>
                    <a:cubicBezTo>
                      <a:pt x="401" y="948"/>
                      <a:pt x="399" y="949"/>
                      <a:pt x="399" y="946"/>
                    </a:cubicBezTo>
                    <a:cubicBezTo>
                      <a:pt x="397" y="946"/>
                      <a:pt x="398" y="949"/>
                      <a:pt x="397" y="950"/>
                    </a:cubicBezTo>
                    <a:cubicBezTo>
                      <a:pt x="395" y="952"/>
                      <a:pt x="392" y="949"/>
                      <a:pt x="391" y="952"/>
                    </a:cubicBezTo>
                    <a:cubicBezTo>
                      <a:pt x="391" y="955"/>
                      <a:pt x="384" y="954"/>
                      <a:pt x="382" y="958"/>
                    </a:cubicBezTo>
                    <a:cubicBezTo>
                      <a:pt x="382" y="961"/>
                      <a:pt x="382" y="965"/>
                      <a:pt x="382" y="969"/>
                    </a:cubicBezTo>
                    <a:cubicBezTo>
                      <a:pt x="378" y="969"/>
                      <a:pt x="380" y="975"/>
                      <a:pt x="378" y="978"/>
                    </a:cubicBezTo>
                    <a:cubicBezTo>
                      <a:pt x="378" y="979"/>
                      <a:pt x="375" y="979"/>
                      <a:pt x="375" y="980"/>
                    </a:cubicBezTo>
                    <a:cubicBezTo>
                      <a:pt x="373" y="983"/>
                      <a:pt x="374" y="987"/>
                      <a:pt x="371" y="989"/>
                    </a:cubicBezTo>
                    <a:cubicBezTo>
                      <a:pt x="370" y="990"/>
                      <a:pt x="371" y="992"/>
                      <a:pt x="371" y="993"/>
                    </a:cubicBezTo>
                    <a:cubicBezTo>
                      <a:pt x="371" y="993"/>
                      <a:pt x="368" y="992"/>
                      <a:pt x="367" y="993"/>
                    </a:cubicBezTo>
                    <a:cubicBezTo>
                      <a:pt x="367" y="994"/>
                      <a:pt x="368" y="997"/>
                      <a:pt x="367" y="999"/>
                    </a:cubicBezTo>
                    <a:cubicBezTo>
                      <a:pt x="367" y="999"/>
                      <a:pt x="364" y="998"/>
                      <a:pt x="363" y="999"/>
                    </a:cubicBezTo>
                    <a:cubicBezTo>
                      <a:pt x="363" y="999"/>
                      <a:pt x="364" y="1002"/>
                      <a:pt x="363" y="1002"/>
                    </a:cubicBezTo>
                    <a:cubicBezTo>
                      <a:pt x="363" y="1003"/>
                      <a:pt x="360" y="1002"/>
                      <a:pt x="360" y="1002"/>
                    </a:cubicBezTo>
                    <a:cubicBezTo>
                      <a:pt x="359" y="1003"/>
                      <a:pt x="356" y="1006"/>
                      <a:pt x="356" y="1008"/>
                    </a:cubicBezTo>
                    <a:cubicBezTo>
                      <a:pt x="356" y="1010"/>
                      <a:pt x="354" y="1009"/>
                      <a:pt x="352" y="1010"/>
                    </a:cubicBezTo>
                    <a:cubicBezTo>
                      <a:pt x="352" y="1010"/>
                      <a:pt x="353" y="1013"/>
                      <a:pt x="352" y="1013"/>
                    </a:cubicBezTo>
                    <a:cubicBezTo>
                      <a:pt x="352" y="1014"/>
                      <a:pt x="349" y="1013"/>
                      <a:pt x="349" y="1013"/>
                    </a:cubicBezTo>
                    <a:cubicBezTo>
                      <a:pt x="347" y="1015"/>
                      <a:pt x="346" y="1016"/>
                      <a:pt x="345" y="1017"/>
                    </a:cubicBezTo>
                    <a:cubicBezTo>
                      <a:pt x="344" y="1018"/>
                      <a:pt x="342" y="1021"/>
                      <a:pt x="341" y="1021"/>
                    </a:cubicBezTo>
                    <a:cubicBezTo>
                      <a:pt x="340" y="1021"/>
                      <a:pt x="335" y="1023"/>
                      <a:pt x="335" y="1023"/>
                    </a:cubicBezTo>
                    <a:cubicBezTo>
                      <a:pt x="334" y="1022"/>
                      <a:pt x="334" y="1021"/>
                      <a:pt x="332" y="1023"/>
                    </a:cubicBezTo>
                    <a:cubicBezTo>
                      <a:pt x="329" y="1024"/>
                      <a:pt x="328" y="1024"/>
                      <a:pt x="324" y="1025"/>
                    </a:cubicBezTo>
                    <a:cubicBezTo>
                      <a:pt x="323" y="1025"/>
                      <a:pt x="311" y="1030"/>
                      <a:pt x="308" y="1025"/>
                    </a:cubicBezTo>
                    <a:cubicBezTo>
                      <a:pt x="305" y="1025"/>
                      <a:pt x="307" y="1027"/>
                      <a:pt x="308" y="1027"/>
                    </a:cubicBezTo>
                    <a:cubicBezTo>
                      <a:pt x="305" y="1031"/>
                      <a:pt x="301" y="1027"/>
                      <a:pt x="295" y="1028"/>
                    </a:cubicBezTo>
                    <a:cubicBezTo>
                      <a:pt x="292" y="1029"/>
                      <a:pt x="293" y="1030"/>
                      <a:pt x="295" y="1030"/>
                    </a:cubicBezTo>
                    <a:cubicBezTo>
                      <a:pt x="293" y="1033"/>
                      <a:pt x="283" y="1028"/>
                      <a:pt x="278" y="1028"/>
                    </a:cubicBezTo>
                    <a:cubicBezTo>
                      <a:pt x="278" y="1019"/>
                      <a:pt x="269" y="1014"/>
                      <a:pt x="274" y="1006"/>
                    </a:cubicBezTo>
                    <a:cubicBezTo>
                      <a:pt x="270" y="1003"/>
                      <a:pt x="265" y="1000"/>
                      <a:pt x="267" y="991"/>
                    </a:cubicBezTo>
                    <a:cubicBezTo>
                      <a:pt x="261" y="997"/>
                      <a:pt x="265" y="994"/>
                      <a:pt x="263" y="985"/>
                    </a:cubicBezTo>
                    <a:cubicBezTo>
                      <a:pt x="260" y="977"/>
                      <a:pt x="249" y="970"/>
                      <a:pt x="252" y="959"/>
                    </a:cubicBezTo>
                    <a:cubicBezTo>
                      <a:pt x="250" y="958"/>
                      <a:pt x="250" y="963"/>
                      <a:pt x="250" y="963"/>
                    </a:cubicBezTo>
                    <a:cubicBezTo>
                      <a:pt x="246" y="962"/>
                      <a:pt x="250" y="950"/>
                      <a:pt x="246" y="956"/>
                    </a:cubicBezTo>
                    <a:cubicBezTo>
                      <a:pt x="243" y="953"/>
                      <a:pt x="244" y="947"/>
                      <a:pt x="244" y="943"/>
                    </a:cubicBezTo>
                    <a:cubicBezTo>
                      <a:pt x="245" y="937"/>
                      <a:pt x="245" y="933"/>
                      <a:pt x="242" y="926"/>
                    </a:cubicBezTo>
                    <a:cubicBezTo>
                      <a:pt x="243" y="923"/>
                      <a:pt x="238" y="925"/>
                      <a:pt x="237" y="924"/>
                    </a:cubicBezTo>
                    <a:cubicBezTo>
                      <a:pt x="236" y="923"/>
                      <a:pt x="242" y="919"/>
                      <a:pt x="233" y="920"/>
                    </a:cubicBezTo>
                    <a:cubicBezTo>
                      <a:pt x="232" y="919"/>
                      <a:pt x="234" y="915"/>
                      <a:pt x="233" y="915"/>
                    </a:cubicBezTo>
                    <a:cubicBezTo>
                      <a:pt x="233" y="914"/>
                      <a:pt x="229" y="915"/>
                      <a:pt x="229" y="915"/>
                    </a:cubicBezTo>
                    <a:cubicBezTo>
                      <a:pt x="229" y="914"/>
                      <a:pt x="235" y="907"/>
                      <a:pt x="227" y="909"/>
                    </a:cubicBezTo>
                    <a:cubicBezTo>
                      <a:pt x="227" y="906"/>
                      <a:pt x="230" y="905"/>
                      <a:pt x="229" y="902"/>
                    </a:cubicBezTo>
                    <a:cubicBezTo>
                      <a:pt x="226" y="900"/>
                      <a:pt x="230" y="892"/>
                      <a:pt x="224" y="894"/>
                    </a:cubicBezTo>
                    <a:cubicBezTo>
                      <a:pt x="223" y="877"/>
                      <a:pt x="225" y="871"/>
                      <a:pt x="233" y="861"/>
                    </a:cubicBezTo>
                    <a:cubicBezTo>
                      <a:pt x="232" y="858"/>
                      <a:pt x="235" y="851"/>
                      <a:pt x="231" y="851"/>
                    </a:cubicBezTo>
                    <a:cubicBezTo>
                      <a:pt x="231" y="848"/>
                      <a:pt x="235" y="851"/>
                      <a:pt x="237" y="849"/>
                    </a:cubicBezTo>
                    <a:cubicBezTo>
                      <a:pt x="238" y="849"/>
                      <a:pt x="236" y="845"/>
                      <a:pt x="239" y="846"/>
                    </a:cubicBezTo>
                    <a:cubicBezTo>
                      <a:pt x="238" y="843"/>
                      <a:pt x="237" y="826"/>
                      <a:pt x="235" y="831"/>
                    </a:cubicBezTo>
                    <a:cubicBezTo>
                      <a:pt x="231" y="827"/>
                      <a:pt x="233" y="823"/>
                      <a:pt x="233" y="820"/>
                    </a:cubicBezTo>
                    <a:cubicBezTo>
                      <a:pt x="233" y="815"/>
                      <a:pt x="234" y="810"/>
                      <a:pt x="233" y="807"/>
                    </a:cubicBezTo>
                    <a:cubicBezTo>
                      <a:pt x="233" y="804"/>
                      <a:pt x="230" y="806"/>
                      <a:pt x="229" y="805"/>
                    </a:cubicBezTo>
                    <a:cubicBezTo>
                      <a:pt x="229" y="804"/>
                      <a:pt x="231" y="802"/>
                      <a:pt x="231" y="801"/>
                    </a:cubicBezTo>
                    <a:cubicBezTo>
                      <a:pt x="231" y="801"/>
                      <a:pt x="229" y="800"/>
                      <a:pt x="229" y="799"/>
                    </a:cubicBezTo>
                    <a:cubicBezTo>
                      <a:pt x="229" y="795"/>
                      <a:pt x="227" y="796"/>
                      <a:pt x="226" y="794"/>
                    </a:cubicBezTo>
                    <a:cubicBezTo>
                      <a:pt x="225" y="793"/>
                      <a:pt x="226" y="790"/>
                      <a:pt x="226" y="790"/>
                    </a:cubicBezTo>
                    <a:cubicBezTo>
                      <a:pt x="225" y="790"/>
                      <a:pt x="220" y="789"/>
                      <a:pt x="222" y="788"/>
                    </a:cubicBezTo>
                    <a:cubicBezTo>
                      <a:pt x="222" y="788"/>
                      <a:pt x="224" y="788"/>
                      <a:pt x="224" y="788"/>
                    </a:cubicBezTo>
                    <a:cubicBezTo>
                      <a:pt x="221" y="784"/>
                      <a:pt x="219" y="783"/>
                      <a:pt x="214" y="780"/>
                    </a:cubicBezTo>
                    <a:cubicBezTo>
                      <a:pt x="213" y="780"/>
                      <a:pt x="215" y="779"/>
                      <a:pt x="213" y="779"/>
                    </a:cubicBezTo>
                    <a:cubicBezTo>
                      <a:pt x="211" y="779"/>
                      <a:pt x="211" y="773"/>
                      <a:pt x="207" y="775"/>
                    </a:cubicBezTo>
                    <a:cubicBezTo>
                      <a:pt x="203" y="759"/>
                      <a:pt x="207" y="746"/>
                      <a:pt x="207" y="728"/>
                    </a:cubicBezTo>
                    <a:cubicBezTo>
                      <a:pt x="206" y="725"/>
                      <a:pt x="202" y="731"/>
                      <a:pt x="203" y="723"/>
                    </a:cubicBezTo>
                    <a:cubicBezTo>
                      <a:pt x="192" y="724"/>
                      <a:pt x="184" y="722"/>
                      <a:pt x="177" y="719"/>
                    </a:cubicBezTo>
                    <a:cubicBezTo>
                      <a:pt x="179" y="709"/>
                      <a:pt x="172" y="720"/>
                      <a:pt x="173" y="710"/>
                    </a:cubicBezTo>
                    <a:cubicBezTo>
                      <a:pt x="165" y="707"/>
                      <a:pt x="163" y="705"/>
                      <a:pt x="153" y="708"/>
                    </a:cubicBezTo>
                    <a:cubicBezTo>
                      <a:pt x="151" y="708"/>
                      <a:pt x="148" y="709"/>
                      <a:pt x="145" y="710"/>
                    </a:cubicBezTo>
                    <a:cubicBezTo>
                      <a:pt x="144" y="710"/>
                      <a:pt x="140" y="713"/>
                      <a:pt x="134" y="711"/>
                    </a:cubicBezTo>
                    <a:cubicBezTo>
                      <a:pt x="137" y="716"/>
                      <a:pt x="140" y="713"/>
                      <a:pt x="130" y="715"/>
                    </a:cubicBezTo>
                    <a:cubicBezTo>
                      <a:pt x="124" y="717"/>
                      <a:pt x="120" y="718"/>
                      <a:pt x="110" y="719"/>
                    </a:cubicBezTo>
                    <a:cubicBezTo>
                      <a:pt x="107" y="719"/>
                      <a:pt x="107" y="717"/>
                      <a:pt x="104" y="717"/>
                    </a:cubicBezTo>
                    <a:cubicBezTo>
                      <a:pt x="92" y="716"/>
                      <a:pt x="79" y="723"/>
                      <a:pt x="69" y="721"/>
                    </a:cubicBezTo>
                    <a:cubicBezTo>
                      <a:pt x="70" y="714"/>
                      <a:pt x="62" y="716"/>
                      <a:pt x="60" y="715"/>
                    </a:cubicBezTo>
                    <a:cubicBezTo>
                      <a:pt x="59" y="715"/>
                      <a:pt x="60" y="712"/>
                      <a:pt x="60" y="711"/>
                    </a:cubicBezTo>
                    <a:cubicBezTo>
                      <a:pt x="59" y="711"/>
                      <a:pt x="55" y="712"/>
                      <a:pt x="54" y="711"/>
                    </a:cubicBezTo>
                    <a:cubicBezTo>
                      <a:pt x="53" y="711"/>
                      <a:pt x="55" y="708"/>
                      <a:pt x="54" y="708"/>
                    </a:cubicBezTo>
                    <a:cubicBezTo>
                      <a:pt x="53" y="707"/>
                      <a:pt x="50" y="709"/>
                      <a:pt x="50" y="706"/>
                    </a:cubicBezTo>
                    <a:cubicBezTo>
                      <a:pt x="50" y="705"/>
                      <a:pt x="47" y="702"/>
                      <a:pt x="47" y="702"/>
                    </a:cubicBezTo>
                    <a:cubicBezTo>
                      <a:pt x="46" y="701"/>
                      <a:pt x="47" y="700"/>
                      <a:pt x="45" y="700"/>
                    </a:cubicBezTo>
                    <a:cubicBezTo>
                      <a:pt x="43" y="700"/>
                      <a:pt x="43" y="698"/>
                      <a:pt x="43" y="697"/>
                    </a:cubicBezTo>
                    <a:cubicBezTo>
                      <a:pt x="42" y="694"/>
                      <a:pt x="40" y="696"/>
                      <a:pt x="39" y="695"/>
                    </a:cubicBezTo>
                    <a:cubicBezTo>
                      <a:pt x="39" y="694"/>
                      <a:pt x="40" y="692"/>
                      <a:pt x="39" y="691"/>
                    </a:cubicBezTo>
                    <a:cubicBezTo>
                      <a:pt x="38" y="689"/>
                      <a:pt x="35" y="692"/>
                      <a:pt x="35" y="689"/>
                    </a:cubicBezTo>
                    <a:cubicBezTo>
                      <a:pt x="35" y="688"/>
                      <a:pt x="37" y="686"/>
                      <a:pt x="37" y="687"/>
                    </a:cubicBezTo>
                    <a:cubicBezTo>
                      <a:pt x="35" y="681"/>
                      <a:pt x="26" y="682"/>
                      <a:pt x="28" y="676"/>
                    </a:cubicBezTo>
                    <a:cubicBezTo>
                      <a:pt x="19" y="679"/>
                      <a:pt x="23" y="668"/>
                      <a:pt x="15" y="670"/>
                    </a:cubicBezTo>
                    <a:cubicBezTo>
                      <a:pt x="16" y="669"/>
                      <a:pt x="17" y="667"/>
                      <a:pt x="17" y="665"/>
                    </a:cubicBezTo>
                    <a:cubicBezTo>
                      <a:pt x="16" y="662"/>
                      <a:pt x="12" y="663"/>
                      <a:pt x="9" y="663"/>
                    </a:cubicBezTo>
                    <a:cubicBezTo>
                      <a:pt x="11" y="660"/>
                      <a:pt x="6" y="659"/>
                      <a:pt x="6" y="657"/>
                    </a:cubicBezTo>
                    <a:cubicBezTo>
                      <a:pt x="5" y="654"/>
                      <a:pt x="9" y="655"/>
                      <a:pt x="6" y="650"/>
                    </a:cubicBezTo>
                    <a:cubicBezTo>
                      <a:pt x="5" y="649"/>
                      <a:pt x="4" y="650"/>
                      <a:pt x="4" y="648"/>
                    </a:cubicBezTo>
                    <a:cubicBezTo>
                      <a:pt x="4" y="647"/>
                      <a:pt x="2" y="642"/>
                      <a:pt x="0" y="641"/>
                    </a:cubicBezTo>
                    <a:cubicBezTo>
                      <a:pt x="0" y="638"/>
                      <a:pt x="4" y="640"/>
                      <a:pt x="6" y="639"/>
                    </a:cubicBezTo>
                    <a:cubicBezTo>
                      <a:pt x="7" y="638"/>
                      <a:pt x="6" y="632"/>
                      <a:pt x="9" y="633"/>
                    </a:cubicBezTo>
                    <a:cubicBezTo>
                      <a:pt x="9" y="623"/>
                      <a:pt x="9" y="612"/>
                      <a:pt x="9" y="602"/>
                    </a:cubicBezTo>
                    <a:cubicBezTo>
                      <a:pt x="10" y="599"/>
                      <a:pt x="6" y="601"/>
                      <a:pt x="6" y="600"/>
                    </a:cubicBezTo>
                    <a:cubicBezTo>
                      <a:pt x="5" y="599"/>
                      <a:pt x="7" y="597"/>
                      <a:pt x="7" y="596"/>
                    </a:cubicBezTo>
                    <a:cubicBezTo>
                      <a:pt x="8" y="593"/>
                      <a:pt x="5" y="592"/>
                      <a:pt x="6" y="588"/>
                    </a:cubicBezTo>
                    <a:cubicBezTo>
                      <a:pt x="13" y="596"/>
                      <a:pt x="6" y="575"/>
                      <a:pt x="13" y="583"/>
                    </a:cubicBezTo>
                    <a:cubicBezTo>
                      <a:pt x="14" y="581"/>
                      <a:pt x="13" y="574"/>
                      <a:pt x="15" y="572"/>
                    </a:cubicBezTo>
                    <a:cubicBezTo>
                      <a:pt x="15" y="571"/>
                      <a:pt x="19" y="572"/>
                      <a:pt x="19" y="572"/>
                    </a:cubicBezTo>
                    <a:cubicBezTo>
                      <a:pt x="19" y="571"/>
                      <a:pt x="16" y="568"/>
                      <a:pt x="17" y="566"/>
                    </a:cubicBezTo>
                    <a:cubicBezTo>
                      <a:pt x="24" y="564"/>
                      <a:pt x="23" y="554"/>
                      <a:pt x="30" y="553"/>
                    </a:cubicBezTo>
                    <a:cubicBezTo>
                      <a:pt x="30" y="547"/>
                      <a:pt x="36" y="547"/>
                      <a:pt x="35" y="540"/>
                    </a:cubicBezTo>
                    <a:cubicBezTo>
                      <a:pt x="39" y="541"/>
                      <a:pt x="39" y="539"/>
                      <a:pt x="39" y="536"/>
                    </a:cubicBezTo>
                    <a:cubicBezTo>
                      <a:pt x="50" y="535"/>
                      <a:pt x="59" y="531"/>
                      <a:pt x="58" y="518"/>
                    </a:cubicBezTo>
                    <a:cubicBezTo>
                      <a:pt x="65" y="519"/>
                      <a:pt x="59" y="507"/>
                      <a:pt x="65" y="508"/>
                    </a:cubicBezTo>
                    <a:cubicBezTo>
                      <a:pt x="65" y="505"/>
                      <a:pt x="65" y="501"/>
                      <a:pt x="65" y="497"/>
                    </a:cubicBezTo>
                    <a:cubicBezTo>
                      <a:pt x="69" y="497"/>
                      <a:pt x="69" y="495"/>
                      <a:pt x="73" y="495"/>
                    </a:cubicBezTo>
                    <a:cubicBezTo>
                      <a:pt x="76" y="492"/>
                      <a:pt x="79" y="489"/>
                      <a:pt x="82" y="484"/>
                    </a:cubicBezTo>
                    <a:cubicBezTo>
                      <a:pt x="83" y="483"/>
                      <a:pt x="84" y="484"/>
                      <a:pt x="84" y="482"/>
                    </a:cubicBezTo>
                    <a:cubicBezTo>
                      <a:pt x="84" y="480"/>
                      <a:pt x="89" y="480"/>
                      <a:pt x="88" y="477"/>
                    </a:cubicBezTo>
                    <a:cubicBezTo>
                      <a:pt x="96" y="478"/>
                      <a:pt x="97" y="472"/>
                      <a:pt x="104" y="473"/>
                    </a:cubicBezTo>
                    <a:cubicBezTo>
                      <a:pt x="102" y="480"/>
                      <a:pt x="113" y="473"/>
                      <a:pt x="110" y="480"/>
                    </a:cubicBezTo>
                    <a:cubicBezTo>
                      <a:pt x="114" y="476"/>
                      <a:pt x="129" y="483"/>
                      <a:pt x="129" y="475"/>
                    </a:cubicBezTo>
                    <a:cubicBezTo>
                      <a:pt x="137" y="474"/>
                      <a:pt x="145" y="471"/>
                      <a:pt x="149" y="465"/>
                    </a:cubicBezTo>
                    <a:cubicBezTo>
                      <a:pt x="152" y="466"/>
                      <a:pt x="154" y="466"/>
                      <a:pt x="155" y="464"/>
                    </a:cubicBezTo>
                    <a:cubicBezTo>
                      <a:pt x="158" y="464"/>
                      <a:pt x="159" y="465"/>
                      <a:pt x="162" y="465"/>
                    </a:cubicBezTo>
                    <a:cubicBezTo>
                      <a:pt x="166" y="466"/>
                      <a:pt x="170" y="463"/>
                      <a:pt x="173" y="464"/>
                    </a:cubicBezTo>
                    <a:cubicBezTo>
                      <a:pt x="173" y="464"/>
                      <a:pt x="174" y="465"/>
                      <a:pt x="175" y="465"/>
                    </a:cubicBezTo>
                    <a:cubicBezTo>
                      <a:pt x="179" y="466"/>
                      <a:pt x="187" y="469"/>
                      <a:pt x="196" y="467"/>
                    </a:cubicBezTo>
                    <a:cubicBezTo>
                      <a:pt x="199" y="467"/>
                      <a:pt x="205" y="461"/>
                      <a:pt x="209" y="465"/>
                    </a:cubicBezTo>
                    <a:cubicBezTo>
                      <a:pt x="212" y="468"/>
                      <a:pt x="211" y="466"/>
                      <a:pt x="216" y="465"/>
                    </a:cubicBezTo>
                    <a:cubicBezTo>
                      <a:pt x="216" y="467"/>
                      <a:pt x="219" y="467"/>
                      <a:pt x="218" y="469"/>
                    </a:cubicBezTo>
                    <a:cubicBezTo>
                      <a:pt x="218" y="470"/>
                      <a:pt x="214" y="471"/>
                      <a:pt x="214" y="471"/>
                    </a:cubicBezTo>
                    <a:cubicBezTo>
                      <a:pt x="214" y="473"/>
                      <a:pt x="216" y="472"/>
                      <a:pt x="216" y="473"/>
                    </a:cubicBezTo>
                    <a:cubicBezTo>
                      <a:pt x="217" y="475"/>
                      <a:pt x="214" y="475"/>
                      <a:pt x="214" y="475"/>
                    </a:cubicBezTo>
                    <a:cubicBezTo>
                      <a:pt x="215" y="476"/>
                      <a:pt x="216" y="477"/>
                      <a:pt x="216" y="479"/>
                    </a:cubicBezTo>
                    <a:cubicBezTo>
                      <a:pt x="216" y="484"/>
                      <a:pt x="213" y="486"/>
                      <a:pt x="218" y="493"/>
                    </a:cubicBezTo>
                    <a:cubicBezTo>
                      <a:pt x="219" y="498"/>
                      <a:pt x="221" y="491"/>
                      <a:pt x="224" y="495"/>
                    </a:cubicBezTo>
                    <a:cubicBezTo>
                      <a:pt x="223" y="498"/>
                      <a:pt x="227" y="496"/>
                      <a:pt x="227" y="497"/>
                    </a:cubicBezTo>
                    <a:cubicBezTo>
                      <a:pt x="228" y="498"/>
                      <a:pt x="227" y="500"/>
                      <a:pt x="227" y="501"/>
                    </a:cubicBezTo>
                    <a:cubicBezTo>
                      <a:pt x="229" y="502"/>
                      <a:pt x="233" y="500"/>
                      <a:pt x="233" y="503"/>
                    </a:cubicBezTo>
                    <a:cubicBezTo>
                      <a:pt x="239" y="500"/>
                      <a:pt x="243" y="508"/>
                      <a:pt x="246" y="503"/>
                    </a:cubicBezTo>
                    <a:cubicBezTo>
                      <a:pt x="248" y="502"/>
                      <a:pt x="247" y="506"/>
                      <a:pt x="248" y="506"/>
                    </a:cubicBezTo>
                    <a:cubicBezTo>
                      <a:pt x="251" y="508"/>
                      <a:pt x="253" y="506"/>
                      <a:pt x="257" y="508"/>
                    </a:cubicBezTo>
                    <a:cubicBezTo>
                      <a:pt x="258" y="509"/>
                      <a:pt x="258" y="511"/>
                      <a:pt x="259" y="512"/>
                    </a:cubicBezTo>
                    <a:cubicBezTo>
                      <a:pt x="260" y="513"/>
                      <a:pt x="262" y="511"/>
                      <a:pt x="263" y="512"/>
                    </a:cubicBezTo>
                    <a:cubicBezTo>
                      <a:pt x="265" y="514"/>
                      <a:pt x="266" y="513"/>
                      <a:pt x="268" y="514"/>
                    </a:cubicBezTo>
                    <a:cubicBezTo>
                      <a:pt x="269" y="514"/>
                      <a:pt x="270" y="518"/>
                      <a:pt x="270" y="518"/>
                    </a:cubicBezTo>
                    <a:cubicBezTo>
                      <a:pt x="271" y="518"/>
                      <a:pt x="274" y="516"/>
                      <a:pt x="276" y="516"/>
                    </a:cubicBezTo>
                    <a:cubicBezTo>
                      <a:pt x="275" y="516"/>
                      <a:pt x="277" y="517"/>
                      <a:pt x="278" y="518"/>
                    </a:cubicBezTo>
                    <a:cubicBezTo>
                      <a:pt x="279" y="518"/>
                      <a:pt x="280" y="517"/>
                      <a:pt x="281" y="518"/>
                    </a:cubicBezTo>
                    <a:cubicBezTo>
                      <a:pt x="282" y="516"/>
                      <a:pt x="284" y="515"/>
                      <a:pt x="285" y="514"/>
                    </a:cubicBezTo>
                    <a:cubicBezTo>
                      <a:pt x="285" y="514"/>
                      <a:pt x="288" y="513"/>
                      <a:pt x="287" y="512"/>
                    </a:cubicBezTo>
                    <a:cubicBezTo>
                      <a:pt x="282" y="508"/>
                      <a:pt x="292" y="509"/>
                      <a:pt x="293" y="503"/>
                    </a:cubicBezTo>
                    <a:cubicBezTo>
                      <a:pt x="298" y="504"/>
                      <a:pt x="298" y="499"/>
                      <a:pt x="304" y="501"/>
                    </a:cubicBezTo>
                    <a:cubicBezTo>
                      <a:pt x="305" y="501"/>
                      <a:pt x="305" y="503"/>
                      <a:pt x="306" y="503"/>
                    </a:cubicBezTo>
                    <a:cubicBezTo>
                      <a:pt x="308" y="503"/>
                      <a:pt x="311" y="502"/>
                      <a:pt x="313" y="503"/>
                    </a:cubicBezTo>
                    <a:cubicBezTo>
                      <a:pt x="314" y="503"/>
                      <a:pt x="317" y="506"/>
                      <a:pt x="317" y="506"/>
                    </a:cubicBezTo>
                    <a:cubicBezTo>
                      <a:pt x="318" y="507"/>
                      <a:pt x="320" y="504"/>
                      <a:pt x="322" y="505"/>
                    </a:cubicBezTo>
                    <a:cubicBezTo>
                      <a:pt x="323" y="505"/>
                      <a:pt x="322" y="508"/>
                      <a:pt x="322" y="508"/>
                    </a:cubicBezTo>
                    <a:cubicBezTo>
                      <a:pt x="324" y="509"/>
                      <a:pt x="327" y="505"/>
                      <a:pt x="330" y="506"/>
                    </a:cubicBezTo>
                    <a:cubicBezTo>
                      <a:pt x="331" y="508"/>
                      <a:pt x="326" y="508"/>
                      <a:pt x="326" y="508"/>
                    </a:cubicBezTo>
                    <a:cubicBezTo>
                      <a:pt x="327" y="512"/>
                      <a:pt x="339" y="512"/>
                      <a:pt x="345" y="512"/>
                    </a:cubicBezTo>
                    <a:cubicBezTo>
                      <a:pt x="344" y="519"/>
                      <a:pt x="360" y="517"/>
                      <a:pt x="363" y="512"/>
                    </a:cubicBezTo>
                    <a:cubicBezTo>
                      <a:pt x="365" y="514"/>
                      <a:pt x="373" y="510"/>
                      <a:pt x="375" y="512"/>
                    </a:cubicBezTo>
                    <a:cubicBezTo>
                      <a:pt x="377" y="514"/>
                      <a:pt x="375" y="512"/>
                      <a:pt x="378" y="512"/>
                    </a:cubicBezTo>
                    <a:cubicBezTo>
                      <a:pt x="382" y="512"/>
                      <a:pt x="384" y="514"/>
                      <a:pt x="388" y="514"/>
                    </a:cubicBezTo>
                    <a:cubicBezTo>
                      <a:pt x="391" y="513"/>
                      <a:pt x="393" y="511"/>
                      <a:pt x="397" y="510"/>
                    </a:cubicBezTo>
                    <a:cubicBezTo>
                      <a:pt x="398" y="506"/>
                      <a:pt x="398" y="500"/>
                      <a:pt x="403" y="499"/>
                    </a:cubicBezTo>
                    <a:cubicBezTo>
                      <a:pt x="403" y="496"/>
                      <a:pt x="400" y="495"/>
                      <a:pt x="401" y="492"/>
                    </a:cubicBezTo>
                    <a:cubicBezTo>
                      <a:pt x="407" y="492"/>
                      <a:pt x="406" y="480"/>
                      <a:pt x="412" y="486"/>
                    </a:cubicBezTo>
                    <a:cubicBezTo>
                      <a:pt x="413" y="479"/>
                      <a:pt x="410" y="477"/>
                      <a:pt x="404" y="477"/>
                    </a:cubicBezTo>
                    <a:cubicBezTo>
                      <a:pt x="406" y="475"/>
                      <a:pt x="406" y="472"/>
                      <a:pt x="406" y="469"/>
                    </a:cubicBezTo>
                    <a:cubicBezTo>
                      <a:pt x="404" y="464"/>
                      <a:pt x="393" y="467"/>
                      <a:pt x="391" y="462"/>
                    </a:cubicBezTo>
                    <a:cubicBezTo>
                      <a:pt x="388" y="464"/>
                      <a:pt x="382" y="463"/>
                      <a:pt x="380" y="467"/>
                    </a:cubicBezTo>
                    <a:cubicBezTo>
                      <a:pt x="378" y="468"/>
                      <a:pt x="379" y="464"/>
                      <a:pt x="378" y="464"/>
                    </a:cubicBezTo>
                    <a:cubicBezTo>
                      <a:pt x="375" y="462"/>
                      <a:pt x="369" y="465"/>
                      <a:pt x="365" y="464"/>
                    </a:cubicBezTo>
                    <a:cubicBezTo>
                      <a:pt x="363" y="465"/>
                      <a:pt x="363" y="468"/>
                      <a:pt x="360" y="467"/>
                    </a:cubicBezTo>
                    <a:cubicBezTo>
                      <a:pt x="354" y="468"/>
                      <a:pt x="356" y="460"/>
                      <a:pt x="347" y="462"/>
                    </a:cubicBezTo>
                    <a:cubicBezTo>
                      <a:pt x="347" y="458"/>
                      <a:pt x="344" y="458"/>
                      <a:pt x="345" y="454"/>
                    </a:cubicBezTo>
                    <a:cubicBezTo>
                      <a:pt x="343" y="455"/>
                      <a:pt x="342" y="454"/>
                      <a:pt x="341" y="452"/>
                    </a:cubicBezTo>
                    <a:cubicBezTo>
                      <a:pt x="340" y="450"/>
                      <a:pt x="337" y="449"/>
                      <a:pt x="334" y="449"/>
                    </a:cubicBezTo>
                    <a:cubicBezTo>
                      <a:pt x="337" y="444"/>
                      <a:pt x="335" y="433"/>
                      <a:pt x="334" y="428"/>
                    </a:cubicBezTo>
                    <a:cubicBezTo>
                      <a:pt x="329" y="431"/>
                      <a:pt x="323" y="425"/>
                      <a:pt x="322" y="434"/>
                    </a:cubicBezTo>
                    <a:cubicBezTo>
                      <a:pt x="317" y="431"/>
                      <a:pt x="316" y="435"/>
                      <a:pt x="311" y="432"/>
                    </a:cubicBezTo>
                    <a:cubicBezTo>
                      <a:pt x="312" y="434"/>
                      <a:pt x="311" y="435"/>
                      <a:pt x="309" y="436"/>
                    </a:cubicBezTo>
                    <a:cubicBezTo>
                      <a:pt x="311" y="437"/>
                      <a:pt x="312" y="438"/>
                      <a:pt x="313" y="439"/>
                    </a:cubicBezTo>
                    <a:cubicBezTo>
                      <a:pt x="314" y="441"/>
                      <a:pt x="313" y="444"/>
                      <a:pt x="317" y="443"/>
                    </a:cubicBezTo>
                    <a:cubicBezTo>
                      <a:pt x="315" y="449"/>
                      <a:pt x="315" y="447"/>
                      <a:pt x="319" y="451"/>
                    </a:cubicBezTo>
                    <a:cubicBezTo>
                      <a:pt x="320" y="455"/>
                      <a:pt x="316" y="453"/>
                      <a:pt x="315" y="454"/>
                    </a:cubicBezTo>
                    <a:cubicBezTo>
                      <a:pt x="315" y="455"/>
                      <a:pt x="312" y="461"/>
                      <a:pt x="311" y="460"/>
                    </a:cubicBezTo>
                    <a:cubicBezTo>
                      <a:pt x="307" y="456"/>
                      <a:pt x="311" y="465"/>
                      <a:pt x="304" y="464"/>
                    </a:cubicBezTo>
                    <a:cubicBezTo>
                      <a:pt x="303" y="462"/>
                      <a:pt x="302" y="460"/>
                      <a:pt x="300" y="460"/>
                    </a:cubicBezTo>
                    <a:cubicBezTo>
                      <a:pt x="299" y="457"/>
                      <a:pt x="302" y="456"/>
                      <a:pt x="304" y="456"/>
                    </a:cubicBezTo>
                    <a:cubicBezTo>
                      <a:pt x="301" y="453"/>
                      <a:pt x="295" y="451"/>
                      <a:pt x="300" y="447"/>
                    </a:cubicBezTo>
                    <a:cubicBezTo>
                      <a:pt x="298" y="446"/>
                      <a:pt x="294" y="448"/>
                      <a:pt x="293" y="447"/>
                    </a:cubicBezTo>
                    <a:cubicBezTo>
                      <a:pt x="291" y="446"/>
                      <a:pt x="296" y="445"/>
                      <a:pt x="296" y="445"/>
                    </a:cubicBezTo>
                    <a:cubicBezTo>
                      <a:pt x="296" y="445"/>
                      <a:pt x="292" y="440"/>
                      <a:pt x="287" y="438"/>
                    </a:cubicBezTo>
                    <a:cubicBezTo>
                      <a:pt x="288" y="429"/>
                      <a:pt x="283" y="427"/>
                      <a:pt x="283" y="419"/>
                    </a:cubicBezTo>
                    <a:cubicBezTo>
                      <a:pt x="284" y="416"/>
                      <a:pt x="279" y="418"/>
                      <a:pt x="278" y="417"/>
                    </a:cubicBezTo>
                    <a:cubicBezTo>
                      <a:pt x="277" y="416"/>
                      <a:pt x="281" y="414"/>
                      <a:pt x="280" y="413"/>
                    </a:cubicBezTo>
                    <a:cubicBezTo>
                      <a:pt x="276" y="410"/>
                      <a:pt x="275" y="414"/>
                      <a:pt x="272" y="411"/>
                    </a:cubicBezTo>
                    <a:cubicBezTo>
                      <a:pt x="272" y="411"/>
                      <a:pt x="274" y="409"/>
                      <a:pt x="274" y="408"/>
                    </a:cubicBezTo>
                    <a:cubicBezTo>
                      <a:pt x="273" y="406"/>
                      <a:pt x="272" y="410"/>
                      <a:pt x="272" y="410"/>
                    </a:cubicBezTo>
                    <a:cubicBezTo>
                      <a:pt x="270" y="410"/>
                      <a:pt x="271" y="407"/>
                      <a:pt x="270" y="406"/>
                    </a:cubicBezTo>
                    <a:cubicBezTo>
                      <a:pt x="263" y="407"/>
                      <a:pt x="263" y="401"/>
                      <a:pt x="255" y="402"/>
                    </a:cubicBezTo>
                    <a:cubicBezTo>
                      <a:pt x="255" y="400"/>
                      <a:pt x="253" y="400"/>
                      <a:pt x="252" y="398"/>
                    </a:cubicBezTo>
                    <a:cubicBezTo>
                      <a:pt x="251" y="398"/>
                      <a:pt x="252" y="395"/>
                      <a:pt x="252" y="395"/>
                    </a:cubicBezTo>
                    <a:cubicBezTo>
                      <a:pt x="251" y="394"/>
                      <a:pt x="248" y="395"/>
                      <a:pt x="248" y="395"/>
                    </a:cubicBezTo>
                    <a:cubicBezTo>
                      <a:pt x="248" y="394"/>
                      <a:pt x="248" y="387"/>
                      <a:pt x="246" y="389"/>
                    </a:cubicBezTo>
                    <a:cubicBezTo>
                      <a:pt x="245" y="391"/>
                      <a:pt x="244" y="389"/>
                      <a:pt x="242" y="387"/>
                    </a:cubicBezTo>
                    <a:cubicBezTo>
                      <a:pt x="242" y="386"/>
                      <a:pt x="240" y="386"/>
                      <a:pt x="240" y="383"/>
                    </a:cubicBezTo>
                    <a:cubicBezTo>
                      <a:pt x="234" y="384"/>
                      <a:pt x="235" y="386"/>
                      <a:pt x="229" y="383"/>
                    </a:cubicBezTo>
                    <a:cubicBezTo>
                      <a:pt x="227" y="384"/>
                      <a:pt x="228" y="387"/>
                      <a:pt x="226" y="387"/>
                    </a:cubicBezTo>
                    <a:cubicBezTo>
                      <a:pt x="224" y="392"/>
                      <a:pt x="229" y="391"/>
                      <a:pt x="229" y="395"/>
                    </a:cubicBezTo>
                    <a:cubicBezTo>
                      <a:pt x="229" y="396"/>
                      <a:pt x="232" y="399"/>
                      <a:pt x="233" y="400"/>
                    </a:cubicBezTo>
                    <a:cubicBezTo>
                      <a:pt x="234" y="401"/>
                      <a:pt x="235" y="402"/>
                      <a:pt x="237" y="402"/>
                    </a:cubicBezTo>
                    <a:cubicBezTo>
                      <a:pt x="234" y="408"/>
                      <a:pt x="240" y="407"/>
                      <a:pt x="242" y="410"/>
                    </a:cubicBezTo>
                    <a:cubicBezTo>
                      <a:pt x="243" y="410"/>
                      <a:pt x="244" y="417"/>
                      <a:pt x="246" y="415"/>
                    </a:cubicBezTo>
                    <a:cubicBezTo>
                      <a:pt x="249" y="412"/>
                      <a:pt x="246" y="416"/>
                      <a:pt x="248" y="417"/>
                    </a:cubicBezTo>
                    <a:cubicBezTo>
                      <a:pt x="250" y="419"/>
                      <a:pt x="254" y="418"/>
                      <a:pt x="255" y="423"/>
                    </a:cubicBezTo>
                    <a:cubicBezTo>
                      <a:pt x="258" y="421"/>
                      <a:pt x="259" y="424"/>
                      <a:pt x="259" y="424"/>
                    </a:cubicBezTo>
                    <a:cubicBezTo>
                      <a:pt x="260" y="425"/>
                      <a:pt x="262" y="423"/>
                      <a:pt x="261" y="423"/>
                    </a:cubicBezTo>
                    <a:cubicBezTo>
                      <a:pt x="263" y="423"/>
                      <a:pt x="264" y="428"/>
                      <a:pt x="265" y="424"/>
                    </a:cubicBezTo>
                    <a:cubicBezTo>
                      <a:pt x="269" y="424"/>
                      <a:pt x="264" y="433"/>
                      <a:pt x="270" y="430"/>
                    </a:cubicBezTo>
                    <a:cubicBezTo>
                      <a:pt x="270" y="434"/>
                      <a:pt x="262" y="431"/>
                      <a:pt x="259" y="432"/>
                    </a:cubicBezTo>
                    <a:cubicBezTo>
                      <a:pt x="260" y="434"/>
                      <a:pt x="262" y="433"/>
                      <a:pt x="263" y="436"/>
                    </a:cubicBezTo>
                    <a:cubicBezTo>
                      <a:pt x="264" y="439"/>
                      <a:pt x="260" y="445"/>
                      <a:pt x="263" y="445"/>
                    </a:cubicBezTo>
                    <a:cubicBezTo>
                      <a:pt x="261" y="448"/>
                      <a:pt x="257" y="448"/>
                      <a:pt x="253" y="449"/>
                    </a:cubicBezTo>
                    <a:cubicBezTo>
                      <a:pt x="256" y="448"/>
                      <a:pt x="254" y="441"/>
                      <a:pt x="257" y="441"/>
                    </a:cubicBezTo>
                    <a:cubicBezTo>
                      <a:pt x="256" y="440"/>
                      <a:pt x="256" y="436"/>
                      <a:pt x="253" y="436"/>
                    </a:cubicBezTo>
                    <a:cubicBezTo>
                      <a:pt x="251" y="435"/>
                      <a:pt x="255" y="433"/>
                      <a:pt x="250" y="430"/>
                    </a:cubicBezTo>
                    <a:cubicBezTo>
                      <a:pt x="248" y="429"/>
                      <a:pt x="244" y="429"/>
                      <a:pt x="244" y="424"/>
                    </a:cubicBezTo>
                    <a:cubicBezTo>
                      <a:pt x="236" y="426"/>
                      <a:pt x="235" y="421"/>
                      <a:pt x="229" y="421"/>
                    </a:cubicBezTo>
                    <a:cubicBezTo>
                      <a:pt x="228" y="416"/>
                      <a:pt x="225" y="414"/>
                      <a:pt x="222" y="410"/>
                    </a:cubicBezTo>
                    <a:cubicBezTo>
                      <a:pt x="221" y="408"/>
                      <a:pt x="220" y="410"/>
                      <a:pt x="220" y="408"/>
                    </a:cubicBezTo>
                    <a:cubicBezTo>
                      <a:pt x="220" y="405"/>
                      <a:pt x="217" y="407"/>
                      <a:pt x="216" y="406"/>
                    </a:cubicBezTo>
                    <a:cubicBezTo>
                      <a:pt x="216" y="405"/>
                      <a:pt x="217" y="402"/>
                      <a:pt x="216" y="402"/>
                    </a:cubicBezTo>
                    <a:cubicBezTo>
                      <a:pt x="214" y="401"/>
                      <a:pt x="211" y="403"/>
                      <a:pt x="209" y="402"/>
                    </a:cubicBezTo>
                    <a:cubicBezTo>
                      <a:pt x="208" y="401"/>
                      <a:pt x="212" y="400"/>
                      <a:pt x="213" y="400"/>
                    </a:cubicBezTo>
                    <a:cubicBezTo>
                      <a:pt x="210" y="396"/>
                      <a:pt x="199" y="396"/>
                      <a:pt x="194" y="398"/>
                    </a:cubicBezTo>
                    <a:cubicBezTo>
                      <a:pt x="193" y="400"/>
                      <a:pt x="197" y="401"/>
                      <a:pt x="198" y="400"/>
                    </a:cubicBezTo>
                    <a:cubicBezTo>
                      <a:pt x="196" y="403"/>
                      <a:pt x="195" y="401"/>
                      <a:pt x="192" y="402"/>
                    </a:cubicBezTo>
                    <a:cubicBezTo>
                      <a:pt x="188" y="404"/>
                      <a:pt x="188" y="410"/>
                      <a:pt x="185" y="410"/>
                    </a:cubicBezTo>
                    <a:cubicBezTo>
                      <a:pt x="177" y="409"/>
                      <a:pt x="175" y="403"/>
                      <a:pt x="166" y="404"/>
                    </a:cubicBezTo>
                    <a:cubicBezTo>
                      <a:pt x="163" y="405"/>
                      <a:pt x="164" y="410"/>
                      <a:pt x="158" y="408"/>
                    </a:cubicBezTo>
                    <a:cubicBezTo>
                      <a:pt x="158" y="412"/>
                      <a:pt x="158" y="416"/>
                      <a:pt x="158" y="421"/>
                    </a:cubicBezTo>
                    <a:cubicBezTo>
                      <a:pt x="153" y="423"/>
                      <a:pt x="141" y="421"/>
                      <a:pt x="144" y="432"/>
                    </a:cubicBezTo>
                    <a:cubicBezTo>
                      <a:pt x="131" y="429"/>
                      <a:pt x="141" y="439"/>
                      <a:pt x="130" y="439"/>
                    </a:cubicBezTo>
                    <a:cubicBezTo>
                      <a:pt x="130" y="442"/>
                      <a:pt x="137" y="446"/>
                      <a:pt x="132" y="447"/>
                    </a:cubicBezTo>
                    <a:cubicBezTo>
                      <a:pt x="132" y="453"/>
                      <a:pt x="129" y="447"/>
                      <a:pt x="125" y="452"/>
                    </a:cubicBezTo>
                    <a:cubicBezTo>
                      <a:pt x="125" y="455"/>
                      <a:pt x="125" y="456"/>
                      <a:pt x="127" y="456"/>
                    </a:cubicBezTo>
                    <a:cubicBezTo>
                      <a:pt x="127" y="460"/>
                      <a:pt x="120" y="457"/>
                      <a:pt x="117" y="458"/>
                    </a:cubicBezTo>
                    <a:cubicBezTo>
                      <a:pt x="115" y="458"/>
                      <a:pt x="115" y="463"/>
                      <a:pt x="114" y="464"/>
                    </a:cubicBezTo>
                    <a:cubicBezTo>
                      <a:pt x="108" y="466"/>
                      <a:pt x="98" y="462"/>
                      <a:pt x="93" y="469"/>
                    </a:cubicBezTo>
                    <a:cubicBezTo>
                      <a:pt x="91" y="467"/>
                      <a:pt x="89" y="464"/>
                      <a:pt x="88" y="462"/>
                    </a:cubicBezTo>
                    <a:cubicBezTo>
                      <a:pt x="79" y="460"/>
                      <a:pt x="70" y="464"/>
                      <a:pt x="67" y="462"/>
                    </a:cubicBezTo>
                    <a:cubicBezTo>
                      <a:pt x="68" y="455"/>
                      <a:pt x="71" y="447"/>
                      <a:pt x="65" y="443"/>
                    </a:cubicBezTo>
                    <a:cubicBezTo>
                      <a:pt x="64" y="440"/>
                      <a:pt x="68" y="439"/>
                      <a:pt x="69" y="436"/>
                    </a:cubicBezTo>
                    <a:cubicBezTo>
                      <a:pt x="70" y="430"/>
                      <a:pt x="67" y="425"/>
                      <a:pt x="71" y="421"/>
                    </a:cubicBezTo>
                    <a:cubicBezTo>
                      <a:pt x="69" y="417"/>
                      <a:pt x="70" y="411"/>
                      <a:pt x="65" y="410"/>
                    </a:cubicBezTo>
                    <a:cubicBezTo>
                      <a:pt x="66" y="408"/>
                      <a:pt x="70" y="408"/>
                      <a:pt x="69" y="404"/>
                    </a:cubicBezTo>
                    <a:cubicBezTo>
                      <a:pt x="74" y="405"/>
                      <a:pt x="85" y="400"/>
                      <a:pt x="84" y="408"/>
                    </a:cubicBezTo>
                    <a:cubicBezTo>
                      <a:pt x="88" y="404"/>
                      <a:pt x="106" y="412"/>
                      <a:pt x="110" y="408"/>
                    </a:cubicBezTo>
                    <a:cubicBezTo>
                      <a:pt x="112" y="406"/>
                      <a:pt x="111" y="407"/>
                      <a:pt x="114" y="408"/>
                    </a:cubicBezTo>
                    <a:cubicBezTo>
                      <a:pt x="113" y="408"/>
                      <a:pt x="115" y="405"/>
                      <a:pt x="116" y="406"/>
                    </a:cubicBezTo>
                    <a:cubicBezTo>
                      <a:pt x="116" y="406"/>
                      <a:pt x="116" y="408"/>
                      <a:pt x="116" y="408"/>
                    </a:cubicBezTo>
                    <a:cubicBezTo>
                      <a:pt x="121" y="406"/>
                      <a:pt x="124" y="404"/>
                      <a:pt x="125" y="398"/>
                    </a:cubicBezTo>
                    <a:cubicBezTo>
                      <a:pt x="125" y="396"/>
                      <a:pt x="130" y="386"/>
                      <a:pt x="125" y="382"/>
                    </a:cubicBezTo>
                    <a:cubicBezTo>
                      <a:pt x="122" y="379"/>
                      <a:pt x="126" y="379"/>
                      <a:pt x="123" y="374"/>
                    </a:cubicBezTo>
                    <a:cubicBezTo>
                      <a:pt x="123" y="372"/>
                      <a:pt x="120" y="373"/>
                      <a:pt x="117" y="372"/>
                    </a:cubicBezTo>
                    <a:cubicBezTo>
                      <a:pt x="118" y="371"/>
                      <a:pt x="119" y="369"/>
                      <a:pt x="119" y="367"/>
                    </a:cubicBezTo>
                    <a:cubicBezTo>
                      <a:pt x="117" y="365"/>
                      <a:pt x="116" y="369"/>
                      <a:pt x="116" y="369"/>
                    </a:cubicBezTo>
                    <a:cubicBezTo>
                      <a:pt x="113" y="368"/>
                      <a:pt x="115" y="366"/>
                      <a:pt x="114" y="365"/>
                    </a:cubicBezTo>
                    <a:cubicBezTo>
                      <a:pt x="112" y="364"/>
                      <a:pt x="107" y="364"/>
                      <a:pt x="104" y="363"/>
                    </a:cubicBezTo>
                    <a:cubicBezTo>
                      <a:pt x="104" y="363"/>
                      <a:pt x="104" y="361"/>
                      <a:pt x="102" y="361"/>
                    </a:cubicBezTo>
                    <a:cubicBezTo>
                      <a:pt x="100" y="361"/>
                      <a:pt x="99" y="361"/>
                      <a:pt x="99" y="359"/>
                    </a:cubicBezTo>
                    <a:cubicBezTo>
                      <a:pt x="97" y="354"/>
                      <a:pt x="103" y="357"/>
                      <a:pt x="102" y="357"/>
                    </a:cubicBezTo>
                    <a:cubicBezTo>
                      <a:pt x="108" y="356"/>
                      <a:pt x="112" y="352"/>
                      <a:pt x="123" y="354"/>
                    </a:cubicBezTo>
                    <a:cubicBezTo>
                      <a:pt x="124" y="350"/>
                      <a:pt x="122" y="350"/>
                      <a:pt x="119" y="350"/>
                    </a:cubicBezTo>
                    <a:cubicBezTo>
                      <a:pt x="121" y="345"/>
                      <a:pt x="127" y="350"/>
                      <a:pt x="130" y="350"/>
                    </a:cubicBezTo>
                    <a:cubicBezTo>
                      <a:pt x="132" y="350"/>
                      <a:pt x="136" y="346"/>
                      <a:pt x="136" y="350"/>
                    </a:cubicBezTo>
                    <a:cubicBezTo>
                      <a:pt x="140" y="347"/>
                      <a:pt x="140" y="341"/>
                      <a:pt x="147" y="341"/>
                    </a:cubicBezTo>
                    <a:cubicBezTo>
                      <a:pt x="145" y="334"/>
                      <a:pt x="152" y="337"/>
                      <a:pt x="151" y="331"/>
                    </a:cubicBezTo>
                    <a:cubicBezTo>
                      <a:pt x="155" y="331"/>
                      <a:pt x="158" y="331"/>
                      <a:pt x="162" y="331"/>
                    </a:cubicBezTo>
                    <a:cubicBezTo>
                      <a:pt x="162" y="329"/>
                      <a:pt x="160" y="330"/>
                      <a:pt x="158" y="329"/>
                    </a:cubicBezTo>
                    <a:cubicBezTo>
                      <a:pt x="159" y="326"/>
                      <a:pt x="164" y="328"/>
                      <a:pt x="162" y="322"/>
                    </a:cubicBezTo>
                    <a:cubicBezTo>
                      <a:pt x="167" y="322"/>
                      <a:pt x="166" y="325"/>
                      <a:pt x="170" y="322"/>
                    </a:cubicBezTo>
                    <a:cubicBezTo>
                      <a:pt x="165" y="312"/>
                      <a:pt x="173" y="316"/>
                      <a:pt x="173" y="307"/>
                    </a:cubicBezTo>
                    <a:cubicBezTo>
                      <a:pt x="176" y="307"/>
                      <a:pt x="178" y="308"/>
                      <a:pt x="181" y="307"/>
                    </a:cubicBezTo>
                    <a:cubicBezTo>
                      <a:pt x="183" y="306"/>
                      <a:pt x="183" y="304"/>
                      <a:pt x="185" y="303"/>
                    </a:cubicBezTo>
                    <a:cubicBezTo>
                      <a:pt x="187" y="302"/>
                      <a:pt x="186" y="305"/>
                      <a:pt x="186" y="305"/>
                    </a:cubicBezTo>
                    <a:cubicBezTo>
                      <a:pt x="189" y="306"/>
                      <a:pt x="188" y="303"/>
                      <a:pt x="188" y="303"/>
                    </a:cubicBezTo>
                    <a:cubicBezTo>
                      <a:pt x="190" y="303"/>
                      <a:pt x="194" y="304"/>
                      <a:pt x="196" y="303"/>
                    </a:cubicBezTo>
                    <a:cubicBezTo>
                      <a:pt x="198" y="303"/>
                      <a:pt x="199" y="297"/>
                      <a:pt x="203" y="300"/>
                    </a:cubicBezTo>
                    <a:cubicBezTo>
                      <a:pt x="203" y="295"/>
                      <a:pt x="197" y="296"/>
                      <a:pt x="198" y="290"/>
                    </a:cubicBezTo>
                    <a:cubicBezTo>
                      <a:pt x="203" y="289"/>
                      <a:pt x="200" y="288"/>
                      <a:pt x="199" y="281"/>
                    </a:cubicBezTo>
                    <a:cubicBezTo>
                      <a:pt x="199" y="276"/>
                      <a:pt x="202" y="273"/>
                      <a:pt x="201" y="268"/>
                    </a:cubicBezTo>
                    <a:cubicBezTo>
                      <a:pt x="204" y="268"/>
                      <a:pt x="206" y="268"/>
                      <a:pt x="209" y="268"/>
                    </a:cubicBezTo>
                    <a:cubicBezTo>
                      <a:pt x="214" y="268"/>
                      <a:pt x="204" y="263"/>
                      <a:pt x="213" y="264"/>
                    </a:cubicBezTo>
                    <a:cubicBezTo>
                      <a:pt x="213" y="266"/>
                      <a:pt x="215" y="266"/>
                      <a:pt x="216" y="266"/>
                    </a:cubicBezTo>
                    <a:cubicBezTo>
                      <a:pt x="213" y="270"/>
                      <a:pt x="213" y="266"/>
                      <a:pt x="214" y="272"/>
                    </a:cubicBezTo>
                    <a:cubicBezTo>
                      <a:pt x="215" y="275"/>
                      <a:pt x="214" y="278"/>
                      <a:pt x="218" y="277"/>
                    </a:cubicBezTo>
                    <a:cubicBezTo>
                      <a:pt x="218" y="280"/>
                      <a:pt x="218" y="282"/>
                      <a:pt x="216" y="283"/>
                    </a:cubicBezTo>
                    <a:cubicBezTo>
                      <a:pt x="216" y="286"/>
                      <a:pt x="224" y="280"/>
                      <a:pt x="227" y="285"/>
                    </a:cubicBezTo>
                    <a:cubicBezTo>
                      <a:pt x="226" y="290"/>
                      <a:pt x="215" y="286"/>
                      <a:pt x="214" y="292"/>
                    </a:cubicBezTo>
                    <a:cubicBezTo>
                      <a:pt x="213" y="296"/>
                      <a:pt x="219" y="297"/>
                      <a:pt x="220" y="298"/>
                    </a:cubicBezTo>
                    <a:cubicBezTo>
                      <a:pt x="222" y="299"/>
                      <a:pt x="222" y="302"/>
                      <a:pt x="226" y="301"/>
                    </a:cubicBezTo>
                    <a:cubicBezTo>
                      <a:pt x="224" y="298"/>
                      <a:pt x="219" y="298"/>
                      <a:pt x="227" y="298"/>
                    </a:cubicBezTo>
                    <a:cubicBezTo>
                      <a:pt x="230" y="298"/>
                      <a:pt x="233" y="297"/>
                      <a:pt x="235" y="298"/>
                    </a:cubicBezTo>
                    <a:cubicBezTo>
                      <a:pt x="238" y="298"/>
                      <a:pt x="239" y="300"/>
                      <a:pt x="242" y="300"/>
                    </a:cubicBezTo>
                    <a:cubicBezTo>
                      <a:pt x="247" y="300"/>
                      <a:pt x="248" y="296"/>
                      <a:pt x="253" y="298"/>
                    </a:cubicBezTo>
                    <a:cubicBezTo>
                      <a:pt x="254" y="298"/>
                      <a:pt x="260" y="301"/>
                      <a:pt x="263" y="298"/>
                    </a:cubicBezTo>
                    <a:cubicBezTo>
                      <a:pt x="263" y="298"/>
                      <a:pt x="263" y="296"/>
                      <a:pt x="263" y="296"/>
                    </a:cubicBezTo>
                    <a:cubicBezTo>
                      <a:pt x="268" y="294"/>
                      <a:pt x="274" y="296"/>
                      <a:pt x="276" y="292"/>
                    </a:cubicBezTo>
                    <a:cubicBezTo>
                      <a:pt x="283" y="300"/>
                      <a:pt x="288" y="286"/>
                      <a:pt x="293" y="290"/>
                    </a:cubicBezTo>
                    <a:cubicBezTo>
                      <a:pt x="293" y="288"/>
                      <a:pt x="293" y="285"/>
                      <a:pt x="293" y="283"/>
                    </a:cubicBezTo>
                    <a:cubicBezTo>
                      <a:pt x="296" y="284"/>
                      <a:pt x="296" y="281"/>
                      <a:pt x="296" y="279"/>
                    </a:cubicBezTo>
                    <a:cubicBezTo>
                      <a:pt x="296" y="279"/>
                      <a:pt x="298" y="274"/>
                      <a:pt x="298" y="273"/>
                    </a:cubicBezTo>
                    <a:cubicBezTo>
                      <a:pt x="300" y="272"/>
                      <a:pt x="298" y="272"/>
                      <a:pt x="298" y="268"/>
                    </a:cubicBezTo>
                    <a:cubicBezTo>
                      <a:pt x="302" y="268"/>
                      <a:pt x="305" y="267"/>
                      <a:pt x="306" y="264"/>
                    </a:cubicBezTo>
                    <a:cubicBezTo>
                      <a:pt x="308" y="264"/>
                      <a:pt x="307" y="266"/>
                      <a:pt x="308" y="268"/>
                    </a:cubicBezTo>
                    <a:cubicBezTo>
                      <a:pt x="309" y="266"/>
                      <a:pt x="312" y="266"/>
                      <a:pt x="315" y="266"/>
                    </a:cubicBezTo>
                    <a:cubicBezTo>
                      <a:pt x="317" y="266"/>
                      <a:pt x="316" y="262"/>
                      <a:pt x="319" y="262"/>
                    </a:cubicBezTo>
                    <a:cubicBezTo>
                      <a:pt x="319" y="258"/>
                      <a:pt x="318" y="255"/>
                      <a:pt x="315" y="255"/>
                    </a:cubicBezTo>
                    <a:cubicBezTo>
                      <a:pt x="316" y="253"/>
                      <a:pt x="317" y="251"/>
                      <a:pt x="317" y="247"/>
                    </a:cubicBezTo>
                    <a:cubicBezTo>
                      <a:pt x="321" y="248"/>
                      <a:pt x="323" y="247"/>
                      <a:pt x="322" y="244"/>
                    </a:cubicBezTo>
                    <a:cubicBezTo>
                      <a:pt x="327" y="248"/>
                      <a:pt x="328" y="241"/>
                      <a:pt x="335" y="244"/>
                    </a:cubicBezTo>
                    <a:cubicBezTo>
                      <a:pt x="336" y="244"/>
                      <a:pt x="338" y="246"/>
                      <a:pt x="337" y="246"/>
                    </a:cubicBezTo>
                    <a:cubicBezTo>
                      <a:pt x="339" y="246"/>
                      <a:pt x="339" y="244"/>
                      <a:pt x="341" y="244"/>
                    </a:cubicBezTo>
                    <a:cubicBezTo>
                      <a:pt x="343" y="243"/>
                      <a:pt x="345" y="245"/>
                      <a:pt x="345" y="246"/>
                    </a:cubicBezTo>
                    <a:cubicBezTo>
                      <a:pt x="347" y="245"/>
                      <a:pt x="345" y="243"/>
                      <a:pt x="347" y="242"/>
                    </a:cubicBezTo>
                    <a:cubicBezTo>
                      <a:pt x="348" y="241"/>
                      <a:pt x="350" y="242"/>
                      <a:pt x="350" y="242"/>
                    </a:cubicBezTo>
                    <a:cubicBezTo>
                      <a:pt x="353" y="240"/>
                      <a:pt x="353" y="236"/>
                      <a:pt x="358" y="238"/>
                    </a:cubicBezTo>
                    <a:cubicBezTo>
                      <a:pt x="355" y="236"/>
                      <a:pt x="357" y="229"/>
                      <a:pt x="352" y="229"/>
                    </a:cubicBezTo>
                    <a:cubicBezTo>
                      <a:pt x="349" y="226"/>
                      <a:pt x="349" y="232"/>
                      <a:pt x="349" y="232"/>
                    </a:cubicBezTo>
                    <a:cubicBezTo>
                      <a:pt x="347" y="233"/>
                      <a:pt x="346" y="230"/>
                      <a:pt x="345" y="231"/>
                    </a:cubicBezTo>
                    <a:cubicBezTo>
                      <a:pt x="344" y="231"/>
                      <a:pt x="342" y="232"/>
                      <a:pt x="343" y="232"/>
                    </a:cubicBezTo>
                    <a:cubicBezTo>
                      <a:pt x="341" y="232"/>
                      <a:pt x="341" y="230"/>
                      <a:pt x="339" y="231"/>
                    </a:cubicBezTo>
                    <a:cubicBezTo>
                      <a:pt x="336" y="231"/>
                      <a:pt x="334" y="234"/>
                      <a:pt x="330" y="232"/>
                    </a:cubicBezTo>
                    <a:cubicBezTo>
                      <a:pt x="328" y="232"/>
                      <a:pt x="328" y="235"/>
                      <a:pt x="328" y="236"/>
                    </a:cubicBezTo>
                    <a:cubicBezTo>
                      <a:pt x="320" y="235"/>
                      <a:pt x="312" y="237"/>
                      <a:pt x="306" y="234"/>
                    </a:cubicBezTo>
                    <a:cubicBezTo>
                      <a:pt x="305" y="234"/>
                      <a:pt x="306" y="231"/>
                      <a:pt x="306" y="231"/>
                    </a:cubicBezTo>
                    <a:cubicBezTo>
                      <a:pt x="304" y="229"/>
                      <a:pt x="299" y="231"/>
                      <a:pt x="298" y="229"/>
                    </a:cubicBezTo>
                    <a:cubicBezTo>
                      <a:pt x="303" y="218"/>
                      <a:pt x="300" y="213"/>
                      <a:pt x="298" y="201"/>
                    </a:cubicBezTo>
                    <a:cubicBezTo>
                      <a:pt x="303" y="200"/>
                      <a:pt x="311" y="193"/>
                      <a:pt x="313" y="197"/>
                    </a:cubicBezTo>
                    <a:cubicBezTo>
                      <a:pt x="316" y="195"/>
                      <a:pt x="313" y="194"/>
                      <a:pt x="315" y="190"/>
                    </a:cubicBezTo>
                    <a:cubicBezTo>
                      <a:pt x="321" y="190"/>
                      <a:pt x="321" y="179"/>
                      <a:pt x="322" y="177"/>
                    </a:cubicBezTo>
                    <a:cubicBezTo>
                      <a:pt x="323" y="176"/>
                      <a:pt x="326" y="177"/>
                      <a:pt x="326" y="177"/>
                    </a:cubicBezTo>
                    <a:cubicBezTo>
                      <a:pt x="326" y="173"/>
                      <a:pt x="319" y="171"/>
                      <a:pt x="322" y="167"/>
                    </a:cubicBezTo>
                    <a:cubicBezTo>
                      <a:pt x="320" y="169"/>
                      <a:pt x="315" y="167"/>
                      <a:pt x="311" y="167"/>
                    </a:cubicBezTo>
                    <a:cubicBezTo>
                      <a:pt x="307" y="168"/>
                      <a:pt x="303" y="172"/>
                      <a:pt x="298" y="171"/>
                    </a:cubicBezTo>
                    <a:cubicBezTo>
                      <a:pt x="295" y="168"/>
                      <a:pt x="295" y="182"/>
                      <a:pt x="296" y="178"/>
                    </a:cubicBezTo>
                    <a:cubicBezTo>
                      <a:pt x="295" y="182"/>
                      <a:pt x="294" y="177"/>
                      <a:pt x="293" y="178"/>
                    </a:cubicBezTo>
                    <a:cubicBezTo>
                      <a:pt x="291" y="180"/>
                      <a:pt x="294" y="184"/>
                      <a:pt x="293" y="186"/>
                    </a:cubicBezTo>
                    <a:cubicBezTo>
                      <a:pt x="292" y="187"/>
                      <a:pt x="288" y="191"/>
                      <a:pt x="285" y="193"/>
                    </a:cubicBezTo>
                    <a:cubicBezTo>
                      <a:pt x="280" y="199"/>
                      <a:pt x="280" y="203"/>
                      <a:pt x="272" y="203"/>
                    </a:cubicBezTo>
                    <a:cubicBezTo>
                      <a:pt x="272" y="205"/>
                      <a:pt x="275" y="208"/>
                      <a:pt x="272" y="208"/>
                    </a:cubicBezTo>
                    <a:cubicBezTo>
                      <a:pt x="270" y="208"/>
                      <a:pt x="272" y="211"/>
                      <a:pt x="270" y="212"/>
                    </a:cubicBezTo>
                    <a:cubicBezTo>
                      <a:pt x="270" y="212"/>
                      <a:pt x="267" y="211"/>
                      <a:pt x="267" y="212"/>
                    </a:cubicBezTo>
                    <a:cubicBezTo>
                      <a:pt x="266" y="213"/>
                      <a:pt x="267" y="215"/>
                      <a:pt x="267" y="216"/>
                    </a:cubicBezTo>
                    <a:cubicBezTo>
                      <a:pt x="266" y="216"/>
                      <a:pt x="265" y="215"/>
                      <a:pt x="265" y="216"/>
                    </a:cubicBezTo>
                    <a:cubicBezTo>
                      <a:pt x="264" y="218"/>
                      <a:pt x="266" y="223"/>
                      <a:pt x="263" y="223"/>
                    </a:cubicBezTo>
                    <a:cubicBezTo>
                      <a:pt x="264" y="225"/>
                      <a:pt x="268" y="226"/>
                      <a:pt x="265" y="227"/>
                    </a:cubicBezTo>
                    <a:cubicBezTo>
                      <a:pt x="267" y="229"/>
                      <a:pt x="269" y="232"/>
                      <a:pt x="274" y="232"/>
                    </a:cubicBezTo>
                    <a:cubicBezTo>
                      <a:pt x="274" y="236"/>
                      <a:pt x="275" y="237"/>
                      <a:pt x="278" y="238"/>
                    </a:cubicBezTo>
                    <a:cubicBezTo>
                      <a:pt x="276" y="240"/>
                      <a:pt x="275" y="240"/>
                      <a:pt x="274" y="242"/>
                    </a:cubicBezTo>
                    <a:cubicBezTo>
                      <a:pt x="273" y="244"/>
                      <a:pt x="274" y="246"/>
                      <a:pt x="272" y="247"/>
                    </a:cubicBezTo>
                    <a:cubicBezTo>
                      <a:pt x="270" y="249"/>
                      <a:pt x="268" y="249"/>
                      <a:pt x="265" y="249"/>
                    </a:cubicBezTo>
                    <a:cubicBezTo>
                      <a:pt x="264" y="257"/>
                      <a:pt x="257" y="259"/>
                      <a:pt x="259" y="270"/>
                    </a:cubicBezTo>
                    <a:cubicBezTo>
                      <a:pt x="252" y="267"/>
                      <a:pt x="253" y="279"/>
                      <a:pt x="248" y="279"/>
                    </a:cubicBezTo>
                    <a:cubicBezTo>
                      <a:pt x="247" y="279"/>
                      <a:pt x="247" y="279"/>
                      <a:pt x="246" y="279"/>
                    </a:cubicBezTo>
                    <a:cubicBezTo>
                      <a:pt x="244" y="280"/>
                      <a:pt x="245" y="282"/>
                      <a:pt x="244" y="283"/>
                    </a:cubicBezTo>
                    <a:cubicBezTo>
                      <a:pt x="241" y="284"/>
                      <a:pt x="237" y="280"/>
                      <a:pt x="235" y="285"/>
                    </a:cubicBezTo>
                    <a:cubicBezTo>
                      <a:pt x="231" y="284"/>
                      <a:pt x="234" y="277"/>
                      <a:pt x="233" y="273"/>
                    </a:cubicBezTo>
                    <a:cubicBezTo>
                      <a:pt x="231" y="272"/>
                      <a:pt x="232" y="268"/>
                      <a:pt x="229" y="268"/>
                    </a:cubicBezTo>
                    <a:cubicBezTo>
                      <a:pt x="224" y="268"/>
                      <a:pt x="231" y="262"/>
                      <a:pt x="224" y="262"/>
                    </a:cubicBezTo>
                    <a:cubicBezTo>
                      <a:pt x="227" y="258"/>
                      <a:pt x="220" y="257"/>
                      <a:pt x="220" y="255"/>
                    </a:cubicBezTo>
                    <a:cubicBezTo>
                      <a:pt x="220" y="254"/>
                      <a:pt x="222" y="253"/>
                      <a:pt x="222" y="251"/>
                    </a:cubicBezTo>
                    <a:cubicBezTo>
                      <a:pt x="221" y="246"/>
                      <a:pt x="217" y="243"/>
                      <a:pt x="213" y="240"/>
                    </a:cubicBezTo>
                    <a:cubicBezTo>
                      <a:pt x="207" y="242"/>
                      <a:pt x="209" y="251"/>
                      <a:pt x="199" y="249"/>
                    </a:cubicBezTo>
                    <a:cubicBezTo>
                      <a:pt x="200" y="251"/>
                      <a:pt x="202" y="251"/>
                      <a:pt x="203" y="251"/>
                    </a:cubicBezTo>
                    <a:cubicBezTo>
                      <a:pt x="203" y="253"/>
                      <a:pt x="201" y="253"/>
                      <a:pt x="199" y="253"/>
                    </a:cubicBezTo>
                    <a:cubicBezTo>
                      <a:pt x="196" y="253"/>
                      <a:pt x="198" y="259"/>
                      <a:pt x="194" y="259"/>
                    </a:cubicBezTo>
                    <a:cubicBezTo>
                      <a:pt x="185" y="260"/>
                      <a:pt x="188" y="251"/>
                      <a:pt x="179" y="253"/>
                    </a:cubicBezTo>
                    <a:cubicBezTo>
                      <a:pt x="179" y="251"/>
                      <a:pt x="181" y="252"/>
                      <a:pt x="183" y="251"/>
                    </a:cubicBezTo>
                    <a:cubicBezTo>
                      <a:pt x="185" y="246"/>
                      <a:pt x="178" y="242"/>
                      <a:pt x="183" y="240"/>
                    </a:cubicBezTo>
                    <a:cubicBezTo>
                      <a:pt x="181" y="238"/>
                      <a:pt x="179" y="237"/>
                      <a:pt x="177" y="236"/>
                    </a:cubicBezTo>
                    <a:cubicBezTo>
                      <a:pt x="176" y="234"/>
                      <a:pt x="179" y="233"/>
                      <a:pt x="179" y="232"/>
                    </a:cubicBezTo>
                    <a:cubicBezTo>
                      <a:pt x="179" y="231"/>
                      <a:pt x="175" y="229"/>
                      <a:pt x="175" y="229"/>
                    </a:cubicBezTo>
                    <a:cubicBezTo>
                      <a:pt x="175" y="227"/>
                      <a:pt x="178" y="216"/>
                      <a:pt x="175" y="223"/>
                    </a:cubicBezTo>
                    <a:cubicBezTo>
                      <a:pt x="172" y="222"/>
                      <a:pt x="174" y="219"/>
                      <a:pt x="177" y="219"/>
                    </a:cubicBezTo>
                    <a:cubicBezTo>
                      <a:pt x="173" y="213"/>
                      <a:pt x="183" y="211"/>
                      <a:pt x="179" y="210"/>
                    </a:cubicBezTo>
                    <a:cubicBezTo>
                      <a:pt x="179" y="207"/>
                      <a:pt x="184" y="209"/>
                      <a:pt x="185" y="206"/>
                    </a:cubicBezTo>
                    <a:cubicBezTo>
                      <a:pt x="185" y="204"/>
                      <a:pt x="187" y="206"/>
                      <a:pt x="186" y="206"/>
                    </a:cubicBezTo>
                    <a:cubicBezTo>
                      <a:pt x="188" y="205"/>
                      <a:pt x="188" y="203"/>
                      <a:pt x="190" y="203"/>
                    </a:cubicBezTo>
                    <a:cubicBezTo>
                      <a:pt x="192" y="202"/>
                      <a:pt x="192" y="199"/>
                      <a:pt x="192" y="197"/>
                    </a:cubicBezTo>
                    <a:cubicBezTo>
                      <a:pt x="196" y="198"/>
                      <a:pt x="198" y="197"/>
                      <a:pt x="198" y="193"/>
                    </a:cubicBezTo>
                    <a:cubicBezTo>
                      <a:pt x="203" y="192"/>
                      <a:pt x="200" y="200"/>
                      <a:pt x="207" y="197"/>
                    </a:cubicBezTo>
                    <a:cubicBezTo>
                      <a:pt x="207" y="195"/>
                      <a:pt x="205" y="196"/>
                      <a:pt x="203" y="195"/>
                    </a:cubicBezTo>
                    <a:cubicBezTo>
                      <a:pt x="208" y="191"/>
                      <a:pt x="214" y="193"/>
                      <a:pt x="218" y="188"/>
                    </a:cubicBezTo>
                    <a:cubicBezTo>
                      <a:pt x="219" y="187"/>
                      <a:pt x="217" y="185"/>
                      <a:pt x="218" y="184"/>
                    </a:cubicBezTo>
                    <a:cubicBezTo>
                      <a:pt x="219" y="183"/>
                      <a:pt x="221" y="185"/>
                      <a:pt x="222" y="184"/>
                    </a:cubicBezTo>
                    <a:cubicBezTo>
                      <a:pt x="223" y="183"/>
                      <a:pt x="221" y="180"/>
                      <a:pt x="222" y="178"/>
                    </a:cubicBezTo>
                    <a:cubicBezTo>
                      <a:pt x="222" y="177"/>
                      <a:pt x="227" y="176"/>
                      <a:pt x="227" y="175"/>
                    </a:cubicBezTo>
                    <a:cubicBezTo>
                      <a:pt x="228" y="173"/>
                      <a:pt x="226" y="169"/>
                      <a:pt x="227" y="167"/>
                    </a:cubicBezTo>
                    <a:cubicBezTo>
                      <a:pt x="228" y="167"/>
                      <a:pt x="230" y="170"/>
                      <a:pt x="231" y="169"/>
                    </a:cubicBezTo>
                    <a:cubicBezTo>
                      <a:pt x="229" y="170"/>
                      <a:pt x="234" y="160"/>
                      <a:pt x="233" y="160"/>
                    </a:cubicBezTo>
                    <a:cubicBezTo>
                      <a:pt x="237" y="164"/>
                      <a:pt x="238" y="157"/>
                      <a:pt x="242" y="156"/>
                    </a:cubicBezTo>
                    <a:cubicBezTo>
                      <a:pt x="242" y="153"/>
                      <a:pt x="245" y="151"/>
                      <a:pt x="242" y="150"/>
                    </a:cubicBezTo>
                    <a:cubicBezTo>
                      <a:pt x="243" y="147"/>
                      <a:pt x="248" y="150"/>
                      <a:pt x="248" y="145"/>
                    </a:cubicBezTo>
                    <a:cubicBezTo>
                      <a:pt x="248" y="143"/>
                      <a:pt x="251" y="143"/>
                      <a:pt x="253" y="143"/>
                    </a:cubicBezTo>
                    <a:cubicBezTo>
                      <a:pt x="254" y="141"/>
                      <a:pt x="253" y="140"/>
                      <a:pt x="252" y="139"/>
                    </a:cubicBezTo>
                    <a:cubicBezTo>
                      <a:pt x="257" y="135"/>
                      <a:pt x="260" y="135"/>
                      <a:pt x="265" y="134"/>
                    </a:cubicBezTo>
                    <a:cubicBezTo>
                      <a:pt x="267" y="132"/>
                      <a:pt x="264" y="131"/>
                      <a:pt x="267" y="126"/>
                    </a:cubicBezTo>
                    <a:cubicBezTo>
                      <a:pt x="268" y="125"/>
                      <a:pt x="272" y="124"/>
                      <a:pt x="272" y="121"/>
                    </a:cubicBezTo>
                    <a:cubicBezTo>
                      <a:pt x="272" y="116"/>
                      <a:pt x="278" y="123"/>
                      <a:pt x="278" y="115"/>
                    </a:cubicBezTo>
                    <a:cubicBezTo>
                      <a:pt x="285" y="112"/>
                      <a:pt x="292" y="119"/>
                      <a:pt x="293" y="108"/>
                    </a:cubicBezTo>
                    <a:cubicBezTo>
                      <a:pt x="296" y="110"/>
                      <a:pt x="304" y="106"/>
                      <a:pt x="309" y="109"/>
                    </a:cubicBezTo>
                    <a:cubicBezTo>
                      <a:pt x="311" y="108"/>
                      <a:pt x="312" y="106"/>
                      <a:pt x="313" y="104"/>
                    </a:cubicBezTo>
                    <a:cubicBezTo>
                      <a:pt x="318" y="101"/>
                      <a:pt x="323" y="110"/>
                      <a:pt x="322" y="102"/>
                    </a:cubicBezTo>
                    <a:cubicBezTo>
                      <a:pt x="326" y="103"/>
                      <a:pt x="326" y="107"/>
                      <a:pt x="330" y="108"/>
                    </a:cubicBezTo>
                    <a:cubicBezTo>
                      <a:pt x="333" y="107"/>
                      <a:pt x="332" y="102"/>
                      <a:pt x="337" y="104"/>
                    </a:cubicBezTo>
                    <a:cubicBezTo>
                      <a:pt x="338" y="107"/>
                      <a:pt x="336" y="107"/>
                      <a:pt x="335" y="109"/>
                    </a:cubicBezTo>
                    <a:cubicBezTo>
                      <a:pt x="337" y="110"/>
                      <a:pt x="346" y="101"/>
                      <a:pt x="350" y="106"/>
                    </a:cubicBezTo>
                    <a:cubicBezTo>
                      <a:pt x="353" y="108"/>
                      <a:pt x="351" y="105"/>
                      <a:pt x="354" y="106"/>
                    </a:cubicBezTo>
                    <a:cubicBezTo>
                      <a:pt x="358" y="106"/>
                      <a:pt x="362" y="109"/>
                      <a:pt x="367" y="108"/>
                    </a:cubicBezTo>
                    <a:cubicBezTo>
                      <a:pt x="366" y="109"/>
                      <a:pt x="368" y="112"/>
                      <a:pt x="367" y="113"/>
                    </a:cubicBezTo>
                    <a:cubicBezTo>
                      <a:pt x="367" y="114"/>
                      <a:pt x="364" y="113"/>
                      <a:pt x="363" y="113"/>
                    </a:cubicBezTo>
                    <a:cubicBezTo>
                      <a:pt x="362" y="115"/>
                      <a:pt x="364" y="118"/>
                      <a:pt x="360" y="117"/>
                    </a:cubicBezTo>
                    <a:cubicBezTo>
                      <a:pt x="363" y="121"/>
                      <a:pt x="374" y="118"/>
                      <a:pt x="378" y="117"/>
                    </a:cubicBezTo>
                    <a:cubicBezTo>
                      <a:pt x="382" y="115"/>
                      <a:pt x="381" y="120"/>
                      <a:pt x="382" y="121"/>
                    </a:cubicBezTo>
                    <a:cubicBezTo>
                      <a:pt x="384" y="122"/>
                      <a:pt x="388" y="119"/>
                      <a:pt x="388" y="122"/>
                    </a:cubicBezTo>
                    <a:cubicBezTo>
                      <a:pt x="401" y="119"/>
                      <a:pt x="404" y="130"/>
                      <a:pt x="412" y="126"/>
                    </a:cubicBezTo>
                    <a:cubicBezTo>
                      <a:pt x="410" y="132"/>
                      <a:pt x="418" y="129"/>
                      <a:pt x="418" y="134"/>
                    </a:cubicBezTo>
                    <a:cubicBezTo>
                      <a:pt x="422" y="134"/>
                      <a:pt x="430" y="133"/>
                      <a:pt x="425" y="137"/>
                    </a:cubicBezTo>
                    <a:cubicBezTo>
                      <a:pt x="429" y="139"/>
                      <a:pt x="433" y="138"/>
                      <a:pt x="436" y="139"/>
                    </a:cubicBezTo>
                    <a:cubicBezTo>
                      <a:pt x="437" y="139"/>
                      <a:pt x="436" y="143"/>
                      <a:pt x="436" y="143"/>
                    </a:cubicBezTo>
                    <a:cubicBezTo>
                      <a:pt x="437" y="144"/>
                      <a:pt x="441" y="142"/>
                      <a:pt x="442" y="143"/>
                    </a:cubicBezTo>
                    <a:cubicBezTo>
                      <a:pt x="443" y="150"/>
                      <a:pt x="443" y="152"/>
                      <a:pt x="442" y="160"/>
                    </a:cubicBezTo>
                    <a:cubicBezTo>
                      <a:pt x="439" y="155"/>
                      <a:pt x="435" y="161"/>
                      <a:pt x="431" y="162"/>
                    </a:cubicBezTo>
                    <a:cubicBezTo>
                      <a:pt x="425" y="162"/>
                      <a:pt x="419" y="156"/>
                      <a:pt x="414" y="162"/>
                    </a:cubicBezTo>
                    <a:cubicBezTo>
                      <a:pt x="412" y="162"/>
                      <a:pt x="413" y="158"/>
                      <a:pt x="412" y="158"/>
                    </a:cubicBezTo>
                    <a:cubicBezTo>
                      <a:pt x="409" y="157"/>
                      <a:pt x="409" y="160"/>
                      <a:pt x="408" y="160"/>
                    </a:cubicBezTo>
                    <a:cubicBezTo>
                      <a:pt x="406" y="160"/>
                      <a:pt x="405" y="156"/>
                      <a:pt x="404" y="156"/>
                    </a:cubicBezTo>
                    <a:cubicBezTo>
                      <a:pt x="401" y="156"/>
                      <a:pt x="396" y="161"/>
                      <a:pt x="397" y="154"/>
                    </a:cubicBezTo>
                    <a:cubicBezTo>
                      <a:pt x="391" y="156"/>
                      <a:pt x="393" y="154"/>
                      <a:pt x="386" y="154"/>
                    </a:cubicBezTo>
                    <a:cubicBezTo>
                      <a:pt x="385" y="157"/>
                      <a:pt x="387" y="158"/>
                      <a:pt x="390" y="158"/>
                    </a:cubicBezTo>
                    <a:cubicBezTo>
                      <a:pt x="393" y="157"/>
                      <a:pt x="393" y="160"/>
                      <a:pt x="395" y="160"/>
                    </a:cubicBezTo>
                    <a:cubicBezTo>
                      <a:pt x="392" y="163"/>
                      <a:pt x="395" y="162"/>
                      <a:pt x="397" y="163"/>
                    </a:cubicBezTo>
                    <a:cubicBezTo>
                      <a:pt x="398" y="164"/>
                      <a:pt x="397" y="166"/>
                      <a:pt x="397" y="167"/>
                    </a:cubicBezTo>
                    <a:cubicBezTo>
                      <a:pt x="398" y="169"/>
                      <a:pt x="401" y="169"/>
                      <a:pt x="401" y="171"/>
                    </a:cubicBezTo>
                    <a:cubicBezTo>
                      <a:pt x="401" y="173"/>
                      <a:pt x="405" y="178"/>
                      <a:pt x="404" y="184"/>
                    </a:cubicBezTo>
                    <a:cubicBezTo>
                      <a:pt x="405" y="190"/>
                      <a:pt x="416" y="186"/>
                      <a:pt x="418" y="191"/>
                    </a:cubicBezTo>
                    <a:cubicBezTo>
                      <a:pt x="419" y="190"/>
                      <a:pt x="419" y="187"/>
                      <a:pt x="423" y="188"/>
                    </a:cubicBezTo>
                    <a:cubicBezTo>
                      <a:pt x="422" y="182"/>
                      <a:pt x="414" y="184"/>
                      <a:pt x="412" y="180"/>
                    </a:cubicBezTo>
                    <a:cubicBezTo>
                      <a:pt x="411" y="173"/>
                      <a:pt x="422" y="178"/>
                      <a:pt x="427" y="177"/>
                    </a:cubicBezTo>
                    <a:cubicBezTo>
                      <a:pt x="426" y="181"/>
                      <a:pt x="435" y="176"/>
                      <a:pt x="432" y="182"/>
                    </a:cubicBezTo>
                    <a:cubicBezTo>
                      <a:pt x="437" y="184"/>
                      <a:pt x="440" y="176"/>
                      <a:pt x="440" y="184"/>
                    </a:cubicBezTo>
                    <a:cubicBezTo>
                      <a:pt x="445" y="181"/>
                      <a:pt x="440" y="174"/>
                      <a:pt x="436" y="175"/>
                    </a:cubicBezTo>
                    <a:cubicBezTo>
                      <a:pt x="437" y="171"/>
                      <a:pt x="441" y="170"/>
                      <a:pt x="445" y="169"/>
                    </a:cubicBezTo>
                    <a:cubicBezTo>
                      <a:pt x="448" y="167"/>
                      <a:pt x="448" y="162"/>
                      <a:pt x="451" y="160"/>
                    </a:cubicBezTo>
                    <a:cubicBezTo>
                      <a:pt x="459" y="159"/>
                      <a:pt x="463" y="162"/>
                      <a:pt x="468" y="163"/>
                    </a:cubicBezTo>
                    <a:cubicBezTo>
                      <a:pt x="470" y="163"/>
                      <a:pt x="469" y="160"/>
                      <a:pt x="472" y="160"/>
                    </a:cubicBezTo>
                    <a:cubicBezTo>
                      <a:pt x="472" y="157"/>
                      <a:pt x="470" y="155"/>
                      <a:pt x="468" y="154"/>
                    </a:cubicBezTo>
                    <a:cubicBezTo>
                      <a:pt x="471" y="147"/>
                      <a:pt x="471" y="140"/>
                      <a:pt x="470" y="134"/>
                    </a:cubicBezTo>
                    <a:cubicBezTo>
                      <a:pt x="476" y="134"/>
                      <a:pt x="481" y="133"/>
                      <a:pt x="485" y="136"/>
                    </a:cubicBezTo>
                    <a:cubicBezTo>
                      <a:pt x="486" y="136"/>
                      <a:pt x="491" y="136"/>
                      <a:pt x="490" y="141"/>
                    </a:cubicBezTo>
                    <a:cubicBezTo>
                      <a:pt x="486" y="141"/>
                      <a:pt x="483" y="141"/>
                      <a:pt x="479" y="141"/>
                    </a:cubicBezTo>
                    <a:cubicBezTo>
                      <a:pt x="479" y="143"/>
                      <a:pt x="479" y="145"/>
                      <a:pt x="479" y="147"/>
                    </a:cubicBezTo>
                    <a:cubicBezTo>
                      <a:pt x="483" y="152"/>
                      <a:pt x="485" y="146"/>
                      <a:pt x="488" y="149"/>
                    </a:cubicBezTo>
                    <a:cubicBezTo>
                      <a:pt x="490" y="150"/>
                      <a:pt x="483" y="151"/>
                      <a:pt x="483" y="150"/>
                    </a:cubicBezTo>
                    <a:cubicBezTo>
                      <a:pt x="481" y="154"/>
                      <a:pt x="488" y="150"/>
                      <a:pt x="490" y="154"/>
                    </a:cubicBezTo>
                    <a:cubicBezTo>
                      <a:pt x="493" y="152"/>
                      <a:pt x="497" y="150"/>
                      <a:pt x="500" y="147"/>
                    </a:cubicBezTo>
                    <a:cubicBezTo>
                      <a:pt x="500" y="146"/>
                      <a:pt x="502" y="145"/>
                      <a:pt x="501" y="143"/>
                    </a:cubicBezTo>
                    <a:cubicBezTo>
                      <a:pt x="510" y="145"/>
                      <a:pt x="509" y="138"/>
                      <a:pt x="516" y="139"/>
                    </a:cubicBezTo>
                    <a:cubicBezTo>
                      <a:pt x="519" y="138"/>
                      <a:pt x="520" y="137"/>
                      <a:pt x="520" y="134"/>
                    </a:cubicBezTo>
                    <a:cubicBezTo>
                      <a:pt x="523" y="134"/>
                      <a:pt x="525" y="132"/>
                      <a:pt x="526" y="130"/>
                    </a:cubicBezTo>
                    <a:cubicBezTo>
                      <a:pt x="533" y="136"/>
                      <a:pt x="539" y="127"/>
                      <a:pt x="546" y="126"/>
                    </a:cubicBezTo>
                    <a:cubicBezTo>
                      <a:pt x="546" y="129"/>
                      <a:pt x="546" y="131"/>
                      <a:pt x="546" y="134"/>
                    </a:cubicBezTo>
                    <a:cubicBezTo>
                      <a:pt x="553" y="134"/>
                      <a:pt x="559" y="134"/>
                      <a:pt x="563" y="132"/>
                    </a:cubicBezTo>
                    <a:cubicBezTo>
                      <a:pt x="564" y="132"/>
                      <a:pt x="566" y="132"/>
                      <a:pt x="567" y="132"/>
                    </a:cubicBezTo>
                    <a:cubicBezTo>
                      <a:pt x="567" y="132"/>
                      <a:pt x="566" y="130"/>
                      <a:pt x="567" y="130"/>
                    </a:cubicBezTo>
                    <a:cubicBezTo>
                      <a:pt x="570" y="129"/>
                      <a:pt x="576" y="130"/>
                      <a:pt x="576" y="124"/>
                    </a:cubicBezTo>
                    <a:cubicBezTo>
                      <a:pt x="581" y="127"/>
                      <a:pt x="588" y="127"/>
                      <a:pt x="591" y="132"/>
                    </a:cubicBezTo>
                    <a:cubicBezTo>
                      <a:pt x="594" y="131"/>
                      <a:pt x="595" y="129"/>
                      <a:pt x="596" y="126"/>
                    </a:cubicBezTo>
                    <a:cubicBezTo>
                      <a:pt x="597" y="124"/>
                      <a:pt x="588" y="122"/>
                      <a:pt x="595" y="121"/>
                    </a:cubicBezTo>
                    <a:cubicBezTo>
                      <a:pt x="592" y="116"/>
                      <a:pt x="583" y="118"/>
                      <a:pt x="585" y="108"/>
                    </a:cubicBezTo>
                    <a:cubicBezTo>
                      <a:pt x="588" y="109"/>
                      <a:pt x="589" y="112"/>
                      <a:pt x="595" y="113"/>
                    </a:cubicBezTo>
                    <a:cubicBezTo>
                      <a:pt x="597" y="114"/>
                      <a:pt x="600" y="118"/>
                      <a:pt x="606" y="117"/>
                    </a:cubicBezTo>
                    <a:cubicBezTo>
                      <a:pt x="607" y="117"/>
                      <a:pt x="608" y="115"/>
                      <a:pt x="608" y="115"/>
                    </a:cubicBezTo>
                    <a:cubicBezTo>
                      <a:pt x="609" y="115"/>
                      <a:pt x="611" y="118"/>
                      <a:pt x="611" y="115"/>
                    </a:cubicBezTo>
                    <a:cubicBezTo>
                      <a:pt x="614" y="115"/>
                      <a:pt x="614" y="118"/>
                      <a:pt x="615" y="119"/>
                    </a:cubicBezTo>
                    <a:cubicBezTo>
                      <a:pt x="618" y="120"/>
                      <a:pt x="621" y="118"/>
                      <a:pt x="621" y="122"/>
                    </a:cubicBezTo>
                    <a:cubicBezTo>
                      <a:pt x="627" y="120"/>
                      <a:pt x="629" y="124"/>
                      <a:pt x="636" y="121"/>
                    </a:cubicBezTo>
                    <a:cubicBezTo>
                      <a:pt x="633" y="127"/>
                      <a:pt x="642" y="122"/>
                      <a:pt x="639" y="128"/>
                    </a:cubicBezTo>
                    <a:cubicBezTo>
                      <a:pt x="643" y="128"/>
                      <a:pt x="644" y="129"/>
                      <a:pt x="645" y="132"/>
                    </a:cubicBezTo>
                    <a:cubicBezTo>
                      <a:pt x="651" y="131"/>
                      <a:pt x="652" y="135"/>
                      <a:pt x="658" y="134"/>
                    </a:cubicBezTo>
                    <a:cubicBezTo>
                      <a:pt x="661" y="122"/>
                      <a:pt x="647" y="128"/>
                      <a:pt x="651" y="117"/>
                    </a:cubicBezTo>
                    <a:cubicBezTo>
                      <a:pt x="650" y="114"/>
                      <a:pt x="648" y="118"/>
                      <a:pt x="645" y="117"/>
                    </a:cubicBezTo>
                    <a:cubicBezTo>
                      <a:pt x="645" y="113"/>
                      <a:pt x="648" y="111"/>
                      <a:pt x="647" y="106"/>
                    </a:cubicBezTo>
                    <a:cubicBezTo>
                      <a:pt x="647" y="103"/>
                      <a:pt x="644" y="105"/>
                      <a:pt x="643" y="104"/>
                    </a:cubicBezTo>
                    <a:cubicBezTo>
                      <a:pt x="643" y="103"/>
                      <a:pt x="647" y="100"/>
                      <a:pt x="643" y="100"/>
                    </a:cubicBezTo>
                    <a:cubicBezTo>
                      <a:pt x="643" y="96"/>
                      <a:pt x="648" y="98"/>
                      <a:pt x="647" y="93"/>
                    </a:cubicBezTo>
                    <a:cubicBezTo>
                      <a:pt x="651" y="93"/>
                      <a:pt x="649" y="88"/>
                      <a:pt x="654" y="89"/>
                    </a:cubicBezTo>
                    <a:cubicBezTo>
                      <a:pt x="654" y="85"/>
                      <a:pt x="656" y="83"/>
                      <a:pt x="660" y="83"/>
                    </a:cubicBezTo>
                    <a:cubicBezTo>
                      <a:pt x="658" y="75"/>
                      <a:pt x="666" y="77"/>
                      <a:pt x="665" y="70"/>
                    </a:cubicBezTo>
                    <a:cubicBezTo>
                      <a:pt x="674" y="69"/>
                      <a:pt x="678" y="73"/>
                      <a:pt x="684" y="74"/>
                    </a:cubicBezTo>
                    <a:cubicBezTo>
                      <a:pt x="684" y="77"/>
                      <a:pt x="684" y="79"/>
                      <a:pt x="686" y="80"/>
                    </a:cubicBezTo>
                    <a:cubicBezTo>
                      <a:pt x="686" y="82"/>
                      <a:pt x="682" y="81"/>
                      <a:pt x="680" y="81"/>
                    </a:cubicBezTo>
                    <a:cubicBezTo>
                      <a:pt x="680" y="89"/>
                      <a:pt x="684" y="92"/>
                      <a:pt x="680" y="98"/>
                    </a:cubicBezTo>
                    <a:cubicBezTo>
                      <a:pt x="682" y="99"/>
                      <a:pt x="683" y="101"/>
                      <a:pt x="684" y="102"/>
                    </a:cubicBezTo>
                    <a:cubicBezTo>
                      <a:pt x="685" y="103"/>
                      <a:pt x="686" y="104"/>
                      <a:pt x="688" y="104"/>
                    </a:cubicBezTo>
                    <a:cubicBezTo>
                      <a:pt x="685" y="108"/>
                      <a:pt x="687" y="118"/>
                      <a:pt x="684" y="122"/>
                    </a:cubicBezTo>
                    <a:cubicBezTo>
                      <a:pt x="682" y="128"/>
                      <a:pt x="689" y="126"/>
                      <a:pt x="690" y="130"/>
                    </a:cubicBezTo>
                    <a:cubicBezTo>
                      <a:pt x="688" y="145"/>
                      <a:pt x="682" y="154"/>
                      <a:pt x="669" y="158"/>
                    </a:cubicBezTo>
                    <a:cubicBezTo>
                      <a:pt x="670" y="162"/>
                      <a:pt x="677" y="158"/>
                      <a:pt x="678" y="162"/>
                    </a:cubicBezTo>
                    <a:cubicBezTo>
                      <a:pt x="683" y="161"/>
                      <a:pt x="682" y="155"/>
                      <a:pt x="688" y="156"/>
                    </a:cubicBezTo>
                    <a:cubicBezTo>
                      <a:pt x="687" y="158"/>
                      <a:pt x="686" y="159"/>
                      <a:pt x="686" y="162"/>
                    </a:cubicBezTo>
                    <a:cubicBezTo>
                      <a:pt x="688" y="161"/>
                      <a:pt x="687" y="158"/>
                      <a:pt x="690" y="158"/>
                    </a:cubicBezTo>
                    <a:cubicBezTo>
                      <a:pt x="692" y="158"/>
                      <a:pt x="691" y="155"/>
                      <a:pt x="692" y="154"/>
                    </a:cubicBezTo>
                    <a:cubicBezTo>
                      <a:pt x="692" y="154"/>
                      <a:pt x="695" y="155"/>
                      <a:pt x="695" y="154"/>
                    </a:cubicBezTo>
                    <a:cubicBezTo>
                      <a:pt x="696" y="153"/>
                      <a:pt x="695" y="150"/>
                      <a:pt x="695" y="149"/>
                    </a:cubicBezTo>
                    <a:cubicBezTo>
                      <a:pt x="697" y="149"/>
                      <a:pt x="699" y="149"/>
                      <a:pt x="701" y="149"/>
                    </a:cubicBezTo>
                    <a:cubicBezTo>
                      <a:pt x="699" y="143"/>
                      <a:pt x="707" y="137"/>
                      <a:pt x="701" y="134"/>
                    </a:cubicBezTo>
                    <a:cubicBezTo>
                      <a:pt x="701" y="132"/>
                      <a:pt x="705" y="132"/>
                      <a:pt x="705" y="130"/>
                    </a:cubicBezTo>
                    <a:cubicBezTo>
                      <a:pt x="705" y="128"/>
                      <a:pt x="702" y="128"/>
                      <a:pt x="701" y="128"/>
                    </a:cubicBezTo>
                    <a:cubicBezTo>
                      <a:pt x="701" y="124"/>
                      <a:pt x="707" y="127"/>
                      <a:pt x="710" y="126"/>
                    </a:cubicBezTo>
                    <a:cubicBezTo>
                      <a:pt x="708" y="124"/>
                      <a:pt x="710" y="119"/>
                      <a:pt x="705" y="121"/>
                    </a:cubicBezTo>
                    <a:cubicBezTo>
                      <a:pt x="700" y="123"/>
                      <a:pt x="698" y="116"/>
                      <a:pt x="697" y="121"/>
                    </a:cubicBezTo>
                    <a:cubicBezTo>
                      <a:pt x="694" y="117"/>
                      <a:pt x="694" y="113"/>
                      <a:pt x="695" y="109"/>
                    </a:cubicBezTo>
                    <a:cubicBezTo>
                      <a:pt x="695" y="109"/>
                      <a:pt x="699" y="110"/>
                      <a:pt x="699" y="109"/>
                    </a:cubicBezTo>
                    <a:cubicBezTo>
                      <a:pt x="701" y="108"/>
                      <a:pt x="698" y="102"/>
                      <a:pt x="699" y="100"/>
                    </a:cubicBezTo>
                    <a:cubicBezTo>
                      <a:pt x="699" y="97"/>
                      <a:pt x="697" y="100"/>
                      <a:pt x="697" y="100"/>
                    </a:cubicBezTo>
                    <a:cubicBezTo>
                      <a:pt x="693" y="97"/>
                      <a:pt x="696" y="93"/>
                      <a:pt x="693" y="89"/>
                    </a:cubicBezTo>
                    <a:cubicBezTo>
                      <a:pt x="701" y="91"/>
                      <a:pt x="698" y="84"/>
                      <a:pt x="703" y="83"/>
                    </a:cubicBezTo>
                    <a:cubicBezTo>
                      <a:pt x="703" y="80"/>
                      <a:pt x="703" y="77"/>
                      <a:pt x="703" y="74"/>
                    </a:cubicBezTo>
                    <a:cubicBezTo>
                      <a:pt x="709" y="72"/>
                      <a:pt x="706" y="80"/>
                      <a:pt x="706" y="83"/>
                    </a:cubicBezTo>
                    <a:cubicBezTo>
                      <a:pt x="707" y="86"/>
                      <a:pt x="710" y="82"/>
                      <a:pt x="710" y="85"/>
                    </a:cubicBezTo>
                    <a:cubicBezTo>
                      <a:pt x="710" y="86"/>
                      <a:pt x="708" y="88"/>
                      <a:pt x="708" y="87"/>
                    </a:cubicBezTo>
                    <a:cubicBezTo>
                      <a:pt x="710" y="92"/>
                      <a:pt x="714" y="93"/>
                      <a:pt x="719" y="96"/>
                    </a:cubicBezTo>
                    <a:cubicBezTo>
                      <a:pt x="723" y="97"/>
                      <a:pt x="719" y="91"/>
                      <a:pt x="718" y="91"/>
                    </a:cubicBezTo>
                    <a:cubicBezTo>
                      <a:pt x="720" y="88"/>
                      <a:pt x="726" y="88"/>
                      <a:pt x="731" y="87"/>
                    </a:cubicBezTo>
                    <a:cubicBezTo>
                      <a:pt x="730" y="85"/>
                      <a:pt x="727" y="85"/>
                      <a:pt x="725" y="85"/>
                    </a:cubicBezTo>
                    <a:cubicBezTo>
                      <a:pt x="727" y="80"/>
                      <a:pt x="722" y="80"/>
                      <a:pt x="723" y="76"/>
                    </a:cubicBezTo>
                    <a:cubicBezTo>
                      <a:pt x="725" y="80"/>
                      <a:pt x="736" y="74"/>
                      <a:pt x="734" y="81"/>
                    </a:cubicBezTo>
                    <a:cubicBezTo>
                      <a:pt x="736" y="83"/>
                      <a:pt x="738" y="80"/>
                      <a:pt x="738" y="80"/>
                    </a:cubicBezTo>
                    <a:cubicBezTo>
                      <a:pt x="741" y="80"/>
                      <a:pt x="739" y="82"/>
                      <a:pt x="740" y="83"/>
                    </a:cubicBezTo>
                    <a:cubicBezTo>
                      <a:pt x="741" y="84"/>
                      <a:pt x="743" y="83"/>
                      <a:pt x="744" y="83"/>
                    </a:cubicBezTo>
                    <a:cubicBezTo>
                      <a:pt x="747" y="87"/>
                      <a:pt x="754" y="83"/>
                      <a:pt x="749" y="89"/>
                    </a:cubicBezTo>
                    <a:cubicBezTo>
                      <a:pt x="752" y="89"/>
                      <a:pt x="756" y="89"/>
                      <a:pt x="759" y="89"/>
                    </a:cubicBezTo>
                    <a:cubicBezTo>
                      <a:pt x="759" y="87"/>
                      <a:pt x="751" y="85"/>
                      <a:pt x="757" y="83"/>
                    </a:cubicBezTo>
                    <a:cubicBezTo>
                      <a:pt x="755" y="82"/>
                      <a:pt x="753" y="81"/>
                      <a:pt x="751" y="80"/>
                    </a:cubicBezTo>
                    <a:cubicBezTo>
                      <a:pt x="750" y="70"/>
                      <a:pt x="751" y="70"/>
                      <a:pt x="751" y="59"/>
                    </a:cubicBezTo>
                    <a:cubicBezTo>
                      <a:pt x="761" y="58"/>
                      <a:pt x="775" y="61"/>
                      <a:pt x="783" y="59"/>
                    </a:cubicBezTo>
                    <a:cubicBezTo>
                      <a:pt x="786" y="58"/>
                      <a:pt x="784" y="53"/>
                      <a:pt x="788" y="57"/>
                    </a:cubicBezTo>
                    <a:cubicBezTo>
                      <a:pt x="794" y="53"/>
                      <a:pt x="790" y="50"/>
                      <a:pt x="792" y="44"/>
                    </a:cubicBezTo>
                    <a:cubicBezTo>
                      <a:pt x="797" y="45"/>
                      <a:pt x="799" y="44"/>
                      <a:pt x="801" y="42"/>
                    </a:cubicBezTo>
                    <a:cubicBezTo>
                      <a:pt x="804" y="38"/>
                      <a:pt x="809" y="37"/>
                      <a:pt x="813" y="33"/>
                    </a:cubicBezTo>
                    <a:cubicBezTo>
                      <a:pt x="832" y="30"/>
                      <a:pt x="851" y="28"/>
                      <a:pt x="867" y="22"/>
                    </a:cubicBezTo>
                    <a:cubicBezTo>
                      <a:pt x="870" y="19"/>
                      <a:pt x="870" y="26"/>
                      <a:pt x="870" y="26"/>
                    </a:cubicBezTo>
                    <a:cubicBezTo>
                      <a:pt x="871" y="25"/>
                      <a:pt x="874" y="21"/>
                      <a:pt x="872" y="20"/>
                    </a:cubicBezTo>
                    <a:cubicBezTo>
                      <a:pt x="875" y="21"/>
                      <a:pt x="872" y="23"/>
                      <a:pt x="874" y="26"/>
                    </a:cubicBezTo>
                    <a:cubicBezTo>
                      <a:pt x="875" y="26"/>
                      <a:pt x="879" y="25"/>
                      <a:pt x="878" y="27"/>
                    </a:cubicBezTo>
                    <a:cubicBezTo>
                      <a:pt x="881" y="26"/>
                      <a:pt x="876" y="25"/>
                      <a:pt x="880" y="24"/>
                    </a:cubicBezTo>
                    <a:cubicBezTo>
                      <a:pt x="883" y="23"/>
                      <a:pt x="889" y="24"/>
                      <a:pt x="889" y="18"/>
                    </a:cubicBezTo>
                    <a:cubicBezTo>
                      <a:pt x="893" y="19"/>
                      <a:pt x="895" y="18"/>
                      <a:pt x="895" y="14"/>
                    </a:cubicBezTo>
                    <a:cubicBezTo>
                      <a:pt x="897" y="15"/>
                      <a:pt x="898" y="18"/>
                      <a:pt x="900" y="18"/>
                    </a:cubicBezTo>
                    <a:cubicBezTo>
                      <a:pt x="905" y="18"/>
                      <a:pt x="904" y="12"/>
                      <a:pt x="904" y="7"/>
                    </a:cubicBezTo>
                    <a:cubicBezTo>
                      <a:pt x="913" y="4"/>
                      <a:pt x="922" y="0"/>
                      <a:pt x="936" y="1"/>
                    </a:cubicBezTo>
                    <a:cubicBezTo>
                      <a:pt x="934" y="3"/>
                      <a:pt x="934" y="6"/>
                      <a:pt x="934" y="9"/>
                    </a:cubicBezTo>
                    <a:cubicBezTo>
                      <a:pt x="937" y="13"/>
                      <a:pt x="945" y="13"/>
                      <a:pt x="949" y="9"/>
                    </a:cubicBezTo>
                    <a:cubicBezTo>
                      <a:pt x="951" y="9"/>
                      <a:pt x="950" y="11"/>
                      <a:pt x="949" y="11"/>
                    </a:cubicBezTo>
                    <a:close/>
                    <a:moveTo>
                      <a:pt x="1396" y="238"/>
                    </a:moveTo>
                    <a:cubicBezTo>
                      <a:pt x="1396" y="236"/>
                      <a:pt x="1393" y="236"/>
                      <a:pt x="1392" y="234"/>
                    </a:cubicBezTo>
                    <a:cubicBezTo>
                      <a:pt x="1386" y="233"/>
                      <a:pt x="1386" y="238"/>
                      <a:pt x="1392" y="236"/>
                    </a:cubicBezTo>
                    <a:cubicBezTo>
                      <a:pt x="1393" y="238"/>
                      <a:pt x="1394" y="238"/>
                      <a:pt x="1396" y="238"/>
                    </a:cubicBezTo>
                    <a:close/>
                    <a:moveTo>
                      <a:pt x="403" y="378"/>
                    </a:moveTo>
                    <a:cubicBezTo>
                      <a:pt x="401" y="384"/>
                      <a:pt x="409" y="380"/>
                      <a:pt x="406" y="387"/>
                    </a:cubicBezTo>
                    <a:cubicBezTo>
                      <a:pt x="410" y="388"/>
                      <a:pt x="411" y="384"/>
                      <a:pt x="412" y="387"/>
                    </a:cubicBezTo>
                    <a:cubicBezTo>
                      <a:pt x="412" y="389"/>
                      <a:pt x="411" y="389"/>
                      <a:pt x="410" y="389"/>
                    </a:cubicBezTo>
                    <a:cubicBezTo>
                      <a:pt x="407" y="390"/>
                      <a:pt x="399" y="393"/>
                      <a:pt x="397" y="393"/>
                    </a:cubicBezTo>
                    <a:cubicBezTo>
                      <a:pt x="392" y="392"/>
                      <a:pt x="391" y="388"/>
                      <a:pt x="388" y="385"/>
                    </a:cubicBezTo>
                    <a:cubicBezTo>
                      <a:pt x="388" y="382"/>
                      <a:pt x="393" y="384"/>
                      <a:pt x="393" y="382"/>
                    </a:cubicBezTo>
                    <a:cubicBezTo>
                      <a:pt x="389" y="378"/>
                      <a:pt x="388" y="377"/>
                      <a:pt x="382" y="380"/>
                    </a:cubicBezTo>
                    <a:cubicBezTo>
                      <a:pt x="380" y="376"/>
                      <a:pt x="379" y="373"/>
                      <a:pt x="373" y="374"/>
                    </a:cubicBezTo>
                    <a:cubicBezTo>
                      <a:pt x="370" y="374"/>
                      <a:pt x="372" y="377"/>
                      <a:pt x="371" y="378"/>
                    </a:cubicBezTo>
                    <a:cubicBezTo>
                      <a:pt x="370" y="379"/>
                      <a:pt x="367" y="379"/>
                      <a:pt x="365" y="380"/>
                    </a:cubicBezTo>
                    <a:cubicBezTo>
                      <a:pt x="363" y="381"/>
                      <a:pt x="362" y="387"/>
                      <a:pt x="358" y="385"/>
                    </a:cubicBezTo>
                    <a:cubicBezTo>
                      <a:pt x="360" y="392"/>
                      <a:pt x="354" y="394"/>
                      <a:pt x="354" y="395"/>
                    </a:cubicBezTo>
                    <a:cubicBezTo>
                      <a:pt x="353" y="399"/>
                      <a:pt x="354" y="403"/>
                      <a:pt x="352" y="408"/>
                    </a:cubicBezTo>
                    <a:cubicBezTo>
                      <a:pt x="350" y="408"/>
                      <a:pt x="350" y="406"/>
                      <a:pt x="349" y="406"/>
                    </a:cubicBezTo>
                    <a:cubicBezTo>
                      <a:pt x="347" y="412"/>
                      <a:pt x="353" y="415"/>
                      <a:pt x="349" y="419"/>
                    </a:cubicBezTo>
                    <a:cubicBezTo>
                      <a:pt x="352" y="417"/>
                      <a:pt x="351" y="422"/>
                      <a:pt x="352" y="423"/>
                    </a:cubicBezTo>
                    <a:cubicBezTo>
                      <a:pt x="353" y="423"/>
                      <a:pt x="355" y="422"/>
                      <a:pt x="356" y="423"/>
                    </a:cubicBezTo>
                    <a:cubicBezTo>
                      <a:pt x="360" y="424"/>
                      <a:pt x="361" y="427"/>
                      <a:pt x="363" y="424"/>
                    </a:cubicBezTo>
                    <a:cubicBezTo>
                      <a:pt x="364" y="424"/>
                      <a:pt x="367" y="425"/>
                      <a:pt x="367" y="424"/>
                    </a:cubicBezTo>
                    <a:cubicBezTo>
                      <a:pt x="374" y="424"/>
                      <a:pt x="372" y="423"/>
                      <a:pt x="375" y="421"/>
                    </a:cubicBezTo>
                    <a:cubicBezTo>
                      <a:pt x="378" y="420"/>
                      <a:pt x="379" y="423"/>
                      <a:pt x="382" y="423"/>
                    </a:cubicBezTo>
                    <a:cubicBezTo>
                      <a:pt x="382" y="421"/>
                      <a:pt x="382" y="419"/>
                      <a:pt x="384" y="419"/>
                    </a:cubicBezTo>
                    <a:cubicBezTo>
                      <a:pt x="388" y="418"/>
                      <a:pt x="397" y="418"/>
                      <a:pt x="401" y="419"/>
                    </a:cubicBezTo>
                    <a:cubicBezTo>
                      <a:pt x="404" y="420"/>
                      <a:pt x="405" y="422"/>
                      <a:pt x="408" y="423"/>
                    </a:cubicBezTo>
                    <a:cubicBezTo>
                      <a:pt x="410" y="423"/>
                      <a:pt x="410" y="421"/>
                      <a:pt x="412" y="421"/>
                    </a:cubicBezTo>
                    <a:cubicBezTo>
                      <a:pt x="411" y="421"/>
                      <a:pt x="413" y="422"/>
                      <a:pt x="414" y="423"/>
                    </a:cubicBezTo>
                    <a:cubicBezTo>
                      <a:pt x="419" y="424"/>
                      <a:pt x="419" y="424"/>
                      <a:pt x="423" y="424"/>
                    </a:cubicBezTo>
                    <a:cubicBezTo>
                      <a:pt x="431" y="425"/>
                      <a:pt x="441" y="423"/>
                      <a:pt x="449" y="424"/>
                    </a:cubicBezTo>
                    <a:cubicBezTo>
                      <a:pt x="449" y="420"/>
                      <a:pt x="449" y="417"/>
                      <a:pt x="451" y="415"/>
                    </a:cubicBezTo>
                    <a:cubicBezTo>
                      <a:pt x="445" y="407"/>
                      <a:pt x="439" y="398"/>
                      <a:pt x="427" y="396"/>
                    </a:cubicBezTo>
                    <a:cubicBezTo>
                      <a:pt x="427" y="393"/>
                      <a:pt x="424" y="393"/>
                      <a:pt x="423" y="391"/>
                    </a:cubicBezTo>
                    <a:cubicBezTo>
                      <a:pt x="423" y="388"/>
                      <a:pt x="422" y="387"/>
                      <a:pt x="421" y="385"/>
                    </a:cubicBezTo>
                    <a:cubicBezTo>
                      <a:pt x="422" y="380"/>
                      <a:pt x="428" y="379"/>
                      <a:pt x="427" y="372"/>
                    </a:cubicBezTo>
                    <a:cubicBezTo>
                      <a:pt x="416" y="371"/>
                      <a:pt x="411" y="376"/>
                      <a:pt x="403" y="378"/>
                    </a:cubicBezTo>
                    <a:close/>
                    <a:moveTo>
                      <a:pt x="531" y="464"/>
                    </a:moveTo>
                    <a:cubicBezTo>
                      <a:pt x="529" y="464"/>
                      <a:pt x="526" y="464"/>
                      <a:pt x="529" y="465"/>
                    </a:cubicBezTo>
                    <a:cubicBezTo>
                      <a:pt x="532" y="463"/>
                      <a:pt x="539" y="463"/>
                      <a:pt x="542" y="462"/>
                    </a:cubicBezTo>
                    <a:cubicBezTo>
                      <a:pt x="543" y="462"/>
                      <a:pt x="542" y="458"/>
                      <a:pt x="542" y="458"/>
                    </a:cubicBezTo>
                    <a:cubicBezTo>
                      <a:pt x="543" y="457"/>
                      <a:pt x="545" y="460"/>
                      <a:pt x="546" y="460"/>
                    </a:cubicBezTo>
                    <a:cubicBezTo>
                      <a:pt x="546" y="456"/>
                      <a:pt x="546" y="451"/>
                      <a:pt x="546" y="447"/>
                    </a:cubicBezTo>
                    <a:cubicBezTo>
                      <a:pt x="544" y="444"/>
                      <a:pt x="542" y="443"/>
                      <a:pt x="541" y="441"/>
                    </a:cubicBezTo>
                    <a:cubicBezTo>
                      <a:pt x="540" y="440"/>
                      <a:pt x="541" y="438"/>
                      <a:pt x="541" y="438"/>
                    </a:cubicBezTo>
                    <a:cubicBezTo>
                      <a:pt x="540" y="435"/>
                      <a:pt x="534" y="433"/>
                      <a:pt x="539" y="432"/>
                    </a:cubicBezTo>
                    <a:cubicBezTo>
                      <a:pt x="542" y="432"/>
                      <a:pt x="546" y="432"/>
                      <a:pt x="550" y="432"/>
                    </a:cubicBezTo>
                    <a:cubicBezTo>
                      <a:pt x="551" y="425"/>
                      <a:pt x="546" y="425"/>
                      <a:pt x="546" y="423"/>
                    </a:cubicBezTo>
                    <a:cubicBezTo>
                      <a:pt x="546" y="419"/>
                      <a:pt x="542" y="419"/>
                      <a:pt x="541" y="417"/>
                    </a:cubicBezTo>
                    <a:cubicBezTo>
                      <a:pt x="541" y="417"/>
                      <a:pt x="544" y="415"/>
                      <a:pt x="542" y="413"/>
                    </a:cubicBezTo>
                    <a:cubicBezTo>
                      <a:pt x="537" y="415"/>
                      <a:pt x="536" y="411"/>
                      <a:pt x="531" y="411"/>
                    </a:cubicBezTo>
                    <a:cubicBezTo>
                      <a:pt x="533" y="401"/>
                      <a:pt x="520" y="404"/>
                      <a:pt x="520" y="395"/>
                    </a:cubicBezTo>
                    <a:cubicBezTo>
                      <a:pt x="525" y="391"/>
                      <a:pt x="528" y="385"/>
                      <a:pt x="539" y="387"/>
                    </a:cubicBezTo>
                    <a:cubicBezTo>
                      <a:pt x="539" y="386"/>
                      <a:pt x="539" y="384"/>
                      <a:pt x="541" y="383"/>
                    </a:cubicBezTo>
                    <a:cubicBezTo>
                      <a:pt x="541" y="378"/>
                      <a:pt x="535" y="379"/>
                      <a:pt x="535" y="374"/>
                    </a:cubicBezTo>
                    <a:cubicBezTo>
                      <a:pt x="526" y="373"/>
                      <a:pt x="522" y="377"/>
                      <a:pt x="516" y="374"/>
                    </a:cubicBezTo>
                    <a:cubicBezTo>
                      <a:pt x="516" y="377"/>
                      <a:pt x="516" y="378"/>
                      <a:pt x="514" y="376"/>
                    </a:cubicBezTo>
                    <a:cubicBezTo>
                      <a:pt x="513" y="375"/>
                      <a:pt x="512" y="378"/>
                      <a:pt x="513" y="378"/>
                    </a:cubicBezTo>
                    <a:cubicBezTo>
                      <a:pt x="508" y="380"/>
                      <a:pt x="502" y="383"/>
                      <a:pt x="500" y="383"/>
                    </a:cubicBezTo>
                    <a:cubicBezTo>
                      <a:pt x="494" y="385"/>
                      <a:pt x="496" y="386"/>
                      <a:pt x="494" y="389"/>
                    </a:cubicBezTo>
                    <a:cubicBezTo>
                      <a:pt x="493" y="390"/>
                      <a:pt x="491" y="388"/>
                      <a:pt x="490" y="389"/>
                    </a:cubicBezTo>
                    <a:cubicBezTo>
                      <a:pt x="489" y="390"/>
                      <a:pt x="491" y="394"/>
                      <a:pt x="490" y="395"/>
                    </a:cubicBezTo>
                    <a:cubicBezTo>
                      <a:pt x="491" y="399"/>
                      <a:pt x="495" y="392"/>
                      <a:pt x="496" y="398"/>
                    </a:cubicBezTo>
                    <a:cubicBezTo>
                      <a:pt x="496" y="400"/>
                      <a:pt x="497" y="401"/>
                      <a:pt x="498" y="402"/>
                    </a:cubicBezTo>
                    <a:cubicBezTo>
                      <a:pt x="496" y="408"/>
                      <a:pt x="499" y="412"/>
                      <a:pt x="500" y="413"/>
                    </a:cubicBezTo>
                    <a:cubicBezTo>
                      <a:pt x="500" y="416"/>
                      <a:pt x="500" y="416"/>
                      <a:pt x="501" y="417"/>
                    </a:cubicBezTo>
                    <a:cubicBezTo>
                      <a:pt x="502" y="417"/>
                      <a:pt x="503" y="423"/>
                      <a:pt x="503" y="423"/>
                    </a:cubicBezTo>
                    <a:cubicBezTo>
                      <a:pt x="505" y="428"/>
                      <a:pt x="505" y="427"/>
                      <a:pt x="507" y="430"/>
                    </a:cubicBezTo>
                    <a:cubicBezTo>
                      <a:pt x="508" y="432"/>
                      <a:pt x="506" y="434"/>
                      <a:pt x="507" y="436"/>
                    </a:cubicBezTo>
                    <a:cubicBezTo>
                      <a:pt x="508" y="437"/>
                      <a:pt x="512" y="438"/>
                      <a:pt x="511" y="441"/>
                    </a:cubicBezTo>
                    <a:cubicBezTo>
                      <a:pt x="504" y="439"/>
                      <a:pt x="509" y="449"/>
                      <a:pt x="505" y="451"/>
                    </a:cubicBezTo>
                    <a:cubicBezTo>
                      <a:pt x="513" y="452"/>
                      <a:pt x="513" y="463"/>
                      <a:pt x="522" y="458"/>
                    </a:cubicBezTo>
                    <a:cubicBezTo>
                      <a:pt x="515" y="465"/>
                      <a:pt x="531" y="459"/>
                      <a:pt x="531" y="464"/>
                    </a:cubicBezTo>
                    <a:close/>
                    <a:moveTo>
                      <a:pt x="587" y="378"/>
                    </a:moveTo>
                    <a:cubicBezTo>
                      <a:pt x="586" y="379"/>
                      <a:pt x="587" y="382"/>
                      <a:pt x="585" y="383"/>
                    </a:cubicBezTo>
                    <a:cubicBezTo>
                      <a:pt x="584" y="385"/>
                      <a:pt x="580" y="385"/>
                      <a:pt x="580" y="387"/>
                    </a:cubicBezTo>
                    <a:cubicBezTo>
                      <a:pt x="581" y="389"/>
                      <a:pt x="585" y="392"/>
                      <a:pt x="585" y="395"/>
                    </a:cubicBezTo>
                    <a:cubicBezTo>
                      <a:pt x="585" y="395"/>
                      <a:pt x="582" y="395"/>
                      <a:pt x="583" y="396"/>
                    </a:cubicBezTo>
                    <a:cubicBezTo>
                      <a:pt x="585" y="398"/>
                      <a:pt x="589" y="397"/>
                      <a:pt x="591" y="400"/>
                    </a:cubicBezTo>
                    <a:cubicBezTo>
                      <a:pt x="591" y="398"/>
                      <a:pt x="593" y="397"/>
                      <a:pt x="595" y="396"/>
                    </a:cubicBezTo>
                    <a:cubicBezTo>
                      <a:pt x="596" y="391"/>
                      <a:pt x="592" y="391"/>
                      <a:pt x="591" y="387"/>
                    </a:cubicBezTo>
                    <a:cubicBezTo>
                      <a:pt x="594" y="386"/>
                      <a:pt x="597" y="384"/>
                      <a:pt x="596" y="380"/>
                    </a:cubicBezTo>
                    <a:cubicBezTo>
                      <a:pt x="593" y="380"/>
                      <a:pt x="592" y="378"/>
                      <a:pt x="595" y="376"/>
                    </a:cubicBezTo>
                    <a:cubicBezTo>
                      <a:pt x="592" y="377"/>
                      <a:pt x="589" y="376"/>
                      <a:pt x="587" y="378"/>
                    </a:cubicBezTo>
                    <a:close/>
                    <a:moveTo>
                      <a:pt x="343" y="428"/>
                    </a:moveTo>
                    <a:cubicBezTo>
                      <a:pt x="342" y="436"/>
                      <a:pt x="356" y="431"/>
                      <a:pt x="356" y="428"/>
                    </a:cubicBezTo>
                    <a:cubicBezTo>
                      <a:pt x="351" y="426"/>
                      <a:pt x="348" y="426"/>
                      <a:pt x="343" y="428"/>
                    </a:cubicBezTo>
                    <a:close/>
                    <a:moveTo>
                      <a:pt x="386" y="775"/>
                    </a:moveTo>
                    <a:cubicBezTo>
                      <a:pt x="388" y="768"/>
                      <a:pt x="399" y="768"/>
                      <a:pt x="397" y="756"/>
                    </a:cubicBezTo>
                    <a:cubicBezTo>
                      <a:pt x="392" y="761"/>
                      <a:pt x="382" y="752"/>
                      <a:pt x="377" y="758"/>
                    </a:cubicBezTo>
                    <a:cubicBezTo>
                      <a:pt x="385" y="759"/>
                      <a:pt x="375" y="760"/>
                      <a:pt x="375" y="762"/>
                    </a:cubicBezTo>
                    <a:cubicBezTo>
                      <a:pt x="375" y="760"/>
                      <a:pt x="377" y="766"/>
                      <a:pt x="377" y="767"/>
                    </a:cubicBezTo>
                    <a:cubicBezTo>
                      <a:pt x="377" y="770"/>
                      <a:pt x="377" y="773"/>
                      <a:pt x="375" y="773"/>
                    </a:cubicBezTo>
                    <a:cubicBezTo>
                      <a:pt x="375" y="772"/>
                      <a:pt x="373" y="771"/>
                      <a:pt x="373" y="773"/>
                    </a:cubicBezTo>
                    <a:cubicBezTo>
                      <a:pt x="375" y="776"/>
                      <a:pt x="381" y="775"/>
                      <a:pt x="386" y="77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5" name="íşļîḍê">
                <a:extLst>
                  <a:ext uri="{FF2B5EF4-FFF2-40B4-BE49-F238E27FC236}">
                    <a16:creationId xmlns:a16="http://schemas.microsoft.com/office/drawing/2014/main" xmlns="" id="{0920A3E8-902F-4447-BACA-94FBB7A86BBA}"/>
                  </a:ext>
                </a:extLst>
              </p:cNvPr>
              <p:cNvSpPr/>
              <p:nvPr/>
            </p:nvSpPr>
            <p:spPr bwMode="auto">
              <a:xfrm>
                <a:off x="4137527" y="707649"/>
                <a:ext cx="47627" cy="25214"/>
              </a:xfrm>
              <a:custGeom>
                <a:avLst/>
                <a:gdLst>
                  <a:gd name="T0" fmla="*/ 16 w 23"/>
                  <a:gd name="T1" fmla="*/ 0 h 12"/>
                  <a:gd name="T2" fmla="*/ 20 w 23"/>
                  <a:gd name="T3" fmla="*/ 11 h 12"/>
                  <a:gd name="T4" fmla="*/ 0 w 23"/>
                  <a:gd name="T5" fmla="*/ 6 h 12"/>
                  <a:gd name="T6" fmla="*/ 16 w 23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2">
                    <a:moveTo>
                      <a:pt x="16" y="0"/>
                    </a:moveTo>
                    <a:cubicBezTo>
                      <a:pt x="16" y="5"/>
                      <a:pt x="23" y="4"/>
                      <a:pt x="20" y="11"/>
                    </a:cubicBezTo>
                    <a:cubicBezTo>
                      <a:pt x="10" y="12"/>
                      <a:pt x="4" y="10"/>
                      <a:pt x="0" y="6"/>
                    </a:cubicBezTo>
                    <a:cubicBezTo>
                      <a:pt x="3" y="1"/>
                      <a:pt x="10" y="1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6" name="í$1iḋé">
                <a:extLst>
                  <a:ext uri="{FF2B5EF4-FFF2-40B4-BE49-F238E27FC236}">
                    <a16:creationId xmlns:a16="http://schemas.microsoft.com/office/drawing/2014/main" xmlns="" id="{4CCE330E-BB16-4086-A18F-3CD7A962475D}"/>
                  </a:ext>
                </a:extLst>
              </p:cNvPr>
              <p:cNvSpPr/>
              <p:nvPr/>
            </p:nvSpPr>
            <p:spPr bwMode="auto">
              <a:xfrm>
                <a:off x="4234180" y="755276"/>
                <a:ext cx="466461" cy="326383"/>
              </a:xfrm>
              <a:custGeom>
                <a:avLst/>
                <a:gdLst>
                  <a:gd name="T0" fmla="*/ 22 w 224"/>
                  <a:gd name="T1" fmla="*/ 9 h 157"/>
                  <a:gd name="T2" fmla="*/ 29 w 224"/>
                  <a:gd name="T3" fmla="*/ 7 h 157"/>
                  <a:gd name="T4" fmla="*/ 29 w 224"/>
                  <a:gd name="T5" fmla="*/ 11 h 157"/>
                  <a:gd name="T6" fmla="*/ 29 w 224"/>
                  <a:gd name="T7" fmla="*/ 18 h 157"/>
                  <a:gd name="T8" fmla="*/ 35 w 224"/>
                  <a:gd name="T9" fmla="*/ 33 h 157"/>
                  <a:gd name="T10" fmla="*/ 48 w 224"/>
                  <a:gd name="T11" fmla="*/ 9 h 157"/>
                  <a:gd name="T12" fmla="*/ 65 w 224"/>
                  <a:gd name="T13" fmla="*/ 7 h 157"/>
                  <a:gd name="T14" fmla="*/ 76 w 224"/>
                  <a:gd name="T15" fmla="*/ 25 h 157"/>
                  <a:gd name="T16" fmla="*/ 89 w 224"/>
                  <a:gd name="T17" fmla="*/ 22 h 157"/>
                  <a:gd name="T18" fmla="*/ 107 w 224"/>
                  <a:gd name="T19" fmla="*/ 20 h 157"/>
                  <a:gd name="T20" fmla="*/ 115 w 224"/>
                  <a:gd name="T21" fmla="*/ 27 h 157"/>
                  <a:gd name="T22" fmla="*/ 122 w 224"/>
                  <a:gd name="T23" fmla="*/ 31 h 157"/>
                  <a:gd name="T24" fmla="*/ 126 w 224"/>
                  <a:gd name="T25" fmla="*/ 33 h 157"/>
                  <a:gd name="T26" fmla="*/ 143 w 224"/>
                  <a:gd name="T27" fmla="*/ 37 h 157"/>
                  <a:gd name="T28" fmla="*/ 158 w 224"/>
                  <a:gd name="T29" fmla="*/ 44 h 157"/>
                  <a:gd name="T30" fmla="*/ 163 w 224"/>
                  <a:gd name="T31" fmla="*/ 50 h 157"/>
                  <a:gd name="T32" fmla="*/ 174 w 224"/>
                  <a:gd name="T33" fmla="*/ 59 h 157"/>
                  <a:gd name="T34" fmla="*/ 167 w 224"/>
                  <a:gd name="T35" fmla="*/ 74 h 157"/>
                  <a:gd name="T36" fmla="*/ 184 w 224"/>
                  <a:gd name="T37" fmla="*/ 76 h 157"/>
                  <a:gd name="T38" fmla="*/ 188 w 224"/>
                  <a:gd name="T39" fmla="*/ 85 h 157"/>
                  <a:gd name="T40" fmla="*/ 202 w 224"/>
                  <a:gd name="T41" fmla="*/ 87 h 157"/>
                  <a:gd name="T42" fmla="*/ 212 w 224"/>
                  <a:gd name="T43" fmla="*/ 96 h 157"/>
                  <a:gd name="T44" fmla="*/ 216 w 224"/>
                  <a:gd name="T45" fmla="*/ 104 h 157"/>
                  <a:gd name="T46" fmla="*/ 206 w 224"/>
                  <a:gd name="T47" fmla="*/ 117 h 157"/>
                  <a:gd name="T48" fmla="*/ 193 w 224"/>
                  <a:gd name="T49" fmla="*/ 115 h 157"/>
                  <a:gd name="T50" fmla="*/ 182 w 224"/>
                  <a:gd name="T51" fmla="*/ 104 h 157"/>
                  <a:gd name="T52" fmla="*/ 173 w 224"/>
                  <a:gd name="T53" fmla="*/ 113 h 157"/>
                  <a:gd name="T54" fmla="*/ 186 w 224"/>
                  <a:gd name="T55" fmla="*/ 121 h 157"/>
                  <a:gd name="T56" fmla="*/ 193 w 224"/>
                  <a:gd name="T57" fmla="*/ 134 h 157"/>
                  <a:gd name="T58" fmla="*/ 188 w 224"/>
                  <a:gd name="T59" fmla="*/ 147 h 157"/>
                  <a:gd name="T60" fmla="*/ 163 w 224"/>
                  <a:gd name="T61" fmla="*/ 137 h 157"/>
                  <a:gd name="T62" fmla="*/ 171 w 224"/>
                  <a:gd name="T63" fmla="*/ 147 h 157"/>
                  <a:gd name="T64" fmla="*/ 180 w 224"/>
                  <a:gd name="T65" fmla="*/ 152 h 157"/>
                  <a:gd name="T66" fmla="*/ 171 w 224"/>
                  <a:gd name="T67" fmla="*/ 152 h 157"/>
                  <a:gd name="T68" fmla="*/ 150 w 224"/>
                  <a:gd name="T69" fmla="*/ 145 h 157"/>
                  <a:gd name="T70" fmla="*/ 139 w 224"/>
                  <a:gd name="T71" fmla="*/ 139 h 157"/>
                  <a:gd name="T72" fmla="*/ 133 w 224"/>
                  <a:gd name="T73" fmla="*/ 130 h 157"/>
                  <a:gd name="T74" fmla="*/ 122 w 224"/>
                  <a:gd name="T75" fmla="*/ 109 h 157"/>
                  <a:gd name="T76" fmla="*/ 124 w 224"/>
                  <a:gd name="T77" fmla="*/ 104 h 157"/>
                  <a:gd name="T78" fmla="*/ 128 w 224"/>
                  <a:gd name="T79" fmla="*/ 96 h 157"/>
                  <a:gd name="T80" fmla="*/ 133 w 224"/>
                  <a:gd name="T81" fmla="*/ 87 h 157"/>
                  <a:gd name="T82" fmla="*/ 128 w 224"/>
                  <a:gd name="T83" fmla="*/ 76 h 157"/>
                  <a:gd name="T84" fmla="*/ 120 w 224"/>
                  <a:gd name="T85" fmla="*/ 70 h 157"/>
                  <a:gd name="T86" fmla="*/ 115 w 224"/>
                  <a:gd name="T87" fmla="*/ 70 h 157"/>
                  <a:gd name="T88" fmla="*/ 107 w 224"/>
                  <a:gd name="T89" fmla="*/ 68 h 157"/>
                  <a:gd name="T90" fmla="*/ 92 w 224"/>
                  <a:gd name="T91" fmla="*/ 52 h 157"/>
                  <a:gd name="T92" fmla="*/ 78 w 224"/>
                  <a:gd name="T93" fmla="*/ 55 h 157"/>
                  <a:gd name="T94" fmla="*/ 65 w 224"/>
                  <a:gd name="T95" fmla="*/ 55 h 157"/>
                  <a:gd name="T96" fmla="*/ 50 w 224"/>
                  <a:gd name="T97" fmla="*/ 55 h 157"/>
                  <a:gd name="T98" fmla="*/ 22 w 224"/>
                  <a:gd name="T99" fmla="*/ 50 h 157"/>
                  <a:gd name="T100" fmla="*/ 9 w 224"/>
                  <a:gd name="T101" fmla="*/ 42 h 157"/>
                  <a:gd name="T102" fmla="*/ 5 w 224"/>
                  <a:gd name="T103" fmla="*/ 33 h 157"/>
                  <a:gd name="T104" fmla="*/ 7 w 224"/>
                  <a:gd name="T105" fmla="*/ 25 h 157"/>
                  <a:gd name="T106" fmla="*/ 145 w 224"/>
                  <a:gd name="T107" fmla="*/ 107 h 157"/>
                  <a:gd name="T108" fmla="*/ 154 w 224"/>
                  <a:gd name="T109" fmla="*/ 100 h 157"/>
                  <a:gd name="T110" fmla="*/ 145 w 224"/>
                  <a:gd name="T111" fmla="*/ 10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24" h="157">
                    <a:moveTo>
                      <a:pt x="9" y="11"/>
                    </a:moveTo>
                    <a:cubicBezTo>
                      <a:pt x="12" y="16"/>
                      <a:pt x="19" y="4"/>
                      <a:pt x="22" y="9"/>
                    </a:cubicBezTo>
                    <a:cubicBezTo>
                      <a:pt x="24" y="9"/>
                      <a:pt x="23" y="5"/>
                      <a:pt x="24" y="5"/>
                    </a:cubicBezTo>
                    <a:cubicBezTo>
                      <a:pt x="26" y="4"/>
                      <a:pt x="27" y="7"/>
                      <a:pt x="29" y="7"/>
                    </a:cubicBezTo>
                    <a:cubicBezTo>
                      <a:pt x="32" y="7"/>
                      <a:pt x="32" y="0"/>
                      <a:pt x="37" y="5"/>
                    </a:cubicBezTo>
                    <a:cubicBezTo>
                      <a:pt x="36" y="13"/>
                      <a:pt x="32" y="7"/>
                      <a:pt x="29" y="11"/>
                    </a:cubicBezTo>
                    <a:cubicBezTo>
                      <a:pt x="28" y="12"/>
                      <a:pt x="33" y="12"/>
                      <a:pt x="33" y="12"/>
                    </a:cubicBezTo>
                    <a:cubicBezTo>
                      <a:pt x="32" y="15"/>
                      <a:pt x="30" y="15"/>
                      <a:pt x="29" y="18"/>
                    </a:cubicBezTo>
                    <a:cubicBezTo>
                      <a:pt x="29" y="21"/>
                      <a:pt x="31" y="22"/>
                      <a:pt x="31" y="24"/>
                    </a:cubicBezTo>
                    <a:cubicBezTo>
                      <a:pt x="32" y="27"/>
                      <a:pt x="30" y="33"/>
                      <a:pt x="35" y="33"/>
                    </a:cubicBezTo>
                    <a:cubicBezTo>
                      <a:pt x="39" y="32"/>
                      <a:pt x="35" y="22"/>
                      <a:pt x="37" y="18"/>
                    </a:cubicBezTo>
                    <a:cubicBezTo>
                      <a:pt x="46" y="20"/>
                      <a:pt x="45" y="13"/>
                      <a:pt x="48" y="9"/>
                    </a:cubicBezTo>
                    <a:cubicBezTo>
                      <a:pt x="50" y="13"/>
                      <a:pt x="55" y="5"/>
                      <a:pt x="57" y="11"/>
                    </a:cubicBezTo>
                    <a:cubicBezTo>
                      <a:pt x="61" y="11"/>
                      <a:pt x="59" y="5"/>
                      <a:pt x="65" y="7"/>
                    </a:cubicBezTo>
                    <a:cubicBezTo>
                      <a:pt x="64" y="14"/>
                      <a:pt x="69" y="15"/>
                      <a:pt x="74" y="16"/>
                    </a:cubicBezTo>
                    <a:cubicBezTo>
                      <a:pt x="72" y="22"/>
                      <a:pt x="73" y="21"/>
                      <a:pt x="76" y="25"/>
                    </a:cubicBezTo>
                    <a:cubicBezTo>
                      <a:pt x="78" y="23"/>
                      <a:pt x="80" y="23"/>
                      <a:pt x="83" y="25"/>
                    </a:cubicBezTo>
                    <a:cubicBezTo>
                      <a:pt x="87" y="27"/>
                      <a:pt x="87" y="23"/>
                      <a:pt x="89" y="22"/>
                    </a:cubicBezTo>
                    <a:cubicBezTo>
                      <a:pt x="91" y="21"/>
                      <a:pt x="94" y="23"/>
                      <a:pt x="94" y="20"/>
                    </a:cubicBezTo>
                    <a:cubicBezTo>
                      <a:pt x="100" y="22"/>
                      <a:pt x="102" y="22"/>
                      <a:pt x="107" y="20"/>
                    </a:cubicBezTo>
                    <a:cubicBezTo>
                      <a:pt x="107" y="24"/>
                      <a:pt x="112" y="22"/>
                      <a:pt x="111" y="22"/>
                    </a:cubicBezTo>
                    <a:cubicBezTo>
                      <a:pt x="113" y="23"/>
                      <a:pt x="113" y="26"/>
                      <a:pt x="115" y="27"/>
                    </a:cubicBezTo>
                    <a:cubicBezTo>
                      <a:pt x="116" y="28"/>
                      <a:pt x="119" y="29"/>
                      <a:pt x="120" y="29"/>
                    </a:cubicBezTo>
                    <a:cubicBezTo>
                      <a:pt x="121" y="30"/>
                      <a:pt x="120" y="31"/>
                      <a:pt x="122" y="31"/>
                    </a:cubicBezTo>
                    <a:cubicBezTo>
                      <a:pt x="126" y="31"/>
                      <a:pt x="121" y="34"/>
                      <a:pt x="124" y="37"/>
                    </a:cubicBezTo>
                    <a:cubicBezTo>
                      <a:pt x="125" y="38"/>
                      <a:pt x="126" y="34"/>
                      <a:pt x="126" y="33"/>
                    </a:cubicBezTo>
                    <a:cubicBezTo>
                      <a:pt x="129" y="35"/>
                      <a:pt x="129" y="38"/>
                      <a:pt x="133" y="39"/>
                    </a:cubicBezTo>
                    <a:cubicBezTo>
                      <a:pt x="137" y="39"/>
                      <a:pt x="139" y="37"/>
                      <a:pt x="143" y="37"/>
                    </a:cubicBezTo>
                    <a:cubicBezTo>
                      <a:pt x="142" y="44"/>
                      <a:pt x="154" y="40"/>
                      <a:pt x="154" y="46"/>
                    </a:cubicBezTo>
                    <a:cubicBezTo>
                      <a:pt x="156" y="46"/>
                      <a:pt x="157" y="46"/>
                      <a:pt x="158" y="44"/>
                    </a:cubicBezTo>
                    <a:cubicBezTo>
                      <a:pt x="160" y="45"/>
                      <a:pt x="161" y="48"/>
                      <a:pt x="161" y="52"/>
                    </a:cubicBezTo>
                    <a:cubicBezTo>
                      <a:pt x="163" y="52"/>
                      <a:pt x="163" y="51"/>
                      <a:pt x="163" y="50"/>
                    </a:cubicBezTo>
                    <a:cubicBezTo>
                      <a:pt x="166" y="52"/>
                      <a:pt x="168" y="56"/>
                      <a:pt x="174" y="55"/>
                    </a:cubicBezTo>
                    <a:cubicBezTo>
                      <a:pt x="173" y="57"/>
                      <a:pt x="172" y="59"/>
                      <a:pt x="174" y="59"/>
                    </a:cubicBezTo>
                    <a:cubicBezTo>
                      <a:pt x="176" y="62"/>
                      <a:pt x="169" y="65"/>
                      <a:pt x="174" y="66"/>
                    </a:cubicBezTo>
                    <a:cubicBezTo>
                      <a:pt x="172" y="69"/>
                      <a:pt x="167" y="69"/>
                      <a:pt x="167" y="74"/>
                    </a:cubicBezTo>
                    <a:cubicBezTo>
                      <a:pt x="171" y="81"/>
                      <a:pt x="180" y="72"/>
                      <a:pt x="182" y="80"/>
                    </a:cubicBezTo>
                    <a:cubicBezTo>
                      <a:pt x="184" y="79"/>
                      <a:pt x="183" y="77"/>
                      <a:pt x="184" y="76"/>
                    </a:cubicBezTo>
                    <a:cubicBezTo>
                      <a:pt x="186" y="76"/>
                      <a:pt x="185" y="80"/>
                      <a:pt x="186" y="81"/>
                    </a:cubicBezTo>
                    <a:cubicBezTo>
                      <a:pt x="186" y="81"/>
                      <a:pt x="188" y="85"/>
                      <a:pt x="188" y="85"/>
                    </a:cubicBezTo>
                    <a:cubicBezTo>
                      <a:pt x="190" y="85"/>
                      <a:pt x="192" y="81"/>
                      <a:pt x="191" y="89"/>
                    </a:cubicBezTo>
                    <a:cubicBezTo>
                      <a:pt x="196" y="89"/>
                      <a:pt x="197" y="86"/>
                      <a:pt x="202" y="87"/>
                    </a:cubicBezTo>
                    <a:cubicBezTo>
                      <a:pt x="203" y="88"/>
                      <a:pt x="204" y="90"/>
                      <a:pt x="204" y="93"/>
                    </a:cubicBezTo>
                    <a:cubicBezTo>
                      <a:pt x="208" y="93"/>
                      <a:pt x="214" y="91"/>
                      <a:pt x="212" y="96"/>
                    </a:cubicBezTo>
                    <a:cubicBezTo>
                      <a:pt x="219" y="93"/>
                      <a:pt x="215" y="97"/>
                      <a:pt x="221" y="98"/>
                    </a:cubicBezTo>
                    <a:cubicBezTo>
                      <a:pt x="224" y="102"/>
                      <a:pt x="215" y="104"/>
                      <a:pt x="216" y="104"/>
                    </a:cubicBezTo>
                    <a:cubicBezTo>
                      <a:pt x="214" y="105"/>
                      <a:pt x="217" y="106"/>
                      <a:pt x="217" y="106"/>
                    </a:cubicBezTo>
                    <a:cubicBezTo>
                      <a:pt x="213" y="111"/>
                      <a:pt x="209" y="110"/>
                      <a:pt x="206" y="117"/>
                    </a:cubicBezTo>
                    <a:cubicBezTo>
                      <a:pt x="204" y="117"/>
                      <a:pt x="203" y="117"/>
                      <a:pt x="202" y="119"/>
                    </a:cubicBezTo>
                    <a:cubicBezTo>
                      <a:pt x="201" y="118"/>
                      <a:pt x="193" y="118"/>
                      <a:pt x="193" y="115"/>
                    </a:cubicBezTo>
                    <a:cubicBezTo>
                      <a:pt x="193" y="111"/>
                      <a:pt x="184" y="115"/>
                      <a:pt x="186" y="107"/>
                    </a:cubicBezTo>
                    <a:cubicBezTo>
                      <a:pt x="182" y="108"/>
                      <a:pt x="182" y="106"/>
                      <a:pt x="182" y="104"/>
                    </a:cubicBezTo>
                    <a:cubicBezTo>
                      <a:pt x="179" y="104"/>
                      <a:pt x="177" y="104"/>
                      <a:pt x="174" y="104"/>
                    </a:cubicBezTo>
                    <a:cubicBezTo>
                      <a:pt x="170" y="103"/>
                      <a:pt x="174" y="110"/>
                      <a:pt x="173" y="113"/>
                    </a:cubicBezTo>
                    <a:cubicBezTo>
                      <a:pt x="173" y="117"/>
                      <a:pt x="178" y="117"/>
                      <a:pt x="178" y="121"/>
                    </a:cubicBezTo>
                    <a:cubicBezTo>
                      <a:pt x="182" y="118"/>
                      <a:pt x="185" y="125"/>
                      <a:pt x="186" y="121"/>
                    </a:cubicBezTo>
                    <a:cubicBezTo>
                      <a:pt x="188" y="123"/>
                      <a:pt x="189" y="127"/>
                      <a:pt x="189" y="132"/>
                    </a:cubicBezTo>
                    <a:cubicBezTo>
                      <a:pt x="189" y="134"/>
                      <a:pt x="193" y="133"/>
                      <a:pt x="193" y="134"/>
                    </a:cubicBezTo>
                    <a:cubicBezTo>
                      <a:pt x="196" y="138"/>
                      <a:pt x="191" y="147"/>
                      <a:pt x="191" y="150"/>
                    </a:cubicBezTo>
                    <a:cubicBezTo>
                      <a:pt x="187" y="152"/>
                      <a:pt x="189" y="148"/>
                      <a:pt x="188" y="147"/>
                    </a:cubicBezTo>
                    <a:cubicBezTo>
                      <a:pt x="185" y="145"/>
                      <a:pt x="179" y="146"/>
                      <a:pt x="178" y="141"/>
                    </a:cubicBezTo>
                    <a:cubicBezTo>
                      <a:pt x="171" y="142"/>
                      <a:pt x="172" y="135"/>
                      <a:pt x="163" y="137"/>
                    </a:cubicBezTo>
                    <a:cubicBezTo>
                      <a:pt x="164" y="141"/>
                      <a:pt x="170" y="138"/>
                      <a:pt x="171" y="141"/>
                    </a:cubicBezTo>
                    <a:cubicBezTo>
                      <a:pt x="164" y="147"/>
                      <a:pt x="177" y="144"/>
                      <a:pt x="171" y="147"/>
                    </a:cubicBezTo>
                    <a:cubicBezTo>
                      <a:pt x="171" y="149"/>
                      <a:pt x="176" y="149"/>
                      <a:pt x="178" y="150"/>
                    </a:cubicBezTo>
                    <a:cubicBezTo>
                      <a:pt x="179" y="151"/>
                      <a:pt x="178" y="152"/>
                      <a:pt x="180" y="152"/>
                    </a:cubicBezTo>
                    <a:cubicBezTo>
                      <a:pt x="183" y="152"/>
                      <a:pt x="184" y="153"/>
                      <a:pt x="184" y="156"/>
                    </a:cubicBezTo>
                    <a:cubicBezTo>
                      <a:pt x="178" y="157"/>
                      <a:pt x="175" y="155"/>
                      <a:pt x="171" y="152"/>
                    </a:cubicBezTo>
                    <a:cubicBezTo>
                      <a:pt x="168" y="151"/>
                      <a:pt x="163" y="151"/>
                      <a:pt x="160" y="148"/>
                    </a:cubicBezTo>
                    <a:cubicBezTo>
                      <a:pt x="157" y="147"/>
                      <a:pt x="153" y="145"/>
                      <a:pt x="150" y="145"/>
                    </a:cubicBezTo>
                    <a:cubicBezTo>
                      <a:pt x="148" y="145"/>
                      <a:pt x="148" y="142"/>
                      <a:pt x="147" y="141"/>
                    </a:cubicBezTo>
                    <a:cubicBezTo>
                      <a:pt x="144" y="140"/>
                      <a:pt x="141" y="141"/>
                      <a:pt x="139" y="139"/>
                    </a:cubicBezTo>
                    <a:cubicBezTo>
                      <a:pt x="137" y="138"/>
                      <a:pt x="139" y="135"/>
                      <a:pt x="137" y="134"/>
                    </a:cubicBezTo>
                    <a:cubicBezTo>
                      <a:pt x="136" y="132"/>
                      <a:pt x="132" y="134"/>
                      <a:pt x="133" y="130"/>
                    </a:cubicBezTo>
                    <a:cubicBezTo>
                      <a:pt x="125" y="130"/>
                      <a:pt x="125" y="122"/>
                      <a:pt x="120" y="119"/>
                    </a:cubicBezTo>
                    <a:cubicBezTo>
                      <a:pt x="122" y="118"/>
                      <a:pt x="120" y="112"/>
                      <a:pt x="122" y="109"/>
                    </a:cubicBezTo>
                    <a:cubicBezTo>
                      <a:pt x="123" y="109"/>
                      <a:pt x="126" y="110"/>
                      <a:pt x="126" y="109"/>
                    </a:cubicBezTo>
                    <a:cubicBezTo>
                      <a:pt x="126" y="108"/>
                      <a:pt x="123" y="106"/>
                      <a:pt x="124" y="104"/>
                    </a:cubicBezTo>
                    <a:cubicBezTo>
                      <a:pt x="124" y="103"/>
                      <a:pt x="128" y="104"/>
                      <a:pt x="128" y="104"/>
                    </a:cubicBezTo>
                    <a:cubicBezTo>
                      <a:pt x="129" y="103"/>
                      <a:pt x="127" y="98"/>
                      <a:pt x="128" y="96"/>
                    </a:cubicBezTo>
                    <a:cubicBezTo>
                      <a:pt x="128" y="96"/>
                      <a:pt x="131" y="97"/>
                      <a:pt x="132" y="96"/>
                    </a:cubicBezTo>
                    <a:cubicBezTo>
                      <a:pt x="134" y="94"/>
                      <a:pt x="131" y="89"/>
                      <a:pt x="133" y="87"/>
                    </a:cubicBezTo>
                    <a:cubicBezTo>
                      <a:pt x="133" y="85"/>
                      <a:pt x="130" y="85"/>
                      <a:pt x="128" y="85"/>
                    </a:cubicBezTo>
                    <a:cubicBezTo>
                      <a:pt x="128" y="82"/>
                      <a:pt x="128" y="79"/>
                      <a:pt x="128" y="76"/>
                    </a:cubicBezTo>
                    <a:cubicBezTo>
                      <a:pt x="126" y="76"/>
                      <a:pt x="125" y="76"/>
                      <a:pt x="124" y="78"/>
                    </a:cubicBezTo>
                    <a:cubicBezTo>
                      <a:pt x="121" y="76"/>
                      <a:pt x="123" y="72"/>
                      <a:pt x="120" y="70"/>
                    </a:cubicBezTo>
                    <a:cubicBezTo>
                      <a:pt x="120" y="70"/>
                      <a:pt x="118" y="72"/>
                      <a:pt x="117" y="72"/>
                    </a:cubicBezTo>
                    <a:cubicBezTo>
                      <a:pt x="117" y="72"/>
                      <a:pt x="115" y="70"/>
                      <a:pt x="115" y="70"/>
                    </a:cubicBezTo>
                    <a:cubicBezTo>
                      <a:pt x="114" y="70"/>
                      <a:pt x="112" y="67"/>
                      <a:pt x="111" y="66"/>
                    </a:cubicBezTo>
                    <a:cubicBezTo>
                      <a:pt x="110" y="66"/>
                      <a:pt x="109" y="69"/>
                      <a:pt x="107" y="68"/>
                    </a:cubicBezTo>
                    <a:cubicBezTo>
                      <a:pt x="107" y="68"/>
                      <a:pt x="104" y="64"/>
                      <a:pt x="100" y="65"/>
                    </a:cubicBezTo>
                    <a:cubicBezTo>
                      <a:pt x="108" y="56"/>
                      <a:pt x="90" y="61"/>
                      <a:pt x="92" y="52"/>
                    </a:cubicBezTo>
                    <a:cubicBezTo>
                      <a:pt x="88" y="52"/>
                      <a:pt x="83" y="52"/>
                      <a:pt x="83" y="57"/>
                    </a:cubicBezTo>
                    <a:cubicBezTo>
                      <a:pt x="80" y="59"/>
                      <a:pt x="78" y="55"/>
                      <a:pt x="78" y="55"/>
                    </a:cubicBezTo>
                    <a:cubicBezTo>
                      <a:pt x="76" y="55"/>
                      <a:pt x="75" y="57"/>
                      <a:pt x="72" y="57"/>
                    </a:cubicBezTo>
                    <a:cubicBezTo>
                      <a:pt x="69" y="57"/>
                      <a:pt x="68" y="55"/>
                      <a:pt x="65" y="55"/>
                    </a:cubicBezTo>
                    <a:cubicBezTo>
                      <a:pt x="61" y="55"/>
                      <a:pt x="61" y="57"/>
                      <a:pt x="57" y="57"/>
                    </a:cubicBezTo>
                    <a:cubicBezTo>
                      <a:pt x="53" y="57"/>
                      <a:pt x="52" y="56"/>
                      <a:pt x="50" y="55"/>
                    </a:cubicBezTo>
                    <a:cubicBezTo>
                      <a:pt x="41" y="55"/>
                      <a:pt x="34" y="56"/>
                      <a:pt x="25" y="53"/>
                    </a:cubicBezTo>
                    <a:cubicBezTo>
                      <a:pt x="24" y="53"/>
                      <a:pt x="22" y="50"/>
                      <a:pt x="22" y="50"/>
                    </a:cubicBezTo>
                    <a:cubicBezTo>
                      <a:pt x="18" y="49"/>
                      <a:pt x="15" y="51"/>
                      <a:pt x="16" y="46"/>
                    </a:cubicBezTo>
                    <a:cubicBezTo>
                      <a:pt x="13" y="46"/>
                      <a:pt x="7" y="48"/>
                      <a:pt x="9" y="42"/>
                    </a:cubicBezTo>
                    <a:cubicBezTo>
                      <a:pt x="15" y="44"/>
                      <a:pt x="16" y="40"/>
                      <a:pt x="20" y="39"/>
                    </a:cubicBezTo>
                    <a:cubicBezTo>
                      <a:pt x="17" y="35"/>
                      <a:pt x="7" y="38"/>
                      <a:pt x="5" y="33"/>
                    </a:cubicBezTo>
                    <a:cubicBezTo>
                      <a:pt x="3" y="33"/>
                      <a:pt x="3" y="34"/>
                      <a:pt x="3" y="35"/>
                    </a:cubicBezTo>
                    <a:cubicBezTo>
                      <a:pt x="0" y="34"/>
                      <a:pt x="5" y="27"/>
                      <a:pt x="7" y="25"/>
                    </a:cubicBezTo>
                    <a:cubicBezTo>
                      <a:pt x="5" y="19"/>
                      <a:pt x="10" y="17"/>
                      <a:pt x="9" y="11"/>
                    </a:cubicBezTo>
                    <a:close/>
                    <a:moveTo>
                      <a:pt x="145" y="107"/>
                    </a:moveTo>
                    <a:cubicBezTo>
                      <a:pt x="145" y="103"/>
                      <a:pt x="154" y="107"/>
                      <a:pt x="158" y="106"/>
                    </a:cubicBezTo>
                    <a:cubicBezTo>
                      <a:pt x="158" y="102"/>
                      <a:pt x="155" y="102"/>
                      <a:pt x="154" y="100"/>
                    </a:cubicBezTo>
                    <a:cubicBezTo>
                      <a:pt x="152" y="97"/>
                      <a:pt x="147" y="99"/>
                      <a:pt x="143" y="96"/>
                    </a:cubicBezTo>
                    <a:cubicBezTo>
                      <a:pt x="144" y="100"/>
                      <a:pt x="141" y="107"/>
                      <a:pt x="145" y="10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7" name="îṣļîḍe">
                <a:extLst>
                  <a:ext uri="{FF2B5EF4-FFF2-40B4-BE49-F238E27FC236}">
                    <a16:creationId xmlns:a16="http://schemas.microsoft.com/office/drawing/2014/main" xmlns="" id="{8A7A251A-8F44-4DF8-B7F5-DA1434D2CAB0}"/>
                  </a:ext>
                </a:extLst>
              </p:cNvPr>
              <p:cNvSpPr/>
              <p:nvPr/>
            </p:nvSpPr>
            <p:spPr bwMode="auto">
              <a:xfrm>
                <a:off x="3778927" y="772085"/>
                <a:ext cx="287161" cy="145681"/>
              </a:xfrm>
              <a:custGeom>
                <a:avLst/>
                <a:gdLst>
                  <a:gd name="T0" fmla="*/ 15 w 138"/>
                  <a:gd name="T1" fmla="*/ 53 h 70"/>
                  <a:gd name="T2" fmla="*/ 17 w 138"/>
                  <a:gd name="T3" fmla="*/ 47 h 70"/>
                  <a:gd name="T4" fmla="*/ 24 w 138"/>
                  <a:gd name="T5" fmla="*/ 45 h 70"/>
                  <a:gd name="T6" fmla="*/ 28 w 138"/>
                  <a:gd name="T7" fmla="*/ 44 h 70"/>
                  <a:gd name="T8" fmla="*/ 49 w 138"/>
                  <a:gd name="T9" fmla="*/ 42 h 70"/>
                  <a:gd name="T10" fmla="*/ 28 w 138"/>
                  <a:gd name="T11" fmla="*/ 40 h 70"/>
                  <a:gd name="T12" fmla="*/ 26 w 138"/>
                  <a:gd name="T13" fmla="*/ 38 h 70"/>
                  <a:gd name="T14" fmla="*/ 21 w 138"/>
                  <a:gd name="T15" fmla="*/ 40 h 70"/>
                  <a:gd name="T16" fmla="*/ 10 w 138"/>
                  <a:gd name="T17" fmla="*/ 38 h 70"/>
                  <a:gd name="T18" fmla="*/ 19 w 138"/>
                  <a:gd name="T19" fmla="*/ 31 h 70"/>
                  <a:gd name="T20" fmla="*/ 24 w 138"/>
                  <a:gd name="T21" fmla="*/ 31 h 70"/>
                  <a:gd name="T22" fmla="*/ 4 w 138"/>
                  <a:gd name="T23" fmla="*/ 27 h 70"/>
                  <a:gd name="T24" fmla="*/ 0 w 138"/>
                  <a:gd name="T25" fmla="*/ 21 h 70"/>
                  <a:gd name="T26" fmla="*/ 10 w 138"/>
                  <a:gd name="T27" fmla="*/ 14 h 70"/>
                  <a:gd name="T28" fmla="*/ 10 w 138"/>
                  <a:gd name="T29" fmla="*/ 12 h 70"/>
                  <a:gd name="T30" fmla="*/ 28 w 138"/>
                  <a:gd name="T31" fmla="*/ 4 h 70"/>
                  <a:gd name="T32" fmla="*/ 34 w 138"/>
                  <a:gd name="T33" fmla="*/ 1 h 70"/>
                  <a:gd name="T34" fmla="*/ 37 w 138"/>
                  <a:gd name="T35" fmla="*/ 3 h 70"/>
                  <a:gd name="T36" fmla="*/ 41 w 138"/>
                  <a:gd name="T37" fmla="*/ 10 h 70"/>
                  <a:gd name="T38" fmla="*/ 37 w 138"/>
                  <a:gd name="T39" fmla="*/ 12 h 70"/>
                  <a:gd name="T40" fmla="*/ 41 w 138"/>
                  <a:gd name="T41" fmla="*/ 14 h 70"/>
                  <a:gd name="T42" fmla="*/ 43 w 138"/>
                  <a:gd name="T43" fmla="*/ 10 h 70"/>
                  <a:gd name="T44" fmla="*/ 54 w 138"/>
                  <a:gd name="T45" fmla="*/ 8 h 70"/>
                  <a:gd name="T46" fmla="*/ 60 w 138"/>
                  <a:gd name="T47" fmla="*/ 17 h 70"/>
                  <a:gd name="T48" fmla="*/ 67 w 138"/>
                  <a:gd name="T49" fmla="*/ 14 h 70"/>
                  <a:gd name="T50" fmla="*/ 73 w 138"/>
                  <a:gd name="T51" fmla="*/ 8 h 70"/>
                  <a:gd name="T52" fmla="*/ 79 w 138"/>
                  <a:gd name="T53" fmla="*/ 10 h 70"/>
                  <a:gd name="T54" fmla="*/ 80 w 138"/>
                  <a:gd name="T55" fmla="*/ 17 h 70"/>
                  <a:gd name="T56" fmla="*/ 84 w 138"/>
                  <a:gd name="T57" fmla="*/ 25 h 70"/>
                  <a:gd name="T58" fmla="*/ 92 w 138"/>
                  <a:gd name="T59" fmla="*/ 19 h 70"/>
                  <a:gd name="T60" fmla="*/ 86 w 138"/>
                  <a:gd name="T61" fmla="*/ 16 h 70"/>
                  <a:gd name="T62" fmla="*/ 86 w 138"/>
                  <a:gd name="T63" fmla="*/ 4 h 70"/>
                  <a:gd name="T64" fmla="*/ 93 w 138"/>
                  <a:gd name="T65" fmla="*/ 3 h 70"/>
                  <a:gd name="T66" fmla="*/ 101 w 138"/>
                  <a:gd name="T67" fmla="*/ 16 h 70"/>
                  <a:gd name="T68" fmla="*/ 106 w 138"/>
                  <a:gd name="T69" fmla="*/ 19 h 70"/>
                  <a:gd name="T70" fmla="*/ 110 w 138"/>
                  <a:gd name="T71" fmla="*/ 25 h 70"/>
                  <a:gd name="T72" fmla="*/ 108 w 138"/>
                  <a:gd name="T73" fmla="*/ 31 h 70"/>
                  <a:gd name="T74" fmla="*/ 114 w 138"/>
                  <a:gd name="T75" fmla="*/ 38 h 70"/>
                  <a:gd name="T76" fmla="*/ 131 w 138"/>
                  <a:gd name="T77" fmla="*/ 40 h 70"/>
                  <a:gd name="T78" fmla="*/ 136 w 138"/>
                  <a:gd name="T79" fmla="*/ 45 h 70"/>
                  <a:gd name="T80" fmla="*/ 138 w 138"/>
                  <a:gd name="T81" fmla="*/ 49 h 70"/>
                  <a:gd name="T82" fmla="*/ 123 w 138"/>
                  <a:gd name="T83" fmla="*/ 49 h 70"/>
                  <a:gd name="T84" fmla="*/ 127 w 138"/>
                  <a:gd name="T85" fmla="*/ 62 h 70"/>
                  <a:gd name="T86" fmla="*/ 106 w 138"/>
                  <a:gd name="T87" fmla="*/ 62 h 70"/>
                  <a:gd name="T88" fmla="*/ 80 w 138"/>
                  <a:gd name="T89" fmla="*/ 62 h 70"/>
                  <a:gd name="T90" fmla="*/ 71 w 138"/>
                  <a:gd name="T91" fmla="*/ 64 h 70"/>
                  <a:gd name="T92" fmla="*/ 69 w 138"/>
                  <a:gd name="T93" fmla="*/ 68 h 70"/>
                  <a:gd name="T94" fmla="*/ 45 w 138"/>
                  <a:gd name="T95" fmla="*/ 68 h 70"/>
                  <a:gd name="T96" fmla="*/ 37 w 138"/>
                  <a:gd name="T97" fmla="*/ 57 h 70"/>
                  <a:gd name="T98" fmla="*/ 23 w 138"/>
                  <a:gd name="T99" fmla="*/ 53 h 70"/>
                  <a:gd name="T100" fmla="*/ 21 w 138"/>
                  <a:gd name="T101" fmla="*/ 55 h 70"/>
                  <a:gd name="T102" fmla="*/ 21 w 138"/>
                  <a:gd name="T103" fmla="*/ 51 h 70"/>
                  <a:gd name="T104" fmla="*/ 15 w 138"/>
                  <a:gd name="T105" fmla="*/ 5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8" h="70">
                    <a:moveTo>
                      <a:pt x="15" y="53"/>
                    </a:moveTo>
                    <a:cubicBezTo>
                      <a:pt x="11" y="53"/>
                      <a:pt x="16" y="48"/>
                      <a:pt x="17" y="47"/>
                    </a:cubicBezTo>
                    <a:cubicBezTo>
                      <a:pt x="17" y="45"/>
                      <a:pt x="22" y="46"/>
                      <a:pt x="24" y="45"/>
                    </a:cubicBezTo>
                    <a:cubicBezTo>
                      <a:pt x="26" y="45"/>
                      <a:pt x="26" y="44"/>
                      <a:pt x="28" y="44"/>
                    </a:cubicBezTo>
                    <a:cubicBezTo>
                      <a:pt x="35" y="43"/>
                      <a:pt x="44" y="46"/>
                      <a:pt x="49" y="42"/>
                    </a:cubicBezTo>
                    <a:cubicBezTo>
                      <a:pt x="47" y="37"/>
                      <a:pt x="35" y="42"/>
                      <a:pt x="28" y="40"/>
                    </a:cubicBezTo>
                    <a:cubicBezTo>
                      <a:pt x="27" y="40"/>
                      <a:pt x="26" y="38"/>
                      <a:pt x="26" y="38"/>
                    </a:cubicBezTo>
                    <a:cubicBezTo>
                      <a:pt x="25" y="38"/>
                      <a:pt x="23" y="40"/>
                      <a:pt x="21" y="40"/>
                    </a:cubicBezTo>
                    <a:cubicBezTo>
                      <a:pt x="17" y="40"/>
                      <a:pt x="13" y="37"/>
                      <a:pt x="10" y="38"/>
                    </a:cubicBezTo>
                    <a:cubicBezTo>
                      <a:pt x="5" y="32"/>
                      <a:pt x="19" y="34"/>
                      <a:pt x="19" y="31"/>
                    </a:cubicBezTo>
                    <a:cubicBezTo>
                      <a:pt x="19" y="27"/>
                      <a:pt x="23" y="30"/>
                      <a:pt x="24" y="31"/>
                    </a:cubicBezTo>
                    <a:cubicBezTo>
                      <a:pt x="24" y="20"/>
                      <a:pt x="13" y="30"/>
                      <a:pt x="4" y="27"/>
                    </a:cubicBezTo>
                    <a:cubicBezTo>
                      <a:pt x="0" y="24"/>
                      <a:pt x="8" y="21"/>
                      <a:pt x="0" y="21"/>
                    </a:cubicBezTo>
                    <a:cubicBezTo>
                      <a:pt x="2" y="18"/>
                      <a:pt x="2" y="12"/>
                      <a:pt x="10" y="14"/>
                    </a:cubicBezTo>
                    <a:cubicBezTo>
                      <a:pt x="12" y="14"/>
                      <a:pt x="10" y="11"/>
                      <a:pt x="10" y="12"/>
                    </a:cubicBezTo>
                    <a:cubicBezTo>
                      <a:pt x="13" y="7"/>
                      <a:pt x="21" y="6"/>
                      <a:pt x="28" y="4"/>
                    </a:cubicBezTo>
                    <a:cubicBezTo>
                      <a:pt x="30" y="3"/>
                      <a:pt x="30" y="0"/>
                      <a:pt x="34" y="1"/>
                    </a:cubicBezTo>
                    <a:cubicBezTo>
                      <a:pt x="34" y="3"/>
                      <a:pt x="36" y="2"/>
                      <a:pt x="37" y="3"/>
                    </a:cubicBezTo>
                    <a:cubicBezTo>
                      <a:pt x="37" y="7"/>
                      <a:pt x="34" y="10"/>
                      <a:pt x="41" y="10"/>
                    </a:cubicBezTo>
                    <a:cubicBezTo>
                      <a:pt x="41" y="12"/>
                      <a:pt x="39" y="11"/>
                      <a:pt x="37" y="12"/>
                    </a:cubicBezTo>
                    <a:cubicBezTo>
                      <a:pt x="37" y="13"/>
                      <a:pt x="40" y="14"/>
                      <a:pt x="41" y="14"/>
                    </a:cubicBezTo>
                    <a:cubicBezTo>
                      <a:pt x="43" y="13"/>
                      <a:pt x="42" y="10"/>
                      <a:pt x="43" y="10"/>
                    </a:cubicBezTo>
                    <a:cubicBezTo>
                      <a:pt x="47" y="8"/>
                      <a:pt x="50" y="9"/>
                      <a:pt x="54" y="8"/>
                    </a:cubicBezTo>
                    <a:cubicBezTo>
                      <a:pt x="56" y="11"/>
                      <a:pt x="60" y="12"/>
                      <a:pt x="60" y="17"/>
                    </a:cubicBezTo>
                    <a:cubicBezTo>
                      <a:pt x="64" y="17"/>
                      <a:pt x="62" y="12"/>
                      <a:pt x="67" y="14"/>
                    </a:cubicBezTo>
                    <a:cubicBezTo>
                      <a:pt x="69" y="12"/>
                      <a:pt x="71" y="10"/>
                      <a:pt x="73" y="8"/>
                    </a:cubicBezTo>
                    <a:cubicBezTo>
                      <a:pt x="74" y="9"/>
                      <a:pt x="76" y="10"/>
                      <a:pt x="79" y="10"/>
                    </a:cubicBezTo>
                    <a:cubicBezTo>
                      <a:pt x="80" y="13"/>
                      <a:pt x="79" y="15"/>
                      <a:pt x="80" y="17"/>
                    </a:cubicBezTo>
                    <a:cubicBezTo>
                      <a:pt x="81" y="20"/>
                      <a:pt x="86" y="20"/>
                      <a:pt x="84" y="25"/>
                    </a:cubicBezTo>
                    <a:cubicBezTo>
                      <a:pt x="88" y="24"/>
                      <a:pt x="88" y="20"/>
                      <a:pt x="92" y="19"/>
                    </a:cubicBezTo>
                    <a:cubicBezTo>
                      <a:pt x="91" y="17"/>
                      <a:pt x="87" y="17"/>
                      <a:pt x="86" y="16"/>
                    </a:cubicBezTo>
                    <a:cubicBezTo>
                      <a:pt x="84" y="12"/>
                      <a:pt x="87" y="9"/>
                      <a:pt x="86" y="4"/>
                    </a:cubicBezTo>
                    <a:cubicBezTo>
                      <a:pt x="89" y="5"/>
                      <a:pt x="90" y="2"/>
                      <a:pt x="93" y="3"/>
                    </a:cubicBezTo>
                    <a:cubicBezTo>
                      <a:pt x="94" y="6"/>
                      <a:pt x="98" y="11"/>
                      <a:pt x="101" y="16"/>
                    </a:cubicBezTo>
                    <a:cubicBezTo>
                      <a:pt x="101" y="16"/>
                      <a:pt x="105" y="24"/>
                      <a:pt x="106" y="19"/>
                    </a:cubicBezTo>
                    <a:cubicBezTo>
                      <a:pt x="109" y="20"/>
                      <a:pt x="107" y="25"/>
                      <a:pt x="110" y="25"/>
                    </a:cubicBezTo>
                    <a:cubicBezTo>
                      <a:pt x="110" y="28"/>
                      <a:pt x="110" y="30"/>
                      <a:pt x="108" y="31"/>
                    </a:cubicBezTo>
                    <a:cubicBezTo>
                      <a:pt x="109" y="34"/>
                      <a:pt x="116" y="32"/>
                      <a:pt x="114" y="38"/>
                    </a:cubicBezTo>
                    <a:cubicBezTo>
                      <a:pt x="121" y="34"/>
                      <a:pt x="121" y="41"/>
                      <a:pt x="131" y="40"/>
                    </a:cubicBezTo>
                    <a:cubicBezTo>
                      <a:pt x="127" y="47"/>
                      <a:pt x="135" y="44"/>
                      <a:pt x="136" y="45"/>
                    </a:cubicBezTo>
                    <a:cubicBezTo>
                      <a:pt x="137" y="46"/>
                      <a:pt x="133" y="51"/>
                      <a:pt x="138" y="49"/>
                    </a:cubicBezTo>
                    <a:cubicBezTo>
                      <a:pt x="135" y="58"/>
                      <a:pt x="131" y="47"/>
                      <a:pt x="123" y="49"/>
                    </a:cubicBezTo>
                    <a:cubicBezTo>
                      <a:pt x="121" y="56"/>
                      <a:pt x="130" y="54"/>
                      <a:pt x="127" y="62"/>
                    </a:cubicBezTo>
                    <a:cubicBezTo>
                      <a:pt x="120" y="64"/>
                      <a:pt x="112" y="66"/>
                      <a:pt x="106" y="62"/>
                    </a:cubicBezTo>
                    <a:cubicBezTo>
                      <a:pt x="100" y="58"/>
                      <a:pt x="88" y="57"/>
                      <a:pt x="80" y="62"/>
                    </a:cubicBezTo>
                    <a:cubicBezTo>
                      <a:pt x="78" y="63"/>
                      <a:pt x="76" y="62"/>
                      <a:pt x="71" y="64"/>
                    </a:cubicBezTo>
                    <a:cubicBezTo>
                      <a:pt x="69" y="65"/>
                      <a:pt x="69" y="66"/>
                      <a:pt x="69" y="68"/>
                    </a:cubicBezTo>
                    <a:cubicBezTo>
                      <a:pt x="64" y="65"/>
                      <a:pt x="54" y="70"/>
                      <a:pt x="45" y="68"/>
                    </a:cubicBezTo>
                    <a:cubicBezTo>
                      <a:pt x="43" y="64"/>
                      <a:pt x="40" y="61"/>
                      <a:pt x="37" y="57"/>
                    </a:cubicBezTo>
                    <a:cubicBezTo>
                      <a:pt x="32" y="56"/>
                      <a:pt x="23" y="59"/>
                      <a:pt x="23" y="53"/>
                    </a:cubicBezTo>
                    <a:cubicBezTo>
                      <a:pt x="21" y="53"/>
                      <a:pt x="21" y="54"/>
                      <a:pt x="21" y="55"/>
                    </a:cubicBezTo>
                    <a:cubicBezTo>
                      <a:pt x="18" y="54"/>
                      <a:pt x="19" y="51"/>
                      <a:pt x="21" y="51"/>
                    </a:cubicBezTo>
                    <a:cubicBezTo>
                      <a:pt x="21" y="47"/>
                      <a:pt x="15" y="51"/>
                      <a:pt x="15" y="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8" name="îšlïḓe">
                <a:extLst>
                  <a:ext uri="{FF2B5EF4-FFF2-40B4-BE49-F238E27FC236}">
                    <a16:creationId xmlns:a16="http://schemas.microsoft.com/office/drawing/2014/main" xmlns="" id="{24A3FFE5-A4B5-4932-875A-3191F2E0E439}"/>
                  </a:ext>
                </a:extLst>
              </p:cNvPr>
              <p:cNvSpPr/>
              <p:nvPr/>
            </p:nvSpPr>
            <p:spPr bwMode="auto">
              <a:xfrm>
                <a:off x="3011298" y="807105"/>
                <a:ext cx="2054948" cy="2382731"/>
              </a:xfrm>
              <a:custGeom>
                <a:avLst/>
                <a:gdLst>
                  <a:gd name="T0" fmla="*/ 647 w 988"/>
                  <a:gd name="T1" fmla="*/ 75 h 1146"/>
                  <a:gd name="T2" fmla="*/ 582 w 988"/>
                  <a:gd name="T3" fmla="*/ 120 h 1146"/>
                  <a:gd name="T4" fmla="*/ 574 w 988"/>
                  <a:gd name="T5" fmla="*/ 187 h 1146"/>
                  <a:gd name="T6" fmla="*/ 654 w 988"/>
                  <a:gd name="T7" fmla="*/ 241 h 1146"/>
                  <a:gd name="T8" fmla="*/ 680 w 988"/>
                  <a:gd name="T9" fmla="*/ 168 h 1146"/>
                  <a:gd name="T10" fmla="*/ 748 w 988"/>
                  <a:gd name="T11" fmla="*/ 166 h 1146"/>
                  <a:gd name="T12" fmla="*/ 809 w 988"/>
                  <a:gd name="T13" fmla="*/ 183 h 1146"/>
                  <a:gd name="T14" fmla="*/ 833 w 988"/>
                  <a:gd name="T15" fmla="*/ 247 h 1146"/>
                  <a:gd name="T16" fmla="*/ 757 w 988"/>
                  <a:gd name="T17" fmla="*/ 274 h 1146"/>
                  <a:gd name="T18" fmla="*/ 804 w 988"/>
                  <a:gd name="T19" fmla="*/ 302 h 1146"/>
                  <a:gd name="T20" fmla="*/ 785 w 988"/>
                  <a:gd name="T21" fmla="*/ 312 h 1146"/>
                  <a:gd name="T22" fmla="*/ 701 w 988"/>
                  <a:gd name="T23" fmla="*/ 373 h 1146"/>
                  <a:gd name="T24" fmla="*/ 666 w 988"/>
                  <a:gd name="T25" fmla="*/ 478 h 1146"/>
                  <a:gd name="T26" fmla="*/ 593 w 988"/>
                  <a:gd name="T27" fmla="*/ 437 h 1146"/>
                  <a:gd name="T28" fmla="*/ 535 w 988"/>
                  <a:gd name="T29" fmla="*/ 515 h 1146"/>
                  <a:gd name="T30" fmla="*/ 600 w 988"/>
                  <a:gd name="T31" fmla="*/ 547 h 1146"/>
                  <a:gd name="T32" fmla="*/ 692 w 988"/>
                  <a:gd name="T33" fmla="*/ 608 h 1146"/>
                  <a:gd name="T34" fmla="*/ 766 w 988"/>
                  <a:gd name="T35" fmla="*/ 597 h 1146"/>
                  <a:gd name="T36" fmla="*/ 884 w 988"/>
                  <a:gd name="T37" fmla="*/ 647 h 1146"/>
                  <a:gd name="T38" fmla="*/ 988 w 988"/>
                  <a:gd name="T39" fmla="*/ 711 h 1146"/>
                  <a:gd name="T40" fmla="*/ 943 w 988"/>
                  <a:gd name="T41" fmla="*/ 854 h 1146"/>
                  <a:gd name="T42" fmla="*/ 885 w 988"/>
                  <a:gd name="T43" fmla="*/ 918 h 1146"/>
                  <a:gd name="T44" fmla="*/ 830 w 988"/>
                  <a:gd name="T45" fmla="*/ 979 h 1146"/>
                  <a:gd name="T46" fmla="*/ 779 w 988"/>
                  <a:gd name="T47" fmla="*/ 1037 h 1146"/>
                  <a:gd name="T48" fmla="*/ 757 w 988"/>
                  <a:gd name="T49" fmla="*/ 1082 h 1146"/>
                  <a:gd name="T50" fmla="*/ 716 w 988"/>
                  <a:gd name="T51" fmla="*/ 1126 h 1146"/>
                  <a:gd name="T52" fmla="*/ 703 w 988"/>
                  <a:gd name="T53" fmla="*/ 1065 h 1146"/>
                  <a:gd name="T54" fmla="*/ 735 w 988"/>
                  <a:gd name="T55" fmla="*/ 936 h 1146"/>
                  <a:gd name="T56" fmla="*/ 731 w 988"/>
                  <a:gd name="T57" fmla="*/ 813 h 1146"/>
                  <a:gd name="T58" fmla="*/ 666 w 988"/>
                  <a:gd name="T59" fmla="*/ 729 h 1146"/>
                  <a:gd name="T60" fmla="*/ 679 w 988"/>
                  <a:gd name="T61" fmla="*/ 660 h 1146"/>
                  <a:gd name="T62" fmla="*/ 621 w 988"/>
                  <a:gd name="T63" fmla="*/ 588 h 1146"/>
                  <a:gd name="T64" fmla="*/ 559 w 988"/>
                  <a:gd name="T65" fmla="*/ 550 h 1146"/>
                  <a:gd name="T66" fmla="*/ 464 w 988"/>
                  <a:gd name="T67" fmla="*/ 496 h 1146"/>
                  <a:gd name="T68" fmla="*/ 410 w 988"/>
                  <a:gd name="T69" fmla="*/ 440 h 1146"/>
                  <a:gd name="T70" fmla="*/ 410 w 988"/>
                  <a:gd name="T71" fmla="*/ 463 h 1146"/>
                  <a:gd name="T72" fmla="*/ 354 w 988"/>
                  <a:gd name="T73" fmla="*/ 392 h 1146"/>
                  <a:gd name="T74" fmla="*/ 319 w 988"/>
                  <a:gd name="T75" fmla="*/ 267 h 1146"/>
                  <a:gd name="T76" fmla="*/ 298 w 988"/>
                  <a:gd name="T77" fmla="*/ 233 h 1146"/>
                  <a:gd name="T78" fmla="*/ 244 w 988"/>
                  <a:gd name="T79" fmla="*/ 174 h 1146"/>
                  <a:gd name="T80" fmla="*/ 151 w 988"/>
                  <a:gd name="T81" fmla="*/ 144 h 1146"/>
                  <a:gd name="T82" fmla="*/ 105 w 988"/>
                  <a:gd name="T83" fmla="*/ 168 h 1146"/>
                  <a:gd name="T84" fmla="*/ 58 w 988"/>
                  <a:gd name="T85" fmla="*/ 198 h 1146"/>
                  <a:gd name="T86" fmla="*/ 24 w 988"/>
                  <a:gd name="T87" fmla="*/ 153 h 1146"/>
                  <a:gd name="T88" fmla="*/ 9 w 988"/>
                  <a:gd name="T89" fmla="*/ 97 h 1146"/>
                  <a:gd name="T90" fmla="*/ 28 w 988"/>
                  <a:gd name="T91" fmla="*/ 62 h 1146"/>
                  <a:gd name="T92" fmla="*/ 95 w 988"/>
                  <a:gd name="T93" fmla="*/ 21 h 1146"/>
                  <a:gd name="T94" fmla="*/ 255 w 988"/>
                  <a:gd name="T95" fmla="*/ 38 h 1146"/>
                  <a:gd name="T96" fmla="*/ 332 w 988"/>
                  <a:gd name="T97" fmla="*/ 41 h 1146"/>
                  <a:gd name="T98" fmla="*/ 451 w 988"/>
                  <a:gd name="T99" fmla="*/ 73 h 1146"/>
                  <a:gd name="T100" fmla="*/ 537 w 988"/>
                  <a:gd name="T101" fmla="*/ 53 h 1146"/>
                  <a:gd name="T102" fmla="*/ 561 w 988"/>
                  <a:gd name="T103" fmla="*/ 12 h 1146"/>
                  <a:gd name="T104" fmla="*/ 606 w 988"/>
                  <a:gd name="T105" fmla="*/ 51 h 1146"/>
                  <a:gd name="T106" fmla="*/ 324 w 988"/>
                  <a:gd name="T107" fmla="*/ 86 h 1146"/>
                  <a:gd name="T108" fmla="*/ 418 w 988"/>
                  <a:gd name="T109" fmla="*/ 135 h 1146"/>
                  <a:gd name="T110" fmla="*/ 403 w 988"/>
                  <a:gd name="T111" fmla="*/ 133 h 1146"/>
                  <a:gd name="T112" fmla="*/ 533 w 988"/>
                  <a:gd name="T113" fmla="*/ 250 h 1146"/>
                  <a:gd name="T114" fmla="*/ 576 w 988"/>
                  <a:gd name="T115" fmla="*/ 295 h 1146"/>
                  <a:gd name="T116" fmla="*/ 613 w 988"/>
                  <a:gd name="T117" fmla="*/ 271 h 1146"/>
                  <a:gd name="T118" fmla="*/ 606 w 988"/>
                  <a:gd name="T119" fmla="*/ 340 h 1146"/>
                  <a:gd name="T120" fmla="*/ 671 w 988"/>
                  <a:gd name="T121" fmla="*/ 317 h 1146"/>
                  <a:gd name="T122" fmla="*/ 653 w 988"/>
                  <a:gd name="T123" fmla="*/ 338 h 1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88" h="1146">
                    <a:moveTo>
                      <a:pt x="602" y="62"/>
                    </a:moveTo>
                    <a:cubicBezTo>
                      <a:pt x="603" y="66"/>
                      <a:pt x="608" y="59"/>
                      <a:pt x="606" y="68"/>
                    </a:cubicBezTo>
                    <a:cubicBezTo>
                      <a:pt x="608" y="68"/>
                      <a:pt x="610" y="68"/>
                      <a:pt x="612" y="68"/>
                    </a:cubicBezTo>
                    <a:cubicBezTo>
                      <a:pt x="614" y="66"/>
                      <a:pt x="616" y="63"/>
                      <a:pt x="615" y="58"/>
                    </a:cubicBezTo>
                    <a:cubicBezTo>
                      <a:pt x="618" y="57"/>
                      <a:pt x="619" y="56"/>
                      <a:pt x="619" y="53"/>
                    </a:cubicBezTo>
                    <a:cubicBezTo>
                      <a:pt x="625" y="55"/>
                      <a:pt x="620" y="47"/>
                      <a:pt x="626" y="49"/>
                    </a:cubicBezTo>
                    <a:cubicBezTo>
                      <a:pt x="626" y="45"/>
                      <a:pt x="626" y="40"/>
                      <a:pt x="626" y="36"/>
                    </a:cubicBezTo>
                    <a:cubicBezTo>
                      <a:pt x="633" y="35"/>
                      <a:pt x="636" y="34"/>
                      <a:pt x="641" y="36"/>
                    </a:cubicBezTo>
                    <a:cubicBezTo>
                      <a:pt x="643" y="37"/>
                      <a:pt x="642" y="40"/>
                      <a:pt x="643" y="41"/>
                    </a:cubicBezTo>
                    <a:cubicBezTo>
                      <a:pt x="644" y="42"/>
                      <a:pt x="646" y="41"/>
                      <a:pt x="647" y="41"/>
                    </a:cubicBezTo>
                    <a:cubicBezTo>
                      <a:pt x="649" y="42"/>
                      <a:pt x="650" y="45"/>
                      <a:pt x="653" y="45"/>
                    </a:cubicBezTo>
                    <a:cubicBezTo>
                      <a:pt x="653" y="51"/>
                      <a:pt x="650" y="53"/>
                      <a:pt x="647" y="55"/>
                    </a:cubicBezTo>
                    <a:cubicBezTo>
                      <a:pt x="651" y="57"/>
                      <a:pt x="649" y="64"/>
                      <a:pt x="654" y="66"/>
                    </a:cubicBezTo>
                    <a:cubicBezTo>
                      <a:pt x="653" y="70"/>
                      <a:pt x="648" y="71"/>
                      <a:pt x="647" y="75"/>
                    </a:cubicBezTo>
                    <a:cubicBezTo>
                      <a:pt x="644" y="75"/>
                      <a:pt x="642" y="78"/>
                      <a:pt x="641" y="75"/>
                    </a:cubicBezTo>
                    <a:cubicBezTo>
                      <a:pt x="638" y="77"/>
                      <a:pt x="638" y="82"/>
                      <a:pt x="636" y="84"/>
                    </a:cubicBezTo>
                    <a:cubicBezTo>
                      <a:pt x="634" y="83"/>
                      <a:pt x="637" y="79"/>
                      <a:pt x="628" y="81"/>
                    </a:cubicBezTo>
                    <a:cubicBezTo>
                      <a:pt x="628" y="79"/>
                      <a:pt x="631" y="79"/>
                      <a:pt x="632" y="79"/>
                    </a:cubicBezTo>
                    <a:cubicBezTo>
                      <a:pt x="628" y="73"/>
                      <a:pt x="621" y="81"/>
                      <a:pt x="615" y="79"/>
                    </a:cubicBezTo>
                    <a:cubicBezTo>
                      <a:pt x="617" y="85"/>
                      <a:pt x="615" y="83"/>
                      <a:pt x="615" y="90"/>
                    </a:cubicBezTo>
                    <a:cubicBezTo>
                      <a:pt x="613" y="90"/>
                      <a:pt x="614" y="88"/>
                      <a:pt x="613" y="86"/>
                    </a:cubicBezTo>
                    <a:cubicBezTo>
                      <a:pt x="609" y="87"/>
                      <a:pt x="610" y="93"/>
                      <a:pt x="604" y="92"/>
                    </a:cubicBezTo>
                    <a:cubicBezTo>
                      <a:pt x="605" y="94"/>
                      <a:pt x="608" y="93"/>
                      <a:pt x="608" y="96"/>
                    </a:cubicBezTo>
                    <a:cubicBezTo>
                      <a:pt x="608" y="99"/>
                      <a:pt x="606" y="100"/>
                      <a:pt x="606" y="103"/>
                    </a:cubicBezTo>
                    <a:cubicBezTo>
                      <a:pt x="602" y="99"/>
                      <a:pt x="596" y="110"/>
                      <a:pt x="595" y="109"/>
                    </a:cubicBezTo>
                    <a:cubicBezTo>
                      <a:pt x="594" y="108"/>
                      <a:pt x="591" y="106"/>
                      <a:pt x="591" y="112"/>
                    </a:cubicBezTo>
                    <a:cubicBezTo>
                      <a:pt x="589" y="112"/>
                      <a:pt x="586" y="112"/>
                      <a:pt x="584" y="112"/>
                    </a:cubicBezTo>
                    <a:cubicBezTo>
                      <a:pt x="581" y="113"/>
                      <a:pt x="582" y="117"/>
                      <a:pt x="582" y="120"/>
                    </a:cubicBezTo>
                    <a:cubicBezTo>
                      <a:pt x="579" y="118"/>
                      <a:pt x="578" y="118"/>
                      <a:pt x="578" y="122"/>
                    </a:cubicBezTo>
                    <a:cubicBezTo>
                      <a:pt x="574" y="118"/>
                      <a:pt x="573" y="121"/>
                      <a:pt x="569" y="122"/>
                    </a:cubicBezTo>
                    <a:cubicBezTo>
                      <a:pt x="570" y="123"/>
                      <a:pt x="571" y="126"/>
                      <a:pt x="571" y="129"/>
                    </a:cubicBezTo>
                    <a:cubicBezTo>
                      <a:pt x="566" y="125"/>
                      <a:pt x="568" y="130"/>
                      <a:pt x="565" y="135"/>
                    </a:cubicBezTo>
                    <a:cubicBezTo>
                      <a:pt x="563" y="139"/>
                      <a:pt x="558" y="143"/>
                      <a:pt x="557" y="151"/>
                    </a:cubicBezTo>
                    <a:cubicBezTo>
                      <a:pt x="553" y="154"/>
                      <a:pt x="551" y="159"/>
                      <a:pt x="548" y="163"/>
                    </a:cubicBezTo>
                    <a:cubicBezTo>
                      <a:pt x="548" y="166"/>
                      <a:pt x="550" y="163"/>
                      <a:pt x="550" y="163"/>
                    </a:cubicBezTo>
                    <a:cubicBezTo>
                      <a:pt x="552" y="163"/>
                      <a:pt x="551" y="164"/>
                      <a:pt x="552" y="165"/>
                    </a:cubicBezTo>
                    <a:cubicBezTo>
                      <a:pt x="553" y="165"/>
                      <a:pt x="555" y="168"/>
                      <a:pt x="556" y="168"/>
                    </a:cubicBezTo>
                    <a:cubicBezTo>
                      <a:pt x="557" y="169"/>
                      <a:pt x="559" y="164"/>
                      <a:pt x="563" y="168"/>
                    </a:cubicBezTo>
                    <a:cubicBezTo>
                      <a:pt x="564" y="169"/>
                      <a:pt x="565" y="170"/>
                      <a:pt x="567" y="170"/>
                    </a:cubicBezTo>
                    <a:cubicBezTo>
                      <a:pt x="567" y="173"/>
                      <a:pt x="567" y="175"/>
                      <a:pt x="567" y="178"/>
                    </a:cubicBezTo>
                    <a:cubicBezTo>
                      <a:pt x="567" y="180"/>
                      <a:pt x="570" y="179"/>
                      <a:pt x="571" y="181"/>
                    </a:cubicBezTo>
                    <a:cubicBezTo>
                      <a:pt x="572" y="183"/>
                      <a:pt x="575" y="183"/>
                      <a:pt x="574" y="187"/>
                    </a:cubicBezTo>
                    <a:cubicBezTo>
                      <a:pt x="584" y="186"/>
                      <a:pt x="591" y="189"/>
                      <a:pt x="597" y="187"/>
                    </a:cubicBezTo>
                    <a:cubicBezTo>
                      <a:pt x="598" y="194"/>
                      <a:pt x="606" y="192"/>
                      <a:pt x="610" y="196"/>
                    </a:cubicBezTo>
                    <a:cubicBezTo>
                      <a:pt x="611" y="197"/>
                      <a:pt x="611" y="196"/>
                      <a:pt x="612" y="198"/>
                    </a:cubicBezTo>
                    <a:cubicBezTo>
                      <a:pt x="612" y="201"/>
                      <a:pt x="614" y="198"/>
                      <a:pt x="613" y="198"/>
                    </a:cubicBezTo>
                    <a:cubicBezTo>
                      <a:pt x="616" y="198"/>
                      <a:pt x="616" y="201"/>
                      <a:pt x="617" y="202"/>
                    </a:cubicBezTo>
                    <a:cubicBezTo>
                      <a:pt x="620" y="203"/>
                      <a:pt x="624" y="201"/>
                      <a:pt x="623" y="206"/>
                    </a:cubicBezTo>
                    <a:cubicBezTo>
                      <a:pt x="633" y="205"/>
                      <a:pt x="638" y="209"/>
                      <a:pt x="647" y="209"/>
                    </a:cubicBezTo>
                    <a:cubicBezTo>
                      <a:pt x="647" y="215"/>
                      <a:pt x="646" y="221"/>
                      <a:pt x="649" y="224"/>
                    </a:cubicBezTo>
                    <a:cubicBezTo>
                      <a:pt x="649" y="224"/>
                      <a:pt x="651" y="227"/>
                      <a:pt x="651" y="226"/>
                    </a:cubicBezTo>
                    <a:cubicBezTo>
                      <a:pt x="651" y="228"/>
                      <a:pt x="649" y="230"/>
                      <a:pt x="649" y="230"/>
                    </a:cubicBezTo>
                    <a:cubicBezTo>
                      <a:pt x="650" y="232"/>
                      <a:pt x="651" y="230"/>
                      <a:pt x="653" y="232"/>
                    </a:cubicBezTo>
                    <a:cubicBezTo>
                      <a:pt x="653" y="232"/>
                      <a:pt x="649" y="237"/>
                      <a:pt x="654" y="235"/>
                    </a:cubicBezTo>
                    <a:cubicBezTo>
                      <a:pt x="653" y="237"/>
                      <a:pt x="652" y="238"/>
                      <a:pt x="653" y="241"/>
                    </a:cubicBezTo>
                    <a:cubicBezTo>
                      <a:pt x="653" y="243"/>
                      <a:pt x="654" y="242"/>
                      <a:pt x="654" y="241"/>
                    </a:cubicBezTo>
                    <a:cubicBezTo>
                      <a:pt x="657" y="241"/>
                      <a:pt x="655" y="244"/>
                      <a:pt x="656" y="245"/>
                    </a:cubicBezTo>
                    <a:cubicBezTo>
                      <a:pt x="657" y="245"/>
                      <a:pt x="659" y="244"/>
                      <a:pt x="660" y="245"/>
                    </a:cubicBezTo>
                    <a:cubicBezTo>
                      <a:pt x="662" y="247"/>
                      <a:pt x="669" y="247"/>
                      <a:pt x="675" y="245"/>
                    </a:cubicBezTo>
                    <a:cubicBezTo>
                      <a:pt x="677" y="237"/>
                      <a:pt x="677" y="233"/>
                      <a:pt x="675" y="226"/>
                    </a:cubicBezTo>
                    <a:cubicBezTo>
                      <a:pt x="676" y="224"/>
                      <a:pt x="672" y="225"/>
                      <a:pt x="671" y="224"/>
                    </a:cubicBezTo>
                    <a:cubicBezTo>
                      <a:pt x="669" y="221"/>
                      <a:pt x="674" y="215"/>
                      <a:pt x="667" y="217"/>
                    </a:cubicBezTo>
                    <a:cubicBezTo>
                      <a:pt x="669" y="215"/>
                      <a:pt x="672" y="215"/>
                      <a:pt x="671" y="211"/>
                    </a:cubicBezTo>
                    <a:cubicBezTo>
                      <a:pt x="679" y="213"/>
                      <a:pt x="678" y="207"/>
                      <a:pt x="684" y="207"/>
                    </a:cubicBezTo>
                    <a:cubicBezTo>
                      <a:pt x="687" y="208"/>
                      <a:pt x="685" y="203"/>
                      <a:pt x="686" y="202"/>
                    </a:cubicBezTo>
                    <a:cubicBezTo>
                      <a:pt x="686" y="202"/>
                      <a:pt x="691" y="204"/>
                      <a:pt x="692" y="202"/>
                    </a:cubicBezTo>
                    <a:cubicBezTo>
                      <a:pt x="687" y="194"/>
                      <a:pt x="694" y="186"/>
                      <a:pt x="690" y="181"/>
                    </a:cubicBezTo>
                    <a:cubicBezTo>
                      <a:pt x="690" y="179"/>
                      <a:pt x="687" y="181"/>
                      <a:pt x="688" y="181"/>
                    </a:cubicBezTo>
                    <a:cubicBezTo>
                      <a:pt x="685" y="179"/>
                      <a:pt x="688" y="175"/>
                      <a:pt x="682" y="176"/>
                    </a:cubicBezTo>
                    <a:cubicBezTo>
                      <a:pt x="683" y="172"/>
                      <a:pt x="680" y="172"/>
                      <a:pt x="680" y="168"/>
                    </a:cubicBezTo>
                    <a:cubicBezTo>
                      <a:pt x="680" y="164"/>
                      <a:pt x="682" y="162"/>
                      <a:pt x="686" y="163"/>
                    </a:cubicBezTo>
                    <a:cubicBezTo>
                      <a:pt x="683" y="161"/>
                      <a:pt x="688" y="150"/>
                      <a:pt x="680" y="150"/>
                    </a:cubicBezTo>
                    <a:cubicBezTo>
                      <a:pt x="682" y="148"/>
                      <a:pt x="682" y="147"/>
                      <a:pt x="682" y="144"/>
                    </a:cubicBezTo>
                    <a:cubicBezTo>
                      <a:pt x="682" y="144"/>
                      <a:pt x="680" y="143"/>
                      <a:pt x="680" y="142"/>
                    </a:cubicBezTo>
                    <a:cubicBezTo>
                      <a:pt x="681" y="142"/>
                      <a:pt x="683" y="142"/>
                      <a:pt x="682" y="140"/>
                    </a:cubicBezTo>
                    <a:cubicBezTo>
                      <a:pt x="682" y="139"/>
                      <a:pt x="680" y="138"/>
                      <a:pt x="680" y="137"/>
                    </a:cubicBezTo>
                    <a:cubicBezTo>
                      <a:pt x="680" y="134"/>
                      <a:pt x="684" y="130"/>
                      <a:pt x="680" y="129"/>
                    </a:cubicBezTo>
                    <a:cubicBezTo>
                      <a:pt x="681" y="126"/>
                      <a:pt x="696" y="125"/>
                      <a:pt x="694" y="131"/>
                    </a:cubicBezTo>
                    <a:cubicBezTo>
                      <a:pt x="701" y="131"/>
                      <a:pt x="711" y="133"/>
                      <a:pt x="714" y="127"/>
                    </a:cubicBezTo>
                    <a:cubicBezTo>
                      <a:pt x="718" y="132"/>
                      <a:pt x="728" y="132"/>
                      <a:pt x="727" y="142"/>
                    </a:cubicBezTo>
                    <a:cubicBezTo>
                      <a:pt x="732" y="142"/>
                      <a:pt x="737" y="142"/>
                      <a:pt x="742" y="142"/>
                    </a:cubicBezTo>
                    <a:cubicBezTo>
                      <a:pt x="741" y="145"/>
                      <a:pt x="743" y="146"/>
                      <a:pt x="746" y="146"/>
                    </a:cubicBezTo>
                    <a:cubicBezTo>
                      <a:pt x="746" y="150"/>
                      <a:pt x="745" y="153"/>
                      <a:pt x="746" y="157"/>
                    </a:cubicBezTo>
                    <a:cubicBezTo>
                      <a:pt x="746" y="161"/>
                      <a:pt x="751" y="165"/>
                      <a:pt x="748" y="166"/>
                    </a:cubicBezTo>
                    <a:cubicBezTo>
                      <a:pt x="748" y="169"/>
                      <a:pt x="751" y="168"/>
                      <a:pt x="753" y="168"/>
                    </a:cubicBezTo>
                    <a:cubicBezTo>
                      <a:pt x="752" y="174"/>
                      <a:pt x="760" y="171"/>
                      <a:pt x="755" y="176"/>
                    </a:cubicBezTo>
                    <a:cubicBezTo>
                      <a:pt x="763" y="177"/>
                      <a:pt x="765" y="173"/>
                      <a:pt x="772" y="174"/>
                    </a:cubicBezTo>
                    <a:cubicBezTo>
                      <a:pt x="772" y="172"/>
                      <a:pt x="771" y="171"/>
                      <a:pt x="770" y="170"/>
                    </a:cubicBezTo>
                    <a:cubicBezTo>
                      <a:pt x="771" y="166"/>
                      <a:pt x="773" y="166"/>
                      <a:pt x="776" y="168"/>
                    </a:cubicBezTo>
                    <a:cubicBezTo>
                      <a:pt x="773" y="162"/>
                      <a:pt x="780" y="163"/>
                      <a:pt x="781" y="161"/>
                    </a:cubicBezTo>
                    <a:cubicBezTo>
                      <a:pt x="782" y="159"/>
                      <a:pt x="779" y="159"/>
                      <a:pt x="779" y="159"/>
                    </a:cubicBezTo>
                    <a:cubicBezTo>
                      <a:pt x="779" y="157"/>
                      <a:pt x="783" y="156"/>
                      <a:pt x="787" y="155"/>
                    </a:cubicBezTo>
                    <a:cubicBezTo>
                      <a:pt x="783" y="159"/>
                      <a:pt x="786" y="159"/>
                      <a:pt x="790" y="165"/>
                    </a:cubicBezTo>
                    <a:cubicBezTo>
                      <a:pt x="793" y="167"/>
                      <a:pt x="795" y="172"/>
                      <a:pt x="802" y="172"/>
                    </a:cubicBezTo>
                    <a:cubicBezTo>
                      <a:pt x="801" y="174"/>
                      <a:pt x="798" y="173"/>
                      <a:pt x="798" y="176"/>
                    </a:cubicBezTo>
                    <a:cubicBezTo>
                      <a:pt x="799" y="178"/>
                      <a:pt x="802" y="178"/>
                      <a:pt x="802" y="181"/>
                    </a:cubicBezTo>
                    <a:cubicBezTo>
                      <a:pt x="804" y="182"/>
                      <a:pt x="803" y="178"/>
                      <a:pt x="804" y="178"/>
                    </a:cubicBezTo>
                    <a:cubicBezTo>
                      <a:pt x="808" y="176"/>
                      <a:pt x="802" y="185"/>
                      <a:pt x="809" y="183"/>
                    </a:cubicBezTo>
                    <a:cubicBezTo>
                      <a:pt x="806" y="188"/>
                      <a:pt x="810" y="190"/>
                      <a:pt x="805" y="194"/>
                    </a:cubicBezTo>
                    <a:cubicBezTo>
                      <a:pt x="806" y="198"/>
                      <a:pt x="811" y="196"/>
                      <a:pt x="813" y="198"/>
                    </a:cubicBezTo>
                    <a:cubicBezTo>
                      <a:pt x="813" y="199"/>
                      <a:pt x="810" y="201"/>
                      <a:pt x="811" y="202"/>
                    </a:cubicBezTo>
                    <a:cubicBezTo>
                      <a:pt x="812" y="203"/>
                      <a:pt x="815" y="203"/>
                      <a:pt x="817" y="204"/>
                    </a:cubicBezTo>
                    <a:cubicBezTo>
                      <a:pt x="818" y="204"/>
                      <a:pt x="819" y="207"/>
                      <a:pt x="820" y="207"/>
                    </a:cubicBezTo>
                    <a:cubicBezTo>
                      <a:pt x="823" y="209"/>
                      <a:pt x="827" y="210"/>
                      <a:pt x="830" y="213"/>
                    </a:cubicBezTo>
                    <a:cubicBezTo>
                      <a:pt x="832" y="214"/>
                      <a:pt x="834" y="206"/>
                      <a:pt x="835" y="211"/>
                    </a:cubicBezTo>
                    <a:cubicBezTo>
                      <a:pt x="835" y="216"/>
                      <a:pt x="831" y="216"/>
                      <a:pt x="826" y="217"/>
                    </a:cubicBezTo>
                    <a:cubicBezTo>
                      <a:pt x="829" y="220"/>
                      <a:pt x="835" y="222"/>
                      <a:pt x="841" y="222"/>
                    </a:cubicBezTo>
                    <a:cubicBezTo>
                      <a:pt x="840" y="225"/>
                      <a:pt x="842" y="226"/>
                      <a:pt x="845" y="226"/>
                    </a:cubicBezTo>
                    <a:cubicBezTo>
                      <a:pt x="844" y="230"/>
                      <a:pt x="845" y="232"/>
                      <a:pt x="848" y="232"/>
                    </a:cubicBezTo>
                    <a:cubicBezTo>
                      <a:pt x="847" y="234"/>
                      <a:pt x="846" y="237"/>
                      <a:pt x="846" y="241"/>
                    </a:cubicBezTo>
                    <a:cubicBezTo>
                      <a:pt x="843" y="242"/>
                      <a:pt x="839" y="242"/>
                      <a:pt x="835" y="245"/>
                    </a:cubicBezTo>
                    <a:cubicBezTo>
                      <a:pt x="834" y="245"/>
                      <a:pt x="835" y="246"/>
                      <a:pt x="833" y="247"/>
                    </a:cubicBezTo>
                    <a:cubicBezTo>
                      <a:pt x="831" y="247"/>
                      <a:pt x="830" y="247"/>
                      <a:pt x="830" y="248"/>
                    </a:cubicBezTo>
                    <a:cubicBezTo>
                      <a:pt x="829" y="252"/>
                      <a:pt x="825" y="249"/>
                      <a:pt x="826" y="248"/>
                    </a:cubicBezTo>
                    <a:cubicBezTo>
                      <a:pt x="825" y="249"/>
                      <a:pt x="823" y="251"/>
                      <a:pt x="822" y="252"/>
                    </a:cubicBezTo>
                    <a:cubicBezTo>
                      <a:pt x="822" y="253"/>
                      <a:pt x="821" y="257"/>
                      <a:pt x="820" y="258"/>
                    </a:cubicBezTo>
                    <a:cubicBezTo>
                      <a:pt x="819" y="259"/>
                      <a:pt x="812" y="257"/>
                      <a:pt x="817" y="260"/>
                    </a:cubicBezTo>
                    <a:cubicBezTo>
                      <a:pt x="814" y="263"/>
                      <a:pt x="808" y="261"/>
                      <a:pt x="805" y="261"/>
                    </a:cubicBezTo>
                    <a:cubicBezTo>
                      <a:pt x="801" y="262"/>
                      <a:pt x="798" y="262"/>
                      <a:pt x="794" y="261"/>
                    </a:cubicBezTo>
                    <a:cubicBezTo>
                      <a:pt x="791" y="261"/>
                      <a:pt x="791" y="260"/>
                      <a:pt x="789" y="260"/>
                    </a:cubicBezTo>
                    <a:cubicBezTo>
                      <a:pt x="780" y="258"/>
                      <a:pt x="772" y="260"/>
                      <a:pt x="764" y="261"/>
                    </a:cubicBezTo>
                    <a:cubicBezTo>
                      <a:pt x="758" y="264"/>
                      <a:pt x="756" y="271"/>
                      <a:pt x="748" y="273"/>
                    </a:cubicBezTo>
                    <a:cubicBezTo>
                      <a:pt x="752" y="277"/>
                      <a:pt x="744" y="277"/>
                      <a:pt x="742" y="280"/>
                    </a:cubicBezTo>
                    <a:cubicBezTo>
                      <a:pt x="743" y="282"/>
                      <a:pt x="744" y="283"/>
                      <a:pt x="744" y="286"/>
                    </a:cubicBezTo>
                    <a:cubicBezTo>
                      <a:pt x="747" y="284"/>
                      <a:pt x="747" y="280"/>
                      <a:pt x="749" y="278"/>
                    </a:cubicBezTo>
                    <a:cubicBezTo>
                      <a:pt x="751" y="277"/>
                      <a:pt x="757" y="278"/>
                      <a:pt x="757" y="274"/>
                    </a:cubicBezTo>
                    <a:cubicBezTo>
                      <a:pt x="757" y="268"/>
                      <a:pt x="760" y="279"/>
                      <a:pt x="761" y="271"/>
                    </a:cubicBezTo>
                    <a:cubicBezTo>
                      <a:pt x="763" y="269"/>
                      <a:pt x="764" y="273"/>
                      <a:pt x="764" y="273"/>
                    </a:cubicBezTo>
                    <a:cubicBezTo>
                      <a:pt x="766" y="272"/>
                      <a:pt x="765" y="269"/>
                      <a:pt x="766" y="269"/>
                    </a:cubicBezTo>
                    <a:cubicBezTo>
                      <a:pt x="770" y="268"/>
                      <a:pt x="773" y="269"/>
                      <a:pt x="779" y="269"/>
                    </a:cubicBezTo>
                    <a:cubicBezTo>
                      <a:pt x="780" y="271"/>
                      <a:pt x="781" y="270"/>
                      <a:pt x="781" y="269"/>
                    </a:cubicBezTo>
                    <a:cubicBezTo>
                      <a:pt x="784" y="268"/>
                      <a:pt x="784" y="279"/>
                      <a:pt x="779" y="276"/>
                    </a:cubicBezTo>
                    <a:cubicBezTo>
                      <a:pt x="784" y="281"/>
                      <a:pt x="776" y="282"/>
                      <a:pt x="777" y="289"/>
                    </a:cubicBezTo>
                    <a:cubicBezTo>
                      <a:pt x="778" y="291"/>
                      <a:pt x="779" y="292"/>
                      <a:pt x="779" y="295"/>
                    </a:cubicBezTo>
                    <a:cubicBezTo>
                      <a:pt x="781" y="294"/>
                      <a:pt x="783" y="293"/>
                      <a:pt x="783" y="295"/>
                    </a:cubicBezTo>
                    <a:cubicBezTo>
                      <a:pt x="783" y="297"/>
                      <a:pt x="785" y="296"/>
                      <a:pt x="787" y="297"/>
                    </a:cubicBezTo>
                    <a:cubicBezTo>
                      <a:pt x="788" y="297"/>
                      <a:pt x="790" y="300"/>
                      <a:pt x="790" y="301"/>
                    </a:cubicBezTo>
                    <a:cubicBezTo>
                      <a:pt x="791" y="301"/>
                      <a:pt x="793" y="300"/>
                      <a:pt x="794" y="301"/>
                    </a:cubicBezTo>
                    <a:cubicBezTo>
                      <a:pt x="795" y="301"/>
                      <a:pt x="796" y="302"/>
                      <a:pt x="796" y="302"/>
                    </a:cubicBezTo>
                    <a:cubicBezTo>
                      <a:pt x="799" y="303"/>
                      <a:pt x="801" y="298"/>
                      <a:pt x="804" y="302"/>
                    </a:cubicBezTo>
                    <a:cubicBezTo>
                      <a:pt x="806" y="303"/>
                      <a:pt x="804" y="299"/>
                      <a:pt x="805" y="299"/>
                    </a:cubicBezTo>
                    <a:cubicBezTo>
                      <a:pt x="806" y="298"/>
                      <a:pt x="809" y="299"/>
                      <a:pt x="809" y="299"/>
                    </a:cubicBezTo>
                    <a:cubicBezTo>
                      <a:pt x="810" y="297"/>
                      <a:pt x="808" y="295"/>
                      <a:pt x="809" y="293"/>
                    </a:cubicBezTo>
                    <a:cubicBezTo>
                      <a:pt x="812" y="292"/>
                      <a:pt x="813" y="295"/>
                      <a:pt x="813" y="297"/>
                    </a:cubicBezTo>
                    <a:cubicBezTo>
                      <a:pt x="814" y="300"/>
                      <a:pt x="819" y="298"/>
                      <a:pt x="817" y="304"/>
                    </a:cubicBezTo>
                    <a:cubicBezTo>
                      <a:pt x="814" y="305"/>
                      <a:pt x="813" y="302"/>
                      <a:pt x="811" y="302"/>
                    </a:cubicBezTo>
                    <a:cubicBezTo>
                      <a:pt x="808" y="303"/>
                      <a:pt x="808" y="307"/>
                      <a:pt x="805" y="308"/>
                    </a:cubicBezTo>
                    <a:cubicBezTo>
                      <a:pt x="804" y="309"/>
                      <a:pt x="801" y="308"/>
                      <a:pt x="800" y="308"/>
                    </a:cubicBezTo>
                    <a:cubicBezTo>
                      <a:pt x="796" y="309"/>
                      <a:pt x="797" y="313"/>
                      <a:pt x="790" y="312"/>
                    </a:cubicBezTo>
                    <a:cubicBezTo>
                      <a:pt x="787" y="311"/>
                      <a:pt x="788" y="316"/>
                      <a:pt x="787" y="317"/>
                    </a:cubicBezTo>
                    <a:cubicBezTo>
                      <a:pt x="786" y="318"/>
                      <a:pt x="784" y="316"/>
                      <a:pt x="785" y="315"/>
                    </a:cubicBezTo>
                    <a:cubicBezTo>
                      <a:pt x="781" y="318"/>
                      <a:pt x="782" y="322"/>
                      <a:pt x="776" y="321"/>
                    </a:cubicBezTo>
                    <a:cubicBezTo>
                      <a:pt x="779" y="317"/>
                      <a:pt x="775" y="319"/>
                      <a:pt x="776" y="314"/>
                    </a:cubicBezTo>
                    <a:cubicBezTo>
                      <a:pt x="779" y="312"/>
                      <a:pt x="781" y="308"/>
                      <a:pt x="785" y="312"/>
                    </a:cubicBezTo>
                    <a:cubicBezTo>
                      <a:pt x="786" y="306"/>
                      <a:pt x="782" y="306"/>
                      <a:pt x="779" y="304"/>
                    </a:cubicBezTo>
                    <a:cubicBezTo>
                      <a:pt x="775" y="303"/>
                      <a:pt x="772" y="310"/>
                      <a:pt x="768" y="310"/>
                    </a:cubicBezTo>
                    <a:cubicBezTo>
                      <a:pt x="768" y="310"/>
                      <a:pt x="763" y="311"/>
                      <a:pt x="762" y="312"/>
                    </a:cubicBezTo>
                    <a:cubicBezTo>
                      <a:pt x="761" y="313"/>
                      <a:pt x="761" y="313"/>
                      <a:pt x="761" y="315"/>
                    </a:cubicBezTo>
                    <a:cubicBezTo>
                      <a:pt x="750" y="314"/>
                      <a:pt x="751" y="321"/>
                      <a:pt x="742" y="317"/>
                    </a:cubicBezTo>
                    <a:cubicBezTo>
                      <a:pt x="745" y="320"/>
                      <a:pt x="747" y="321"/>
                      <a:pt x="738" y="321"/>
                    </a:cubicBezTo>
                    <a:cubicBezTo>
                      <a:pt x="734" y="324"/>
                      <a:pt x="733" y="334"/>
                      <a:pt x="738" y="336"/>
                    </a:cubicBezTo>
                    <a:cubicBezTo>
                      <a:pt x="738" y="340"/>
                      <a:pt x="733" y="338"/>
                      <a:pt x="735" y="343"/>
                    </a:cubicBezTo>
                    <a:cubicBezTo>
                      <a:pt x="733" y="344"/>
                      <a:pt x="731" y="343"/>
                      <a:pt x="729" y="343"/>
                    </a:cubicBezTo>
                    <a:cubicBezTo>
                      <a:pt x="727" y="344"/>
                      <a:pt x="727" y="346"/>
                      <a:pt x="725" y="347"/>
                    </a:cubicBezTo>
                    <a:cubicBezTo>
                      <a:pt x="722" y="349"/>
                      <a:pt x="717" y="348"/>
                      <a:pt x="714" y="351"/>
                    </a:cubicBezTo>
                    <a:cubicBezTo>
                      <a:pt x="713" y="352"/>
                      <a:pt x="711" y="353"/>
                      <a:pt x="710" y="355"/>
                    </a:cubicBezTo>
                    <a:cubicBezTo>
                      <a:pt x="708" y="357"/>
                      <a:pt x="708" y="361"/>
                      <a:pt x="705" y="364"/>
                    </a:cubicBezTo>
                    <a:cubicBezTo>
                      <a:pt x="703" y="366"/>
                      <a:pt x="699" y="366"/>
                      <a:pt x="701" y="373"/>
                    </a:cubicBezTo>
                    <a:cubicBezTo>
                      <a:pt x="697" y="373"/>
                      <a:pt x="697" y="368"/>
                      <a:pt x="694" y="368"/>
                    </a:cubicBezTo>
                    <a:cubicBezTo>
                      <a:pt x="692" y="368"/>
                      <a:pt x="692" y="371"/>
                      <a:pt x="690" y="371"/>
                    </a:cubicBezTo>
                    <a:cubicBezTo>
                      <a:pt x="697" y="379"/>
                      <a:pt x="696" y="385"/>
                      <a:pt x="697" y="396"/>
                    </a:cubicBezTo>
                    <a:cubicBezTo>
                      <a:pt x="693" y="394"/>
                      <a:pt x="695" y="398"/>
                      <a:pt x="694" y="399"/>
                    </a:cubicBezTo>
                    <a:cubicBezTo>
                      <a:pt x="693" y="400"/>
                      <a:pt x="690" y="399"/>
                      <a:pt x="690" y="399"/>
                    </a:cubicBezTo>
                    <a:cubicBezTo>
                      <a:pt x="688" y="401"/>
                      <a:pt x="688" y="402"/>
                      <a:pt x="686" y="403"/>
                    </a:cubicBezTo>
                    <a:cubicBezTo>
                      <a:pt x="684" y="405"/>
                      <a:pt x="682" y="408"/>
                      <a:pt x="680" y="409"/>
                    </a:cubicBezTo>
                    <a:cubicBezTo>
                      <a:pt x="678" y="410"/>
                      <a:pt x="675" y="408"/>
                      <a:pt x="673" y="411"/>
                    </a:cubicBezTo>
                    <a:cubicBezTo>
                      <a:pt x="669" y="412"/>
                      <a:pt x="667" y="416"/>
                      <a:pt x="666" y="420"/>
                    </a:cubicBezTo>
                    <a:cubicBezTo>
                      <a:pt x="661" y="420"/>
                      <a:pt x="662" y="426"/>
                      <a:pt x="656" y="425"/>
                    </a:cubicBezTo>
                    <a:cubicBezTo>
                      <a:pt x="658" y="432"/>
                      <a:pt x="652" y="446"/>
                      <a:pt x="660" y="446"/>
                    </a:cubicBezTo>
                    <a:cubicBezTo>
                      <a:pt x="656" y="453"/>
                      <a:pt x="663" y="453"/>
                      <a:pt x="662" y="463"/>
                    </a:cubicBezTo>
                    <a:cubicBezTo>
                      <a:pt x="662" y="465"/>
                      <a:pt x="664" y="464"/>
                      <a:pt x="666" y="465"/>
                    </a:cubicBezTo>
                    <a:cubicBezTo>
                      <a:pt x="663" y="470"/>
                      <a:pt x="666" y="470"/>
                      <a:pt x="666" y="478"/>
                    </a:cubicBezTo>
                    <a:cubicBezTo>
                      <a:pt x="662" y="478"/>
                      <a:pt x="659" y="479"/>
                      <a:pt x="658" y="481"/>
                    </a:cubicBezTo>
                    <a:cubicBezTo>
                      <a:pt x="655" y="481"/>
                      <a:pt x="657" y="478"/>
                      <a:pt x="656" y="476"/>
                    </a:cubicBezTo>
                    <a:cubicBezTo>
                      <a:pt x="655" y="474"/>
                      <a:pt x="652" y="475"/>
                      <a:pt x="651" y="474"/>
                    </a:cubicBezTo>
                    <a:cubicBezTo>
                      <a:pt x="650" y="473"/>
                      <a:pt x="651" y="469"/>
                      <a:pt x="647" y="470"/>
                    </a:cubicBezTo>
                    <a:cubicBezTo>
                      <a:pt x="648" y="466"/>
                      <a:pt x="650" y="462"/>
                      <a:pt x="643" y="461"/>
                    </a:cubicBezTo>
                    <a:cubicBezTo>
                      <a:pt x="646" y="452"/>
                      <a:pt x="642" y="453"/>
                      <a:pt x="641" y="444"/>
                    </a:cubicBezTo>
                    <a:cubicBezTo>
                      <a:pt x="640" y="444"/>
                      <a:pt x="639" y="446"/>
                      <a:pt x="638" y="446"/>
                    </a:cubicBezTo>
                    <a:cubicBezTo>
                      <a:pt x="638" y="445"/>
                      <a:pt x="638" y="443"/>
                      <a:pt x="638" y="442"/>
                    </a:cubicBezTo>
                    <a:cubicBezTo>
                      <a:pt x="635" y="443"/>
                      <a:pt x="625" y="445"/>
                      <a:pt x="623" y="442"/>
                    </a:cubicBezTo>
                    <a:cubicBezTo>
                      <a:pt x="621" y="441"/>
                      <a:pt x="621" y="439"/>
                      <a:pt x="619" y="439"/>
                    </a:cubicBezTo>
                    <a:cubicBezTo>
                      <a:pt x="618" y="438"/>
                      <a:pt x="615" y="441"/>
                      <a:pt x="612" y="440"/>
                    </a:cubicBezTo>
                    <a:cubicBezTo>
                      <a:pt x="612" y="440"/>
                      <a:pt x="619" y="434"/>
                      <a:pt x="612" y="437"/>
                    </a:cubicBezTo>
                    <a:cubicBezTo>
                      <a:pt x="611" y="437"/>
                      <a:pt x="612" y="438"/>
                      <a:pt x="610" y="439"/>
                    </a:cubicBezTo>
                    <a:cubicBezTo>
                      <a:pt x="605" y="439"/>
                      <a:pt x="597" y="439"/>
                      <a:pt x="593" y="437"/>
                    </a:cubicBezTo>
                    <a:cubicBezTo>
                      <a:pt x="589" y="436"/>
                      <a:pt x="592" y="443"/>
                      <a:pt x="591" y="446"/>
                    </a:cubicBezTo>
                    <a:cubicBezTo>
                      <a:pt x="581" y="444"/>
                      <a:pt x="569" y="444"/>
                      <a:pt x="557" y="442"/>
                    </a:cubicBezTo>
                    <a:cubicBezTo>
                      <a:pt x="556" y="443"/>
                      <a:pt x="556" y="444"/>
                      <a:pt x="554" y="444"/>
                    </a:cubicBezTo>
                    <a:cubicBezTo>
                      <a:pt x="552" y="445"/>
                      <a:pt x="552" y="448"/>
                      <a:pt x="550" y="448"/>
                    </a:cubicBezTo>
                    <a:cubicBezTo>
                      <a:pt x="548" y="448"/>
                      <a:pt x="549" y="450"/>
                      <a:pt x="548" y="452"/>
                    </a:cubicBezTo>
                    <a:cubicBezTo>
                      <a:pt x="546" y="452"/>
                      <a:pt x="543" y="451"/>
                      <a:pt x="541" y="452"/>
                    </a:cubicBezTo>
                    <a:cubicBezTo>
                      <a:pt x="539" y="452"/>
                      <a:pt x="539" y="456"/>
                      <a:pt x="535" y="455"/>
                    </a:cubicBezTo>
                    <a:cubicBezTo>
                      <a:pt x="536" y="459"/>
                      <a:pt x="533" y="468"/>
                      <a:pt x="537" y="468"/>
                    </a:cubicBezTo>
                    <a:cubicBezTo>
                      <a:pt x="535" y="471"/>
                      <a:pt x="534" y="474"/>
                      <a:pt x="531" y="476"/>
                    </a:cubicBezTo>
                    <a:cubicBezTo>
                      <a:pt x="532" y="481"/>
                      <a:pt x="531" y="486"/>
                      <a:pt x="531" y="491"/>
                    </a:cubicBezTo>
                    <a:cubicBezTo>
                      <a:pt x="532" y="493"/>
                      <a:pt x="533" y="494"/>
                      <a:pt x="533" y="496"/>
                    </a:cubicBezTo>
                    <a:cubicBezTo>
                      <a:pt x="533" y="501"/>
                      <a:pt x="535" y="506"/>
                      <a:pt x="531" y="509"/>
                    </a:cubicBezTo>
                    <a:cubicBezTo>
                      <a:pt x="531" y="512"/>
                      <a:pt x="536" y="510"/>
                      <a:pt x="537" y="511"/>
                    </a:cubicBezTo>
                    <a:cubicBezTo>
                      <a:pt x="537" y="512"/>
                      <a:pt x="535" y="514"/>
                      <a:pt x="535" y="515"/>
                    </a:cubicBezTo>
                    <a:cubicBezTo>
                      <a:pt x="535" y="514"/>
                      <a:pt x="537" y="517"/>
                      <a:pt x="537" y="517"/>
                    </a:cubicBezTo>
                    <a:cubicBezTo>
                      <a:pt x="538" y="519"/>
                      <a:pt x="540" y="517"/>
                      <a:pt x="541" y="519"/>
                    </a:cubicBezTo>
                    <a:cubicBezTo>
                      <a:pt x="541" y="519"/>
                      <a:pt x="540" y="522"/>
                      <a:pt x="541" y="522"/>
                    </a:cubicBezTo>
                    <a:cubicBezTo>
                      <a:pt x="541" y="523"/>
                      <a:pt x="542" y="522"/>
                      <a:pt x="543" y="522"/>
                    </a:cubicBezTo>
                    <a:cubicBezTo>
                      <a:pt x="543" y="523"/>
                      <a:pt x="542" y="526"/>
                      <a:pt x="543" y="526"/>
                    </a:cubicBezTo>
                    <a:cubicBezTo>
                      <a:pt x="544" y="527"/>
                      <a:pt x="548" y="530"/>
                      <a:pt x="548" y="534"/>
                    </a:cubicBezTo>
                    <a:cubicBezTo>
                      <a:pt x="563" y="535"/>
                      <a:pt x="571" y="531"/>
                      <a:pt x="578" y="534"/>
                    </a:cubicBezTo>
                    <a:cubicBezTo>
                      <a:pt x="580" y="533"/>
                      <a:pt x="580" y="531"/>
                      <a:pt x="582" y="530"/>
                    </a:cubicBezTo>
                    <a:cubicBezTo>
                      <a:pt x="583" y="528"/>
                      <a:pt x="586" y="525"/>
                      <a:pt x="587" y="521"/>
                    </a:cubicBezTo>
                    <a:cubicBezTo>
                      <a:pt x="588" y="519"/>
                      <a:pt x="590" y="517"/>
                      <a:pt x="587" y="517"/>
                    </a:cubicBezTo>
                    <a:cubicBezTo>
                      <a:pt x="592" y="511"/>
                      <a:pt x="605" y="507"/>
                      <a:pt x="615" y="511"/>
                    </a:cubicBezTo>
                    <a:cubicBezTo>
                      <a:pt x="611" y="516"/>
                      <a:pt x="610" y="523"/>
                      <a:pt x="606" y="528"/>
                    </a:cubicBezTo>
                    <a:cubicBezTo>
                      <a:pt x="604" y="533"/>
                      <a:pt x="609" y="533"/>
                      <a:pt x="608" y="537"/>
                    </a:cubicBezTo>
                    <a:cubicBezTo>
                      <a:pt x="604" y="538"/>
                      <a:pt x="602" y="542"/>
                      <a:pt x="600" y="547"/>
                    </a:cubicBezTo>
                    <a:cubicBezTo>
                      <a:pt x="600" y="548"/>
                      <a:pt x="600" y="549"/>
                      <a:pt x="598" y="548"/>
                    </a:cubicBezTo>
                    <a:cubicBezTo>
                      <a:pt x="598" y="553"/>
                      <a:pt x="607" y="547"/>
                      <a:pt x="604" y="554"/>
                    </a:cubicBezTo>
                    <a:cubicBezTo>
                      <a:pt x="608" y="554"/>
                      <a:pt x="610" y="551"/>
                      <a:pt x="615" y="552"/>
                    </a:cubicBezTo>
                    <a:cubicBezTo>
                      <a:pt x="614" y="556"/>
                      <a:pt x="619" y="555"/>
                      <a:pt x="619" y="558"/>
                    </a:cubicBezTo>
                    <a:cubicBezTo>
                      <a:pt x="629" y="554"/>
                      <a:pt x="630" y="561"/>
                      <a:pt x="641" y="560"/>
                    </a:cubicBezTo>
                    <a:cubicBezTo>
                      <a:pt x="637" y="564"/>
                      <a:pt x="644" y="570"/>
                      <a:pt x="638" y="573"/>
                    </a:cubicBezTo>
                    <a:cubicBezTo>
                      <a:pt x="641" y="577"/>
                      <a:pt x="639" y="588"/>
                      <a:pt x="638" y="593"/>
                    </a:cubicBezTo>
                    <a:cubicBezTo>
                      <a:pt x="638" y="596"/>
                      <a:pt x="641" y="597"/>
                      <a:pt x="645" y="597"/>
                    </a:cubicBezTo>
                    <a:cubicBezTo>
                      <a:pt x="644" y="601"/>
                      <a:pt x="649" y="600"/>
                      <a:pt x="649" y="603"/>
                    </a:cubicBezTo>
                    <a:cubicBezTo>
                      <a:pt x="649" y="605"/>
                      <a:pt x="655" y="603"/>
                      <a:pt x="654" y="606"/>
                    </a:cubicBezTo>
                    <a:cubicBezTo>
                      <a:pt x="661" y="601"/>
                      <a:pt x="672" y="607"/>
                      <a:pt x="677" y="604"/>
                    </a:cubicBezTo>
                    <a:cubicBezTo>
                      <a:pt x="677" y="606"/>
                      <a:pt x="677" y="607"/>
                      <a:pt x="677" y="608"/>
                    </a:cubicBezTo>
                    <a:cubicBezTo>
                      <a:pt x="680" y="608"/>
                      <a:pt x="686" y="604"/>
                      <a:pt x="686" y="610"/>
                    </a:cubicBezTo>
                    <a:cubicBezTo>
                      <a:pt x="688" y="609"/>
                      <a:pt x="689" y="608"/>
                      <a:pt x="692" y="608"/>
                    </a:cubicBezTo>
                    <a:cubicBezTo>
                      <a:pt x="693" y="607"/>
                      <a:pt x="694" y="606"/>
                      <a:pt x="695" y="604"/>
                    </a:cubicBezTo>
                    <a:cubicBezTo>
                      <a:pt x="696" y="603"/>
                      <a:pt x="697" y="605"/>
                      <a:pt x="697" y="603"/>
                    </a:cubicBezTo>
                    <a:cubicBezTo>
                      <a:pt x="697" y="600"/>
                      <a:pt x="700" y="604"/>
                      <a:pt x="701" y="601"/>
                    </a:cubicBezTo>
                    <a:cubicBezTo>
                      <a:pt x="701" y="600"/>
                      <a:pt x="701" y="597"/>
                      <a:pt x="701" y="597"/>
                    </a:cubicBezTo>
                    <a:cubicBezTo>
                      <a:pt x="702" y="596"/>
                      <a:pt x="703" y="599"/>
                      <a:pt x="703" y="599"/>
                    </a:cubicBezTo>
                    <a:cubicBezTo>
                      <a:pt x="704" y="598"/>
                      <a:pt x="705" y="596"/>
                      <a:pt x="707" y="595"/>
                    </a:cubicBezTo>
                    <a:cubicBezTo>
                      <a:pt x="708" y="594"/>
                      <a:pt x="711" y="592"/>
                      <a:pt x="714" y="589"/>
                    </a:cubicBezTo>
                    <a:cubicBezTo>
                      <a:pt x="715" y="589"/>
                      <a:pt x="716" y="588"/>
                      <a:pt x="716" y="586"/>
                    </a:cubicBezTo>
                    <a:cubicBezTo>
                      <a:pt x="718" y="588"/>
                      <a:pt x="737" y="589"/>
                      <a:pt x="727" y="591"/>
                    </a:cubicBezTo>
                    <a:cubicBezTo>
                      <a:pt x="728" y="594"/>
                      <a:pt x="732" y="593"/>
                      <a:pt x="735" y="593"/>
                    </a:cubicBezTo>
                    <a:cubicBezTo>
                      <a:pt x="736" y="593"/>
                      <a:pt x="736" y="591"/>
                      <a:pt x="736" y="589"/>
                    </a:cubicBezTo>
                    <a:cubicBezTo>
                      <a:pt x="741" y="589"/>
                      <a:pt x="746" y="589"/>
                      <a:pt x="751" y="589"/>
                    </a:cubicBezTo>
                    <a:cubicBezTo>
                      <a:pt x="749" y="595"/>
                      <a:pt x="759" y="593"/>
                      <a:pt x="764" y="595"/>
                    </a:cubicBezTo>
                    <a:cubicBezTo>
                      <a:pt x="765" y="595"/>
                      <a:pt x="764" y="597"/>
                      <a:pt x="766" y="597"/>
                    </a:cubicBezTo>
                    <a:cubicBezTo>
                      <a:pt x="768" y="597"/>
                      <a:pt x="768" y="599"/>
                      <a:pt x="770" y="599"/>
                    </a:cubicBezTo>
                    <a:cubicBezTo>
                      <a:pt x="774" y="599"/>
                      <a:pt x="775" y="597"/>
                      <a:pt x="777" y="597"/>
                    </a:cubicBezTo>
                    <a:cubicBezTo>
                      <a:pt x="787" y="596"/>
                      <a:pt x="796" y="598"/>
                      <a:pt x="805" y="599"/>
                    </a:cubicBezTo>
                    <a:cubicBezTo>
                      <a:pt x="805" y="602"/>
                      <a:pt x="807" y="606"/>
                      <a:pt x="807" y="603"/>
                    </a:cubicBezTo>
                    <a:cubicBezTo>
                      <a:pt x="809" y="603"/>
                      <a:pt x="808" y="604"/>
                      <a:pt x="807" y="604"/>
                    </a:cubicBezTo>
                    <a:cubicBezTo>
                      <a:pt x="807" y="609"/>
                      <a:pt x="812" y="605"/>
                      <a:pt x="815" y="608"/>
                    </a:cubicBezTo>
                    <a:cubicBezTo>
                      <a:pt x="815" y="609"/>
                      <a:pt x="814" y="612"/>
                      <a:pt x="815" y="612"/>
                    </a:cubicBezTo>
                    <a:cubicBezTo>
                      <a:pt x="817" y="613"/>
                      <a:pt x="820" y="611"/>
                      <a:pt x="822" y="612"/>
                    </a:cubicBezTo>
                    <a:cubicBezTo>
                      <a:pt x="821" y="616"/>
                      <a:pt x="823" y="617"/>
                      <a:pt x="826" y="619"/>
                    </a:cubicBezTo>
                    <a:cubicBezTo>
                      <a:pt x="829" y="622"/>
                      <a:pt x="832" y="624"/>
                      <a:pt x="833" y="629"/>
                    </a:cubicBezTo>
                    <a:cubicBezTo>
                      <a:pt x="845" y="628"/>
                      <a:pt x="850" y="634"/>
                      <a:pt x="859" y="630"/>
                    </a:cubicBezTo>
                    <a:cubicBezTo>
                      <a:pt x="857" y="638"/>
                      <a:pt x="870" y="630"/>
                      <a:pt x="867" y="638"/>
                    </a:cubicBezTo>
                    <a:cubicBezTo>
                      <a:pt x="873" y="635"/>
                      <a:pt x="873" y="643"/>
                      <a:pt x="878" y="644"/>
                    </a:cubicBezTo>
                    <a:cubicBezTo>
                      <a:pt x="880" y="644"/>
                      <a:pt x="880" y="649"/>
                      <a:pt x="884" y="647"/>
                    </a:cubicBezTo>
                    <a:cubicBezTo>
                      <a:pt x="878" y="652"/>
                      <a:pt x="886" y="651"/>
                      <a:pt x="885" y="657"/>
                    </a:cubicBezTo>
                    <a:cubicBezTo>
                      <a:pt x="885" y="660"/>
                      <a:pt x="889" y="659"/>
                      <a:pt x="891" y="660"/>
                    </a:cubicBezTo>
                    <a:cubicBezTo>
                      <a:pt x="892" y="661"/>
                      <a:pt x="891" y="666"/>
                      <a:pt x="895" y="664"/>
                    </a:cubicBezTo>
                    <a:cubicBezTo>
                      <a:pt x="888" y="671"/>
                      <a:pt x="904" y="673"/>
                      <a:pt x="899" y="679"/>
                    </a:cubicBezTo>
                    <a:cubicBezTo>
                      <a:pt x="902" y="678"/>
                      <a:pt x="904" y="679"/>
                      <a:pt x="904" y="683"/>
                    </a:cubicBezTo>
                    <a:cubicBezTo>
                      <a:pt x="914" y="681"/>
                      <a:pt x="926" y="684"/>
                      <a:pt x="930" y="692"/>
                    </a:cubicBezTo>
                    <a:cubicBezTo>
                      <a:pt x="939" y="692"/>
                      <a:pt x="944" y="695"/>
                      <a:pt x="954" y="694"/>
                    </a:cubicBezTo>
                    <a:cubicBezTo>
                      <a:pt x="955" y="695"/>
                      <a:pt x="951" y="696"/>
                      <a:pt x="951" y="696"/>
                    </a:cubicBezTo>
                    <a:cubicBezTo>
                      <a:pt x="953" y="699"/>
                      <a:pt x="965" y="697"/>
                      <a:pt x="971" y="698"/>
                    </a:cubicBezTo>
                    <a:cubicBezTo>
                      <a:pt x="971" y="699"/>
                      <a:pt x="974" y="699"/>
                      <a:pt x="975" y="699"/>
                    </a:cubicBezTo>
                    <a:cubicBezTo>
                      <a:pt x="975" y="703"/>
                      <a:pt x="979" y="702"/>
                      <a:pt x="981" y="703"/>
                    </a:cubicBezTo>
                    <a:cubicBezTo>
                      <a:pt x="981" y="704"/>
                      <a:pt x="980" y="706"/>
                      <a:pt x="981" y="707"/>
                    </a:cubicBezTo>
                    <a:cubicBezTo>
                      <a:pt x="981" y="708"/>
                      <a:pt x="984" y="706"/>
                      <a:pt x="984" y="707"/>
                    </a:cubicBezTo>
                    <a:cubicBezTo>
                      <a:pt x="986" y="708"/>
                      <a:pt x="984" y="712"/>
                      <a:pt x="988" y="711"/>
                    </a:cubicBezTo>
                    <a:cubicBezTo>
                      <a:pt x="988" y="730"/>
                      <a:pt x="988" y="749"/>
                      <a:pt x="988" y="768"/>
                    </a:cubicBezTo>
                    <a:cubicBezTo>
                      <a:pt x="980" y="766"/>
                      <a:pt x="988" y="779"/>
                      <a:pt x="981" y="776"/>
                    </a:cubicBezTo>
                    <a:cubicBezTo>
                      <a:pt x="980" y="782"/>
                      <a:pt x="979" y="788"/>
                      <a:pt x="979" y="795"/>
                    </a:cubicBezTo>
                    <a:cubicBezTo>
                      <a:pt x="979" y="798"/>
                      <a:pt x="982" y="805"/>
                      <a:pt x="981" y="813"/>
                    </a:cubicBezTo>
                    <a:cubicBezTo>
                      <a:pt x="981" y="813"/>
                      <a:pt x="979" y="814"/>
                      <a:pt x="979" y="815"/>
                    </a:cubicBezTo>
                    <a:cubicBezTo>
                      <a:pt x="978" y="816"/>
                      <a:pt x="979" y="818"/>
                      <a:pt x="979" y="819"/>
                    </a:cubicBezTo>
                    <a:cubicBezTo>
                      <a:pt x="978" y="820"/>
                      <a:pt x="973" y="821"/>
                      <a:pt x="975" y="828"/>
                    </a:cubicBezTo>
                    <a:cubicBezTo>
                      <a:pt x="971" y="829"/>
                      <a:pt x="969" y="832"/>
                      <a:pt x="966" y="834"/>
                    </a:cubicBezTo>
                    <a:cubicBezTo>
                      <a:pt x="965" y="835"/>
                      <a:pt x="967" y="838"/>
                      <a:pt x="966" y="839"/>
                    </a:cubicBezTo>
                    <a:cubicBezTo>
                      <a:pt x="965" y="840"/>
                      <a:pt x="962" y="839"/>
                      <a:pt x="962" y="839"/>
                    </a:cubicBezTo>
                    <a:cubicBezTo>
                      <a:pt x="961" y="840"/>
                      <a:pt x="963" y="843"/>
                      <a:pt x="962" y="843"/>
                    </a:cubicBezTo>
                    <a:cubicBezTo>
                      <a:pt x="960" y="844"/>
                      <a:pt x="955" y="843"/>
                      <a:pt x="954" y="847"/>
                    </a:cubicBezTo>
                    <a:cubicBezTo>
                      <a:pt x="954" y="849"/>
                      <a:pt x="951" y="848"/>
                      <a:pt x="947" y="850"/>
                    </a:cubicBezTo>
                    <a:cubicBezTo>
                      <a:pt x="946" y="851"/>
                      <a:pt x="944" y="854"/>
                      <a:pt x="943" y="854"/>
                    </a:cubicBezTo>
                    <a:cubicBezTo>
                      <a:pt x="942" y="854"/>
                      <a:pt x="941" y="852"/>
                      <a:pt x="940" y="852"/>
                    </a:cubicBezTo>
                    <a:cubicBezTo>
                      <a:pt x="940" y="852"/>
                      <a:pt x="939" y="854"/>
                      <a:pt x="938" y="854"/>
                    </a:cubicBezTo>
                    <a:cubicBezTo>
                      <a:pt x="935" y="854"/>
                      <a:pt x="934" y="855"/>
                      <a:pt x="934" y="858"/>
                    </a:cubicBezTo>
                    <a:cubicBezTo>
                      <a:pt x="927" y="855"/>
                      <a:pt x="923" y="863"/>
                      <a:pt x="919" y="865"/>
                    </a:cubicBezTo>
                    <a:cubicBezTo>
                      <a:pt x="918" y="866"/>
                      <a:pt x="916" y="865"/>
                      <a:pt x="915" y="865"/>
                    </a:cubicBezTo>
                    <a:cubicBezTo>
                      <a:pt x="914" y="866"/>
                      <a:pt x="912" y="868"/>
                      <a:pt x="912" y="869"/>
                    </a:cubicBezTo>
                    <a:cubicBezTo>
                      <a:pt x="911" y="870"/>
                      <a:pt x="908" y="872"/>
                      <a:pt x="908" y="873"/>
                    </a:cubicBezTo>
                    <a:cubicBezTo>
                      <a:pt x="907" y="874"/>
                      <a:pt x="911" y="878"/>
                      <a:pt x="906" y="877"/>
                    </a:cubicBezTo>
                    <a:cubicBezTo>
                      <a:pt x="907" y="885"/>
                      <a:pt x="903" y="889"/>
                      <a:pt x="904" y="897"/>
                    </a:cubicBezTo>
                    <a:cubicBezTo>
                      <a:pt x="899" y="895"/>
                      <a:pt x="902" y="901"/>
                      <a:pt x="900" y="903"/>
                    </a:cubicBezTo>
                    <a:cubicBezTo>
                      <a:pt x="900" y="903"/>
                      <a:pt x="897" y="902"/>
                      <a:pt x="897" y="903"/>
                    </a:cubicBezTo>
                    <a:cubicBezTo>
                      <a:pt x="896" y="904"/>
                      <a:pt x="900" y="906"/>
                      <a:pt x="897" y="906"/>
                    </a:cubicBezTo>
                    <a:cubicBezTo>
                      <a:pt x="894" y="906"/>
                      <a:pt x="894" y="914"/>
                      <a:pt x="889" y="914"/>
                    </a:cubicBezTo>
                    <a:cubicBezTo>
                      <a:pt x="889" y="914"/>
                      <a:pt x="886" y="917"/>
                      <a:pt x="885" y="918"/>
                    </a:cubicBezTo>
                    <a:cubicBezTo>
                      <a:pt x="883" y="920"/>
                      <a:pt x="881" y="926"/>
                      <a:pt x="876" y="929"/>
                    </a:cubicBezTo>
                    <a:cubicBezTo>
                      <a:pt x="876" y="931"/>
                      <a:pt x="876" y="934"/>
                      <a:pt x="876" y="936"/>
                    </a:cubicBezTo>
                    <a:cubicBezTo>
                      <a:pt x="873" y="938"/>
                      <a:pt x="870" y="939"/>
                      <a:pt x="871" y="944"/>
                    </a:cubicBezTo>
                    <a:cubicBezTo>
                      <a:pt x="867" y="944"/>
                      <a:pt x="864" y="944"/>
                      <a:pt x="861" y="944"/>
                    </a:cubicBezTo>
                    <a:cubicBezTo>
                      <a:pt x="861" y="945"/>
                      <a:pt x="864" y="945"/>
                      <a:pt x="865" y="946"/>
                    </a:cubicBezTo>
                    <a:cubicBezTo>
                      <a:pt x="865" y="948"/>
                      <a:pt x="862" y="947"/>
                      <a:pt x="859" y="947"/>
                    </a:cubicBezTo>
                    <a:cubicBezTo>
                      <a:pt x="857" y="949"/>
                      <a:pt x="856" y="951"/>
                      <a:pt x="856" y="955"/>
                    </a:cubicBezTo>
                    <a:cubicBezTo>
                      <a:pt x="853" y="953"/>
                      <a:pt x="852" y="953"/>
                      <a:pt x="852" y="957"/>
                    </a:cubicBezTo>
                    <a:cubicBezTo>
                      <a:pt x="850" y="957"/>
                      <a:pt x="851" y="954"/>
                      <a:pt x="850" y="953"/>
                    </a:cubicBezTo>
                    <a:cubicBezTo>
                      <a:pt x="847" y="953"/>
                      <a:pt x="845" y="953"/>
                      <a:pt x="845" y="951"/>
                    </a:cubicBezTo>
                    <a:cubicBezTo>
                      <a:pt x="843" y="952"/>
                      <a:pt x="843" y="955"/>
                      <a:pt x="839" y="955"/>
                    </a:cubicBezTo>
                    <a:cubicBezTo>
                      <a:pt x="838" y="959"/>
                      <a:pt x="842" y="960"/>
                      <a:pt x="843" y="964"/>
                    </a:cubicBezTo>
                    <a:cubicBezTo>
                      <a:pt x="843" y="969"/>
                      <a:pt x="836" y="972"/>
                      <a:pt x="841" y="975"/>
                    </a:cubicBezTo>
                    <a:cubicBezTo>
                      <a:pt x="840" y="980"/>
                      <a:pt x="831" y="975"/>
                      <a:pt x="830" y="979"/>
                    </a:cubicBezTo>
                    <a:cubicBezTo>
                      <a:pt x="827" y="979"/>
                      <a:pt x="829" y="982"/>
                      <a:pt x="828" y="983"/>
                    </a:cubicBezTo>
                    <a:cubicBezTo>
                      <a:pt x="826" y="984"/>
                      <a:pt x="819" y="983"/>
                      <a:pt x="820" y="988"/>
                    </a:cubicBezTo>
                    <a:cubicBezTo>
                      <a:pt x="816" y="985"/>
                      <a:pt x="803" y="985"/>
                      <a:pt x="802" y="990"/>
                    </a:cubicBezTo>
                    <a:cubicBezTo>
                      <a:pt x="802" y="992"/>
                      <a:pt x="804" y="991"/>
                      <a:pt x="804" y="990"/>
                    </a:cubicBezTo>
                    <a:cubicBezTo>
                      <a:pt x="808" y="990"/>
                      <a:pt x="803" y="995"/>
                      <a:pt x="800" y="994"/>
                    </a:cubicBezTo>
                    <a:cubicBezTo>
                      <a:pt x="801" y="998"/>
                      <a:pt x="794" y="1004"/>
                      <a:pt x="798" y="1005"/>
                    </a:cubicBezTo>
                    <a:cubicBezTo>
                      <a:pt x="798" y="1006"/>
                      <a:pt x="795" y="1007"/>
                      <a:pt x="794" y="1007"/>
                    </a:cubicBezTo>
                    <a:cubicBezTo>
                      <a:pt x="794" y="1007"/>
                      <a:pt x="792" y="1005"/>
                      <a:pt x="792" y="1005"/>
                    </a:cubicBezTo>
                    <a:cubicBezTo>
                      <a:pt x="791" y="1005"/>
                      <a:pt x="786" y="1010"/>
                      <a:pt x="787" y="1003"/>
                    </a:cubicBezTo>
                    <a:cubicBezTo>
                      <a:pt x="785" y="1004"/>
                      <a:pt x="784" y="1008"/>
                      <a:pt x="783" y="1005"/>
                    </a:cubicBezTo>
                    <a:cubicBezTo>
                      <a:pt x="780" y="1006"/>
                      <a:pt x="784" y="1016"/>
                      <a:pt x="785" y="1020"/>
                    </a:cubicBezTo>
                    <a:cubicBezTo>
                      <a:pt x="786" y="1025"/>
                      <a:pt x="782" y="1023"/>
                      <a:pt x="781" y="1028"/>
                    </a:cubicBezTo>
                    <a:cubicBezTo>
                      <a:pt x="781" y="1030"/>
                      <a:pt x="781" y="1034"/>
                      <a:pt x="776" y="1033"/>
                    </a:cubicBezTo>
                    <a:cubicBezTo>
                      <a:pt x="775" y="1035"/>
                      <a:pt x="779" y="1036"/>
                      <a:pt x="779" y="1037"/>
                    </a:cubicBezTo>
                    <a:cubicBezTo>
                      <a:pt x="780" y="1040"/>
                      <a:pt x="776" y="1036"/>
                      <a:pt x="776" y="1037"/>
                    </a:cubicBezTo>
                    <a:cubicBezTo>
                      <a:pt x="774" y="1038"/>
                      <a:pt x="774" y="1043"/>
                      <a:pt x="776" y="1042"/>
                    </a:cubicBezTo>
                    <a:cubicBezTo>
                      <a:pt x="775" y="1045"/>
                      <a:pt x="774" y="1043"/>
                      <a:pt x="772" y="1042"/>
                    </a:cubicBezTo>
                    <a:cubicBezTo>
                      <a:pt x="772" y="1042"/>
                      <a:pt x="771" y="1045"/>
                      <a:pt x="770" y="1044"/>
                    </a:cubicBezTo>
                    <a:cubicBezTo>
                      <a:pt x="767" y="1040"/>
                      <a:pt x="771" y="1045"/>
                      <a:pt x="768" y="1048"/>
                    </a:cubicBezTo>
                    <a:cubicBezTo>
                      <a:pt x="765" y="1051"/>
                      <a:pt x="764" y="1047"/>
                      <a:pt x="761" y="1050"/>
                    </a:cubicBezTo>
                    <a:cubicBezTo>
                      <a:pt x="758" y="1055"/>
                      <a:pt x="769" y="1054"/>
                      <a:pt x="762" y="1057"/>
                    </a:cubicBezTo>
                    <a:cubicBezTo>
                      <a:pt x="763" y="1059"/>
                      <a:pt x="766" y="1059"/>
                      <a:pt x="768" y="1059"/>
                    </a:cubicBezTo>
                    <a:cubicBezTo>
                      <a:pt x="767" y="1063"/>
                      <a:pt x="768" y="1065"/>
                      <a:pt x="772" y="1065"/>
                    </a:cubicBezTo>
                    <a:cubicBezTo>
                      <a:pt x="775" y="1069"/>
                      <a:pt x="768" y="1071"/>
                      <a:pt x="768" y="1072"/>
                    </a:cubicBezTo>
                    <a:cubicBezTo>
                      <a:pt x="768" y="1073"/>
                      <a:pt x="769" y="1075"/>
                      <a:pt x="770" y="1074"/>
                    </a:cubicBezTo>
                    <a:cubicBezTo>
                      <a:pt x="768" y="1077"/>
                      <a:pt x="769" y="1074"/>
                      <a:pt x="768" y="1074"/>
                    </a:cubicBezTo>
                    <a:cubicBezTo>
                      <a:pt x="765" y="1074"/>
                      <a:pt x="766" y="1078"/>
                      <a:pt x="761" y="1078"/>
                    </a:cubicBezTo>
                    <a:cubicBezTo>
                      <a:pt x="763" y="1081"/>
                      <a:pt x="762" y="1082"/>
                      <a:pt x="757" y="1082"/>
                    </a:cubicBezTo>
                    <a:cubicBezTo>
                      <a:pt x="758" y="1087"/>
                      <a:pt x="754" y="1086"/>
                      <a:pt x="755" y="1091"/>
                    </a:cubicBezTo>
                    <a:cubicBezTo>
                      <a:pt x="748" y="1092"/>
                      <a:pt x="756" y="1099"/>
                      <a:pt x="749" y="1095"/>
                    </a:cubicBezTo>
                    <a:cubicBezTo>
                      <a:pt x="750" y="1099"/>
                      <a:pt x="748" y="1103"/>
                      <a:pt x="749" y="1108"/>
                    </a:cubicBezTo>
                    <a:cubicBezTo>
                      <a:pt x="750" y="1109"/>
                      <a:pt x="751" y="1110"/>
                      <a:pt x="751" y="1110"/>
                    </a:cubicBezTo>
                    <a:cubicBezTo>
                      <a:pt x="751" y="1112"/>
                      <a:pt x="748" y="1113"/>
                      <a:pt x="751" y="1117"/>
                    </a:cubicBezTo>
                    <a:cubicBezTo>
                      <a:pt x="754" y="1119"/>
                      <a:pt x="751" y="1121"/>
                      <a:pt x="753" y="1126"/>
                    </a:cubicBezTo>
                    <a:cubicBezTo>
                      <a:pt x="755" y="1130"/>
                      <a:pt x="759" y="1132"/>
                      <a:pt x="761" y="1136"/>
                    </a:cubicBezTo>
                    <a:cubicBezTo>
                      <a:pt x="765" y="1139"/>
                      <a:pt x="768" y="1133"/>
                      <a:pt x="772" y="1137"/>
                    </a:cubicBezTo>
                    <a:cubicBezTo>
                      <a:pt x="773" y="1144"/>
                      <a:pt x="766" y="1140"/>
                      <a:pt x="762" y="1141"/>
                    </a:cubicBezTo>
                    <a:cubicBezTo>
                      <a:pt x="755" y="1143"/>
                      <a:pt x="746" y="1146"/>
                      <a:pt x="740" y="1145"/>
                    </a:cubicBezTo>
                    <a:cubicBezTo>
                      <a:pt x="740" y="1145"/>
                      <a:pt x="740" y="1142"/>
                      <a:pt x="740" y="1141"/>
                    </a:cubicBezTo>
                    <a:cubicBezTo>
                      <a:pt x="732" y="1143"/>
                      <a:pt x="730" y="1138"/>
                      <a:pt x="723" y="1137"/>
                    </a:cubicBezTo>
                    <a:cubicBezTo>
                      <a:pt x="723" y="1136"/>
                      <a:pt x="723" y="1134"/>
                      <a:pt x="723" y="1132"/>
                    </a:cubicBezTo>
                    <a:cubicBezTo>
                      <a:pt x="722" y="1127"/>
                      <a:pt x="716" y="1131"/>
                      <a:pt x="716" y="1126"/>
                    </a:cubicBezTo>
                    <a:cubicBezTo>
                      <a:pt x="716" y="1125"/>
                      <a:pt x="714" y="1124"/>
                      <a:pt x="714" y="1123"/>
                    </a:cubicBezTo>
                    <a:cubicBezTo>
                      <a:pt x="714" y="1121"/>
                      <a:pt x="712" y="1121"/>
                      <a:pt x="712" y="1121"/>
                    </a:cubicBezTo>
                    <a:cubicBezTo>
                      <a:pt x="712" y="1119"/>
                      <a:pt x="716" y="1115"/>
                      <a:pt x="712" y="1115"/>
                    </a:cubicBezTo>
                    <a:cubicBezTo>
                      <a:pt x="709" y="1115"/>
                      <a:pt x="712" y="1113"/>
                      <a:pt x="712" y="1111"/>
                    </a:cubicBezTo>
                    <a:cubicBezTo>
                      <a:pt x="712" y="1109"/>
                      <a:pt x="709" y="1109"/>
                      <a:pt x="708" y="1108"/>
                    </a:cubicBezTo>
                    <a:cubicBezTo>
                      <a:pt x="708" y="1106"/>
                      <a:pt x="711" y="1106"/>
                      <a:pt x="710" y="1104"/>
                    </a:cubicBezTo>
                    <a:cubicBezTo>
                      <a:pt x="710" y="1104"/>
                      <a:pt x="709" y="1103"/>
                      <a:pt x="708" y="1102"/>
                    </a:cubicBezTo>
                    <a:cubicBezTo>
                      <a:pt x="708" y="1100"/>
                      <a:pt x="707" y="1097"/>
                      <a:pt x="705" y="1096"/>
                    </a:cubicBezTo>
                    <a:cubicBezTo>
                      <a:pt x="704" y="1094"/>
                      <a:pt x="707" y="1093"/>
                      <a:pt x="707" y="1091"/>
                    </a:cubicBezTo>
                    <a:cubicBezTo>
                      <a:pt x="706" y="1090"/>
                      <a:pt x="703" y="1088"/>
                      <a:pt x="703" y="1089"/>
                    </a:cubicBezTo>
                    <a:cubicBezTo>
                      <a:pt x="703" y="1088"/>
                      <a:pt x="710" y="1085"/>
                      <a:pt x="705" y="1083"/>
                    </a:cubicBezTo>
                    <a:cubicBezTo>
                      <a:pt x="705" y="1082"/>
                      <a:pt x="707" y="1082"/>
                      <a:pt x="708" y="1082"/>
                    </a:cubicBezTo>
                    <a:cubicBezTo>
                      <a:pt x="708" y="1077"/>
                      <a:pt x="708" y="1073"/>
                      <a:pt x="708" y="1068"/>
                    </a:cubicBezTo>
                    <a:cubicBezTo>
                      <a:pt x="707" y="1067"/>
                      <a:pt x="705" y="1066"/>
                      <a:pt x="703" y="1065"/>
                    </a:cubicBezTo>
                    <a:cubicBezTo>
                      <a:pt x="705" y="1059"/>
                      <a:pt x="709" y="1054"/>
                      <a:pt x="707" y="1048"/>
                    </a:cubicBezTo>
                    <a:cubicBezTo>
                      <a:pt x="712" y="1050"/>
                      <a:pt x="711" y="1045"/>
                      <a:pt x="716" y="1046"/>
                    </a:cubicBezTo>
                    <a:cubicBezTo>
                      <a:pt x="716" y="1041"/>
                      <a:pt x="716" y="1035"/>
                      <a:pt x="716" y="1029"/>
                    </a:cubicBezTo>
                    <a:cubicBezTo>
                      <a:pt x="725" y="1030"/>
                      <a:pt x="721" y="1017"/>
                      <a:pt x="725" y="1013"/>
                    </a:cubicBezTo>
                    <a:cubicBezTo>
                      <a:pt x="724" y="1014"/>
                      <a:pt x="722" y="1015"/>
                      <a:pt x="721" y="1013"/>
                    </a:cubicBezTo>
                    <a:cubicBezTo>
                      <a:pt x="718" y="1014"/>
                      <a:pt x="716" y="1018"/>
                      <a:pt x="716" y="1024"/>
                    </a:cubicBezTo>
                    <a:cubicBezTo>
                      <a:pt x="713" y="1022"/>
                      <a:pt x="710" y="1021"/>
                      <a:pt x="710" y="1016"/>
                    </a:cubicBezTo>
                    <a:cubicBezTo>
                      <a:pt x="707" y="1014"/>
                      <a:pt x="716" y="1010"/>
                      <a:pt x="714" y="1009"/>
                    </a:cubicBezTo>
                    <a:cubicBezTo>
                      <a:pt x="710" y="1006"/>
                      <a:pt x="715" y="1010"/>
                      <a:pt x="718" y="1007"/>
                    </a:cubicBezTo>
                    <a:cubicBezTo>
                      <a:pt x="719" y="997"/>
                      <a:pt x="715" y="989"/>
                      <a:pt x="716" y="981"/>
                    </a:cubicBezTo>
                    <a:cubicBezTo>
                      <a:pt x="716" y="981"/>
                      <a:pt x="719" y="981"/>
                      <a:pt x="720" y="981"/>
                    </a:cubicBezTo>
                    <a:cubicBezTo>
                      <a:pt x="718" y="972"/>
                      <a:pt x="720" y="971"/>
                      <a:pt x="720" y="960"/>
                    </a:cubicBezTo>
                    <a:cubicBezTo>
                      <a:pt x="724" y="955"/>
                      <a:pt x="730" y="949"/>
                      <a:pt x="727" y="942"/>
                    </a:cubicBezTo>
                    <a:cubicBezTo>
                      <a:pt x="734" y="950"/>
                      <a:pt x="728" y="928"/>
                      <a:pt x="735" y="936"/>
                    </a:cubicBezTo>
                    <a:cubicBezTo>
                      <a:pt x="734" y="932"/>
                      <a:pt x="734" y="928"/>
                      <a:pt x="733" y="923"/>
                    </a:cubicBezTo>
                    <a:cubicBezTo>
                      <a:pt x="732" y="921"/>
                      <a:pt x="729" y="918"/>
                      <a:pt x="729" y="916"/>
                    </a:cubicBezTo>
                    <a:cubicBezTo>
                      <a:pt x="729" y="913"/>
                      <a:pt x="730" y="912"/>
                      <a:pt x="731" y="910"/>
                    </a:cubicBezTo>
                    <a:cubicBezTo>
                      <a:pt x="731" y="906"/>
                      <a:pt x="729" y="900"/>
                      <a:pt x="735" y="904"/>
                    </a:cubicBezTo>
                    <a:cubicBezTo>
                      <a:pt x="734" y="899"/>
                      <a:pt x="735" y="894"/>
                      <a:pt x="736" y="890"/>
                    </a:cubicBezTo>
                    <a:cubicBezTo>
                      <a:pt x="738" y="886"/>
                      <a:pt x="737" y="888"/>
                      <a:pt x="736" y="884"/>
                    </a:cubicBezTo>
                    <a:cubicBezTo>
                      <a:pt x="736" y="882"/>
                      <a:pt x="741" y="877"/>
                      <a:pt x="738" y="875"/>
                    </a:cubicBezTo>
                    <a:cubicBezTo>
                      <a:pt x="737" y="873"/>
                      <a:pt x="738" y="873"/>
                      <a:pt x="738" y="869"/>
                    </a:cubicBezTo>
                    <a:cubicBezTo>
                      <a:pt x="739" y="867"/>
                      <a:pt x="738" y="864"/>
                      <a:pt x="738" y="862"/>
                    </a:cubicBezTo>
                    <a:cubicBezTo>
                      <a:pt x="739" y="859"/>
                      <a:pt x="740" y="858"/>
                      <a:pt x="740" y="856"/>
                    </a:cubicBezTo>
                    <a:cubicBezTo>
                      <a:pt x="741" y="849"/>
                      <a:pt x="739" y="842"/>
                      <a:pt x="740" y="836"/>
                    </a:cubicBezTo>
                    <a:cubicBezTo>
                      <a:pt x="740" y="833"/>
                      <a:pt x="742" y="832"/>
                      <a:pt x="742" y="830"/>
                    </a:cubicBezTo>
                    <a:cubicBezTo>
                      <a:pt x="741" y="824"/>
                      <a:pt x="736" y="819"/>
                      <a:pt x="736" y="813"/>
                    </a:cubicBezTo>
                    <a:cubicBezTo>
                      <a:pt x="736" y="810"/>
                      <a:pt x="734" y="814"/>
                      <a:pt x="731" y="813"/>
                    </a:cubicBezTo>
                    <a:cubicBezTo>
                      <a:pt x="728" y="809"/>
                      <a:pt x="723" y="804"/>
                      <a:pt x="718" y="804"/>
                    </a:cubicBezTo>
                    <a:cubicBezTo>
                      <a:pt x="717" y="804"/>
                      <a:pt x="715" y="799"/>
                      <a:pt x="714" y="800"/>
                    </a:cubicBezTo>
                    <a:cubicBezTo>
                      <a:pt x="711" y="803"/>
                      <a:pt x="714" y="799"/>
                      <a:pt x="712" y="798"/>
                    </a:cubicBezTo>
                    <a:cubicBezTo>
                      <a:pt x="709" y="796"/>
                      <a:pt x="704" y="800"/>
                      <a:pt x="708" y="795"/>
                    </a:cubicBezTo>
                    <a:cubicBezTo>
                      <a:pt x="708" y="791"/>
                      <a:pt x="703" y="794"/>
                      <a:pt x="701" y="793"/>
                    </a:cubicBezTo>
                    <a:cubicBezTo>
                      <a:pt x="700" y="792"/>
                      <a:pt x="702" y="789"/>
                      <a:pt x="701" y="789"/>
                    </a:cubicBezTo>
                    <a:cubicBezTo>
                      <a:pt x="700" y="788"/>
                      <a:pt x="698" y="788"/>
                      <a:pt x="697" y="787"/>
                    </a:cubicBezTo>
                    <a:cubicBezTo>
                      <a:pt x="695" y="785"/>
                      <a:pt x="692" y="780"/>
                      <a:pt x="692" y="774"/>
                    </a:cubicBezTo>
                    <a:cubicBezTo>
                      <a:pt x="692" y="772"/>
                      <a:pt x="689" y="773"/>
                      <a:pt x="688" y="772"/>
                    </a:cubicBezTo>
                    <a:cubicBezTo>
                      <a:pt x="686" y="771"/>
                      <a:pt x="688" y="763"/>
                      <a:pt x="684" y="763"/>
                    </a:cubicBezTo>
                    <a:cubicBezTo>
                      <a:pt x="681" y="763"/>
                      <a:pt x="679" y="752"/>
                      <a:pt x="677" y="748"/>
                    </a:cubicBezTo>
                    <a:cubicBezTo>
                      <a:pt x="675" y="745"/>
                      <a:pt x="672" y="741"/>
                      <a:pt x="669" y="737"/>
                    </a:cubicBezTo>
                    <a:cubicBezTo>
                      <a:pt x="668" y="735"/>
                      <a:pt x="666" y="734"/>
                      <a:pt x="666" y="733"/>
                    </a:cubicBezTo>
                    <a:cubicBezTo>
                      <a:pt x="665" y="732"/>
                      <a:pt x="666" y="730"/>
                      <a:pt x="666" y="729"/>
                    </a:cubicBezTo>
                    <a:cubicBezTo>
                      <a:pt x="665" y="727"/>
                      <a:pt x="663" y="729"/>
                      <a:pt x="662" y="727"/>
                    </a:cubicBezTo>
                    <a:cubicBezTo>
                      <a:pt x="662" y="727"/>
                      <a:pt x="659" y="713"/>
                      <a:pt x="658" y="724"/>
                    </a:cubicBezTo>
                    <a:cubicBezTo>
                      <a:pt x="654" y="722"/>
                      <a:pt x="657" y="712"/>
                      <a:pt x="656" y="707"/>
                    </a:cubicBezTo>
                    <a:cubicBezTo>
                      <a:pt x="661" y="707"/>
                      <a:pt x="661" y="702"/>
                      <a:pt x="664" y="699"/>
                    </a:cubicBezTo>
                    <a:cubicBezTo>
                      <a:pt x="665" y="694"/>
                      <a:pt x="660" y="696"/>
                      <a:pt x="658" y="694"/>
                    </a:cubicBezTo>
                    <a:cubicBezTo>
                      <a:pt x="658" y="688"/>
                      <a:pt x="661" y="686"/>
                      <a:pt x="660" y="679"/>
                    </a:cubicBezTo>
                    <a:cubicBezTo>
                      <a:pt x="661" y="678"/>
                      <a:pt x="663" y="677"/>
                      <a:pt x="666" y="677"/>
                    </a:cubicBezTo>
                    <a:cubicBezTo>
                      <a:pt x="666" y="676"/>
                      <a:pt x="665" y="673"/>
                      <a:pt x="666" y="672"/>
                    </a:cubicBezTo>
                    <a:cubicBezTo>
                      <a:pt x="666" y="671"/>
                      <a:pt x="669" y="672"/>
                      <a:pt x="669" y="672"/>
                    </a:cubicBezTo>
                    <a:cubicBezTo>
                      <a:pt x="670" y="671"/>
                      <a:pt x="669" y="670"/>
                      <a:pt x="669" y="670"/>
                    </a:cubicBezTo>
                    <a:cubicBezTo>
                      <a:pt x="670" y="669"/>
                      <a:pt x="674" y="666"/>
                      <a:pt x="673" y="666"/>
                    </a:cubicBezTo>
                    <a:cubicBezTo>
                      <a:pt x="673" y="666"/>
                      <a:pt x="671" y="666"/>
                      <a:pt x="671" y="666"/>
                    </a:cubicBezTo>
                    <a:cubicBezTo>
                      <a:pt x="671" y="666"/>
                      <a:pt x="672" y="663"/>
                      <a:pt x="673" y="664"/>
                    </a:cubicBezTo>
                    <a:cubicBezTo>
                      <a:pt x="677" y="669"/>
                      <a:pt x="674" y="661"/>
                      <a:pt x="679" y="660"/>
                    </a:cubicBezTo>
                    <a:cubicBezTo>
                      <a:pt x="682" y="660"/>
                      <a:pt x="680" y="656"/>
                      <a:pt x="682" y="653"/>
                    </a:cubicBezTo>
                    <a:cubicBezTo>
                      <a:pt x="682" y="653"/>
                      <a:pt x="691" y="646"/>
                      <a:pt x="686" y="642"/>
                    </a:cubicBezTo>
                    <a:cubicBezTo>
                      <a:pt x="684" y="639"/>
                      <a:pt x="686" y="641"/>
                      <a:pt x="686" y="638"/>
                    </a:cubicBezTo>
                    <a:cubicBezTo>
                      <a:pt x="686" y="634"/>
                      <a:pt x="682" y="620"/>
                      <a:pt x="684" y="616"/>
                    </a:cubicBezTo>
                    <a:cubicBezTo>
                      <a:pt x="675" y="617"/>
                      <a:pt x="675" y="609"/>
                      <a:pt x="666" y="612"/>
                    </a:cubicBezTo>
                    <a:cubicBezTo>
                      <a:pt x="663" y="613"/>
                      <a:pt x="666" y="615"/>
                      <a:pt x="664" y="619"/>
                    </a:cubicBezTo>
                    <a:cubicBezTo>
                      <a:pt x="654" y="620"/>
                      <a:pt x="650" y="614"/>
                      <a:pt x="641" y="614"/>
                    </a:cubicBezTo>
                    <a:cubicBezTo>
                      <a:pt x="641" y="610"/>
                      <a:pt x="636" y="611"/>
                      <a:pt x="638" y="606"/>
                    </a:cubicBezTo>
                    <a:cubicBezTo>
                      <a:pt x="635" y="605"/>
                      <a:pt x="632" y="606"/>
                      <a:pt x="630" y="604"/>
                    </a:cubicBezTo>
                    <a:cubicBezTo>
                      <a:pt x="630" y="604"/>
                      <a:pt x="631" y="601"/>
                      <a:pt x="630" y="601"/>
                    </a:cubicBezTo>
                    <a:cubicBezTo>
                      <a:pt x="630" y="600"/>
                      <a:pt x="627" y="601"/>
                      <a:pt x="626" y="601"/>
                    </a:cubicBezTo>
                    <a:cubicBezTo>
                      <a:pt x="625" y="599"/>
                      <a:pt x="626" y="595"/>
                      <a:pt x="623" y="595"/>
                    </a:cubicBezTo>
                    <a:cubicBezTo>
                      <a:pt x="623" y="590"/>
                      <a:pt x="626" y="591"/>
                      <a:pt x="623" y="588"/>
                    </a:cubicBezTo>
                    <a:cubicBezTo>
                      <a:pt x="622" y="586"/>
                      <a:pt x="621" y="587"/>
                      <a:pt x="621" y="588"/>
                    </a:cubicBezTo>
                    <a:cubicBezTo>
                      <a:pt x="618" y="586"/>
                      <a:pt x="617" y="582"/>
                      <a:pt x="612" y="582"/>
                    </a:cubicBezTo>
                    <a:cubicBezTo>
                      <a:pt x="614" y="576"/>
                      <a:pt x="605" y="581"/>
                      <a:pt x="608" y="575"/>
                    </a:cubicBezTo>
                    <a:cubicBezTo>
                      <a:pt x="606" y="574"/>
                      <a:pt x="596" y="574"/>
                      <a:pt x="598" y="575"/>
                    </a:cubicBezTo>
                    <a:cubicBezTo>
                      <a:pt x="596" y="574"/>
                      <a:pt x="598" y="572"/>
                      <a:pt x="597" y="571"/>
                    </a:cubicBezTo>
                    <a:cubicBezTo>
                      <a:pt x="596" y="570"/>
                      <a:pt x="594" y="571"/>
                      <a:pt x="593" y="571"/>
                    </a:cubicBezTo>
                    <a:cubicBezTo>
                      <a:pt x="591" y="570"/>
                      <a:pt x="587" y="568"/>
                      <a:pt x="582" y="569"/>
                    </a:cubicBezTo>
                    <a:cubicBezTo>
                      <a:pt x="584" y="562"/>
                      <a:pt x="578" y="566"/>
                      <a:pt x="574" y="563"/>
                    </a:cubicBezTo>
                    <a:cubicBezTo>
                      <a:pt x="574" y="563"/>
                      <a:pt x="575" y="560"/>
                      <a:pt x="574" y="560"/>
                    </a:cubicBezTo>
                    <a:cubicBezTo>
                      <a:pt x="574" y="559"/>
                      <a:pt x="571" y="560"/>
                      <a:pt x="571" y="560"/>
                    </a:cubicBezTo>
                    <a:cubicBezTo>
                      <a:pt x="570" y="559"/>
                      <a:pt x="571" y="557"/>
                      <a:pt x="571" y="556"/>
                    </a:cubicBezTo>
                    <a:cubicBezTo>
                      <a:pt x="570" y="555"/>
                      <a:pt x="567" y="556"/>
                      <a:pt x="567" y="556"/>
                    </a:cubicBezTo>
                    <a:cubicBezTo>
                      <a:pt x="566" y="555"/>
                      <a:pt x="567" y="553"/>
                      <a:pt x="567" y="552"/>
                    </a:cubicBezTo>
                    <a:cubicBezTo>
                      <a:pt x="565" y="551"/>
                      <a:pt x="565" y="554"/>
                      <a:pt x="565" y="554"/>
                    </a:cubicBezTo>
                    <a:cubicBezTo>
                      <a:pt x="564" y="554"/>
                      <a:pt x="560" y="552"/>
                      <a:pt x="559" y="550"/>
                    </a:cubicBezTo>
                    <a:cubicBezTo>
                      <a:pt x="557" y="553"/>
                      <a:pt x="556" y="550"/>
                      <a:pt x="554" y="550"/>
                    </a:cubicBezTo>
                    <a:cubicBezTo>
                      <a:pt x="551" y="551"/>
                      <a:pt x="548" y="554"/>
                      <a:pt x="544" y="554"/>
                    </a:cubicBezTo>
                    <a:cubicBezTo>
                      <a:pt x="540" y="554"/>
                      <a:pt x="540" y="552"/>
                      <a:pt x="537" y="552"/>
                    </a:cubicBezTo>
                    <a:cubicBezTo>
                      <a:pt x="532" y="552"/>
                      <a:pt x="534" y="555"/>
                      <a:pt x="530" y="552"/>
                    </a:cubicBezTo>
                    <a:cubicBezTo>
                      <a:pt x="527" y="551"/>
                      <a:pt x="525" y="552"/>
                      <a:pt x="520" y="550"/>
                    </a:cubicBezTo>
                    <a:cubicBezTo>
                      <a:pt x="519" y="550"/>
                      <a:pt x="519" y="547"/>
                      <a:pt x="518" y="547"/>
                    </a:cubicBezTo>
                    <a:cubicBezTo>
                      <a:pt x="517" y="546"/>
                      <a:pt x="516" y="547"/>
                      <a:pt x="515" y="547"/>
                    </a:cubicBezTo>
                    <a:cubicBezTo>
                      <a:pt x="512" y="546"/>
                      <a:pt x="504" y="545"/>
                      <a:pt x="509" y="541"/>
                    </a:cubicBezTo>
                    <a:cubicBezTo>
                      <a:pt x="504" y="541"/>
                      <a:pt x="503" y="537"/>
                      <a:pt x="498" y="537"/>
                    </a:cubicBezTo>
                    <a:cubicBezTo>
                      <a:pt x="497" y="536"/>
                      <a:pt x="496" y="534"/>
                      <a:pt x="496" y="532"/>
                    </a:cubicBezTo>
                    <a:cubicBezTo>
                      <a:pt x="488" y="531"/>
                      <a:pt x="486" y="525"/>
                      <a:pt x="477" y="524"/>
                    </a:cubicBezTo>
                    <a:cubicBezTo>
                      <a:pt x="476" y="518"/>
                      <a:pt x="472" y="515"/>
                      <a:pt x="474" y="506"/>
                    </a:cubicBezTo>
                    <a:cubicBezTo>
                      <a:pt x="473" y="498"/>
                      <a:pt x="463" y="502"/>
                      <a:pt x="468" y="494"/>
                    </a:cubicBezTo>
                    <a:cubicBezTo>
                      <a:pt x="466" y="494"/>
                      <a:pt x="465" y="495"/>
                      <a:pt x="464" y="496"/>
                    </a:cubicBezTo>
                    <a:cubicBezTo>
                      <a:pt x="462" y="496"/>
                      <a:pt x="463" y="494"/>
                      <a:pt x="462" y="493"/>
                    </a:cubicBezTo>
                    <a:cubicBezTo>
                      <a:pt x="461" y="491"/>
                      <a:pt x="457" y="491"/>
                      <a:pt x="457" y="487"/>
                    </a:cubicBezTo>
                    <a:cubicBezTo>
                      <a:pt x="457" y="485"/>
                      <a:pt x="453" y="485"/>
                      <a:pt x="451" y="485"/>
                    </a:cubicBezTo>
                    <a:cubicBezTo>
                      <a:pt x="451" y="484"/>
                      <a:pt x="454" y="483"/>
                      <a:pt x="453" y="481"/>
                    </a:cubicBezTo>
                    <a:cubicBezTo>
                      <a:pt x="453" y="481"/>
                      <a:pt x="451" y="478"/>
                      <a:pt x="451" y="478"/>
                    </a:cubicBezTo>
                    <a:cubicBezTo>
                      <a:pt x="450" y="477"/>
                      <a:pt x="448" y="478"/>
                      <a:pt x="448" y="478"/>
                    </a:cubicBezTo>
                    <a:cubicBezTo>
                      <a:pt x="446" y="476"/>
                      <a:pt x="447" y="473"/>
                      <a:pt x="446" y="472"/>
                    </a:cubicBezTo>
                    <a:cubicBezTo>
                      <a:pt x="441" y="468"/>
                      <a:pt x="436" y="467"/>
                      <a:pt x="434" y="459"/>
                    </a:cubicBezTo>
                    <a:cubicBezTo>
                      <a:pt x="431" y="456"/>
                      <a:pt x="431" y="460"/>
                      <a:pt x="427" y="457"/>
                    </a:cubicBezTo>
                    <a:cubicBezTo>
                      <a:pt x="428" y="453"/>
                      <a:pt x="424" y="453"/>
                      <a:pt x="423" y="452"/>
                    </a:cubicBezTo>
                    <a:cubicBezTo>
                      <a:pt x="422" y="449"/>
                      <a:pt x="424" y="442"/>
                      <a:pt x="418" y="442"/>
                    </a:cubicBezTo>
                    <a:cubicBezTo>
                      <a:pt x="419" y="433"/>
                      <a:pt x="414" y="429"/>
                      <a:pt x="408" y="427"/>
                    </a:cubicBezTo>
                    <a:cubicBezTo>
                      <a:pt x="407" y="429"/>
                      <a:pt x="406" y="431"/>
                      <a:pt x="405" y="433"/>
                    </a:cubicBezTo>
                    <a:cubicBezTo>
                      <a:pt x="403" y="437"/>
                      <a:pt x="409" y="438"/>
                      <a:pt x="410" y="440"/>
                    </a:cubicBezTo>
                    <a:cubicBezTo>
                      <a:pt x="411" y="441"/>
                      <a:pt x="410" y="444"/>
                      <a:pt x="410" y="444"/>
                    </a:cubicBezTo>
                    <a:cubicBezTo>
                      <a:pt x="410" y="444"/>
                      <a:pt x="412" y="444"/>
                      <a:pt x="412" y="444"/>
                    </a:cubicBezTo>
                    <a:cubicBezTo>
                      <a:pt x="413" y="447"/>
                      <a:pt x="410" y="451"/>
                      <a:pt x="414" y="452"/>
                    </a:cubicBezTo>
                    <a:cubicBezTo>
                      <a:pt x="417" y="452"/>
                      <a:pt x="415" y="457"/>
                      <a:pt x="418" y="461"/>
                    </a:cubicBezTo>
                    <a:cubicBezTo>
                      <a:pt x="418" y="462"/>
                      <a:pt x="419" y="461"/>
                      <a:pt x="420" y="463"/>
                    </a:cubicBezTo>
                    <a:cubicBezTo>
                      <a:pt x="420" y="466"/>
                      <a:pt x="425" y="465"/>
                      <a:pt x="423" y="472"/>
                    </a:cubicBezTo>
                    <a:cubicBezTo>
                      <a:pt x="424" y="474"/>
                      <a:pt x="427" y="474"/>
                      <a:pt x="429" y="474"/>
                    </a:cubicBezTo>
                    <a:cubicBezTo>
                      <a:pt x="427" y="476"/>
                      <a:pt x="431" y="477"/>
                      <a:pt x="431" y="478"/>
                    </a:cubicBezTo>
                    <a:cubicBezTo>
                      <a:pt x="431" y="479"/>
                      <a:pt x="429" y="482"/>
                      <a:pt x="429" y="481"/>
                    </a:cubicBezTo>
                    <a:cubicBezTo>
                      <a:pt x="430" y="484"/>
                      <a:pt x="435" y="483"/>
                      <a:pt x="433" y="489"/>
                    </a:cubicBezTo>
                    <a:cubicBezTo>
                      <a:pt x="430" y="487"/>
                      <a:pt x="429" y="484"/>
                      <a:pt x="423" y="485"/>
                    </a:cubicBezTo>
                    <a:cubicBezTo>
                      <a:pt x="426" y="478"/>
                      <a:pt x="419" y="479"/>
                      <a:pt x="420" y="474"/>
                    </a:cubicBezTo>
                    <a:cubicBezTo>
                      <a:pt x="419" y="471"/>
                      <a:pt x="416" y="470"/>
                      <a:pt x="414" y="468"/>
                    </a:cubicBezTo>
                    <a:cubicBezTo>
                      <a:pt x="412" y="467"/>
                      <a:pt x="411" y="465"/>
                      <a:pt x="410" y="463"/>
                    </a:cubicBezTo>
                    <a:cubicBezTo>
                      <a:pt x="407" y="462"/>
                      <a:pt x="404" y="462"/>
                      <a:pt x="403" y="459"/>
                    </a:cubicBezTo>
                    <a:cubicBezTo>
                      <a:pt x="403" y="454"/>
                      <a:pt x="404" y="457"/>
                      <a:pt x="406" y="457"/>
                    </a:cubicBezTo>
                    <a:cubicBezTo>
                      <a:pt x="408" y="449"/>
                      <a:pt x="400" y="451"/>
                      <a:pt x="401" y="444"/>
                    </a:cubicBezTo>
                    <a:cubicBezTo>
                      <a:pt x="397" y="443"/>
                      <a:pt x="396" y="440"/>
                      <a:pt x="392" y="440"/>
                    </a:cubicBezTo>
                    <a:cubicBezTo>
                      <a:pt x="392" y="436"/>
                      <a:pt x="395" y="436"/>
                      <a:pt x="392" y="431"/>
                    </a:cubicBezTo>
                    <a:cubicBezTo>
                      <a:pt x="391" y="430"/>
                      <a:pt x="390" y="429"/>
                      <a:pt x="390" y="429"/>
                    </a:cubicBezTo>
                    <a:cubicBezTo>
                      <a:pt x="388" y="425"/>
                      <a:pt x="389" y="419"/>
                      <a:pt x="380" y="420"/>
                    </a:cubicBezTo>
                    <a:cubicBezTo>
                      <a:pt x="382" y="418"/>
                      <a:pt x="382" y="417"/>
                      <a:pt x="380" y="414"/>
                    </a:cubicBezTo>
                    <a:cubicBezTo>
                      <a:pt x="380" y="414"/>
                      <a:pt x="379" y="411"/>
                      <a:pt x="379" y="411"/>
                    </a:cubicBezTo>
                    <a:cubicBezTo>
                      <a:pt x="378" y="410"/>
                      <a:pt x="374" y="411"/>
                      <a:pt x="373" y="411"/>
                    </a:cubicBezTo>
                    <a:cubicBezTo>
                      <a:pt x="372" y="409"/>
                      <a:pt x="377" y="409"/>
                      <a:pt x="377" y="409"/>
                    </a:cubicBezTo>
                    <a:cubicBezTo>
                      <a:pt x="376" y="405"/>
                      <a:pt x="365" y="403"/>
                      <a:pt x="360" y="401"/>
                    </a:cubicBezTo>
                    <a:cubicBezTo>
                      <a:pt x="359" y="400"/>
                      <a:pt x="359" y="399"/>
                      <a:pt x="358" y="398"/>
                    </a:cubicBezTo>
                    <a:cubicBezTo>
                      <a:pt x="357" y="395"/>
                      <a:pt x="356" y="394"/>
                      <a:pt x="354" y="392"/>
                    </a:cubicBezTo>
                    <a:cubicBezTo>
                      <a:pt x="353" y="390"/>
                      <a:pt x="353" y="385"/>
                      <a:pt x="351" y="381"/>
                    </a:cubicBezTo>
                    <a:cubicBezTo>
                      <a:pt x="350" y="380"/>
                      <a:pt x="347" y="380"/>
                      <a:pt x="347" y="379"/>
                    </a:cubicBezTo>
                    <a:cubicBezTo>
                      <a:pt x="346" y="376"/>
                      <a:pt x="348" y="372"/>
                      <a:pt x="343" y="373"/>
                    </a:cubicBezTo>
                    <a:cubicBezTo>
                      <a:pt x="344" y="366"/>
                      <a:pt x="340" y="362"/>
                      <a:pt x="336" y="357"/>
                    </a:cubicBezTo>
                    <a:cubicBezTo>
                      <a:pt x="334" y="354"/>
                      <a:pt x="334" y="349"/>
                      <a:pt x="330" y="351"/>
                    </a:cubicBezTo>
                    <a:cubicBezTo>
                      <a:pt x="333" y="329"/>
                      <a:pt x="329" y="316"/>
                      <a:pt x="330" y="289"/>
                    </a:cubicBezTo>
                    <a:cubicBezTo>
                      <a:pt x="330" y="288"/>
                      <a:pt x="328" y="288"/>
                      <a:pt x="328" y="286"/>
                    </a:cubicBezTo>
                    <a:cubicBezTo>
                      <a:pt x="327" y="285"/>
                      <a:pt x="326" y="283"/>
                      <a:pt x="324" y="282"/>
                    </a:cubicBezTo>
                    <a:cubicBezTo>
                      <a:pt x="324" y="281"/>
                      <a:pt x="323" y="280"/>
                      <a:pt x="321" y="280"/>
                    </a:cubicBezTo>
                    <a:cubicBezTo>
                      <a:pt x="320" y="271"/>
                      <a:pt x="312" y="266"/>
                      <a:pt x="306" y="260"/>
                    </a:cubicBezTo>
                    <a:cubicBezTo>
                      <a:pt x="305" y="259"/>
                      <a:pt x="304" y="258"/>
                      <a:pt x="304" y="256"/>
                    </a:cubicBezTo>
                    <a:cubicBezTo>
                      <a:pt x="305" y="257"/>
                      <a:pt x="309" y="259"/>
                      <a:pt x="310" y="256"/>
                    </a:cubicBezTo>
                    <a:cubicBezTo>
                      <a:pt x="313" y="256"/>
                      <a:pt x="312" y="261"/>
                      <a:pt x="317" y="260"/>
                    </a:cubicBezTo>
                    <a:cubicBezTo>
                      <a:pt x="318" y="261"/>
                      <a:pt x="319" y="264"/>
                      <a:pt x="319" y="267"/>
                    </a:cubicBezTo>
                    <a:cubicBezTo>
                      <a:pt x="328" y="266"/>
                      <a:pt x="330" y="272"/>
                      <a:pt x="336" y="274"/>
                    </a:cubicBezTo>
                    <a:cubicBezTo>
                      <a:pt x="335" y="281"/>
                      <a:pt x="339" y="283"/>
                      <a:pt x="341" y="286"/>
                    </a:cubicBezTo>
                    <a:cubicBezTo>
                      <a:pt x="343" y="285"/>
                      <a:pt x="344" y="282"/>
                      <a:pt x="343" y="280"/>
                    </a:cubicBezTo>
                    <a:cubicBezTo>
                      <a:pt x="343" y="278"/>
                      <a:pt x="340" y="278"/>
                      <a:pt x="339" y="276"/>
                    </a:cubicBezTo>
                    <a:cubicBezTo>
                      <a:pt x="338" y="273"/>
                      <a:pt x="338" y="271"/>
                      <a:pt x="338" y="269"/>
                    </a:cubicBezTo>
                    <a:cubicBezTo>
                      <a:pt x="337" y="268"/>
                      <a:pt x="336" y="267"/>
                      <a:pt x="336" y="267"/>
                    </a:cubicBezTo>
                    <a:cubicBezTo>
                      <a:pt x="335" y="266"/>
                      <a:pt x="337" y="264"/>
                      <a:pt x="338" y="265"/>
                    </a:cubicBezTo>
                    <a:cubicBezTo>
                      <a:pt x="335" y="261"/>
                      <a:pt x="331" y="262"/>
                      <a:pt x="332" y="258"/>
                    </a:cubicBezTo>
                    <a:cubicBezTo>
                      <a:pt x="323" y="259"/>
                      <a:pt x="322" y="252"/>
                      <a:pt x="313" y="252"/>
                    </a:cubicBezTo>
                    <a:cubicBezTo>
                      <a:pt x="316" y="246"/>
                      <a:pt x="307" y="251"/>
                      <a:pt x="310" y="245"/>
                    </a:cubicBezTo>
                    <a:cubicBezTo>
                      <a:pt x="308" y="243"/>
                      <a:pt x="305" y="245"/>
                      <a:pt x="302" y="241"/>
                    </a:cubicBezTo>
                    <a:cubicBezTo>
                      <a:pt x="302" y="239"/>
                      <a:pt x="304" y="239"/>
                      <a:pt x="306" y="239"/>
                    </a:cubicBezTo>
                    <a:cubicBezTo>
                      <a:pt x="308" y="234"/>
                      <a:pt x="299" y="237"/>
                      <a:pt x="300" y="237"/>
                    </a:cubicBezTo>
                    <a:cubicBezTo>
                      <a:pt x="298" y="236"/>
                      <a:pt x="300" y="234"/>
                      <a:pt x="298" y="233"/>
                    </a:cubicBezTo>
                    <a:cubicBezTo>
                      <a:pt x="298" y="233"/>
                      <a:pt x="295" y="234"/>
                      <a:pt x="295" y="233"/>
                    </a:cubicBezTo>
                    <a:cubicBezTo>
                      <a:pt x="294" y="232"/>
                      <a:pt x="297" y="231"/>
                      <a:pt x="297" y="230"/>
                    </a:cubicBezTo>
                    <a:cubicBezTo>
                      <a:pt x="296" y="227"/>
                      <a:pt x="294" y="230"/>
                      <a:pt x="291" y="230"/>
                    </a:cubicBezTo>
                    <a:cubicBezTo>
                      <a:pt x="287" y="227"/>
                      <a:pt x="289" y="223"/>
                      <a:pt x="287" y="220"/>
                    </a:cubicBezTo>
                    <a:cubicBezTo>
                      <a:pt x="286" y="219"/>
                      <a:pt x="284" y="218"/>
                      <a:pt x="282" y="219"/>
                    </a:cubicBezTo>
                    <a:cubicBezTo>
                      <a:pt x="288" y="208"/>
                      <a:pt x="267" y="215"/>
                      <a:pt x="269" y="204"/>
                    </a:cubicBezTo>
                    <a:cubicBezTo>
                      <a:pt x="270" y="204"/>
                      <a:pt x="272" y="204"/>
                      <a:pt x="274" y="204"/>
                    </a:cubicBezTo>
                    <a:cubicBezTo>
                      <a:pt x="275" y="199"/>
                      <a:pt x="266" y="205"/>
                      <a:pt x="269" y="198"/>
                    </a:cubicBezTo>
                    <a:cubicBezTo>
                      <a:pt x="265" y="198"/>
                      <a:pt x="261" y="198"/>
                      <a:pt x="257" y="198"/>
                    </a:cubicBezTo>
                    <a:cubicBezTo>
                      <a:pt x="262" y="195"/>
                      <a:pt x="255" y="194"/>
                      <a:pt x="259" y="192"/>
                    </a:cubicBezTo>
                    <a:cubicBezTo>
                      <a:pt x="260" y="189"/>
                      <a:pt x="254" y="189"/>
                      <a:pt x="255" y="191"/>
                    </a:cubicBezTo>
                    <a:cubicBezTo>
                      <a:pt x="252" y="187"/>
                      <a:pt x="255" y="186"/>
                      <a:pt x="252" y="181"/>
                    </a:cubicBezTo>
                    <a:cubicBezTo>
                      <a:pt x="248" y="181"/>
                      <a:pt x="244" y="181"/>
                      <a:pt x="241" y="181"/>
                    </a:cubicBezTo>
                    <a:cubicBezTo>
                      <a:pt x="242" y="179"/>
                      <a:pt x="243" y="177"/>
                      <a:pt x="244" y="174"/>
                    </a:cubicBezTo>
                    <a:cubicBezTo>
                      <a:pt x="243" y="170"/>
                      <a:pt x="239" y="173"/>
                      <a:pt x="242" y="168"/>
                    </a:cubicBezTo>
                    <a:cubicBezTo>
                      <a:pt x="236" y="169"/>
                      <a:pt x="232" y="171"/>
                      <a:pt x="224" y="170"/>
                    </a:cubicBezTo>
                    <a:cubicBezTo>
                      <a:pt x="224" y="165"/>
                      <a:pt x="219" y="163"/>
                      <a:pt x="214" y="161"/>
                    </a:cubicBezTo>
                    <a:cubicBezTo>
                      <a:pt x="213" y="160"/>
                      <a:pt x="210" y="160"/>
                      <a:pt x="209" y="159"/>
                    </a:cubicBezTo>
                    <a:cubicBezTo>
                      <a:pt x="208" y="159"/>
                      <a:pt x="209" y="156"/>
                      <a:pt x="209" y="155"/>
                    </a:cubicBezTo>
                    <a:cubicBezTo>
                      <a:pt x="208" y="154"/>
                      <a:pt x="204" y="156"/>
                      <a:pt x="205" y="153"/>
                    </a:cubicBezTo>
                    <a:cubicBezTo>
                      <a:pt x="199" y="151"/>
                      <a:pt x="186" y="157"/>
                      <a:pt x="183" y="153"/>
                    </a:cubicBezTo>
                    <a:cubicBezTo>
                      <a:pt x="183" y="153"/>
                      <a:pt x="183" y="151"/>
                      <a:pt x="183" y="151"/>
                    </a:cubicBezTo>
                    <a:cubicBezTo>
                      <a:pt x="181" y="151"/>
                      <a:pt x="179" y="153"/>
                      <a:pt x="179" y="153"/>
                    </a:cubicBezTo>
                    <a:cubicBezTo>
                      <a:pt x="177" y="153"/>
                      <a:pt x="177" y="147"/>
                      <a:pt x="170" y="150"/>
                    </a:cubicBezTo>
                    <a:cubicBezTo>
                      <a:pt x="170" y="145"/>
                      <a:pt x="161" y="147"/>
                      <a:pt x="166" y="142"/>
                    </a:cubicBezTo>
                    <a:cubicBezTo>
                      <a:pt x="165" y="142"/>
                      <a:pt x="164" y="144"/>
                      <a:pt x="162" y="144"/>
                    </a:cubicBezTo>
                    <a:cubicBezTo>
                      <a:pt x="161" y="144"/>
                      <a:pt x="160" y="142"/>
                      <a:pt x="160" y="142"/>
                    </a:cubicBezTo>
                    <a:cubicBezTo>
                      <a:pt x="157" y="143"/>
                      <a:pt x="154" y="147"/>
                      <a:pt x="151" y="144"/>
                    </a:cubicBezTo>
                    <a:cubicBezTo>
                      <a:pt x="147" y="144"/>
                      <a:pt x="150" y="151"/>
                      <a:pt x="149" y="153"/>
                    </a:cubicBezTo>
                    <a:cubicBezTo>
                      <a:pt x="148" y="153"/>
                      <a:pt x="146" y="151"/>
                      <a:pt x="144" y="151"/>
                    </a:cubicBezTo>
                    <a:cubicBezTo>
                      <a:pt x="141" y="152"/>
                      <a:pt x="143" y="155"/>
                      <a:pt x="142" y="155"/>
                    </a:cubicBezTo>
                    <a:cubicBezTo>
                      <a:pt x="140" y="156"/>
                      <a:pt x="133" y="155"/>
                      <a:pt x="131" y="157"/>
                    </a:cubicBezTo>
                    <a:cubicBezTo>
                      <a:pt x="129" y="158"/>
                      <a:pt x="129" y="160"/>
                      <a:pt x="127" y="161"/>
                    </a:cubicBezTo>
                    <a:cubicBezTo>
                      <a:pt x="124" y="161"/>
                      <a:pt x="123" y="159"/>
                      <a:pt x="119" y="159"/>
                    </a:cubicBezTo>
                    <a:cubicBezTo>
                      <a:pt x="122" y="156"/>
                      <a:pt x="127" y="155"/>
                      <a:pt x="125" y="148"/>
                    </a:cubicBezTo>
                    <a:cubicBezTo>
                      <a:pt x="128" y="148"/>
                      <a:pt x="129" y="146"/>
                      <a:pt x="129" y="144"/>
                    </a:cubicBezTo>
                    <a:cubicBezTo>
                      <a:pt x="128" y="142"/>
                      <a:pt x="125" y="142"/>
                      <a:pt x="123" y="142"/>
                    </a:cubicBezTo>
                    <a:cubicBezTo>
                      <a:pt x="121" y="144"/>
                      <a:pt x="121" y="147"/>
                      <a:pt x="118" y="150"/>
                    </a:cubicBezTo>
                    <a:cubicBezTo>
                      <a:pt x="116" y="151"/>
                      <a:pt x="116" y="153"/>
                      <a:pt x="114" y="153"/>
                    </a:cubicBezTo>
                    <a:cubicBezTo>
                      <a:pt x="112" y="153"/>
                      <a:pt x="112" y="158"/>
                      <a:pt x="108" y="157"/>
                    </a:cubicBezTo>
                    <a:cubicBezTo>
                      <a:pt x="109" y="160"/>
                      <a:pt x="107" y="161"/>
                      <a:pt x="105" y="161"/>
                    </a:cubicBezTo>
                    <a:cubicBezTo>
                      <a:pt x="105" y="163"/>
                      <a:pt x="105" y="166"/>
                      <a:pt x="105" y="168"/>
                    </a:cubicBezTo>
                    <a:cubicBezTo>
                      <a:pt x="99" y="170"/>
                      <a:pt x="98" y="176"/>
                      <a:pt x="93" y="179"/>
                    </a:cubicBezTo>
                    <a:cubicBezTo>
                      <a:pt x="93" y="180"/>
                      <a:pt x="90" y="179"/>
                      <a:pt x="90" y="179"/>
                    </a:cubicBezTo>
                    <a:cubicBezTo>
                      <a:pt x="89" y="180"/>
                      <a:pt x="90" y="183"/>
                      <a:pt x="90" y="183"/>
                    </a:cubicBezTo>
                    <a:cubicBezTo>
                      <a:pt x="89" y="183"/>
                      <a:pt x="82" y="183"/>
                      <a:pt x="84" y="185"/>
                    </a:cubicBezTo>
                    <a:cubicBezTo>
                      <a:pt x="88" y="188"/>
                      <a:pt x="79" y="187"/>
                      <a:pt x="77" y="191"/>
                    </a:cubicBezTo>
                    <a:cubicBezTo>
                      <a:pt x="76" y="191"/>
                      <a:pt x="74" y="197"/>
                      <a:pt x="73" y="196"/>
                    </a:cubicBezTo>
                    <a:cubicBezTo>
                      <a:pt x="71" y="194"/>
                      <a:pt x="72" y="195"/>
                      <a:pt x="71" y="198"/>
                    </a:cubicBezTo>
                    <a:cubicBezTo>
                      <a:pt x="68" y="198"/>
                      <a:pt x="66" y="198"/>
                      <a:pt x="64" y="198"/>
                    </a:cubicBezTo>
                    <a:cubicBezTo>
                      <a:pt x="60" y="200"/>
                      <a:pt x="67" y="201"/>
                      <a:pt x="58" y="202"/>
                    </a:cubicBezTo>
                    <a:cubicBezTo>
                      <a:pt x="54" y="202"/>
                      <a:pt x="51" y="202"/>
                      <a:pt x="47" y="204"/>
                    </a:cubicBezTo>
                    <a:cubicBezTo>
                      <a:pt x="44" y="205"/>
                      <a:pt x="44" y="210"/>
                      <a:pt x="39" y="207"/>
                    </a:cubicBezTo>
                    <a:cubicBezTo>
                      <a:pt x="39" y="202"/>
                      <a:pt x="45" y="204"/>
                      <a:pt x="49" y="202"/>
                    </a:cubicBezTo>
                    <a:cubicBezTo>
                      <a:pt x="50" y="201"/>
                      <a:pt x="50" y="202"/>
                      <a:pt x="50" y="200"/>
                    </a:cubicBezTo>
                    <a:cubicBezTo>
                      <a:pt x="51" y="197"/>
                      <a:pt x="55" y="198"/>
                      <a:pt x="58" y="198"/>
                    </a:cubicBezTo>
                    <a:cubicBezTo>
                      <a:pt x="61" y="198"/>
                      <a:pt x="59" y="194"/>
                      <a:pt x="60" y="192"/>
                    </a:cubicBezTo>
                    <a:cubicBezTo>
                      <a:pt x="61" y="191"/>
                      <a:pt x="62" y="196"/>
                      <a:pt x="65" y="191"/>
                    </a:cubicBezTo>
                    <a:cubicBezTo>
                      <a:pt x="66" y="190"/>
                      <a:pt x="67" y="191"/>
                      <a:pt x="67" y="189"/>
                    </a:cubicBezTo>
                    <a:cubicBezTo>
                      <a:pt x="67" y="186"/>
                      <a:pt x="72" y="187"/>
                      <a:pt x="75" y="185"/>
                    </a:cubicBezTo>
                    <a:cubicBezTo>
                      <a:pt x="75" y="182"/>
                      <a:pt x="75" y="179"/>
                      <a:pt x="75" y="176"/>
                    </a:cubicBezTo>
                    <a:cubicBezTo>
                      <a:pt x="81" y="182"/>
                      <a:pt x="75" y="170"/>
                      <a:pt x="82" y="172"/>
                    </a:cubicBezTo>
                    <a:cubicBezTo>
                      <a:pt x="83" y="167"/>
                      <a:pt x="74" y="173"/>
                      <a:pt x="77" y="166"/>
                    </a:cubicBezTo>
                    <a:cubicBezTo>
                      <a:pt x="75" y="171"/>
                      <a:pt x="63" y="165"/>
                      <a:pt x="62" y="170"/>
                    </a:cubicBezTo>
                    <a:cubicBezTo>
                      <a:pt x="59" y="171"/>
                      <a:pt x="61" y="167"/>
                      <a:pt x="60" y="166"/>
                    </a:cubicBezTo>
                    <a:cubicBezTo>
                      <a:pt x="57" y="165"/>
                      <a:pt x="52" y="168"/>
                      <a:pt x="49" y="166"/>
                    </a:cubicBezTo>
                    <a:cubicBezTo>
                      <a:pt x="51" y="162"/>
                      <a:pt x="46" y="164"/>
                      <a:pt x="45" y="163"/>
                    </a:cubicBezTo>
                    <a:cubicBezTo>
                      <a:pt x="44" y="161"/>
                      <a:pt x="46" y="160"/>
                      <a:pt x="47" y="161"/>
                    </a:cubicBezTo>
                    <a:cubicBezTo>
                      <a:pt x="43" y="156"/>
                      <a:pt x="40" y="157"/>
                      <a:pt x="37" y="151"/>
                    </a:cubicBezTo>
                    <a:cubicBezTo>
                      <a:pt x="35" y="154"/>
                      <a:pt x="29" y="153"/>
                      <a:pt x="24" y="153"/>
                    </a:cubicBezTo>
                    <a:cubicBezTo>
                      <a:pt x="24" y="151"/>
                      <a:pt x="25" y="150"/>
                      <a:pt x="26" y="150"/>
                    </a:cubicBezTo>
                    <a:cubicBezTo>
                      <a:pt x="25" y="146"/>
                      <a:pt x="19" y="147"/>
                      <a:pt x="21" y="140"/>
                    </a:cubicBezTo>
                    <a:cubicBezTo>
                      <a:pt x="20" y="138"/>
                      <a:pt x="17" y="136"/>
                      <a:pt x="17" y="138"/>
                    </a:cubicBezTo>
                    <a:cubicBezTo>
                      <a:pt x="12" y="138"/>
                      <a:pt x="16" y="133"/>
                      <a:pt x="17" y="131"/>
                    </a:cubicBezTo>
                    <a:cubicBezTo>
                      <a:pt x="17" y="130"/>
                      <a:pt x="16" y="128"/>
                      <a:pt x="17" y="127"/>
                    </a:cubicBezTo>
                    <a:cubicBezTo>
                      <a:pt x="17" y="127"/>
                      <a:pt x="20" y="128"/>
                      <a:pt x="21" y="127"/>
                    </a:cubicBezTo>
                    <a:cubicBezTo>
                      <a:pt x="22" y="126"/>
                      <a:pt x="21" y="123"/>
                      <a:pt x="22" y="122"/>
                    </a:cubicBezTo>
                    <a:cubicBezTo>
                      <a:pt x="27" y="121"/>
                      <a:pt x="34" y="120"/>
                      <a:pt x="37" y="118"/>
                    </a:cubicBezTo>
                    <a:cubicBezTo>
                      <a:pt x="40" y="116"/>
                      <a:pt x="42" y="117"/>
                      <a:pt x="45" y="116"/>
                    </a:cubicBezTo>
                    <a:cubicBezTo>
                      <a:pt x="48" y="115"/>
                      <a:pt x="42" y="111"/>
                      <a:pt x="52" y="112"/>
                    </a:cubicBezTo>
                    <a:cubicBezTo>
                      <a:pt x="51" y="108"/>
                      <a:pt x="51" y="104"/>
                      <a:pt x="49" y="97"/>
                    </a:cubicBezTo>
                    <a:cubicBezTo>
                      <a:pt x="45" y="93"/>
                      <a:pt x="34" y="104"/>
                      <a:pt x="30" y="99"/>
                    </a:cubicBezTo>
                    <a:cubicBezTo>
                      <a:pt x="27" y="96"/>
                      <a:pt x="29" y="101"/>
                      <a:pt x="22" y="101"/>
                    </a:cubicBezTo>
                    <a:cubicBezTo>
                      <a:pt x="21" y="98"/>
                      <a:pt x="14" y="100"/>
                      <a:pt x="9" y="97"/>
                    </a:cubicBezTo>
                    <a:cubicBezTo>
                      <a:pt x="9" y="97"/>
                      <a:pt x="13" y="94"/>
                      <a:pt x="9" y="94"/>
                    </a:cubicBezTo>
                    <a:cubicBezTo>
                      <a:pt x="6" y="93"/>
                      <a:pt x="3" y="92"/>
                      <a:pt x="2" y="86"/>
                    </a:cubicBezTo>
                    <a:cubicBezTo>
                      <a:pt x="13" y="87"/>
                      <a:pt x="0" y="81"/>
                      <a:pt x="13" y="82"/>
                    </a:cubicBezTo>
                    <a:cubicBezTo>
                      <a:pt x="15" y="82"/>
                      <a:pt x="14" y="81"/>
                      <a:pt x="13" y="81"/>
                    </a:cubicBezTo>
                    <a:cubicBezTo>
                      <a:pt x="14" y="77"/>
                      <a:pt x="17" y="81"/>
                      <a:pt x="17" y="81"/>
                    </a:cubicBezTo>
                    <a:cubicBezTo>
                      <a:pt x="20" y="81"/>
                      <a:pt x="21" y="78"/>
                      <a:pt x="24" y="79"/>
                    </a:cubicBezTo>
                    <a:cubicBezTo>
                      <a:pt x="25" y="79"/>
                      <a:pt x="26" y="82"/>
                      <a:pt x="28" y="82"/>
                    </a:cubicBezTo>
                    <a:cubicBezTo>
                      <a:pt x="32" y="83"/>
                      <a:pt x="36" y="81"/>
                      <a:pt x="41" y="82"/>
                    </a:cubicBezTo>
                    <a:cubicBezTo>
                      <a:pt x="44" y="83"/>
                      <a:pt x="44" y="84"/>
                      <a:pt x="47" y="82"/>
                    </a:cubicBezTo>
                    <a:cubicBezTo>
                      <a:pt x="49" y="82"/>
                      <a:pt x="47" y="81"/>
                      <a:pt x="47" y="79"/>
                    </a:cubicBezTo>
                    <a:cubicBezTo>
                      <a:pt x="49" y="79"/>
                      <a:pt x="50" y="78"/>
                      <a:pt x="50" y="77"/>
                    </a:cubicBezTo>
                    <a:cubicBezTo>
                      <a:pt x="51" y="72"/>
                      <a:pt x="42" y="78"/>
                      <a:pt x="45" y="71"/>
                    </a:cubicBezTo>
                    <a:cubicBezTo>
                      <a:pt x="40" y="70"/>
                      <a:pt x="35" y="69"/>
                      <a:pt x="30" y="68"/>
                    </a:cubicBezTo>
                    <a:cubicBezTo>
                      <a:pt x="32" y="64"/>
                      <a:pt x="32" y="65"/>
                      <a:pt x="28" y="62"/>
                    </a:cubicBezTo>
                    <a:cubicBezTo>
                      <a:pt x="27" y="62"/>
                      <a:pt x="27" y="60"/>
                      <a:pt x="26" y="60"/>
                    </a:cubicBezTo>
                    <a:cubicBezTo>
                      <a:pt x="25" y="59"/>
                      <a:pt x="21" y="60"/>
                      <a:pt x="19" y="58"/>
                    </a:cubicBezTo>
                    <a:cubicBezTo>
                      <a:pt x="19" y="58"/>
                      <a:pt x="22" y="52"/>
                      <a:pt x="19" y="53"/>
                    </a:cubicBezTo>
                    <a:cubicBezTo>
                      <a:pt x="18" y="53"/>
                      <a:pt x="19" y="55"/>
                      <a:pt x="17" y="55"/>
                    </a:cubicBezTo>
                    <a:cubicBezTo>
                      <a:pt x="15" y="54"/>
                      <a:pt x="14" y="52"/>
                      <a:pt x="11" y="53"/>
                    </a:cubicBezTo>
                    <a:cubicBezTo>
                      <a:pt x="15" y="47"/>
                      <a:pt x="23" y="46"/>
                      <a:pt x="30" y="43"/>
                    </a:cubicBezTo>
                    <a:cubicBezTo>
                      <a:pt x="28" y="37"/>
                      <a:pt x="35" y="37"/>
                      <a:pt x="37" y="34"/>
                    </a:cubicBezTo>
                    <a:cubicBezTo>
                      <a:pt x="39" y="32"/>
                      <a:pt x="37" y="28"/>
                      <a:pt x="39" y="27"/>
                    </a:cubicBezTo>
                    <a:cubicBezTo>
                      <a:pt x="44" y="31"/>
                      <a:pt x="44" y="28"/>
                      <a:pt x="52" y="28"/>
                    </a:cubicBezTo>
                    <a:cubicBezTo>
                      <a:pt x="56" y="23"/>
                      <a:pt x="62" y="19"/>
                      <a:pt x="73" y="21"/>
                    </a:cubicBezTo>
                    <a:cubicBezTo>
                      <a:pt x="75" y="22"/>
                      <a:pt x="74" y="18"/>
                      <a:pt x="75" y="17"/>
                    </a:cubicBezTo>
                    <a:cubicBezTo>
                      <a:pt x="78" y="15"/>
                      <a:pt x="85" y="19"/>
                      <a:pt x="86" y="14"/>
                    </a:cubicBezTo>
                    <a:cubicBezTo>
                      <a:pt x="88" y="13"/>
                      <a:pt x="89" y="17"/>
                      <a:pt x="90" y="17"/>
                    </a:cubicBezTo>
                    <a:cubicBezTo>
                      <a:pt x="93" y="18"/>
                      <a:pt x="96" y="16"/>
                      <a:pt x="95" y="21"/>
                    </a:cubicBezTo>
                    <a:cubicBezTo>
                      <a:pt x="103" y="21"/>
                      <a:pt x="111" y="21"/>
                      <a:pt x="119" y="21"/>
                    </a:cubicBezTo>
                    <a:cubicBezTo>
                      <a:pt x="111" y="29"/>
                      <a:pt x="132" y="18"/>
                      <a:pt x="125" y="27"/>
                    </a:cubicBezTo>
                    <a:cubicBezTo>
                      <a:pt x="129" y="27"/>
                      <a:pt x="132" y="26"/>
                      <a:pt x="132" y="23"/>
                    </a:cubicBezTo>
                    <a:cubicBezTo>
                      <a:pt x="136" y="27"/>
                      <a:pt x="144" y="25"/>
                      <a:pt x="149" y="27"/>
                    </a:cubicBezTo>
                    <a:cubicBezTo>
                      <a:pt x="150" y="27"/>
                      <a:pt x="149" y="28"/>
                      <a:pt x="151" y="28"/>
                    </a:cubicBezTo>
                    <a:cubicBezTo>
                      <a:pt x="153" y="28"/>
                      <a:pt x="153" y="30"/>
                      <a:pt x="155" y="30"/>
                    </a:cubicBezTo>
                    <a:cubicBezTo>
                      <a:pt x="160" y="31"/>
                      <a:pt x="161" y="27"/>
                      <a:pt x="164" y="30"/>
                    </a:cubicBezTo>
                    <a:cubicBezTo>
                      <a:pt x="165" y="31"/>
                      <a:pt x="186" y="31"/>
                      <a:pt x="188" y="32"/>
                    </a:cubicBezTo>
                    <a:cubicBezTo>
                      <a:pt x="191" y="34"/>
                      <a:pt x="202" y="35"/>
                      <a:pt x="209" y="36"/>
                    </a:cubicBezTo>
                    <a:cubicBezTo>
                      <a:pt x="211" y="38"/>
                      <a:pt x="214" y="40"/>
                      <a:pt x="214" y="43"/>
                    </a:cubicBezTo>
                    <a:cubicBezTo>
                      <a:pt x="221" y="44"/>
                      <a:pt x="224" y="48"/>
                      <a:pt x="229" y="45"/>
                    </a:cubicBezTo>
                    <a:cubicBezTo>
                      <a:pt x="230" y="51"/>
                      <a:pt x="239" y="48"/>
                      <a:pt x="244" y="49"/>
                    </a:cubicBezTo>
                    <a:cubicBezTo>
                      <a:pt x="244" y="47"/>
                      <a:pt x="242" y="47"/>
                      <a:pt x="241" y="47"/>
                    </a:cubicBezTo>
                    <a:cubicBezTo>
                      <a:pt x="244" y="43"/>
                      <a:pt x="249" y="39"/>
                      <a:pt x="255" y="38"/>
                    </a:cubicBezTo>
                    <a:cubicBezTo>
                      <a:pt x="255" y="41"/>
                      <a:pt x="257" y="42"/>
                      <a:pt x="257" y="40"/>
                    </a:cubicBezTo>
                    <a:cubicBezTo>
                      <a:pt x="259" y="40"/>
                      <a:pt x="259" y="43"/>
                      <a:pt x="261" y="43"/>
                    </a:cubicBezTo>
                    <a:cubicBezTo>
                      <a:pt x="265" y="44"/>
                      <a:pt x="265" y="41"/>
                      <a:pt x="265" y="38"/>
                    </a:cubicBezTo>
                    <a:cubicBezTo>
                      <a:pt x="269" y="37"/>
                      <a:pt x="270" y="39"/>
                      <a:pt x="272" y="40"/>
                    </a:cubicBezTo>
                    <a:cubicBezTo>
                      <a:pt x="274" y="38"/>
                      <a:pt x="272" y="35"/>
                      <a:pt x="276" y="32"/>
                    </a:cubicBezTo>
                    <a:cubicBezTo>
                      <a:pt x="279" y="32"/>
                      <a:pt x="281" y="35"/>
                      <a:pt x="282" y="32"/>
                    </a:cubicBezTo>
                    <a:cubicBezTo>
                      <a:pt x="285" y="33"/>
                      <a:pt x="283" y="36"/>
                      <a:pt x="280" y="36"/>
                    </a:cubicBezTo>
                    <a:cubicBezTo>
                      <a:pt x="282" y="41"/>
                      <a:pt x="295" y="31"/>
                      <a:pt x="298" y="38"/>
                    </a:cubicBezTo>
                    <a:cubicBezTo>
                      <a:pt x="304" y="38"/>
                      <a:pt x="294" y="32"/>
                      <a:pt x="300" y="32"/>
                    </a:cubicBezTo>
                    <a:cubicBezTo>
                      <a:pt x="301" y="30"/>
                      <a:pt x="303" y="28"/>
                      <a:pt x="306" y="28"/>
                    </a:cubicBezTo>
                    <a:cubicBezTo>
                      <a:pt x="306" y="30"/>
                      <a:pt x="306" y="32"/>
                      <a:pt x="306" y="34"/>
                    </a:cubicBezTo>
                    <a:cubicBezTo>
                      <a:pt x="310" y="30"/>
                      <a:pt x="311" y="37"/>
                      <a:pt x="315" y="38"/>
                    </a:cubicBezTo>
                    <a:cubicBezTo>
                      <a:pt x="321" y="38"/>
                      <a:pt x="325" y="37"/>
                      <a:pt x="326" y="34"/>
                    </a:cubicBezTo>
                    <a:cubicBezTo>
                      <a:pt x="329" y="36"/>
                      <a:pt x="334" y="36"/>
                      <a:pt x="332" y="41"/>
                    </a:cubicBezTo>
                    <a:cubicBezTo>
                      <a:pt x="336" y="40"/>
                      <a:pt x="341" y="39"/>
                      <a:pt x="341" y="34"/>
                    </a:cubicBezTo>
                    <a:cubicBezTo>
                      <a:pt x="346" y="37"/>
                      <a:pt x="348" y="33"/>
                      <a:pt x="352" y="38"/>
                    </a:cubicBezTo>
                    <a:cubicBezTo>
                      <a:pt x="357" y="38"/>
                      <a:pt x="361" y="38"/>
                      <a:pt x="365" y="38"/>
                    </a:cubicBezTo>
                    <a:cubicBezTo>
                      <a:pt x="366" y="38"/>
                      <a:pt x="363" y="41"/>
                      <a:pt x="364" y="41"/>
                    </a:cubicBezTo>
                    <a:cubicBezTo>
                      <a:pt x="363" y="41"/>
                      <a:pt x="369" y="43"/>
                      <a:pt x="367" y="43"/>
                    </a:cubicBezTo>
                    <a:cubicBezTo>
                      <a:pt x="369" y="44"/>
                      <a:pt x="370" y="41"/>
                      <a:pt x="373" y="41"/>
                    </a:cubicBezTo>
                    <a:cubicBezTo>
                      <a:pt x="373" y="42"/>
                      <a:pt x="373" y="45"/>
                      <a:pt x="373" y="45"/>
                    </a:cubicBezTo>
                    <a:cubicBezTo>
                      <a:pt x="378" y="48"/>
                      <a:pt x="386" y="44"/>
                      <a:pt x="392" y="45"/>
                    </a:cubicBezTo>
                    <a:cubicBezTo>
                      <a:pt x="392" y="47"/>
                      <a:pt x="395" y="47"/>
                      <a:pt x="397" y="47"/>
                    </a:cubicBezTo>
                    <a:cubicBezTo>
                      <a:pt x="394" y="54"/>
                      <a:pt x="404" y="48"/>
                      <a:pt x="403" y="53"/>
                    </a:cubicBezTo>
                    <a:cubicBezTo>
                      <a:pt x="404" y="57"/>
                      <a:pt x="399" y="55"/>
                      <a:pt x="399" y="58"/>
                    </a:cubicBezTo>
                    <a:cubicBezTo>
                      <a:pt x="398" y="61"/>
                      <a:pt x="401" y="62"/>
                      <a:pt x="401" y="64"/>
                    </a:cubicBezTo>
                    <a:cubicBezTo>
                      <a:pt x="421" y="62"/>
                      <a:pt x="438" y="61"/>
                      <a:pt x="453" y="68"/>
                    </a:cubicBezTo>
                    <a:cubicBezTo>
                      <a:pt x="452" y="69"/>
                      <a:pt x="451" y="71"/>
                      <a:pt x="451" y="73"/>
                    </a:cubicBezTo>
                    <a:cubicBezTo>
                      <a:pt x="455" y="73"/>
                      <a:pt x="455" y="71"/>
                      <a:pt x="459" y="71"/>
                    </a:cubicBezTo>
                    <a:cubicBezTo>
                      <a:pt x="457" y="65"/>
                      <a:pt x="458" y="67"/>
                      <a:pt x="457" y="60"/>
                    </a:cubicBezTo>
                    <a:cubicBezTo>
                      <a:pt x="458" y="57"/>
                      <a:pt x="472" y="57"/>
                      <a:pt x="468" y="55"/>
                    </a:cubicBezTo>
                    <a:cubicBezTo>
                      <a:pt x="469" y="51"/>
                      <a:pt x="471" y="54"/>
                      <a:pt x="474" y="55"/>
                    </a:cubicBezTo>
                    <a:cubicBezTo>
                      <a:pt x="474" y="57"/>
                      <a:pt x="477" y="56"/>
                      <a:pt x="477" y="58"/>
                    </a:cubicBezTo>
                    <a:cubicBezTo>
                      <a:pt x="485" y="60"/>
                      <a:pt x="490" y="57"/>
                      <a:pt x="496" y="58"/>
                    </a:cubicBezTo>
                    <a:cubicBezTo>
                      <a:pt x="496" y="58"/>
                      <a:pt x="496" y="60"/>
                      <a:pt x="498" y="60"/>
                    </a:cubicBezTo>
                    <a:cubicBezTo>
                      <a:pt x="499" y="60"/>
                      <a:pt x="500" y="62"/>
                      <a:pt x="502" y="62"/>
                    </a:cubicBezTo>
                    <a:cubicBezTo>
                      <a:pt x="508" y="62"/>
                      <a:pt x="514" y="58"/>
                      <a:pt x="524" y="60"/>
                    </a:cubicBezTo>
                    <a:cubicBezTo>
                      <a:pt x="529" y="56"/>
                      <a:pt x="528" y="53"/>
                      <a:pt x="530" y="49"/>
                    </a:cubicBezTo>
                    <a:cubicBezTo>
                      <a:pt x="528" y="43"/>
                      <a:pt x="523" y="45"/>
                      <a:pt x="522" y="43"/>
                    </a:cubicBezTo>
                    <a:cubicBezTo>
                      <a:pt x="523" y="34"/>
                      <a:pt x="540" y="39"/>
                      <a:pt x="544" y="41"/>
                    </a:cubicBezTo>
                    <a:cubicBezTo>
                      <a:pt x="544" y="44"/>
                      <a:pt x="542" y="45"/>
                      <a:pt x="539" y="45"/>
                    </a:cubicBezTo>
                    <a:cubicBezTo>
                      <a:pt x="543" y="49"/>
                      <a:pt x="539" y="50"/>
                      <a:pt x="537" y="53"/>
                    </a:cubicBezTo>
                    <a:cubicBezTo>
                      <a:pt x="536" y="57"/>
                      <a:pt x="540" y="56"/>
                      <a:pt x="543" y="56"/>
                    </a:cubicBezTo>
                    <a:cubicBezTo>
                      <a:pt x="540" y="62"/>
                      <a:pt x="544" y="63"/>
                      <a:pt x="541" y="68"/>
                    </a:cubicBezTo>
                    <a:cubicBezTo>
                      <a:pt x="546" y="71"/>
                      <a:pt x="550" y="59"/>
                      <a:pt x="548" y="60"/>
                    </a:cubicBezTo>
                    <a:cubicBezTo>
                      <a:pt x="549" y="59"/>
                      <a:pt x="554" y="65"/>
                      <a:pt x="552" y="56"/>
                    </a:cubicBezTo>
                    <a:cubicBezTo>
                      <a:pt x="560" y="58"/>
                      <a:pt x="558" y="49"/>
                      <a:pt x="563" y="47"/>
                    </a:cubicBezTo>
                    <a:cubicBezTo>
                      <a:pt x="561" y="42"/>
                      <a:pt x="558" y="38"/>
                      <a:pt x="550" y="38"/>
                    </a:cubicBezTo>
                    <a:cubicBezTo>
                      <a:pt x="554" y="35"/>
                      <a:pt x="546" y="30"/>
                      <a:pt x="541" y="28"/>
                    </a:cubicBezTo>
                    <a:cubicBezTo>
                      <a:pt x="541" y="26"/>
                      <a:pt x="541" y="23"/>
                      <a:pt x="539" y="23"/>
                    </a:cubicBezTo>
                    <a:cubicBezTo>
                      <a:pt x="539" y="19"/>
                      <a:pt x="544" y="17"/>
                      <a:pt x="544" y="14"/>
                    </a:cubicBezTo>
                    <a:cubicBezTo>
                      <a:pt x="544" y="13"/>
                      <a:pt x="549" y="11"/>
                      <a:pt x="548" y="10"/>
                    </a:cubicBezTo>
                    <a:cubicBezTo>
                      <a:pt x="543" y="5"/>
                      <a:pt x="555" y="11"/>
                      <a:pt x="550" y="6"/>
                    </a:cubicBezTo>
                    <a:cubicBezTo>
                      <a:pt x="550" y="0"/>
                      <a:pt x="555" y="8"/>
                      <a:pt x="556" y="8"/>
                    </a:cubicBezTo>
                    <a:cubicBezTo>
                      <a:pt x="558" y="9"/>
                      <a:pt x="561" y="7"/>
                      <a:pt x="563" y="8"/>
                    </a:cubicBezTo>
                    <a:cubicBezTo>
                      <a:pt x="564" y="8"/>
                      <a:pt x="560" y="11"/>
                      <a:pt x="561" y="12"/>
                    </a:cubicBezTo>
                    <a:cubicBezTo>
                      <a:pt x="562" y="12"/>
                      <a:pt x="566" y="11"/>
                      <a:pt x="567" y="12"/>
                    </a:cubicBezTo>
                    <a:cubicBezTo>
                      <a:pt x="568" y="13"/>
                      <a:pt x="566" y="16"/>
                      <a:pt x="567" y="17"/>
                    </a:cubicBezTo>
                    <a:cubicBezTo>
                      <a:pt x="567" y="18"/>
                      <a:pt x="570" y="17"/>
                      <a:pt x="571" y="17"/>
                    </a:cubicBezTo>
                    <a:cubicBezTo>
                      <a:pt x="572" y="22"/>
                      <a:pt x="567" y="20"/>
                      <a:pt x="571" y="25"/>
                    </a:cubicBezTo>
                    <a:cubicBezTo>
                      <a:pt x="571" y="26"/>
                      <a:pt x="573" y="26"/>
                      <a:pt x="572" y="28"/>
                    </a:cubicBezTo>
                    <a:cubicBezTo>
                      <a:pt x="572" y="28"/>
                      <a:pt x="571" y="29"/>
                      <a:pt x="571" y="30"/>
                    </a:cubicBezTo>
                    <a:cubicBezTo>
                      <a:pt x="570" y="33"/>
                      <a:pt x="569" y="34"/>
                      <a:pt x="569" y="36"/>
                    </a:cubicBezTo>
                    <a:cubicBezTo>
                      <a:pt x="568" y="39"/>
                      <a:pt x="581" y="40"/>
                      <a:pt x="578" y="34"/>
                    </a:cubicBezTo>
                    <a:cubicBezTo>
                      <a:pt x="582" y="34"/>
                      <a:pt x="580" y="39"/>
                      <a:pt x="585" y="38"/>
                    </a:cubicBezTo>
                    <a:cubicBezTo>
                      <a:pt x="582" y="41"/>
                      <a:pt x="587" y="41"/>
                      <a:pt x="585" y="47"/>
                    </a:cubicBezTo>
                    <a:cubicBezTo>
                      <a:pt x="594" y="48"/>
                      <a:pt x="592" y="41"/>
                      <a:pt x="598" y="45"/>
                    </a:cubicBezTo>
                    <a:cubicBezTo>
                      <a:pt x="600" y="46"/>
                      <a:pt x="600" y="44"/>
                      <a:pt x="600" y="43"/>
                    </a:cubicBezTo>
                    <a:cubicBezTo>
                      <a:pt x="605" y="45"/>
                      <a:pt x="598" y="45"/>
                      <a:pt x="602" y="49"/>
                    </a:cubicBezTo>
                    <a:cubicBezTo>
                      <a:pt x="602" y="49"/>
                      <a:pt x="606" y="51"/>
                      <a:pt x="606" y="51"/>
                    </a:cubicBezTo>
                    <a:cubicBezTo>
                      <a:pt x="606" y="54"/>
                      <a:pt x="599" y="56"/>
                      <a:pt x="602" y="62"/>
                    </a:cubicBezTo>
                    <a:close/>
                    <a:moveTo>
                      <a:pt x="380" y="82"/>
                    </a:moveTo>
                    <a:cubicBezTo>
                      <a:pt x="380" y="79"/>
                      <a:pt x="383" y="78"/>
                      <a:pt x="380" y="77"/>
                    </a:cubicBezTo>
                    <a:cubicBezTo>
                      <a:pt x="380" y="78"/>
                      <a:pt x="380" y="79"/>
                      <a:pt x="379" y="79"/>
                    </a:cubicBezTo>
                    <a:cubicBezTo>
                      <a:pt x="378" y="77"/>
                      <a:pt x="379" y="73"/>
                      <a:pt x="377" y="73"/>
                    </a:cubicBezTo>
                    <a:cubicBezTo>
                      <a:pt x="374" y="76"/>
                      <a:pt x="366" y="82"/>
                      <a:pt x="362" y="77"/>
                    </a:cubicBezTo>
                    <a:cubicBezTo>
                      <a:pt x="361" y="72"/>
                      <a:pt x="370" y="78"/>
                      <a:pt x="367" y="71"/>
                    </a:cubicBezTo>
                    <a:cubicBezTo>
                      <a:pt x="366" y="71"/>
                      <a:pt x="364" y="71"/>
                      <a:pt x="364" y="69"/>
                    </a:cubicBezTo>
                    <a:cubicBezTo>
                      <a:pt x="360" y="68"/>
                      <a:pt x="359" y="72"/>
                      <a:pt x="356" y="73"/>
                    </a:cubicBezTo>
                    <a:cubicBezTo>
                      <a:pt x="352" y="74"/>
                      <a:pt x="348" y="74"/>
                      <a:pt x="343" y="75"/>
                    </a:cubicBezTo>
                    <a:cubicBezTo>
                      <a:pt x="343" y="75"/>
                      <a:pt x="343" y="77"/>
                      <a:pt x="341" y="77"/>
                    </a:cubicBezTo>
                    <a:cubicBezTo>
                      <a:pt x="335" y="79"/>
                      <a:pt x="329" y="79"/>
                      <a:pt x="323" y="79"/>
                    </a:cubicBezTo>
                    <a:cubicBezTo>
                      <a:pt x="323" y="82"/>
                      <a:pt x="320" y="84"/>
                      <a:pt x="323" y="84"/>
                    </a:cubicBezTo>
                    <a:cubicBezTo>
                      <a:pt x="323" y="82"/>
                      <a:pt x="325" y="83"/>
                      <a:pt x="324" y="86"/>
                    </a:cubicBezTo>
                    <a:cubicBezTo>
                      <a:pt x="333" y="87"/>
                      <a:pt x="344" y="79"/>
                      <a:pt x="347" y="86"/>
                    </a:cubicBezTo>
                    <a:cubicBezTo>
                      <a:pt x="343" y="82"/>
                      <a:pt x="345" y="87"/>
                      <a:pt x="341" y="88"/>
                    </a:cubicBezTo>
                    <a:cubicBezTo>
                      <a:pt x="338" y="88"/>
                      <a:pt x="335" y="89"/>
                      <a:pt x="334" y="92"/>
                    </a:cubicBezTo>
                    <a:cubicBezTo>
                      <a:pt x="344" y="93"/>
                      <a:pt x="349" y="90"/>
                      <a:pt x="358" y="90"/>
                    </a:cubicBezTo>
                    <a:cubicBezTo>
                      <a:pt x="358" y="92"/>
                      <a:pt x="358" y="95"/>
                      <a:pt x="360" y="96"/>
                    </a:cubicBezTo>
                    <a:cubicBezTo>
                      <a:pt x="360" y="93"/>
                      <a:pt x="363" y="94"/>
                      <a:pt x="365" y="94"/>
                    </a:cubicBezTo>
                    <a:cubicBezTo>
                      <a:pt x="366" y="90"/>
                      <a:pt x="367" y="87"/>
                      <a:pt x="369" y="86"/>
                    </a:cubicBezTo>
                    <a:cubicBezTo>
                      <a:pt x="373" y="83"/>
                      <a:pt x="372" y="86"/>
                      <a:pt x="377" y="86"/>
                    </a:cubicBezTo>
                    <a:cubicBezTo>
                      <a:pt x="377" y="84"/>
                      <a:pt x="377" y="82"/>
                      <a:pt x="380" y="82"/>
                    </a:cubicBezTo>
                    <a:close/>
                    <a:moveTo>
                      <a:pt x="393" y="146"/>
                    </a:moveTo>
                    <a:cubicBezTo>
                      <a:pt x="395" y="141"/>
                      <a:pt x="401" y="143"/>
                      <a:pt x="403" y="140"/>
                    </a:cubicBezTo>
                    <a:cubicBezTo>
                      <a:pt x="403" y="140"/>
                      <a:pt x="406" y="141"/>
                      <a:pt x="406" y="140"/>
                    </a:cubicBezTo>
                    <a:cubicBezTo>
                      <a:pt x="409" y="139"/>
                      <a:pt x="413" y="140"/>
                      <a:pt x="416" y="138"/>
                    </a:cubicBezTo>
                    <a:cubicBezTo>
                      <a:pt x="416" y="138"/>
                      <a:pt x="417" y="135"/>
                      <a:pt x="418" y="135"/>
                    </a:cubicBezTo>
                    <a:cubicBezTo>
                      <a:pt x="422" y="131"/>
                      <a:pt x="426" y="136"/>
                      <a:pt x="427" y="133"/>
                    </a:cubicBezTo>
                    <a:cubicBezTo>
                      <a:pt x="426" y="133"/>
                      <a:pt x="425" y="131"/>
                      <a:pt x="427" y="131"/>
                    </a:cubicBezTo>
                    <a:cubicBezTo>
                      <a:pt x="431" y="131"/>
                      <a:pt x="431" y="129"/>
                      <a:pt x="433" y="131"/>
                    </a:cubicBezTo>
                    <a:cubicBezTo>
                      <a:pt x="434" y="132"/>
                      <a:pt x="435" y="129"/>
                      <a:pt x="434" y="129"/>
                    </a:cubicBezTo>
                    <a:cubicBezTo>
                      <a:pt x="431" y="130"/>
                      <a:pt x="435" y="125"/>
                      <a:pt x="438" y="129"/>
                    </a:cubicBezTo>
                    <a:cubicBezTo>
                      <a:pt x="439" y="126"/>
                      <a:pt x="442" y="124"/>
                      <a:pt x="442" y="120"/>
                    </a:cubicBezTo>
                    <a:cubicBezTo>
                      <a:pt x="435" y="118"/>
                      <a:pt x="434" y="123"/>
                      <a:pt x="427" y="122"/>
                    </a:cubicBezTo>
                    <a:cubicBezTo>
                      <a:pt x="427" y="125"/>
                      <a:pt x="425" y="126"/>
                      <a:pt x="423" y="127"/>
                    </a:cubicBezTo>
                    <a:cubicBezTo>
                      <a:pt x="417" y="130"/>
                      <a:pt x="419" y="126"/>
                      <a:pt x="414" y="127"/>
                    </a:cubicBezTo>
                    <a:cubicBezTo>
                      <a:pt x="413" y="127"/>
                      <a:pt x="413" y="129"/>
                      <a:pt x="410" y="129"/>
                    </a:cubicBezTo>
                    <a:cubicBezTo>
                      <a:pt x="408" y="129"/>
                      <a:pt x="407" y="126"/>
                      <a:pt x="403" y="127"/>
                    </a:cubicBezTo>
                    <a:cubicBezTo>
                      <a:pt x="402" y="126"/>
                      <a:pt x="403" y="124"/>
                      <a:pt x="401" y="123"/>
                    </a:cubicBezTo>
                    <a:cubicBezTo>
                      <a:pt x="401" y="126"/>
                      <a:pt x="400" y="128"/>
                      <a:pt x="399" y="129"/>
                    </a:cubicBezTo>
                    <a:cubicBezTo>
                      <a:pt x="399" y="132"/>
                      <a:pt x="402" y="131"/>
                      <a:pt x="403" y="133"/>
                    </a:cubicBezTo>
                    <a:cubicBezTo>
                      <a:pt x="397" y="131"/>
                      <a:pt x="397" y="135"/>
                      <a:pt x="395" y="137"/>
                    </a:cubicBezTo>
                    <a:cubicBezTo>
                      <a:pt x="393" y="139"/>
                      <a:pt x="388" y="137"/>
                      <a:pt x="388" y="140"/>
                    </a:cubicBezTo>
                    <a:cubicBezTo>
                      <a:pt x="388" y="145"/>
                      <a:pt x="379" y="139"/>
                      <a:pt x="382" y="146"/>
                    </a:cubicBezTo>
                    <a:cubicBezTo>
                      <a:pt x="386" y="146"/>
                      <a:pt x="390" y="146"/>
                      <a:pt x="393" y="146"/>
                    </a:cubicBezTo>
                    <a:close/>
                    <a:moveTo>
                      <a:pt x="530" y="219"/>
                    </a:moveTo>
                    <a:cubicBezTo>
                      <a:pt x="528" y="219"/>
                      <a:pt x="528" y="220"/>
                      <a:pt x="528" y="220"/>
                    </a:cubicBezTo>
                    <a:cubicBezTo>
                      <a:pt x="527" y="221"/>
                      <a:pt x="522" y="222"/>
                      <a:pt x="522" y="222"/>
                    </a:cubicBezTo>
                    <a:cubicBezTo>
                      <a:pt x="521" y="224"/>
                      <a:pt x="524" y="230"/>
                      <a:pt x="520" y="230"/>
                    </a:cubicBezTo>
                    <a:cubicBezTo>
                      <a:pt x="520" y="228"/>
                      <a:pt x="521" y="224"/>
                      <a:pt x="518" y="224"/>
                    </a:cubicBezTo>
                    <a:cubicBezTo>
                      <a:pt x="518" y="227"/>
                      <a:pt x="518" y="229"/>
                      <a:pt x="518" y="232"/>
                    </a:cubicBezTo>
                    <a:cubicBezTo>
                      <a:pt x="521" y="232"/>
                      <a:pt x="525" y="232"/>
                      <a:pt x="528" y="232"/>
                    </a:cubicBezTo>
                    <a:cubicBezTo>
                      <a:pt x="526" y="234"/>
                      <a:pt x="531" y="237"/>
                      <a:pt x="531" y="239"/>
                    </a:cubicBezTo>
                    <a:cubicBezTo>
                      <a:pt x="533" y="245"/>
                      <a:pt x="534" y="243"/>
                      <a:pt x="537" y="247"/>
                    </a:cubicBezTo>
                    <a:cubicBezTo>
                      <a:pt x="535" y="247"/>
                      <a:pt x="533" y="247"/>
                      <a:pt x="533" y="250"/>
                    </a:cubicBezTo>
                    <a:cubicBezTo>
                      <a:pt x="533" y="253"/>
                      <a:pt x="536" y="253"/>
                      <a:pt x="535" y="256"/>
                    </a:cubicBezTo>
                    <a:cubicBezTo>
                      <a:pt x="538" y="256"/>
                      <a:pt x="540" y="256"/>
                      <a:pt x="543" y="256"/>
                    </a:cubicBezTo>
                    <a:cubicBezTo>
                      <a:pt x="545" y="254"/>
                      <a:pt x="545" y="249"/>
                      <a:pt x="544" y="245"/>
                    </a:cubicBezTo>
                    <a:cubicBezTo>
                      <a:pt x="542" y="244"/>
                      <a:pt x="540" y="243"/>
                      <a:pt x="539" y="241"/>
                    </a:cubicBezTo>
                    <a:cubicBezTo>
                      <a:pt x="542" y="231"/>
                      <a:pt x="539" y="236"/>
                      <a:pt x="537" y="233"/>
                    </a:cubicBezTo>
                    <a:cubicBezTo>
                      <a:pt x="534" y="230"/>
                      <a:pt x="535" y="223"/>
                      <a:pt x="533" y="219"/>
                    </a:cubicBezTo>
                    <a:cubicBezTo>
                      <a:pt x="532" y="219"/>
                      <a:pt x="531" y="218"/>
                      <a:pt x="530" y="219"/>
                    </a:cubicBezTo>
                    <a:close/>
                    <a:moveTo>
                      <a:pt x="602" y="276"/>
                    </a:moveTo>
                    <a:cubicBezTo>
                      <a:pt x="596" y="274"/>
                      <a:pt x="598" y="279"/>
                      <a:pt x="595" y="280"/>
                    </a:cubicBezTo>
                    <a:cubicBezTo>
                      <a:pt x="594" y="279"/>
                      <a:pt x="593" y="278"/>
                      <a:pt x="591" y="278"/>
                    </a:cubicBezTo>
                    <a:cubicBezTo>
                      <a:pt x="591" y="285"/>
                      <a:pt x="584" y="281"/>
                      <a:pt x="582" y="284"/>
                    </a:cubicBezTo>
                    <a:cubicBezTo>
                      <a:pt x="580" y="285"/>
                      <a:pt x="582" y="286"/>
                      <a:pt x="580" y="288"/>
                    </a:cubicBezTo>
                    <a:cubicBezTo>
                      <a:pt x="579" y="288"/>
                      <a:pt x="576" y="287"/>
                      <a:pt x="576" y="289"/>
                    </a:cubicBezTo>
                    <a:cubicBezTo>
                      <a:pt x="579" y="290"/>
                      <a:pt x="576" y="292"/>
                      <a:pt x="576" y="295"/>
                    </a:cubicBezTo>
                    <a:cubicBezTo>
                      <a:pt x="580" y="298"/>
                      <a:pt x="581" y="292"/>
                      <a:pt x="584" y="291"/>
                    </a:cubicBezTo>
                    <a:cubicBezTo>
                      <a:pt x="587" y="290"/>
                      <a:pt x="591" y="292"/>
                      <a:pt x="595" y="291"/>
                    </a:cubicBezTo>
                    <a:cubicBezTo>
                      <a:pt x="597" y="291"/>
                      <a:pt x="597" y="290"/>
                      <a:pt x="600" y="289"/>
                    </a:cubicBezTo>
                    <a:cubicBezTo>
                      <a:pt x="605" y="289"/>
                      <a:pt x="610" y="291"/>
                      <a:pt x="612" y="293"/>
                    </a:cubicBezTo>
                    <a:cubicBezTo>
                      <a:pt x="610" y="294"/>
                      <a:pt x="608" y="293"/>
                      <a:pt x="608" y="295"/>
                    </a:cubicBezTo>
                    <a:cubicBezTo>
                      <a:pt x="609" y="294"/>
                      <a:pt x="610" y="297"/>
                      <a:pt x="610" y="297"/>
                    </a:cubicBezTo>
                    <a:cubicBezTo>
                      <a:pt x="611" y="297"/>
                      <a:pt x="612" y="295"/>
                      <a:pt x="612" y="295"/>
                    </a:cubicBezTo>
                    <a:cubicBezTo>
                      <a:pt x="619" y="296"/>
                      <a:pt x="616" y="296"/>
                      <a:pt x="621" y="293"/>
                    </a:cubicBezTo>
                    <a:cubicBezTo>
                      <a:pt x="627" y="290"/>
                      <a:pt x="630" y="295"/>
                      <a:pt x="634" y="291"/>
                    </a:cubicBezTo>
                    <a:cubicBezTo>
                      <a:pt x="629" y="290"/>
                      <a:pt x="635" y="283"/>
                      <a:pt x="630" y="288"/>
                    </a:cubicBezTo>
                    <a:cubicBezTo>
                      <a:pt x="627" y="291"/>
                      <a:pt x="626" y="280"/>
                      <a:pt x="626" y="280"/>
                    </a:cubicBezTo>
                    <a:cubicBezTo>
                      <a:pt x="626" y="279"/>
                      <a:pt x="621" y="280"/>
                      <a:pt x="623" y="276"/>
                    </a:cubicBezTo>
                    <a:cubicBezTo>
                      <a:pt x="620" y="276"/>
                      <a:pt x="616" y="276"/>
                      <a:pt x="613" y="276"/>
                    </a:cubicBezTo>
                    <a:cubicBezTo>
                      <a:pt x="614" y="274"/>
                      <a:pt x="616" y="273"/>
                      <a:pt x="613" y="271"/>
                    </a:cubicBezTo>
                    <a:cubicBezTo>
                      <a:pt x="607" y="273"/>
                      <a:pt x="609" y="271"/>
                      <a:pt x="602" y="271"/>
                    </a:cubicBezTo>
                    <a:cubicBezTo>
                      <a:pt x="601" y="273"/>
                      <a:pt x="600" y="274"/>
                      <a:pt x="602" y="276"/>
                    </a:cubicBezTo>
                    <a:close/>
                    <a:moveTo>
                      <a:pt x="653" y="323"/>
                    </a:moveTo>
                    <a:cubicBezTo>
                      <a:pt x="651" y="323"/>
                      <a:pt x="650" y="323"/>
                      <a:pt x="651" y="321"/>
                    </a:cubicBezTo>
                    <a:cubicBezTo>
                      <a:pt x="659" y="323"/>
                      <a:pt x="651" y="309"/>
                      <a:pt x="658" y="310"/>
                    </a:cubicBezTo>
                    <a:cubicBezTo>
                      <a:pt x="662" y="314"/>
                      <a:pt x="663" y="309"/>
                      <a:pt x="669" y="310"/>
                    </a:cubicBezTo>
                    <a:cubicBezTo>
                      <a:pt x="666" y="299"/>
                      <a:pt x="653" y="297"/>
                      <a:pt x="641" y="299"/>
                    </a:cubicBezTo>
                    <a:cubicBezTo>
                      <a:pt x="640" y="298"/>
                      <a:pt x="639" y="297"/>
                      <a:pt x="639" y="295"/>
                    </a:cubicBezTo>
                    <a:cubicBezTo>
                      <a:pt x="635" y="294"/>
                      <a:pt x="634" y="299"/>
                      <a:pt x="630" y="299"/>
                    </a:cubicBezTo>
                    <a:cubicBezTo>
                      <a:pt x="628" y="299"/>
                      <a:pt x="627" y="296"/>
                      <a:pt x="625" y="297"/>
                    </a:cubicBezTo>
                    <a:cubicBezTo>
                      <a:pt x="622" y="298"/>
                      <a:pt x="621" y="300"/>
                      <a:pt x="619" y="301"/>
                    </a:cubicBezTo>
                    <a:cubicBezTo>
                      <a:pt x="616" y="302"/>
                      <a:pt x="614" y="301"/>
                      <a:pt x="612" y="302"/>
                    </a:cubicBezTo>
                    <a:cubicBezTo>
                      <a:pt x="612" y="306"/>
                      <a:pt x="610" y="307"/>
                      <a:pt x="608" y="308"/>
                    </a:cubicBezTo>
                    <a:cubicBezTo>
                      <a:pt x="608" y="323"/>
                      <a:pt x="605" y="324"/>
                      <a:pt x="606" y="340"/>
                    </a:cubicBezTo>
                    <a:cubicBezTo>
                      <a:pt x="613" y="342"/>
                      <a:pt x="609" y="335"/>
                      <a:pt x="615" y="336"/>
                    </a:cubicBezTo>
                    <a:cubicBezTo>
                      <a:pt x="615" y="333"/>
                      <a:pt x="616" y="330"/>
                      <a:pt x="617" y="329"/>
                    </a:cubicBezTo>
                    <a:cubicBezTo>
                      <a:pt x="620" y="324"/>
                      <a:pt x="618" y="319"/>
                      <a:pt x="619" y="314"/>
                    </a:cubicBezTo>
                    <a:cubicBezTo>
                      <a:pt x="619" y="313"/>
                      <a:pt x="622" y="311"/>
                      <a:pt x="623" y="310"/>
                    </a:cubicBezTo>
                    <a:cubicBezTo>
                      <a:pt x="624" y="308"/>
                      <a:pt x="622" y="304"/>
                      <a:pt x="625" y="304"/>
                    </a:cubicBezTo>
                    <a:cubicBezTo>
                      <a:pt x="628" y="304"/>
                      <a:pt x="630" y="304"/>
                      <a:pt x="632" y="302"/>
                    </a:cubicBezTo>
                    <a:cubicBezTo>
                      <a:pt x="629" y="309"/>
                      <a:pt x="638" y="304"/>
                      <a:pt x="638" y="308"/>
                    </a:cubicBezTo>
                    <a:cubicBezTo>
                      <a:pt x="639" y="314"/>
                      <a:pt x="639" y="312"/>
                      <a:pt x="638" y="317"/>
                    </a:cubicBezTo>
                    <a:cubicBezTo>
                      <a:pt x="639" y="318"/>
                      <a:pt x="641" y="317"/>
                      <a:pt x="641" y="319"/>
                    </a:cubicBezTo>
                    <a:cubicBezTo>
                      <a:pt x="640" y="320"/>
                      <a:pt x="638" y="319"/>
                      <a:pt x="638" y="321"/>
                    </a:cubicBezTo>
                    <a:cubicBezTo>
                      <a:pt x="644" y="319"/>
                      <a:pt x="650" y="327"/>
                      <a:pt x="653" y="323"/>
                    </a:cubicBezTo>
                    <a:close/>
                    <a:moveTo>
                      <a:pt x="686" y="315"/>
                    </a:moveTo>
                    <a:cubicBezTo>
                      <a:pt x="686" y="315"/>
                      <a:pt x="686" y="319"/>
                      <a:pt x="686" y="319"/>
                    </a:cubicBezTo>
                    <a:cubicBezTo>
                      <a:pt x="683" y="322"/>
                      <a:pt x="675" y="314"/>
                      <a:pt x="671" y="317"/>
                    </a:cubicBezTo>
                    <a:cubicBezTo>
                      <a:pt x="672" y="321"/>
                      <a:pt x="669" y="321"/>
                      <a:pt x="667" y="323"/>
                    </a:cubicBezTo>
                    <a:cubicBezTo>
                      <a:pt x="672" y="328"/>
                      <a:pt x="673" y="325"/>
                      <a:pt x="679" y="325"/>
                    </a:cubicBezTo>
                    <a:cubicBezTo>
                      <a:pt x="683" y="325"/>
                      <a:pt x="689" y="326"/>
                      <a:pt x="692" y="323"/>
                    </a:cubicBezTo>
                    <a:cubicBezTo>
                      <a:pt x="691" y="323"/>
                      <a:pt x="690" y="321"/>
                      <a:pt x="692" y="321"/>
                    </a:cubicBezTo>
                    <a:cubicBezTo>
                      <a:pt x="693" y="321"/>
                      <a:pt x="695" y="321"/>
                      <a:pt x="695" y="319"/>
                    </a:cubicBezTo>
                    <a:cubicBezTo>
                      <a:pt x="691" y="319"/>
                      <a:pt x="689" y="316"/>
                      <a:pt x="686" y="315"/>
                    </a:cubicBezTo>
                    <a:close/>
                    <a:moveTo>
                      <a:pt x="660" y="330"/>
                    </a:moveTo>
                    <a:cubicBezTo>
                      <a:pt x="659" y="330"/>
                      <a:pt x="659" y="327"/>
                      <a:pt x="656" y="329"/>
                    </a:cubicBezTo>
                    <a:cubicBezTo>
                      <a:pt x="656" y="329"/>
                      <a:pt x="657" y="332"/>
                      <a:pt x="656" y="332"/>
                    </a:cubicBezTo>
                    <a:cubicBezTo>
                      <a:pt x="653" y="332"/>
                      <a:pt x="650" y="332"/>
                      <a:pt x="647" y="332"/>
                    </a:cubicBezTo>
                    <a:cubicBezTo>
                      <a:pt x="650" y="339"/>
                      <a:pt x="641" y="333"/>
                      <a:pt x="641" y="338"/>
                    </a:cubicBezTo>
                    <a:cubicBezTo>
                      <a:pt x="643" y="338"/>
                      <a:pt x="645" y="338"/>
                      <a:pt x="647" y="338"/>
                    </a:cubicBezTo>
                    <a:cubicBezTo>
                      <a:pt x="647" y="340"/>
                      <a:pt x="645" y="340"/>
                      <a:pt x="645" y="342"/>
                    </a:cubicBezTo>
                    <a:cubicBezTo>
                      <a:pt x="650" y="343"/>
                      <a:pt x="649" y="338"/>
                      <a:pt x="653" y="338"/>
                    </a:cubicBezTo>
                    <a:cubicBezTo>
                      <a:pt x="655" y="339"/>
                      <a:pt x="658" y="340"/>
                      <a:pt x="662" y="340"/>
                    </a:cubicBezTo>
                    <a:cubicBezTo>
                      <a:pt x="661" y="332"/>
                      <a:pt x="674" y="338"/>
                      <a:pt x="671" y="329"/>
                    </a:cubicBezTo>
                    <a:cubicBezTo>
                      <a:pt x="665" y="327"/>
                      <a:pt x="662" y="331"/>
                      <a:pt x="660" y="3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9" name="isļidè">
                <a:extLst>
                  <a:ext uri="{FF2B5EF4-FFF2-40B4-BE49-F238E27FC236}">
                    <a16:creationId xmlns:a16="http://schemas.microsoft.com/office/drawing/2014/main" xmlns="" id="{3ACD0420-C99B-4774-90A1-01C2A36442F5}"/>
                  </a:ext>
                </a:extLst>
              </p:cNvPr>
              <p:cNvSpPr/>
              <p:nvPr/>
            </p:nvSpPr>
            <p:spPr bwMode="auto">
              <a:xfrm>
                <a:off x="5559320" y="1164304"/>
                <a:ext cx="126070" cy="191908"/>
              </a:xfrm>
              <a:custGeom>
                <a:avLst/>
                <a:gdLst>
                  <a:gd name="T0" fmla="*/ 16 w 60"/>
                  <a:gd name="T1" fmla="*/ 9 h 92"/>
                  <a:gd name="T2" fmla="*/ 30 w 60"/>
                  <a:gd name="T3" fmla="*/ 7 h 92"/>
                  <a:gd name="T4" fmla="*/ 31 w 60"/>
                  <a:gd name="T5" fmla="*/ 19 h 92"/>
                  <a:gd name="T6" fmla="*/ 22 w 60"/>
                  <a:gd name="T7" fmla="*/ 24 h 92"/>
                  <a:gd name="T8" fmla="*/ 33 w 60"/>
                  <a:gd name="T9" fmla="*/ 30 h 92"/>
                  <a:gd name="T10" fmla="*/ 39 w 60"/>
                  <a:gd name="T11" fmla="*/ 43 h 92"/>
                  <a:gd name="T12" fmla="*/ 43 w 60"/>
                  <a:gd name="T13" fmla="*/ 47 h 92"/>
                  <a:gd name="T14" fmla="*/ 50 w 60"/>
                  <a:gd name="T15" fmla="*/ 50 h 92"/>
                  <a:gd name="T16" fmla="*/ 46 w 60"/>
                  <a:gd name="T17" fmla="*/ 58 h 92"/>
                  <a:gd name="T18" fmla="*/ 58 w 60"/>
                  <a:gd name="T19" fmla="*/ 60 h 92"/>
                  <a:gd name="T20" fmla="*/ 58 w 60"/>
                  <a:gd name="T21" fmla="*/ 71 h 92"/>
                  <a:gd name="T22" fmla="*/ 54 w 60"/>
                  <a:gd name="T23" fmla="*/ 71 h 92"/>
                  <a:gd name="T24" fmla="*/ 58 w 60"/>
                  <a:gd name="T25" fmla="*/ 73 h 92"/>
                  <a:gd name="T26" fmla="*/ 54 w 60"/>
                  <a:gd name="T27" fmla="*/ 78 h 92"/>
                  <a:gd name="T28" fmla="*/ 48 w 60"/>
                  <a:gd name="T29" fmla="*/ 82 h 92"/>
                  <a:gd name="T30" fmla="*/ 30 w 60"/>
                  <a:gd name="T31" fmla="*/ 80 h 92"/>
                  <a:gd name="T32" fmla="*/ 22 w 60"/>
                  <a:gd name="T33" fmla="*/ 82 h 92"/>
                  <a:gd name="T34" fmla="*/ 9 w 60"/>
                  <a:gd name="T35" fmla="*/ 82 h 92"/>
                  <a:gd name="T36" fmla="*/ 13 w 60"/>
                  <a:gd name="T37" fmla="*/ 80 h 92"/>
                  <a:gd name="T38" fmla="*/ 15 w 60"/>
                  <a:gd name="T39" fmla="*/ 82 h 92"/>
                  <a:gd name="T40" fmla="*/ 16 w 60"/>
                  <a:gd name="T41" fmla="*/ 78 h 92"/>
                  <a:gd name="T42" fmla="*/ 28 w 60"/>
                  <a:gd name="T43" fmla="*/ 76 h 92"/>
                  <a:gd name="T44" fmla="*/ 13 w 60"/>
                  <a:gd name="T45" fmla="*/ 71 h 92"/>
                  <a:gd name="T46" fmla="*/ 13 w 60"/>
                  <a:gd name="T47" fmla="*/ 60 h 92"/>
                  <a:gd name="T48" fmla="*/ 16 w 60"/>
                  <a:gd name="T49" fmla="*/ 58 h 92"/>
                  <a:gd name="T50" fmla="*/ 24 w 60"/>
                  <a:gd name="T51" fmla="*/ 58 h 92"/>
                  <a:gd name="T52" fmla="*/ 26 w 60"/>
                  <a:gd name="T53" fmla="*/ 47 h 92"/>
                  <a:gd name="T54" fmla="*/ 20 w 60"/>
                  <a:gd name="T55" fmla="*/ 39 h 92"/>
                  <a:gd name="T56" fmla="*/ 13 w 60"/>
                  <a:gd name="T57" fmla="*/ 41 h 92"/>
                  <a:gd name="T58" fmla="*/ 13 w 60"/>
                  <a:gd name="T59" fmla="*/ 32 h 92"/>
                  <a:gd name="T60" fmla="*/ 5 w 60"/>
                  <a:gd name="T61" fmla="*/ 28 h 92"/>
                  <a:gd name="T62" fmla="*/ 0 w 60"/>
                  <a:gd name="T63" fmla="*/ 9 h 92"/>
                  <a:gd name="T64" fmla="*/ 9 w 60"/>
                  <a:gd name="T65" fmla="*/ 0 h 92"/>
                  <a:gd name="T66" fmla="*/ 26 w 60"/>
                  <a:gd name="T67" fmla="*/ 0 h 92"/>
                  <a:gd name="T68" fmla="*/ 16 w 60"/>
                  <a:gd name="T69" fmla="*/ 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0" h="92">
                    <a:moveTo>
                      <a:pt x="16" y="9"/>
                    </a:moveTo>
                    <a:cubicBezTo>
                      <a:pt x="18" y="13"/>
                      <a:pt x="26" y="7"/>
                      <a:pt x="30" y="7"/>
                    </a:cubicBezTo>
                    <a:cubicBezTo>
                      <a:pt x="32" y="10"/>
                      <a:pt x="32" y="14"/>
                      <a:pt x="31" y="19"/>
                    </a:cubicBezTo>
                    <a:cubicBezTo>
                      <a:pt x="27" y="19"/>
                      <a:pt x="23" y="21"/>
                      <a:pt x="22" y="24"/>
                    </a:cubicBezTo>
                    <a:cubicBezTo>
                      <a:pt x="24" y="28"/>
                      <a:pt x="28" y="30"/>
                      <a:pt x="33" y="30"/>
                    </a:cubicBezTo>
                    <a:cubicBezTo>
                      <a:pt x="33" y="37"/>
                      <a:pt x="41" y="35"/>
                      <a:pt x="39" y="43"/>
                    </a:cubicBezTo>
                    <a:cubicBezTo>
                      <a:pt x="39" y="45"/>
                      <a:pt x="43" y="44"/>
                      <a:pt x="43" y="47"/>
                    </a:cubicBezTo>
                    <a:cubicBezTo>
                      <a:pt x="43" y="50"/>
                      <a:pt x="49" y="48"/>
                      <a:pt x="50" y="50"/>
                    </a:cubicBezTo>
                    <a:cubicBezTo>
                      <a:pt x="49" y="53"/>
                      <a:pt x="47" y="55"/>
                      <a:pt x="46" y="58"/>
                    </a:cubicBezTo>
                    <a:cubicBezTo>
                      <a:pt x="51" y="57"/>
                      <a:pt x="55" y="57"/>
                      <a:pt x="58" y="60"/>
                    </a:cubicBezTo>
                    <a:cubicBezTo>
                      <a:pt x="55" y="62"/>
                      <a:pt x="60" y="68"/>
                      <a:pt x="58" y="71"/>
                    </a:cubicBezTo>
                    <a:cubicBezTo>
                      <a:pt x="57" y="71"/>
                      <a:pt x="54" y="70"/>
                      <a:pt x="54" y="71"/>
                    </a:cubicBezTo>
                    <a:cubicBezTo>
                      <a:pt x="53" y="73"/>
                      <a:pt x="56" y="72"/>
                      <a:pt x="58" y="73"/>
                    </a:cubicBezTo>
                    <a:cubicBezTo>
                      <a:pt x="56" y="75"/>
                      <a:pt x="53" y="75"/>
                      <a:pt x="54" y="78"/>
                    </a:cubicBezTo>
                    <a:cubicBezTo>
                      <a:pt x="51" y="79"/>
                      <a:pt x="51" y="82"/>
                      <a:pt x="48" y="82"/>
                    </a:cubicBezTo>
                    <a:cubicBezTo>
                      <a:pt x="42" y="81"/>
                      <a:pt x="38" y="79"/>
                      <a:pt x="30" y="80"/>
                    </a:cubicBezTo>
                    <a:cubicBezTo>
                      <a:pt x="26" y="84"/>
                      <a:pt x="28" y="84"/>
                      <a:pt x="22" y="82"/>
                    </a:cubicBezTo>
                    <a:cubicBezTo>
                      <a:pt x="20" y="86"/>
                      <a:pt x="9" y="92"/>
                      <a:pt x="9" y="82"/>
                    </a:cubicBezTo>
                    <a:cubicBezTo>
                      <a:pt x="11" y="83"/>
                      <a:pt x="12" y="80"/>
                      <a:pt x="13" y="80"/>
                    </a:cubicBezTo>
                    <a:cubicBezTo>
                      <a:pt x="14" y="80"/>
                      <a:pt x="15" y="82"/>
                      <a:pt x="15" y="82"/>
                    </a:cubicBezTo>
                    <a:cubicBezTo>
                      <a:pt x="17" y="81"/>
                      <a:pt x="15" y="79"/>
                      <a:pt x="16" y="78"/>
                    </a:cubicBezTo>
                    <a:cubicBezTo>
                      <a:pt x="19" y="76"/>
                      <a:pt x="23" y="78"/>
                      <a:pt x="28" y="76"/>
                    </a:cubicBezTo>
                    <a:cubicBezTo>
                      <a:pt x="26" y="67"/>
                      <a:pt x="18" y="74"/>
                      <a:pt x="13" y="71"/>
                    </a:cubicBezTo>
                    <a:cubicBezTo>
                      <a:pt x="13" y="67"/>
                      <a:pt x="13" y="63"/>
                      <a:pt x="13" y="60"/>
                    </a:cubicBezTo>
                    <a:cubicBezTo>
                      <a:pt x="16" y="60"/>
                      <a:pt x="20" y="58"/>
                      <a:pt x="16" y="58"/>
                    </a:cubicBezTo>
                    <a:cubicBezTo>
                      <a:pt x="18" y="52"/>
                      <a:pt x="21" y="60"/>
                      <a:pt x="24" y="58"/>
                    </a:cubicBezTo>
                    <a:cubicBezTo>
                      <a:pt x="28" y="58"/>
                      <a:pt x="21" y="50"/>
                      <a:pt x="26" y="47"/>
                    </a:cubicBezTo>
                    <a:cubicBezTo>
                      <a:pt x="25" y="43"/>
                      <a:pt x="19" y="45"/>
                      <a:pt x="20" y="39"/>
                    </a:cubicBezTo>
                    <a:cubicBezTo>
                      <a:pt x="19" y="41"/>
                      <a:pt x="16" y="41"/>
                      <a:pt x="13" y="41"/>
                    </a:cubicBezTo>
                    <a:cubicBezTo>
                      <a:pt x="13" y="38"/>
                      <a:pt x="13" y="35"/>
                      <a:pt x="13" y="32"/>
                    </a:cubicBezTo>
                    <a:cubicBezTo>
                      <a:pt x="13" y="28"/>
                      <a:pt x="6" y="31"/>
                      <a:pt x="5" y="28"/>
                    </a:cubicBezTo>
                    <a:cubicBezTo>
                      <a:pt x="9" y="21"/>
                      <a:pt x="8" y="10"/>
                      <a:pt x="0" y="9"/>
                    </a:cubicBezTo>
                    <a:cubicBezTo>
                      <a:pt x="3" y="6"/>
                      <a:pt x="8" y="5"/>
                      <a:pt x="9" y="0"/>
                    </a:cubicBezTo>
                    <a:cubicBezTo>
                      <a:pt x="15" y="0"/>
                      <a:pt x="20" y="0"/>
                      <a:pt x="26" y="0"/>
                    </a:cubicBezTo>
                    <a:cubicBezTo>
                      <a:pt x="22" y="3"/>
                      <a:pt x="19" y="6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0" name="iṩļîḍê">
                <a:extLst>
                  <a:ext uri="{FF2B5EF4-FFF2-40B4-BE49-F238E27FC236}">
                    <a16:creationId xmlns:a16="http://schemas.microsoft.com/office/drawing/2014/main" xmlns="" id="{7E30B65F-BE56-46D1-8E14-9162C6AB1CB1}"/>
                  </a:ext>
                </a:extLst>
              </p:cNvPr>
              <p:cNvSpPr/>
              <p:nvPr/>
            </p:nvSpPr>
            <p:spPr bwMode="auto">
              <a:xfrm>
                <a:off x="3213011" y="1172709"/>
                <a:ext cx="35020" cy="28016"/>
              </a:xfrm>
              <a:custGeom>
                <a:avLst/>
                <a:gdLst>
                  <a:gd name="T0" fmla="*/ 15 w 17"/>
                  <a:gd name="T1" fmla="*/ 2 h 13"/>
                  <a:gd name="T2" fmla="*/ 17 w 17"/>
                  <a:gd name="T3" fmla="*/ 9 h 13"/>
                  <a:gd name="T4" fmla="*/ 8 w 17"/>
                  <a:gd name="T5" fmla="*/ 13 h 13"/>
                  <a:gd name="T6" fmla="*/ 8 w 17"/>
                  <a:gd name="T7" fmla="*/ 9 h 13"/>
                  <a:gd name="T8" fmla="*/ 4 w 17"/>
                  <a:gd name="T9" fmla="*/ 11 h 13"/>
                  <a:gd name="T10" fmla="*/ 6 w 17"/>
                  <a:gd name="T11" fmla="*/ 9 h 13"/>
                  <a:gd name="T12" fmla="*/ 15 w 17"/>
                  <a:gd name="T13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3">
                    <a:moveTo>
                      <a:pt x="15" y="2"/>
                    </a:moveTo>
                    <a:cubicBezTo>
                      <a:pt x="13" y="4"/>
                      <a:pt x="14" y="7"/>
                      <a:pt x="17" y="9"/>
                    </a:cubicBezTo>
                    <a:cubicBezTo>
                      <a:pt x="15" y="12"/>
                      <a:pt x="11" y="12"/>
                      <a:pt x="8" y="13"/>
                    </a:cubicBezTo>
                    <a:cubicBezTo>
                      <a:pt x="8" y="12"/>
                      <a:pt x="8" y="10"/>
                      <a:pt x="8" y="9"/>
                    </a:cubicBezTo>
                    <a:cubicBezTo>
                      <a:pt x="6" y="9"/>
                      <a:pt x="6" y="11"/>
                      <a:pt x="4" y="11"/>
                    </a:cubicBezTo>
                    <a:cubicBezTo>
                      <a:pt x="0" y="9"/>
                      <a:pt x="5" y="10"/>
                      <a:pt x="6" y="9"/>
                    </a:cubicBezTo>
                    <a:cubicBezTo>
                      <a:pt x="7" y="8"/>
                      <a:pt x="11" y="0"/>
                      <a:pt x="15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1" name="íŝḻide">
                <a:extLst>
                  <a:ext uri="{FF2B5EF4-FFF2-40B4-BE49-F238E27FC236}">
                    <a16:creationId xmlns:a16="http://schemas.microsoft.com/office/drawing/2014/main" xmlns="" id="{71E75EC7-5063-4E49-8ABA-08C51A6FE423}"/>
                  </a:ext>
                </a:extLst>
              </p:cNvPr>
              <p:cNvSpPr/>
              <p:nvPr/>
            </p:nvSpPr>
            <p:spPr bwMode="auto">
              <a:xfrm>
                <a:off x="7869210" y="1485084"/>
                <a:ext cx="21012" cy="22413"/>
              </a:xfrm>
              <a:custGeom>
                <a:avLst/>
                <a:gdLst>
                  <a:gd name="T0" fmla="*/ 3 w 10"/>
                  <a:gd name="T1" fmla="*/ 3 h 11"/>
                  <a:gd name="T2" fmla="*/ 10 w 10"/>
                  <a:gd name="T3" fmla="*/ 1 h 11"/>
                  <a:gd name="T4" fmla="*/ 1 w 10"/>
                  <a:gd name="T5" fmla="*/ 10 h 11"/>
                  <a:gd name="T6" fmla="*/ 3 w 10"/>
                  <a:gd name="T7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1">
                    <a:moveTo>
                      <a:pt x="3" y="3"/>
                    </a:moveTo>
                    <a:cubicBezTo>
                      <a:pt x="4" y="0"/>
                      <a:pt x="5" y="3"/>
                      <a:pt x="10" y="1"/>
                    </a:cubicBezTo>
                    <a:cubicBezTo>
                      <a:pt x="8" y="5"/>
                      <a:pt x="8" y="11"/>
                      <a:pt x="1" y="10"/>
                    </a:cubicBezTo>
                    <a:cubicBezTo>
                      <a:pt x="0" y="8"/>
                      <a:pt x="8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2" name="iṧḻíḑê">
                <a:extLst>
                  <a:ext uri="{FF2B5EF4-FFF2-40B4-BE49-F238E27FC236}">
                    <a16:creationId xmlns:a16="http://schemas.microsoft.com/office/drawing/2014/main" xmlns="" id="{618DDA4B-C2AA-4D18-BF47-25E8CB928820}"/>
                  </a:ext>
                </a:extLst>
              </p:cNvPr>
              <p:cNvSpPr/>
              <p:nvPr/>
            </p:nvSpPr>
            <p:spPr bwMode="auto">
              <a:xfrm>
                <a:off x="7380337" y="2095825"/>
                <a:ext cx="155487" cy="180701"/>
              </a:xfrm>
              <a:custGeom>
                <a:avLst/>
                <a:gdLst>
                  <a:gd name="T0" fmla="*/ 60 w 75"/>
                  <a:gd name="T1" fmla="*/ 5 h 87"/>
                  <a:gd name="T2" fmla="*/ 68 w 75"/>
                  <a:gd name="T3" fmla="*/ 9 h 87"/>
                  <a:gd name="T4" fmla="*/ 75 w 75"/>
                  <a:gd name="T5" fmla="*/ 14 h 87"/>
                  <a:gd name="T6" fmla="*/ 68 w 75"/>
                  <a:gd name="T7" fmla="*/ 24 h 87"/>
                  <a:gd name="T8" fmla="*/ 66 w 75"/>
                  <a:gd name="T9" fmla="*/ 35 h 87"/>
                  <a:gd name="T10" fmla="*/ 70 w 75"/>
                  <a:gd name="T11" fmla="*/ 38 h 87"/>
                  <a:gd name="T12" fmla="*/ 70 w 75"/>
                  <a:gd name="T13" fmla="*/ 44 h 87"/>
                  <a:gd name="T14" fmla="*/ 73 w 75"/>
                  <a:gd name="T15" fmla="*/ 48 h 87"/>
                  <a:gd name="T16" fmla="*/ 64 w 75"/>
                  <a:gd name="T17" fmla="*/ 53 h 87"/>
                  <a:gd name="T18" fmla="*/ 62 w 75"/>
                  <a:gd name="T19" fmla="*/ 63 h 87"/>
                  <a:gd name="T20" fmla="*/ 62 w 75"/>
                  <a:gd name="T21" fmla="*/ 66 h 87"/>
                  <a:gd name="T22" fmla="*/ 59 w 75"/>
                  <a:gd name="T23" fmla="*/ 66 h 87"/>
                  <a:gd name="T24" fmla="*/ 53 w 75"/>
                  <a:gd name="T25" fmla="*/ 74 h 87"/>
                  <a:gd name="T26" fmla="*/ 53 w 75"/>
                  <a:gd name="T27" fmla="*/ 85 h 87"/>
                  <a:gd name="T28" fmla="*/ 34 w 75"/>
                  <a:gd name="T29" fmla="*/ 79 h 87"/>
                  <a:gd name="T30" fmla="*/ 32 w 75"/>
                  <a:gd name="T31" fmla="*/ 83 h 87"/>
                  <a:gd name="T32" fmla="*/ 27 w 75"/>
                  <a:gd name="T33" fmla="*/ 79 h 87"/>
                  <a:gd name="T34" fmla="*/ 18 w 75"/>
                  <a:gd name="T35" fmla="*/ 79 h 87"/>
                  <a:gd name="T36" fmla="*/ 12 w 75"/>
                  <a:gd name="T37" fmla="*/ 78 h 87"/>
                  <a:gd name="T38" fmla="*/ 4 w 75"/>
                  <a:gd name="T39" fmla="*/ 66 h 87"/>
                  <a:gd name="T40" fmla="*/ 6 w 75"/>
                  <a:gd name="T41" fmla="*/ 59 h 87"/>
                  <a:gd name="T42" fmla="*/ 4 w 75"/>
                  <a:gd name="T43" fmla="*/ 59 h 87"/>
                  <a:gd name="T44" fmla="*/ 3 w 75"/>
                  <a:gd name="T45" fmla="*/ 44 h 87"/>
                  <a:gd name="T46" fmla="*/ 21 w 75"/>
                  <a:gd name="T47" fmla="*/ 42 h 87"/>
                  <a:gd name="T48" fmla="*/ 21 w 75"/>
                  <a:gd name="T49" fmla="*/ 37 h 87"/>
                  <a:gd name="T50" fmla="*/ 34 w 75"/>
                  <a:gd name="T51" fmla="*/ 27 h 87"/>
                  <a:gd name="T52" fmla="*/ 46 w 75"/>
                  <a:gd name="T53" fmla="*/ 24 h 87"/>
                  <a:gd name="T54" fmla="*/ 47 w 75"/>
                  <a:gd name="T55" fmla="*/ 18 h 87"/>
                  <a:gd name="T56" fmla="*/ 51 w 75"/>
                  <a:gd name="T57" fmla="*/ 18 h 87"/>
                  <a:gd name="T58" fmla="*/ 55 w 75"/>
                  <a:gd name="T59" fmla="*/ 14 h 87"/>
                  <a:gd name="T60" fmla="*/ 62 w 75"/>
                  <a:gd name="T61" fmla="*/ 5 h 87"/>
                  <a:gd name="T62" fmla="*/ 60 w 75"/>
                  <a:gd name="T63" fmla="*/ 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5" h="87">
                    <a:moveTo>
                      <a:pt x="60" y="5"/>
                    </a:moveTo>
                    <a:cubicBezTo>
                      <a:pt x="62" y="0"/>
                      <a:pt x="65" y="9"/>
                      <a:pt x="68" y="9"/>
                    </a:cubicBezTo>
                    <a:cubicBezTo>
                      <a:pt x="70" y="10"/>
                      <a:pt x="72" y="14"/>
                      <a:pt x="75" y="14"/>
                    </a:cubicBezTo>
                    <a:cubicBezTo>
                      <a:pt x="74" y="19"/>
                      <a:pt x="74" y="24"/>
                      <a:pt x="68" y="24"/>
                    </a:cubicBezTo>
                    <a:cubicBezTo>
                      <a:pt x="67" y="27"/>
                      <a:pt x="70" y="35"/>
                      <a:pt x="66" y="35"/>
                    </a:cubicBezTo>
                    <a:cubicBezTo>
                      <a:pt x="66" y="37"/>
                      <a:pt x="69" y="37"/>
                      <a:pt x="70" y="38"/>
                    </a:cubicBezTo>
                    <a:cubicBezTo>
                      <a:pt x="70" y="40"/>
                      <a:pt x="69" y="43"/>
                      <a:pt x="70" y="44"/>
                    </a:cubicBezTo>
                    <a:cubicBezTo>
                      <a:pt x="71" y="46"/>
                      <a:pt x="73" y="46"/>
                      <a:pt x="73" y="48"/>
                    </a:cubicBezTo>
                    <a:cubicBezTo>
                      <a:pt x="73" y="52"/>
                      <a:pt x="67" y="56"/>
                      <a:pt x="64" y="53"/>
                    </a:cubicBezTo>
                    <a:cubicBezTo>
                      <a:pt x="65" y="58"/>
                      <a:pt x="67" y="59"/>
                      <a:pt x="62" y="63"/>
                    </a:cubicBezTo>
                    <a:cubicBezTo>
                      <a:pt x="62" y="63"/>
                      <a:pt x="63" y="66"/>
                      <a:pt x="62" y="66"/>
                    </a:cubicBezTo>
                    <a:cubicBezTo>
                      <a:pt x="62" y="67"/>
                      <a:pt x="59" y="66"/>
                      <a:pt x="59" y="66"/>
                    </a:cubicBezTo>
                    <a:cubicBezTo>
                      <a:pt x="57" y="69"/>
                      <a:pt x="58" y="76"/>
                      <a:pt x="53" y="74"/>
                    </a:cubicBezTo>
                    <a:cubicBezTo>
                      <a:pt x="56" y="77"/>
                      <a:pt x="51" y="79"/>
                      <a:pt x="53" y="85"/>
                    </a:cubicBezTo>
                    <a:cubicBezTo>
                      <a:pt x="43" y="87"/>
                      <a:pt x="41" y="81"/>
                      <a:pt x="34" y="79"/>
                    </a:cubicBezTo>
                    <a:cubicBezTo>
                      <a:pt x="33" y="79"/>
                      <a:pt x="33" y="82"/>
                      <a:pt x="32" y="83"/>
                    </a:cubicBezTo>
                    <a:cubicBezTo>
                      <a:pt x="29" y="85"/>
                      <a:pt x="28" y="80"/>
                      <a:pt x="27" y="79"/>
                    </a:cubicBezTo>
                    <a:cubicBezTo>
                      <a:pt x="24" y="79"/>
                      <a:pt x="20" y="81"/>
                      <a:pt x="18" y="79"/>
                    </a:cubicBezTo>
                    <a:cubicBezTo>
                      <a:pt x="16" y="79"/>
                      <a:pt x="18" y="74"/>
                      <a:pt x="12" y="78"/>
                    </a:cubicBezTo>
                    <a:cubicBezTo>
                      <a:pt x="10" y="73"/>
                      <a:pt x="10" y="67"/>
                      <a:pt x="4" y="66"/>
                    </a:cubicBezTo>
                    <a:cubicBezTo>
                      <a:pt x="4" y="63"/>
                      <a:pt x="7" y="62"/>
                      <a:pt x="6" y="59"/>
                    </a:cubicBezTo>
                    <a:cubicBezTo>
                      <a:pt x="6" y="56"/>
                      <a:pt x="4" y="59"/>
                      <a:pt x="4" y="59"/>
                    </a:cubicBezTo>
                    <a:cubicBezTo>
                      <a:pt x="0" y="56"/>
                      <a:pt x="4" y="51"/>
                      <a:pt x="3" y="44"/>
                    </a:cubicBezTo>
                    <a:cubicBezTo>
                      <a:pt x="10" y="44"/>
                      <a:pt x="16" y="44"/>
                      <a:pt x="21" y="42"/>
                    </a:cubicBezTo>
                    <a:cubicBezTo>
                      <a:pt x="21" y="39"/>
                      <a:pt x="24" y="37"/>
                      <a:pt x="21" y="37"/>
                    </a:cubicBezTo>
                    <a:cubicBezTo>
                      <a:pt x="23" y="34"/>
                      <a:pt x="38" y="30"/>
                      <a:pt x="34" y="27"/>
                    </a:cubicBezTo>
                    <a:cubicBezTo>
                      <a:pt x="37" y="25"/>
                      <a:pt x="41" y="24"/>
                      <a:pt x="46" y="24"/>
                    </a:cubicBezTo>
                    <a:cubicBezTo>
                      <a:pt x="48" y="24"/>
                      <a:pt x="46" y="20"/>
                      <a:pt x="47" y="18"/>
                    </a:cubicBezTo>
                    <a:cubicBezTo>
                      <a:pt x="48" y="17"/>
                      <a:pt x="51" y="18"/>
                      <a:pt x="51" y="18"/>
                    </a:cubicBezTo>
                    <a:cubicBezTo>
                      <a:pt x="52" y="16"/>
                      <a:pt x="51" y="13"/>
                      <a:pt x="55" y="14"/>
                    </a:cubicBezTo>
                    <a:cubicBezTo>
                      <a:pt x="52" y="6"/>
                      <a:pt x="60" y="8"/>
                      <a:pt x="62" y="5"/>
                    </a:cubicBezTo>
                    <a:cubicBezTo>
                      <a:pt x="62" y="5"/>
                      <a:pt x="61" y="5"/>
                      <a:pt x="60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3" name="iṡḷïḓè">
                <a:extLst>
                  <a:ext uri="{FF2B5EF4-FFF2-40B4-BE49-F238E27FC236}">
                    <a16:creationId xmlns:a16="http://schemas.microsoft.com/office/drawing/2014/main" xmlns="" id="{873C4646-B8B1-4C50-9BF8-23BBFF18C551}"/>
                  </a:ext>
                </a:extLst>
              </p:cNvPr>
              <p:cNvSpPr/>
              <p:nvPr/>
            </p:nvSpPr>
            <p:spPr bwMode="auto">
              <a:xfrm>
                <a:off x="7540026" y="2224697"/>
                <a:ext cx="71440" cy="81245"/>
              </a:xfrm>
              <a:custGeom>
                <a:avLst/>
                <a:gdLst>
                  <a:gd name="T0" fmla="*/ 30 w 34"/>
                  <a:gd name="T1" fmla="*/ 1 h 39"/>
                  <a:gd name="T2" fmla="*/ 24 w 34"/>
                  <a:gd name="T3" fmla="*/ 8 h 39"/>
                  <a:gd name="T4" fmla="*/ 23 w 34"/>
                  <a:gd name="T5" fmla="*/ 8 h 39"/>
                  <a:gd name="T6" fmla="*/ 24 w 34"/>
                  <a:gd name="T7" fmla="*/ 14 h 39"/>
                  <a:gd name="T8" fmla="*/ 28 w 34"/>
                  <a:gd name="T9" fmla="*/ 17 h 39"/>
                  <a:gd name="T10" fmla="*/ 30 w 34"/>
                  <a:gd name="T11" fmla="*/ 34 h 39"/>
                  <a:gd name="T12" fmla="*/ 23 w 34"/>
                  <a:gd name="T13" fmla="*/ 34 h 39"/>
                  <a:gd name="T14" fmla="*/ 17 w 34"/>
                  <a:gd name="T15" fmla="*/ 16 h 39"/>
                  <a:gd name="T16" fmla="*/ 10 w 34"/>
                  <a:gd name="T17" fmla="*/ 21 h 39"/>
                  <a:gd name="T18" fmla="*/ 10 w 34"/>
                  <a:gd name="T19" fmla="*/ 32 h 39"/>
                  <a:gd name="T20" fmla="*/ 4 w 34"/>
                  <a:gd name="T21" fmla="*/ 38 h 39"/>
                  <a:gd name="T22" fmla="*/ 2 w 34"/>
                  <a:gd name="T23" fmla="*/ 29 h 39"/>
                  <a:gd name="T24" fmla="*/ 4 w 34"/>
                  <a:gd name="T25" fmla="*/ 27 h 39"/>
                  <a:gd name="T26" fmla="*/ 2 w 34"/>
                  <a:gd name="T27" fmla="*/ 25 h 39"/>
                  <a:gd name="T28" fmla="*/ 4 w 34"/>
                  <a:gd name="T29" fmla="*/ 17 h 39"/>
                  <a:gd name="T30" fmla="*/ 0 w 34"/>
                  <a:gd name="T31" fmla="*/ 14 h 39"/>
                  <a:gd name="T32" fmla="*/ 15 w 34"/>
                  <a:gd name="T33" fmla="*/ 1 h 39"/>
                  <a:gd name="T34" fmla="*/ 30 w 34"/>
                  <a:gd name="T35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39">
                    <a:moveTo>
                      <a:pt x="30" y="1"/>
                    </a:moveTo>
                    <a:cubicBezTo>
                      <a:pt x="34" y="9"/>
                      <a:pt x="21" y="5"/>
                      <a:pt x="24" y="8"/>
                    </a:cubicBezTo>
                    <a:cubicBezTo>
                      <a:pt x="27" y="11"/>
                      <a:pt x="25" y="9"/>
                      <a:pt x="23" y="8"/>
                    </a:cubicBezTo>
                    <a:cubicBezTo>
                      <a:pt x="23" y="11"/>
                      <a:pt x="23" y="12"/>
                      <a:pt x="24" y="14"/>
                    </a:cubicBezTo>
                    <a:cubicBezTo>
                      <a:pt x="25" y="15"/>
                      <a:pt x="28" y="17"/>
                      <a:pt x="28" y="17"/>
                    </a:cubicBezTo>
                    <a:cubicBezTo>
                      <a:pt x="30" y="22"/>
                      <a:pt x="28" y="28"/>
                      <a:pt x="30" y="34"/>
                    </a:cubicBezTo>
                    <a:cubicBezTo>
                      <a:pt x="28" y="34"/>
                      <a:pt x="25" y="34"/>
                      <a:pt x="23" y="34"/>
                    </a:cubicBezTo>
                    <a:cubicBezTo>
                      <a:pt x="20" y="28"/>
                      <a:pt x="17" y="23"/>
                      <a:pt x="17" y="16"/>
                    </a:cubicBezTo>
                    <a:cubicBezTo>
                      <a:pt x="13" y="16"/>
                      <a:pt x="16" y="23"/>
                      <a:pt x="10" y="21"/>
                    </a:cubicBezTo>
                    <a:cubicBezTo>
                      <a:pt x="10" y="25"/>
                      <a:pt x="10" y="29"/>
                      <a:pt x="10" y="32"/>
                    </a:cubicBezTo>
                    <a:cubicBezTo>
                      <a:pt x="10" y="37"/>
                      <a:pt x="4" y="34"/>
                      <a:pt x="4" y="38"/>
                    </a:cubicBezTo>
                    <a:cubicBezTo>
                      <a:pt x="1" y="39"/>
                      <a:pt x="1" y="32"/>
                      <a:pt x="2" y="29"/>
                    </a:cubicBezTo>
                    <a:cubicBezTo>
                      <a:pt x="2" y="28"/>
                      <a:pt x="4" y="27"/>
                      <a:pt x="4" y="27"/>
                    </a:cubicBezTo>
                    <a:cubicBezTo>
                      <a:pt x="4" y="25"/>
                      <a:pt x="2" y="26"/>
                      <a:pt x="2" y="25"/>
                    </a:cubicBezTo>
                    <a:cubicBezTo>
                      <a:pt x="2" y="24"/>
                      <a:pt x="5" y="20"/>
                      <a:pt x="4" y="17"/>
                    </a:cubicBezTo>
                    <a:cubicBezTo>
                      <a:pt x="5" y="14"/>
                      <a:pt x="2" y="14"/>
                      <a:pt x="0" y="14"/>
                    </a:cubicBezTo>
                    <a:cubicBezTo>
                      <a:pt x="2" y="7"/>
                      <a:pt x="5" y="0"/>
                      <a:pt x="15" y="1"/>
                    </a:cubicBezTo>
                    <a:cubicBezTo>
                      <a:pt x="9" y="7"/>
                      <a:pt x="26" y="1"/>
                      <a:pt x="3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4" name="îṡlíḑe">
                <a:extLst>
                  <a:ext uri="{FF2B5EF4-FFF2-40B4-BE49-F238E27FC236}">
                    <a16:creationId xmlns:a16="http://schemas.microsoft.com/office/drawing/2014/main" xmlns="" id="{8407D552-356F-4D0C-94E3-2FEA28F77CE7}"/>
                  </a:ext>
                </a:extLst>
              </p:cNvPr>
              <p:cNvSpPr/>
              <p:nvPr/>
            </p:nvSpPr>
            <p:spPr bwMode="auto">
              <a:xfrm>
                <a:off x="7328508" y="2304541"/>
                <a:ext cx="163892" cy="47627"/>
              </a:xfrm>
              <a:custGeom>
                <a:avLst/>
                <a:gdLst>
                  <a:gd name="T0" fmla="*/ 2 w 79"/>
                  <a:gd name="T1" fmla="*/ 7 h 23"/>
                  <a:gd name="T2" fmla="*/ 9 w 79"/>
                  <a:gd name="T3" fmla="*/ 2 h 23"/>
                  <a:gd name="T4" fmla="*/ 13 w 79"/>
                  <a:gd name="T5" fmla="*/ 6 h 23"/>
                  <a:gd name="T6" fmla="*/ 16 w 79"/>
                  <a:gd name="T7" fmla="*/ 7 h 23"/>
                  <a:gd name="T8" fmla="*/ 35 w 79"/>
                  <a:gd name="T9" fmla="*/ 11 h 23"/>
                  <a:gd name="T10" fmla="*/ 54 w 79"/>
                  <a:gd name="T11" fmla="*/ 9 h 23"/>
                  <a:gd name="T12" fmla="*/ 57 w 79"/>
                  <a:gd name="T13" fmla="*/ 13 h 23"/>
                  <a:gd name="T14" fmla="*/ 63 w 79"/>
                  <a:gd name="T15" fmla="*/ 15 h 23"/>
                  <a:gd name="T16" fmla="*/ 72 w 79"/>
                  <a:gd name="T17" fmla="*/ 15 h 23"/>
                  <a:gd name="T18" fmla="*/ 74 w 79"/>
                  <a:gd name="T19" fmla="*/ 20 h 23"/>
                  <a:gd name="T20" fmla="*/ 71 w 79"/>
                  <a:gd name="T21" fmla="*/ 20 h 23"/>
                  <a:gd name="T22" fmla="*/ 33 w 79"/>
                  <a:gd name="T23" fmla="*/ 15 h 23"/>
                  <a:gd name="T24" fmla="*/ 24 w 79"/>
                  <a:gd name="T25" fmla="*/ 15 h 23"/>
                  <a:gd name="T26" fmla="*/ 11 w 79"/>
                  <a:gd name="T27" fmla="*/ 11 h 23"/>
                  <a:gd name="T28" fmla="*/ 2 w 79"/>
                  <a:gd name="T29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" h="23">
                    <a:moveTo>
                      <a:pt x="2" y="7"/>
                    </a:moveTo>
                    <a:cubicBezTo>
                      <a:pt x="0" y="1"/>
                      <a:pt x="8" y="5"/>
                      <a:pt x="9" y="2"/>
                    </a:cubicBezTo>
                    <a:cubicBezTo>
                      <a:pt x="13" y="0"/>
                      <a:pt x="11" y="4"/>
                      <a:pt x="13" y="6"/>
                    </a:cubicBezTo>
                    <a:cubicBezTo>
                      <a:pt x="14" y="6"/>
                      <a:pt x="17" y="5"/>
                      <a:pt x="16" y="7"/>
                    </a:cubicBezTo>
                    <a:cubicBezTo>
                      <a:pt x="25" y="5"/>
                      <a:pt x="28" y="6"/>
                      <a:pt x="35" y="11"/>
                    </a:cubicBezTo>
                    <a:cubicBezTo>
                      <a:pt x="42" y="7"/>
                      <a:pt x="44" y="9"/>
                      <a:pt x="54" y="9"/>
                    </a:cubicBezTo>
                    <a:cubicBezTo>
                      <a:pt x="57" y="9"/>
                      <a:pt x="57" y="11"/>
                      <a:pt x="57" y="13"/>
                    </a:cubicBezTo>
                    <a:cubicBezTo>
                      <a:pt x="60" y="13"/>
                      <a:pt x="63" y="13"/>
                      <a:pt x="63" y="15"/>
                    </a:cubicBezTo>
                    <a:cubicBezTo>
                      <a:pt x="68" y="12"/>
                      <a:pt x="72" y="19"/>
                      <a:pt x="72" y="15"/>
                    </a:cubicBezTo>
                    <a:cubicBezTo>
                      <a:pt x="79" y="15"/>
                      <a:pt x="68" y="21"/>
                      <a:pt x="74" y="20"/>
                    </a:cubicBezTo>
                    <a:cubicBezTo>
                      <a:pt x="73" y="23"/>
                      <a:pt x="73" y="20"/>
                      <a:pt x="71" y="20"/>
                    </a:cubicBezTo>
                    <a:cubicBezTo>
                      <a:pt x="56" y="23"/>
                      <a:pt x="45" y="17"/>
                      <a:pt x="33" y="15"/>
                    </a:cubicBezTo>
                    <a:cubicBezTo>
                      <a:pt x="30" y="14"/>
                      <a:pt x="27" y="15"/>
                      <a:pt x="24" y="15"/>
                    </a:cubicBezTo>
                    <a:cubicBezTo>
                      <a:pt x="19" y="14"/>
                      <a:pt x="15" y="12"/>
                      <a:pt x="11" y="11"/>
                    </a:cubicBezTo>
                    <a:cubicBezTo>
                      <a:pt x="7" y="10"/>
                      <a:pt x="2" y="12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5" name="iṡ1îdé">
                <a:extLst>
                  <a:ext uri="{FF2B5EF4-FFF2-40B4-BE49-F238E27FC236}">
                    <a16:creationId xmlns:a16="http://schemas.microsoft.com/office/drawing/2014/main" xmlns="" id="{958ED81E-0448-4F3D-9562-7D57F63BA89B}"/>
                  </a:ext>
                </a:extLst>
              </p:cNvPr>
              <p:cNvSpPr/>
              <p:nvPr/>
            </p:nvSpPr>
            <p:spPr bwMode="auto">
              <a:xfrm>
                <a:off x="7547030" y="2360572"/>
                <a:ext cx="25214" cy="9806"/>
              </a:xfrm>
              <a:custGeom>
                <a:avLst/>
                <a:gdLst>
                  <a:gd name="T0" fmla="*/ 5 w 12"/>
                  <a:gd name="T1" fmla="*/ 3 h 5"/>
                  <a:gd name="T2" fmla="*/ 12 w 12"/>
                  <a:gd name="T3" fmla="*/ 5 h 5"/>
                  <a:gd name="T4" fmla="*/ 5 w 12"/>
                  <a:gd name="T5" fmla="*/ 5 h 5"/>
                  <a:gd name="T6" fmla="*/ 3 w 12"/>
                  <a:gd name="T7" fmla="*/ 3 h 5"/>
                  <a:gd name="T8" fmla="*/ 5 w 12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5">
                    <a:moveTo>
                      <a:pt x="5" y="3"/>
                    </a:moveTo>
                    <a:cubicBezTo>
                      <a:pt x="8" y="3"/>
                      <a:pt x="12" y="2"/>
                      <a:pt x="12" y="5"/>
                    </a:cubicBezTo>
                    <a:cubicBezTo>
                      <a:pt x="10" y="5"/>
                      <a:pt x="7" y="5"/>
                      <a:pt x="5" y="5"/>
                    </a:cubicBezTo>
                    <a:cubicBezTo>
                      <a:pt x="5" y="3"/>
                      <a:pt x="3" y="3"/>
                      <a:pt x="3" y="3"/>
                    </a:cubicBezTo>
                    <a:cubicBezTo>
                      <a:pt x="0" y="0"/>
                      <a:pt x="4" y="1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6" name="iSlîḋé">
                <a:extLst>
                  <a:ext uri="{FF2B5EF4-FFF2-40B4-BE49-F238E27FC236}">
                    <a16:creationId xmlns:a16="http://schemas.microsoft.com/office/drawing/2014/main" xmlns="" id="{FDFD6986-2FC1-4633-84ED-3F00F230BE59}"/>
                  </a:ext>
                </a:extLst>
              </p:cNvPr>
              <p:cNvSpPr/>
              <p:nvPr/>
            </p:nvSpPr>
            <p:spPr bwMode="auto">
              <a:xfrm>
                <a:off x="8288044" y="2892869"/>
                <a:ext cx="120467" cy="121868"/>
              </a:xfrm>
              <a:custGeom>
                <a:avLst/>
                <a:gdLst>
                  <a:gd name="T0" fmla="*/ 1 w 58"/>
                  <a:gd name="T1" fmla="*/ 51 h 59"/>
                  <a:gd name="T2" fmla="*/ 5 w 58"/>
                  <a:gd name="T3" fmla="*/ 43 h 59"/>
                  <a:gd name="T4" fmla="*/ 8 w 58"/>
                  <a:gd name="T5" fmla="*/ 41 h 59"/>
                  <a:gd name="T6" fmla="*/ 8 w 58"/>
                  <a:gd name="T7" fmla="*/ 38 h 59"/>
                  <a:gd name="T8" fmla="*/ 12 w 58"/>
                  <a:gd name="T9" fmla="*/ 38 h 59"/>
                  <a:gd name="T10" fmla="*/ 14 w 58"/>
                  <a:gd name="T11" fmla="*/ 34 h 59"/>
                  <a:gd name="T12" fmla="*/ 21 w 58"/>
                  <a:gd name="T13" fmla="*/ 32 h 59"/>
                  <a:gd name="T14" fmla="*/ 25 w 58"/>
                  <a:gd name="T15" fmla="*/ 28 h 59"/>
                  <a:gd name="T16" fmla="*/ 29 w 58"/>
                  <a:gd name="T17" fmla="*/ 23 h 59"/>
                  <a:gd name="T18" fmla="*/ 33 w 58"/>
                  <a:gd name="T19" fmla="*/ 19 h 59"/>
                  <a:gd name="T20" fmla="*/ 38 w 58"/>
                  <a:gd name="T21" fmla="*/ 21 h 59"/>
                  <a:gd name="T22" fmla="*/ 36 w 58"/>
                  <a:gd name="T23" fmla="*/ 13 h 59"/>
                  <a:gd name="T24" fmla="*/ 44 w 58"/>
                  <a:gd name="T25" fmla="*/ 4 h 59"/>
                  <a:gd name="T26" fmla="*/ 49 w 58"/>
                  <a:gd name="T27" fmla="*/ 0 h 59"/>
                  <a:gd name="T28" fmla="*/ 55 w 58"/>
                  <a:gd name="T29" fmla="*/ 4 h 59"/>
                  <a:gd name="T30" fmla="*/ 57 w 58"/>
                  <a:gd name="T31" fmla="*/ 13 h 59"/>
                  <a:gd name="T32" fmla="*/ 55 w 58"/>
                  <a:gd name="T33" fmla="*/ 19 h 59"/>
                  <a:gd name="T34" fmla="*/ 51 w 58"/>
                  <a:gd name="T35" fmla="*/ 19 h 59"/>
                  <a:gd name="T36" fmla="*/ 49 w 58"/>
                  <a:gd name="T37" fmla="*/ 28 h 59"/>
                  <a:gd name="T38" fmla="*/ 42 w 58"/>
                  <a:gd name="T39" fmla="*/ 30 h 59"/>
                  <a:gd name="T40" fmla="*/ 36 w 58"/>
                  <a:gd name="T41" fmla="*/ 43 h 59"/>
                  <a:gd name="T42" fmla="*/ 33 w 58"/>
                  <a:gd name="T43" fmla="*/ 51 h 59"/>
                  <a:gd name="T44" fmla="*/ 29 w 58"/>
                  <a:gd name="T45" fmla="*/ 54 h 59"/>
                  <a:gd name="T46" fmla="*/ 14 w 58"/>
                  <a:gd name="T47" fmla="*/ 49 h 59"/>
                  <a:gd name="T48" fmla="*/ 7 w 58"/>
                  <a:gd name="T49" fmla="*/ 51 h 59"/>
                  <a:gd name="T50" fmla="*/ 5 w 58"/>
                  <a:gd name="T51" fmla="*/ 47 h 59"/>
                  <a:gd name="T52" fmla="*/ 1 w 58"/>
                  <a:gd name="T53" fmla="*/ 5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8" h="59">
                    <a:moveTo>
                      <a:pt x="1" y="51"/>
                    </a:moveTo>
                    <a:cubicBezTo>
                      <a:pt x="0" y="48"/>
                      <a:pt x="3" y="45"/>
                      <a:pt x="5" y="43"/>
                    </a:cubicBezTo>
                    <a:cubicBezTo>
                      <a:pt x="5" y="43"/>
                      <a:pt x="8" y="42"/>
                      <a:pt x="8" y="41"/>
                    </a:cubicBezTo>
                    <a:cubicBezTo>
                      <a:pt x="9" y="41"/>
                      <a:pt x="8" y="38"/>
                      <a:pt x="8" y="38"/>
                    </a:cubicBezTo>
                    <a:cubicBezTo>
                      <a:pt x="9" y="37"/>
                      <a:pt x="12" y="38"/>
                      <a:pt x="12" y="38"/>
                    </a:cubicBezTo>
                    <a:cubicBezTo>
                      <a:pt x="13" y="37"/>
                      <a:pt x="13" y="34"/>
                      <a:pt x="14" y="34"/>
                    </a:cubicBezTo>
                    <a:cubicBezTo>
                      <a:pt x="16" y="33"/>
                      <a:pt x="20" y="34"/>
                      <a:pt x="21" y="32"/>
                    </a:cubicBezTo>
                    <a:cubicBezTo>
                      <a:pt x="23" y="29"/>
                      <a:pt x="21" y="29"/>
                      <a:pt x="25" y="28"/>
                    </a:cubicBezTo>
                    <a:cubicBezTo>
                      <a:pt x="29" y="28"/>
                      <a:pt x="27" y="25"/>
                      <a:pt x="29" y="23"/>
                    </a:cubicBezTo>
                    <a:cubicBezTo>
                      <a:pt x="29" y="22"/>
                      <a:pt x="35" y="27"/>
                      <a:pt x="33" y="19"/>
                    </a:cubicBezTo>
                    <a:cubicBezTo>
                      <a:pt x="36" y="18"/>
                      <a:pt x="36" y="21"/>
                      <a:pt x="38" y="21"/>
                    </a:cubicBezTo>
                    <a:cubicBezTo>
                      <a:pt x="38" y="17"/>
                      <a:pt x="36" y="17"/>
                      <a:pt x="36" y="13"/>
                    </a:cubicBezTo>
                    <a:cubicBezTo>
                      <a:pt x="43" y="15"/>
                      <a:pt x="42" y="7"/>
                      <a:pt x="44" y="4"/>
                    </a:cubicBezTo>
                    <a:cubicBezTo>
                      <a:pt x="45" y="2"/>
                      <a:pt x="50" y="4"/>
                      <a:pt x="49" y="0"/>
                    </a:cubicBezTo>
                    <a:cubicBezTo>
                      <a:pt x="51" y="1"/>
                      <a:pt x="51" y="5"/>
                      <a:pt x="55" y="4"/>
                    </a:cubicBezTo>
                    <a:cubicBezTo>
                      <a:pt x="53" y="9"/>
                      <a:pt x="58" y="9"/>
                      <a:pt x="57" y="13"/>
                    </a:cubicBezTo>
                    <a:cubicBezTo>
                      <a:pt x="54" y="13"/>
                      <a:pt x="56" y="17"/>
                      <a:pt x="55" y="19"/>
                    </a:cubicBezTo>
                    <a:cubicBezTo>
                      <a:pt x="55" y="19"/>
                      <a:pt x="52" y="18"/>
                      <a:pt x="51" y="19"/>
                    </a:cubicBezTo>
                    <a:cubicBezTo>
                      <a:pt x="50" y="20"/>
                      <a:pt x="50" y="24"/>
                      <a:pt x="49" y="28"/>
                    </a:cubicBezTo>
                    <a:cubicBezTo>
                      <a:pt x="46" y="31"/>
                      <a:pt x="46" y="27"/>
                      <a:pt x="42" y="30"/>
                    </a:cubicBezTo>
                    <a:cubicBezTo>
                      <a:pt x="37" y="33"/>
                      <a:pt x="38" y="39"/>
                      <a:pt x="36" y="43"/>
                    </a:cubicBezTo>
                    <a:cubicBezTo>
                      <a:pt x="36" y="44"/>
                      <a:pt x="31" y="45"/>
                      <a:pt x="33" y="51"/>
                    </a:cubicBezTo>
                    <a:cubicBezTo>
                      <a:pt x="29" y="50"/>
                      <a:pt x="29" y="52"/>
                      <a:pt x="29" y="54"/>
                    </a:cubicBezTo>
                    <a:cubicBezTo>
                      <a:pt x="24" y="49"/>
                      <a:pt x="15" y="59"/>
                      <a:pt x="14" y="49"/>
                    </a:cubicBezTo>
                    <a:cubicBezTo>
                      <a:pt x="13" y="49"/>
                      <a:pt x="9" y="52"/>
                      <a:pt x="7" y="51"/>
                    </a:cubicBezTo>
                    <a:cubicBezTo>
                      <a:pt x="6" y="51"/>
                      <a:pt x="4" y="47"/>
                      <a:pt x="5" y="47"/>
                    </a:cubicBezTo>
                    <a:cubicBezTo>
                      <a:pt x="1" y="47"/>
                      <a:pt x="9" y="54"/>
                      <a:pt x="1" y="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7" name="iṥḷiḓê">
                <a:extLst>
                  <a:ext uri="{FF2B5EF4-FFF2-40B4-BE49-F238E27FC236}">
                    <a16:creationId xmlns:a16="http://schemas.microsoft.com/office/drawing/2014/main" xmlns="" id="{CCEE2769-EA99-4009-9EEB-69599988D167}"/>
                  </a:ext>
                </a:extLst>
              </p:cNvPr>
              <p:cNvSpPr/>
              <p:nvPr/>
            </p:nvSpPr>
            <p:spPr bwMode="auto">
              <a:xfrm>
                <a:off x="4137527" y="505936"/>
                <a:ext cx="169495" cy="126070"/>
              </a:xfrm>
              <a:custGeom>
                <a:avLst/>
                <a:gdLst>
                  <a:gd name="T0" fmla="*/ 22 w 82"/>
                  <a:gd name="T1" fmla="*/ 0 h 61"/>
                  <a:gd name="T2" fmla="*/ 31 w 82"/>
                  <a:gd name="T3" fmla="*/ 8 h 61"/>
                  <a:gd name="T4" fmla="*/ 37 w 82"/>
                  <a:gd name="T5" fmla="*/ 9 h 61"/>
                  <a:gd name="T6" fmla="*/ 41 w 82"/>
                  <a:gd name="T7" fmla="*/ 9 h 61"/>
                  <a:gd name="T8" fmla="*/ 43 w 82"/>
                  <a:gd name="T9" fmla="*/ 11 h 61"/>
                  <a:gd name="T10" fmla="*/ 48 w 82"/>
                  <a:gd name="T11" fmla="*/ 15 h 61"/>
                  <a:gd name="T12" fmla="*/ 54 w 82"/>
                  <a:gd name="T13" fmla="*/ 15 h 61"/>
                  <a:gd name="T14" fmla="*/ 65 w 82"/>
                  <a:gd name="T15" fmla="*/ 19 h 61"/>
                  <a:gd name="T16" fmla="*/ 65 w 82"/>
                  <a:gd name="T17" fmla="*/ 24 h 61"/>
                  <a:gd name="T18" fmla="*/ 71 w 82"/>
                  <a:gd name="T19" fmla="*/ 24 h 61"/>
                  <a:gd name="T20" fmla="*/ 71 w 82"/>
                  <a:gd name="T21" fmla="*/ 28 h 61"/>
                  <a:gd name="T22" fmla="*/ 82 w 82"/>
                  <a:gd name="T23" fmla="*/ 36 h 61"/>
                  <a:gd name="T24" fmla="*/ 80 w 82"/>
                  <a:gd name="T25" fmla="*/ 41 h 61"/>
                  <a:gd name="T26" fmla="*/ 76 w 82"/>
                  <a:gd name="T27" fmla="*/ 39 h 61"/>
                  <a:gd name="T28" fmla="*/ 67 w 82"/>
                  <a:gd name="T29" fmla="*/ 45 h 61"/>
                  <a:gd name="T30" fmla="*/ 65 w 82"/>
                  <a:gd name="T31" fmla="*/ 49 h 61"/>
                  <a:gd name="T32" fmla="*/ 61 w 82"/>
                  <a:gd name="T33" fmla="*/ 52 h 61"/>
                  <a:gd name="T34" fmla="*/ 50 w 82"/>
                  <a:gd name="T35" fmla="*/ 52 h 61"/>
                  <a:gd name="T36" fmla="*/ 50 w 82"/>
                  <a:gd name="T37" fmla="*/ 54 h 61"/>
                  <a:gd name="T38" fmla="*/ 43 w 82"/>
                  <a:gd name="T39" fmla="*/ 56 h 61"/>
                  <a:gd name="T40" fmla="*/ 41 w 82"/>
                  <a:gd name="T41" fmla="*/ 52 h 61"/>
                  <a:gd name="T42" fmla="*/ 30 w 82"/>
                  <a:gd name="T43" fmla="*/ 52 h 61"/>
                  <a:gd name="T44" fmla="*/ 26 w 82"/>
                  <a:gd name="T45" fmla="*/ 49 h 61"/>
                  <a:gd name="T46" fmla="*/ 31 w 82"/>
                  <a:gd name="T47" fmla="*/ 45 h 61"/>
                  <a:gd name="T48" fmla="*/ 22 w 82"/>
                  <a:gd name="T49" fmla="*/ 43 h 61"/>
                  <a:gd name="T50" fmla="*/ 28 w 82"/>
                  <a:gd name="T51" fmla="*/ 39 h 61"/>
                  <a:gd name="T52" fmla="*/ 31 w 82"/>
                  <a:gd name="T53" fmla="*/ 36 h 61"/>
                  <a:gd name="T54" fmla="*/ 37 w 82"/>
                  <a:gd name="T55" fmla="*/ 37 h 61"/>
                  <a:gd name="T56" fmla="*/ 35 w 82"/>
                  <a:gd name="T57" fmla="*/ 32 h 61"/>
                  <a:gd name="T58" fmla="*/ 18 w 82"/>
                  <a:gd name="T59" fmla="*/ 36 h 61"/>
                  <a:gd name="T60" fmla="*/ 13 w 82"/>
                  <a:gd name="T61" fmla="*/ 34 h 61"/>
                  <a:gd name="T62" fmla="*/ 9 w 82"/>
                  <a:gd name="T63" fmla="*/ 30 h 61"/>
                  <a:gd name="T64" fmla="*/ 2 w 82"/>
                  <a:gd name="T65" fmla="*/ 26 h 61"/>
                  <a:gd name="T66" fmla="*/ 0 w 82"/>
                  <a:gd name="T67" fmla="*/ 21 h 61"/>
                  <a:gd name="T68" fmla="*/ 5 w 82"/>
                  <a:gd name="T69" fmla="*/ 17 h 61"/>
                  <a:gd name="T70" fmla="*/ 9 w 82"/>
                  <a:gd name="T71" fmla="*/ 13 h 61"/>
                  <a:gd name="T72" fmla="*/ 11 w 82"/>
                  <a:gd name="T73" fmla="*/ 8 h 61"/>
                  <a:gd name="T74" fmla="*/ 15 w 82"/>
                  <a:gd name="T75" fmla="*/ 8 h 61"/>
                  <a:gd name="T76" fmla="*/ 18 w 82"/>
                  <a:gd name="T77" fmla="*/ 4 h 61"/>
                  <a:gd name="T78" fmla="*/ 22 w 82"/>
                  <a:gd name="T7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2" h="61">
                    <a:moveTo>
                      <a:pt x="22" y="0"/>
                    </a:moveTo>
                    <a:cubicBezTo>
                      <a:pt x="25" y="3"/>
                      <a:pt x="30" y="3"/>
                      <a:pt x="31" y="8"/>
                    </a:cubicBezTo>
                    <a:cubicBezTo>
                      <a:pt x="35" y="6"/>
                      <a:pt x="36" y="9"/>
                      <a:pt x="37" y="9"/>
                    </a:cubicBezTo>
                    <a:cubicBezTo>
                      <a:pt x="38" y="10"/>
                      <a:pt x="40" y="9"/>
                      <a:pt x="41" y="9"/>
                    </a:cubicBezTo>
                    <a:cubicBezTo>
                      <a:pt x="41" y="10"/>
                      <a:pt x="41" y="13"/>
                      <a:pt x="43" y="11"/>
                    </a:cubicBezTo>
                    <a:cubicBezTo>
                      <a:pt x="46" y="8"/>
                      <a:pt x="45" y="13"/>
                      <a:pt x="48" y="15"/>
                    </a:cubicBezTo>
                    <a:cubicBezTo>
                      <a:pt x="49" y="16"/>
                      <a:pt x="52" y="14"/>
                      <a:pt x="54" y="15"/>
                    </a:cubicBezTo>
                    <a:cubicBezTo>
                      <a:pt x="55" y="16"/>
                      <a:pt x="58" y="21"/>
                      <a:pt x="65" y="19"/>
                    </a:cubicBezTo>
                    <a:cubicBezTo>
                      <a:pt x="65" y="21"/>
                      <a:pt x="65" y="22"/>
                      <a:pt x="65" y="24"/>
                    </a:cubicBezTo>
                    <a:cubicBezTo>
                      <a:pt x="66" y="25"/>
                      <a:pt x="69" y="23"/>
                      <a:pt x="71" y="24"/>
                    </a:cubicBezTo>
                    <a:cubicBezTo>
                      <a:pt x="71" y="25"/>
                      <a:pt x="70" y="28"/>
                      <a:pt x="71" y="28"/>
                    </a:cubicBezTo>
                    <a:cubicBezTo>
                      <a:pt x="73" y="30"/>
                      <a:pt x="78" y="32"/>
                      <a:pt x="82" y="36"/>
                    </a:cubicBezTo>
                    <a:cubicBezTo>
                      <a:pt x="82" y="37"/>
                      <a:pt x="81" y="41"/>
                      <a:pt x="80" y="41"/>
                    </a:cubicBezTo>
                    <a:cubicBezTo>
                      <a:pt x="78" y="42"/>
                      <a:pt x="76" y="39"/>
                      <a:pt x="76" y="39"/>
                    </a:cubicBezTo>
                    <a:cubicBezTo>
                      <a:pt x="73" y="41"/>
                      <a:pt x="71" y="44"/>
                      <a:pt x="67" y="45"/>
                    </a:cubicBezTo>
                    <a:cubicBezTo>
                      <a:pt x="65" y="45"/>
                      <a:pt x="65" y="47"/>
                      <a:pt x="65" y="49"/>
                    </a:cubicBezTo>
                    <a:cubicBezTo>
                      <a:pt x="62" y="48"/>
                      <a:pt x="61" y="50"/>
                      <a:pt x="61" y="52"/>
                    </a:cubicBezTo>
                    <a:cubicBezTo>
                      <a:pt x="55" y="53"/>
                      <a:pt x="54" y="48"/>
                      <a:pt x="50" y="52"/>
                    </a:cubicBezTo>
                    <a:cubicBezTo>
                      <a:pt x="48" y="53"/>
                      <a:pt x="49" y="54"/>
                      <a:pt x="50" y="54"/>
                    </a:cubicBezTo>
                    <a:cubicBezTo>
                      <a:pt x="49" y="61"/>
                      <a:pt x="43" y="49"/>
                      <a:pt x="43" y="56"/>
                    </a:cubicBezTo>
                    <a:cubicBezTo>
                      <a:pt x="41" y="56"/>
                      <a:pt x="41" y="54"/>
                      <a:pt x="41" y="52"/>
                    </a:cubicBezTo>
                    <a:cubicBezTo>
                      <a:pt x="37" y="56"/>
                      <a:pt x="35" y="51"/>
                      <a:pt x="30" y="52"/>
                    </a:cubicBezTo>
                    <a:cubicBezTo>
                      <a:pt x="30" y="49"/>
                      <a:pt x="28" y="49"/>
                      <a:pt x="26" y="49"/>
                    </a:cubicBezTo>
                    <a:cubicBezTo>
                      <a:pt x="26" y="46"/>
                      <a:pt x="31" y="48"/>
                      <a:pt x="31" y="45"/>
                    </a:cubicBezTo>
                    <a:cubicBezTo>
                      <a:pt x="32" y="41"/>
                      <a:pt x="25" y="44"/>
                      <a:pt x="22" y="43"/>
                    </a:cubicBezTo>
                    <a:cubicBezTo>
                      <a:pt x="21" y="38"/>
                      <a:pt x="25" y="40"/>
                      <a:pt x="28" y="39"/>
                    </a:cubicBezTo>
                    <a:cubicBezTo>
                      <a:pt x="28" y="39"/>
                      <a:pt x="31" y="36"/>
                      <a:pt x="31" y="36"/>
                    </a:cubicBezTo>
                    <a:cubicBezTo>
                      <a:pt x="33" y="35"/>
                      <a:pt x="34" y="38"/>
                      <a:pt x="37" y="37"/>
                    </a:cubicBezTo>
                    <a:cubicBezTo>
                      <a:pt x="37" y="34"/>
                      <a:pt x="35" y="34"/>
                      <a:pt x="35" y="32"/>
                    </a:cubicBezTo>
                    <a:cubicBezTo>
                      <a:pt x="33" y="33"/>
                      <a:pt x="22" y="32"/>
                      <a:pt x="18" y="36"/>
                    </a:cubicBezTo>
                    <a:cubicBezTo>
                      <a:pt x="15" y="39"/>
                      <a:pt x="18" y="35"/>
                      <a:pt x="13" y="34"/>
                    </a:cubicBezTo>
                    <a:cubicBezTo>
                      <a:pt x="7" y="32"/>
                      <a:pt x="3" y="35"/>
                      <a:pt x="9" y="30"/>
                    </a:cubicBezTo>
                    <a:cubicBezTo>
                      <a:pt x="9" y="26"/>
                      <a:pt x="3" y="29"/>
                      <a:pt x="2" y="26"/>
                    </a:cubicBezTo>
                    <a:cubicBezTo>
                      <a:pt x="4" y="22"/>
                      <a:pt x="8" y="17"/>
                      <a:pt x="0" y="21"/>
                    </a:cubicBezTo>
                    <a:cubicBezTo>
                      <a:pt x="0" y="18"/>
                      <a:pt x="2" y="17"/>
                      <a:pt x="5" y="17"/>
                    </a:cubicBezTo>
                    <a:cubicBezTo>
                      <a:pt x="7" y="16"/>
                      <a:pt x="7" y="13"/>
                      <a:pt x="9" y="13"/>
                    </a:cubicBezTo>
                    <a:cubicBezTo>
                      <a:pt x="12" y="13"/>
                      <a:pt x="9" y="9"/>
                      <a:pt x="11" y="8"/>
                    </a:cubicBezTo>
                    <a:cubicBezTo>
                      <a:pt x="11" y="7"/>
                      <a:pt x="14" y="8"/>
                      <a:pt x="15" y="8"/>
                    </a:cubicBezTo>
                    <a:cubicBezTo>
                      <a:pt x="17" y="7"/>
                      <a:pt x="16" y="4"/>
                      <a:pt x="18" y="4"/>
                    </a:cubicBezTo>
                    <a:cubicBezTo>
                      <a:pt x="19" y="2"/>
                      <a:pt x="22" y="3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8" name="íṧľîďé">
                <a:extLst>
                  <a:ext uri="{FF2B5EF4-FFF2-40B4-BE49-F238E27FC236}">
                    <a16:creationId xmlns:a16="http://schemas.microsoft.com/office/drawing/2014/main" xmlns="" id="{F851D572-D355-491A-BE85-878094146D5F}"/>
                  </a:ext>
                </a:extLst>
              </p:cNvPr>
              <p:cNvSpPr/>
              <p:nvPr/>
            </p:nvSpPr>
            <p:spPr bwMode="auto">
              <a:xfrm>
                <a:off x="5831072" y="552163"/>
                <a:ext cx="225526" cy="113464"/>
              </a:xfrm>
              <a:custGeom>
                <a:avLst/>
                <a:gdLst>
                  <a:gd name="T0" fmla="*/ 37 w 109"/>
                  <a:gd name="T1" fmla="*/ 38 h 55"/>
                  <a:gd name="T2" fmla="*/ 34 w 109"/>
                  <a:gd name="T3" fmla="*/ 40 h 55"/>
                  <a:gd name="T4" fmla="*/ 24 w 109"/>
                  <a:gd name="T5" fmla="*/ 38 h 55"/>
                  <a:gd name="T6" fmla="*/ 30 w 109"/>
                  <a:gd name="T7" fmla="*/ 34 h 55"/>
                  <a:gd name="T8" fmla="*/ 41 w 109"/>
                  <a:gd name="T9" fmla="*/ 27 h 55"/>
                  <a:gd name="T10" fmla="*/ 37 w 109"/>
                  <a:gd name="T11" fmla="*/ 21 h 55"/>
                  <a:gd name="T12" fmla="*/ 28 w 109"/>
                  <a:gd name="T13" fmla="*/ 21 h 55"/>
                  <a:gd name="T14" fmla="*/ 19 w 109"/>
                  <a:gd name="T15" fmla="*/ 28 h 55"/>
                  <a:gd name="T16" fmla="*/ 6 w 109"/>
                  <a:gd name="T17" fmla="*/ 27 h 55"/>
                  <a:gd name="T18" fmla="*/ 8 w 109"/>
                  <a:gd name="T19" fmla="*/ 14 h 55"/>
                  <a:gd name="T20" fmla="*/ 4 w 109"/>
                  <a:gd name="T21" fmla="*/ 15 h 55"/>
                  <a:gd name="T22" fmla="*/ 2 w 109"/>
                  <a:gd name="T23" fmla="*/ 6 h 55"/>
                  <a:gd name="T24" fmla="*/ 6 w 109"/>
                  <a:gd name="T25" fmla="*/ 8 h 55"/>
                  <a:gd name="T26" fmla="*/ 17 w 109"/>
                  <a:gd name="T27" fmla="*/ 4 h 55"/>
                  <a:gd name="T28" fmla="*/ 19 w 109"/>
                  <a:gd name="T29" fmla="*/ 10 h 55"/>
                  <a:gd name="T30" fmla="*/ 34 w 109"/>
                  <a:gd name="T31" fmla="*/ 12 h 55"/>
                  <a:gd name="T32" fmla="*/ 39 w 109"/>
                  <a:gd name="T33" fmla="*/ 4 h 55"/>
                  <a:gd name="T34" fmla="*/ 58 w 109"/>
                  <a:gd name="T35" fmla="*/ 6 h 55"/>
                  <a:gd name="T36" fmla="*/ 60 w 109"/>
                  <a:gd name="T37" fmla="*/ 6 h 55"/>
                  <a:gd name="T38" fmla="*/ 67 w 109"/>
                  <a:gd name="T39" fmla="*/ 12 h 55"/>
                  <a:gd name="T40" fmla="*/ 65 w 109"/>
                  <a:gd name="T41" fmla="*/ 15 h 55"/>
                  <a:gd name="T42" fmla="*/ 75 w 109"/>
                  <a:gd name="T43" fmla="*/ 14 h 55"/>
                  <a:gd name="T44" fmla="*/ 86 w 109"/>
                  <a:gd name="T45" fmla="*/ 17 h 55"/>
                  <a:gd name="T46" fmla="*/ 88 w 109"/>
                  <a:gd name="T47" fmla="*/ 21 h 55"/>
                  <a:gd name="T48" fmla="*/ 90 w 109"/>
                  <a:gd name="T49" fmla="*/ 23 h 55"/>
                  <a:gd name="T50" fmla="*/ 92 w 109"/>
                  <a:gd name="T51" fmla="*/ 27 h 55"/>
                  <a:gd name="T52" fmla="*/ 95 w 109"/>
                  <a:gd name="T53" fmla="*/ 27 h 55"/>
                  <a:gd name="T54" fmla="*/ 95 w 109"/>
                  <a:gd name="T55" fmla="*/ 30 h 55"/>
                  <a:gd name="T56" fmla="*/ 99 w 109"/>
                  <a:gd name="T57" fmla="*/ 30 h 55"/>
                  <a:gd name="T58" fmla="*/ 101 w 109"/>
                  <a:gd name="T59" fmla="*/ 36 h 55"/>
                  <a:gd name="T60" fmla="*/ 106 w 109"/>
                  <a:gd name="T61" fmla="*/ 36 h 55"/>
                  <a:gd name="T62" fmla="*/ 101 w 109"/>
                  <a:gd name="T63" fmla="*/ 40 h 55"/>
                  <a:gd name="T64" fmla="*/ 101 w 109"/>
                  <a:gd name="T65" fmla="*/ 41 h 55"/>
                  <a:gd name="T66" fmla="*/ 82 w 109"/>
                  <a:gd name="T67" fmla="*/ 41 h 55"/>
                  <a:gd name="T68" fmla="*/ 82 w 109"/>
                  <a:gd name="T69" fmla="*/ 30 h 55"/>
                  <a:gd name="T70" fmla="*/ 64 w 109"/>
                  <a:gd name="T71" fmla="*/ 28 h 55"/>
                  <a:gd name="T72" fmla="*/ 62 w 109"/>
                  <a:gd name="T73" fmla="*/ 34 h 55"/>
                  <a:gd name="T74" fmla="*/ 58 w 109"/>
                  <a:gd name="T75" fmla="*/ 34 h 55"/>
                  <a:gd name="T76" fmla="*/ 54 w 109"/>
                  <a:gd name="T77" fmla="*/ 38 h 55"/>
                  <a:gd name="T78" fmla="*/ 56 w 109"/>
                  <a:gd name="T79" fmla="*/ 40 h 55"/>
                  <a:gd name="T80" fmla="*/ 51 w 109"/>
                  <a:gd name="T81" fmla="*/ 41 h 55"/>
                  <a:gd name="T82" fmla="*/ 51 w 109"/>
                  <a:gd name="T83" fmla="*/ 53 h 55"/>
                  <a:gd name="T84" fmla="*/ 26 w 109"/>
                  <a:gd name="T85" fmla="*/ 45 h 55"/>
                  <a:gd name="T86" fmla="*/ 32 w 109"/>
                  <a:gd name="T87" fmla="*/ 41 h 55"/>
                  <a:gd name="T88" fmla="*/ 39 w 109"/>
                  <a:gd name="T89" fmla="*/ 41 h 55"/>
                  <a:gd name="T90" fmla="*/ 37 w 109"/>
                  <a:gd name="T91" fmla="*/ 3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55">
                    <a:moveTo>
                      <a:pt x="37" y="38"/>
                    </a:moveTo>
                    <a:cubicBezTo>
                      <a:pt x="37" y="34"/>
                      <a:pt x="34" y="40"/>
                      <a:pt x="34" y="40"/>
                    </a:cubicBezTo>
                    <a:cubicBezTo>
                      <a:pt x="31" y="40"/>
                      <a:pt x="29" y="36"/>
                      <a:pt x="24" y="38"/>
                    </a:cubicBezTo>
                    <a:cubicBezTo>
                      <a:pt x="25" y="34"/>
                      <a:pt x="28" y="35"/>
                      <a:pt x="30" y="34"/>
                    </a:cubicBezTo>
                    <a:cubicBezTo>
                      <a:pt x="34" y="32"/>
                      <a:pt x="36" y="27"/>
                      <a:pt x="41" y="27"/>
                    </a:cubicBezTo>
                    <a:cubicBezTo>
                      <a:pt x="40" y="25"/>
                      <a:pt x="37" y="25"/>
                      <a:pt x="37" y="21"/>
                    </a:cubicBezTo>
                    <a:cubicBezTo>
                      <a:pt x="34" y="20"/>
                      <a:pt x="30" y="26"/>
                      <a:pt x="28" y="21"/>
                    </a:cubicBezTo>
                    <a:cubicBezTo>
                      <a:pt x="25" y="24"/>
                      <a:pt x="23" y="27"/>
                      <a:pt x="19" y="28"/>
                    </a:cubicBezTo>
                    <a:cubicBezTo>
                      <a:pt x="13" y="29"/>
                      <a:pt x="12" y="25"/>
                      <a:pt x="6" y="27"/>
                    </a:cubicBezTo>
                    <a:cubicBezTo>
                      <a:pt x="10" y="23"/>
                      <a:pt x="10" y="19"/>
                      <a:pt x="8" y="14"/>
                    </a:cubicBezTo>
                    <a:cubicBezTo>
                      <a:pt x="5" y="13"/>
                      <a:pt x="4" y="14"/>
                      <a:pt x="4" y="15"/>
                    </a:cubicBezTo>
                    <a:cubicBezTo>
                      <a:pt x="0" y="16"/>
                      <a:pt x="3" y="9"/>
                      <a:pt x="2" y="6"/>
                    </a:cubicBezTo>
                    <a:cubicBezTo>
                      <a:pt x="4" y="6"/>
                      <a:pt x="5" y="6"/>
                      <a:pt x="6" y="8"/>
                    </a:cubicBezTo>
                    <a:cubicBezTo>
                      <a:pt x="7" y="4"/>
                      <a:pt x="16" y="8"/>
                      <a:pt x="17" y="4"/>
                    </a:cubicBezTo>
                    <a:cubicBezTo>
                      <a:pt x="19" y="4"/>
                      <a:pt x="19" y="8"/>
                      <a:pt x="19" y="10"/>
                    </a:cubicBezTo>
                    <a:cubicBezTo>
                      <a:pt x="26" y="11"/>
                      <a:pt x="33" y="0"/>
                      <a:pt x="34" y="12"/>
                    </a:cubicBezTo>
                    <a:cubicBezTo>
                      <a:pt x="39" y="12"/>
                      <a:pt x="40" y="9"/>
                      <a:pt x="39" y="4"/>
                    </a:cubicBezTo>
                    <a:cubicBezTo>
                      <a:pt x="44" y="6"/>
                      <a:pt x="51" y="5"/>
                      <a:pt x="58" y="6"/>
                    </a:cubicBezTo>
                    <a:cubicBezTo>
                      <a:pt x="59" y="6"/>
                      <a:pt x="60" y="9"/>
                      <a:pt x="60" y="6"/>
                    </a:cubicBezTo>
                    <a:cubicBezTo>
                      <a:pt x="63" y="7"/>
                      <a:pt x="60" y="15"/>
                      <a:pt x="67" y="12"/>
                    </a:cubicBezTo>
                    <a:cubicBezTo>
                      <a:pt x="67" y="13"/>
                      <a:pt x="65" y="13"/>
                      <a:pt x="65" y="15"/>
                    </a:cubicBezTo>
                    <a:cubicBezTo>
                      <a:pt x="68" y="14"/>
                      <a:pt x="75" y="18"/>
                      <a:pt x="75" y="14"/>
                    </a:cubicBezTo>
                    <a:cubicBezTo>
                      <a:pt x="76" y="15"/>
                      <a:pt x="78" y="19"/>
                      <a:pt x="86" y="17"/>
                    </a:cubicBezTo>
                    <a:cubicBezTo>
                      <a:pt x="83" y="21"/>
                      <a:pt x="85" y="20"/>
                      <a:pt x="88" y="21"/>
                    </a:cubicBezTo>
                    <a:cubicBezTo>
                      <a:pt x="89" y="21"/>
                      <a:pt x="88" y="23"/>
                      <a:pt x="90" y="23"/>
                    </a:cubicBezTo>
                    <a:cubicBezTo>
                      <a:pt x="92" y="23"/>
                      <a:pt x="90" y="25"/>
                      <a:pt x="92" y="27"/>
                    </a:cubicBezTo>
                    <a:cubicBezTo>
                      <a:pt x="92" y="27"/>
                      <a:pt x="95" y="26"/>
                      <a:pt x="95" y="27"/>
                    </a:cubicBezTo>
                    <a:cubicBezTo>
                      <a:pt x="96" y="27"/>
                      <a:pt x="95" y="30"/>
                      <a:pt x="95" y="30"/>
                    </a:cubicBezTo>
                    <a:cubicBezTo>
                      <a:pt x="96" y="31"/>
                      <a:pt x="99" y="30"/>
                      <a:pt x="99" y="30"/>
                    </a:cubicBezTo>
                    <a:cubicBezTo>
                      <a:pt x="100" y="32"/>
                      <a:pt x="99" y="35"/>
                      <a:pt x="101" y="36"/>
                    </a:cubicBezTo>
                    <a:cubicBezTo>
                      <a:pt x="104" y="36"/>
                      <a:pt x="106" y="33"/>
                      <a:pt x="106" y="36"/>
                    </a:cubicBezTo>
                    <a:cubicBezTo>
                      <a:pt x="109" y="41"/>
                      <a:pt x="102" y="38"/>
                      <a:pt x="101" y="40"/>
                    </a:cubicBezTo>
                    <a:cubicBezTo>
                      <a:pt x="101" y="40"/>
                      <a:pt x="101" y="41"/>
                      <a:pt x="101" y="41"/>
                    </a:cubicBezTo>
                    <a:cubicBezTo>
                      <a:pt x="96" y="43"/>
                      <a:pt x="88" y="40"/>
                      <a:pt x="82" y="41"/>
                    </a:cubicBezTo>
                    <a:cubicBezTo>
                      <a:pt x="80" y="36"/>
                      <a:pt x="82" y="37"/>
                      <a:pt x="82" y="30"/>
                    </a:cubicBezTo>
                    <a:cubicBezTo>
                      <a:pt x="80" y="25"/>
                      <a:pt x="68" y="25"/>
                      <a:pt x="64" y="28"/>
                    </a:cubicBezTo>
                    <a:cubicBezTo>
                      <a:pt x="61" y="28"/>
                      <a:pt x="63" y="32"/>
                      <a:pt x="62" y="34"/>
                    </a:cubicBezTo>
                    <a:cubicBezTo>
                      <a:pt x="61" y="35"/>
                      <a:pt x="58" y="33"/>
                      <a:pt x="58" y="34"/>
                    </a:cubicBezTo>
                    <a:cubicBezTo>
                      <a:pt x="57" y="36"/>
                      <a:pt x="58" y="39"/>
                      <a:pt x="54" y="38"/>
                    </a:cubicBezTo>
                    <a:cubicBezTo>
                      <a:pt x="54" y="39"/>
                      <a:pt x="55" y="40"/>
                      <a:pt x="56" y="40"/>
                    </a:cubicBezTo>
                    <a:cubicBezTo>
                      <a:pt x="56" y="42"/>
                      <a:pt x="53" y="41"/>
                      <a:pt x="51" y="41"/>
                    </a:cubicBezTo>
                    <a:cubicBezTo>
                      <a:pt x="48" y="47"/>
                      <a:pt x="50" y="46"/>
                      <a:pt x="51" y="53"/>
                    </a:cubicBezTo>
                    <a:cubicBezTo>
                      <a:pt x="44" y="54"/>
                      <a:pt x="27" y="55"/>
                      <a:pt x="26" y="45"/>
                    </a:cubicBezTo>
                    <a:cubicBezTo>
                      <a:pt x="30" y="45"/>
                      <a:pt x="31" y="44"/>
                      <a:pt x="32" y="41"/>
                    </a:cubicBezTo>
                    <a:cubicBezTo>
                      <a:pt x="37" y="41"/>
                      <a:pt x="36" y="45"/>
                      <a:pt x="39" y="41"/>
                    </a:cubicBezTo>
                    <a:cubicBezTo>
                      <a:pt x="38" y="40"/>
                      <a:pt x="34" y="39"/>
                      <a:pt x="37" y="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9" name="îśḷíďe">
                <a:extLst>
                  <a:ext uri="{FF2B5EF4-FFF2-40B4-BE49-F238E27FC236}">
                    <a16:creationId xmlns:a16="http://schemas.microsoft.com/office/drawing/2014/main" xmlns="" id="{7AF1B7FB-1C27-4B89-9B9D-8628B3A0ACF5}"/>
                  </a:ext>
                </a:extLst>
              </p:cNvPr>
              <p:cNvSpPr/>
              <p:nvPr/>
            </p:nvSpPr>
            <p:spPr bwMode="auto">
              <a:xfrm>
                <a:off x="3721494" y="640411"/>
                <a:ext cx="105059" cy="56031"/>
              </a:xfrm>
              <a:custGeom>
                <a:avLst/>
                <a:gdLst>
                  <a:gd name="T0" fmla="*/ 51 w 51"/>
                  <a:gd name="T1" fmla="*/ 4 h 27"/>
                  <a:gd name="T2" fmla="*/ 51 w 51"/>
                  <a:gd name="T3" fmla="*/ 10 h 27"/>
                  <a:gd name="T4" fmla="*/ 47 w 51"/>
                  <a:gd name="T5" fmla="*/ 10 h 27"/>
                  <a:gd name="T6" fmla="*/ 47 w 51"/>
                  <a:gd name="T7" fmla="*/ 15 h 27"/>
                  <a:gd name="T8" fmla="*/ 41 w 51"/>
                  <a:gd name="T9" fmla="*/ 19 h 27"/>
                  <a:gd name="T10" fmla="*/ 36 w 51"/>
                  <a:gd name="T11" fmla="*/ 13 h 27"/>
                  <a:gd name="T12" fmla="*/ 30 w 51"/>
                  <a:gd name="T13" fmla="*/ 17 h 27"/>
                  <a:gd name="T14" fmla="*/ 23 w 51"/>
                  <a:gd name="T15" fmla="*/ 25 h 27"/>
                  <a:gd name="T16" fmla="*/ 2 w 51"/>
                  <a:gd name="T17" fmla="*/ 25 h 27"/>
                  <a:gd name="T18" fmla="*/ 0 w 51"/>
                  <a:gd name="T19" fmla="*/ 17 h 27"/>
                  <a:gd name="T20" fmla="*/ 8 w 51"/>
                  <a:gd name="T21" fmla="*/ 19 h 27"/>
                  <a:gd name="T22" fmla="*/ 15 w 51"/>
                  <a:gd name="T23" fmla="*/ 13 h 27"/>
                  <a:gd name="T24" fmla="*/ 19 w 51"/>
                  <a:gd name="T25" fmla="*/ 10 h 27"/>
                  <a:gd name="T26" fmla="*/ 24 w 51"/>
                  <a:gd name="T27" fmla="*/ 8 h 27"/>
                  <a:gd name="T28" fmla="*/ 26 w 51"/>
                  <a:gd name="T29" fmla="*/ 8 h 27"/>
                  <a:gd name="T30" fmla="*/ 30 w 51"/>
                  <a:gd name="T31" fmla="*/ 4 h 27"/>
                  <a:gd name="T32" fmla="*/ 38 w 51"/>
                  <a:gd name="T33" fmla="*/ 4 h 27"/>
                  <a:gd name="T34" fmla="*/ 51 w 51"/>
                  <a:gd name="T35" fmla="*/ 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1" h="27">
                    <a:moveTo>
                      <a:pt x="51" y="4"/>
                    </a:moveTo>
                    <a:cubicBezTo>
                      <a:pt x="50" y="5"/>
                      <a:pt x="51" y="9"/>
                      <a:pt x="51" y="10"/>
                    </a:cubicBezTo>
                    <a:cubicBezTo>
                      <a:pt x="50" y="10"/>
                      <a:pt x="47" y="9"/>
                      <a:pt x="47" y="10"/>
                    </a:cubicBezTo>
                    <a:cubicBezTo>
                      <a:pt x="47" y="10"/>
                      <a:pt x="49" y="15"/>
                      <a:pt x="47" y="15"/>
                    </a:cubicBezTo>
                    <a:cubicBezTo>
                      <a:pt x="45" y="16"/>
                      <a:pt x="42" y="12"/>
                      <a:pt x="41" y="19"/>
                    </a:cubicBezTo>
                    <a:cubicBezTo>
                      <a:pt x="38" y="19"/>
                      <a:pt x="40" y="13"/>
                      <a:pt x="36" y="13"/>
                    </a:cubicBezTo>
                    <a:cubicBezTo>
                      <a:pt x="32" y="12"/>
                      <a:pt x="33" y="17"/>
                      <a:pt x="30" y="17"/>
                    </a:cubicBezTo>
                    <a:cubicBezTo>
                      <a:pt x="28" y="20"/>
                      <a:pt x="22" y="19"/>
                      <a:pt x="23" y="25"/>
                    </a:cubicBezTo>
                    <a:cubicBezTo>
                      <a:pt x="15" y="27"/>
                      <a:pt x="11" y="25"/>
                      <a:pt x="2" y="25"/>
                    </a:cubicBezTo>
                    <a:cubicBezTo>
                      <a:pt x="2" y="21"/>
                      <a:pt x="0" y="21"/>
                      <a:pt x="0" y="17"/>
                    </a:cubicBezTo>
                    <a:cubicBezTo>
                      <a:pt x="2" y="19"/>
                      <a:pt x="4" y="19"/>
                      <a:pt x="8" y="19"/>
                    </a:cubicBezTo>
                    <a:cubicBezTo>
                      <a:pt x="11" y="19"/>
                      <a:pt x="11" y="14"/>
                      <a:pt x="15" y="13"/>
                    </a:cubicBezTo>
                    <a:cubicBezTo>
                      <a:pt x="16" y="13"/>
                      <a:pt x="18" y="9"/>
                      <a:pt x="19" y="10"/>
                    </a:cubicBezTo>
                    <a:cubicBezTo>
                      <a:pt x="23" y="13"/>
                      <a:pt x="19" y="8"/>
                      <a:pt x="24" y="8"/>
                    </a:cubicBezTo>
                    <a:cubicBezTo>
                      <a:pt x="25" y="8"/>
                      <a:pt x="26" y="8"/>
                      <a:pt x="26" y="8"/>
                    </a:cubicBezTo>
                    <a:cubicBezTo>
                      <a:pt x="27" y="7"/>
                      <a:pt x="30" y="4"/>
                      <a:pt x="30" y="4"/>
                    </a:cubicBezTo>
                    <a:cubicBezTo>
                      <a:pt x="32" y="3"/>
                      <a:pt x="35" y="5"/>
                      <a:pt x="38" y="4"/>
                    </a:cubicBezTo>
                    <a:cubicBezTo>
                      <a:pt x="39" y="4"/>
                      <a:pt x="46" y="0"/>
                      <a:pt x="51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0" name="îşlîďê">
                <a:extLst>
                  <a:ext uri="{FF2B5EF4-FFF2-40B4-BE49-F238E27FC236}">
                    <a16:creationId xmlns:a16="http://schemas.microsoft.com/office/drawing/2014/main" xmlns="" id="{AE63D1E2-5B26-4780-8FF3-CD9DEC977FAB}"/>
                  </a:ext>
                </a:extLst>
              </p:cNvPr>
              <p:cNvSpPr/>
              <p:nvPr/>
            </p:nvSpPr>
            <p:spPr bwMode="auto">
              <a:xfrm>
                <a:off x="4011456" y="664225"/>
                <a:ext cx="109261" cy="56031"/>
              </a:xfrm>
              <a:custGeom>
                <a:avLst/>
                <a:gdLst>
                  <a:gd name="T0" fmla="*/ 47 w 52"/>
                  <a:gd name="T1" fmla="*/ 2 h 27"/>
                  <a:gd name="T2" fmla="*/ 52 w 52"/>
                  <a:gd name="T3" fmla="*/ 19 h 27"/>
                  <a:gd name="T4" fmla="*/ 49 w 52"/>
                  <a:gd name="T5" fmla="*/ 17 h 27"/>
                  <a:gd name="T6" fmla="*/ 49 w 52"/>
                  <a:gd name="T7" fmla="*/ 23 h 27"/>
                  <a:gd name="T8" fmla="*/ 41 w 52"/>
                  <a:gd name="T9" fmla="*/ 25 h 27"/>
                  <a:gd name="T10" fmla="*/ 39 w 52"/>
                  <a:gd name="T11" fmla="*/ 27 h 27"/>
                  <a:gd name="T12" fmla="*/ 34 w 52"/>
                  <a:gd name="T13" fmla="*/ 27 h 27"/>
                  <a:gd name="T14" fmla="*/ 34 w 52"/>
                  <a:gd name="T15" fmla="*/ 19 h 27"/>
                  <a:gd name="T16" fmla="*/ 15 w 52"/>
                  <a:gd name="T17" fmla="*/ 17 h 27"/>
                  <a:gd name="T18" fmla="*/ 0 w 52"/>
                  <a:gd name="T19" fmla="*/ 8 h 27"/>
                  <a:gd name="T20" fmla="*/ 2 w 52"/>
                  <a:gd name="T21" fmla="*/ 4 h 27"/>
                  <a:gd name="T22" fmla="*/ 6 w 52"/>
                  <a:gd name="T23" fmla="*/ 6 h 27"/>
                  <a:gd name="T24" fmla="*/ 15 w 52"/>
                  <a:gd name="T25" fmla="*/ 10 h 27"/>
                  <a:gd name="T26" fmla="*/ 19 w 52"/>
                  <a:gd name="T27" fmla="*/ 10 h 27"/>
                  <a:gd name="T28" fmla="*/ 21 w 52"/>
                  <a:gd name="T29" fmla="*/ 14 h 27"/>
                  <a:gd name="T30" fmla="*/ 22 w 52"/>
                  <a:gd name="T31" fmla="*/ 6 h 27"/>
                  <a:gd name="T32" fmla="*/ 26 w 52"/>
                  <a:gd name="T33" fmla="*/ 10 h 27"/>
                  <a:gd name="T34" fmla="*/ 47 w 52"/>
                  <a:gd name="T35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2" h="27">
                    <a:moveTo>
                      <a:pt x="47" y="2"/>
                    </a:moveTo>
                    <a:cubicBezTo>
                      <a:pt x="44" y="12"/>
                      <a:pt x="52" y="12"/>
                      <a:pt x="52" y="19"/>
                    </a:cubicBezTo>
                    <a:cubicBezTo>
                      <a:pt x="51" y="20"/>
                      <a:pt x="49" y="16"/>
                      <a:pt x="49" y="17"/>
                    </a:cubicBezTo>
                    <a:cubicBezTo>
                      <a:pt x="48" y="18"/>
                      <a:pt x="49" y="22"/>
                      <a:pt x="49" y="23"/>
                    </a:cubicBezTo>
                    <a:cubicBezTo>
                      <a:pt x="47" y="24"/>
                      <a:pt x="44" y="24"/>
                      <a:pt x="41" y="25"/>
                    </a:cubicBezTo>
                    <a:cubicBezTo>
                      <a:pt x="40" y="25"/>
                      <a:pt x="41" y="27"/>
                      <a:pt x="39" y="27"/>
                    </a:cubicBezTo>
                    <a:cubicBezTo>
                      <a:pt x="37" y="27"/>
                      <a:pt x="35" y="27"/>
                      <a:pt x="34" y="27"/>
                    </a:cubicBezTo>
                    <a:cubicBezTo>
                      <a:pt x="31" y="24"/>
                      <a:pt x="31" y="22"/>
                      <a:pt x="34" y="19"/>
                    </a:cubicBezTo>
                    <a:cubicBezTo>
                      <a:pt x="27" y="22"/>
                      <a:pt x="23" y="17"/>
                      <a:pt x="15" y="17"/>
                    </a:cubicBezTo>
                    <a:cubicBezTo>
                      <a:pt x="13" y="11"/>
                      <a:pt x="4" y="12"/>
                      <a:pt x="0" y="8"/>
                    </a:cubicBezTo>
                    <a:cubicBezTo>
                      <a:pt x="1" y="8"/>
                      <a:pt x="1" y="4"/>
                      <a:pt x="2" y="4"/>
                    </a:cubicBezTo>
                    <a:cubicBezTo>
                      <a:pt x="5" y="3"/>
                      <a:pt x="5" y="6"/>
                      <a:pt x="6" y="6"/>
                    </a:cubicBezTo>
                    <a:cubicBezTo>
                      <a:pt x="8" y="6"/>
                      <a:pt x="13" y="8"/>
                      <a:pt x="15" y="10"/>
                    </a:cubicBezTo>
                    <a:cubicBezTo>
                      <a:pt x="15" y="10"/>
                      <a:pt x="18" y="9"/>
                      <a:pt x="19" y="10"/>
                    </a:cubicBezTo>
                    <a:cubicBezTo>
                      <a:pt x="20" y="11"/>
                      <a:pt x="18" y="14"/>
                      <a:pt x="21" y="14"/>
                    </a:cubicBezTo>
                    <a:cubicBezTo>
                      <a:pt x="26" y="12"/>
                      <a:pt x="18" y="9"/>
                      <a:pt x="22" y="6"/>
                    </a:cubicBezTo>
                    <a:cubicBezTo>
                      <a:pt x="26" y="4"/>
                      <a:pt x="26" y="10"/>
                      <a:pt x="26" y="10"/>
                    </a:cubicBezTo>
                    <a:cubicBezTo>
                      <a:pt x="33" y="10"/>
                      <a:pt x="36" y="0"/>
                      <a:pt x="47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1" name="iṣļiḋé">
                <a:extLst>
                  <a:ext uri="{FF2B5EF4-FFF2-40B4-BE49-F238E27FC236}">
                    <a16:creationId xmlns:a16="http://schemas.microsoft.com/office/drawing/2014/main" xmlns="" id="{C5213609-7685-40E5-B65B-05BCC4524603}"/>
                  </a:ext>
                </a:extLst>
              </p:cNvPr>
              <p:cNvSpPr/>
              <p:nvPr/>
            </p:nvSpPr>
            <p:spPr bwMode="auto">
              <a:xfrm>
                <a:off x="3805541" y="665625"/>
                <a:ext cx="191908" cy="72841"/>
              </a:xfrm>
              <a:custGeom>
                <a:avLst/>
                <a:gdLst>
                  <a:gd name="T0" fmla="*/ 41 w 92"/>
                  <a:gd name="T1" fmla="*/ 13 h 35"/>
                  <a:gd name="T2" fmla="*/ 60 w 92"/>
                  <a:gd name="T3" fmla="*/ 20 h 35"/>
                  <a:gd name="T4" fmla="*/ 60 w 92"/>
                  <a:gd name="T5" fmla="*/ 11 h 35"/>
                  <a:gd name="T6" fmla="*/ 54 w 92"/>
                  <a:gd name="T7" fmla="*/ 3 h 35"/>
                  <a:gd name="T8" fmla="*/ 67 w 92"/>
                  <a:gd name="T9" fmla="*/ 1 h 35"/>
                  <a:gd name="T10" fmla="*/ 71 w 92"/>
                  <a:gd name="T11" fmla="*/ 5 h 35"/>
                  <a:gd name="T12" fmla="*/ 71 w 92"/>
                  <a:gd name="T13" fmla="*/ 9 h 35"/>
                  <a:gd name="T14" fmla="*/ 79 w 92"/>
                  <a:gd name="T15" fmla="*/ 14 h 35"/>
                  <a:gd name="T16" fmla="*/ 84 w 92"/>
                  <a:gd name="T17" fmla="*/ 11 h 35"/>
                  <a:gd name="T18" fmla="*/ 90 w 92"/>
                  <a:gd name="T19" fmla="*/ 14 h 35"/>
                  <a:gd name="T20" fmla="*/ 92 w 92"/>
                  <a:gd name="T21" fmla="*/ 18 h 35"/>
                  <a:gd name="T22" fmla="*/ 90 w 92"/>
                  <a:gd name="T23" fmla="*/ 26 h 35"/>
                  <a:gd name="T24" fmla="*/ 79 w 92"/>
                  <a:gd name="T25" fmla="*/ 27 h 35"/>
                  <a:gd name="T26" fmla="*/ 71 w 92"/>
                  <a:gd name="T27" fmla="*/ 26 h 35"/>
                  <a:gd name="T28" fmla="*/ 54 w 92"/>
                  <a:gd name="T29" fmla="*/ 29 h 35"/>
                  <a:gd name="T30" fmla="*/ 51 w 92"/>
                  <a:gd name="T31" fmla="*/ 29 h 35"/>
                  <a:gd name="T32" fmla="*/ 45 w 92"/>
                  <a:gd name="T33" fmla="*/ 31 h 35"/>
                  <a:gd name="T34" fmla="*/ 26 w 92"/>
                  <a:gd name="T35" fmla="*/ 35 h 35"/>
                  <a:gd name="T36" fmla="*/ 43 w 92"/>
                  <a:gd name="T37" fmla="*/ 29 h 35"/>
                  <a:gd name="T38" fmla="*/ 34 w 92"/>
                  <a:gd name="T39" fmla="*/ 26 h 35"/>
                  <a:gd name="T40" fmla="*/ 26 w 92"/>
                  <a:gd name="T41" fmla="*/ 22 h 35"/>
                  <a:gd name="T42" fmla="*/ 19 w 92"/>
                  <a:gd name="T43" fmla="*/ 26 h 35"/>
                  <a:gd name="T44" fmla="*/ 13 w 92"/>
                  <a:gd name="T45" fmla="*/ 24 h 35"/>
                  <a:gd name="T46" fmla="*/ 0 w 92"/>
                  <a:gd name="T47" fmla="*/ 22 h 35"/>
                  <a:gd name="T48" fmla="*/ 4 w 92"/>
                  <a:gd name="T49" fmla="*/ 18 h 35"/>
                  <a:gd name="T50" fmla="*/ 6 w 92"/>
                  <a:gd name="T51" fmla="*/ 13 h 35"/>
                  <a:gd name="T52" fmla="*/ 13 w 92"/>
                  <a:gd name="T53" fmla="*/ 11 h 35"/>
                  <a:gd name="T54" fmla="*/ 11 w 92"/>
                  <a:gd name="T55" fmla="*/ 7 h 35"/>
                  <a:gd name="T56" fmla="*/ 15 w 92"/>
                  <a:gd name="T57" fmla="*/ 7 h 35"/>
                  <a:gd name="T58" fmla="*/ 21 w 92"/>
                  <a:gd name="T59" fmla="*/ 5 h 35"/>
                  <a:gd name="T60" fmla="*/ 30 w 92"/>
                  <a:gd name="T61" fmla="*/ 7 h 35"/>
                  <a:gd name="T62" fmla="*/ 32 w 92"/>
                  <a:gd name="T63" fmla="*/ 11 h 35"/>
                  <a:gd name="T64" fmla="*/ 36 w 92"/>
                  <a:gd name="T65" fmla="*/ 11 h 35"/>
                  <a:gd name="T66" fmla="*/ 36 w 92"/>
                  <a:gd name="T67" fmla="*/ 16 h 35"/>
                  <a:gd name="T68" fmla="*/ 41 w 92"/>
                  <a:gd name="T69" fmla="*/ 1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2" h="35">
                    <a:moveTo>
                      <a:pt x="41" y="13"/>
                    </a:moveTo>
                    <a:cubicBezTo>
                      <a:pt x="39" y="19"/>
                      <a:pt x="56" y="16"/>
                      <a:pt x="60" y="20"/>
                    </a:cubicBezTo>
                    <a:cubicBezTo>
                      <a:pt x="63" y="12"/>
                      <a:pt x="47" y="11"/>
                      <a:pt x="60" y="11"/>
                    </a:cubicBezTo>
                    <a:cubicBezTo>
                      <a:pt x="63" y="4"/>
                      <a:pt x="52" y="10"/>
                      <a:pt x="54" y="3"/>
                    </a:cubicBezTo>
                    <a:cubicBezTo>
                      <a:pt x="60" y="4"/>
                      <a:pt x="61" y="0"/>
                      <a:pt x="67" y="1"/>
                    </a:cubicBezTo>
                    <a:cubicBezTo>
                      <a:pt x="66" y="5"/>
                      <a:pt x="70" y="4"/>
                      <a:pt x="71" y="5"/>
                    </a:cubicBezTo>
                    <a:cubicBezTo>
                      <a:pt x="72" y="6"/>
                      <a:pt x="70" y="8"/>
                      <a:pt x="71" y="9"/>
                    </a:cubicBezTo>
                    <a:cubicBezTo>
                      <a:pt x="73" y="10"/>
                      <a:pt x="76" y="11"/>
                      <a:pt x="79" y="14"/>
                    </a:cubicBezTo>
                    <a:cubicBezTo>
                      <a:pt x="80" y="13"/>
                      <a:pt x="80" y="10"/>
                      <a:pt x="84" y="11"/>
                    </a:cubicBezTo>
                    <a:cubicBezTo>
                      <a:pt x="87" y="11"/>
                      <a:pt x="89" y="13"/>
                      <a:pt x="90" y="14"/>
                    </a:cubicBezTo>
                    <a:cubicBezTo>
                      <a:pt x="90" y="15"/>
                      <a:pt x="92" y="18"/>
                      <a:pt x="92" y="18"/>
                    </a:cubicBezTo>
                    <a:cubicBezTo>
                      <a:pt x="89" y="21"/>
                      <a:pt x="92" y="20"/>
                      <a:pt x="90" y="26"/>
                    </a:cubicBezTo>
                    <a:cubicBezTo>
                      <a:pt x="86" y="21"/>
                      <a:pt x="82" y="27"/>
                      <a:pt x="79" y="27"/>
                    </a:cubicBezTo>
                    <a:cubicBezTo>
                      <a:pt x="75" y="28"/>
                      <a:pt x="75" y="26"/>
                      <a:pt x="71" y="26"/>
                    </a:cubicBezTo>
                    <a:cubicBezTo>
                      <a:pt x="66" y="26"/>
                      <a:pt x="58" y="28"/>
                      <a:pt x="54" y="29"/>
                    </a:cubicBezTo>
                    <a:cubicBezTo>
                      <a:pt x="54" y="30"/>
                      <a:pt x="51" y="29"/>
                      <a:pt x="51" y="29"/>
                    </a:cubicBezTo>
                    <a:cubicBezTo>
                      <a:pt x="49" y="31"/>
                      <a:pt x="48" y="30"/>
                      <a:pt x="45" y="31"/>
                    </a:cubicBezTo>
                    <a:cubicBezTo>
                      <a:pt x="43" y="32"/>
                      <a:pt x="33" y="34"/>
                      <a:pt x="26" y="35"/>
                    </a:cubicBezTo>
                    <a:cubicBezTo>
                      <a:pt x="27" y="28"/>
                      <a:pt x="36" y="30"/>
                      <a:pt x="43" y="29"/>
                    </a:cubicBezTo>
                    <a:cubicBezTo>
                      <a:pt x="44" y="21"/>
                      <a:pt x="37" y="26"/>
                      <a:pt x="34" y="26"/>
                    </a:cubicBezTo>
                    <a:cubicBezTo>
                      <a:pt x="30" y="25"/>
                      <a:pt x="30" y="24"/>
                      <a:pt x="26" y="22"/>
                    </a:cubicBezTo>
                    <a:cubicBezTo>
                      <a:pt x="23" y="21"/>
                      <a:pt x="22" y="25"/>
                      <a:pt x="19" y="26"/>
                    </a:cubicBezTo>
                    <a:cubicBezTo>
                      <a:pt x="16" y="26"/>
                      <a:pt x="16" y="24"/>
                      <a:pt x="13" y="24"/>
                    </a:cubicBezTo>
                    <a:cubicBezTo>
                      <a:pt x="9" y="23"/>
                      <a:pt x="3" y="25"/>
                      <a:pt x="0" y="22"/>
                    </a:cubicBezTo>
                    <a:cubicBezTo>
                      <a:pt x="0" y="20"/>
                      <a:pt x="3" y="19"/>
                      <a:pt x="4" y="18"/>
                    </a:cubicBezTo>
                    <a:cubicBezTo>
                      <a:pt x="4" y="17"/>
                      <a:pt x="5" y="13"/>
                      <a:pt x="6" y="13"/>
                    </a:cubicBezTo>
                    <a:cubicBezTo>
                      <a:pt x="8" y="11"/>
                      <a:pt x="11" y="13"/>
                      <a:pt x="13" y="11"/>
                    </a:cubicBezTo>
                    <a:cubicBezTo>
                      <a:pt x="14" y="10"/>
                      <a:pt x="7" y="8"/>
                      <a:pt x="11" y="7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7" y="6"/>
                      <a:pt x="19" y="5"/>
                      <a:pt x="21" y="5"/>
                    </a:cubicBezTo>
                    <a:cubicBezTo>
                      <a:pt x="22" y="5"/>
                      <a:pt x="29" y="6"/>
                      <a:pt x="30" y="7"/>
                    </a:cubicBezTo>
                    <a:cubicBezTo>
                      <a:pt x="31" y="8"/>
                      <a:pt x="30" y="10"/>
                      <a:pt x="32" y="11"/>
                    </a:cubicBezTo>
                    <a:cubicBezTo>
                      <a:pt x="33" y="11"/>
                      <a:pt x="35" y="10"/>
                      <a:pt x="36" y="11"/>
                    </a:cubicBezTo>
                    <a:cubicBezTo>
                      <a:pt x="37" y="12"/>
                      <a:pt x="32" y="17"/>
                      <a:pt x="36" y="16"/>
                    </a:cubicBezTo>
                    <a:cubicBezTo>
                      <a:pt x="37" y="16"/>
                      <a:pt x="38" y="11"/>
                      <a:pt x="41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2" name="îṩ1iḑe">
                <a:extLst>
                  <a:ext uri="{FF2B5EF4-FFF2-40B4-BE49-F238E27FC236}">
                    <a16:creationId xmlns:a16="http://schemas.microsoft.com/office/drawing/2014/main" xmlns="" id="{FBAF9DD0-D3CB-4C17-9341-A72BCBC16DE1}"/>
                  </a:ext>
                </a:extLst>
              </p:cNvPr>
              <p:cNvSpPr/>
              <p:nvPr/>
            </p:nvSpPr>
            <p:spPr bwMode="auto">
              <a:xfrm>
                <a:off x="3675269" y="741268"/>
                <a:ext cx="151284" cy="100856"/>
              </a:xfrm>
              <a:custGeom>
                <a:avLst/>
                <a:gdLst>
                  <a:gd name="T0" fmla="*/ 9 w 73"/>
                  <a:gd name="T1" fmla="*/ 1 h 49"/>
                  <a:gd name="T2" fmla="*/ 41 w 73"/>
                  <a:gd name="T3" fmla="*/ 3 h 49"/>
                  <a:gd name="T4" fmla="*/ 45 w 73"/>
                  <a:gd name="T5" fmla="*/ 3 h 49"/>
                  <a:gd name="T6" fmla="*/ 52 w 73"/>
                  <a:gd name="T7" fmla="*/ 5 h 49"/>
                  <a:gd name="T8" fmla="*/ 60 w 73"/>
                  <a:gd name="T9" fmla="*/ 5 h 49"/>
                  <a:gd name="T10" fmla="*/ 61 w 73"/>
                  <a:gd name="T11" fmla="*/ 6 h 49"/>
                  <a:gd name="T12" fmla="*/ 73 w 73"/>
                  <a:gd name="T13" fmla="*/ 14 h 49"/>
                  <a:gd name="T14" fmla="*/ 56 w 73"/>
                  <a:gd name="T15" fmla="*/ 18 h 49"/>
                  <a:gd name="T16" fmla="*/ 54 w 73"/>
                  <a:gd name="T17" fmla="*/ 21 h 49"/>
                  <a:gd name="T18" fmla="*/ 50 w 73"/>
                  <a:gd name="T19" fmla="*/ 19 h 49"/>
                  <a:gd name="T20" fmla="*/ 48 w 73"/>
                  <a:gd name="T21" fmla="*/ 21 h 49"/>
                  <a:gd name="T22" fmla="*/ 50 w 73"/>
                  <a:gd name="T23" fmla="*/ 23 h 49"/>
                  <a:gd name="T24" fmla="*/ 46 w 73"/>
                  <a:gd name="T25" fmla="*/ 25 h 49"/>
                  <a:gd name="T26" fmla="*/ 46 w 73"/>
                  <a:gd name="T27" fmla="*/ 29 h 49"/>
                  <a:gd name="T28" fmla="*/ 43 w 73"/>
                  <a:gd name="T29" fmla="*/ 29 h 49"/>
                  <a:gd name="T30" fmla="*/ 39 w 73"/>
                  <a:gd name="T31" fmla="*/ 32 h 49"/>
                  <a:gd name="T32" fmla="*/ 39 w 73"/>
                  <a:gd name="T33" fmla="*/ 40 h 49"/>
                  <a:gd name="T34" fmla="*/ 17 w 73"/>
                  <a:gd name="T35" fmla="*/ 46 h 49"/>
                  <a:gd name="T36" fmla="*/ 0 w 73"/>
                  <a:gd name="T37" fmla="*/ 34 h 49"/>
                  <a:gd name="T38" fmla="*/ 5 w 73"/>
                  <a:gd name="T39" fmla="*/ 31 h 49"/>
                  <a:gd name="T40" fmla="*/ 7 w 73"/>
                  <a:gd name="T41" fmla="*/ 27 h 49"/>
                  <a:gd name="T42" fmla="*/ 5 w 73"/>
                  <a:gd name="T43" fmla="*/ 19 h 49"/>
                  <a:gd name="T44" fmla="*/ 9 w 73"/>
                  <a:gd name="T45" fmla="*/ 18 h 49"/>
                  <a:gd name="T46" fmla="*/ 13 w 73"/>
                  <a:gd name="T47" fmla="*/ 10 h 49"/>
                  <a:gd name="T48" fmla="*/ 9 w 73"/>
                  <a:gd name="T49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3" h="49">
                    <a:moveTo>
                      <a:pt x="9" y="1"/>
                    </a:moveTo>
                    <a:cubicBezTo>
                      <a:pt x="21" y="1"/>
                      <a:pt x="33" y="0"/>
                      <a:pt x="41" y="3"/>
                    </a:cubicBezTo>
                    <a:cubicBezTo>
                      <a:pt x="42" y="3"/>
                      <a:pt x="44" y="2"/>
                      <a:pt x="45" y="3"/>
                    </a:cubicBezTo>
                    <a:cubicBezTo>
                      <a:pt x="46" y="5"/>
                      <a:pt x="50" y="3"/>
                      <a:pt x="52" y="5"/>
                    </a:cubicBezTo>
                    <a:cubicBezTo>
                      <a:pt x="55" y="8"/>
                      <a:pt x="52" y="2"/>
                      <a:pt x="60" y="5"/>
                    </a:cubicBezTo>
                    <a:cubicBezTo>
                      <a:pt x="60" y="5"/>
                      <a:pt x="60" y="6"/>
                      <a:pt x="61" y="6"/>
                    </a:cubicBezTo>
                    <a:cubicBezTo>
                      <a:pt x="63" y="6"/>
                      <a:pt x="73" y="9"/>
                      <a:pt x="73" y="14"/>
                    </a:cubicBezTo>
                    <a:cubicBezTo>
                      <a:pt x="66" y="15"/>
                      <a:pt x="60" y="16"/>
                      <a:pt x="56" y="18"/>
                    </a:cubicBezTo>
                    <a:cubicBezTo>
                      <a:pt x="54" y="18"/>
                      <a:pt x="55" y="21"/>
                      <a:pt x="54" y="21"/>
                    </a:cubicBezTo>
                    <a:cubicBezTo>
                      <a:pt x="53" y="22"/>
                      <a:pt x="51" y="19"/>
                      <a:pt x="50" y="19"/>
                    </a:cubicBezTo>
                    <a:cubicBezTo>
                      <a:pt x="51" y="19"/>
                      <a:pt x="48" y="23"/>
                      <a:pt x="48" y="21"/>
                    </a:cubicBezTo>
                    <a:cubicBezTo>
                      <a:pt x="48" y="22"/>
                      <a:pt x="50" y="24"/>
                      <a:pt x="50" y="23"/>
                    </a:cubicBezTo>
                    <a:cubicBezTo>
                      <a:pt x="49" y="25"/>
                      <a:pt x="47" y="24"/>
                      <a:pt x="46" y="25"/>
                    </a:cubicBezTo>
                    <a:cubicBezTo>
                      <a:pt x="46" y="26"/>
                      <a:pt x="47" y="28"/>
                      <a:pt x="46" y="29"/>
                    </a:cubicBezTo>
                    <a:cubicBezTo>
                      <a:pt x="46" y="29"/>
                      <a:pt x="43" y="28"/>
                      <a:pt x="43" y="29"/>
                    </a:cubicBezTo>
                    <a:cubicBezTo>
                      <a:pt x="42" y="30"/>
                      <a:pt x="41" y="32"/>
                      <a:pt x="39" y="32"/>
                    </a:cubicBezTo>
                    <a:cubicBezTo>
                      <a:pt x="39" y="35"/>
                      <a:pt x="39" y="37"/>
                      <a:pt x="39" y="40"/>
                    </a:cubicBezTo>
                    <a:cubicBezTo>
                      <a:pt x="30" y="40"/>
                      <a:pt x="31" y="49"/>
                      <a:pt x="17" y="46"/>
                    </a:cubicBezTo>
                    <a:cubicBezTo>
                      <a:pt x="18" y="34"/>
                      <a:pt x="7" y="37"/>
                      <a:pt x="0" y="34"/>
                    </a:cubicBezTo>
                    <a:cubicBezTo>
                      <a:pt x="1" y="32"/>
                      <a:pt x="4" y="32"/>
                      <a:pt x="5" y="31"/>
                    </a:cubicBezTo>
                    <a:cubicBezTo>
                      <a:pt x="6" y="30"/>
                      <a:pt x="2" y="25"/>
                      <a:pt x="7" y="27"/>
                    </a:cubicBezTo>
                    <a:cubicBezTo>
                      <a:pt x="8" y="24"/>
                      <a:pt x="5" y="23"/>
                      <a:pt x="5" y="19"/>
                    </a:cubicBezTo>
                    <a:cubicBezTo>
                      <a:pt x="8" y="22"/>
                      <a:pt x="8" y="21"/>
                      <a:pt x="9" y="18"/>
                    </a:cubicBezTo>
                    <a:cubicBezTo>
                      <a:pt x="10" y="15"/>
                      <a:pt x="13" y="16"/>
                      <a:pt x="13" y="10"/>
                    </a:cubicBezTo>
                    <a:cubicBezTo>
                      <a:pt x="14" y="4"/>
                      <a:pt x="7" y="8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3" name="îṥļídé">
                <a:extLst>
                  <a:ext uri="{FF2B5EF4-FFF2-40B4-BE49-F238E27FC236}">
                    <a16:creationId xmlns:a16="http://schemas.microsoft.com/office/drawing/2014/main" xmlns="" id="{44F3EF8B-00C5-4344-A3FA-DB81A078DB25}"/>
                  </a:ext>
                </a:extLst>
              </p:cNvPr>
              <p:cNvSpPr/>
              <p:nvPr/>
            </p:nvSpPr>
            <p:spPr bwMode="auto">
              <a:xfrm>
                <a:off x="3980639" y="760879"/>
                <a:ext cx="30817" cy="23814"/>
              </a:xfrm>
              <a:custGeom>
                <a:avLst/>
                <a:gdLst>
                  <a:gd name="T0" fmla="*/ 2 w 15"/>
                  <a:gd name="T1" fmla="*/ 0 h 11"/>
                  <a:gd name="T2" fmla="*/ 13 w 15"/>
                  <a:gd name="T3" fmla="*/ 0 h 11"/>
                  <a:gd name="T4" fmla="*/ 15 w 15"/>
                  <a:gd name="T5" fmla="*/ 8 h 11"/>
                  <a:gd name="T6" fmla="*/ 11 w 15"/>
                  <a:gd name="T7" fmla="*/ 11 h 11"/>
                  <a:gd name="T8" fmla="*/ 0 w 15"/>
                  <a:gd name="T9" fmla="*/ 6 h 11"/>
                  <a:gd name="T10" fmla="*/ 2 w 15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1">
                    <a:moveTo>
                      <a:pt x="2" y="0"/>
                    </a:moveTo>
                    <a:cubicBezTo>
                      <a:pt x="6" y="0"/>
                      <a:pt x="9" y="0"/>
                      <a:pt x="13" y="0"/>
                    </a:cubicBezTo>
                    <a:cubicBezTo>
                      <a:pt x="13" y="3"/>
                      <a:pt x="15" y="4"/>
                      <a:pt x="15" y="8"/>
                    </a:cubicBezTo>
                    <a:cubicBezTo>
                      <a:pt x="12" y="7"/>
                      <a:pt x="11" y="9"/>
                      <a:pt x="11" y="11"/>
                    </a:cubicBezTo>
                    <a:cubicBezTo>
                      <a:pt x="8" y="9"/>
                      <a:pt x="7" y="5"/>
                      <a:pt x="0" y="6"/>
                    </a:cubicBezTo>
                    <a:cubicBezTo>
                      <a:pt x="1" y="4"/>
                      <a:pt x="2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4" name="ïṩľídê">
                <a:extLst>
                  <a:ext uri="{FF2B5EF4-FFF2-40B4-BE49-F238E27FC236}">
                    <a16:creationId xmlns:a16="http://schemas.microsoft.com/office/drawing/2014/main" xmlns="" id="{CBAEE978-D229-4FB7-9AFA-FD05D6346636}"/>
                  </a:ext>
                </a:extLst>
              </p:cNvPr>
              <p:cNvSpPr/>
              <p:nvPr/>
            </p:nvSpPr>
            <p:spPr bwMode="auto">
              <a:xfrm>
                <a:off x="4148733" y="751074"/>
                <a:ext cx="77043" cy="54631"/>
              </a:xfrm>
              <a:custGeom>
                <a:avLst/>
                <a:gdLst>
                  <a:gd name="T0" fmla="*/ 33 w 37"/>
                  <a:gd name="T1" fmla="*/ 1 h 26"/>
                  <a:gd name="T2" fmla="*/ 35 w 37"/>
                  <a:gd name="T3" fmla="*/ 11 h 26"/>
                  <a:gd name="T4" fmla="*/ 31 w 37"/>
                  <a:gd name="T5" fmla="*/ 14 h 26"/>
                  <a:gd name="T6" fmla="*/ 22 w 37"/>
                  <a:gd name="T7" fmla="*/ 16 h 26"/>
                  <a:gd name="T8" fmla="*/ 7 w 37"/>
                  <a:gd name="T9" fmla="*/ 26 h 26"/>
                  <a:gd name="T10" fmla="*/ 5 w 37"/>
                  <a:gd name="T11" fmla="*/ 18 h 26"/>
                  <a:gd name="T12" fmla="*/ 1 w 37"/>
                  <a:gd name="T13" fmla="*/ 14 h 26"/>
                  <a:gd name="T14" fmla="*/ 1 w 37"/>
                  <a:gd name="T15" fmla="*/ 5 h 26"/>
                  <a:gd name="T16" fmla="*/ 5 w 37"/>
                  <a:gd name="T17" fmla="*/ 1 h 26"/>
                  <a:gd name="T18" fmla="*/ 10 w 37"/>
                  <a:gd name="T19" fmla="*/ 0 h 26"/>
                  <a:gd name="T20" fmla="*/ 25 w 37"/>
                  <a:gd name="T21" fmla="*/ 3 h 26"/>
                  <a:gd name="T22" fmla="*/ 33 w 37"/>
                  <a:gd name="T23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26">
                    <a:moveTo>
                      <a:pt x="33" y="1"/>
                    </a:moveTo>
                    <a:cubicBezTo>
                      <a:pt x="37" y="1"/>
                      <a:pt x="34" y="8"/>
                      <a:pt x="35" y="11"/>
                    </a:cubicBezTo>
                    <a:cubicBezTo>
                      <a:pt x="32" y="10"/>
                      <a:pt x="31" y="12"/>
                      <a:pt x="31" y="14"/>
                    </a:cubicBezTo>
                    <a:cubicBezTo>
                      <a:pt x="25" y="11"/>
                      <a:pt x="23" y="21"/>
                      <a:pt x="22" y="16"/>
                    </a:cubicBezTo>
                    <a:cubicBezTo>
                      <a:pt x="17" y="20"/>
                      <a:pt x="14" y="25"/>
                      <a:pt x="7" y="26"/>
                    </a:cubicBezTo>
                    <a:cubicBezTo>
                      <a:pt x="5" y="24"/>
                      <a:pt x="5" y="21"/>
                      <a:pt x="5" y="18"/>
                    </a:cubicBezTo>
                    <a:cubicBezTo>
                      <a:pt x="4" y="16"/>
                      <a:pt x="2" y="17"/>
                      <a:pt x="1" y="14"/>
                    </a:cubicBezTo>
                    <a:cubicBezTo>
                      <a:pt x="0" y="12"/>
                      <a:pt x="2" y="8"/>
                      <a:pt x="1" y="5"/>
                    </a:cubicBezTo>
                    <a:cubicBezTo>
                      <a:pt x="4" y="6"/>
                      <a:pt x="5" y="4"/>
                      <a:pt x="5" y="1"/>
                    </a:cubicBezTo>
                    <a:cubicBezTo>
                      <a:pt x="7" y="2"/>
                      <a:pt x="10" y="2"/>
                      <a:pt x="10" y="0"/>
                    </a:cubicBezTo>
                    <a:cubicBezTo>
                      <a:pt x="13" y="3"/>
                      <a:pt x="23" y="0"/>
                      <a:pt x="25" y="3"/>
                    </a:cubicBezTo>
                    <a:cubicBezTo>
                      <a:pt x="28" y="3"/>
                      <a:pt x="32" y="4"/>
                      <a:pt x="3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5" name="iṧ1iďè">
                <a:extLst>
                  <a:ext uri="{FF2B5EF4-FFF2-40B4-BE49-F238E27FC236}">
                    <a16:creationId xmlns:a16="http://schemas.microsoft.com/office/drawing/2014/main" xmlns="" id="{DA34D48F-EFD5-4E57-BFB6-5EC3C7402C3D}"/>
                  </a:ext>
                </a:extLst>
              </p:cNvPr>
              <p:cNvSpPr/>
              <p:nvPr/>
            </p:nvSpPr>
            <p:spPr bwMode="auto">
              <a:xfrm>
                <a:off x="5279164" y="962591"/>
                <a:ext cx="166694" cy="81245"/>
              </a:xfrm>
              <a:custGeom>
                <a:avLst/>
                <a:gdLst>
                  <a:gd name="T0" fmla="*/ 58 w 80"/>
                  <a:gd name="T1" fmla="*/ 0 h 39"/>
                  <a:gd name="T2" fmla="*/ 66 w 80"/>
                  <a:gd name="T3" fmla="*/ 4 h 39"/>
                  <a:gd name="T4" fmla="*/ 71 w 80"/>
                  <a:gd name="T5" fmla="*/ 6 h 39"/>
                  <a:gd name="T6" fmla="*/ 69 w 80"/>
                  <a:gd name="T7" fmla="*/ 9 h 39"/>
                  <a:gd name="T8" fmla="*/ 79 w 80"/>
                  <a:gd name="T9" fmla="*/ 15 h 39"/>
                  <a:gd name="T10" fmla="*/ 73 w 80"/>
                  <a:gd name="T11" fmla="*/ 26 h 39"/>
                  <a:gd name="T12" fmla="*/ 68 w 80"/>
                  <a:gd name="T13" fmla="*/ 28 h 39"/>
                  <a:gd name="T14" fmla="*/ 60 w 80"/>
                  <a:gd name="T15" fmla="*/ 32 h 39"/>
                  <a:gd name="T16" fmla="*/ 55 w 80"/>
                  <a:gd name="T17" fmla="*/ 34 h 39"/>
                  <a:gd name="T18" fmla="*/ 51 w 80"/>
                  <a:gd name="T19" fmla="*/ 35 h 39"/>
                  <a:gd name="T20" fmla="*/ 28 w 80"/>
                  <a:gd name="T21" fmla="*/ 37 h 39"/>
                  <a:gd name="T22" fmla="*/ 27 w 80"/>
                  <a:gd name="T23" fmla="*/ 35 h 39"/>
                  <a:gd name="T24" fmla="*/ 19 w 80"/>
                  <a:gd name="T25" fmla="*/ 32 h 39"/>
                  <a:gd name="T26" fmla="*/ 15 w 80"/>
                  <a:gd name="T27" fmla="*/ 30 h 39"/>
                  <a:gd name="T28" fmla="*/ 19 w 80"/>
                  <a:gd name="T29" fmla="*/ 28 h 39"/>
                  <a:gd name="T30" fmla="*/ 14 w 80"/>
                  <a:gd name="T31" fmla="*/ 24 h 39"/>
                  <a:gd name="T32" fmla="*/ 14 w 80"/>
                  <a:gd name="T33" fmla="*/ 13 h 39"/>
                  <a:gd name="T34" fmla="*/ 2 w 80"/>
                  <a:gd name="T35" fmla="*/ 15 h 39"/>
                  <a:gd name="T36" fmla="*/ 6 w 80"/>
                  <a:gd name="T37" fmla="*/ 7 h 39"/>
                  <a:gd name="T38" fmla="*/ 21 w 80"/>
                  <a:gd name="T39" fmla="*/ 7 h 39"/>
                  <a:gd name="T40" fmla="*/ 23 w 80"/>
                  <a:gd name="T41" fmla="*/ 15 h 39"/>
                  <a:gd name="T42" fmla="*/ 28 w 80"/>
                  <a:gd name="T43" fmla="*/ 7 h 39"/>
                  <a:gd name="T44" fmla="*/ 40 w 80"/>
                  <a:gd name="T45" fmla="*/ 11 h 39"/>
                  <a:gd name="T46" fmla="*/ 43 w 80"/>
                  <a:gd name="T47" fmla="*/ 7 h 39"/>
                  <a:gd name="T48" fmla="*/ 55 w 80"/>
                  <a:gd name="T49" fmla="*/ 6 h 39"/>
                  <a:gd name="T50" fmla="*/ 58 w 80"/>
                  <a:gd name="T5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0" h="39">
                    <a:moveTo>
                      <a:pt x="58" y="0"/>
                    </a:moveTo>
                    <a:cubicBezTo>
                      <a:pt x="60" y="1"/>
                      <a:pt x="63" y="2"/>
                      <a:pt x="66" y="4"/>
                    </a:cubicBezTo>
                    <a:cubicBezTo>
                      <a:pt x="66" y="4"/>
                      <a:pt x="71" y="5"/>
                      <a:pt x="71" y="6"/>
                    </a:cubicBezTo>
                    <a:cubicBezTo>
                      <a:pt x="72" y="6"/>
                      <a:pt x="69" y="9"/>
                      <a:pt x="69" y="9"/>
                    </a:cubicBezTo>
                    <a:cubicBezTo>
                      <a:pt x="70" y="13"/>
                      <a:pt x="74" y="16"/>
                      <a:pt x="79" y="15"/>
                    </a:cubicBezTo>
                    <a:cubicBezTo>
                      <a:pt x="80" y="20"/>
                      <a:pt x="78" y="22"/>
                      <a:pt x="73" y="26"/>
                    </a:cubicBezTo>
                    <a:cubicBezTo>
                      <a:pt x="72" y="27"/>
                      <a:pt x="69" y="27"/>
                      <a:pt x="68" y="28"/>
                    </a:cubicBezTo>
                    <a:cubicBezTo>
                      <a:pt x="64" y="30"/>
                      <a:pt x="65" y="30"/>
                      <a:pt x="60" y="32"/>
                    </a:cubicBezTo>
                    <a:cubicBezTo>
                      <a:pt x="60" y="32"/>
                      <a:pt x="55" y="33"/>
                      <a:pt x="55" y="34"/>
                    </a:cubicBezTo>
                    <a:cubicBezTo>
                      <a:pt x="53" y="35"/>
                      <a:pt x="53" y="35"/>
                      <a:pt x="51" y="35"/>
                    </a:cubicBezTo>
                    <a:cubicBezTo>
                      <a:pt x="49" y="36"/>
                      <a:pt x="35" y="39"/>
                      <a:pt x="28" y="37"/>
                    </a:cubicBezTo>
                    <a:cubicBezTo>
                      <a:pt x="28" y="37"/>
                      <a:pt x="28" y="36"/>
                      <a:pt x="27" y="35"/>
                    </a:cubicBezTo>
                    <a:cubicBezTo>
                      <a:pt x="24" y="35"/>
                      <a:pt x="23" y="32"/>
                      <a:pt x="19" y="32"/>
                    </a:cubicBezTo>
                    <a:cubicBezTo>
                      <a:pt x="18" y="32"/>
                      <a:pt x="17" y="30"/>
                      <a:pt x="15" y="30"/>
                    </a:cubicBezTo>
                    <a:cubicBezTo>
                      <a:pt x="15" y="28"/>
                      <a:pt x="18" y="28"/>
                      <a:pt x="19" y="28"/>
                    </a:cubicBezTo>
                    <a:cubicBezTo>
                      <a:pt x="19" y="26"/>
                      <a:pt x="14" y="26"/>
                      <a:pt x="14" y="24"/>
                    </a:cubicBezTo>
                    <a:cubicBezTo>
                      <a:pt x="12" y="21"/>
                      <a:pt x="15" y="18"/>
                      <a:pt x="14" y="13"/>
                    </a:cubicBezTo>
                    <a:cubicBezTo>
                      <a:pt x="6" y="11"/>
                      <a:pt x="7" y="20"/>
                      <a:pt x="2" y="15"/>
                    </a:cubicBezTo>
                    <a:cubicBezTo>
                      <a:pt x="0" y="9"/>
                      <a:pt x="8" y="14"/>
                      <a:pt x="6" y="7"/>
                    </a:cubicBezTo>
                    <a:cubicBezTo>
                      <a:pt x="14" y="9"/>
                      <a:pt x="13" y="8"/>
                      <a:pt x="21" y="7"/>
                    </a:cubicBezTo>
                    <a:cubicBezTo>
                      <a:pt x="22" y="11"/>
                      <a:pt x="27" y="11"/>
                      <a:pt x="23" y="15"/>
                    </a:cubicBezTo>
                    <a:cubicBezTo>
                      <a:pt x="28" y="15"/>
                      <a:pt x="29" y="12"/>
                      <a:pt x="28" y="7"/>
                    </a:cubicBezTo>
                    <a:cubicBezTo>
                      <a:pt x="29" y="11"/>
                      <a:pt x="45" y="3"/>
                      <a:pt x="40" y="11"/>
                    </a:cubicBezTo>
                    <a:cubicBezTo>
                      <a:pt x="44" y="13"/>
                      <a:pt x="42" y="8"/>
                      <a:pt x="43" y="7"/>
                    </a:cubicBezTo>
                    <a:cubicBezTo>
                      <a:pt x="46" y="6"/>
                      <a:pt x="51" y="7"/>
                      <a:pt x="55" y="6"/>
                    </a:cubicBezTo>
                    <a:cubicBezTo>
                      <a:pt x="57" y="5"/>
                      <a:pt x="58" y="3"/>
                      <a:pt x="5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6" name="íṣļïde">
                <a:extLst>
                  <a:ext uri="{FF2B5EF4-FFF2-40B4-BE49-F238E27FC236}">
                    <a16:creationId xmlns:a16="http://schemas.microsoft.com/office/drawing/2014/main" xmlns="" id="{3159E96E-AEE6-4FAC-9EF3-ECDE2814917D}"/>
                  </a:ext>
                </a:extLst>
              </p:cNvPr>
              <p:cNvSpPr/>
              <p:nvPr/>
            </p:nvSpPr>
            <p:spPr bwMode="auto">
              <a:xfrm>
                <a:off x="4284608" y="982202"/>
                <a:ext cx="99456" cy="70039"/>
              </a:xfrm>
              <a:custGeom>
                <a:avLst/>
                <a:gdLst>
                  <a:gd name="T0" fmla="*/ 13 w 48"/>
                  <a:gd name="T1" fmla="*/ 0 h 34"/>
                  <a:gd name="T2" fmla="*/ 24 w 48"/>
                  <a:gd name="T3" fmla="*/ 12 h 34"/>
                  <a:gd name="T4" fmla="*/ 27 w 48"/>
                  <a:gd name="T5" fmla="*/ 10 h 34"/>
                  <a:gd name="T6" fmla="*/ 33 w 48"/>
                  <a:gd name="T7" fmla="*/ 15 h 34"/>
                  <a:gd name="T8" fmla="*/ 41 w 48"/>
                  <a:gd name="T9" fmla="*/ 25 h 34"/>
                  <a:gd name="T10" fmla="*/ 48 w 48"/>
                  <a:gd name="T11" fmla="*/ 26 h 34"/>
                  <a:gd name="T12" fmla="*/ 24 w 48"/>
                  <a:gd name="T13" fmla="*/ 28 h 34"/>
                  <a:gd name="T14" fmla="*/ 14 w 48"/>
                  <a:gd name="T15" fmla="*/ 34 h 34"/>
                  <a:gd name="T16" fmla="*/ 0 w 48"/>
                  <a:gd name="T17" fmla="*/ 28 h 34"/>
                  <a:gd name="T18" fmla="*/ 3 w 48"/>
                  <a:gd name="T19" fmla="*/ 26 h 34"/>
                  <a:gd name="T20" fmla="*/ 5 w 48"/>
                  <a:gd name="T21" fmla="*/ 23 h 34"/>
                  <a:gd name="T22" fmla="*/ 5 w 48"/>
                  <a:gd name="T23" fmla="*/ 6 h 34"/>
                  <a:gd name="T24" fmla="*/ 13 w 48"/>
                  <a:gd name="T2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34">
                    <a:moveTo>
                      <a:pt x="13" y="0"/>
                    </a:moveTo>
                    <a:cubicBezTo>
                      <a:pt x="15" y="5"/>
                      <a:pt x="25" y="3"/>
                      <a:pt x="24" y="12"/>
                    </a:cubicBezTo>
                    <a:cubicBezTo>
                      <a:pt x="25" y="13"/>
                      <a:pt x="28" y="10"/>
                      <a:pt x="27" y="10"/>
                    </a:cubicBezTo>
                    <a:cubicBezTo>
                      <a:pt x="30" y="11"/>
                      <a:pt x="29" y="15"/>
                      <a:pt x="33" y="15"/>
                    </a:cubicBezTo>
                    <a:cubicBezTo>
                      <a:pt x="36" y="15"/>
                      <a:pt x="38" y="22"/>
                      <a:pt x="41" y="25"/>
                    </a:cubicBezTo>
                    <a:cubicBezTo>
                      <a:pt x="46" y="23"/>
                      <a:pt x="44" y="23"/>
                      <a:pt x="48" y="26"/>
                    </a:cubicBezTo>
                    <a:cubicBezTo>
                      <a:pt x="44" y="31"/>
                      <a:pt x="31" y="27"/>
                      <a:pt x="24" y="28"/>
                    </a:cubicBezTo>
                    <a:cubicBezTo>
                      <a:pt x="21" y="30"/>
                      <a:pt x="16" y="31"/>
                      <a:pt x="14" y="34"/>
                    </a:cubicBezTo>
                    <a:cubicBezTo>
                      <a:pt x="10" y="31"/>
                      <a:pt x="8" y="26"/>
                      <a:pt x="0" y="28"/>
                    </a:cubicBezTo>
                    <a:cubicBezTo>
                      <a:pt x="0" y="27"/>
                      <a:pt x="2" y="27"/>
                      <a:pt x="3" y="26"/>
                    </a:cubicBezTo>
                    <a:cubicBezTo>
                      <a:pt x="1" y="24"/>
                      <a:pt x="2" y="23"/>
                      <a:pt x="5" y="23"/>
                    </a:cubicBezTo>
                    <a:cubicBezTo>
                      <a:pt x="2" y="16"/>
                      <a:pt x="5" y="14"/>
                      <a:pt x="5" y="6"/>
                    </a:cubicBezTo>
                    <a:cubicBezTo>
                      <a:pt x="9" y="5"/>
                      <a:pt x="13" y="5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7" name="íśļïdè">
                <a:extLst>
                  <a:ext uri="{FF2B5EF4-FFF2-40B4-BE49-F238E27FC236}">
                    <a16:creationId xmlns:a16="http://schemas.microsoft.com/office/drawing/2014/main" xmlns="" id="{901CB823-C6F4-4B16-AF29-B6361A7EFAC2}"/>
                  </a:ext>
                </a:extLst>
              </p:cNvPr>
              <p:cNvSpPr/>
              <p:nvPr/>
            </p:nvSpPr>
            <p:spPr bwMode="auto">
              <a:xfrm>
                <a:off x="7168819" y="2123840"/>
                <a:ext cx="165292" cy="177900"/>
              </a:xfrm>
              <a:custGeom>
                <a:avLst/>
                <a:gdLst>
                  <a:gd name="T0" fmla="*/ 8 w 80"/>
                  <a:gd name="T1" fmla="*/ 12 h 86"/>
                  <a:gd name="T2" fmla="*/ 4 w 80"/>
                  <a:gd name="T3" fmla="*/ 11 h 86"/>
                  <a:gd name="T4" fmla="*/ 0 w 80"/>
                  <a:gd name="T5" fmla="*/ 5 h 86"/>
                  <a:gd name="T6" fmla="*/ 15 w 80"/>
                  <a:gd name="T7" fmla="*/ 3 h 86"/>
                  <a:gd name="T8" fmla="*/ 23 w 80"/>
                  <a:gd name="T9" fmla="*/ 7 h 86"/>
                  <a:gd name="T10" fmla="*/ 23 w 80"/>
                  <a:gd name="T11" fmla="*/ 11 h 86"/>
                  <a:gd name="T12" fmla="*/ 26 w 80"/>
                  <a:gd name="T13" fmla="*/ 14 h 86"/>
                  <a:gd name="T14" fmla="*/ 34 w 80"/>
                  <a:gd name="T15" fmla="*/ 18 h 86"/>
                  <a:gd name="T16" fmla="*/ 47 w 80"/>
                  <a:gd name="T17" fmla="*/ 29 h 86"/>
                  <a:gd name="T18" fmla="*/ 51 w 80"/>
                  <a:gd name="T19" fmla="*/ 35 h 86"/>
                  <a:gd name="T20" fmla="*/ 56 w 80"/>
                  <a:gd name="T21" fmla="*/ 37 h 86"/>
                  <a:gd name="T22" fmla="*/ 60 w 80"/>
                  <a:gd name="T23" fmla="*/ 40 h 86"/>
                  <a:gd name="T24" fmla="*/ 60 w 80"/>
                  <a:gd name="T25" fmla="*/ 44 h 86"/>
                  <a:gd name="T26" fmla="*/ 64 w 80"/>
                  <a:gd name="T27" fmla="*/ 48 h 86"/>
                  <a:gd name="T28" fmla="*/ 69 w 80"/>
                  <a:gd name="T29" fmla="*/ 53 h 86"/>
                  <a:gd name="T30" fmla="*/ 73 w 80"/>
                  <a:gd name="T31" fmla="*/ 57 h 86"/>
                  <a:gd name="T32" fmla="*/ 77 w 80"/>
                  <a:gd name="T33" fmla="*/ 66 h 86"/>
                  <a:gd name="T34" fmla="*/ 79 w 80"/>
                  <a:gd name="T35" fmla="*/ 74 h 86"/>
                  <a:gd name="T36" fmla="*/ 80 w 80"/>
                  <a:gd name="T37" fmla="*/ 80 h 86"/>
                  <a:gd name="T38" fmla="*/ 71 w 80"/>
                  <a:gd name="T39" fmla="*/ 81 h 86"/>
                  <a:gd name="T40" fmla="*/ 64 w 80"/>
                  <a:gd name="T41" fmla="*/ 81 h 86"/>
                  <a:gd name="T42" fmla="*/ 64 w 80"/>
                  <a:gd name="T43" fmla="*/ 78 h 86"/>
                  <a:gd name="T44" fmla="*/ 60 w 80"/>
                  <a:gd name="T45" fmla="*/ 78 h 86"/>
                  <a:gd name="T46" fmla="*/ 51 w 80"/>
                  <a:gd name="T47" fmla="*/ 70 h 86"/>
                  <a:gd name="T48" fmla="*/ 52 w 80"/>
                  <a:gd name="T49" fmla="*/ 66 h 86"/>
                  <a:gd name="T50" fmla="*/ 51 w 80"/>
                  <a:gd name="T51" fmla="*/ 66 h 86"/>
                  <a:gd name="T52" fmla="*/ 49 w 80"/>
                  <a:gd name="T53" fmla="*/ 63 h 86"/>
                  <a:gd name="T54" fmla="*/ 45 w 80"/>
                  <a:gd name="T55" fmla="*/ 63 h 86"/>
                  <a:gd name="T56" fmla="*/ 38 w 80"/>
                  <a:gd name="T57" fmla="*/ 55 h 86"/>
                  <a:gd name="T58" fmla="*/ 34 w 80"/>
                  <a:gd name="T59" fmla="*/ 42 h 86"/>
                  <a:gd name="T60" fmla="*/ 32 w 80"/>
                  <a:gd name="T61" fmla="*/ 46 h 86"/>
                  <a:gd name="T62" fmla="*/ 28 w 80"/>
                  <a:gd name="T63" fmla="*/ 37 h 86"/>
                  <a:gd name="T64" fmla="*/ 24 w 80"/>
                  <a:gd name="T65" fmla="*/ 33 h 86"/>
                  <a:gd name="T66" fmla="*/ 21 w 80"/>
                  <a:gd name="T67" fmla="*/ 31 h 86"/>
                  <a:gd name="T68" fmla="*/ 19 w 80"/>
                  <a:gd name="T69" fmla="*/ 24 h 86"/>
                  <a:gd name="T70" fmla="*/ 13 w 80"/>
                  <a:gd name="T71" fmla="*/ 20 h 86"/>
                  <a:gd name="T72" fmla="*/ 10 w 80"/>
                  <a:gd name="T73" fmla="*/ 16 h 86"/>
                  <a:gd name="T74" fmla="*/ 8 w 80"/>
                  <a:gd name="T75" fmla="*/ 1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0" h="86">
                    <a:moveTo>
                      <a:pt x="8" y="12"/>
                    </a:moveTo>
                    <a:cubicBezTo>
                      <a:pt x="8" y="10"/>
                      <a:pt x="5" y="11"/>
                      <a:pt x="4" y="11"/>
                    </a:cubicBezTo>
                    <a:cubicBezTo>
                      <a:pt x="2" y="9"/>
                      <a:pt x="4" y="4"/>
                      <a:pt x="0" y="5"/>
                    </a:cubicBezTo>
                    <a:cubicBezTo>
                      <a:pt x="5" y="0"/>
                      <a:pt x="9" y="6"/>
                      <a:pt x="15" y="3"/>
                    </a:cubicBezTo>
                    <a:cubicBezTo>
                      <a:pt x="15" y="8"/>
                      <a:pt x="20" y="5"/>
                      <a:pt x="23" y="7"/>
                    </a:cubicBezTo>
                    <a:cubicBezTo>
                      <a:pt x="23" y="7"/>
                      <a:pt x="22" y="10"/>
                      <a:pt x="23" y="11"/>
                    </a:cubicBezTo>
                    <a:cubicBezTo>
                      <a:pt x="24" y="12"/>
                      <a:pt x="27" y="10"/>
                      <a:pt x="26" y="14"/>
                    </a:cubicBezTo>
                    <a:cubicBezTo>
                      <a:pt x="31" y="13"/>
                      <a:pt x="30" y="18"/>
                      <a:pt x="34" y="18"/>
                    </a:cubicBezTo>
                    <a:cubicBezTo>
                      <a:pt x="37" y="18"/>
                      <a:pt x="42" y="29"/>
                      <a:pt x="47" y="29"/>
                    </a:cubicBezTo>
                    <a:cubicBezTo>
                      <a:pt x="51" y="29"/>
                      <a:pt x="49" y="33"/>
                      <a:pt x="51" y="35"/>
                    </a:cubicBezTo>
                    <a:cubicBezTo>
                      <a:pt x="52" y="36"/>
                      <a:pt x="55" y="36"/>
                      <a:pt x="56" y="37"/>
                    </a:cubicBezTo>
                    <a:cubicBezTo>
                      <a:pt x="57" y="37"/>
                      <a:pt x="59" y="40"/>
                      <a:pt x="60" y="40"/>
                    </a:cubicBezTo>
                    <a:cubicBezTo>
                      <a:pt x="61" y="41"/>
                      <a:pt x="59" y="43"/>
                      <a:pt x="60" y="44"/>
                    </a:cubicBezTo>
                    <a:cubicBezTo>
                      <a:pt x="61" y="45"/>
                      <a:pt x="63" y="47"/>
                      <a:pt x="64" y="48"/>
                    </a:cubicBezTo>
                    <a:cubicBezTo>
                      <a:pt x="65" y="49"/>
                      <a:pt x="66" y="53"/>
                      <a:pt x="69" y="53"/>
                    </a:cubicBezTo>
                    <a:cubicBezTo>
                      <a:pt x="70" y="53"/>
                      <a:pt x="72" y="57"/>
                      <a:pt x="73" y="57"/>
                    </a:cubicBezTo>
                    <a:cubicBezTo>
                      <a:pt x="75" y="59"/>
                      <a:pt x="74" y="66"/>
                      <a:pt x="77" y="66"/>
                    </a:cubicBezTo>
                    <a:cubicBezTo>
                      <a:pt x="79" y="67"/>
                      <a:pt x="79" y="72"/>
                      <a:pt x="79" y="74"/>
                    </a:cubicBezTo>
                    <a:cubicBezTo>
                      <a:pt x="78" y="77"/>
                      <a:pt x="74" y="80"/>
                      <a:pt x="80" y="80"/>
                    </a:cubicBezTo>
                    <a:cubicBezTo>
                      <a:pt x="80" y="86"/>
                      <a:pt x="74" y="82"/>
                      <a:pt x="71" y="81"/>
                    </a:cubicBezTo>
                    <a:cubicBezTo>
                      <a:pt x="69" y="81"/>
                      <a:pt x="66" y="82"/>
                      <a:pt x="64" y="81"/>
                    </a:cubicBezTo>
                    <a:cubicBezTo>
                      <a:pt x="63" y="81"/>
                      <a:pt x="64" y="78"/>
                      <a:pt x="64" y="78"/>
                    </a:cubicBezTo>
                    <a:cubicBezTo>
                      <a:pt x="63" y="77"/>
                      <a:pt x="61" y="78"/>
                      <a:pt x="60" y="78"/>
                    </a:cubicBezTo>
                    <a:cubicBezTo>
                      <a:pt x="58" y="76"/>
                      <a:pt x="55" y="70"/>
                      <a:pt x="51" y="70"/>
                    </a:cubicBezTo>
                    <a:cubicBezTo>
                      <a:pt x="51" y="69"/>
                      <a:pt x="52" y="68"/>
                      <a:pt x="52" y="66"/>
                    </a:cubicBezTo>
                    <a:cubicBezTo>
                      <a:pt x="52" y="64"/>
                      <a:pt x="51" y="65"/>
                      <a:pt x="51" y="66"/>
                    </a:cubicBezTo>
                    <a:cubicBezTo>
                      <a:pt x="48" y="67"/>
                      <a:pt x="50" y="63"/>
                      <a:pt x="49" y="63"/>
                    </a:cubicBezTo>
                    <a:cubicBezTo>
                      <a:pt x="48" y="62"/>
                      <a:pt x="46" y="63"/>
                      <a:pt x="45" y="63"/>
                    </a:cubicBezTo>
                    <a:cubicBezTo>
                      <a:pt x="43" y="60"/>
                      <a:pt x="43" y="55"/>
                      <a:pt x="38" y="55"/>
                    </a:cubicBezTo>
                    <a:cubicBezTo>
                      <a:pt x="40" y="48"/>
                      <a:pt x="34" y="48"/>
                      <a:pt x="34" y="42"/>
                    </a:cubicBezTo>
                    <a:cubicBezTo>
                      <a:pt x="32" y="42"/>
                      <a:pt x="32" y="44"/>
                      <a:pt x="32" y="46"/>
                    </a:cubicBezTo>
                    <a:cubicBezTo>
                      <a:pt x="29" y="44"/>
                      <a:pt x="30" y="40"/>
                      <a:pt x="28" y="37"/>
                    </a:cubicBezTo>
                    <a:cubicBezTo>
                      <a:pt x="28" y="36"/>
                      <a:pt x="25" y="34"/>
                      <a:pt x="24" y="33"/>
                    </a:cubicBezTo>
                    <a:cubicBezTo>
                      <a:pt x="24" y="32"/>
                      <a:pt x="23" y="31"/>
                      <a:pt x="21" y="31"/>
                    </a:cubicBezTo>
                    <a:cubicBezTo>
                      <a:pt x="22" y="27"/>
                      <a:pt x="20" y="26"/>
                      <a:pt x="19" y="24"/>
                    </a:cubicBezTo>
                    <a:cubicBezTo>
                      <a:pt x="18" y="21"/>
                      <a:pt x="15" y="21"/>
                      <a:pt x="13" y="20"/>
                    </a:cubicBezTo>
                    <a:cubicBezTo>
                      <a:pt x="13" y="20"/>
                      <a:pt x="9" y="16"/>
                      <a:pt x="10" y="16"/>
                    </a:cubicBezTo>
                    <a:cubicBezTo>
                      <a:pt x="8" y="12"/>
                      <a:pt x="14" y="9"/>
                      <a:pt x="8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8" name="îṩļîḑè">
                <a:extLst>
                  <a:ext uri="{FF2B5EF4-FFF2-40B4-BE49-F238E27FC236}">
                    <a16:creationId xmlns:a16="http://schemas.microsoft.com/office/drawing/2014/main" xmlns="" id="{C9F63950-98D6-4104-9C38-B74EC59B7247}"/>
                  </a:ext>
                </a:extLst>
              </p:cNvPr>
              <p:cNvSpPr/>
              <p:nvPr/>
            </p:nvSpPr>
            <p:spPr bwMode="auto">
              <a:xfrm>
                <a:off x="6346560" y="2401195"/>
                <a:ext cx="119067" cy="217122"/>
              </a:xfrm>
              <a:custGeom>
                <a:avLst/>
                <a:gdLst>
                  <a:gd name="T0" fmla="*/ 43 w 57"/>
                  <a:gd name="T1" fmla="*/ 0 h 104"/>
                  <a:gd name="T2" fmla="*/ 50 w 57"/>
                  <a:gd name="T3" fmla="*/ 1 h 104"/>
                  <a:gd name="T4" fmla="*/ 47 w 57"/>
                  <a:gd name="T5" fmla="*/ 35 h 104"/>
                  <a:gd name="T6" fmla="*/ 43 w 57"/>
                  <a:gd name="T7" fmla="*/ 57 h 104"/>
                  <a:gd name="T8" fmla="*/ 37 w 57"/>
                  <a:gd name="T9" fmla="*/ 67 h 104"/>
                  <a:gd name="T10" fmla="*/ 36 w 57"/>
                  <a:gd name="T11" fmla="*/ 78 h 104"/>
                  <a:gd name="T12" fmla="*/ 36 w 57"/>
                  <a:gd name="T13" fmla="*/ 82 h 104"/>
                  <a:gd name="T14" fmla="*/ 32 w 57"/>
                  <a:gd name="T15" fmla="*/ 83 h 104"/>
                  <a:gd name="T16" fmla="*/ 30 w 57"/>
                  <a:gd name="T17" fmla="*/ 95 h 104"/>
                  <a:gd name="T18" fmla="*/ 28 w 57"/>
                  <a:gd name="T19" fmla="*/ 96 h 104"/>
                  <a:gd name="T20" fmla="*/ 26 w 57"/>
                  <a:gd name="T21" fmla="*/ 102 h 104"/>
                  <a:gd name="T22" fmla="*/ 8 w 57"/>
                  <a:gd name="T23" fmla="*/ 104 h 104"/>
                  <a:gd name="T24" fmla="*/ 6 w 57"/>
                  <a:gd name="T25" fmla="*/ 95 h 104"/>
                  <a:gd name="T26" fmla="*/ 4 w 57"/>
                  <a:gd name="T27" fmla="*/ 91 h 104"/>
                  <a:gd name="T28" fmla="*/ 0 w 57"/>
                  <a:gd name="T29" fmla="*/ 89 h 104"/>
                  <a:gd name="T30" fmla="*/ 0 w 57"/>
                  <a:gd name="T31" fmla="*/ 82 h 104"/>
                  <a:gd name="T32" fmla="*/ 2 w 57"/>
                  <a:gd name="T33" fmla="*/ 80 h 104"/>
                  <a:gd name="T34" fmla="*/ 0 w 57"/>
                  <a:gd name="T35" fmla="*/ 78 h 104"/>
                  <a:gd name="T36" fmla="*/ 4 w 57"/>
                  <a:gd name="T37" fmla="*/ 70 h 104"/>
                  <a:gd name="T38" fmla="*/ 4 w 57"/>
                  <a:gd name="T39" fmla="*/ 67 h 104"/>
                  <a:gd name="T40" fmla="*/ 8 w 57"/>
                  <a:gd name="T41" fmla="*/ 65 h 104"/>
                  <a:gd name="T42" fmla="*/ 11 w 57"/>
                  <a:gd name="T43" fmla="*/ 55 h 104"/>
                  <a:gd name="T44" fmla="*/ 8 w 57"/>
                  <a:gd name="T45" fmla="*/ 50 h 104"/>
                  <a:gd name="T46" fmla="*/ 8 w 57"/>
                  <a:gd name="T47" fmla="*/ 39 h 104"/>
                  <a:gd name="T48" fmla="*/ 11 w 57"/>
                  <a:gd name="T49" fmla="*/ 35 h 104"/>
                  <a:gd name="T50" fmla="*/ 17 w 57"/>
                  <a:gd name="T51" fmla="*/ 31 h 104"/>
                  <a:gd name="T52" fmla="*/ 26 w 57"/>
                  <a:gd name="T53" fmla="*/ 24 h 104"/>
                  <a:gd name="T54" fmla="*/ 32 w 57"/>
                  <a:gd name="T55" fmla="*/ 26 h 104"/>
                  <a:gd name="T56" fmla="*/ 34 w 57"/>
                  <a:gd name="T57" fmla="*/ 14 h 104"/>
                  <a:gd name="T58" fmla="*/ 39 w 57"/>
                  <a:gd name="T59" fmla="*/ 13 h 104"/>
                  <a:gd name="T60" fmla="*/ 43 w 57"/>
                  <a:gd name="T61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104">
                    <a:moveTo>
                      <a:pt x="43" y="0"/>
                    </a:moveTo>
                    <a:cubicBezTo>
                      <a:pt x="45" y="1"/>
                      <a:pt x="47" y="2"/>
                      <a:pt x="50" y="1"/>
                    </a:cubicBezTo>
                    <a:cubicBezTo>
                      <a:pt x="47" y="11"/>
                      <a:pt x="57" y="28"/>
                      <a:pt x="47" y="35"/>
                    </a:cubicBezTo>
                    <a:cubicBezTo>
                      <a:pt x="47" y="43"/>
                      <a:pt x="46" y="50"/>
                      <a:pt x="43" y="57"/>
                    </a:cubicBezTo>
                    <a:cubicBezTo>
                      <a:pt x="42" y="61"/>
                      <a:pt x="41" y="66"/>
                      <a:pt x="37" y="67"/>
                    </a:cubicBezTo>
                    <a:cubicBezTo>
                      <a:pt x="39" y="71"/>
                      <a:pt x="36" y="75"/>
                      <a:pt x="36" y="78"/>
                    </a:cubicBezTo>
                    <a:cubicBezTo>
                      <a:pt x="35" y="79"/>
                      <a:pt x="36" y="81"/>
                      <a:pt x="36" y="82"/>
                    </a:cubicBezTo>
                    <a:cubicBezTo>
                      <a:pt x="35" y="82"/>
                      <a:pt x="32" y="83"/>
                      <a:pt x="32" y="83"/>
                    </a:cubicBezTo>
                    <a:cubicBezTo>
                      <a:pt x="31" y="87"/>
                      <a:pt x="32" y="91"/>
                      <a:pt x="30" y="95"/>
                    </a:cubicBezTo>
                    <a:cubicBezTo>
                      <a:pt x="30" y="95"/>
                      <a:pt x="28" y="95"/>
                      <a:pt x="28" y="96"/>
                    </a:cubicBezTo>
                    <a:cubicBezTo>
                      <a:pt x="28" y="98"/>
                      <a:pt x="25" y="99"/>
                      <a:pt x="26" y="102"/>
                    </a:cubicBezTo>
                    <a:cubicBezTo>
                      <a:pt x="21" y="104"/>
                      <a:pt x="15" y="104"/>
                      <a:pt x="8" y="104"/>
                    </a:cubicBezTo>
                    <a:cubicBezTo>
                      <a:pt x="8" y="99"/>
                      <a:pt x="4" y="100"/>
                      <a:pt x="6" y="95"/>
                    </a:cubicBezTo>
                    <a:cubicBezTo>
                      <a:pt x="4" y="95"/>
                      <a:pt x="4" y="92"/>
                      <a:pt x="4" y="91"/>
                    </a:cubicBezTo>
                    <a:cubicBezTo>
                      <a:pt x="2" y="91"/>
                      <a:pt x="1" y="90"/>
                      <a:pt x="0" y="89"/>
                    </a:cubicBezTo>
                    <a:cubicBezTo>
                      <a:pt x="0" y="87"/>
                      <a:pt x="0" y="84"/>
                      <a:pt x="0" y="82"/>
                    </a:cubicBezTo>
                    <a:cubicBezTo>
                      <a:pt x="0" y="80"/>
                      <a:pt x="2" y="80"/>
                      <a:pt x="2" y="80"/>
                    </a:cubicBezTo>
                    <a:cubicBezTo>
                      <a:pt x="2" y="78"/>
                      <a:pt x="0" y="78"/>
                      <a:pt x="0" y="78"/>
                    </a:cubicBezTo>
                    <a:cubicBezTo>
                      <a:pt x="1" y="75"/>
                      <a:pt x="3" y="72"/>
                      <a:pt x="4" y="70"/>
                    </a:cubicBezTo>
                    <a:cubicBezTo>
                      <a:pt x="4" y="70"/>
                      <a:pt x="3" y="67"/>
                      <a:pt x="4" y="67"/>
                    </a:cubicBezTo>
                    <a:cubicBezTo>
                      <a:pt x="4" y="66"/>
                      <a:pt x="8" y="65"/>
                      <a:pt x="8" y="65"/>
                    </a:cubicBezTo>
                    <a:cubicBezTo>
                      <a:pt x="9" y="62"/>
                      <a:pt x="5" y="49"/>
                      <a:pt x="11" y="55"/>
                    </a:cubicBezTo>
                    <a:cubicBezTo>
                      <a:pt x="12" y="51"/>
                      <a:pt x="8" y="53"/>
                      <a:pt x="8" y="50"/>
                    </a:cubicBezTo>
                    <a:cubicBezTo>
                      <a:pt x="8" y="46"/>
                      <a:pt x="8" y="42"/>
                      <a:pt x="8" y="39"/>
                    </a:cubicBezTo>
                    <a:cubicBezTo>
                      <a:pt x="11" y="39"/>
                      <a:pt x="11" y="37"/>
                      <a:pt x="11" y="35"/>
                    </a:cubicBezTo>
                    <a:cubicBezTo>
                      <a:pt x="15" y="36"/>
                      <a:pt x="15" y="32"/>
                      <a:pt x="17" y="31"/>
                    </a:cubicBezTo>
                    <a:cubicBezTo>
                      <a:pt x="19" y="30"/>
                      <a:pt x="27" y="31"/>
                      <a:pt x="26" y="24"/>
                    </a:cubicBezTo>
                    <a:cubicBezTo>
                      <a:pt x="29" y="23"/>
                      <a:pt x="29" y="26"/>
                      <a:pt x="32" y="26"/>
                    </a:cubicBezTo>
                    <a:cubicBezTo>
                      <a:pt x="30" y="20"/>
                      <a:pt x="34" y="19"/>
                      <a:pt x="34" y="14"/>
                    </a:cubicBezTo>
                    <a:cubicBezTo>
                      <a:pt x="39" y="17"/>
                      <a:pt x="38" y="2"/>
                      <a:pt x="39" y="13"/>
                    </a:cubicBezTo>
                    <a:cubicBezTo>
                      <a:pt x="46" y="10"/>
                      <a:pt x="40" y="2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9" name="íṡḻíḓè">
                <a:extLst>
                  <a:ext uri="{FF2B5EF4-FFF2-40B4-BE49-F238E27FC236}">
                    <a16:creationId xmlns:a16="http://schemas.microsoft.com/office/drawing/2014/main" xmlns="" id="{0E64BB3B-6EF1-463B-A27F-6D54509D0B67}"/>
                  </a:ext>
                </a:extLst>
              </p:cNvPr>
              <p:cNvSpPr/>
              <p:nvPr/>
            </p:nvSpPr>
            <p:spPr bwMode="auto">
              <a:xfrm>
                <a:off x="7448976" y="2389989"/>
                <a:ext cx="638757" cy="469263"/>
              </a:xfrm>
              <a:custGeom>
                <a:avLst/>
                <a:gdLst>
                  <a:gd name="T0" fmla="*/ 178 w 307"/>
                  <a:gd name="T1" fmla="*/ 19 h 226"/>
                  <a:gd name="T2" fmla="*/ 171 w 307"/>
                  <a:gd name="T3" fmla="*/ 22 h 226"/>
                  <a:gd name="T4" fmla="*/ 180 w 307"/>
                  <a:gd name="T5" fmla="*/ 34 h 226"/>
                  <a:gd name="T6" fmla="*/ 206 w 307"/>
                  <a:gd name="T7" fmla="*/ 48 h 226"/>
                  <a:gd name="T8" fmla="*/ 214 w 307"/>
                  <a:gd name="T9" fmla="*/ 37 h 226"/>
                  <a:gd name="T10" fmla="*/ 216 w 307"/>
                  <a:gd name="T11" fmla="*/ 30 h 226"/>
                  <a:gd name="T12" fmla="*/ 218 w 307"/>
                  <a:gd name="T13" fmla="*/ 13 h 226"/>
                  <a:gd name="T14" fmla="*/ 223 w 307"/>
                  <a:gd name="T15" fmla="*/ 4 h 226"/>
                  <a:gd name="T16" fmla="*/ 229 w 307"/>
                  <a:gd name="T17" fmla="*/ 11 h 226"/>
                  <a:gd name="T18" fmla="*/ 238 w 307"/>
                  <a:gd name="T19" fmla="*/ 30 h 226"/>
                  <a:gd name="T20" fmla="*/ 247 w 307"/>
                  <a:gd name="T21" fmla="*/ 43 h 226"/>
                  <a:gd name="T22" fmla="*/ 257 w 307"/>
                  <a:gd name="T23" fmla="*/ 56 h 226"/>
                  <a:gd name="T24" fmla="*/ 262 w 307"/>
                  <a:gd name="T25" fmla="*/ 71 h 226"/>
                  <a:gd name="T26" fmla="*/ 268 w 307"/>
                  <a:gd name="T27" fmla="*/ 75 h 226"/>
                  <a:gd name="T28" fmla="*/ 279 w 307"/>
                  <a:gd name="T29" fmla="*/ 82 h 226"/>
                  <a:gd name="T30" fmla="*/ 288 w 307"/>
                  <a:gd name="T31" fmla="*/ 101 h 226"/>
                  <a:gd name="T32" fmla="*/ 292 w 307"/>
                  <a:gd name="T33" fmla="*/ 104 h 226"/>
                  <a:gd name="T34" fmla="*/ 303 w 307"/>
                  <a:gd name="T35" fmla="*/ 112 h 226"/>
                  <a:gd name="T36" fmla="*/ 307 w 307"/>
                  <a:gd name="T37" fmla="*/ 143 h 226"/>
                  <a:gd name="T38" fmla="*/ 301 w 307"/>
                  <a:gd name="T39" fmla="*/ 158 h 226"/>
                  <a:gd name="T40" fmla="*/ 301 w 307"/>
                  <a:gd name="T41" fmla="*/ 164 h 226"/>
                  <a:gd name="T42" fmla="*/ 298 w 307"/>
                  <a:gd name="T43" fmla="*/ 175 h 226"/>
                  <a:gd name="T44" fmla="*/ 287 w 307"/>
                  <a:gd name="T45" fmla="*/ 185 h 226"/>
                  <a:gd name="T46" fmla="*/ 277 w 307"/>
                  <a:gd name="T47" fmla="*/ 212 h 226"/>
                  <a:gd name="T48" fmla="*/ 260 w 307"/>
                  <a:gd name="T49" fmla="*/ 220 h 226"/>
                  <a:gd name="T50" fmla="*/ 253 w 307"/>
                  <a:gd name="T51" fmla="*/ 226 h 226"/>
                  <a:gd name="T52" fmla="*/ 238 w 307"/>
                  <a:gd name="T53" fmla="*/ 222 h 226"/>
                  <a:gd name="T54" fmla="*/ 205 w 307"/>
                  <a:gd name="T55" fmla="*/ 216 h 226"/>
                  <a:gd name="T56" fmla="*/ 203 w 307"/>
                  <a:gd name="T57" fmla="*/ 205 h 226"/>
                  <a:gd name="T58" fmla="*/ 201 w 307"/>
                  <a:gd name="T59" fmla="*/ 199 h 226"/>
                  <a:gd name="T60" fmla="*/ 186 w 307"/>
                  <a:gd name="T61" fmla="*/ 188 h 226"/>
                  <a:gd name="T62" fmla="*/ 178 w 307"/>
                  <a:gd name="T63" fmla="*/ 179 h 226"/>
                  <a:gd name="T64" fmla="*/ 164 w 307"/>
                  <a:gd name="T65" fmla="*/ 173 h 226"/>
                  <a:gd name="T66" fmla="*/ 156 w 307"/>
                  <a:gd name="T67" fmla="*/ 170 h 226"/>
                  <a:gd name="T68" fmla="*/ 121 w 307"/>
                  <a:gd name="T69" fmla="*/ 162 h 226"/>
                  <a:gd name="T70" fmla="*/ 102 w 307"/>
                  <a:gd name="T71" fmla="*/ 168 h 226"/>
                  <a:gd name="T72" fmla="*/ 95 w 307"/>
                  <a:gd name="T73" fmla="*/ 171 h 226"/>
                  <a:gd name="T74" fmla="*/ 89 w 307"/>
                  <a:gd name="T75" fmla="*/ 177 h 226"/>
                  <a:gd name="T76" fmla="*/ 85 w 307"/>
                  <a:gd name="T77" fmla="*/ 177 h 226"/>
                  <a:gd name="T78" fmla="*/ 52 w 307"/>
                  <a:gd name="T79" fmla="*/ 183 h 226"/>
                  <a:gd name="T80" fmla="*/ 46 w 307"/>
                  <a:gd name="T81" fmla="*/ 186 h 226"/>
                  <a:gd name="T82" fmla="*/ 14 w 307"/>
                  <a:gd name="T83" fmla="*/ 192 h 226"/>
                  <a:gd name="T84" fmla="*/ 18 w 307"/>
                  <a:gd name="T85" fmla="*/ 171 h 226"/>
                  <a:gd name="T86" fmla="*/ 14 w 307"/>
                  <a:gd name="T87" fmla="*/ 160 h 226"/>
                  <a:gd name="T88" fmla="*/ 14 w 307"/>
                  <a:gd name="T89" fmla="*/ 153 h 226"/>
                  <a:gd name="T90" fmla="*/ 9 w 307"/>
                  <a:gd name="T91" fmla="*/ 142 h 226"/>
                  <a:gd name="T92" fmla="*/ 7 w 307"/>
                  <a:gd name="T93" fmla="*/ 132 h 226"/>
                  <a:gd name="T94" fmla="*/ 3 w 307"/>
                  <a:gd name="T95" fmla="*/ 121 h 226"/>
                  <a:gd name="T96" fmla="*/ 5 w 307"/>
                  <a:gd name="T97" fmla="*/ 112 h 226"/>
                  <a:gd name="T98" fmla="*/ 5 w 307"/>
                  <a:gd name="T99" fmla="*/ 88 h 226"/>
                  <a:gd name="T100" fmla="*/ 26 w 307"/>
                  <a:gd name="T101" fmla="*/ 75 h 226"/>
                  <a:gd name="T102" fmla="*/ 50 w 307"/>
                  <a:gd name="T103" fmla="*/ 69 h 226"/>
                  <a:gd name="T104" fmla="*/ 63 w 307"/>
                  <a:gd name="T105" fmla="*/ 63 h 226"/>
                  <a:gd name="T106" fmla="*/ 68 w 307"/>
                  <a:gd name="T107" fmla="*/ 43 h 226"/>
                  <a:gd name="T108" fmla="*/ 85 w 307"/>
                  <a:gd name="T109" fmla="*/ 43 h 226"/>
                  <a:gd name="T110" fmla="*/ 89 w 307"/>
                  <a:gd name="T111" fmla="*/ 30 h 226"/>
                  <a:gd name="T112" fmla="*/ 104 w 307"/>
                  <a:gd name="T113" fmla="*/ 20 h 226"/>
                  <a:gd name="T114" fmla="*/ 115 w 307"/>
                  <a:gd name="T115" fmla="*/ 26 h 226"/>
                  <a:gd name="T116" fmla="*/ 119 w 307"/>
                  <a:gd name="T117" fmla="*/ 28 h 226"/>
                  <a:gd name="T118" fmla="*/ 123 w 307"/>
                  <a:gd name="T119" fmla="*/ 24 h 226"/>
                  <a:gd name="T120" fmla="*/ 136 w 307"/>
                  <a:gd name="T121" fmla="*/ 13 h 226"/>
                  <a:gd name="T122" fmla="*/ 145 w 307"/>
                  <a:gd name="T123" fmla="*/ 9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07" h="226">
                    <a:moveTo>
                      <a:pt x="178" y="9"/>
                    </a:moveTo>
                    <a:cubicBezTo>
                      <a:pt x="178" y="12"/>
                      <a:pt x="178" y="16"/>
                      <a:pt x="178" y="19"/>
                    </a:cubicBezTo>
                    <a:cubicBezTo>
                      <a:pt x="177" y="19"/>
                      <a:pt x="175" y="19"/>
                      <a:pt x="173" y="19"/>
                    </a:cubicBezTo>
                    <a:cubicBezTo>
                      <a:pt x="175" y="21"/>
                      <a:pt x="174" y="22"/>
                      <a:pt x="171" y="22"/>
                    </a:cubicBezTo>
                    <a:cubicBezTo>
                      <a:pt x="174" y="26"/>
                      <a:pt x="171" y="25"/>
                      <a:pt x="171" y="30"/>
                    </a:cubicBezTo>
                    <a:cubicBezTo>
                      <a:pt x="173" y="33"/>
                      <a:pt x="176" y="34"/>
                      <a:pt x="180" y="34"/>
                    </a:cubicBezTo>
                    <a:cubicBezTo>
                      <a:pt x="181" y="42"/>
                      <a:pt x="193" y="38"/>
                      <a:pt x="193" y="47"/>
                    </a:cubicBezTo>
                    <a:cubicBezTo>
                      <a:pt x="198" y="47"/>
                      <a:pt x="204" y="46"/>
                      <a:pt x="206" y="48"/>
                    </a:cubicBezTo>
                    <a:cubicBezTo>
                      <a:pt x="210" y="48"/>
                      <a:pt x="207" y="40"/>
                      <a:pt x="214" y="43"/>
                    </a:cubicBezTo>
                    <a:cubicBezTo>
                      <a:pt x="213" y="42"/>
                      <a:pt x="211" y="37"/>
                      <a:pt x="214" y="37"/>
                    </a:cubicBezTo>
                    <a:cubicBezTo>
                      <a:pt x="216" y="37"/>
                      <a:pt x="213" y="34"/>
                      <a:pt x="214" y="32"/>
                    </a:cubicBezTo>
                    <a:cubicBezTo>
                      <a:pt x="214" y="32"/>
                      <a:pt x="216" y="31"/>
                      <a:pt x="216" y="30"/>
                    </a:cubicBezTo>
                    <a:cubicBezTo>
                      <a:pt x="216" y="28"/>
                      <a:pt x="218" y="26"/>
                      <a:pt x="218" y="22"/>
                    </a:cubicBezTo>
                    <a:cubicBezTo>
                      <a:pt x="217" y="21"/>
                      <a:pt x="215" y="19"/>
                      <a:pt x="218" y="13"/>
                    </a:cubicBezTo>
                    <a:cubicBezTo>
                      <a:pt x="218" y="13"/>
                      <a:pt x="221" y="13"/>
                      <a:pt x="221" y="13"/>
                    </a:cubicBezTo>
                    <a:cubicBezTo>
                      <a:pt x="223" y="11"/>
                      <a:pt x="221" y="5"/>
                      <a:pt x="223" y="4"/>
                    </a:cubicBezTo>
                    <a:cubicBezTo>
                      <a:pt x="227" y="3"/>
                      <a:pt x="224" y="9"/>
                      <a:pt x="227" y="11"/>
                    </a:cubicBezTo>
                    <a:cubicBezTo>
                      <a:pt x="227" y="11"/>
                      <a:pt x="229" y="11"/>
                      <a:pt x="229" y="11"/>
                    </a:cubicBezTo>
                    <a:cubicBezTo>
                      <a:pt x="230" y="14"/>
                      <a:pt x="231" y="18"/>
                      <a:pt x="232" y="20"/>
                    </a:cubicBezTo>
                    <a:cubicBezTo>
                      <a:pt x="234" y="24"/>
                      <a:pt x="238" y="26"/>
                      <a:pt x="238" y="30"/>
                    </a:cubicBezTo>
                    <a:cubicBezTo>
                      <a:pt x="243" y="25"/>
                      <a:pt x="240" y="33"/>
                      <a:pt x="246" y="32"/>
                    </a:cubicBezTo>
                    <a:cubicBezTo>
                      <a:pt x="245" y="36"/>
                      <a:pt x="245" y="40"/>
                      <a:pt x="247" y="43"/>
                    </a:cubicBezTo>
                    <a:cubicBezTo>
                      <a:pt x="250" y="46"/>
                      <a:pt x="247" y="50"/>
                      <a:pt x="249" y="56"/>
                    </a:cubicBezTo>
                    <a:cubicBezTo>
                      <a:pt x="254" y="50"/>
                      <a:pt x="250" y="55"/>
                      <a:pt x="257" y="56"/>
                    </a:cubicBezTo>
                    <a:cubicBezTo>
                      <a:pt x="257" y="59"/>
                      <a:pt x="255" y="59"/>
                      <a:pt x="255" y="61"/>
                    </a:cubicBezTo>
                    <a:cubicBezTo>
                      <a:pt x="258" y="64"/>
                      <a:pt x="263" y="64"/>
                      <a:pt x="262" y="71"/>
                    </a:cubicBezTo>
                    <a:cubicBezTo>
                      <a:pt x="264" y="71"/>
                      <a:pt x="267" y="70"/>
                      <a:pt x="268" y="71"/>
                    </a:cubicBezTo>
                    <a:cubicBezTo>
                      <a:pt x="268" y="71"/>
                      <a:pt x="267" y="74"/>
                      <a:pt x="268" y="75"/>
                    </a:cubicBezTo>
                    <a:cubicBezTo>
                      <a:pt x="268" y="75"/>
                      <a:pt x="271" y="74"/>
                      <a:pt x="272" y="75"/>
                    </a:cubicBezTo>
                    <a:cubicBezTo>
                      <a:pt x="274" y="77"/>
                      <a:pt x="273" y="83"/>
                      <a:pt x="279" y="82"/>
                    </a:cubicBezTo>
                    <a:cubicBezTo>
                      <a:pt x="279" y="87"/>
                      <a:pt x="282" y="92"/>
                      <a:pt x="285" y="95"/>
                    </a:cubicBezTo>
                    <a:cubicBezTo>
                      <a:pt x="286" y="97"/>
                      <a:pt x="287" y="99"/>
                      <a:pt x="288" y="101"/>
                    </a:cubicBezTo>
                    <a:cubicBezTo>
                      <a:pt x="289" y="101"/>
                      <a:pt x="291" y="100"/>
                      <a:pt x="292" y="101"/>
                    </a:cubicBezTo>
                    <a:cubicBezTo>
                      <a:pt x="293" y="101"/>
                      <a:pt x="291" y="104"/>
                      <a:pt x="292" y="104"/>
                    </a:cubicBezTo>
                    <a:cubicBezTo>
                      <a:pt x="294" y="106"/>
                      <a:pt x="297" y="105"/>
                      <a:pt x="296" y="104"/>
                    </a:cubicBezTo>
                    <a:cubicBezTo>
                      <a:pt x="300" y="108"/>
                      <a:pt x="297" y="113"/>
                      <a:pt x="303" y="112"/>
                    </a:cubicBezTo>
                    <a:cubicBezTo>
                      <a:pt x="299" y="117"/>
                      <a:pt x="304" y="124"/>
                      <a:pt x="305" y="132"/>
                    </a:cubicBezTo>
                    <a:cubicBezTo>
                      <a:pt x="306" y="137"/>
                      <a:pt x="303" y="141"/>
                      <a:pt x="307" y="143"/>
                    </a:cubicBezTo>
                    <a:cubicBezTo>
                      <a:pt x="303" y="146"/>
                      <a:pt x="304" y="149"/>
                      <a:pt x="303" y="157"/>
                    </a:cubicBezTo>
                    <a:cubicBezTo>
                      <a:pt x="303" y="156"/>
                      <a:pt x="300" y="157"/>
                      <a:pt x="301" y="158"/>
                    </a:cubicBezTo>
                    <a:cubicBezTo>
                      <a:pt x="302" y="158"/>
                      <a:pt x="303" y="158"/>
                      <a:pt x="303" y="158"/>
                    </a:cubicBezTo>
                    <a:cubicBezTo>
                      <a:pt x="303" y="159"/>
                      <a:pt x="302" y="163"/>
                      <a:pt x="301" y="164"/>
                    </a:cubicBezTo>
                    <a:cubicBezTo>
                      <a:pt x="301" y="164"/>
                      <a:pt x="298" y="166"/>
                      <a:pt x="298" y="166"/>
                    </a:cubicBezTo>
                    <a:cubicBezTo>
                      <a:pt x="297" y="168"/>
                      <a:pt x="301" y="171"/>
                      <a:pt x="298" y="175"/>
                    </a:cubicBezTo>
                    <a:cubicBezTo>
                      <a:pt x="294" y="175"/>
                      <a:pt x="295" y="180"/>
                      <a:pt x="290" y="179"/>
                    </a:cubicBezTo>
                    <a:cubicBezTo>
                      <a:pt x="291" y="183"/>
                      <a:pt x="290" y="185"/>
                      <a:pt x="287" y="185"/>
                    </a:cubicBezTo>
                    <a:cubicBezTo>
                      <a:pt x="288" y="192"/>
                      <a:pt x="284" y="194"/>
                      <a:pt x="285" y="201"/>
                    </a:cubicBezTo>
                    <a:cubicBezTo>
                      <a:pt x="277" y="200"/>
                      <a:pt x="278" y="207"/>
                      <a:pt x="277" y="212"/>
                    </a:cubicBezTo>
                    <a:cubicBezTo>
                      <a:pt x="275" y="212"/>
                      <a:pt x="272" y="212"/>
                      <a:pt x="272" y="214"/>
                    </a:cubicBezTo>
                    <a:cubicBezTo>
                      <a:pt x="271" y="218"/>
                      <a:pt x="264" y="218"/>
                      <a:pt x="260" y="220"/>
                    </a:cubicBezTo>
                    <a:cubicBezTo>
                      <a:pt x="259" y="221"/>
                      <a:pt x="258" y="223"/>
                      <a:pt x="257" y="224"/>
                    </a:cubicBezTo>
                    <a:cubicBezTo>
                      <a:pt x="255" y="224"/>
                      <a:pt x="253" y="223"/>
                      <a:pt x="253" y="226"/>
                    </a:cubicBezTo>
                    <a:cubicBezTo>
                      <a:pt x="249" y="223"/>
                      <a:pt x="247" y="219"/>
                      <a:pt x="242" y="218"/>
                    </a:cubicBezTo>
                    <a:cubicBezTo>
                      <a:pt x="238" y="216"/>
                      <a:pt x="239" y="221"/>
                      <a:pt x="238" y="222"/>
                    </a:cubicBezTo>
                    <a:cubicBezTo>
                      <a:pt x="234" y="224"/>
                      <a:pt x="228" y="221"/>
                      <a:pt x="225" y="226"/>
                    </a:cubicBezTo>
                    <a:cubicBezTo>
                      <a:pt x="218" y="222"/>
                      <a:pt x="213" y="217"/>
                      <a:pt x="205" y="216"/>
                    </a:cubicBezTo>
                    <a:cubicBezTo>
                      <a:pt x="207" y="214"/>
                      <a:pt x="207" y="212"/>
                      <a:pt x="205" y="207"/>
                    </a:cubicBezTo>
                    <a:cubicBezTo>
                      <a:pt x="204" y="206"/>
                      <a:pt x="203" y="207"/>
                      <a:pt x="203" y="205"/>
                    </a:cubicBezTo>
                    <a:cubicBezTo>
                      <a:pt x="203" y="205"/>
                      <a:pt x="203" y="203"/>
                      <a:pt x="203" y="203"/>
                    </a:cubicBezTo>
                    <a:cubicBezTo>
                      <a:pt x="202" y="201"/>
                      <a:pt x="197" y="200"/>
                      <a:pt x="201" y="199"/>
                    </a:cubicBezTo>
                    <a:cubicBezTo>
                      <a:pt x="200" y="198"/>
                      <a:pt x="192" y="194"/>
                      <a:pt x="191" y="198"/>
                    </a:cubicBezTo>
                    <a:cubicBezTo>
                      <a:pt x="189" y="195"/>
                      <a:pt x="189" y="190"/>
                      <a:pt x="186" y="188"/>
                    </a:cubicBezTo>
                    <a:cubicBezTo>
                      <a:pt x="185" y="184"/>
                      <a:pt x="187" y="183"/>
                      <a:pt x="188" y="181"/>
                    </a:cubicBezTo>
                    <a:cubicBezTo>
                      <a:pt x="186" y="179"/>
                      <a:pt x="184" y="180"/>
                      <a:pt x="178" y="179"/>
                    </a:cubicBezTo>
                    <a:cubicBezTo>
                      <a:pt x="175" y="181"/>
                      <a:pt x="175" y="188"/>
                      <a:pt x="167" y="186"/>
                    </a:cubicBezTo>
                    <a:cubicBezTo>
                      <a:pt x="169" y="179"/>
                      <a:pt x="162" y="181"/>
                      <a:pt x="164" y="173"/>
                    </a:cubicBezTo>
                    <a:cubicBezTo>
                      <a:pt x="159" y="173"/>
                      <a:pt x="158" y="170"/>
                      <a:pt x="152" y="171"/>
                    </a:cubicBezTo>
                    <a:cubicBezTo>
                      <a:pt x="152" y="170"/>
                      <a:pt x="155" y="170"/>
                      <a:pt x="156" y="170"/>
                    </a:cubicBezTo>
                    <a:cubicBezTo>
                      <a:pt x="151" y="164"/>
                      <a:pt x="147" y="169"/>
                      <a:pt x="137" y="168"/>
                    </a:cubicBezTo>
                    <a:cubicBezTo>
                      <a:pt x="131" y="166"/>
                      <a:pt x="126" y="164"/>
                      <a:pt x="121" y="162"/>
                    </a:cubicBezTo>
                    <a:cubicBezTo>
                      <a:pt x="116" y="164"/>
                      <a:pt x="111" y="163"/>
                      <a:pt x="109" y="168"/>
                    </a:cubicBezTo>
                    <a:cubicBezTo>
                      <a:pt x="107" y="168"/>
                      <a:pt x="104" y="167"/>
                      <a:pt x="102" y="168"/>
                    </a:cubicBezTo>
                    <a:cubicBezTo>
                      <a:pt x="100" y="168"/>
                      <a:pt x="101" y="169"/>
                      <a:pt x="100" y="170"/>
                    </a:cubicBezTo>
                    <a:cubicBezTo>
                      <a:pt x="97" y="170"/>
                      <a:pt x="98" y="166"/>
                      <a:pt x="95" y="171"/>
                    </a:cubicBezTo>
                    <a:cubicBezTo>
                      <a:pt x="94" y="172"/>
                      <a:pt x="92" y="173"/>
                      <a:pt x="93" y="175"/>
                    </a:cubicBezTo>
                    <a:cubicBezTo>
                      <a:pt x="90" y="173"/>
                      <a:pt x="89" y="169"/>
                      <a:pt x="89" y="177"/>
                    </a:cubicBezTo>
                    <a:cubicBezTo>
                      <a:pt x="87" y="177"/>
                      <a:pt x="87" y="175"/>
                      <a:pt x="85" y="175"/>
                    </a:cubicBezTo>
                    <a:cubicBezTo>
                      <a:pt x="83" y="175"/>
                      <a:pt x="85" y="177"/>
                      <a:pt x="85" y="177"/>
                    </a:cubicBezTo>
                    <a:cubicBezTo>
                      <a:pt x="83" y="181"/>
                      <a:pt x="77" y="179"/>
                      <a:pt x="76" y="185"/>
                    </a:cubicBezTo>
                    <a:cubicBezTo>
                      <a:pt x="71" y="181"/>
                      <a:pt x="60" y="183"/>
                      <a:pt x="52" y="183"/>
                    </a:cubicBezTo>
                    <a:cubicBezTo>
                      <a:pt x="49" y="182"/>
                      <a:pt x="51" y="186"/>
                      <a:pt x="50" y="186"/>
                    </a:cubicBezTo>
                    <a:cubicBezTo>
                      <a:pt x="49" y="187"/>
                      <a:pt x="47" y="186"/>
                      <a:pt x="46" y="186"/>
                    </a:cubicBezTo>
                    <a:cubicBezTo>
                      <a:pt x="44" y="187"/>
                      <a:pt x="43" y="188"/>
                      <a:pt x="40" y="188"/>
                    </a:cubicBezTo>
                    <a:cubicBezTo>
                      <a:pt x="35" y="190"/>
                      <a:pt x="26" y="194"/>
                      <a:pt x="14" y="192"/>
                    </a:cubicBezTo>
                    <a:cubicBezTo>
                      <a:pt x="15" y="187"/>
                      <a:pt x="14" y="181"/>
                      <a:pt x="20" y="181"/>
                    </a:cubicBezTo>
                    <a:cubicBezTo>
                      <a:pt x="19" y="178"/>
                      <a:pt x="22" y="172"/>
                      <a:pt x="18" y="171"/>
                    </a:cubicBezTo>
                    <a:cubicBezTo>
                      <a:pt x="13" y="171"/>
                      <a:pt x="20" y="170"/>
                      <a:pt x="18" y="164"/>
                    </a:cubicBezTo>
                    <a:cubicBezTo>
                      <a:pt x="16" y="159"/>
                      <a:pt x="16" y="168"/>
                      <a:pt x="14" y="160"/>
                    </a:cubicBezTo>
                    <a:cubicBezTo>
                      <a:pt x="14" y="160"/>
                      <a:pt x="15" y="157"/>
                      <a:pt x="14" y="157"/>
                    </a:cubicBezTo>
                    <a:cubicBezTo>
                      <a:pt x="12" y="154"/>
                      <a:pt x="15" y="156"/>
                      <a:pt x="14" y="153"/>
                    </a:cubicBezTo>
                    <a:cubicBezTo>
                      <a:pt x="14" y="149"/>
                      <a:pt x="10" y="146"/>
                      <a:pt x="13" y="143"/>
                    </a:cubicBezTo>
                    <a:cubicBezTo>
                      <a:pt x="13" y="141"/>
                      <a:pt x="10" y="143"/>
                      <a:pt x="9" y="142"/>
                    </a:cubicBezTo>
                    <a:cubicBezTo>
                      <a:pt x="8" y="141"/>
                      <a:pt x="9" y="139"/>
                      <a:pt x="9" y="138"/>
                    </a:cubicBezTo>
                    <a:cubicBezTo>
                      <a:pt x="9" y="138"/>
                      <a:pt x="7" y="132"/>
                      <a:pt x="7" y="132"/>
                    </a:cubicBezTo>
                    <a:cubicBezTo>
                      <a:pt x="4" y="130"/>
                      <a:pt x="8" y="131"/>
                      <a:pt x="7" y="129"/>
                    </a:cubicBezTo>
                    <a:cubicBezTo>
                      <a:pt x="6" y="126"/>
                      <a:pt x="2" y="125"/>
                      <a:pt x="3" y="121"/>
                    </a:cubicBezTo>
                    <a:cubicBezTo>
                      <a:pt x="8" y="122"/>
                      <a:pt x="5" y="114"/>
                      <a:pt x="9" y="114"/>
                    </a:cubicBezTo>
                    <a:cubicBezTo>
                      <a:pt x="9" y="111"/>
                      <a:pt x="6" y="113"/>
                      <a:pt x="5" y="112"/>
                    </a:cubicBezTo>
                    <a:cubicBezTo>
                      <a:pt x="4" y="110"/>
                      <a:pt x="6" y="105"/>
                      <a:pt x="1" y="106"/>
                    </a:cubicBezTo>
                    <a:cubicBezTo>
                      <a:pt x="0" y="98"/>
                      <a:pt x="4" y="94"/>
                      <a:pt x="5" y="88"/>
                    </a:cubicBezTo>
                    <a:cubicBezTo>
                      <a:pt x="7" y="91"/>
                      <a:pt x="14" y="89"/>
                      <a:pt x="14" y="84"/>
                    </a:cubicBezTo>
                    <a:cubicBezTo>
                      <a:pt x="15" y="80"/>
                      <a:pt x="26" y="83"/>
                      <a:pt x="26" y="75"/>
                    </a:cubicBezTo>
                    <a:cubicBezTo>
                      <a:pt x="36" y="76"/>
                      <a:pt x="41" y="71"/>
                      <a:pt x="50" y="71"/>
                    </a:cubicBezTo>
                    <a:cubicBezTo>
                      <a:pt x="52" y="71"/>
                      <a:pt x="50" y="68"/>
                      <a:pt x="50" y="69"/>
                    </a:cubicBezTo>
                    <a:cubicBezTo>
                      <a:pt x="53" y="65"/>
                      <a:pt x="59" y="68"/>
                      <a:pt x="59" y="61"/>
                    </a:cubicBezTo>
                    <a:cubicBezTo>
                      <a:pt x="61" y="62"/>
                      <a:pt x="61" y="63"/>
                      <a:pt x="63" y="63"/>
                    </a:cubicBezTo>
                    <a:cubicBezTo>
                      <a:pt x="67" y="64"/>
                      <a:pt x="62" y="55"/>
                      <a:pt x="68" y="58"/>
                    </a:cubicBezTo>
                    <a:cubicBezTo>
                      <a:pt x="67" y="50"/>
                      <a:pt x="68" y="51"/>
                      <a:pt x="68" y="43"/>
                    </a:cubicBezTo>
                    <a:cubicBezTo>
                      <a:pt x="73" y="43"/>
                      <a:pt x="76" y="45"/>
                      <a:pt x="80" y="47"/>
                    </a:cubicBezTo>
                    <a:cubicBezTo>
                      <a:pt x="82" y="45"/>
                      <a:pt x="82" y="42"/>
                      <a:pt x="85" y="43"/>
                    </a:cubicBezTo>
                    <a:cubicBezTo>
                      <a:pt x="83" y="39"/>
                      <a:pt x="90" y="36"/>
                      <a:pt x="85" y="35"/>
                    </a:cubicBezTo>
                    <a:cubicBezTo>
                      <a:pt x="86" y="33"/>
                      <a:pt x="89" y="33"/>
                      <a:pt x="89" y="30"/>
                    </a:cubicBezTo>
                    <a:cubicBezTo>
                      <a:pt x="95" y="31"/>
                      <a:pt x="91" y="23"/>
                      <a:pt x="98" y="26"/>
                    </a:cubicBezTo>
                    <a:cubicBezTo>
                      <a:pt x="100" y="24"/>
                      <a:pt x="102" y="22"/>
                      <a:pt x="104" y="20"/>
                    </a:cubicBezTo>
                    <a:cubicBezTo>
                      <a:pt x="106" y="22"/>
                      <a:pt x="109" y="23"/>
                      <a:pt x="113" y="22"/>
                    </a:cubicBezTo>
                    <a:cubicBezTo>
                      <a:pt x="109" y="26"/>
                      <a:pt x="114" y="24"/>
                      <a:pt x="115" y="26"/>
                    </a:cubicBezTo>
                    <a:cubicBezTo>
                      <a:pt x="115" y="26"/>
                      <a:pt x="115" y="28"/>
                      <a:pt x="115" y="28"/>
                    </a:cubicBezTo>
                    <a:cubicBezTo>
                      <a:pt x="116" y="28"/>
                      <a:pt x="118" y="27"/>
                      <a:pt x="119" y="28"/>
                    </a:cubicBezTo>
                    <a:cubicBezTo>
                      <a:pt x="119" y="28"/>
                      <a:pt x="121" y="33"/>
                      <a:pt x="126" y="32"/>
                    </a:cubicBezTo>
                    <a:cubicBezTo>
                      <a:pt x="129" y="33"/>
                      <a:pt x="127" y="22"/>
                      <a:pt x="123" y="24"/>
                    </a:cubicBezTo>
                    <a:cubicBezTo>
                      <a:pt x="124" y="22"/>
                      <a:pt x="126" y="21"/>
                      <a:pt x="128" y="20"/>
                    </a:cubicBezTo>
                    <a:cubicBezTo>
                      <a:pt x="128" y="16"/>
                      <a:pt x="131" y="13"/>
                      <a:pt x="136" y="13"/>
                    </a:cubicBezTo>
                    <a:cubicBezTo>
                      <a:pt x="135" y="9"/>
                      <a:pt x="137" y="7"/>
                      <a:pt x="141" y="7"/>
                    </a:cubicBezTo>
                    <a:cubicBezTo>
                      <a:pt x="138" y="13"/>
                      <a:pt x="140" y="10"/>
                      <a:pt x="145" y="9"/>
                    </a:cubicBezTo>
                    <a:cubicBezTo>
                      <a:pt x="153" y="0"/>
                      <a:pt x="168" y="9"/>
                      <a:pt x="178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</p:grpSp>
        <p:grpSp>
          <p:nvGrpSpPr>
            <p:cNvPr id="7" name="î$liḋé">
              <a:extLst>
                <a:ext uri="{FF2B5EF4-FFF2-40B4-BE49-F238E27FC236}">
                  <a16:creationId xmlns:a16="http://schemas.microsoft.com/office/drawing/2014/main" xmlns="" id="{8DC6CEC7-E5C3-4B76-85FB-84232A4D9EA6}"/>
                </a:ext>
              </a:extLst>
            </p:cNvPr>
            <p:cNvGrpSpPr/>
            <p:nvPr/>
          </p:nvGrpSpPr>
          <p:grpSpPr>
            <a:xfrm>
              <a:off x="1503800" y="2992330"/>
              <a:ext cx="318389" cy="431544"/>
              <a:chOff x="654918" y="1726002"/>
              <a:chExt cx="1800994" cy="2441075"/>
            </a:xfrm>
          </p:grpSpPr>
          <p:sp>
            <p:nvSpPr>
              <p:cNvPr id="31" name="íṣļïdè">
                <a:extLst>
                  <a:ext uri="{FF2B5EF4-FFF2-40B4-BE49-F238E27FC236}">
                    <a16:creationId xmlns:a16="http://schemas.microsoft.com/office/drawing/2014/main" xmlns="" id="{E1738C83-B21B-4680-AFAA-81224A86349D}"/>
                  </a:ext>
                </a:extLst>
              </p:cNvPr>
              <p:cNvSpPr/>
              <p:nvPr/>
            </p:nvSpPr>
            <p:spPr>
              <a:xfrm>
                <a:off x="946966" y="3644191"/>
                <a:ext cx="1216897" cy="52288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32" name="íṥľïḑe">
                <a:extLst>
                  <a:ext uri="{FF2B5EF4-FFF2-40B4-BE49-F238E27FC236}">
                    <a16:creationId xmlns:a16="http://schemas.microsoft.com/office/drawing/2014/main" xmlns="" id="{6EEDA127-2D29-4B8B-9DE2-2A75BCEA435B}"/>
                  </a:ext>
                </a:extLst>
              </p:cNvPr>
              <p:cNvSpPr/>
              <p:nvPr/>
            </p:nvSpPr>
            <p:spPr>
              <a:xfrm rot="8100000">
                <a:off x="654918" y="1726002"/>
                <a:ext cx="1800994" cy="1800993"/>
              </a:xfrm>
              <a:prstGeom prst="teardrop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 dirty="0"/>
              </a:p>
            </p:txBody>
          </p:sp>
        </p:grpSp>
        <p:grpSp>
          <p:nvGrpSpPr>
            <p:cNvPr id="8" name="ïṧḷïḋe">
              <a:extLst>
                <a:ext uri="{FF2B5EF4-FFF2-40B4-BE49-F238E27FC236}">
                  <a16:creationId xmlns:a16="http://schemas.microsoft.com/office/drawing/2014/main" xmlns="" id="{F07450FF-416D-4198-BCCE-820A195C1039}"/>
                </a:ext>
              </a:extLst>
            </p:cNvPr>
            <p:cNvGrpSpPr/>
            <p:nvPr/>
          </p:nvGrpSpPr>
          <p:grpSpPr>
            <a:xfrm>
              <a:off x="6839796" y="2410192"/>
              <a:ext cx="4679104" cy="737491"/>
              <a:chOff x="684195" y="1130300"/>
              <a:chExt cx="4679104" cy="737491"/>
            </a:xfrm>
          </p:grpSpPr>
          <p:sp>
            <p:nvSpPr>
              <p:cNvPr id="27" name="îŝļîdê">
                <a:extLst>
                  <a:ext uri="{FF2B5EF4-FFF2-40B4-BE49-F238E27FC236}">
                    <a16:creationId xmlns:a16="http://schemas.microsoft.com/office/drawing/2014/main" xmlns="" id="{90DADC5E-DCBF-4034-B3AF-0AA3D206AA0E}"/>
                  </a:ext>
                </a:extLst>
              </p:cNvPr>
              <p:cNvSpPr/>
              <p:nvPr/>
            </p:nvSpPr>
            <p:spPr>
              <a:xfrm>
                <a:off x="684195" y="1195327"/>
                <a:ext cx="611206" cy="611204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75000"/>
                  </a:schemeClr>
                </a:solidFill>
                <a:round/>
              </a:ln>
            </p:spPr>
            <p:txBody>
              <a:bodyPr vert="horz" wrap="square" lIns="91440" tIns="45720" rIns="91440" bIns="45720" anchor="ctr" anchorCtr="1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i="1" dirty="0">
                    <a:solidFill>
                      <a:schemeClr val="accent1"/>
                    </a:solidFill>
                  </a:rPr>
                  <a:t>01</a:t>
                </a:r>
                <a:endParaRPr sz="1600" b="1" i="1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28" name="îSľîḍê">
                <a:extLst>
                  <a:ext uri="{FF2B5EF4-FFF2-40B4-BE49-F238E27FC236}">
                    <a16:creationId xmlns:a16="http://schemas.microsoft.com/office/drawing/2014/main" xmlns="" id="{43895CDA-10A1-4278-8E10-C7702CB88DB6}"/>
                  </a:ext>
                </a:extLst>
              </p:cNvPr>
              <p:cNvGrpSpPr/>
              <p:nvPr/>
            </p:nvGrpSpPr>
            <p:grpSpPr>
              <a:xfrm>
                <a:off x="1441616" y="1130300"/>
                <a:ext cx="3921683" cy="737491"/>
                <a:chOff x="7597216" y="1272952"/>
                <a:chExt cx="3921683" cy="737491"/>
              </a:xfrm>
            </p:grpSpPr>
            <p:sp>
              <p:nvSpPr>
                <p:cNvPr id="29" name="išľïďé">
                  <a:extLst>
                    <a:ext uri="{FF2B5EF4-FFF2-40B4-BE49-F238E27FC236}">
                      <a16:creationId xmlns:a16="http://schemas.microsoft.com/office/drawing/2014/main" xmlns="" id="{DA9264D8-ADBE-4D3D-96AA-03044094EFB9}"/>
                    </a:ext>
                  </a:extLst>
                </p:cNvPr>
                <p:cNvSpPr txBox="1"/>
                <p:nvPr/>
              </p:nvSpPr>
              <p:spPr>
                <a:xfrm>
                  <a:off x="7597216" y="1272952"/>
                  <a:ext cx="3921683" cy="368746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sp>
              <p:nvSpPr>
                <p:cNvPr id="30" name="iṩlîḓé">
                  <a:extLst>
                    <a:ext uri="{FF2B5EF4-FFF2-40B4-BE49-F238E27FC236}">
                      <a16:creationId xmlns:a16="http://schemas.microsoft.com/office/drawing/2014/main" xmlns="" id="{B7B8EB93-4CA2-4AED-AA15-910925040362}"/>
                    </a:ext>
                  </a:extLst>
                </p:cNvPr>
                <p:cNvSpPr txBox="1"/>
                <p:nvPr/>
              </p:nvSpPr>
              <p:spPr>
                <a:xfrm>
                  <a:off x="7597216" y="1641696"/>
                  <a:ext cx="3921683" cy="368747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text……</a:t>
                  </a:r>
                </a:p>
              </p:txBody>
            </p:sp>
          </p:grpSp>
        </p:grpSp>
        <p:grpSp>
          <p:nvGrpSpPr>
            <p:cNvPr id="9" name="iSḻïḍê">
              <a:extLst>
                <a:ext uri="{FF2B5EF4-FFF2-40B4-BE49-F238E27FC236}">
                  <a16:creationId xmlns:a16="http://schemas.microsoft.com/office/drawing/2014/main" xmlns="" id="{CAA77519-4AAA-4F28-9722-BA33614F6D27}"/>
                </a:ext>
              </a:extLst>
            </p:cNvPr>
            <p:cNvGrpSpPr/>
            <p:nvPr/>
          </p:nvGrpSpPr>
          <p:grpSpPr>
            <a:xfrm>
              <a:off x="6839796" y="3263455"/>
              <a:ext cx="4679104" cy="737491"/>
              <a:chOff x="684195" y="1130300"/>
              <a:chExt cx="4679104" cy="737491"/>
            </a:xfrm>
          </p:grpSpPr>
          <p:sp>
            <p:nvSpPr>
              <p:cNvPr id="23" name="íSḷiḑè">
                <a:extLst>
                  <a:ext uri="{FF2B5EF4-FFF2-40B4-BE49-F238E27FC236}">
                    <a16:creationId xmlns:a16="http://schemas.microsoft.com/office/drawing/2014/main" xmlns="" id="{048C68C4-2AEE-44DB-8049-49048683474E}"/>
                  </a:ext>
                </a:extLst>
              </p:cNvPr>
              <p:cNvSpPr/>
              <p:nvPr/>
            </p:nvSpPr>
            <p:spPr>
              <a:xfrm>
                <a:off x="684195" y="1195327"/>
                <a:ext cx="611206" cy="611204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75000"/>
                  </a:schemeClr>
                </a:solidFill>
                <a:round/>
              </a:ln>
            </p:spPr>
            <p:txBody>
              <a:bodyPr vert="horz" wrap="square" lIns="91440" tIns="45720" rIns="91440" bIns="45720" anchor="ctr" anchorCtr="1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i="1" dirty="0">
                    <a:solidFill>
                      <a:schemeClr val="accent1"/>
                    </a:solidFill>
                  </a:rPr>
                  <a:t>02</a:t>
                </a:r>
                <a:endParaRPr sz="1600" b="1" i="1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24" name="ïṩlïḍé">
                <a:extLst>
                  <a:ext uri="{FF2B5EF4-FFF2-40B4-BE49-F238E27FC236}">
                    <a16:creationId xmlns:a16="http://schemas.microsoft.com/office/drawing/2014/main" xmlns="" id="{76DB9663-D046-430B-8341-4FE77F3AA751}"/>
                  </a:ext>
                </a:extLst>
              </p:cNvPr>
              <p:cNvGrpSpPr/>
              <p:nvPr/>
            </p:nvGrpSpPr>
            <p:grpSpPr>
              <a:xfrm>
                <a:off x="1441616" y="1130300"/>
                <a:ext cx="3921683" cy="737491"/>
                <a:chOff x="7597216" y="1272952"/>
                <a:chExt cx="3921683" cy="737491"/>
              </a:xfrm>
            </p:grpSpPr>
            <p:sp>
              <p:nvSpPr>
                <p:cNvPr id="25" name="íṩ1iḍè">
                  <a:extLst>
                    <a:ext uri="{FF2B5EF4-FFF2-40B4-BE49-F238E27FC236}">
                      <a16:creationId xmlns:a16="http://schemas.microsoft.com/office/drawing/2014/main" xmlns="" id="{F2CC35B1-450F-4DDC-A092-A641C3007E67}"/>
                    </a:ext>
                  </a:extLst>
                </p:cNvPr>
                <p:cNvSpPr txBox="1"/>
                <p:nvPr/>
              </p:nvSpPr>
              <p:spPr>
                <a:xfrm>
                  <a:off x="7597216" y="1272952"/>
                  <a:ext cx="3921683" cy="368746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sp>
              <p:nvSpPr>
                <p:cNvPr id="26" name="iṣḷîďê">
                  <a:extLst>
                    <a:ext uri="{FF2B5EF4-FFF2-40B4-BE49-F238E27FC236}">
                      <a16:creationId xmlns:a16="http://schemas.microsoft.com/office/drawing/2014/main" xmlns="" id="{9477C3C8-24ED-4492-BBFD-308BF311667F}"/>
                    </a:ext>
                  </a:extLst>
                </p:cNvPr>
                <p:cNvSpPr txBox="1"/>
                <p:nvPr/>
              </p:nvSpPr>
              <p:spPr>
                <a:xfrm>
                  <a:off x="7597216" y="1641696"/>
                  <a:ext cx="3921683" cy="368747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text……</a:t>
                  </a:r>
                </a:p>
              </p:txBody>
            </p:sp>
          </p:grpSp>
        </p:grpSp>
        <p:grpSp>
          <p:nvGrpSpPr>
            <p:cNvPr id="10" name="îslîḋé">
              <a:extLst>
                <a:ext uri="{FF2B5EF4-FFF2-40B4-BE49-F238E27FC236}">
                  <a16:creationId xmlns:a16="http://schemas.microsoft.com/office/drawing/2014/main" xmlns="" id="{176B2F76-02E4-47AE-BD5C-57F06BB3DFE7}"/>
                </a:ext>
              </a:extLst>
            </p:cNvPr>
            <p:cNvGrpSpPr/>
            <p:nvPr/>
          </p:nvGrpSpPr>
          <p:grpSpPr>
            <a:xfrm>
              <a:off x="6839796" y="4116717"/>
              <a:ext cx="4679104" cy="737491"/>
              <a:chOff x="684195" y="1130300"/>
              <a:chExt cx="4679104" cy="737491"/>
            </a:xfrm>
          </p:grpSpPr>
          <p:sp>
            <p:nvSpPr>
              <p:cNvPr id="19" name="ïšlïḋê">
                <a:extLst>
                  <a:ext uri="{FF2B5EF4-FFF2-40B4-BE49-F238E27FC236}">
                    <a16:creationId xmlns:a16="http://schemas.microsoft.com/office/drawing/2014/main" xmlns="" id="{8E650159-2C22-4657-A1E4-D76A391F7F7B}"/>
                  </a:ext>
                </a:extLst>
              </p:cNvPr>
              <p:cNvSpPr/>
              <p:nvPr/>
            </p:nvSpPr>
            <p:spPr>
              <a:xfrm>
                <a:off x="684195" y="1195327"/>
                <a:ext cx="611206" cy="611204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75000"/>
                  </a:schemeClr>
                </a:solidFill>
                <a:round/>
              </a:ln>
            </p:spPr>
            <p:txBody>
              <a:bodyPr vert="horz" wrap="square" lIns="91440" tIns="45720" rIns="91440" bIns="45720" anchor="ctr" anchorCtr="1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i="1" dirty="0">
                    <a:solidFill>
                      <a:schemeClr val="accent1"/>
                    </a:solidFill>
                  </a:rPr>
                  <a:t>03</a:t>
                </a:r>
                <a:endParaRPr sz="1600" b="1" i="1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20" name="ïṣľïḍe">
                <a:extLst>
                  <a:ext uri="{FF2B5EF4-FFF2-40B4-BE49-F238E27FC236}">
                    <a16:creationId xmlns:a16="http://schemas.microsoft.com/office/drawing/2014/main" xmlns="" id="{52154EB4-A00D-4148-8231-0C8BF8CAFDE6}"/>
                  </a:ext>
                </a:extLst>
              </p:cNvPr>
              <p:cNvGrpSpPr/>
              <p:nvPr/>
            </p:nvGrpSpPr>
            <p:grpSpPr>
              <a:xfrm>
                <a:off x="1441616" y="1130300"/>
                <a:ext cx="3921683" cy="737491"/>
                <a:chOff x="7597216" y="1272952"/>
                <a:chExt cx="3921683" cy="737491"/>
              </a:xfrm>
            </p:grpSpPr>
            <p:sp>
              <p:nvSpPr>
                <p:cNvPr id="21" name="iṡḷiḑé">
                  <a:extLst>
                    <a:ext uri="{FF2B5EF4-FFF2-40B4-BE49-F238E27FC236}">
                      <a16:creationId xmlns:a16="http://schemas.microsoft.com/office/drawing/2014/main" xmlns="" id="{D549D173-4ED1-453A-9327-88E0756E8D1B}"/>
                    </a:ext>
                  </a:extLst>
                </p:cNvPr>
                <p:cNvSpPr txBox="1"/>
                <p:nvPr/>
              </p:nvSpPr>
              <p:spPr>
                <a:xfrm>
                  <a:off x="7597216" y="1272952"/>
                  <a:ext cx="3921683" cy="368746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sp>
              <p:nvSpPr>
                <p:cNvPr id="22" name="iŝḻïḍé">
                  <a:extLst>
                    <a:ext uri="{FF2B5EF4-FFF2-40B4-BE49-F238E27FC236}">
                      <a16:creationId xmlns:a16="http://schemas.microsoft.com/office/drawing/2014/main" xmlns="" id="{E67CB80C-BBE1-41CA-B270-1E3E473E62BA}"/>
                    </a:ext>
                  </a:extLst>
                </p:cNvPr>
                <p:cNvSpPr txBox="1"/>
                <p:nvPr/>
              </p:nvSpPr>
              <p:spPr>
                <a:xfrm>
                  <a:off x="7597216" y="1641696"/>
                  <a:ext cx="3921683" cy="368747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text……</a:t>
                  </a:r>
                </a:p>
              </p:txBody>
            </p:sp>
          </p:grp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08A1855E-A8BA-418A-A189-CEA7B6B65A5D}"/>
                </a:ext>
              </a:extLst>
            </p:cNvPr>
            <p:cNvCxnSpPr>
              <a:cxnSpLocks/>
            </p:cNvCxnSpPr>
            <p:nvPr/>
          </p:nvCxnSpPr>
          <p:spPr>
            <a:xfrm>
              <a:off x="7591284" y="3205570"/>
              <a:ext cx="392761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9AD11170-904A-4215-9403-BDBCC127A966}"/>
                </a:ext>
              </a:extLst>
            </p:cNvPr>
            <p:cNvCxnSpPr>
              <a:cxnSpLocks/>
            </p:cNvCxnSpPr>
            <p:nvPr/>
          </p:nvCxnSpPr>
          <p:spPr>
            <a:xfrm>
              <a:off x="7591284" y="4058831"/>
              <a:ext cx="392761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iṥlîḋe">
              <a:extLst>
                <a:ext uri="{FF2B5EF4-FFF2-40B4-BE49-F238E27FC236}">
                  <a16:creationId xmlns:a16="http://schemas.microsoft.com/office/drawing/2014/main" xmlns="" id="{74EA00E7-2017-409F-8E7F-F92ABC663EE1}"/>
                </a:ext>
              </a:extLst>
            </p:cNvPr>
            <p:cNvGrpSpPr/>
            <p:nvPr/>
          </p:nvGrpSpPr>
          <p:grpSpPr>
            <a:xfrm>
              <a:off x="5075310" y="3143588"/>
              <a:ext cx="318389" cy="431544"/>
              <a:chOff x="654918" y="1726002"/>
              <a:chExt cx="1800994" cy="2441075"/>
            </a:xfrm>
          </p:grpSpPr>
          <p:sp>
            <p:nvSpPr>
              <p:cNvPr id="17" name="íṡ1idé">
                <a:extLst>
                  <a:ext uri="{FF2B5EF4-FFF2-40B4-BE49-F238E27FC236}">
                    <a16:creationId xmlns:a16="http://schemas.microsoft.com/office/drawing/2014/main" xmlns="" id="{D96CA7FB-49F4-4FB2-A700-0F46B799B4D6}"/>
                  </a:ext>
                </a:extLst>
              </p:cNvPr>
              <p:cNvSpPr/>
              <p:nvPr/>
            </p:nvSpPr>
            <p:spPr>
              <a:xfrm>
                <a:off x="946966" y="3644191"/>
                <a:ext cx="1216897" cy="52288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8" name="îSľïďe">
                <a:extLst>
                  <a:ext uri="{FF2B5EF4-FFF2-40B4-BE49-F238E27FC236}">
                    <a16:creationId xmlns:a16="http://schemas.microsoft.com/office/drawing/2014/main" xmlns="" id="{78205CB4-DFB8-43F9-8CE9-BA4CB6D5CB4B}"/>
                  </a:ext>
                </a:extLst>
              </p:cNvPr>
              <p:cNvSpPr/>
              <p:nvPr/>
            </p:nvSpPr>
            <p:spPr>
              <a:xfrm rot="8100000">
                <a:off x="654918" y="1726002"/>
                <a:ext cx="1800994" cy="1800993"/>
              </a:xfrm>
              <a:prstGeom prst="teardrop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 dirty="0"/>
              </a:p>
            </p:txBody>
          </p:sp>
        </p:grpSp>
        <p:grpSp>
          <p:nvGrpSpPr>
            <p:cNvPr id="14" name="ïS1ïḍê">
              <a:extLst>
                <a:ext uri="{FF2B5EF4-FFF2-40B4-BE49-F238E27FC236}">
                  <a16:creationId xmlns:a16="http://schemas.microsoft.com/office/drawing/2014/main" xmlns="" id="{058C6994-5554-40BA-BACA-88D25B217518}"/>
                </a:ext>
              </a:extLst>
            </p:cNvPr>
            <p:cNvGrpSpPr/>
            <p:nvPr/>
          </p:nvGrpSpPr>
          <p:grpSpPr>
            <a:xfrm>
              <a:off x="3658704" y="3717718"/>
              <a:ext cx="318389" cy="431544"/>
              <a:chOff x="654918" y="1726002"/>
              <a:chExt cx="1800994" cy="2441075"/>
            </a:xfrm>
          </p:grpSpPr>
          <p:sp>
            <p:nvSpPr>
              <p:cNvPr id="15" name="îṣļiďê">
                <a:extLst>
                  <a:ext uri="{FF2B5EF4-FFF2-40B4-BE49-F238E27FC236}">
                    <a16:creationId xmlns:a16="http://schemas.microsoft.com/office/drawing/2014/main" xmlns="" id="{75BA3E4B-0D7F-4253-91D2-8E2C620201C0}"/>
                  </a:ext>
                </a:extLst>
              </p:cNvPr>
              <p:cNvSpPr/>
              <p:nvPr/>
            </p:nvSpPr>
            <p:spPr>
              <a:xfrm>
                <a:off x="946966" y="3644191"/>
                <a:ext cx="1216897" cy="52288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6" name="íṩḷïdè">
                <a:extLst>
                  <a:ext uri="{FF2B5EF4-FFF2-40B4-BE49-F238E27FC236}">
                    <a16:creationId xmlns:a16="http://schemas.microsoft.com/office/drawing/2014/main" xmlns="" id="{E347E57D-FBD6-464D-AC51-1D665E297166}"/>
                  </a:ext>
                </a:extLst>
              </p:cNvPr>
              <p:cNvSpPr/>
              <p:nvPr/>
            </p:nvSpPr>
            <p:spPr>
              <a:xfrm rot="8100000">
                <a:off x="654918" y="1726002"/>
                <a:ext cx="1800994" cy="1800993"/>
              </a:xfrm>
              <a:prstGeom prst="teardrop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42753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027363" y="3921787"/>
            <a:ext cx="6137275" cy="895350"/>
          </a:xfrm>
        </p:spPr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65DA3FD1-5D81-4296-9467-52514004D4DF}"/>
              </a:ext>
            </a:extLst>
          </p:cNvPr>
          <p:cNvSpPr txBox="1"/>
          <p:nvPr/>
        </p:nvSpPr>
        <p:spPr>
          <a:xfrm>
            <a:off x="5492027" y="1971675"/>
            <a:ext cx="1207945" cy="1050263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41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080DEBD-A79C-4025-B0B6-04970F5D45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5DCE185-C320-4839-A4B2-66CAE95CA8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EDC43D2-CE54-4B6F-889F-C8EDDFD5B5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246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19C9402-05B6-4322-9D69-FB46959B5F0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399" y="1130300"/>
            <a:ext cx="10858501" cy="5003800"/>
            <a:chOff x="660399" y="1130300"/>
            <a:chExt cx="10858501" cy="5003800"/>
          </a:xfrm>
        </p:grpSpPr>
        <p:sp>
          <p:nvSpPr>
            <p:cNvPr id="6" name="íŝḻiḓê">
              <a:extLst>
                <a:ext uri="{FF2B5EF4-FFF2-40B4-BE49-F238E27FC236}">
                  <a16:creationId xmlns:a16="http://schemas.microsoft.com/office/drawing/2014/main" xmlns="" id="{DCA2DF6B-13EE-41FF-AEDF-BA374CC09264}"/>
                </a:ext>
              </a:extLst>
            </p:cNvPr>
            <p:cNvSpPr/>
            <p:nvPr/>
          </p:nvSpPr>
          <p:spPr>
            <a:xfrm>
              <a:off x="660399" y="2724852"/>
              <a:ext cx="10858500" cy="868247"/>
            </a:xfrm>
            <a:prstGeom prst="rightArrow">
              <a:avLst>
                <a:gd name="adj1" fmla="val 100000"/>
                <a:gd name="adj2" fmla="val 71429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txBody>
            <a:bodyPr wrap="square" lIns="91440" tIns="45720" rIns="91440" bIns="45720" rtlCol="0" anchor="t">
              <a:normAutofit/>
            </a:bodyPr>
            <a:lstStyle/>
            <a:p>
              <a:pPr algn="ctr"/>
              <a:r>
                <a:rPr lang="en-US" altLang="zh-CN" i="1" dirty="0"/>
                <a:t>Supporting text here. </a:t>
              </a:r>
            </a:p>
          </p:txBody>
        </p:sp>
        <p:sp>
          <p:nvSpPr>
            <p:cNvPr id="7" name="îśḷíḑê">
              <a:extLst>
                <a:ext uri="{FF2B5EF4-FFF2-40B4-BE49-F238E27FC236}">
                  <a16:creationId xmlns:a16="http://schemas.microsoft.com/office/drawing/2014/main" xmlns="" id="{400938F1-4EDE-415E-9214-66C4D6345DA5}"/>
                </a:ext>
              </a:extLst>
            </p:cNvPr>
            <p:cNvSpPr/>
            <p:nvPr/>
          </p:nvSpPr>
          <p:spPr>
            <a:xfrm>
              <a:off x="2042128" y="3305893"/>
              <a:ext cx="524486" cy="52448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6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800" i="1" dirty="0"/>
                <a:t>1</a:t>
              </a:r>
              <a:endParaRPr lang="zh-CN" altLang="en-US" sz="2800" i="1" dirty="0"/>
            </a:p>
          </p:txBody>
        </p:sp>
        <p:grpSp>
          <p:nvGrpSpPr>
            <p:cNvPr id="8" name="iṡļíďé">
              <a:extLst>
                <a:ext uri="{FF2B5EF4-FFF2-40B4-BE49-F238E27FC236}">
                  <a16:creationId xmlns:a16="http://schemas.microsoft.com/office/drawing/2014/main" xmlns="" id="{8A90B397-E6ED-4324-9120-82B63903FD4D}"/>
                </a:ext>
              </a:extLst>
            </p:cNvPr>
            <p:cNvGrpSpPr/>
            <p:nvPr/>
          </p:nvGrpSpPr>
          <p:grpSpPr>
            <a:xfrm>
              <a:off x="660400" y="4035794"/>
              <a:ext cx="3287943" cy="1143954"/>
              <a:chOff x="1163789" y="2274621"/>
              <a:chExt cx="1436954" cy="1143954"/>
            </a:xfrm>
          </p:grpSpPr>
          <p:sp>
            <p:nvSpPr>
              <p:cNvPr id="21" name="iśľíďê">
                <a:extLst>
                  <a:ext uri="{FF2B5EF4-FFF2-40B4-BE49-F238E27FC236}">
                    <a16:creationId xmlns:a16="http://schemas.microsoft.com/office/drawing/2014/main" xmlns="" id="{FA1231B3-C646-4FE9-8A1D-38DC7DFDA303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2" name="îsľîḋé">
                <a:extLst>
                  <a:ext uri="{FF2B5EF4-FFF2-40B4-BE49-F238E27FC236}">
                    <a16:creationId xmlns:a16="http://schemas.microsoft.com/office/drawing/2014/main" xmlns="" id="{E2AA8ECB-7BB6-4C85-9492-795E5E8F9A24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9" name="ï$ľïḍe">
              <a:extLst>
                <a:ext uri="{FF2B5EF4-FFF2-40B4-BE49-F238E27FC236}">
                  <a16:creationId xmlns:a16="http://schemas.microsoft.com/office/drawing/2014/main" xmlns="" id="{C01B43F6-A7CE-414F-ABF6-C666FDDEEDE0}"/>
                </a:ext>
              </a:extLst>
            </p:cNvPr>
            <p:cNvGrpSpPr/>
            <p:nvPr/>
          </p:nvGrpSpPr>
          <p:grpSpPr>
            <a:xfrm>
              <a:off x="4445679" y="4035794"/>
              <a:ext cx="3287943" cy="1143954"/>
              <a:chOff x="1163789" y="2274621"/>
              <a:chExt cx="1436954" cy="1143954"/>
            </a:xfrm>
          </p:grpSpPr>
          <p:sp>
            <p:nvSpPr>
              <p:cNvPr id="19" name="îş1iďê">
                <a:extLst>
                  <a:ext uri="{FF2B5EF4-FFF2-40B4-BE49-F238E27FC236}">
                    <a16:creationId xmlns:a16="http://schemas.microsoft.com/office/drawing/2014/main" xmlns="" id="{D6224281-2362-4CDF-ADB7-2B2839462306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0" name="íślíḓe">
                <a:extLst>
                  <a:ext uri="{FF2B5EF4-FFF2-40B4-BE49-F238E27FC236}">
                    <a16:creationId xmlns:a16="http://schemas.microsoft.com/office/drawing/2014/main" xmlns="" id="{22B7CDBB-EB75-4B2E-9BE0-A85C2A1108BA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0" name="í$1îde">
              <a:extLst>
                <a:ext uri="{FF2B5EF4-FFF2-40B4-BE49-F238E27FC236}">
                  <a16:creationId xmlns:a16="http://schemas.microsoft.com/office/drawing/2014/main" xmlns="" id="{3455EC8D-7DAB-4CC0-BB36-33731A9D97E5}"/>
                </a:ext>
              </a:extLst>
            </p:cNvPr>
            <p:cNvGrpSpPr/>
            <p:nvPr/>
          </p:nvGrpSpPr>
          <p:grpSpPr>
            <a:xfrm>
              <a:off x="8230957" y="4035794"/>
              <a:ext cx="3287943" cy="1143954"/>
              <a:chOff x="1163789" y="2274621"/>
              <a:chExt cx="1436954" cy="1143954"/>
            </a:xfrm>
          </p:grpSpPr>
          <p:sp>
            <p:nvSpPr>
              <p:cNvPr id="17" name="işḷíḑe">
                <a:extLst>
                  <a:ext uri="{FF2B5EF4-FFF2-40B4-BE49-F238E27FC236}">
                    <a16:creationId xmlns:a16="http://schemas.microsoft.com/office/drawing/2014/main" xmlns="" id="{782BBDF8-BDDE-4B8C-BC52-8765414B2631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8" name="îṥḷíḑe">
                <a:extLst>
                  <a:ext uri="{FF2B5EF4-FFF2-40B4-BE49-F238E27FC236}">
                    <a16:creationId xmlns:a16="http://schemas.microsoft.com/office/drawing/2014/main" xmlns="" id="{1753ECA5-947B-423C-A014-08AF1ABFEC9B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sp>
          <p:nvSpPr>
            <p:cNvPr id="11" name="îṧļiḋé">
              <a:extLst>
                <a:ext uri="{FF2B5EF4-FFF2-40B4-BE49-F238E27FC236}">
                  <a16:creationId xmlns:a16="http://schemas.microsoft.com/office/drawing/2014/main" xmlns="" id="{7A63465E-C659-4528-8997-E46F54DA5186}"/>
                </a:ext>
              </a:extLst>
            </p:cNvPr>
            <p:cNvSpPr/>
            <p:nvPr/>
          </p:nvSpPr>
          <p:spPr>
            <a:xfrm>
              <a:off x="5827407" y="3305893"/>
              <a:ext cx="524486" cy="524486"/>
            </a:xfrm>
            <a:prstGeom prst="ellipse">
              <a:avLst/>
            </a:prstGeom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6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800" i="1" dirty="0"/>
                <a:t>2</a:t>
              </a:r>
              <a:endParaRPr lang="zh-CN" altLang="en-US" sz="2800" i="1" dirty="0"/>
            </a:p>
          </p:txBody>
        </p:sp>
        <p:sp>
          <p:nvSpPr>
            <p:cNvPr id="12" name="iṣļíḍé">
              <a:extLst>
                <a:ext uri="{FF2B5EF4-FFF2-40B4-BE49-F238E27FC236}">
                  <a16:creationId xmlns:a16="http://schemas.microsoft.com/office/drawing/2014/main" xmlns="" id="{110DA3BF-D11B-4AF1-BCBC-87C87475B421}"/>
                </a:ext>
              </a:extLst>
            </p:cNvPr>
            <p:cNvSpPr/>
            <p:nvPr/>
          </p:nvSpPr>
          <p:spPr>
            <a:xfrm>
              <a:off x="9612685" y="3305893"/>
              <a:ext cx="524486" cy="52448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6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800" i="1" dirty="0"/>
                <a:t>3</a:t>
              </a:r>
              <a:endParaRPr lang="zh-CN" altLang="en-US" sz="2800" i="1" dirty="0"/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5CE5BB90-FDE3-4204-A2F3-2317CFC2533A}"/>
                </a:ext>
              </a:extLst>
            </p:cNvPr>
            <p:cNvCxnSpPr/>
            <p:nvPr/>
          </p:nvCxnSpPr>
          <p:spPr>
            <a:xfrm>
              <a:off x="4197012" y="3749100"/>
              <a:ext cx="0" cy="2385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3326167C-CAC2-4DF7-A585-263823F30D80}"/>
                </a:ext>
              </a:extLst>
            </p:cNvPr>
            <p:cNvCxnSpPr/>
            <p:nvPr/>
          </p:nvCxnSpPr>
          <p:spPr>
            <a:xfrm>
              <a:off x="7982292" y="3749100"/>
              <a:ext cx="0" cy="2385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îṩľïdè">
              <a:extLst>
                <a:ext uri="{FF2B5EF4-FFF2-40B4-BE49-F238E27FC236}">
                  <a16:creationId xmlns:a16="http://schemas.microsoft.com/office/drawing/2014/main" xmlns="" id="{FF3305B3-62AB-4F81-AFD9-9D2125608DBF}"/>
                </a:ext>
              </a:extLst>
            </p:cNvPr>
            <p:cNvSpPr txBox="1"/>
            <p:nvPr/>
          </p:nvSpPr>
          <p:spPr>
            <a:xfrm>
              <a:off x="673099" y="1130300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16" name="îṧļidê">
              <a:extLst>
                <a:ext uri="{FF2B5EF4-FFF2-40B4-BE49-F238E27FC236}">
                  <a16:creationId xmlns:a16="http://schemas.microsoft.com/office/drawing/2014/main" xmlns="" id="{90A02019-FCC7-4245-8957-73F7A234365E}"/>
                </a:ext>
              </a:extLst>
            </p:cNvPr>
            <p:cNvSpPr txBox="1"/>
            <p:nvPr/>
          </p:nvSpPr>
          <p:spPr>
            <a:xfrm>
              <a:off x="673101" y="1712226"/>
              <a:ext cx="108457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4628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322F0D-4637-43E8-87BF-F4AADB70AB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C1298D1-CBC6-4606-8EBD-48FA73CAE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1584D1E-2248-4A20-B52E-7E358B078A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239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9ACA3EA-7B83-49A0-BBB2-3F9BA38C754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86275"/>
            <a:ext cx="10858500" cy="4969489"/>
            <a:chOff x="660400" y="1186275"/>
            <a:chExt cx="10858500" cy="4969489"/>
          </a:xfrm>
        </p:grpSpPr>
        <p:sp>
          <p:nvSpPr>
            <p:cNvPr id="6" name="îšļïḑe">
              <a:extLst>
                <a:ext uri="{FF2B5EF4-FFF2-40B4-BE49-F238E27FC236}">
                  <a16:creationId xmlns:a16="http://schemas.microsoft.com/office/drawing/2014/main" xmlns="" id="{3526DAAE-0B3F-4A54-AE88-47C7314C7CE7}"/>
                </a:ext>
              </a:extLst>
            </p:cNvPr>
            <p:cNvSpPr/>
            <p:nvPr/>
          </p:nvSpPr>
          <p:spPr bwMode="auto">
            <a:xfrm>
              <a:off x="660400" y="1186275"/>
              <a:ext cx="5735811" cy="4969488"/>
            </a:xfrm>
            <a:custGeom>
              <a:avLst/>
              <a:gdLst>
                <a:gd name="T0" fmla="*/ 103 w 208"/>
                <a:gd name="T1" fmla="*/ 180 h 180"/>
                <a:gd name="T2" fmla="*/ 21 w 208"/>
                <a:gd name="T3" fmla="*/ 180 h 180"/>
                <a:gd name="T4" fmla="*/ 9 w 208"/>
                <a:gd name="T5" fmla="*/ 160 h 180"/>
                <a:gd name="T6" fmla="*/ 92 w 208"/>
                <a:gd name="T7" fmla="*/ 14 h 180"/>
                <a:gd name="T8" fmla="*/ 115 w 208"/>
                <a:gd name="T9" fmla="*/ 13 h 180"/>
                <a:gd name="T10" fmla="*/ 199 w 208"/>
                <a:gd name="T11" fmla="*/ 159 h 180"/>
                <a:gd name="T12" fmla="*/ 185 w 208"/>
                <a:gd name="T13" fmla="*/ 180 h 180"/>
                <a:gd name="T14" fmla="*/ 103 w 208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180">
                  <a:moveTo>
                    <a:pt x="103" y="180"/>
                  </a:moveTo>
                  <a:cubicBezTo>
                    <a:pt x="76" y="180"/>
                    <a:pt x="49" y="180"/>
                    <a:pt x="21" y="180"/>
                  </a:cubicBezTo>
                  <a:cubicBezTo>
                    <a:pt x="4" y="180"/>
                    <a:pt x="0" y="175"/>
                    <a:pt x="9" y="160"/>
                  </a:cubicBezTo>
                  <a:cubicBezTo>
                    <a:pt x="36" y="111"/>
                    <a:pt x="64" y="63"/>
                    <a:pt x="92" y="14"/>
                  </a:cubicBezTo>
                  <a:cubicBezTo>
                    <a:pt x="99" y="1"/>
                    <a:pt x="107" y="0"/>
                    <a:pt x="115" y="13"/>
                  </a:cubicBezTo>
                  <a:cubicBezTo>
                    <a:pt x="143" y="62"/>
                    <a:pt x="171" y="110"/>
                    <a:pt x="199" y="159"/>
                  </a:cubicBezTo>
                  <a:cubicBezTo>
                    <a:pt x="208" y="175"/>
                    <a:pt x="205" y="180"/>
                    <a:pt x="185" y="180"/>
                  </a:cubicBezTo>
                  <a:cubicBezTo>
                    <a:pt x="158" y="180"/>
                    <a:pt x="131" y="180"/>
                    <a:pt x="103" y="180"/>
                  </a:cubicBezTo>
                  <a:close/>
                </a:path>
              </a:pathLst>
            </a:custGeom>
            <a:solidFill>
              <a:schemeClr val="accent1"/>
            </a:solidFill>
            <a:ln w="57150">
              <a:solidFill>
                <a:schemeClr val="bg1"/>
              </a:solidFill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7" name="ïšľíḓê">
              <a:extLst>
                <a:ext uri="{FF2B5EF4-FFF2-40B4-BE49-F238E27FC236}">
                  <a16:creationId xmlns:a16="http://schemas.microsoft.com/office/drawing/2014/main" xmlns="" id="{78D386F9-54FD-4513-A12E-BDAD6146DCA3}"/>
                </a:ext>
              </a:extLst>
            </p:cNvPr>
            <p:cNvSpPr/>
            <p:nvPr/>
          </p:nvSpPr>
          <p:spPr bwMode="auto">
            <a:xfrm>
              <a:off x="660400" y="1796983"/>
              <a:ext cx="5030928" cy="4358780"/>
            </a:xfrm>
            <a:custGeom>
              <a:avLst/>
              <a:gdLst/>
              <a:ahLst/>
              <a:cxnLst/>
              <a:rect l="0" t="0" r="0" b="0"/>
              <a:pathLst>
                <a:path w="5030929" h="4358781">
                  <a:moveTo>
                    <a:pt x="2491276" y="4358780"/>
                  </a:moveTo>
                  <a:cubicBezTo>
                    <a:pt x="1838223" y="4358780"/>
                    <a:pt x="1185171" y="4358780"/>
                    <a:pt x="507930" y="4358780"/>
                  </a:cubicBezTo>
                  <a:cubicBezTo>
                    <a:pt x="96749" y="4358780"/>
                    <a:pt x="0" y="4237703"/>
                    <a:pt x="217684" y="3874471"/>
                  </a:cubicBezTo>
                  <a:cubicBezTo>
                    <a:pt x="870738" y="2687915"/>
                    <a:pt x="1547978" y="1525573"/>
                    <a:pt x="2225218" y="339017"/>
                  </a:cubicBezTo>
                  <a:cubicBezTo>
                    <a:pt x="2394528" y="24216"/>
                    <a:pt x="2588026" y="0"/>
                    <a:pt x="2781523" y="314801"/>
                  </a:cubicBezTo>
                  <a:cubicBezTo>
                    <a:pt x="3458763" y="1501358"/>
                    <a:pt x="4136003" y="2663699"/>
                    <a:pt x="4813244" y="3850255"/>
                  </a:cubicBezTo>
                  <a:cubicBezTo>
                    <a:pt x="5030928" y="4237703"/>
                    <a:pt x="4958366" y="4358780"/>
                    <a:pt x="4474624" y="4358780"/>
                  </a:cubicBezTo>
                  <a:cubicBezTo>
                    <a:pt x="3821570" y="4358780"/>
                    <a:pt x="3168517" y="4358780"/>
                    <a:pt x="2491276" y="435878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715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 lang="zh-CN" altLang="en-US" dirty="0">
                <a:solidFill>
                  <a:srgbClr val="000000"/>
                </a:solidFill>
              </a:endParaRPr>
            </a:p>
          </p:txBody>
        </p:sp>
        <p:sp>
          <p:nvSpPr>
            <p:cNvPr id="8" name="îṡḷîdê">
              <a:extLst>
                <a:ext uri="{FF2B5EF4-FFF2-40B4-BE49-F238E27FC236}">
                  <a16:creationId xmlns:a16="http://schemas.microsoft.com/office/drawing/2014/main" xmlns="" id="{16A75DE3-6699-402A-8E55-AF3F73FF7179}"/>
                </a:ext>
              </a:extLst>
            </p:cNvPr>
            <p:cNvSpPr/>
            <p:nvPr/>
          </p:nvSpPr>
          <p:spPr bwMode="auto">
            <a:xfrm>
              <a:off x="660401" y="2407693"/>
              <a:ext cx="4326045" cy="3748071"/>
            </a:xfrm>
            <a:custGeom>
              <a:avLst/>
              <a:gdLst/>
              <a:ahLst/>
              <a:cxnLst/>
              <a:rect l="0" t="0" r="0" b="0"/>
              <a:pathLst>
                <a:path w="4326046" h="3748072">
                  <a:moveTo>
                    <a:pt x="2142224" y="3748071"/>
                  </a:moveTo>
                  <a:cubicBezTo>
                    <a:pt x="1580670" y="3748071"/>
                    <a:pt x="1019117" y="3748071"/>
                    <a:pt x="436764" y="3748071"/>
                  </a:cubicBezTo>
                  <a:cubicBezTo>
                    <a:pt x="83193" y="3748071"/>
                    <a:pt x="0" y="3643958"/>
                    <a:pt x="187184" y="3331619"/>
                  </a:cubicBezTo>
                  <a:cubicBezTo>
                    <a:pt x="748739" y="2311310"/>
                    <a:pt x="1331091" y="1311825"/>
                    <a:pt x="1913443" y="291516"/>
                  </a:cubicBezTo>
                  <a:cubicBezTo>
                    <a:pt x="2059031" y="20822"/>
                    <a:pt x="2225417" y="0"/>
                    <a:pt x="2391804" y="270694"/>
                  </a:cubicBezTo>
                  <a:cubicBezTo>
                    <a:pt x="2974156" y="1291002"/>
                    <a:pt x="3556508" y="2290487"/>
                    <a:pt x="4138861" y="3310795"/>
                  </a:cubicBezTo>
                  <a:cubicBezTo>
                    <a:pt x="4326045" y="3643958"/>
                    <a:pt x="4263650" y="3748071"/>
                    <a:pt x="3847685" y="3748071"/>
                  </a:cubicBezTo>
                  <a:cubicBezTo>
                    <a:pt x="3286130" y="3748071"/>
                    <a:pt x="2724576" y="3748071"/>
                    <a:pt x="2142224" y="374807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715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 lang="zh-CN" altLang="en-US" dirty="0">
                <a:solidFill>
                  <a:srgbClr val="000000"/>
                </a:solidFill>
              </a:endParaRPr>
            </a:p>
          </p:txBody>
        </p:sp>
        <p:sp>
          <p:nvSpPr>
            <p:cNvPr id="9" name="işḷïḑe">
              <a:extLst>
                <a:ext uri="{FF2B5EF4-FFF2-40B4-BE49-F238E27FC236}">
                  <a16:creationId xmlns:a16="http://schemas.microsoft.com/office/drawing/2014/main" xmlns="" id="{4BF5181E-8AA6-429F-BC7E-37F5294AF1D3}"/>
                </a:ext>
              </a:extLst>
            </p:cNvPr>
            <p:cNvSpPr/>
            <p:nvPr/>
          </p:nvSpPr>
          <p:spPr bwMode="auto">
            <a:xfrm>
              <a:off x="660400" y="3018400"/>
              <a:ext cx="3621162" cy="3137362"/>
            </a:xfrm>
            <a:custGeom>
              <a:avLst/>
              <a:gdLst/>
              <a:ahLst/>
              <a:cxnLst/>
              <a:rect l="0" t="0" r="0" b="0"/>
              <a:pathLst>
                <a:path w="3621163" h="3137363">
                  <a:moveTo>
                    <a:pt x="1793171" y="3137362"/>
                  </a:moveTo>
                  <a:cubicBezTo>
                    <a:pt x="1323117" y="3137362"/>
                    <a:pt x="853062" y="3137362"/>
                    <a:pt x="365598" y="3137362"/>
                  </a:cubicBezTo>
                  <a:cubicBezTo>
                    <a:pt x="69638" y="3137362"/>
                    <a:pt x="0" y="3050213"/>
                    <a:pt x="156685" y="2788766"/>
                  </a:cubicBezTo>
                  <a:cubicBezTo>
                    <a:pt x="626740" y="1934707"/>
                    <a:pt x="1114204" y="1098077"/>
                    <a:pt x="1601667" y="244017"/>
                  </a:cubicBezTo>
                  <a:cubicBezTo>
                    <a:pt x="1723533" y="17430"/>
                    <a:pt x="1862809" y="0"/>
                    <a:pt x="2002085" y="226587"/>
                  </a:cubicBezTo>
                  <a:cubicBezTo>
                    <a:pt x="2489549" y="1080647"/>
                    <a:pt x="2977013" y="1917277"/>
                    <a:pt x="3464477" y="2771337"/>
                  </a:cubicBezTo>
                  <a:cubicBezTo>
                    <a:pt x="3621162" y="3050213"/>
                    <a:pt x="3568934" y="3137362"/>
                    <a:pt x="3220745" y="3137362"/>
                  </a:cubicBezTo>
                  <a:cubicBezTo>
                    <a:pt x="2750690" y="3137362"/>
                    <a:pt x="2280636" y="3137362"/>
                    <a:pt x="1793171" y="313736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715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 lang="zh-CN" altLang="en-US" dirty="0">
                <a:solidFill>
                  <a:srgbClr val="000000"/>
                </a:solidFill>
              </a:endParaRPr>
            </a:p>
          </p:txBody>
        </p:sp>
        <p:sp>
          <p:nvSpPr>
            <p:cNvPr id="10" name="íŝ1íḍê">
              <a:extLst>
                <a:ext uri="{FF2B5EF4-FFF2-40B4-BE49-F238E27FC236}">
                  <a16:creationId xmlns:a16="http://schemas.microsoft.com/office/drawing/2014/main" xmlns="" id="{2C99AB28-8594-4E1A-B59C-6DAFC83376CE}"/>
                </a:ext>
              </a:extLst>
            </p:cNvPr>
            <p:cNvSpPr/>
            <p:nvPr/>
          </p:nvSpPr>
          <p:spPr bwMode="auto">
            <a:xfrm>
              <a:off x="660401" y="3629109"/>
              <a:ext cx="2916279" cy="2526654"/>
            </a:xfrm>
            <a:custGeom>
              <a:avLst/>
              <a:gdLst/>
              <a:ahLst/>
              <a:cxnLst/>
              <a:rect l="0" t="0" r="0" b="0"/>
              <a:pathLst>
                <a:path w="2916280" h="2526654">
                  <a:moveTo>
                    <a:pt x="1444118" y="2526653"/>
                  </a:moveTo>
                  <a:cubicBezTo>
                    <a:pt x="1065563" y="2526653"/>
                    <a:pt x="687008" y="2526653"/>
                    <a:pt x="294432" y="2526653"/>
                  </a:cubicBezTo>
                  <a:cubicBezTo>
                    <a:pt x="56082" y="2526653"/>
                    <a:pt x="0" y="2456468"/>
                    <a:pt x="126185" y="2245914"/>
                  </a:cubicBezTo>
                  <a:cubicBezTo>
                    <a:pt x="504741" y="1558102"/>
                    <a:pt x="897317" y="884329"/>
                    <a:pt x="1289892" y="196517"/>
                  </a:cubicBezTo>
                  <a:cubicBezTo>
                    <a:pt x="1388036" y="14036"/>
                    <a:pt x="1500201" y="0"/>
                    <a:pt x="1612366" y="182480"/>
                  </a:cubicBezTo>
                  <a:cubicBezTo>
                    <a:pt x="2004942" y="870292"/>
                    <a:pt x="2397518" y="1544066"/>
                    <a:pt x="2790094" y="2231877"/>
                  </a:cubicBezTo>
                  <a:cubicBezTo>
                    <a:pt x="2916279" y="2456468"/>
                    <a:pt x="2874218" y="2526653"/>
                    <a:pt x="2593806" y="2526653"/>
                  </a:cubicBezTo>
                  <a:cubicBezTo>
                    <a:pt x="2215250" y="2526653"/>
                    <a:pt x="1836695" y="2526653"/>
                    <a:pt x="1444118" y="252665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715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 lang="zh-CN" altLang="en-US" dirty="0">
                <a:solidFill>
                  <a:srgbClr val="000000"/>
                </a:solidFill>
              </a:endParaRPr>
            </a:p>
          </p:txBody>
        </p:sp>
        <p:sp>
          <p:nvSpPr>
            <p:cNvPr id="11" name="íşḷîḑe">
              <a:extLst>
                <a:ext uri="{FF2B5EF4-FFF2-40B4-BE49-F238E27FC236}">
                  <a16:creationId xmlns:a16="http://schemas.microsoft.com/office/drawing/2014/main" xmlns="" id="{75210299-CFD7-44CA-9926-A6C36D514B6C}"/>
                </a:ext>
              </a:extLst>
            </p:cNvPr>
            <p:cNvSpPr/>
            <p:nvPr/>
          </p:nvSpPr>
          <p:spPr bwMode="auto">
            <a:xfrm>
              <a:off x="660400" y="4239817"/>
              <a:ext cx="2211396" cy="1915945"/>
            </a:xfrm>
            <a:custGeom>
              <a:avLst/>
              <a:gdLst>
                <a:gd name="T0" fmla="*/ 103 w 208"/>
                <a:gd name="T1" fmla="*/ 180 h 180"/>
                <a:gd name="T2" fmla="*/ 21 w 208"/>
                <a:gd name="T3" fmla="*/ 180 h 180"/>
                <a:gd name="T4" fmla="*/ 9 w 208"/>
                <a:gd name="T5" fmla="*/ 160 h 180"/>
                <a:gd name="T6" fmla="*/ 92 w 208"/>
                <a:gd name="T7" fmla="*/ 14 h 180"/>
                <a:gd name="T8" fmla="*/ 115 w 208"/>
                <a:gd name="T9" fmla="*/ 13 h 180"/>
                <a:gd name="T10" fmla="*/ 199 w 208"/>
                <a:gd name="T11" fmla="*/ 159 h 180"/>
                <a:gd name="T12" fmla="*/ 185 w 208"/>
                <a:gd name="T13" fmla="*/ 180 h 180"/>
                <a:gd name="T14" fmla="*/ 103 w 208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180">
                  <a:moveTo>
                    <a:pt x="103" y="180"/>
                  </a:moveTo>
                  <a:cubicBezTo>
                    <a:pt x="76" y="180"/>
                    <a:pt x="49" y="180"/>
                    <a:pt x="21" y="180"/>
                  </a:cubicBezTo>
                  <a:cubicBezTo>
                    <a:pt x="4" y="180"/>
                    <a:pt x="0" y="175"/>
                    <a:pt x="9" y="160"/>
                  </a:cubicBezTo>
                  <a:cubicBezTo>
                    <a:pt x="36" y="111"/>
                    <a:pt x="64" y="63"/>
                    <a:pt x="92" y="14"/>
                  </a:cubicBezTo>
                  <a:cubicBezTo>
                    <a:pt x="99" y="1"/>
                    <a:pt x="107" y="0"/>
                    <a:pt x="115" y="13"/>
                  </a:cubicBezTo>
                  <a:cubicBezTo>
                    <a:pt x="143" y="62"/>
                    <a:pt x="171" y="110"/>
                    <a:pt x="199" y="159"/>
                  </a:cubicBezTo>
                  <a:cubicBezTo>
                    <a:pt x="208" y="175"/>
                    <a:pt x="205" y="180"/>
                    <a:pt x="185" y="180"/>
                  </a:cubicBezTo>
                  <a:cubicBezTo>
                    <a:pt x="158" y="180"/>
                    <a:pt x="131" y="180"/>
                    <a:pt x="103" y="18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7150">
              <a:solidFill>
                <a:schemeClr val="bg1"/>
              </a:solidFill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r"/>
              <a:endParaRPr dirty="0"/>
            </a:p>
          </p:txBody>
        </p:sp>
        <p:sp>
          <p:nvSpPr>
            <p:cNvPr id="12" name="ísḷîḍe">
              <a:extLst>
                <a:ext uri="{FF2B5EF4-FFF2-40B4-BE49-F238E27FC236}">
                  <a16:creationId xmlns:a16="http://schemas.microsoft.com/office/drawing/2014/main" xmlns="" id="{363D32F2-0FFD-4EA2-8D7C-3BFF8AAF2BD4}"/>
                </a:ext>
              </a:extLst>
            </p:cNvPr>
            <p:cNvSpPr/>
            <p:nvPr/>
          </p:nvSpPr>
          <p:spPr>
            <a:xfrm rot="3600000">
              <a:off x="1289877" y="5096351"/>
              <a:ext cx="1569660" cy="369332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sz="1600" dirty="0"/>
                <a:t>Text here</a:t>
              </a:r>
              <a:endParaRPr lang="zh-CN" altLang="en-US" sz="1600" dirty="0"/>
            </a:p>
          </p:txBody>
        </p:sp>
        <p:sp>
          <p:nvSpPr>
            <p:cNvPr id="13" name="íṩľîḍe">
              <a:extLst>
                <a:ext uri="{FF2B5EF4-FFF2-40B4-BE49-F238E27FC236}">
                  <a16:creationId xmlns:a16="http://schemas.microsoft.com/office/drawing/2014/main" xmlns="" id="{2ACFE46F-5254-4580-B1D9-EE3A28F5009C}"/>
                </a:ext>
              </a:extLst>
            </p:cNvPr>
            <p:cNvSpPr txBox="1"/>
            <p:nvPr/>
          </p:nvSpPr>
          <p:spPr>
            <a:xfrm>
              <a:off x="2202607" y="5694097"/>
              <a:ext cx="527709" cy="461665"/>
            </a:xfrm>
            <a:prstGeom prst="rect">
              <a:avLst/>
            </a:prstGeom>
            <a:noFill/>
          </p:spPr>
          <p:txBody>
            <a:bodyPr wrap="square" lIns="91440" tIns="45720" rIns="91440" bIns="45720" anchor="b">
              <a:normAutofit/>
            </a:bodyPr>
            <a:lstStyle/>
            <a:p>
              <a:pPr algn="r"/>
              <a:r>
                <a:rPr lang="en-US" b="1" i="1" dirty="0"/>
                <a:t>01</a:t>
              </a:r>
            </a:p>
          </p:txBody>
        </p:sp>
        <p:sp>
          <p:nvSpPr>
            <p:cNvPr id="14" name="íṧ1íḓe">
              <a:extLst>
                <a:ext uri="{FF2B5EF4-FFF2-40B4-BE49-F238E27FC236}">
                  <a16:creationId xmlns:a16="http://schemas.microsoft.com/office/drawing/2014/main" xmlns="" id="{241B7ED5-DD8C-4F2D-96C2-6793FCB7A283}"/>
                </a:ext>
              </a:extLst>
            </p:cNvPr>
            <p:cNvSpPr txBox="1"/>
            <p:nvPr/>
          </p:nvSpPr>
          <p:spPr>
            <a:xfrm>
              <a:off x="2907491" y="5694097"/>
              <a:ext cx="527709" cy="461665"/>
            </a:xfrm>
            <a:prstGeom prst="rect">
              <a:avLst/>
            </a:prstGeom>
            <a:noFill/>
          </p:spPr>
          <p:txBody>
            <a:bodyPr wrap="square" lIns="91440" tIns="45720" rIns="91440" bIns="45720" anchor="b">
              <a:normAutofit/>
            </a:bodyPr>
            <a:lstStyle/>
            <a:p>
              <a:pPr algn="r"/>
              <a:r>
                <a:rPr lang="en-US" b="1" i="1" dirty="0"/>
                <a:t>02</a:t>
              </a:r>
            </a:p>
          </p:txBody>
        </p:sp>
        <p:sp>
          <p:nvSpPr>
            <p:cNvPr id="15" name="íṧlíḑê">
              <a:extLst>
                <a:ext uri="{FF2B5EF4-FFF2-40B4-BE49-F238E27FC236}">
                  <a16:creationId xmlns:a16="http://schemas.microsoft.com/office/drawing/2014/main" xmlns="" id="{0FCC75D6-033F-4E7E-A706-2F78B03CA265}"/>
                </a:ext>
              </a:extLst>
            </p:cNvPr>
            <p:cNvSpPr txBox="1"/>
            <p:nvPr/>
          </p:nvSpPr>
          <p:spPr>
            <a:xfrm>
              <a:off x="3612375" y="5694097"/>
              <a:ext cx="527709" cy="461665"/>
            </a:xfrm>
            <a:prstGeom prst="rect">
              <a:avLst/>
            </a:prstGeom>
            <a:noFill/>
          </p:spPr>
          <p:txBody>
            <a:bodyPr wrap="square" lIns="91440" tIns="45720" rIns="91440" bIns="45720" anchor="b">
              <a:normAutofit/>
            </a:bodyPr>
            <a:lstStyle/>
            <a:p>
              <a:pPr algn="r"/>
              <a:r>
                <a:rPr lang="en-US" b="1" i="1" dirty="0"/>
                <a:t>03</a:t>
              </a:r>
            </a:p>
          </p:txBody>
        </p:sp>
        <p:sp>
          <p:nvSpPr>
            <p:cNvPr id="16" name="iṩľídê">
              <a:extLst>
                <a:ext uri="{FF2B5EF4-FFF2-40B4-BE49-F238E27FC236}">
                  <a16:creationId xmlns:a16="http://schemas.microsoft.com/office/drawing/2014/main" xmlns="" id="{8A8331BF-E349-4A98-801F-D1859B24EBA5}"/>
                </a:ext>
              </a:extLst>
            </p:cNvPr>
            <p:cNvSpPr txBox="1"/>
            <p:nvPr/>
          </p:nvSpPr>
          <p:spPr>
            <a:xfrm>
              <a:off x="4317259" y="5694097"/>
              <a:ext cx="527709" cy="461665"/>
            </a:xfrm>
            <a:prstGeom prst="rect">
              <a:avLst/>
            </a:prstGeom>
            <a:noFill/>
          </p:spPr>
          <p:txBody>
            <a:bodyPr wrap="square" lIns="91440" tIns="45720" rIns="91440" bIns="45720" anchor="b">
              <a:normAutofit/>
            </a:bodyPr>
            <a:lstStyle/>
            <a:p>
              <a:pPr algn="r"/>
              <a:r>
                <a:rPr lang="en-US" b="1" i="1" dirty="0"/>
                <a:t>04</a:t>
              </a:r>
            </a:p>
          </p:txBody>
        </p:sp>
        <p:sp>
          <p:nvSpPr>
            <p:cNvPr id="17" name="işḷîḋe">
              <a:extLst>
                <a:ext uri="{FF2B5EF4-FFF2-40B4-BE49-F238E27FC236}">
                  <a16:creationId xmlns:a16="http://schemas.microsoft.com/office/drawing/2014/main" xmlns="" id="{195C4138-798B-4B86-846A-0B1116B04D50}"/>
                </a:ext>
              </a:extLst>
            </p:cNvPr>
            <p:cNvSpPr txBox="1"/>
            <p:nvPr/>
          </p:nvSpPr>
          <p:spPr>
            <a:xfrm>
              <a:off x="5022143" y="5694097"/>
              <a:ext cx="527709" cy="461665"/>
            </a:xfrm>
            <a:prstGeom prst="rect">
              <a:avLst/>
            </a:prstGeom>
            <a:noFill/>
          </p:spPr>
          <p:txBody>
            <a:bodyPr wrap="square" lIns="91440" tIns="45720" rIns="91440" bIns="45720" anchor="b">
              <a:normAutofit/>
            </a:bodyPr>
            <a:lstStyle/>
            <a:p>
              <a:pPr algn="r"/>
              <a:r>
                <a:rPr lang="en-US" b="1" i="1" dirty="0"/>
                <a:t>05</a:t>
              </a:r>
            </a:p>
          </p:txBody>
        </p:sp>
        <p:sp>
          <p:nvSpPr>
            <p:cNvPr id="18" name="iṩľîḑe">
              <a:extLst>
                <a:ext uri="{FF2B5EF4-FFF2-40B4-BE49-F238E27FC236}">
                  <a16:creationId xmlns:a16="http://schemas.microsoft.com/office/drawing/2014/main" xmlns="" id="{1A9BEE08-FBE5-4585-B43A-89690B31B654}"/>
                </a:ext>
              </a:extLst>
            </p:cNvPr>
            <p:cNvSpPr txBox="1"/>
            <p:nvPr/>
          </p:nvSpPr>
          <p:spPr>
            <a:xfrm>
              <a:off x="5727027" y="5694097"/>
              <a:ext cx="527709" cy="461665"/>
            </a:xfrm>
            <a:prstGeom prst="rect">
              <a:avLst/>
            </a:prstGeom>
            <a:noFill/>
          </p:spPr>
          <p:txBody>
            <a:bodyPr wrap="square" lIns="91440" tIns="45720" rIns="91440" bIns="45720" anchor="b">
              <a:normAutofit/>
            </a:bodyPr>
            <a:lstStyle/>
            <a:p>
              <a:pPr algn="r"/>
              <a:r>
                <a:rPr lang="en-US" b="1" i="1" dirty="0">
                  <a:solidFill>
                    <a:schemeClr val="bg1"/>
                  </a:solidFill>
                </a:rPr>
                <a:t>06</a:t>
              </a:r>
            </a:p>
          </p:txBody>
        </p:sp>
        <p:sp>
          <p:nvSpPr>
            <p:cNvPr id="19" name="îšlidé">
              <a:extLst>
                <a:ext uri="{FF2B5EF4-FFF2-40B4-BE49-F238E27FC236}">
                  <a16:creationId xmlns:a16="http://schemas.microsoft.com/office/drawing/2014/main" xmlns="" id="{704405AD-AC0F-4AB2-B937-D5B6699AF27C}"/>
                </a:ext>
              </a:extLst>
            </p:cNvPr>
            <p:cNvSpPr/>
            <p:nvPr/>
          </p:nvSpPr>
          <p:spPr>
            <a:xfrm rot="3600000">
              <a:off x="1886027" y="4782290"/>
              <a:ext cx="1569660" cy="369332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sz="1600" dirty="0"/>
                <a:t>Text here</a:t>
              </a:r>
              <a:endParaRPr lang="zh-CN" altLang="en-US" sz="1600" dirty="0"/>
            </a:p>
          </p:txBody>
        </p:sp>
        <p:sp>
          <p:nvSpPr>
            <p:cNvPr id="20" name="ïSlîḋê">
              <a:extLst>
                <a:ext uri="{FF2B5EF4-FFF2-40B4-BE49-F238E27FC236}">
                  <a16:creationId xmlns:a16="http://schemas.microsoft.com/office/drawing/2014/main" xmlns="" id="{E4EB090E-F863-4B57-A79C-5DB4975F1CB5}"/>
                </a:ext>
              </a:extLst>
            </p:cNvPr>
            <p:cNvSpPr/>
            <p:nvPr/>
          </p:nvSpPr>
          <p:spPr>
            <a:xfrm rot="3600000">
              <a:off x="2418108" y="4432060"/>
              <a:ext cx="1569660" cy="369332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sz="1600" dirty="0"/>
                <a:t>Text here</a:t>
              </a:r>
              <a:endParaRPr lang="zh-CN" altLang="en-US" sz="1600" dirty="0"/>
            </a:p>
          </p:txBody>
        </p:sp>
        <p:sp>
          <p:nvSpPr>
            <p:cNvPr id="21" name="ïšļïḍe">
              <a:extLst>
                <a:ext uri="{FF2B5EF4-FFF2-40B4-BE49-F238E27FC236}">
                  <a16:creationId xmlns:a16="http://schemas.microsoft.com/office/drawing/2014/main" xmlns="" id="{D2713B4F-F59C-4911-A417-E35A203AE8DF}"/>
                </a:ext>
              </a:extLst>
            </p:cNvPr>
            <p:cNvSpPr/>
            <p:nvPr/>
          </p:nvSpPr>
          <p:spPr>
            <a:xfrm rot="3600000">
              <a:off x="2964570" y="4097061"/>
              <a:ext cx="1569660" cy="369332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sz="1600" dirty="0"/>
                <a:t>Text here</a:t>
              </a:r>
              <a:endParaRPr lang="zh-CN" altLang="en-US" sz="1600" dirty="0"/>
            </a:p>
          </p:txBody>
        </p:sp>
        <p:sp>
          <p:nvSpPr>
            <p:cNvPr id="22" name="îšľîḍé">
              <a:extLst>
                <a:ext uri="{FF2B5EF4-FFF2-40B4-BE49-F238E27FC236}">
                  <a16:creationId xmlns:a16="http://schemas.microsoft.com/office/drawing/2014/main" xmlns="" id="{80A884D8-B195-45F7-A85B-F5998B7F5221}"/>
                </a:ext>
              </a:extLst>
            </p:cNvPr>
            <p:cNvSpPr/>
            <p:nvPr/>
          </p:nvSpPr>
          <p:spPr>
            <a:xfrm rot="3600000">
              <a:off x="3506823" y="3835160"/>
              <a:ext cx="1569660" cy="369332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sz="1600" dirty="0"/>
                <a:t>Text here</a:t>
              </a:r>
              <a:endParaRPr lang="zh-CN" altLang="en-US" sz="1600" dirty="0"/>
            </a:p>
          </p:txBody>
        </p:sp>
        <p:sp>
          <p:nvSpPr>
            <p:cNvPr id="23" name="íṧļiḋe">
              <a:extLst>
                <a:ext uri="{FF2B5EF4-FFF2-40B4-BE49-F238E27FC236}">
                  <a16:creationId xmlns:a16="http://schemas.microsoft.com/office/drawing/2014/main" xmlns="" id="{C762B4C7-11C1-4BD1-990D-5BF417E8AC07}"/>
                </a:ext>
              </a:extLst>
            </p:cNvPr>
            <p:cNvSpPr/>
            <p:nvPr/>
          </p:nvSpPr>
          <p:spPr>
            <a:xfrm rot="3600000">
              <a:off x="4028813" y="3500943"/>
              <a:ext cx="1569660" cy="369332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Text here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24" name="îṣliḓé">
              <a:extLst>
                <a:ext uri="{FF2B5EF4-FFF2-40B4-BE49-F238E27FC236}">
                  <a16:creationId xmlns:a16="http://schemas.microsoft.com/office/drawing/2014/main" xmlns="" id="{47D19E18-A35B-4BC1-AC43-CC37DEBA5B7F}"/>
                </a:ext>
              </a:extLst>
            </p:cNvPr>
            <p:cNvSpPr/>
            <p:nvPr/>
          </p:nvSpPr>
          <p:spPr bwMode="auto">
            <a:xfrm>
              <a:off x="7332551" y="196148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25" name="îSľïḑe">
              <a:extLst>
                <a:ext uri="{FF2B5EF4-FFF2-40B4-BE49-F238E27FC236}">
                  <a16:creationId xmlns:a16="http://schemas.microsoft.com/office/drawing/2014/main" xmlns="" id="{5BDBBCAA-5005-4C3D-AFE1-FDFBB864290F}"/>
                </a:ext>
              </a:extLst>
            </p:cNvPr>
            <p:cNvSpPr/>
            <p:nvPr/>
          </p:nvSpPr>
          <p:spPr bwMode="auto">
            <a:xfrm>
              <a:off x="7332551" y="254952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26" name="îṩļïḑè">
              <a:extLst>
                <a:ext uri="{FF2B5EF4-FFF2-40B4-BE49-F238E27FC236}">
                  <a16:creationId xmlns:a16="http://schemas.microsoft.com/office/drawing/2014/main" xmlns="" id="{96E02C9D-5E08-46A5-989D-8BE0DDD7131A}"/>
                </a:ext>
              </a:extLst>
            </p:cNvPr>
            <p:cNvSpPr/>
            <p:nvPr/>
          </p:nvSpPr>
          <p:spPr bwMode="auto">
            <a:xfrm>
              <a:off x="7332551" y="313756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27" name="î$1ídé">
              <a:extLst>
                <a:ext uri="{FF2B5EF4-FFF2-40B4-BE49-F238E27FC236}">
                  <a16:creationId xmlns:a16="http://schemas.microsoft.com/office/drawing/2014/main" xmlns="" id="{CBA4331A-10A9-4E32-B823-4F739A4AF907}"/>
                </a:ext>
              </a:extLst>
            </p:cNvPr>
            <p:cNvSpPr/>
            <p:nvPr/>
          </p:nvSpPr>
          <p:spPr bwMode="auto">
            <a:xfrm>
              <a:off x="7332551" y="372560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28" name="îsľîḓe">
              <a:extLst>
                <a:ext uri="{FF2B5EF4-FFF2-40B4-BE49-F238E27FC236}">
                  <a16:creationId xmlns:a16="http://schemas.microsoft.com/office/drawing/2014/main" xmlns="" id="{D6997E45-44DC-4067-860B-8D445CA23614}"/>
                </a:ext>
              </a:extLst>
            </p:cNvPr>
            <p:cNvSpPr/>
            <p:nvPr/>
          </p:nvSpPr>
          <p:spPr bwMode="auto">
            <a:xfrm>
              <a:off x="7332551" y="431364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29" name="iṧḷidé">
              <a:extLst>
                <a:ext uri="{FF2B5EF4-FFF2-40B4-BE49-F238E27FC236}">
                  <a16:creationId xmlns:a16="http://schemas.microsoft.com/office/drawing/2014/main" xmlns="" id="{7B38A7F0-321D-49EC-AA2B-B19FEEB866EE}"/>
                </a:ext>
              </a:extLst>
            </p:cNvPr>
            <p:cNvSpPr/>
            <p:nvPr/>
          </p:nvSpPr>
          <p:spPr bwMode="auto">
            <a:xfrm>
              <a:off x="7332551" y="4901687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200" dirty="0"/>
                <a:t>Copy paste fonts. Choose the only option to retain text.</a:t>
              </a: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101E758E-67AC-4357-B119-32EE257A9494}"/>
                </a:ext>
              </a:extLst>
            </p:cNvPr>
            <p:cNvCxnSpPr/>
            <p:nvPr/>
          </p:nvCxnSpPr>
          <p:spPr>
            <a:xfrm>
              <a:off x="6972552" y="2456121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B665CD0A-6408-45ED-BA22-1B86895449F4}"/>
                </a:ext>
              </a:extLst>
            </p:cNvPr>
            <p:cNvCxnSpPr/>
            <p:nvPr/>
          </p:nvCxnSpPr>
          <p:spPr>
            <a:xfrm>
              <a:off x="6972552" y="3044161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CBA31243-EA61-4079-AA57-1BBAB432C92B}"/>
                </a:ext>
              </a:extLst>
            </p:cNvPr>
            <p:cNvCxnSpPr/>
            <p:nvPr/>
          </p:nvCxnSpPr>
          <p:spPr>
            <a:xfrm>
              <a:off x="6972552" y="3632201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FC612A0F-90AA-45B1-8781-EAA8EFCA086F}"/>
                </a:ext>
              </a:extLst>
            </p:cNvPr>
            <p:cNvCxnSpPr/>
            <p:nvPr/>
          </p:nvCxnSpPr>
          <p:spPr>
            <a:xfrm>
              <a:off x="6972552" y="4220241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223736BE-D809-434F-9880-41C76B5ABCCA}"/>
                </a:ext>
              </a:extLst>
            </p:cNvPr>
            <p:cNvCxnSpPr/>
            <p:nvPr/>
          </p:nvCxnSpPr>
          <p:spPr>
            <a:xfrm>
              <a:off x="6972552" y="4808280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îṧ1ïḋè">
              <a:extLst>
                <a:ext uri="{FF2B5EF4-FFF2-40B4-BE49-F238E27FC236}">
                  <a16:creationId xmlns:a16="http://schemas.microsoft.com/office/drawing/2014/main" xmlns="" id="{F7A32FED-E6D3-409E-9B65-C07BA938C83C}"/>
                </a:ext>
              </a:extLst>
            </p:cNvPr>
            <p:cNvSpPr/>
            <p:nvPr/>
          </p:nvSpPr>
          <p:spPr>
            <a:xfrm>
              <a:off x="7038975" y="2043564"/>
              <a:ext cx="251816" cy="237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6" name="îṧľídê">
              <a:extLst>
                <a:ext uri="{FF2B5EF4-FFF2-40B4-BE49-F238E27FC236}">
                  <a16:creationId xmlns:a16="http://schemas.microsoft.com/office/drawing/2014/main" xmlns="" id="{78973A95-D429-4B83-B0FE-72A705088983}"/>
                </a:ext>
              </a:extLst>
            </p:cNvPr>
            <p:cNvSpPr/>
            <p:nvPr/>
          </p:nvSpPr>
          <p:spPr>
            <a:xfrm>
              <a:off x="7038975" y="2631604"/>
              <a:ext cx="251816" cy="237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7" name="ïṡ1íḑê">
              <a:extLst>
                <a:ext uri="{FF2B5EF4-FFF2-40B4-BE49-F238E27FC236}">
                  <a16:creationId xmlns:a16="http://schemas.microsoft.com/office/drawing/2014/main" xmlns="" id="{F5C80A36-DBF3-4A01-AC73-A02B17C45A36}"/>
                </a:ext>
              </a:extLst>
            </p:cNvPr>
            <p:cNvSpPr/>
            <p:nvPr/>
          </p:nvSpPr>
          <p:spPr>
            <a:xfrm>
              <a:off x="7038975" y="3219644"/>
              <a:ext cx="251816" cy="237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8" name="i$ļîḑé">
              <a:extLst>
                <a:ext uri="{FF2B5EF4-FFF2-40B4-BE49-F238E27FC236}">
                  <a16:creationId xmlns:a16="http://schemas.microsoft.com/office/drawing/2014/main" xmlns="" id="{0A7BE8D7-8635-4AF8-A957-50A6EC7D3C0D}"/>
                </a:ext>
              </a:extLst>
            </p:cNvPr>
            <p:cNvSpPr/>
            <p:nvPr/>
          </p:nvSpPr>
          <p:spPr>
            <a:xfrm>
              <a:off x="7038975" y="3807684"/>
              <a:ext cx="251816" cy="237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9" name="íšliḓé">
              <a:extLst>
                <a:ext uri="{FF2B5EF4-FFF2-40B4-BE49-F238E27FC236}">
                  <a16:creationId xmlns:a16="http://schemas.microsoft.com/office/drawing/2014/main" xmlns="" id="{42F29817-F43B-4A68-B8A9-AAFEC6C9F276}"/>
                </a:ext>
              </a:extLst>
            </p:cNvPr>
            <p:cNvSpPr/>
            <p:nvPr/>
          </p:nvSpPr>
          <p:spPr>
            <a:xfrm>
              <a:off x="7038975" y="4395724"/>
              <a:ext cx="251816" cy="237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grpSp>
          <p:nvGrpSpPr>
            <p:cNvPr id="40" name="ís1îďè">
              <a:extLst>
                <a:ext uri="{FF2B5EF4-FFF2-40B4-BE49-F238E27FC236}">
                  <a16:creationId xmlns:a16="http://schemas.microsoft.com/office/drawing/2014/main" xmlns="" id="{C7A58896-076C-43DA-BBC4-8951ABD50E31}"/>
                </a:ext>
              </a:extLst>
            </p:cNvPr>
            <p:cNvGrpSpPr/>
            <p:nvPr/>
          </p:nvGrpSpPr>
          <p:grpSpPr>
            <a:xfrm>
              <a:off x="7038975" y="4983764"/>
              <a:ext cx="251816" cy="237074"/>
              <a:chOff x="0" y="0"/>
              <a:chExt cx="767929" cy="767929"/>
            </a:xfrm>
          </p:grpSpPr>
          <p:sp>
            <p:nvSpPr>
              <p:cNvPr id="41" name="iṩľïdê">
                <a:extLst>
                  <a:ext uri="{FF2B5EF4-FFF2-40B4-BE49-F238E27FC236}">
                    <a16:creationId xmlns:a16="http://schemas.microsoft.com/office/drawing/2014/main" xmlns="" id="{416DD100-061A-44D6-92AB-A615093EB8F9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iŝ1îḓè">
                <a:extLst>
                  <a:ext uri="{FF2B5EF4-FFF2-40B4-BE49-F238E27FC236}">
                    <a16:creationId xmlns:a16="http://schemas.microsoft.com/office/drawing/2014/main" xmlns="" id="{175A2280-0CFE-49D1-90EB-FF66829C6BB2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19546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83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1880339-0D75-4F48-B414-42EA565E2F17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73098" y="1130300"/>
            <a:ext cx="10845802" cy="5013325"/>
            <a:chOff x="673098" y="1130300"/>
            <a:chExt cx="10845802" cy="5013325"/>
          </a:xfrm>
        </p:grpSpPr>
        <p:grpSp>
          <p:nvGrpSpPr>
            <p:cNvPr id="3" name="íŝľiḍé">
              <a:extLst>
                <a:ext uri="{FF2B5EF4-FFF2-40B4-BE49-F238E27FC236}">
                  <a16:creationId xmlns:a16="http://schemas.microsoft.com/office/drawing/2014/main" xmlns="" id="{670136E3-3413-4F40-9CBA-7B99C24EC689}"/>
                </a:ext>
              </a:extLst>
            </p:cNvPr>
            <p:cNvGrpSpPr/>
            <p:nvPr/>
          </p:nvGrpSpPr>
          <p:grpSpPr>
            <a:xfrm>
              <a:off x="903677" y="2528900"/>
              <a:ext cx="1989945" cy="2255182"/>
              <a:chOff x="803412" y="2607659"/>
              <a:chExt cx="2376755" cy="2693549"/>
            </a:xfrm>
          </p:grpSpPr>
          <p:sp>
            <p:nvSpPr>
              <p:cNvPr id="24" name="ïṧḻîḍè">
                <a:extLst>
                  <a:ext uri="{FF2B5EF4-FFF2-40B4-BE49-F238E27FC236}">
                    <a16:creationId xmlns:a16="http://schemas.microsoft.com/office/drawing/2014/main" xmlns="" id="{3475D10C-CE11-40A9-B63E-A1237056C5FA}"/>
                  </a:ext>
                </a:extLst>
              </p:cNvPr>
              <p:cNvSpPr/>
              <p:nvPr/>
            </p:nvSpPr>
            <p:spPr bwMode="auto">
              <a:xfrm>
                <a:off x="803412" y="2924453"/>
                <a:ext cx="2376755" cy="2376755"/>
              </a:xfrm>
              <a:prstGeom prst="ellipse">
                <a:avLst/>
              </a:prstGeom>
              <a:solidFill>
                <a:schemeClr val="bg1"/>
              </a:solidFill>
              <a:ln w="69850" cap="flat" cmpd="sng" algn="ctr">
                <a:solidFill>
                  <a:schemeClr val="accent1">
                    <a:lumMod val="100000"/>
                    <a:alpha val="22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îşľiďè">
                <a:extLst>
                  <a:ext uri="{FF2B5EF4-FFF2-40B4-BE49-F238E27FC236}">
                    <a16:creationId xmlns:a16="http://schemas.microsoft.com/office/drawing/2014/main" xmlns="" id="{B81A4CD3-807A-4B5D-9E74-58728A7D48D9}"/>
                  </a:ext>
                </a:extLst>
              </p:cNvPr>
              <p:cNvSpPr/>
              <p:nvPr/>
            </p:nvSpPr>
            <p:spPr bwMode="auto">
              <a:xfrm>
                <a:off x="904182" y="3025223"/>
                <a:ext cx="2175215" cy="2175215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5715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iṣļïḓé">
                <a:extLst>
                  <a:ext uri="{FF2B5EF4-FFF2-40B4-BE49-F238E27FC236}">
                    <a16:creationId xmlns:a16="http://schemas.microsoft.com/office/drawing/2014/main" xmlns="" id="{CE67442A-774C-4C8A-A26B-F44F112D78C0}"/>
                  </a:ext>
                </a:extLst>
              </p:cNvPr>
              <p:cNvSpPr/>
              <p:nvPr/>
            </p:nvSpPr>
            <p:spPr bwMode="auto">
              <a:xfrm>
                <a:off x="1674996" y="2607659"/>
                <a:ext cx="633588" cy="633587"/>
              </a:xfrm>
              <a:prstGeom prst="ellipse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0" spcFirstLastPara="0" vert="horz" wrap="square" lIns="91440" tIns="45720" rIns="91440" bIns="45720" anchor="ctr" anchorCtr="1" forceAA="0" compatLnSpc="1">
                <a:prstTxWarp prst="textNoShape">
                  <a:avLst/>
                </a:prstTxWarp>
                <a:normAutofit fontScale="70000" lnSpcReduction="20000"/>
              </a:bodyPr>
              <a:lstStyle/>
              <a:p>
                <a:pPr algn="ctr"/>
                <a:r>
                  <a:rPr lang="en-US" altLang="zh-CN" sz="3200">
                    <a:latin typeface="Impact" panose="020B0806030902050204" pitchFamily="34" charset="0"/>
                  </a:rPr>
                  <a:t>1</a:t>
                </a:r>
              </a:p>
            </p:txBody>
          </p:sp>
        </p:grpSp>
        <p:grpSp>
          <p:nvGrpSpPr>
            <p:cNvPr id="4" name="iṣḷîḍé">
              <a:extLst>
                <a:ext uri="{FF2B5EF4-FFF2-40B4-BE49-F238E27FC236}">
                  <a16:creationId xmlns:a16="http://schemas.microsoft.com/office/drawing/2014/main" xmlns="" id="{45100AE5-59C5-4EDB-BBE9-A8D4B12B3A09}"/>
                </a:ext>
              </a:extLst>
            </p:cNvPr>
            <p:cNvGrpSpPr/>
            <p:nvPr/>
          </p:nvGrpSpPr>
          <p:grpSpPr>
            <a:xfrm>
              <a:off x="3701911" y="2528900"/>
              <a:ext cx="1989945" cy="2255182"/>
              <a:chOff x="3545458" y="2607659"/>
              <a:chExt cx="2376755" cy="2693549"/>
            </a:xfrm>
          </p:grpSpPr>
          <p:sp>
            <p:nvSpPr>
              <p:cNvPr id="21" name="iš1ídè">
                <a:extLst>
                  <a:ext uri="{FF2B5EF4-FFF2-40B4-BE49-F238E27FC236}">
                    <a16:creationId xmlns:a16="http://schemas.microsoft.com/office/drawing/2014/main" xmlns="" id="{91DF1346-DA82-4261-8685-E723FB0CB3AE}"/>
                  </a:ext>
                </a:extLst>
              </p:cNvPr>
              <p:cNvSpPr/>
              <p:nvPr/>
            </p:nvSpPr>
            <p:spPr bwMode="auto">
              <a:xfrm>
                <a:off x="3545458" y="2924453"/>
                <a:ext cx="2376755" cy="2376755"/>
              </a:xfrm>
              <a:prstGeom prst="ellipse">
                <a:avLst/>
              </a:prstGeom>
              <a:solidFill>
                <a:schemeClr val="bg1"/>
              </a:solidFill>
              <a:ln w="69850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ïšḻíḋé">
                <a:extLst>
                  <a:ext uri="{FF2B5EF4-FFF2-40B4-BE49-F238E27FC236}">
                    <a16:creationId xmlns:a16="http://schemas.microsoft.com/office/drawing/2014/main" xmlns="" id="{A37CCA8E-A762-401A-9544-F8CB2024F487}"/>
                  </a:ext>
                </a:extLst>
              </p:cNvPr>
              <p:cNvSpPr/>
              <p:nvPr/>
            </p:nvSpPr>
            <p:spPr bwMode="auto">
              <a:xfrm>
                <a:off x="3646228" y="3025223"/>
                <a:ext cx="2175215" cy="2175215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5715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îṥḻîḍé">
                <a:extLst>
                  <a:ext uri="{FF2B5EF4-FFF2-40B4-BE49-F238E27FC236}">
                    <a16:creationId xmlns:a16="http://schemas.microsoft.com/office/drawing/2014/main" xmlns="" id="{EAC251F7-7F12-418F-BDE2-A863A696FBC5}"/>
                  </a:ext>
                </a:extLst>
              </p:cNvPr>
              <p:cNvSpPr/>
              <p:nvPr/>
            </p:nvSpPr>
            <p:spPr bwMode="auto">
              <a:xfrm>
                <a:off x="4427809" y="2607659"/>
                <a:ext cx="633588" cy="633587"/>
              </a:xfrm>
              <a:prstGeom prst="ellipse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bg1">
                    <a:lumMod val="6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0" spcFirstLastPara="0" vert="horz" wrap="square" lIns="91440" tIns="45720" rIns="91440" bIns="45720" anchor="ctr" anchorCtr="1" forceAA="0" compatLnSpc="1">
                <a:prstTxWarp prst="textNoShape">
                  <a:avLst/>
                </a:prstTxWarp>
                <a:normAutofit fontScale="70000" lnSpcReduction="20000"/>
              </a:bodyPr>
              <a:lstStyle/>
              <a:p>
                <a:pPr algn="ctr"/>
                <a:r>
                  <a:rPr lang="en-US" altLang="zh-CN" sz="3200" dirty="0">
                    <a:latin typeface="Impact" panose="020B0806030902050204" pitchFamily="34" charset="0"/>
                  </a:rPr>
                  <a:t>2</a:t>
                </a:r>
              </a:p>
            </p:txBody>
          </p:sp>
        </p:grpSp>
        <p:grpSp>
          <p:nvGrpSpPr>
            <p:cNvPr id="5" name="i$ľiďe">
              <a:extLst>
                <a:ext uri="{FF2B5EF4-FFF2-40B4-BE49-F238E27FC236}">
                  <a16:creationId xmlns:a16="http://schemas.microsoft.com/office/drawing/2014/main" xmlns="" id="{DDF08B3A-1F81-42CC-A36A-A98A4A984E5A}"/>
                </a:ext>
              </a:extLst>
            </p:cNvPr>
            <p:cNvGrpSpPr/>
            <p:nvPr/>
          </p:nvGrpSpPr>
          <p:grpSpPr>
            <a:xfrm>
              <a:off x="6500145" y="2528900"/>
              <a:ext cx="1989945" cy="2255182"/>
              <a:chOff x="6287504" y="2607659"/>
              <a:chExt cx="2376755" cy="2693549"/>
            </a:xfrm>
          </p:grpSpPr>
          <p:sp>
            <p:nvSpPr>
              <p:cNvPr id="18" name="ísḷïḋè">
                <a:extLst>
                  <a:ext uri="{FF2B5EF4-FFF2-40B4-BE49-F238E27FC236}">
                    <a16:creationId xmlns:a16="http://schemas.microsoft.com/office/drawing/2014/main" xmlns="" id="{103651F4-48AC-49CF-8CB9-2F47249FF94B}"/>
                  </a:ext>
                </a:extLst>
              </p:cNvPr>
              <p:cNvSpPr/>
              <p:nvPr/>
            </p:nvSpPr>
            <p:spPr bwMode="auto">
              <a:xfrm>
                <a:off x="6287504" y="2924453"/>
                <a:ext cx="2376755" cy="2376755"/>
              </a:xfrm>
              <a:prstGeom prst="ellipse">
                <a:avLst/>
              </a:prstGeom>
              <a:solidFill>
                <a:schemeClr val="bg1"/>
              </a:solidFill>
              <a:ln w="69850" cap="flat" cmpd="sng" algn="ctr">
                <a:solidFill>
                  <a:schemeClr val="accent1">
                    <a:lumMod val="75000"/>
                    <a:alpha val="22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" name="ïSlîḍé">
                <a:extLst>
                  <a:ext uri="{FF2B5EF4-FFF2-40B4-BE49-F238E27FC236}">
                    <a16:creationId xmlns:a16="http://schemas.microsoft.com/office/drawing/2014/main" xmlns="" id="{D244FB94-1D29-477A-B486-47DEB24639F0}"/>
                  </a:ext>
                </a:extLst>
              </p:cNvPr>
              <p:cNvSpPr/>
              <p:nvPr/>
            </p:nvSpPr>
            <p:spPr bwMode="auto">
              <a:xfrm>
                <a:off x="6388274" y="3025223"/>
                <a:ext cx="2175215" cy="2175215"/>
              </a:xfrm>
              <a:prstGeom prst="ellipse">
                <a:avLst/>
              </a:prstGeom>
              <a:solidFill>
                <a:schemeClr val="accent1"/>
              </a:solidFill>
              <a:ln w="5715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ïṧḷíḓé">
                <a:extLst>
                  <a:ext uri="{FF2B5EF4-FFF2-40B4-BE49-F238E27FC236}">
                    <a16:creationId xmlns:a16="http://schemas.microsoft.com/office/drawing/2014/main" xmlns="" id="{A3D42C52-30F2-40D8-AE36-000D74CA2A57}"/>
                  </a:ext>
                </a:extLst>
              </p:cNvPr>
              <p:cNvSpPr/>
              <p:nvPr/>
            </p:nvSpPr>
            <p:spPr bwMode="auto">
              <a:xfrm>
                <a:off x="7159087" y="2607659"/>
                <a:ext cx="633588" cy="633587"/>
              </a:xfrm>
              <a:prstGeom prst="ellipse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0" spcFirstLastPara="0" vert="horz" wrap="square" lIns="91440" tIns="45720" rIns="91440" bIns="45720" anchor="ctr" anchorCtr="1" forceAA="0" compatLnSpc="1">
                <a:prstTxWarp prst="textNoShape">
                  <a:avLst/>
                </a:prstTxWarp>
                <a:normAutofit fontScale="70000" lnSpcReduction="20000"/>
              </a:bodyPr>
              <a:lstStyle/>
              <a:p>
                <a:pPr algn="ctr"/>
                <a:r>
                  <a:rPr lang="en-US" altLang="zh-CN" sz="3200" dirty="0">
                    <a:latin typeface="Impact" panose="020B0806030902050204" pitchFamily="34" charset="0"/>
                  </a:rPr>
                  <a:t>3</a:t>
                </a:r>
              </a:p>
            </p:txBody>
          </p:sp>
        </p:grpSp>
        <p:grpSp>
          <p:nvGrpSpPr>
            <p:cNvPr id="6" name="ï$líḋè">
              <a:extLst>
                <a:ext uri="{FF2B5EF4-FFF2-40B4-BE49-F238E27FC236}">
                  <a16:creationId xmlns:a16="http://schemas.microsoft.com/office/drawing/2014/main" xmlns="" id="{3CD66E06-E388-418B-9452-41F2E69CA8C5}"/>
                </a:ext>
              </a:extLst>
            </p:cNvPr>
            <p:cNvGrpSpPr/>
            <p:nvPr/>
          </p:nvGrpSpPr>
          <p:grpSpPr>
            <a:xfrm>
              <a:off x="9298378" y="2528900"/>
              <a:ext cx="1989945" cy="2255182"/>
              <a:chOff x="9029549" y="2607659"/>
              <a:chExt cx="2376755" cy="2693549"/>
            </a:xfrm>
          </p:grpSpPr>
          <p:sp>
            <p:nvSpPr>
              <p:cNvPr id="15" name="íṩļîďé">
                <a:extLst>
                  <a:ext uri="{FF2B5EF4-FFF2-40B4-BE49-F238E27FC236}">
                    <a16:creationId xmlns:a16="http://schemas.microsoft.com/office/drawing/2014/main" xmlns="" id="{4C1BD651-D71D-42A6-8484-BD1BF5C691E8}"/>
                  </a:ext>
                </a:extLst>
              </p:cNvPr>
              <p:cNvSpPr/>
              <p:nvPr/>
            </p:nvSpPr>
            <p:spPr bwMode="auto">
              <a:xfrm>
                <a:off x="9029549" y="2924453"/>
                <a:ext cx="2376755" cy="2376755"/>
              </a:xfrm>
              <a:prstGeom prst="ellipse">
                <a:avLst/>
              </a:prstGeom>
              <a:solidFill>
                <a:schemeClr val="bg1"/>
              </a:solidFill>
              <a:ln w="69850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" name="íSļïḑè">
                <a:extLst>
                  <a:ext uri="{FF2B5EF4-FFF2-40B4-BE49-F238E27FC236}">
                    <a16:creationId xmlns:a16="http://schemas.microsoft.com/office/drawing/2014/main" xmlns="" id="{AEB1125F-64EA-4E96-B2D8-91661598577A}"/>
                  </a:ext>
                </a:extLst>
              </p:cNvPr>
              <p:cNvSpPr/>
              <p:nvPr/>
            </p:nvSpPr>
            <p:spPr bwMode="auto">
              <a:xfrm>
                <a:off x="9130319" y="3025223"/>
                <a:ext cx="2175215" cy="2175215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5715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íṩliḍé">
                <a:extLst>
                  <a:ext uri="{FF2B5EF4-FFF2-40B4-BE49-F238E27FC236}">
                    <a16:creationId xmlns:a16="http://schemas.microsoft.com/office/drawing/2014/main" xmlns="" id="{1C932EAE-E6AB-4465-825A-4113C48B4E0D}"/>
                  </a:ext>
                </a:extLst>
              </p:cNvPr>
              <p:cNvSpPr/>
              <p:nvPr/>
            </p:nvSpPr>
            <p:spPr bwMode="auto">
              <a:xfrm>
                <a:off x="9800364" y="2607659"/>
                <a:ext cx="633588" cy="633587"/>
              </a:xfrm>
              <a:prstGeom prst="ellipse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bg1">
                    <a:lumMod val="6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0" spcFirstLastPara="0" vert="horz" wrap="square" lIns="91440" tIns="45720" rIns="91440" bIns="45720" anchor="ctr" anchorCtr="1" forceAA="0" compatLnSpc="1">
                <a:prstTxWarp prst="textNoShape">
                  <a:avLst/>
                </a:prstTxWarp>
                <a:normAutofit fontScale="70000" lnSpcReduction="20000"/>
              </a:bodyPr>
              <a:lstStyle/>
              <a:p>
                <a:pPr algn="ctr"/>
                <a:r>
                  <a:rPr lang="en-US" altLang="zh-CN" sz="3200">
                    <a:latin typeface="Impact" panose="020B0806030902050204" pitchFamily="34" charset="0"/>
                  </a:rPr>
                  <a:t>4</a:t>
                </a:r>
              </a:p>
            </p:txBody>
          </p:sp>
        </p:grpSp>
        <p:sp>
          <p:nvSpPr>
            <p:cNvPr id="7" name="ï$ļïḑe">
              <a:extLst>
                <a:ext uri="{FF2B5EF4-FFF2-40B4-BE49-F238E27FC236}">
                  <a16:creationId xmlns:a16="http://schemas.microsoft.com/office/drawing/2014/main" xmlns="" id="{DF488A52-E59C-4C92-A2CD-CA1CBA0098AE}"/>
                </a:ext>
              </a:extLst>
            </p:cNvPr>
            <p:cNvSpPr txBox="1"/>
            <p:nvPr/>
          </p:nvSpPr>
          <p:spPr>
            <a:xfrm>
              <a:off x="673098" y="1130300"/>
              <a:ext cx="10845802" cy="710482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3200" b="1" dirty="0"/>
                <a:t>Contents</a:t>
              </a:r>
            </a:p>
          </p:txBody>
        </p:sp>
        <p:sp>
          <p:nvSpPr>
            <p:cNvPr id="8" name="i$ľíḓé">
              <a:extLst>
                <a:ext uri="{FF2B5EF4-FFF2-40B4-BE49-F238E27FC236}">
                  <a16:creationId xmlns:a16="http://schemas.microsoft.com/office/drawing/2014/main" xmlns="" id="{585F1C19-53A7-4B09-8F74-162B25D217FA}"/>
                </a:ext>
              </a:extLst>
            </p:cNvPr>
            <p:cNvSpPr/>
            <p:nvPr/>
          </p:nvSpPr>
          <p:spPr bwMode="auto">
            <a:xfrm>
              <a:off x="673100" y="5049319"/>
              <a:ext cx="2451100" cy="979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2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……</a:t>
              </a:r>
            </a:p>
          </p:txBody>
        </p:sp>
        <p:sp>
          <p:nvSpPr>
            <p:cNvPr id="9" name="ïśḷiḋê">
              <a:extLst>
                <a:ext uri="{FF2B5EF4-FFF2-40B4-BE49-F238E27FC236}">
                  <a16:creationId xmlns:a16="http://schemas.microsoft.com/office/drawing/2014/main" xmlns="" id="{BAF1D4AC-2C8A-43B3-9E24-1A9F170BE72D}"/>
                </a:ext>
              </a:extLst>
            </p:cNvPr>
            <p:cNvSpPr/>
            <p:nvPr/>
          </p:nvSpPr>
          <p:spPr bwMode="auto">
            <a:xfrm>
              <a:off x="3471333" y="5049319"/>
              <a:ext cx="2451100" cy="979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2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……</a:t>
              </a:r>
            </a:p>
          </p:txBody>
        </p:sp>
        <p:sp>
          <p:nvSpPr>
            <p:cNvPr id="10" name="ïšliḋe">
              <a:extLst>
                <a:ext uri="{FF2B5EF4-FFF2-40B4-BE49-F238E27FC236}">
                  <a16:creationId xmlns:a16="http://schemas.microsoft.com/office/drawing/2014/main" xmlns="" id="{B8FAE26E-7E03-44C5-8019-C0624E7FED94}"/>
                </a:ext>
              </a:extLst>
            </p:cNvPr>
            <p:cNvSpPr/>
            <p:nvPr/>
          </p:nvSpPr>
          <p:spPr bwMode="auto">
            <a:xfrm>
              <a:off x="6269566" y="5049319"/>
              <a:ext cx="2451100" cy="979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2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……</a:t>
              </a:r>
            </a:p>
          </p:txBody>
        </p:sp>
        <p:sp>
          <p:nvSpPr>
            <p:cNvPr id="11" name="îşļïdê">
              <a:extLst>
                <a:ext uri="{FF2B5EF4-FFF2-40B4-BE49-F238E27FC236}">
                  <a16:creationId xmlns:a16="http://schemas.microsoft.com/office/drawing/2014/main" xmlns="" id="{40B37C81-E77C-4704-AAC4-CF209BED5F4B}"/>
                </a:ext>
              </a:extLst>
            </p:cNvPr>
            <p:cNvSpPr/>
            <p:nvPr/>
          </p:nvSpPr>
          <p:spPr bwMode="auto">
            <a:xfrm>
              <a:off x="9067800" y="5049319"/>
              <a:ext cx="2451100" cy="979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2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……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1599459F-A858-47B6-A340-5463149EC97E}"/>
                </a:ext>
              </a:extLst>
            </p:cNvPr>
            <p:cNvCxnSpPr/>
            <p:nvPr/>
          </p:nvCxnSpPr>
          <p:spPr>
            <a:xfrm>
              <a:off x="3297767" y="4699712"/>
              <a:ext cx="0" cy="144391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4ECA1A89-DE16-4ABA-BB62-7240CA2805B6}"/>
                </a:ext>
              </a:extLst>
            </p:cNvPr>
            <p:cNvCxnSpPr/>
            <p:nvPr/>
          </p:nvCxnSpPr>
          <p:spPr>
            <a:xfrm>
              <a:off x="6096001" y="4699712"/>
              <a:ext cx="0" cy="144391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1BB2A193-E8A1-4E09-A6AA-6B080F94D34C}"/>
                </a:ext>
              </a:extLst>
            </p:cNvPr>
            <p:cNvCxnSpPr/>
            <p:nvPr/>
          </p:nvCxnSpPr>
          <p:spPr>
            <a:xfrm>
              <a:off x="8894234" y="4699712"/>
              <a:ext cx="0" cy="144391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64128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421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E82A4F7-9ADF-4936-A155-0469C1F7BC2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0"/>
            <a:ext cx="12192000" cy="5681846"/>
            <a:chOff x="0" y="0"/>
            <a:chExt cx="12192000" cy="5681846"/>
          </a:xfrm>
        </p:grpSpPr>
        <p:sp>
          <p:nvSpPr>
            <p:cNvPr id="6" name="iSľíḑe">
              <a:extLst>
                <a:ext uri="{FF2B5EF4-FFF2-40B4-BE49-F238E27FC236}">
                  <a16:creationId xmlns:a16="http://schemas.microsoft.com/office/drawing/2014/main" xmlns="" id="{B5351F1F-5782-4EC6-9433-6E648A91E9AC}"/>
                </a:ext>
              </a:extLst>
            </p:cNvPr>
            <p:cNvSpPr/>
            <p:nvPr/>
          </p:nvSpPr>
          <p:spPr bwMode="auto">
            <a:xfrm>
              <a:off x="0" y="0"/>
              <a:ext cx="12192000" cy="302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7" name="î$ļíḓê">
              <a:extLst>
                <a:ext uri="{FF2B5EF4-FFF2-40B4-BE49-F238E27FC236}">
                  <a16:creationId xmlns:a16="http://schemas.microsoft.com/office/drawing/2014/main" xmlns="" id="{98E71AEB-3E92-4614-B5A4-9D82D925A874}"/>
                </a:ext>
              </a:extLst>
            </p:cNvPr>
            <p:cNvGrpSpPr/>
            <p:nvPr/>
          </p:nvGrpSpPr>
          <p:grpSpPr>
            <a:xfrm>
              <a:off x="2308018" y="2167168"/>
              <a:ext cx="1694888" cy="1694888"/>
              <a:chOff x="3933250" y="2505897"/>
              <a:chExt cx="1921935" cy="1921936"/>
            </a:xfrm>
          </p:grpSpPr>
          <p:grpSp>
            <p:nvGrpSpPr>
              <p:cNvPr id="23" name="íṩlîde">
                <a:extLst>
                  <a:ext uri="{FF2B5EF4-FFF2-40B4-BE49-F238E27FC236}">
                    <a16:creationId xmlns:a16="http://schemas.microsoft.com/office/drawing/2014/main" xmlns="" id="{51B67A1A-9152-42D5-9777-1569B9F5233B}"/>
                  </a:ext>
                </a:extLst>
              </p:cNvPr>
              <p:cNvGrpSpPr/>
              <p:nvPr/>
            </p:nvGrpSpPr>
            <p:grpSpPr>
              <a:xfrm>
                <a:off x="3933250" y="2505897"/>
                <a:ext cx="1921935" cy="1921936"/>
                <a:chOff x="0" y="0"/>
                <a:chExt cx="3843866" cy="3843866"/>
              </a:xfrm>
            </p:grpSpPr>
            <p:sp>
              <p:nvSpPr>
                <p:cNvPr id="27" name="ïšḷïḋé">
                  <a:extLst>
                    <a:ext uri="{FF2B5EF4-FFF2-40B4-BE49-F238E27FC236}">
                      <a16:creationId xmlns:a16="http://schemas.microsoft.com/office/drawing/2014/main" xmlns="" id="{A0FC0339-E1B0-4951-8B55-DC43169E80CC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3843866" cy="3843866"/>
                </a:xfrm>
                <a:prstGeom prst="ellipse">
                  <a:avLst/>
                </a:prstGeom>
                <a:solidFill>
                  <a:srgbClr val="FFFFFF"/>
                </a:solidFill>
                <a:ln w="12700" cap="flat">
                  <a:solidFill>
                    <a:srgbClr val="DCDEE0"/>
                  </a:solidFill>
                  <a:prstDash val="solid"/>
                  <a:round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8" name="í$ḻíďè">
                  <a:extLst>
                    <a:ext uri="{FF2B5EF4-FFF2-40B4-BE49-F238E27FC236}">
                      <a16:creationId xmlns:a16="http://schemas.microsoft.com/office/drawing/2014/main" xmlns="" id="{B642AE65-386B-4461-9B00-43203D218CBE}"/>
                    </a:ext>
                  </a:extLst>
                </p:cNvPr>
                <p:cNvSpPr/>
                <p:nvPr/>
              </p:nvSpPr>
              <p:spPr>
                <a:xfrm>
                  <a:off x="228243" y="217139"/>
                  <a:ext cx="3398481" cy="3398483"/>
                </a:xfrm>
                <a:prstGeom prst="ellipse">
                  <a:avLst/>
                </a:prstGeom>
                <a:blipFill>
                  <a:blip r:embed="rId3"/>
                  <a:stretch>
                    <a:fillRect l="-39219" r="-38559"/>
                  </a:stretch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24" name="iṥ1iḓê">
                <a:extLst>
                  <a:ext uri="{FF2B5EF4-FFF2-40B4-BE49-F238E27FC236}">
                    <a16:creationId xmlns:a16="http://schemas.microsoft.com/office/drawing/2014/main" xmlns="" id="{447A6930-6C76-4CD6-8FA2-15A150395933}"/>
                  </a:ext>
                </a:extLst>
              </p:cNvPr>
              <p:cNvGrpSpPr/>
              <p:nvPr/>
            </p:nvGrpSpPr>
            <p:grpSpPr>
              <a:xfrm>
                <a:off x="4510508" y="3083156"/>
                <a:ext cx="767418" cy="767418"/>
                <a:chOff x="1025999" y="1411000"/>
                <a:chExt cx="767418" cy="767418"/>
              </a:xfrm>
            </p:grpSpPr>
            <p:sp>
              <p:nvSpPr>
                <p:cNvPr id="25" name="ïṣľíḓe">
                  <a:extLst>
                    <a:ext uri="{FF2B5EF4-FFF2-40B4-BE49-F238E27FC236}">
                      <a16:creationId xmlns:a16="http://schemas.microsoft.com/office/drawing/2014/main" xmlns="" id="{C712BAD9-9A29-42EA-B5C0-18BBDC65BB90}"/>
                    </a:ext>
                  </a:extLst>
                </p:cNvPr>
                <p:cNvSpPr/>
                <p:nvPr/>
              </p:nvSpPr>
              <p:spPr bwMode="auto">
                <a:xfrm>
                  <a:off x="1025999" y="1411000"/>
                  <a:ext cx="767418" cy="767418"/>
                </a:xfrm>
                <a:prstGeom prst="ellipse">
                  <a:avLst/>
                </a:prstGeom>
                <a:solidFill>
                  <a:schemeClr val="tx1">
                    <a:alpha val="70000"/>
                  </a:schemeClr>
                </a:solidFill>
                <a:ln w="38100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6" name="iṣľîḓé">
                  <a:extLst>
                    <a:ext uri="{FF2B5EF4-FFF2-40B4-BE49-F238E27FC236}">
                      <a16:creationId xmlns:a16="http://schemas.microsoft.com/office/drawing/2014/main" xmlns="" id="{C20C5B6D-2219-418A-B9F1-F678174BEB3B}"/>
                    </a:ext>
                  </a:extLst>
                </p:cNvPr>
                <p:cNvSpPr/>
                <p:nvPr/>
              </p:nvSpPr>
              <p:spPr bwMode="auto">
                <a:xfrm>
                  <a:off x="1203096" y="1592753"/>
                  <a:ext cx="413225" cy="403914"/>
                </a:xfrm>
                <a:custGeom>
                  <a:avLst/>
                  <a:gdLst>
                    <a:gd name="connsiteX0" fmla="*/ 163904 w 607933"/>
                    <a:gd name="connsiteY0" fmla="*/ 368072 h 594235"/>
                    <a:gd name="connsiteX1" fmla="*/ 194698 w 607933"/>
                    <a:gd name="connsiteY1" fmla="*/ 416677 h 594235"/>
                    <a:gd name="connsiteX2" fmla="*/ 52648 w 607933"/>
                    <a:gd name="connsiteY2" fmla="*/ 475202 h 594235"/>
                    <a:gd name="connsiteX3" fmla="*/ 303966 w 607933"/>
                    <a:gd name="connsiteY3" fmla="*/ 542654 h 594235"/>
                    <a:gd name="connsiteX4" fmla="*/ 555285 w 607933"/>
                    <a:gd name="connsiteY4" fmla="*/ 475202 h 594235"/>
                    <a:gd name="connsiteX5" fmla="*/ 412242 w 607933"/>
                    <a:gd name="connsiteY5" fmla="*/ 416677 h 594235"/>
                    <a:gd name="connsiteX6" fmla="*/ 444030 w 607933"/>
                    <a:gd name="connsiteY6" fmla="*/ 368072 h 594235"/>
                    <a:gd name="connsiteX7" fmla="*/ 607933 w 607933"/>
                    <a:gd name="connsiteY7" fmla="*/ 475202 h 594235"/>
                    <a:gd name="connsiteX8" fmla="*/ 303966 w 607933"/>
                    <a:gd name="connsiteY8" fmla="*/ 594235 h 594235"/>
                    <a:gd name="connsiteX9" fmla="*/ 0 w 607933"/>
                    <a:gd name="connsiteY9" fmla="*/ 475202 h 594235"/>
                    <a:gd name="connsiteX10" fmla="*/ 163904 w 607933"/>
                    <a:gd name="connsiteY10" fmla="*/ 368072 h 594235"/>
                    <a:gd name="connsiteX11" fmla="*/ 304444 w 607933"/>
                    <a:gd name="connsiteY11" fmla="*/ 119134 h 594235"/>
                    <a:gd name="connsiteX12" fmla="*/ 368550 w 607933"/>
                    <a:gd name="connsiteY12" fmla="*/ 183559 h 594235"/>
                    <a:gd name="connsiteX13" fmla="*/ 304444 w 607933"/>
                    <a:gd name="connsiteY13" fmla="*/ 247984 h 594235"/>
                    <a:gd name="connsiteX14" fmla="*/ 240338 w 607933"/>
                    <a:gd name="connsiteY14" fmla="*/ 183559 h 594235"/>
                    <a:gd name="connsiteX15" fmla="*/ 304444 w 607933"/>
                    <a:gd name="connsiteY15" fmla="*/ 119134 h 594235"/>
                    <a:gd name="connsiteX16" fmla="*/ 304941 w 607933"/>
                    <a:gd name="connsiteY16" fmla="*/ 78375 h 594235"/>
                    <a:gd name="connsiteX17" fmla="*/ 198655 w 607933"/>
                    <a:gd name="connsiteY17" fmla="*/ 183536 h 594235"/>
                    <a:gd name="connsiteX18" fmla="*/ 304941 w 607933"/>
                    <a:gd name="connsiteY18" fmla="*/ 288698 h 594235"/>
                    <a:gd name="connsiteX19" fmla="*/ 410234 w 607933"/>
                    <a:gd name="connsiteY19" fmla="*/ 183536 h 594235"/>
                    <a:gd name="connsiteX20" fmla="*/ 304941 w 607933"/>
                    <a:gd name="connsiteY20" fmla="*/ 78375 h 594235"/>
                    <a:gd name="connsiteX21" fmla="*/ 304941 w 607933"/>
                    <a:gd name="connsiteY21" fmla="*/ 0 h 594235"/>
                    <a:gd name="connsiteX22" fmla="*/ 482747 w 607933"/>
                    <a:gd name="connsiteY22" fmla="*/ 178576 h 594235"/>
                    <a:gd name="connsiteX23" fmla="*/ 338714 w 607933"/>
                    <a:gd name="connsiteY23" fmla="*/ 454376 h 594235"/>
                    <a:gd name="connsiteX24" fmla="*/ 304941 w 607933"/>
                    <a:gd name="connsiteY24" fmla="*/ 472234 h 594235"/>
                    <a:gd name="connsiteX25" fmla="*/ 270175 w 607933"/>
                    <a:gd name="connsiteY25" fmla="*/ 454376 h 594235"/>
                    <a:gd name="connsiteX26" fmla="*/ 126142 w 607933"/>
                    <a:gd name="connsiteY26" fmla="*/ 178576 h 594235"/>
                    <a:gd name="connsiteX27" fmla="*/ 304941 w 607933"/>
                    <a:gd name="connsiteY27" fmla="*/ 0 h 594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07933" h="594235">
                      <a:moveTo>
                        <a:pt x="163904" y="368072"/>
                      </a:moveTo>
                      <a:cubicBezTo>
                        <a:pt x="173837" y="383943"/>
                        <a:pt x="183771" y="399814"/>
                        <a:pt x="194698" y="416677"/>
                      </a:cubicBezTo>
                      <a:cubicBezTo>
                        <a:pt x="100329" y="430564"/>
                        <a:pt x="52648" y="460323"/>
                        <a:pt x="52648" y="475202"/>
                      </a:cubicBezTo>
                      <a:cubicBezTo>
                        <a:pt x="52648" y="495041"/>
                        <a:pt x="138076" y="542654"/>
                        <a:pt x="303966" y="542654"/>
                      </a:cubicBezTo>
                      <a:cubicBezTo>
                        <a:pt x="469857" y="542654"/>
                        <a:pt x="555285" y="495041"/>
                        <a:pt x="555285" y="475202"/>
                      </a:cubicBezTo>
                      <a:cubicBezTo>
                        <a:pt x="555285" y="460323"/>
                        <a:pt x="506611" y="430564"/>
                        <a:pt x="412242" y="416677"/>
                      </a:cubicBezTo>
                      <a:cubicBezTo>
                        <a:pt x="424162" y="399814"/>
                        <a:pt x="434096" y="383943"/>
                        <a:pt x="444030" y="368072"/>
                      </a:cubicBezTo>
                      <a:cubicBezTo>
                        <a:pt x="536412" y="385927"/>
                        <a:pt x="607933" y="421637"/>
                        <a:pt x="607933" y="475202"/>
                      </a:cubicBezTo>
                      <a:cubicBezTo>
                        <a:pt x="607933" y="553565"/>
                        <a:pt x="454956" y="594235"/>
                        <a:pt x="303966" y="594235"/>
                      </a:cubicBezTo>
                      <a:cubicBezTo>
                        <a:pt x="152977" y="594235"/>
                        <a:pt x="0" y="553565"/>
                        <a:pt x="0" y="475202"/>
                      </a:cubicBezTo>
                      <a:cubicBezTo>
                        <a:pt x="0" y="421637"/>
                        <a:pt x="70528" y="385927"/>
                        <a:pt x="163904" y="368072"/>
                      </a:cubicBezTo>
                      <a:close/>
                      <a:moveTo>
                        <a:pt x="304444" y="119134"/>
                      </a:moveTo>
                      <a:cubicBezTo>
                        <a:pt x="339849" y="119134"/>
                        <a:pt x="368550" y="147978"/>
                        <a:pt x="368550" y="183559"/>
                      </a:cubicBezTo>
                      <a:cubicBezTo>
                        <a:pt x="368550" y="219140"/>
                        <a:pt x="339849" y="247984"/>
                        <a:pt x="304444" y="247984"/>
                      </a:cubicBezTo>
                      <a:cubicBezTo>
                        <a:pt x="269039" y="247984"/>
                        <a:pt x="240338" y="219140"/>
                        <a:pt x="240338" y="183559"/>
                      </a:cubicBezTo>
                      <a:cubicBezTo>
                        <a:pt x="240338" y="147978"/>
                        <a:pt x="269039" y="119134"/>
                        <a:pt x="304444" y="119134"/>
                      </a:cubicBezTo>
                      <a:close/>
                      <a:moveTo>
                        <a:pt x="304941" y="78375"/>
                      </a:moveTo>
                      <a:cubicBezTo>
                        <a:pt x="246335" y="78375"/>
                        <a:pt x="198655" y="125003"/>
                        <a:pt x="198655" y="183536"/>
                      </a:cubicBezTo>
                      <a:cubicBezTo>
                        <a:pt x="198655" y="242070"/>
                        <a:pt x="246335" y="288698"/>
                        <a:pt x="304941" y="288698"/>
                      </a:cubicBezTo>
                      <a:cubicBezTo>
                        <a:pt x="362554" y="288698"/>
                        <a:pt x="410234" y="242070"/>
                        <a:pt x="410234" y="183536"/>
                      </a:cubicBezTo>
                      <a:cubicBezTo>
                        <a:pt x="410234" y="125003"/>
                        <a:pt x="362554" y="78375"/>
                        <a:pt x="304941" y="78375"/>
                      </a:cubicBezTo>
                      <a:close/>
                      <a:moveTo>
                        <a:pt x="304941" y="0"/>
                      </a:moveTo>
                      <a:cubicBezTo>
                        <a:pt x="403281" y="0"/>
                        <a:pt x="482747" y="80359"/>
                        <a:pt x="482747" y="178576"/>
                      </a:cubicBezTo>
                      <a:cubicBezTo>
                        <a:pt x="482747" y="249014"/>
                        <a:pt x="391361" y="383938"/>
                        <a:pt x="338714" y="454376"/>
                      </a:cubicBezTo>
                      <a:cubicBezTo>
                        <a:pt x="330768" y="465289"/>
                        <a:pt x="317854" y="472234"/>
                        <a:pt x="304941" y="472234"/>
                      </a:cubicBezTo>
                      <a:cubicBezTo>
                        <a:pt x="291035" y="472234"/>
                        <a:pt x="278121" y="465289"/>
                        <a:pt x="270175" y="454376"/>
                      </a:cubicBezTo>
                      <a:cubicBezTo>
                        <a:pt x="217528" y="383938"/>
                        <a:pt x="126142" y="249014"/>
                        <a:pt x="126142" y="178576"/>
                      </a:cubicBezTo>
                      <a:cubicBezTo>
                        <a:pt x="126142" y="80359"/>
                        <a:pt x="205608" y="0"/>
                        <a:pt x="304941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9050">
                  <a:noFill/>
                  <a:round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</p:grpSp>
        <p:grpSp>
          <p:nvGrpSpPr>
            <p:cNvPr id="8" name="îś1ide">
              <a:extLst>
                <a:ext uri="{FF2B5EF4-FFF2-40B4-BE49-F238E27FC236}">
                  <a16:creationId xmlns:a16="http://schemas.microsoft.com/office/drawing/2014/main" xmlns="" id="{F6E5B488-293E-4061-9EAF-20C4353C2A6E}"/>
                </a:ext>
              </a:extLst>
            </p:cNvPr>
            <p:cNvGrpSpPr/>
            <p:nvPr/>
          </p:nvGrpSpPr>
          <p:grpSpPr>
            <a:xfrm>
              <a:off x="6528773" y="4537892"/>
              <a:ext cx="4990126" cy="1143954"/>
              <a:chOff x="1163789" y="2274621"/>
              <a:chExt cx="1436954" cy="1143954"/>
            </a:xfrm>
          </p:grpSpPr>
          <p:sp>
            <p:nvSpPr>
              <p:cNvPr id="21" name="ísḷîḍê">
                <a:extLst>
                  <a:ext uri="{FF2B5EF4-FFF2-40B4-BE49-F238E27FC236}">
                    <a16:creationId xmlns:a16="http://schemas.microsoft.com/office/drawing/2014/main" xmlns="" id="{9F526674-F95E-4F4E-A062-5E44D27BDECE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2" name="íšlídé">
                <a:extLst>
                  <a:ext uri="{FF2B5EF4-FFF2-40B4-BE49-F238E27FC236}">
                    <a16:creationId xmlns:a16="http://schemas.microsoft.com/office/drawing/2014/main" xmlns="" id="{35D879C8-50D5-4F47-91DA-732557C519A1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2017 Q4</a:t>
                </a:r>
              </a:p>
            </p:txBody>
          </p:sp>
        </p:grpSp>
        <p:grpSp>
          <p:nvGrpSpPr>
            <p:cNvPr id="9" name="íSliḓê">
              <a:extLst>
                <a:ext uri="{FF2B5EF4-FFF2-40B4-BE49-F238E27FC236}">
                  <a16:creationId xmlns:a16="http://schemas.microsoft.com/office/drawing/2014/main" xmlns="" id="{55656F59-3975-43B9-BB76-4BA486CDCFE1}"/>
                </a:ext>
              </a:extLst>
            </p:cNvPr>
            <p:cNvGrpSpPr/>
            <p:nvPr/>
          </p:nvGrpSpPr>
          <p:grpSpPr>
            <a:xfrm>
              <a:off x="660399" y="4537892"/>
              <a:ext cx="4990126" cy="1143954"/>
              <a:chOff x="1163789" y="2274621"/>
              <a:chExt cx="1436954" cy="1143954"/>
            </a:xfrm>
          </p:grpSpPr>
          <p:sp>
            <p:nvSpPr>
              <p:cNvPr id="19" name="îṣḷïďê">
                <a:extLst>
                  <a:ext uri="{FF2B5EF4-FFF2-40B4-BE49-F238E27FC236}">
                    <a16:creationId xmlns:a16="http://schemas.microsoft.com/office/drawing/2014/main" xmlns="" id="{D7F69CED-D2DA-49BE-A90A-B4A42B4E27AC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îšlïḍè">
                <a:extLst>
                  <a:ext uri="{FF2B5EF4-FFF2-40B4-BE49-F238E27FC236}">
                    <a16:creationId xmlns:a16="http://schemas.microsoft.com/office/drawing/2014/main" xmlns="" id="{057EC8CE-C035-4E9F-99AD-DC1D4E53604E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2017 Q3</a:t>
                </a:r>
              </a:p>
            </p:txBody>
          </p:sp>
        </p:grpSp>
        <p:grpSp>
          <p:nvGrpSpPr>
            <p:cNvPr id="10" name="íṡľiḍé">
              <a:extLst>
                <a:ext uri="{FF2B5EF4-FFF2-40B4-BE49-F238E27FC236}">
                  <a16:creationId xmlns:a16="http://schemas.microsoft.com/office/drawing/2014/main" xmlns="" id="{ED012DD2-DB6A-4B1F-932A-3B46B24C2D38}"/>
                </a:ext>
              </a:extLst>
            </p:cNvPr>
            <p:cNvGrpSpPr/>
            <p:nvPr/>
          </p:nvGrpSpPr>
          <p:grpSpPr>
            <a:xfrm>
              <a:off x="8176392" y="2167168"/>
              <a:ext cx="1694888" cy="1694888"/>
              <a:chOff x="3933250" y="2505897"/>
              <a:chExt cx="1921935" cy="1921936"/>
            </a:xfrm>
          </p:grpSpPr>
          <p:grpSp>
            <p:nvGrpSpPr>
              <p:cNvPr id="13" name="íšḷïḋè">
                <a:extLst>
                  <a:ext uri="{FF2B5EF4-FFF2-40B4-BE49-F238E27FC236}">
                    <a16:creationId xmlns:a16="http://schemas.microsoft.com/office/drawing/2014/main" xmlns="" id="{CEA33039-3565-4B0C-A92F-079322B47B8E}"/>
                  </a:ext>
                </a:extLst>
              </p:cNvPr>
              <p:cNvGrpSpPr/>
              <p:nvPr/>
            </p:nvGrpSpPr>
            <p:grpSpPr>
              <a:xfrm>
                <a:off x="3933250" y="2505897"/>
                <a:ext cx="1921935" cy="1921936"/>
                <a:chOff x="0" y="0"/>
                <a:chExt cx="3843866" cy="3843866"/>
              </a:xfrm>
            </p:grpSpPr>
            <p:sp>
              <p:nvSpPr>
                <p:cNvPr id="17" name="išlíḋê">
                  <a:extLst>
                    <a:ext uri="{FF2B5EF4-FFF2-40B4-BE49-F238E27FC236}">
                      <a16:creationId xmlns:a16="http://schemas.microsoft.com/office/drawing/2014/main" xmlns="" id="{AA114CFB-73DC-4A73-8F8D-2CEC8870E97F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3843866" cy="3843866"/>
                </a:xfrm>
                <a:prstGeom prst="ellipse">
                  <a:avLst/>
                </a:prstGeom>
                <a:solidFill>
                  <a:srgbClr val="FFFFFF"/>
                </a:solidFill>
                <a:ln w="12700" cap="flat">
                  <a:solidFill>
                    <a:srgbClr val="DCDEE0"/>
                  </a:solidFill>
                  <a:prstDash val="solid"/>
                  <a:round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8" name="îś1iḍe">
                  <a:extLst>
                    <a:ext uri="{FF2B5EF4-FFF2-40B4-BE49-F238E27FC236}">
                      <a16:creationId xmlns:a16="http://schemas.microsoft.com/office/drawing/2014/main" xmlns="" id="{408B5048-A8C0-4145-8E5D-A745F9072B45}"/>
                    </a:ext>
                  </a:extLst>
                </p:cNvPr>
                <p:cNvSpPr/>
                <p:nvPr/>
              </p:nvSpPr>
              <p:spPr>
                <a:xfrm>
                  <a:off x="228243" y="217139"/>
                  <a:ext cx="3398481" cy="3398483"/>
                </a:xfrm>
                <a:prstGeom prst="ellipse">
                  <a:avLst/>
                </a:prstGeom>
                <a:blipFill>
                  <a:blip r:embed="rId4"/>
                  <a:stretch>
                    <a:fillRect l="-25212" r="-24788"/>
                  </a:stretch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14" name="ïṣ1îḍè">
                <a:extLst>
                  <a:ext uri="{FF2B5EF4-FFF2-40B4-BE49-F238E27FC236}">
                    <a16:creationId xmlns:a16="http://schemas.microsoft.com/office/drawing/2014/main" xmlns="" id="{AFA93172-6169-4E8B-8564-67915094C090}"/>
                  </a:ext>
                </a:extLst>
              </p:cNvPr>
              <p:cNvGrpSpPr/>
              <p:nvPr/>
            </p:nvGrpSpPr>
            <p:grpSpPr>
              <a:xfrm>
                <a:off x="4510508" y="3083156"/>
                <a:ext cx="767418" cy="767418"/>
                <a:chOff x="1025999" y="1411000"/>
                <a:chExt cx="767418" cy="767418"/>
              </a:xfrm>
            </p:grpSpPr>
            <p:sp>
              <p:nvSpPr>
                <p:cNvPr id="15" name="ïšḷiḓe">
                  <a:extLst>
                    <a:ext uri="{FF2B5EF4-FFF2-40B4-BE49-F238E27FC236}">
                      <a16:creationId xmlns:a16="http://schemas.microsoft.com/office/drawing/2014/main" xmlns="" id="{0D38056D-DFF3-4A48-B695-EEC3D4AB18F8}"/>
                    </a:ext>
                  </a:extLst>
                </p:cNvPr>
                <p:cNvSpPr/>
                <p:nvPr/>
              </p:nvSpPr>
              <p:spPr bwMode="auto">
                <a:xfrm>
                  <a:off x="1025999" y="1411000"/>
                  <a:ext cx="767418" cy="767418"/>
                </a:xfrm>
                <a:prstGeom prst="ellipse">
                  <a:avLst/>
                </a:prstGeom>
                <a:solidFill>
                  <a:schemeClr val="accent1">
                    <a:alpha val="70000"/>
                  </a:schemeClr>
                </a:solidFill>
                <a:ln w="38100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6" name="iṩļïḓe">
                  <a:extLst>
                    <a:ext uri="{FF2B5EF4-FFF2-40B4-BE49-F238E27FC236}">
                      <a16:creationId xmlns:a16="http://schemas.microsoft.com/office/drawing/2014/main" xmlns="" id="{92A78F6F-CAC6-44A2-B46D-822BDA9B4EAF}"/>
                    </a:ext>
                  </a:extLst>
                </p:cNvPr>
                <p:cNvSpPr/>
                <p:nvPr/>
              </p:nvSpPr>
              <p:spPr bwMode="auto">
                <a:xfrm>
                  <a:off x="1203096" y="1592753"/>
                  <a:ext cx="413225" cy="403914"/>
                </a:xfrm>
                <a:custGeom>
                  <a:avLst/>
                  <a:gdLst>
                    <a:gd name="connsiteX0" fmla="*/ 163904 w 607933"/>
                    <a:gd name="connsiteY0" fmla="*/ 368072 h 594235"/>
                    <a:gd name="connsiteX1" fmla="*/ 194698 w 607933"/>
                    <a:gd name="connsiteY1" fmla="*/ 416677 h 594235"/>
                    <a:gd name="connsiteX2" fmla="*/ 52648 w 607933"/>
                    <a:gd name="connsiteY2" fmla="*/ 475202 h 594235"/>
                    <a:gd name="connsiteX3" fmla="*/ 303966 w 607933"/>
                    <a:gd name="connsiteY3" fmla="*/ 542654 h 594235"/>
                    <a:gd name="connsiteX4" fmla="*/ 555285 w 607933"/>
                    <a:gd name="connsiteY4" fmla="*/ 475202 h 594235"/>
                    <a:gd name="connsiteX5" fmla="*/ 412242 w 607933"/>
                    <a:gd name="connsiteY5" fmla="*/ 416677 h 594235"/>
                    <a:gd name="connsiteX6" fmla="*/ 444030 w 607933"/>
                    <a:gd name="connsiteY6" fmla="*/ 368072 h 594235"/>
                    <a:gd name="connsiteX7" fmla="*/ 607933 w 607933"/>
                    <a:gd name="connsiteY7" fmla="*/ 475202 h 594235"/>
                    <a:gd name="connsiteX8" fmla="*/ 303966 w 607933"/>
                    <a:gd name="connsiteY8" fmla="*/ 594235 h 594235"/>
                    <a:gd name="connsiteX9" fmla="*/ 0 w 607933"/>
                    <a:gd name="connsiteY9" fmla="*/ 475202 h 594235"/>
                    <a:gd name="connsiteX10" fmla="*/ 163904 w 607933"/>
                    <a:gd name="connsiteY10" fmla="*/ 368072 h 594235"/>
                    <a:gd name="connsiteX11" fmla="*/ 304444 w 607933"/>
                    <a:gd name="connsiteY11" fmla="*/ 119134 h 594235"/>
                    <a:gd name="connsiteX12" fmla="*/ 368550 w 607933"/>
                    <a:gd name="connsiteY12" fmla="*/ 183559 h 594235"/>
                    <a:gd name="connsiteX13" fmla="*/ 304444 w 607933"/>
                    <a:gd name="connsiteY13" fmla="*/ 247984 h 594235"/>
                    <a:gd name="connsiteX14" fmla="*/ 240338 w 607933"/>
                    <a:gd name="connsiteY14" fmla="*/ 183559 h 594235"/>
                    <a:gd name="connsiteX15" fmla="*/ 304444 w 607933"/>
                    <a:gd name="connsiteY15" fmla="*/ 119134 h 594235"/>
                    <a:gd name="connsiteX16" fmla="*/ 304941 w 607933"/>
                    <a:gd name="connsiteY16" fmla="*/ 78375 h 594235"/>
                    <a:gd name="connsiteX17" fmla="*/ 198655 w 607933"/>
                    <a:gd name="connsiteY17" fmla="*/ 183536 h 594235"/>
                    <a:gd name="connsiteX18" fmla="*/ 304941 w 607933"/>
                    <a:gd name="connsiteY18" fmla="*/ 288698 h 594235"/>
                    <a:gd name="connsiteX19" fmla="*/ 410234 w 607933"/>
                    <a:gd name="connsiteY19" fmla="*/ 183536 h 594235"/>
                    <a:gd name="connsiteX20" fmla="*/ 304941 w 607933"/>
                    <a:gd name="connsiteY20" fmla="*/ 78375 h 594235"/>
                    <a:gd name="connsiteX21" fmla="*/ 304941 w 607933"/>
                    <a:gd name="connsiteY21" fmla="*/ 0 h 594235"/>
                    <a:gd name="connsiteX22" fmla="*/ 482747 w 607933"/>
                    <a:gd name="connsiteY22" fmla="*/ 178576 h 594235"/>
                    <a:gd name="connsiteX23" fmla="*/ 338714 w 607933"/>
                    <a:gd name="connsiteY23" fmla="*/ 454376 h 594235"/>
                    <a:gd name="connsiteX24" fmla="*/ 304941 w 607933"/>
                    <a:gd name="connsiteY24" fmla="*/ 472234 h 594235"/>
                    <a:gd name="connsiteX25" fmla="*/ 270175 w 607933"/>
                    <a:gd name="connsiteY25" fmla="*/ 454376 h 594235"/>
                    <a:gd name="connsiteX26" fmla="*/ 126142 w 607933"/>
                    <a:gd name="connsiteY26" fmla="*/ 178576 h 594235"/>
                    <a:gd name="connsiteX27" fmla="*/ 304941 w 607933"/>
                    <a:gd name="connsiteY27" fmla="*/ 0 h 594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07933" h="594235">
                      <a:moveTo>
                        <a:pt x="163904" y="368072"/>
                      </a:moveTo>
                      <a:cubicBezTo>
                        <a:pt x="173837" y="383943"/>
                        <a:pt x="183771" y="399814"/>
                        <a:pt x="194698" y="416677"/>
                      </a:cubicBezTo>
                      <a:cubicBezTo>
                        <a:pt x="100329" y="430564"/>
                        <a:pt x="52648" y="460323"/>
                        <a:pt x="52648" y="475202"/>
                      </a:cubicBezTo>
                      <a:cubicBezTo>
                        <a:pt x="52648" y="495041"/>
                        <a:pt x="138076" y="542654"/>
                        <a:pt x="303966" y="542654"/>
                      </a:cubicBezTo>
                      <a:cubicBezTo>
                        <a:pt x="469857" y="542654"/>
                        <a:pt x="555285" y="495041"/>
                        <a:pt x="555285" y="475202"/>
                      </a:cubicBezTo>
                      <a:cubicBezTo>
                        <a:pt x="555285" y="460323"/>
                        <a:pt x="506611" y="430564"/>
                        <a:pt x="412242" y="416677"/>
                      </a:cubicBezTo>
                      <a:cubicBezTo>
                        <a:pt x="424162" y="399814"/>
                        <a:pt x="434096" y="383943"/>
                        <a:pt x="444030" y="368072"/>
                      </a:cubicBezTo>
                      <a:cubicBezTo>
                        <a:pt x="536412" y="385927"/>
                        <a:pt x="607933" y="421637"/>
                        <a:pt x="607933" y="475202"/>
                      </a:cubicBezTo>
                      <a:cubicBezTo>
                        <a:pt x="607933" y="553565"/>
                        <a:pt x="454956" y="594235"/>
                        <a:pt x="303966" y="594235"/>
                      </a:cubicBezTo>
                      <a:cubicBezTo>
                        <a:pt x="152977" y="594235"/>
                        <a:pt x="0" y="553565"/>
                        <a:pt x="0" y="475202"/>
                      </a:cubicBezTo>
                      <a:cubicBezTo>
                        <a:pt x="0" y="421637"/>
                        <a:pt x="70528" y="385927"/>
                        <a:pt x="163904" y="368072"/>
                      </a:cubicBezTo>
                      <a:close/>
                      <a:moveTo>
                        <a:pt x="304444" y="119134"/>
                      </a:moveTo>
                      <a:cubicBezTo>
                        <a:pt x="339849" y="119134"/>
                        <a:pt x="368550" y="147978"/>
                        <a:pt x="368550" y="183559"/>
                      </a:cubicBezTo>
                      <a:cubicBezTo>
                        <a:pt x="368550" y="219140"/>
                        <a:pt x="339849" y="247984"/>
                        <a:pt x="304444" y="247984"/>
                      </a:cubicBezTo>
                      <a:cubicBezTo>
                        <a:pt x="269039" y="247984"/>
                        <a:pt x="240338" y="219140"/>
                        <a:pt x="240338" y="183559"/>
                      </a:cubicBezTo>
                      <a:cubicBezTo>
                        <a:pt x="240338" y="147978"/>
                        <a:pt x="269039" y="119134"/>
                        <a:pt x="304444" y="119134"/>
                      </a:cubicBezTo>
                      <a:close/>
                      <a:moveTo>
                        <a:pt x="304941" y="78375"/>
                      </a:moveTo>
                      <a:cubicBezTo>
                        <a:pt x="246335" y="78375"/>
                        <a:pt x="198655" y="125003"/>
                        <a:pt x="198655" y="183536"/>
                      </a:cubicBezTo>
                      <a:cubicBezTo>
                        <a:pt x="198655" y="242070"/>
                        <a:pt x="246335" y="288698"/>
                        <a:pt x="304941" y="288698"/>
                      </a:cubicBezTo>
                      <a:cubicBezTo>
                        <a:pt x="362554" y="288698"/>
                        <a:pt x="410234" y="242070"/>
                        <a:pt x="410234" y="183536"/>
                      </a:cubicBezTo>
                      <a:cubicBezTo>
                        <a:pt x="410234" y="125003"/>
                        <a:pt x="362554" y="78375"/>
                        <a:pt x="304941" y="78375"/>
                      </a:cubicBezTo>
                      <a:close/>
                      <a:moveTo>
                        <a:pt x="304941" y="0"/>
                      </a:moveTo>
                      <a:cubicBezTo>
                        <a:pt x="403281" y="0"/>
                        <a:pt x="482747" y="80359"/>
                        <a:pt x="482747" y="178576"/>
                      </a:cubicBezTo>
                      <a:cubicBezTo>
                        <a:pt x="482747" y="249014"/>
                        <a:pt x="391361" y="383938"/>
                        <a:pt x="338714" y="454376"/>
                      </a:cubicBezTo>
                      <a:cubicBezTo>
                        <a:pt x="330768" y="465289"/>
                        <a:pt x="317854" y="472234"/>
                        <a:pt x="304941" y="472234"/>
                      </a:cubicBezTo>
                      <a:cubicBezTo>
                        <a:pt x="291035" y="472234"/>
                        <a:pt x="278121" y="465289"/>
                        <a:pt x="270175" y="454376"/>
                      </a:cubicBezTo>
                      <a:cubicBezTo>
                        <a:pt x="217528" y="383938"/>
                        <a:pt x="126142" y="249014"/>
                        <a:pt x="126142" y="178576"/>
                      </a:cubicBezTo>
                      <a:cubicBezTo>
                        <a:pt x="126142" y="80359"/>
                        <a:pt x="205608" y="0"/>
                        <a:pt x="304941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9050">
                  <a:noFill/>
                  <a:round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</p:grpSp>
        <p:sp>
          <p:nvSpPr>
            <p:cNvPr id="11" name="ísļîďê">
              <a:extLst>
                <a:ext uri="{FF2B5EF4-FFF2-40B4-BE49-F238E27FC236}">
                  <a16:creationId xmlns:a16="http://schemas.microsoft.com/office/drawing/2014/main" xmlns="" id="{E9FCDC41-81AD-4040-BD9D-17423F828F41}"/>
                </a:ext>
              </a:extLst>
            </p:cNvPr>
            <p:cNvSpPr txBox="1"/>
            <p:nvPr/>
          </p:nvSpPr>
          <p:spPr bwMode="auto">
            <a:xfrm>
              <a:off x="2436985" y="1582553"/>
              <a:ext cx="143695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i="1" dirty="0"/>
                <a:t>2,000K</a:t>
              </a:r>
            </a:p>
          </p:txBody>
        </p:sp>
        <p:sp>
          <p:nvSpPr>
            <p:cNvPr id="12" name="íṥḷîḍé">
              <a:extLst>
                <a:ext uri="{FF2B5EF4-FFF2-40B4-BE49-F238E27FC236}">
                  <a16:creationId xmlns:a16="http://schemas.microsoft.com/office/drawing/2014/main" xmlns="" id="{7A31236C-7514-457F-BFED-C77A1977CB63}"/>
                </a:ext>
              </a:extLst>
            </p:cNvPr>
            <p:cNvSpPr txBox="1"/>
            <p:nvPr/>
          </p:nvSpPr>
          <p:spPr bwMode="auto">
            <a:xfrm>
              <a:off x="8305359" y="1582553"/>
              <a:ext cx="143695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i="1" dirty="0"/>
                <a:t>3,000K</a:t>
              </a: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8EF7A25-ED21-47A6-BB81-CCE05F550A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0DFE831-5870-4754-81E7-9BF2319B3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5949DDE-1A5A-4C7A-A987-BC4441AF2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987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2315A55-E95E-49A2-A168-29C11513FE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27E3857-5B3C-4DDE-95CC-A6E8A6B4C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B9DEE8B-D09A-4598-8A9C-67459B3EC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37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65064C2-35A7-4196-9350-E2D48BA26DF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46723" y="1130300"/>
            <a:ext cx="10872177" cy="5019733"/>
            <a:chOff x="646723" y="1130300"/>
            <a:chExt cx="10872177" cy="5019733"/>
          </a:xfrm>
        </p:grpSpPr>
        <p:sp>
          <p:nvSpPr>
            <p:cNvPr id="6" name="ï$ḷïḓe">
              <a:extLst>
                <a:ext uri="{FF2B5EF4-FFF2-40B4-BE49-F238E27FC236}">
                  <a16:creationId xmlns:a16="http://schemas.microsoft.com/office/drawing/2014/main" xmlns="" id="{2E797B6F-A766-4FFB-BC18-5C2B7CFA9634}"/>
                </a:ext>
              </a:extLst>
            </p:cNvPr>
            <p:cNvSpPr/>
            <p:nvPr/>
          </p:nvSpPr>
          <p:spPr>
            <a:xfrm rot="10800000">
              <a:off x="646723" y="3702091"/>
              <a:ext cx="1780309" cy="1064932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7" name="íṩlîďé">
              <a:extLst>
                <a:ext uri="{FF2B5EF4-FFF2-40B4-BE49-F238E27FC236}">
                  <a16:creationId xmlns:a16="http://schemas.microsoft.com/office/drawing/2014/main" xmlns="" id="{4053293B-E7EA-455C-9119-4306D391EEDF}"/>
                </a:ext>
              </a:extLst>
            </p:cNvPr>
            <p:cNvSpPr/>
            <p:nvPr/>
          </p:nvSpPr>
          <p:spPr>
            <a:xfrm>
              <a:off x="2418696" y="2627623"/>
              <a:ext cx="1780309" cy="1064932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b"/>
            <a:lstStyle/>
            <a:p>
              <a:pPr algn="ctr"/>
              <a:r>
                <a:rPr lang="en-US" altLang="zh-CN" sz="1400" b="1" i="1" dirty="0">
                  <a:solidFill>
                    <a:schemeClr val="tx1"/>
                  </a:solidFill>
                </a:rPr>
                <a:t>2013</a:t>
              </a:r>
            </a:p>
          </p:txBody>
        </p:sp>
        <p:sp>
          <p:nvSpPr>
            <p:cNvPr id="8" name="î$ḷíḋé">
              <a:extLst>
                <a:ext uri="{FF2B5EF4-FFF2-40B4-BE49-F238E27FC236}">
                  <a16:creationId xmlns:a16="http://schemas.microsoft.com/office/drawing/2014/main" xmlns="" id="{D6F6F77F-2510-4CA5-9326-C4A649358E22}"/>
                </a:ext>
              </a:extLst>
            </p:cNvPr>
            <p:cNvSpPr/>
            <p:nvPr/>
          </p:nvSpPr>
          <p:spPr>
            <a:xfrm rot="10800000">
              <a:off x="4358933" y="3702091"/>
              <a:ext cx="1780309" cy="1064932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š1íḓê">
              <a:extLst>
                <a:ext uri="{FF2B5EF4-FFF2-40B4-BE49-F238E27FC236}">
                  <a16:creationId xmlns:a16="http://schemas.microsoft.com/office/drawing/2014/main" xmlns="" id="{17891228-AC54-4BA8-8D1D-65E662061898}"/>
                </a:ext>
              </a:extLst>
            </p:cNvPr>
            <p:cNvSpPr/>
            <p:nvPr/>
          </p:nvSpPr>
          <p:spPr>
            <a:xfrm>
              <a:off x="6112575" y="2627623"/>
              <a:ext cx="1780309" cy="1064932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b"/>
            <a:lstStyle/>
            <a:p>
              <a:pPr algn="ctr"/>
              <a:r>
                <a:rPr lang="en-US" altLang="zh-CN" sz="1400" b="1" i="1" dirty="0">
                  <a:solidFill>
                    <a:schemeClr val="tx1"/>
                  </a:solidFill>
                </a:rPr>
                <a:t>2016</a:t>
              </a:r>
            </a:p>
          </p:txBody>
        </p:sp>
        <p:grpSp>
          <p:nvGrpSpPr>
            <p:cNvPr id="10" name="îṣ1îḋe">
              <a:extLst>
                <a:ext uri="{FF2B5EF4-FFF2-40B4-BE49-F238E27FC236}">
                  <a16:creationId xmlns:a16="http://schemas.microsoft.com/office/drawing/2014/main" xmlns="" id="{925BED36-81DC-4087-902E-9F6BACAB04CB}"/>
                </a:ext>
              </a:extLst>
            </p:cNvPr>
            <p:cNvGrpSpPr/>
            <p:nvPr/>
          </p:nvGrpSpPr>
          <p:grpSpPr>
            <a:xfrm>
              <a:off x="6616966" y="2258318"/>
              <a:ext cx="771525" cy="771525"/>
              <a:chOff x="6757643" y="2082385"/>
              <a:chExt cx="771525" cy="771525"/>
            </a:xfrm>
          </p:grpSpPr>
          <p:sp>
            <p:nvSpPr>
              <p:cNvPr id="50" name="iš1ïḋè">
                <a:extLst>
                  <a:ext uri="{FF2B5EF4-FFF2-40B4-BE49-F238E27FC236}">
                    <a16:creationId xmlns:a16="http://schemas.microsoft.com/office/drawing/2014/main" xmlns="" id="{F343A119-21C5-4413-A6DF-8AF6B1E5C92F}"/>
                  </a:ext>
                </a:extLst>
              </p:cNvPr>
              <p:cNvSpPr/>
              <p:nvPr/>
            </p:nvSpPr>
            <p:spPr>
              <a:xfrm rot="10800000" flipV="1">
                <a:off x="6757643" y="2082385"/>
                <a:ext cx="771525" cy="771525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1" name="iṧļïḍé">
                <a:extLst>
                  <a:ext uri="{FF2B5EF4-FFF2-40B4-BE49-F238E27FC236}">
                    <a16:creationId xmlns:a16="http://schemas.microsoft.com/office/drawing/2014/main" xmlns="" id="{6076CB89-6232-4E74-9C55-FF4ACEB4487B}"/>
                  </a:ext>
                </a:extLst>
              </p:cNvPr>
              <p:cNvSpPr/>
              <p:nvPr/>
            </p:nvSpPr>
            <p:spPr bwMode="auto">
              <a:xfrm>
                <a:off x="6943035" y="2268149"/>
                <a:ext cx="400740" cy="399994"/>
              </a:xfrm>
              <a:custGeom>
                <a:avLst/>
                <a:gdLst>
                  <a:gd name="T0" fmla="*/ 5889 w 6533"/>
                  <a:gd name="T1" fmla="*/ 2621 h 6531"/>
                  <a:gd name="T2" fmla="*/ 5284 w 6533"/>
                  <a:gd name="T3" fmla="*/ 3048 h 6531"/>
                  <a:gd name="T4" fmla="*/ 4349 w 6533"/>
                  <a:gd name="T5" fmla="*/ 3048 h 6531"/>
                  <a:gd name="T6" fmla="*/ 4187 w 6533"/>
                  <a:gd name="T7" fmla="*/ 2655 h 6531"/>
                  <a:gd name="T8" fmla="*/ 4848 w 6533"/>
                  <a:gd name="T9" fmla="*/ 1993 h 6531"/>
                  <a:gd name="T10" fmla="*/ 5577 w 6533"/>
                  <a:gd name="T11" fmla="*/ 1867 h 6531"/>
                  <a:gd name="T12" fmla="*/ 5577 w 6533"/>
                  <a:gd name="T13" fmla="*/ 956 h 6531"/>
                  <a:gd name="T14" fmla="*/ 4667 w 6533"/>
                  <a:gd name="T15" fmla="*/ 956 h 6531"/>
                  <a:gd name="T16" fmla="*/ 4540 w 6533"/>
                  <a:gd name="T17" fmla="*/ 1685 h 6531"/>
                  <a:gd name="T18" fmla="*/ 3879 w 6533"/>
                  <a:gd name="T19" fmla="*/ 2347 h 6531"/>
                  <a:gd name="T20" fmla="*/ 3485 w 6533"/>
                  <a:gd name="T21" fmla="*/ 2184 h 6531"/>
                  <a:gd name="T22" fmla="*/ 3485 w 6533"/>
                  <a:gd name="T23" fmla="*/ 1249 h 6531"/>
                  <a:gd name="T24" fmla="*/ 3912 w 6533"/>
                  <a:gd name="T25" fmla="*/ 644 h 6531"/>
                  <a:gd name="T26" fmla="*/ 3268 w 6533"/>
                  <a:gd name="T27" fmla="*/ 0 h 6531"/>
                  <a:gd name="T28" fmla="*/ 2624 w 6533"/>
                  <a:gd name="T29" fmla="*/ 644 h 6531"/>
                  <a:gd name="T30" fmla="*/ 3051 w 6533"/>
                  <a:gd name="T31" fmla="*/ 1249 h 6531"/>
                  <a:gd name="T32" fmla="*/ 3051 w 6533"/>
                  <a:gd name="T33" fmla="*/ 2184 h 6531"/>
                  <a:gd name="T34" fmla="*/ 2657 w 6533"/>
                  <a:gd name="T35" fmla="*/ 2347 h 6531"/>
                  <a:gd name="T36" fmla="*/ 1996 w 6533"/>
                  <a:gd name="T37" fmla="*/ 1685 h 6531"/>
                  <a:gd name="T38" fmla="*/ 1869 w 6533"/>
                  <a:gd name="T39" fmla="*/ 956 h 6531"/>
                  <a:gd name="T40" fmla="*/ 959 w 6533"/>
                  <a:gd name="T41" fmla="*/ 956 h 6531"/>
                  <a:gd name="T42" fmla="*/ 959 w 6533"/>
                  <a:gd name="T43" fmla="*/ 1867 h 6531"/>
                  <a:gd name="T44" fmla="*/ 1688 w 6533"/>
                  <a:gd name="T45" fmla="*/ 1993 h 6531"/>
                  <a:gd name="T46" fmla="*/ 2349 w 6533"/>
                  <a:gd name="T47" fmla="*/ 2655 h 6531"/>
                  <a:gd name="T48" fmla="*/ 2187 w 6533"/>
                  <a:gd name="T49" fmla="*/ 3048 h 6531"/>
                  <a:gd name="T50" fmla="*/ 1252 w 6533"/>
                  <a:gd name="T51" fmla="*/ 3048 h 6531"/>
                  <a:gd name="T52" fmla="*/ 647 w 6533"/>
                  <a:gd name="T53" fmla="*/ 2621 h 6531"/>
                  <a:gd name="T54" fmla="*/ 0 w 6533"/>
                  <a:gd name="T55" fmla="*/ 3265 h 6531"/>
                  <a:gd name="T56" fmla="*/ 644 w 6533"/>
                  <a:gd name="T57" fmla="*/ 3909 h 6531"/>
                  <a:gd name="T58" fmla="*/ 1249 w 6533"/>
                  <a:gd name="T59" fmla="*/ 3483 h 6531"/>
                  <a:gd name="T60" fmla="*/ 2184 w 6533"/>
                  <a:gd name="T61" fmla="*/ 3483 h 6531"/>
                  <a:gd name="T62" fmla="*/ 2347 w 6533"/>
                  <a:gd name="T63" fmla="*/ 3876 h 6531"/>
                  <a:gd name="T64" fmla="*/ 1685 w 6533"/>
                  <a:gd name="T65" fmla="*/ 4537 h 6531"/>
                  <a:gd name="T66" fmla="*/ 956 w 6533"/>
                  <a:gd name="T67" fmla="*/ 4664 h 6531"/>
                  <a:gd name="T68" fmla="*/ 956 w 6533"/>
                  <a:gd name="T69" fmla="*/ 5575 h 6531"/>
                  <a:gd name="T70" fmla="*/ 1867 w 6533"/>
                  <a:gd name="T71" fmla="*/ 5575 h 6531"/>
                  <a:gd name="T72" fmla="*/ 1993 w 6533"/>
                  <a:gd name="T73" fmla="*/ 4845 h 6531"/>
                  <a:gd name="T74" fmla="*/ 2655 w 6533"/>
                  <a:gd name="T75" fmla="*/ 4184 h 6531"/>
                  <a:gd name="T76" fmla="*/ 3048 w 6533"/>
                  <a:gd name="T77" fmla="*/ 4347 h 6531"/>
                  <a:gd name="T78" fmla="*/ 3048 w 6533"/>
                  <a:gd name="T79" fmla="*/ 5281 h 6531"/>
                  <a:gd name="T80" fmla="*/ 2621 w 6533"/>
                  <a:gd name="T81" fmla="*/ 5887 h 6531"/>
                  <a:gd name="T82" fmla="*/ 3265 w 6533"/>
                  <a:gd name="T83" fmla="*/ 6531 h 6531"/>
                  <a:gd name="T84" fmla="*/ 3909 w 6533"/>
                  <a:gd name="T85" fmla="*/ 5887 h 6531"/>
                  <a:gd name="T86" fmla="*/ 3483 w 6533"/>
                  <a:gd name="T87" fmla="*/ 5281 h 6531"/>
                  <a:gd name="T88" fmla="*/ 3483 w 6533"/>
                  <a:gd name="T89" fmla="*/ 4347 h 6531"/>
                  <a:gd name="T90" fmla="*/ 3876 w 6533"/>
                  <a:gd name="T91" fmla="*/ 4184 h 6531"/>
                  <a:gd name="T92" fmla="*/ 4537 w 6533"/>
                  <a:gd name="T93" fmla="*/ 4845 h 6531"/>
                  <a:gd name="T94" fmla="*/ 4664 w 6533"/>
                  <a:gd name="T95" fmla="*/ 5575 h 6531"/>
                  <a:gd name="T96" fmla="*/ 5575 w 6533"/>
                  <a:gd name="T97" fmla="*/ 5575 h 6531"/>
                  <a:gd name="T98" fmla="*/ 5575 w 6533"/>
                  <a:gd name="T99" fmla="*/ 4664 h 6531"/>
                  <a:gd name="T100" fmla="*/ 4845 w 6533"/>
                  <a:gd name="T101" fmla="*/ 4537 h 6531"/>
                  <a:gd name="T102" fmla="*/ 4184 w 6533"/>
                  <a:gd name="T103" fmla="*/ 3876 h 6531"/>
                  <a:gd name="T104" fmla="*/ 4347 w 6533"/>
                  <a:gd name="T105" fmla="*/ 3483 h 6531"/>
                  <a:gd name="T106" fmla="*/ 5281 w 6533"/>
                  <a:gd name="T107" fmla="*/ 3483 h 6531"/>
                  <a:gd name="T108" fmla="*/ 5887 w 6533"/>
                  <a:gd name="T109" fmla="*/ 3909 h 6531"/>
                  <a:gd name="T110" fmla="*/ 6531 w 6533"/>
                  <a:gd name="T111" fmla="*/ 3265 h 6531"/>
                  <a:gd name="T112" fmla="*/ 5889 w 6533"/>
                  <a:gd name="T113" fmla="*/ 2621 h 6531"/>
                  <a:gd name="T114" fmla="*/ 3267 w 6533"/>
                  <a:gd name="T115" fmla="*/ 3893 h 6531"/>
                  <a:gd name="T116" fmla="*/ 2639 w 6533"/>
                  <a:gd name="T117" fmla="*/ 3265 h 6531"/>
                  <a:gd name="T118" fmla="*/ 3267 w 6533"/>
                  <a:gd name="T119" fmla="*/ 2637 h 6531"/>
                  <a:gd name="T120" fmla="*/ 3895 w 6533"/>
                  <a:gd name="T121" fmla="*/ 3265 h 6531"/>
                  <a:gd name="T122" fmla="*/ 3267 w 6533"/>
                  <a:gd name="T123" fmla="*/ 3893 h 6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33" h="6531">
                    <a:moveTo>
                      <a:pt x="5889" y="2621"/>
                    </a:moveTo>
                    <a:cubicBezTo>
                      <a:pt x="5611" y="2621"/>
                      <a:pt x="5373" y="2800"/>
                      <a:pt x="5284" y="3048"/>
                    </a:cubicBezTo>
                    <a:lnTo>
                      <a:pt x="4349" y="3048"/>
                    </a:lnTo>
                    <a:cubicBezTo>
                      <a:pt x="4321" y="2905"/>
                      <a:pt x="4264" y="2772"/>
                      <a:pt x="4187" y="2655"/>
                    </a:cubicBezTo>
                    <a:lnTo>
                      <a:pt x="4848" y="1993"/>
                    </a:lnTo>
                    <a:cubicBezTo>
                      <a:pt x="5087" y="2105"/>
                      <a:pt x="5380" y="2064"/>
                      <a:pt x="5577" y="1867"/>
                    </a:cubicBezTo>
                    <a:cubicBezTo>
                      <a:pt x="5829" y="1615"/>
                      <a:pt x="5829" y="1207"/>
                      <a:pt x="5577" y="956"/>
                    </a:cubicBezTo>
                    <a:cubicBezTo>
                      <a:pt x="5325" y="704"/>
                      <a:pt x="4917" y="704"/>
                      <a:pt x="4667" y="956"/>
                    </a:cubicBezTo>
                    <a:cubicBezTo>
                      <a:pt x="4469" y="1153"/>
                      <a:pt x="4428" y="1447"/>
                      <a:pt x="4540" y="1685"/>
                    </a:cubicBezTo>
                    <a:lnTo>
                      <a:pt x="3879" y="2347"/>
                    </a:lnTo>
                    <a:cubicBezTo>
                      <a:pt x="3761" y="2268"/>
                      <a:pt x="3628" y="2212"/>
                      <a:pt x="3485" y="2184"/>
                    </a:cubicBezTo>
                    <a:lnTo>
                      <a:pt x="3485" y="1249"/>
                    </a:lnTo>
                    <a:cubicBezTo>
                      <a:pt x="3733" y="1160"/>
                      <a:pt x="3912" y="923"/>
                      <a:pt x="3912" y="644"/>
                    </a:cubicBezTo>
                    <a:cubicBezTo>
                      <a:pt x="3912" y="288"/>
                      <a:pt x="3624" y="0"/>
                      <a:pt x="3268" y="0"/>
                    </a:cubicBezTo>
                    <a:cubicBezTo>
                      <a:pt x="2912" y="0"/>
                      <a:pt x="2624" y="288"/>
                      <a:pt x="2624" y="644"/>
                    </a:cubicBezTo>
                    <a:cubicBezTo>
                      <a:pt x="2624" y="923"/>
                      <a:pt x="2803" y="1160"/>
                      <a:pt x="3051" y="1249"/>
                    </a:cubicBezTo>
                    <a:lnTo>
                      <a:pt x="3051" y="2184"/>
                    </a:lnTo>
                    <a:cubicBezTo>
                      <a:pt x="2908" y="2212"/>
                      <a:pt x="2775" y="2269"/>
                      <a:pt x="2657" y="2347"/>
                    </a:cubicBezTo>
                    <a:lnTo>
                      <a:pt x="1996" y="1685"/>
                    </a:lnTo>
                    <a:cubicBezTo>
                      <a:pt x="2108" y="1447"/>
                      <a:pt x="2067" y="1153"/>
                      <a:pt x="1869" y="956"/>
                    </a:cubicBezTo>
                    <a:cubicBezTo>
                      <a:pt x="1617" y="704"/>
                      <a:pt x="1209" y="704"/>
                      <a:pt x="959" y="956"/>
                    </a:cubicBezTo>
                    <a:cubicBezTo>
                      <a:pt x="707" y="1208"/>
                      <a:pt x="707" y="1616"/>
                      <a:pt x="959" y="1867"/>
                    </a:cubicBezTo>
                    <a:cubicBezTo>
                      <a:pt x="1156" y="2064"/>
                      <a:pt x="1449" y="2105"/>
                      <a:pt x="1688" y="1993"/>
                    </a:cubicBezTo>
                    <a:lnTo>
                      <a:pt x="2349" y="2655"/>
                    </a:lnTo>
                    <a:cubicBezTo>
                      <a:pt x="2271" y="2772"/>
                      <a:pt x="2215" y="2905"/>
                      <a:pt x="2187" y="3048"/>
                    </a:cubicBezTo>
                    <a:lnTo>
                      <a:pt x="1252" y="3048"/>
                    </a:lnTo>
                    <a:cubicBezTo>
                      <a:pt x="1163" y="2800"/>
                      <a:pt x="925" y="2621"/>
                      <a:pt x="647" y="2621"/>
                    </a:cubicBezTo>
                    <a:cubicBezTo>
                      <a:pt x="288" y="2621"/>
                      <a:pt x="0" y="2909"/>
                      <a:pt x="0" y="3265"/>
                    </a:cubicBezTo>
                    <a:cubicBezTo>
                      <a:pt x="0" y="3621"/>
                      <a:pt x="288" y="3909"/>
                      <a:pt x="644" y="3909"/>
                    </a:cubicBezTo>
                    <a:cubicBezTo>
                      <a:pt x="923" y="3909"/>
                      <a:pt x="1160" y="3731"/>
                      <a:pt x="1249" y="3483"/>
                    </a:cubicBezTo>
                    <a:lnTo>
                      <a:pt x="2184" y="3483"/>
                    </a:lnTo>
                    <a:cubicBezTo>
                      <a:pt x="2212" y="3625"/>
                      <a:pt x="2269" y="3759"/>
                      <a:pt x="2347" y="3876"/>
                    </a:cubicBezTo>
                    <a:lnTo>
                      <a:pt x="1685" y="4537"/>
                    </a:lnTo>
                    <a:cubicBezTo>
                      <a:pt x="1447" y="4425"/>
                      <a:pt x="1153" y="4467"/>
                      <a:pt x="956" y="4664"/>
                    </a:cubicBezTo>
                    <a:cubicBezTo>
                      <a:pt x="704" y="4916"/>
                      <a:pt x="704" y="5324"/>
                      <a:pt x="956" y="5575"/>
                    </a:cubicBezTo>
                    <a:cubicBezTo>
                      <a:pt x="1208" y="5827"/>
                      <a:pt x="1616" y="5827"/>
                      <a:pt x="1867" y="5575"/>
                    </a:cubicBezTo>
                    <a:cubicBezTo>
                      <a:pt x="2064" y="5377"/>
                      <a:pt x="2105" y="5084"/>
                      <a:pt x="1993" y="4845"/>
                    </a:cubicBezTo>
                    <a:lnTo>
                      <a:pt x="2655" y="4184"/>
                    </a:lnTo>
                    <a:cubicBezTo>
                      <a:pt x="2772" y="4263"/>
                      <a:pt x="2905" y="4319"/>
                      <a:pt x="3048" y="4347"/>
                    </a:cubicBezTo>
                    <a:lnTo>
                      <a:pt x="3048" y="5281"/>
                    </a:lnTo>
                    <a:cubicBezTo>
                      <a:pt x="2800" y="5371"/>
                      <a:pt x="2621" y="5608"/>
                      <a:pt x="2621" y="5887"/>
                    </a:cubicBezTo>
                    <a:cubicBezTo>
                      <a:pt x="2621" y="6243"/>
                      <a:pt x="2909" y="6531"/>
                      <a:pt x="3265" y="6531"/>
                    </a:cubicBezTo>
                    <a:cubicBezTo>
                      <a:pt x="3621" y="6531"/>
                      <a:pt x="3909" y="6243"/>
                      <a:pt x="3909" y="5887"/>
                    </a:cubicBezTo>
                    <a:cubicBezTo>
                      <a:pt x="3909" y="5608"/>
                      <a:pt x="3731" y="5371"/>
                      <a:pt x="3483" y="5281"/>
                    </a:cubicBezTo>
                    <a:lnTo>
                      <a:pt x="3483" y="4347"/>
                    </a:lnTo>
                    <a:cubicBezTo>
                      <a:pt x="3625" y="4319"/>
                      <a:pt x="3759" y="4261"/>
                      <a:pt x="3876" y="4184"/>
                    </a:cubicBezTo>
                    <a:lnTo>
                      <a:pt x="4537" y="4845"/>
                    </a:lnTo>
                    <a:cubicBezTo>
                      <a:pt x="4425" y="5084"/>
                      <a:pt x="4467" y="5377"/>
                      <a:pt x="4664" y="5575"/>
                    </a:cubicBezTo>
                    <a:cubicBezTo>
                      <a:pt x="4916" y="5827"/>
                      <a:pt x="5324" y="5827"/>
                      <a:pt x="5575" y="5575"/>
                    </a:cubicBezTo>
                    <a:cubicBezTo>
                      <a:pt x="5827" y="5323"/>
                      <a:pt x="5827" y="4915"/>
                      <a:pt x="5575" y="4664"/>
                    </a:cubicBezTo>
                    <a:cubicBezTo>
                      <a:pt x="5377" y="4467"/>
                      <a:pt x="5084" y="4425"/>
                      <a:pt x="4845" y="4537"/>
                    </a:cubicBezTo>
                    <a:lnTo>
                      <a:pt x="4184" y="3876"/>
                    </a:lnTo>
                    <a:cubicBezTo>
                      <a:pt x="4263" y="3759"/>
                      <a:pt x="4319" y="3625"/>
                      <a:pt x="4347" y="3483"/>
                    </a:cubicBezTo>
                    <a:lnTo>
                      <a:pt x="5281" y="3483"/>
                    </a:lnTo>
                    <a:cubicBezTo>
                      <a:pt x="5371" y="3731"/>
                      <a:pt x="5608" y="3909"/>
                      <a:pt x="5887" y="3909"/>
                    </a:cubicBezTo>
                    <a:cubicBezTo>
                      <a:pt x="6243" y="3909"/>
                      <a:pt x="6531" y="3621"/>
                      <a:pt x="6531" y="3265"/>
                    </a:cubicBezTo>
                    <a:cubicBezTo>
                      <a:pt x="6533" y="2909"/>
                      <a:pt x="6245" y="2621"/>
                      <a:pt x="5889" y="2621"/>
                    </a:cubicBezTo>
                    <a:close/>
                    <a:moveTo>
                      <a:pt x="3267" y="3893"/>
                    </a:moveTo>
                    <a:cubicBezTo>
                      <a:pt x="2920" y="3893"/>
                      <a:pt x="2639" y="3612"/>
                      <a:pt x="2639" y="3265"/>
                    </a:cubicBezTo>
                    <a:cubicBezTo>
                      <a:pt x="2639" y="2919"/>
                      <a:pt x="2920" y="2637"/>
                      <a:pt x="3267" y="2637"/>
                    </a:cubicBezTo>
                    <a:cubicBezTo>
                      <a:pt x="3613" y="2637"/>
                      <a:pt x="3895" y="2919"/>
                      <a:pt x="3895" y="3265"/>
                    </a:cubicBezTo>
                    <a:cubicBezTo>
                      <a:pt x="3895" y="3612"/>
                      <a:pt x="3613" y="3893"/>
                      <a:pt x="3267" y="38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11" name="iṥļiḓe">
              <a:extLst>
                <a:ext uri="{FF2B5EF4-FFF2-40B4-BE49-F238E27FC236}">
                  <a16:creationId xmlns:a16="http://schemas.microsoft.com/office/drawing/2014/main" xmlns="" id="{8FBBF0FD-0D76-47E1-BD5D-313367C52881}"/>
                </a:ext>
              </a:extLst>
            </p:cNvPr>
            <p:cNvSpPr/>
            <p:nvPr/>
          </p:nvSpPr>
          <p:spPr>
            <a:xfrm rot="10800000">
              <a:off x="7991750" y="3702091"/>
              <a:ext cx="1780309" cy="1064932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ṧḻïḋe">
              <a:extLst>
                <a:ext uri="{FF2B5EF4-FFF2-40B4-BE49-F238E27FC236}">
                  <a16:creationId xmlns:a16="http://schemas.microsoft.com/office/drawing/2014/main" xmlns="" id="{1AFBB6A2-E962-469B-AF10-7EC1F3CCAAB6}"/>
                </a:ext>
              </a:extLst>
            </p:cNvPr>
            <p:cNvSpPr/>
            <p:nvPr/>
          </p:nvSpPr>
          <p:spPr>
            <a:xfrm>
              <a:off x="9738591" y="2627623"/>
              <a:ext cx="1780309" cy="1064932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b"/>
            <a:lstStyle/>
            <a:p>
              <a:pPr algn="ctr"/>
              <a:r>
                <a:rPr lang="en-US" altLang="zh-CN" sz="1400" b="1" i="1" dirty="0">
                  <a:solidFill>
                    <a:schemeClr val="tx1"/>
                  </a:solidFill>
                </a:rPr>
                <a:t>2018</a:t>
              </a:r>
              <a:endParaRPr sz="1400" b="1" i="1" dirty="0">
                <a:solidFill>
                  <a:schemeClr val="tx1"/>
                </a:solidFill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EFFDA0A6-EA01-4789-A396-451490C4DE36}"/>
                </a:ext>
              </a:extLst>
            </p:cNvPr>
            <p:cNvCxnSpPr/>
            <p:nvPr/>
          </p:nvCxnSpPr>
          <p:spPr>
            <a:xfrm>
              <a:off x="660400" y="3702091"/>
              <a:ext cx="10858500" cy="0"/>
            </a:xfrm>
            <a:prstGeom prst="line">
              <a:avLst/>
            </a:prstGeom>
            <a:ln w="28575">
              <a:solidFill>
                <a:schemeClr val="accent1"/>
              </a:solidFill>
              <a:tailEnd type="triangl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îšľíḑè">
              <a:extLst>
                <a:ext uri="{FF2B5EF4-FFF2-40B4-BE49-F238E27FC236}">
                  <a16:creationId xmlns:a16="http://schemas.microsoft.com/office/drawing/2014/main" xmlns="" id="{D90D9B53-B14B-42F6-8248-64C98A1EE803}"/>
                </a:ext>
              </a:extLst>
            </p:cNvPr>
            <p:cNvGrpSpPr/>
            <p:nvPr/>
          </p:nvGrpSpPr>
          <p:grpSpPr>
            <a:xfrm>
              <a:off x="2923087" y="2258318"/>
              <a:ext cx="771525" cy="771525"/>
              <a:chOff x="6757643" y="2082385"/>
              <a:chExt cx="771525" cy="771525"/>
            </a:xfrm>
          </p:grpSpPr>
          <p:sp>
            <p:nvSpPr>
              <p:cNvPr id="48" name="îṡľíḓé">
                <a:extLst>
                  <a:ext uri="{FF2B5EF4-FFF2-40B4-BE49-F238E27FC236}">
                    <a16:creationId xmlns:a16="http://schemas.microsoft.com/office/drawing/2014/main" xmlns="" id="{A5EDBA79-9FA5-4D80-B7AC-AF9798C8B2CE}"/>
                  </a:ext>
                </a:extLst>
              </p:cNvPr>
              <p:cNvSpPr/>
              <p:nvPr/>
            </p:nvSpPr>
            <p:spPr>
              <a:xfrm rot="10800000" flipV="1">
                <a:off x="6757643" y="2082385"/>
                <a:ext cx="771525" cy="771525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9" name="iṡľïḓê">
                <a:extLst>
                  <a:ext uri="{FF2B5EF4-FFF2-40B4-BE49-F238E27FC236}">
                    <a16:creationId xmlns:a16="http://schemas.microsoft.com/office/drawing/2014/main" xmlns="" id="{C7051092-0B56-4500-B814-B2C0637B6704}"/>
                  </a:ext>
                </a:extLst>
              </p:cNvPr>
              <p:cNvSpPr/>
              <p:nvPr/>
            </p:nvSpPr>
            <p:spPr bwMode="auto">
              <a:xfrm>
                <a:off x="6986817" y="2267777"/>
                <a:ext cx="313175" cy="400740"/>
              </a:xfrm>
              <a:custGeom>
                <a:avLst/>
                <a:gdLst>
                  <a:gd name="T0" fmla="*/ 202 w 405"/>
                  <a:gd name="T1" fmla="*/ 0 h 519"/>
                  <a:gd name="T2" fmla="*/ 202 w 405"/>
                  <a:gd name="T3" fmla="*/ 117 h 519"/>
                  <a:gd name="T4" fmla="*/ 76 w 405"/>
                  <a:gd name="T5" fmla="*/ 106 h 519"/>
                  <a:gd name="T6" fmla="*/ 76 w 405"/>
                  <a:gd name="T7" fmla="*/ 2 h 519"/>
                  <a:gd name="T8" fmla="*/ 76 w 405"/>
                  <a:gd name="T9" fmla="*/ 106 h 519"/>
                  <a:gd name="T10" fmla="*/ 375 w 405"/>
                  <a:gd name="T11" fmla="*/ 46 h 519"/>
                  <a:gd name="T12" fmla="*/ 284 w 405"/>
                  <a:gd name="T13" fmla="*/ 46 h 519"/>
                  <a:gd name="T14" fmla="*/ 399 w 405"/>
                  <a:gd name="T15" fmla="*/ 126 h 519"/>
                  <a:gd name="T16" fmla="*/ 341 w 405"/>
                  <a:gd name="T17" fmla="*/ 120 h 519"/>
                  <a:gd name="T18" fmla="*/ 348 w 405"/>
                  <a:gd name="T19" fmla="*/ 208 h 519"/>
                  <a:gd name="T20" fmla="*/ 310 w 405"/>
                  <a:gd name="T21" fmla="*/ 208 h 519"/>
                  <a:gd name="T22" fmla="*/ 317 w 405"/>
                  <a:gd name="T23" fmla="*/ 120 h 519"/>
                  <a:gd name="T24" fmla="*/ 273 w 405"/>
                  <a:gd name="T25" fmla="*/ 120 h 519"/>
                  <a:gd name="T26" fmla="*/ 301 w 405"/>
                  <a:gd name="T27" fmla="*/ 155 h 519"/>
                  <a:gd name="T28" fmla="*/ 280 w 405"/>
                  <a:gd name="T29" fmla="*/ 327 h 519"/>
                  <a:gd name="T30" fmla="*/ 307 w 405"/>
                  <a:gd name="T31" fmla="*/ 463 h 519"/>
                  <a:gd name="T32" fmla="*/ 351 w 405"/>
                  <a:gd name="T33" fmla="*/ 463 h 519"/>
                  <a:gd name="T34" fmla="*/ 378 w 405"/>
                  <a:gd name="T35" fmla="*/ 284 h 519"/>
                  <a:gd name="T36" fmla="*/ 403 w 405"/>
                  <a:gd name="T37" fmla="*/ 265 h 519"/>
                  <a:gd name="T38" fmla="*/ 399 w 405"/>
                  <a:gd name="T39" fmla="*/ 126 h 519"/>
                  <a:gd name="T40" fmla="*/ 104 w 405"/>
                  <a:gd name="T41" fmla="*/ 155 h 519"/>
                  <a:gd name="T42" fmla="*/ 131 w 405"/>
                  <a:gd name="T43" fmla="*/ 120 h 519"/>
                  <a:gd name="T44" fmla="*/ 81 w 405"/>
                  <a:gd name="T45" fmla="*/ 130 h 519"/>
                  <a:gd name="T46" fmla="*/ 76 w 405"/>
                  <a:gd name="T47" fmla="*/ 226 h 519"/>
                  <a:gd name="T48" fmla="*/ 71 w 405"/>
                  <a:gd name="T49" fmla="*/ 130 h 519"/>
                  <a:gd name="T50" fmla="*/ 20 w 405"/>
                  <a:gd name="T51" fmla="*/ 120 h 519"/>
                  <a:gd name="T52" fmla="*/ 0 w 405"/>
                  <a:gd name="T53" fmla="*/ 266 h 519"/>
                  <a:gd name="T54" fmla="*/ 27 w 405"/>
                  <a:gd name="T55" fmla="*/ 285 h 519"/>
                  <a:gd name="T56" fmla="*/ 53 w 405"/>
                  <a:gd name="T57" fmla="*/ 463 h 519"/>
                  <a:gd name="T58" fmla="*/ 98 w 405"/>
                  <a:gd name="T59" fmla="*/ 463 h 519"/>
                  <a:gd name="T60" fmla="*/ 125 w 405"/>
                  <a:gd name="T61" fmla="*/ 329 h 519"/>
                  <a:gd name="T62" fmla="*/ 281 w 405"/>
                  <a:gd name="T63" fmla="*/ 139 h 519"/>
                  <a:gd name="T64" fmla="*/ 216 w 405"/>
                  <a:gd name="T65" fmla="*/ 132 h 519"/>
                  <a:gd name="T66" fmla="*/ 223 w 405"/>
                  <a:gd name="T67" fmla="*/ 232 h 519"/>
                  <a:gd name="T68" fmla="*/ 181 w 405"/>
                  <a:gd name="T69" fmla="*/ 232 h 519"/>
                  <a:gd name="T70" fmla="*/ 188 w 405"/>
                  <a:gd name="T71" fmla="*/ 132 h 519"/>
                  <a:gd name="T72" fmla="*/ 117 w 405"/>
                  <a:gd name="T73" fmla="*/ 155 h 519"/>
                  <a:gd name="T74" fmla="*/ 140 w 405"/>
                  <a:gd name="T75" fmla="*/ 319 h 519"/>
                  <a:gd name="T76" fmla="*/ 147 w 405"/>
                  <a:gd name="T77" fmla="*/ 489 h 519"/>
                  <a:gd name="T78" fmla="*/ 202 w 405"/>
                  <a:gd name="T79" fmla="*/ 505 h 519"/>
                  <a:gd name="T80" fmla="*/ 257 w 405"/>
                  <a:gd name="T81" fmla="*/ 489 h 519"/>
                  <a:gd name="T82" fmla="*/ 263 w 405"/>
                  <a:gd name="T83" fmla="*/ 318 h 519"/>
                  <a:gd name="T84" fmla="*/ 287 w 405"/>
                  <a:gd name="T85" fmla="*/ 155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05" h="519">
                    <a:moveTo>
                      <a:pt x="151" y="49"/>
                    </a:moveTo>
                    <a:cubicBezTo>
                      <a:pt x="151" y="17"/>
                      <a:pt x="174" y="0"/>
                      <a:pt x="202" y="0"/>
                    </a:cubicBezTo>
                    <a:cubicBezTo>
                      <a:pt x="231" y="0"/>
                      <a:pt x="254" y="17"/>
                      <a:pt x="254" y="49"/>
                    </a:cubicBezTo>
                    <a:cubicBezTo>
                      <a:pt x="254" y="82"/>
                      <a:pt x="231" y="117"/>
                      <a:pt x="202" y="117"/>
                    </a:cubicBezTo>
                    <a:cubicBezTo>
                      <a:pt x="174" y="117"/>
                      <a:pt x="151" y="82"/>
                      <a:pt x="151" y="49"/>
                    </a:cubicBezTo>
                    <a:close/>
                    <a:moveTo>
                      <a:pt x="76" y="106"/>
                    </a:moveTo>
                    <a:cubicBezTo>
                      <a:pt x="101" y="106"/>
                      <a:pt x="121" y="75"/>
                      <a:pt x="121" y="46"/>
                    </a:cubicBezTo>
                    <a:cubicBezTo>
                      <a:pt x="121" y="18"/>
                      <a:pt x="101" y="2"/>
                      <a:pt x="76" y="2"/>
                    </a:cubicBezTo>
                    <a:cubicBezTo>
                      <a:pt x="51" y="2"/>
                      <a:pt x="30" y="18"/>
                      <a:pt x="30" y="46"/>
                    </a:cubicBezTo>
                    <a:cubicBezTo>
                      <a:pt x="30" y="75"/>
                      <a:pt x="51" y="106"/>
                      <a:pt x="76" y="106"/>
                    </a:cubicBezTo>
                    <a:close/>
                    <a:moveTo>
                      <a:pt x="329" y="106"/>
                    </a:moveTo>
                    <a:cubicBezTo>
                      <a:pt x="354" y="106"/>
                      <a:pt x="375" y="75"/>
                      <a:pt x="375" y="46"/>
                    </a:cubicBezTo>
                    <a:cubicBezTo>
                      <a:pt x="375" y="18"/>
                      <a:pt x="354" y="2"/>
                      <a:pt x="329" y="2"/>
                    </a:cubicBezTo>
                    <a:cubicBezTo>
                      <a:pt x="304" y="2"/>
                      <a:pt x="284" y="18"/>
                      <a:pt x="284" y="46"/>
                    </a:cubicBezTo>
                    <a:cubicBezTo>
                      <a:pt x="284" y="75"/>
                      <a:pt x="304" y="106"/>
                      <a:pt x="329" y="106"/>
                    </a:cubicBezTo>
                    <a:close/>
                    <a:moveTo>
                      <a:pt x="399" y="126"/>
                    </a:moveTo>
                    <a:cubicBezTo>
                      <a:pt x="395" y="122"/>
                      <a:pt x="390" y="120"/>
                      <a:pt x="385" y="120"/>
                    </a:cubicBezTo>
                    <a:lnTo>
                      <a:pt x="341" y="120"/>
                    </a:lnTo>
                    <a:lnTo>
                      <a:pt x="334" y="130"/>
                    </a:lnTo>
                    <a:lnTo>
                      <a:pt x="348" y="208"/>
                    </a:lnTo>
                    <a:lnTo>
                      <a:pt x="329" y="226"/>
                    </a:lnTo>
                    <a:lnTo>
                      <a:pt x="310" y="208"/>
                    </a:lnTo>
                    <a:lnTo>
                      <a:pt x="324" y="130"/>
                    </a:lnTo>
                    <a:lnTo>
                      <a:pt x="317" y="120"/>
                    </a:lnTo>
                    <a:lnTo>
                      <a:pt x="274" y="120"/>
                    </a:lnTo>
                    <a:cubicBezTo>
                      <a:pt x="273" y="120"/>
                      <a:pt x="273" y="120"/>
                      <a:pt x="273" y="120"/>
                    </a:cubicBezTo>
                    <a:cubicBezTo>
                      <a:pt x="279" y="121"/>
                      <a:pt x="286" y="125"/>
                      <a:pt x="290" y="129"/>
                    </a:cubicBezTo>
                    <a:cubicBezTo>
                      <a:pt x="297" y="136"/>
                      <a:pt x="301" y="146"/>
                      <a:pt x="301" y="155"/>
                    </a:cubicBezTo>
                    <a:lnTo>
                      <a:pt x="300" y="295"/>
                    </a:lnTo>
                    <a:cubicBezTo>
                      <a:pt x="299" y="310"/>
                      <a:pt x="292" y="321"/>
                      <a:pt x="280" y="327"/>
                    </a:cubicBezTo>
                    <a:lnTo>
                      <a:pt x="280" y="436"/>
                    </a:lnTo>
                    <a:cubicBezTo>
                      <a:pt x="280" y="451"/>
                      <a:pt x="292" y="463"/>
                      <a:pt x="307" y="463"/>
                    </a:cubicBezTo>
                    <a:cubicBezTo>
                      <a:pt x="316" y="463"/>
                      <a:pt x="324" y="458"/>
                      <a:pt x="329" y="451"/>
                    </a:cubicBezTo>
                    <a:cubicBezTo>
                      <a:pt x="334" y="458"/>
                      <a:pt x="342" y="463"/>
                      <a:pt x="351" y="463"/>
                    </a:cubicBezTo>
                    <a:cubicBezTo>
                      <a:pt x="366" y="463"/>
                      <a:pt x="378" y="451"/>
                      <a:pt x="378" y="436"/>
                    </a:cubicBezTo>
                    <a:lnTo>
                      <a:pt x="378" y="284"/>
                    </a:lnTo>
                    <a:cubicBezTo>
                      <a:pt x="380" y="284"/>
                      <a:pt x="381" y="284"/>
                      <a:pt x="383" y="284"/>
                    </a:cubicBezTo>
                    <a:cubicBezTo>
                      <a:pt x="395" y="285"/>
                      <a:pt x="403" y="276"/>
                      <a:pt x="403" y="265"/>
                    </a:cubicBezTo>
                    <a:lnTo>
                      <a:pt x="405" y="140"/>
                    </a:lnTo>
                    <a:cubicBezTo>
                      <a:pt x="405" y="135"/>
                      <a:pt x="403" y="129"/>
                      <a:pt x="399" y="126"/>
                    </a:cubicBezTo>
                    <a:close/>
                    <a:moveTo>
                      <a:pt x="104" y="297"/>
                    </a:moveTo>
                    <a:lnTo>
                      <a:pt x="104" y="155"/>
                    </a:lnTo>
                    <a:cubicBezTo>
                      <a:pt x="104" y="138"/>
                      <a:pt x="116" y="123"/>
                      <a:pt x="132" y="120"/>
                    </a:cubicBezTo>
                    <a:cubicBezTo>
                      <a:pt x="132" y="120"/>
                      <a:pt x="131" y="120"/>
                      <a:pt x="131" y="120"/>
                    </a:cubicBezTo>
                    <a:lnTo>
                      <a:pt x="88" y="120"/>
                    </a:lnTo>
                    <a:lnTo>
                      <a:pt x="81" y="130"/>
                    </a:lnTo>
                    <a:lnTo>
                      <a:pt x="94" y="208"/>
                    </a:lnTo>
                    <a:lnTo>
                      <a:pt x="76" y="226"/>
                    </a:lnTo>
                    <a:lnTo>
                      <a:pt x="57" y="208"/>
                    </a:lnTo>
                    <a:lnTo>
                      <a:pt x="71" y="130"/>
                    </a:lnTo>
                    <a:lnTo>
                      <a:pt x="63" y="120"/>
                    </a:lnTo>
                    <a:lnTo>
                      <a:pt x="20" y="120"/>
                    </a:lnTo>
                    <a:cubicBezTo>
                      <a:pt x="9" y="120"/>
                      <a:pt x="0" y="129"/>
                      <a:pt x="0" y="140"/>
                    </a:cubicBezTo>
                    <a:lnTo>
                      <a:pt x="0" y="266"/>
                    </a:lnTo>
                    <a:cubicBezTo>
                      <a:pt x="0" y="277"/>
                      <a:pt x="9" y="286"/>
                      <a:pt x="20" y="286"/>
                    </a:cubicBezTo>
                    <a:cubicBezTo>
                      <a:pt x="22" y="286"/>
                      <a:pt x="25" y="286"/>
                      <a:pt x="27" y="285"/>
                    </a:cubicBezTo>
                    <a:lnTo>
                      <a:pt x="27" y="436"/>
                    </a:lnTo>
                    <a:cubicBezTo>
                      <a:pt x="27" y="451"/>
                      <a:pt x="39" y="463"/>
                      <a:pt x="53" y="463"/>
                    </a:cubicBezTo>
                    <a:cubicBezTo>
                      <a:pt x="63" y="463"/>
                      <a:pt x="71" y="458"/>
                      <a:pt x="76" y="451"/>
                    </a:cubicBezTo>
                    <a:cubicBezTo>
                      <a:pt x="80" y="458"/>
                      <a:pt x="89" y="463"/>
                      <a:pt x="98" y="463"/>
                    </a:cubicBezTo>
                    <a:cubicBezTo>
                      <a:pt x="113" y="463"/>
                      <a:pt x="125" y="451"/>
                      <a:pt x="125" y="436"/>
                    </a:cubicBezTo>
                    <a:lnTo>
                      <a:pt x="125" y="329"/>
                    </a:lnTo>
                    <a:cubicBezTo>
                      <a:pt x="112" y="324"/>
                      <a:pt x="104" y="311"/>
                      <a:pt x="104" y="297"/>
                    </a:cubicBezTo>
                    <a:close/>
                    <a:moveTo>
                      <a:pt x="281" y="139"/>
                    </a:moveTo>
                    <a:cubicBezTo>
                      <a:pt x="277" y="135"/>
                      <a:pt x="271" y="132"/>
                      <a:pt x="265" y="132"/>
                    </a:cubicBezTo>
                    <a:lnTo>
                      <a:pt x="216" y="132"/>
                    </a:lnTo>
                    <a:lnTo>
                      <a:pt x="208" y="144"/>
                    </a:lnTo>
                    <a:lnTo>
                      <a:pt x="223" y="232"/>
                    </a:lnTo>
                    <a:lnTo>
                      <a:pt x="202" y="252"/>
                    </a:lnTo>
                    <a:lnTo>
                      <a:pt x="181" y="232"/>
                    </a:lnTo>
                    <a:lnTo>
                      <a:pt x="197" y="144"/>
                    </a:lnTo>
                    <a:lnTo>
                      <a:pt x="188" y="132"/>
                    </a:lnTo>
                    <a:lnTo>
                      <a:pt x="140" y="132"/>
                    </a:lnTo>
                    <a:cubicBezTo>
                      <a:pt x="127" y="132"/>
                      <a:pt x="117" y="142"/>
                      <a:pt x="117" y="155"/>
                    </a:cubicBezTo>
                    <a:lnTo>
                      <a:pt x="117" y="297"/>
                    </a:lnTo>
                    <a:cubicBezTo>
                      <a:pt x="117" y="309"/>
                      <a:pt x="127" y="319"/>
                      <a:pt x="140" y="319"/>
                    </a:cubicBezTo>
                    <a:cubicBezTo>
                      <a:pt x="142" y="319"/>
                      <a:pt x="145" y="319"/>
                      <a:pt x="147" y="318"/>
                    </a:cubicBezTo>
                    <a:lnTo>
                      <a:pt x="147" y="489"/>
                    </a:lnTo>
                    <a:cubicBezTo>
                      <a:pt x="147" y="505"/>
                      <a:pt x="161" y="519"/>
                      <a:pt x="177" y="519"/>
                    </a:cubicBezTo>
                    <a:cubicBezTo>
                      <a:pt x="188" y="519"/>
                      <a:pt x="197" y="513"/>
                      <a:pt x="202" y="505"/>
                    </a:cubicBezTo>
                    <a:cubicBezTo>
                      <a:pt x="208" y="513"/>
                      <a:pt x="217" y="519"/>
                      <a:pt x="227" y="519"/>
                    </a:cubicBezTo>
                    <a:cubicBezTo>
                      <a:pt x="244" y="519"/>
                      <a:pt x="257" y="505"/>
                      <a:pt x="257" y="489"/>
                    </a:cubicBezTo>
                    <a:lnTo>
                      <a:pt x="257" y="317"/>
                    </a:lnTo>
                    <a:cubicBezTo>
                      <a:pt x="259" y="317"/>
                      <a:pt x="261" y="318"/>
                      <a:pt x="263" y="318"/>
                    </a:cubicBezTo>
                    <a:cubicBezTo>
                      <a:pt x="276" y="318"/>
                      <a:pt x="286" y="308"/>
                      <a:pt x="286" y="295"/>
                    </a:cubicBezTo>
                    <a:lnTo>
                      <a:pt x="287" y="155"/>
                    </a:lnTo>
                    <a:cubicBezTo>
                      <a:pt x="287" y="149"/>
                      <a:pt x="285" y="143"/>
                      <a:pt x="281" y="13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5" name="ïṡ1ïḑe">
              <a:extLst>
                <a:ext uri="{FF2B5EF4-FFF2-40B4-BE49-F238E27FC236}">
                  <a16:creationId xmlns:a16="http://schemas.microsoft.com/office/drawing/2014/main" xmlns="" id="{B5B89E65-457D-494D-A575-6902B5A6F766}"/>
                </a:ext>
              </a:extLst>
            </p:cNvPr>
            <p:cNvGrpSpPr/>
            <p:nvPr/>
          </p:nvGrpSpPr>
          <p:grpSpPr>
            <a:xfrm>
              <a:off x="10242983" y="2258318"/>
              <a:ext cx="771525" cy="771525"/>
              <a:chOff x="6757643" y="2082385"/>
              <a:chExt cx="771525" cy="771525"/>
            </a:xfrm>
          </p:grpSpPr>
          <p:sp>
            <p:nvSpPr>
              <p:cNvPr id="46" name="iṥ1ïḑe">
                <a:extLst>
                  <a:ext uri="{FF2B5EF4-FFF2-40B4-BE49-F238E27FC236}">
                    <a16:creationId xmlns:a16="http://schemas.microsoft.com/office/drawing/2014/main" xmlns="" id="{4C34AC20-E64A-42C9-89DC-5D8D43436012}"/>
                  </a:ext>
                </a:extLst>
              </p:cNvPr>
              <p:cNvSpPr/>
              <p:nvPr/>
            </p:nvSpPr>
            <p:spPr>
              <a:xfrm rot="10800000" flipV="1">
                <a:off x="6757643" y="2082385"/>
                <a:ext cx="771525" cy="771525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7" name="iṣḻiḍé">
                <a:extLst>
                  <a:ext uri="{FF2B5EF4-FFF2-40B4-BE49-F238E27FC236}">
                    <a16:creationId xmlns:a16="http://schemas.microsoft.com/office/drawing/2014/main" xmlns="" id="{C1A4BFBB-053A-4EF0-B985-004B9D882A9B}"/>
                  </a:ext>
                </a:extLst>
              </p:cNvPr>
              <p:cNvSpPr/>
              <p:nvPr/>
            </p:nvSpPr>
            <p:spPr bwMode="auto">
              <a:xfrm>
                <a:off x="6943035" y="2268288"/>
                <a:ext cx="400740" cy="399716"/>
              </a:xfrm>
              <a:custGeom>
                <a:avLst/>
                <a:gdLst>
                  <a:gd name="connsiteX0" fmla="*/ 353905 w 608133"/>
                  <a:gd name="connsiteY0" fmla="*/ 372216 h 606580"/>
                  <a:gd name="connsiteX1" fmla="*/ 357698 w 608133"/>
                  <a:gd name="connsiteY1" fmla="*/ 373425 h 606580"/>
                  <a:gd name="connsiteX2" fmla="*/ 354188 w 608133"/>
                  <a:gd name="connsiteY2" fmla="*/ 382408 h 606580"/>
                  <a:gd name="connsiteX3" fmla="*/ 333146 w 608133"/>
                  <a:gd name="connsiteY3" fmla="*/ 392715 h 606580"/>
                  <a:gd name="connsiteX4" fmla="*/ 333146 w 608133"/>
                  <a:gd name="connsiteY4" fmla="*/ 400756 h 606580"/>
                  <a:gd name="connsiteX5" fmla="*/ 341831 w 608133"/>
                  <a:gd name="connsiteY5" fmla="*/ 400756 h 606580"/>
                  <a:gd name="connsiteX6" fmla="*/ 341831 w 608133"/>
                  <a:gd name="connsiteY6" fmla="*/ 406245 h 606580"/>
                  <a:gd name="connsiteX7" fmla="*/ 319097 w 608133"/>
                  <a:gd name="connsiteY7" fmla="*/ 406245 h 606580"/>
                  <a:gd name="connsiteX8" fmla="*/ 319097 w 608133"/>
                  <a:gd name="connsiteY8" fmla="*/ 400756 h 606580"/>
                  <a:gd name="connsiteX9" fmla="*/ 329187 w 608133"/>
                  <a:gd name="connsiteY9" fmla="*/ 400756 h 606580"/>
                  <a:gd name="connsiteX10" fmla="*/ 329187 w 608133"/>
                  <a:gd name="connsiteY10" fmla="*/ 392715 h 606580"/>
                  <a:gd name="connsiteX11" fmla="*/ 329187 w 608133"/>
                  <a:gd name="connsiteY11" fmla="*/ 390162 h 606580"/>
                  <a:gd name="connsiteX12" fmla="*/ 329187 w 608133"/>
                  <a:gd name="connsiteY12" fmla="*/ 388631 h 606580"/>
                  <a:gd name="connsiteX13" fmla="*/ 330464 w 608133"/>
                  <a:gd name="connsiteY13" fmla="*/ 388758 h 606580"/>
                  <a:gd name="connsiteX14" fmla="*/ 350484 w 608133"/>
                  <a:gd name="connsiteY14" fmla="*/ 380430 h 606580"/>
                  <a:gd name="connsiteX15" fmla="*/ 154231 w 608133"/>
                  <a:gd name="connsiteY15" fmla="*/ 365050 h 606580"/>
                  <a:gd name="connsiteX16" fmla="*/ 154668 w 608133"/>
                  <a:gd name="connsiteY16" fmla="*/ 366964 h 606580"/>
                  <a:gd name="connsiteX17" fmla="*/ 155372 w 608133"/>
                  <a:gd name="connsiteY17" fmla="*/ 370090 h 606580"/>
                  <a:gd name="connsiteX18" fmla="*/ 153754 w 608133"/>
                  <a:gd name="connsiteY18" fmla="*/ 367178 h 606580"/>
                  <a:gd name="connsiteX19" fmla="*/ 153213 w 608133"/>
                  <a:gd name="connsiteY19" fmla="*/ 366194 h 606580"/>
                  <a:gd name="connsiteX20" fmla="*/ 154228 w 608133"/>
                  <a:gd name="connsiteY20" fmla="*/ 365035 h 606580"/>
                  <a:gd name="connsiteX21" fmla="*/ 153198 w 608133"/>
                  <a:gd name="connsiteY21" fmla="*/ 366178 h 606580"/>
                  <a:gd name="connsiteX22" fmla="*/ 153754 w 608133"/>
                  <a:gd name="connsiteY22" fmla="*/ 367178 h 606580"/>
                  <a:gd name="connsiteX23" fmla="*/ 155385 w 608133"/>
                  <a:gd name="connsiteY23" fmla="*/ 370149 h 606580"/>
                  <a:gd name="connsiteX24" fmla="*/ 155372 w 608133"/>
                  <a:gd name="connsiteY24" fmla="*/ 370090 h 606580"/>
                  <a:gd name="connsiteX25" fmla="*/ 155386 w 608133"/>
                  <a:gd name="connsiteY25" fmla="*/ 370116 h 606580"/>
                  <a:gd name="connsiteX26" fmla="*/ 154668 w 608133"/>
                  <a:gd name="connsiteY26" fmla="*/ 366964 h 606580"/>
                  <a:gd name="connsiteX27" fmla="*/ 154235 w 608133"/>
                  <a:gd name="connsiteY27" fmla="*/ 365045 h 606580"/>
                  <a:gd name="connsiteX28" fmla="*/ 154231 w 608133"/>
                  <a:gd name="connsiteY28" fmla="*/ 365050 h 606580"/>
                  <a:gd name="connsiteX29" fmla="*/ 129357 w 608133"/>
                  <a:gd name="connsiteY29" fmla="*/ 298669 h 606580"/>
                  <a:gd name="connsiteX30" fmla="*/ 136291 w 608133"/>
                  <a:gd name="connsiteY30" fmla="*/ 312738 h 606580"/>
                  <a:gd name="connsiteX31" fmla="*/ 136471 w 608133"/>
                  <a:gd name="connsiteY31" fmla="*/ 313109 h 606580"/>
                  <a:gd name="connsiteX32" fmla="*/ 133402 w 608133"/>
                  <a:gd name="connsiteY32" fmla="*/ 312982 h 606580"/>
                  <a:gd name="connsiteX33" fmla="*/ 127529 w 608133"/>
                  <a:gd name="connsiteY33" fmla="*/ 313873 h 606580"/>
                  <a:gd name="connsiteX34" fmla="*/ 127529 w 608133"/>
                  <a:gd name="connsiteY34" fmla="*/ 300738 h 606580"/>
                  <a:gd name="connsiteX35" fmla="*/ 129305 w 608133"/>
                  <a:gd name="connsiteY35" fmla="*/ 298562 h 606580"/>
                  <a:gd name="connsiteX36" fmla="*/ 127512 w 608133"/>
                  <a:gd name="connsiteY36" fmla="*/ 300731 h 606580"/>
                  <a:gd name="connsiteX37" fmla="*/ 127512 w 608133"/>
                  <a:gd name="connsiteY37" fmla="*/ 313875 h 606580"/>
                  <a:gd name="connsiteX38" fmla="*/ 127529 w 608133"/>
                  <a:gd name="connsiteY38" fmla="*/ 313873 h 606580"/>
                  <a:gd name="connsiteX39" fmla="*/ 127529 w 608133"/>
                  <a:gd name="connsiteY39" fmla="*/ 313880 h 606580"/>
                  <a:gd name="connsiteX40" fmla="*/ 133407 w 608133"/>
                  <a:gd name="connsiteY40" fmla="*/ 312987 h 606580"/>
                  <a:gd name="connsiteX41" fmla="*/ 136473 w 608133"/>
                  <a:gd name="connsiteY41" fmla="*/ 313115 h 606580"/>
                  <a:gd name="connsiteX42" fmla="*/ 136471 w 608133"/>
                  <a:gd name="connsiteY42" fmla="*/ 313109 h 606580"/>
                  <a:gd name="connsiteX43" fmla="*/ 136474 w 608133"/>
                  <a:gd name="connsiteY43" fmla="*/ 313109 h 606580"/>
                  <a:gd name="connsiteX44" fmla="*/ 136291 w 608133"/>
                  <a:gd name="connsiteY44" fmla="*/ 312738 h 606580"/>
                  <a:gd name="connsiteX45" fmla="*/ 129445 w 608133"/>
                  <a:gd name="connsiteY45" fmla="*/ 298569 h 606580"/>
                  <a:gd name="connsiteX46" fmla="*/ 129357 w 608133"/>
                  <a:gd name="connsiteY46" fmla="*/ 298669 h 606580"/>
                  <a:gd name="connsiteX47" fmla="*/ 70350 w 608133"/>
                  <a:gd name="connsiteY47" fmla="*/ 249152 h 606580"/>
                  <a:gd name="connsiteX48" fmla="*/ 73599 w 608133"/>
                  <a:gd name="connsiteY48" fmla="*/ 253747 h 606580"/>
                  <a:gd name="connsiteX49" fmla="*/ 73003 w 608133"/>
                  <a:gd name="connsiteY49" fmla="*/ 254932 h 606580"/>
                  <a:gd name="connsiteX50" fmla="*/ 69753 w 608133"/>
                  <a:gd name="connsiteY50" fmla="*/ 254932 h 606580"/>
                  <a:gd name="connsiteX51" fmla="*/ 68611 w 608133"/>
                  <a:gd name="connsiteY51" fmla="*/ 254900 h 606580"/>
                  <a:gd name="connsiteX52" fmla="*/ 67343 w 608133"/>
                  <a:gd name="connsiteY52" fmla="*/ 250596 h 606580"/>
                  <a:gd name="connsiteX53" fmla="*/ 67374 w 608133"/>
                  <a:gd name="connsiteY53" fmla="*/ 250579 h 606580"/>
                  <a:gd name="connsiteX54" fmla="*/ 12543 w 608133"/>
                  <a:gd name="connsiteY54" fmla="*/ 235433 h 606580"/>
                  <a:gd name="connsiteX55" fmla="*/ 14960 w 608133"/>
                  <a:gd name="connsiteY55" fmla="*/ 247257 h 606580"/>
                  <a:gd name="connsiteX56" fmla="*/ 20187 w 608133"/>
                  <a:gd name="connsiteY56" fmla="*/ 255668 h 606580"/>
                  <a:gd name="connsiteX57" fmla="*/ 23757 w 608133"/>
                  <a:gd name="connsiteY57" fmla="*/ 259618 h 606580"/>
                  <a:gd name="connsiteX58" fmla="*/ 30131 w 608133"/>
                  <a:gd name="connsiteY58" fmla="*/ 262039 h 606580"/>
                  <a:gd name="connsiteX59" fmla="*/ 24139 w 608133"/>
                  <a:gd name="connsiteY59" fmla="*/ 269048 h 606580"/>
                  <a:gd name="connsiteX60" fmla="*/ 12537 w 608133"/>
                  <a:gd name="connsiteY60" fmla="*/ 270195 h 606580"/>
                  <a:gd name="connsiteX61" fmla="*/ 3740 w 608133"/>
                  <a:gd name="connsiteY61" fmla="*/ 270195 h 606580"/>
                  <a:gd name="connsiteX62" fmla="*/ 4760 w 608133"/>
                  <a:gd name="connsiteY62" fmla="*/ 260001 h 606580"/>
                  <a:gd name="connsiteX63" fmla="*/ 10311 w 608133"/>
                  <a:gd name="connsiteY63" fmla="*/ 258832 h 606580"/>
                  <a:gd name="connsiteX64" fmla="*/ 12012 w 608133"/>
                  <a:gd name="connsiteY64" fmla="*/ 258505 h 606580"/>
                  <a:gd name="connsiteX65" fmla="*/ 12008 w 608133"/>
                  <a:gd name="connsiteY65" fmla="*/ 258475 h 606580"/>
                  <a:gd name="connsiteX66" fmla="*/ 12027 w 608133"/>
                  <a:gd name="connsiteY66" fmla="*/ 258471 h 606580"/>
                  <a:gd name="connsiteX67" fmla="*/ 11390 w 608133"/>
                  <a:gd name="connsiteY67" fmla="*/ 253756 h 606580"/>
                  <a:gd name="connsiteX68" fmla="*/ 11386 w 608133"/>
                  <a:gd name="connsiteY68" fmla="*/ 253754 h 606580"/>
                  <a:gd name="connsiteX69" fmla="*/ 11373 w 608133"/>
                  <a:gd name="connsiteY69" fmla="*/ 253656 h 606580"/>
                  <a:gd name="connsiteX70" fmla="*/ 7285 w 608133"/>
                  <a:gd name="connsiteY70" fmla="*/ 251138 h 606580"/>
                  <a:gd name="connsiteX71" fmla="*/ 5398 w 608133"/>
                  <a:gd name="connsiteY71" fmla="*/ 249933 h 606580"/>
                  <a:gd name="connsiteX72" fmla="*/ 4888 w 608133"/>
                  <a:gd name="connsiteY72" fmla="*/ 249679 h 606580"/>
                  <a:gd name="connsiteX73" fmla="*/ 7565 w 608133"/>
                  <a:gd name="connsiteY73" fmla="*/ 236426 h 606580"/>
                  <a:gd name="connsiteX74" fmla="*/ 8330 w 608133"/>
                  <a:gd name="connsiteY74" fmla="*/ 236298 h 606580"/>
                  <a:gd name="connsiteX75" fmla="*/ 8443 w 608133"/>
                  <a:gd name="connsiteY75" fmla="*/ 236274 h 606580"/>
                  <a:gd name="connsiteX76" fmla="*/ 8434 w 608133"/>
                  <a:gd name="connsiteY76" fmla="*/ 236304 h 606580"/>
                  <a:gd name="connsiteX77" fmla="*/ 606846 w 608133"/>
                  <a:gd name="connsiteY77" fmla="*/ 233360 h 606580"/>
                  <a:gd name="connsiteX78" fmla="*/ 608133 w 608133"/>
                  <a:gd name="connsiteY78" fmla="*/ 238441 h 606580"/>
                  <a:gd name="connsiteX79" fmla="*/ 605945 w 608133"/>
                  <a:gd name="connsiteY79" fmla="*/ 234376 h 606580"/>
                  <a:gd name="connsiteX80" fmla="*/ 204076 w 608133"/>
                  <a:gd name="connsiteY80" fmla="*/ 166111 h 606580"/>
                  <a:gd name="connsiteX81" fmla="*/ 204076 w 608133"/>
                  <a:gd name="connsiteY81" fmla="*/ 171954 h 606580"/>
                  <a:gd name="connsiteX82" fmla="*/ 199732 w 608133"/>
                  <a:gd name="connsiteY82" fmla="*/ 176272 h 606580"/>
                  <a:gd name="connsiteX83" fmla="*/ 189892 w 608133"/>
                  <a:gd name="connsiteY83" fmla="*/ 176272 h 606580"/>
                  <a:gd name="connsiteX84" fmla="*/ 191426 w 608133"/>
                  <a:gd name="connsiteY84" fmla="*/ 169668 h 606580"/>
                  <a:gd name="connsiteX85" fmla="*/ 196026 w 608133"/>
                  <a:gd name="connsiteY85" fmla="*/ 169286 h 606580"/>
                  <a:gd name="connsiteX86" fmla="*/ 197048 w 608133"/>
                  <a:gd name="connsiteY86" fmla="*/ 167000 h 606580"/>
                  <a:gd name="connsiteX87" fmla="*/ 581533 w 608133"/>
                  <a:gd name="connsiteY87" fmla="*/ 165335 h 606580"/>
                  <a:gd name="connsiteX88" fmla="*/ 588657 w 608133"/>
                  <a:gd name="connsiteY88" fmla="*/ 180163 h 606580"/>
                  <a:gd name="connsiteX89" fmla="*/ 585604 w 608133"/>
                  <a:gd name="connsiteY89" fmla="*/ 180035 h 606580"/>
                  <a:gd name="connsiteX90" fmla="*/ 579625 w 608133"/>
                  <a:gd name="connsiteY90" fmla="*/ 180930 h 606580"/>
                  <a:gd name="connsiteX91" fmla="*/ 579625 w 608133"/>
                  <a:gd name="connsiteY91" fmla="*/ 167380 h 606580"/>
                  <a:gd name="connsiteX92" fmla="*/ 208944 w 608133"/>
                  <a:gd name="connsiteY92" fmla="*/ 160607 h 606580"/>
                  <a:gd name="connsiteX93" fmla="*/ 209708 w 608133"/>
                  <a:gd name="connsiteY93" fmla="*/ 160607 h 606580"/>
                  <a:gd name="connsiteX94" fmla="*/ 221293 w 608133"/>
                  <a:gd name="connsiteY94" fmla="*/ 164052 h 606580"/>
                  <a:gd name="connsiteX95" fmla="*/ 221293 w 608133"/>
                  <a:gd name="connsiteY95" fmla="*/ 169922 h 606580"/>
                  <a:gd name="connsiteX96" fmla="*/ 211618 w 608133"/>
                  <a:gd name="connsiteY96" fmla="*/ 169922 h 606580"/>
                  <a:gd name="connsiteX97" fmla="*/ 208944 w 608133"/>
                  <a:gd name="connsiteY97" fmla="*/ 166094 h 606580"/>
                  <a:gd name="connsiteX98" fmla="*/ 179788 w 608133"/>
                  <a:gd name="connsiteY98" fmla="*/ 153974 h 606580"/>
                  <a:gd name="connsiteX99" fmla="*/ 189892 w 608133"/>
                  <a:gd name="connsiteY99" fmla="*/ 153974 h 606580"/>
                  <a:gd name="connsiteX100" fmla="*/ 176846 w 608133"/>
                  <a:gd name="connsiteY100" fmla="*/ 171968 h 606580"/>
                  <a:gd name="connsiteX101" fmla="*/ 171474 w 608133"/>
                  <a:gd name="connsiteY101" fmla="*/ 169161 h 606580"/>
                  <a:gd name="connsiteX102" fmla="*/ 172625 w 608133"/>
                  <a:gd name="connsiteY102" fmla="*/ 161504 h 606580"/>
                  <a:gd name="connsiteX103" fmla="*/ 196031 w 608133"/>
                  <a:gd name="connsiteY103" fmla="*/ 153974 h 606580"/>
                  <a:gd name="connsiteX104" fmla="*/ 206334 w 608133"/>
                  <a:gd name="connsiteY104" fmla="*/ 153974 h 606580"/>
                  <a:gd name="connsiteX105" fmla="*/ 206334 w 608133"/>
                  <a:gd name="connsiteY105" fmla="*/ 159972 h 606580"/>
                  <a:gd name="connsiteX106" fmla="*/ 201747 w 608133"/>
                  <a:gd name="connsiteY106" fmla="*/ 162936 h 606580"/>
                  <a:gd name="connsiteX107" fmla="*/ 196031 w 608133"/>
                  <a:gd name="connsiteY107" fmla="*/ 164065 h 606580"/>
                  <a:gd name="connsiteX108" fmla="*/ 215085 w 608133"/>
                  <a:gd name="connsiteY108" fmla="*/ 152986 h 606580"/>
                  <a:gd name="connsiteX109" fmla="*/ 219811 w 608133"/>
                  <a:gd name="connsiteY109" fmla="*/ 155921 h 606580"/>
                  <a:gd name="connsiteX110" fmla="*/ 216107 w 608133"/>
                  <a:gd name="connsiteY110" fmla="*/ 158984 h 606580"/>
                  <a:gd name="connsiteX111" fmla="*/ 212402 w 608133"/>
                  <a:gd name="connsiteY111" fmla="*/ 155921 h 606580"/>
                  <a:gd name="connsiteX112" fmla="*/ 201253 w 608133"/>
                  <a:gd name="connsiteY112" fmla="*/ 144306 h 606580"/>
                  <a:gd name="connsiteX113" fmla="*/ 207533 w 608133"/>
                  <a:gd name="connsiteY113" fmla="*/ 150044 h 606580"/>
                  <a:gd name="connsiteX114" fmla="*/ 201253 w 608133"/>
                  <a:gd name="connsiteY114" fmla="*/ 151574 h 606580"/>
                  <a:gd name="connsiteX115" fmla="*/ 48012 w 608133"/>
                  <a:gd name="connsiteY115" fmla="*/ 142895 h 606580"/>
                  <a:gd name="connsiteX116" fmla="*/ 48267 w 608133"/>
                  <a:gd name="connsiteY116" fmla="*/ 146335 h 606580"/>
                  <a:gd name="connsiteX117" fmla="*/ 39587 w 608133"/>
                  <a:gd name="connsiteY117" fmla="*/ 156655 h 606580"/>
                  <a:gd name="connsiteX118" fmla="*/ 48012 w 608133"/>
                  <a:gd name="connsiteY118" fmla="*/ 142895 h 606580"/>
                  <a:gd name="connsiteX119" fmla="*/ 183223 w 608133"/>
                  <a:gd name="connsiteY119" fmla="*/ 141625 h 606580"/>
                  <a:gd name="connsiteX120" fmla="*/ 195249 w 608133"/>
                  <a:gd name="connsiteY120" fmla="*/ 141625 h 606580"/>
                  <a:gd name="connsiteX121" fmla="*/ 195249 w 608133"/>
                  <a:gd name="connsiteY121" fmla="*/ 145325 h 606580"/>
                  <a:gd name="connsiteX122" fmla="*/ 197936 w 608133"/>
                  <a:gd name="connsiteY122" fmla="*/ 145325 h 606580"/>
                  <a:gd name="connsiteX123" fmla="*/ 197936 w 608133"/>
                  <a:gd name="connsiteY123" fmla="*/ 151575 h 606580"/>
                  <a:gd name="connsiteX124" fmla="*/ 179512 w 608133"/>
                  <a:gd name="connsiteY124" fmla="*/ 151575 h 606580"/>
                  <a:gd name="connsiteX125" fmla="*/ 172603 w 608133"/>
                  <a:gd name="connsiteY125" fmla="*/ 149662 h 606580"/>
                  <a:gd name="connsiteX126" fmla="*/ 174394 w 608133"/>
                  <a:gd name="connsiteY126" fmla="*/ 145325 h 606580"/>
                  <a:gd name="connsiteX127" fmla="*/ 163284 w 608133"/>
                  <a:gd name="connsiteY127" fmla="*/ 118762 h 606580"/>
                  <a:gd name="connsiteX128" fmla="*/ 170557 w 608133"/>
                  <a:gd name="connsiteY128" fmla="*/ 120418 h 606580"/>
                  <a:gd name="connsiteX129" fmla="*/ 168005 w 608133"/>
                  <a:gd name="connsiteY129" fmla="*/ 130101 h 606580"/>
                  <a:gd name="connsiteX130" fmla="*/ 160221 w 608133"/>
                  <a:gd name="connsiteY130" fmla="*/ 132522 h 606580"/>
                  <a:gd name="connsiteX131" fmla="*/ 155244 w 608133"/>
                  <a:gd name="connsiteY131" fmla="*/ 122584 h 606580"/>
                  <a:gd name="connsiteX132" fmla="*/ 531175 w 608133"/>
                  <a:gd name="connsiteY132" fmla="*/ 94910 h 606580"/>
                  <a:gd name="connsiteX133" fmla="*/ 546388 w 608133"/>
                  <a:gd name="connsiteY133" fmla="*/ 112005 h 606580"/>
                  <a:gd name="connsiteX134" fmla="*/ 540380 w 608133"/>
                  <a:gd name="connsiteY134" fmla="*/ 120807 h 606580"/>
                  <a:gd name="connsiteX135" fmla="*/ 519286 w 608133"/>
                  <a:gd name="connsiteY135" fmla="*/ 120679 h 606580"/>
                  <a:gd name="connsiteX136" fmla="*/ 517880 w 608133"/>
                  <a:gd name="connsiteY136" fmla="*/ 116342 h 606580"/>
                  <a:gd name="connsiteX137" fmla="*/ 531175 w 608133"/>
                  <a:gd name="connsiteY137" fmla="*/ 109708 h 606580"/>
                  <a:gd name="connsiteX138" fmla="*/ 144924 w 608133"/>
                  <a:gd name="connsiteY138" fmla="*/ 86584 h 606580"/>
                  <a:gd name="connsiteX139" fmla="*/ 144924 w 608133"/>
                  <a:gd name="connsiteY139" fmla="*/ 93238 h 606580"/>
                  <a:gd name="connsiteX140" fmla="*/ 129693 w 608133"/>
                  <a:gd name="connsiteY140" fmla="*/ 94134 h 606580"/>
                  <a:gd name="connsiteX141" fmla="*/ 126877 w 608133"/>
                  <a:gd name="connsiteY141" fmla="*/ 90807 h 606580"/>
                  <a:gd name="connsiteX142" fmla="*/ 137629 w 608133"/>
                  <a:gd name="connsiteY142" fmla="*/ 87736 h 606580"/>
                  <a:gd name="connsiteX143" fmla="*/ 144924 w 608133"/>
                  <a:gd name="connsiteY143" fmla="*/ 86584 h 606580"/>
                  <a:gd name="connsiteX144" fmla="*/ 134155 w 608133"/>
                  <a:gd name="connsiteY144" fmla="*/ 70142 h 606580"/>
                  <a:gd name="connsiteX145" fmla="*/ 145154 w 608133"/>
                  <a:gd name="connsiteY145" fmla="*/ 70142 h 606580"/>
                  <a:gd name="connsiteX146" fmla="*/ 145154 w 608133"/>
                  <a:gd name="connsiteY146" fmla="*/ 74879 h 606580"/>
                  <a:gd name="connsiteX147" fmla="*/ 141957 w 608133"/>
                  <a:gd name="connsiteY147" fmla="*/ 79104 h 606580"/>
                  <a:gd name="connsiteX148" fmla="*/ 126736 w 608133"/>
                  <a:gd name="connsiteY148" fmla="*/ 79104 h 606580"/>
                  <a:gd name="connsiteX149" fmla="*/ 126736 w 608133"/>
                  <a:gd name="connsiteY149" fmla="*/ 72959 h 606580"/>
                  <a:gd name="connsiteX150" fmla="*/ 126736 w 608133"/>
                  <a:gd name="connsiteY150" fmla="*/ 72447 h 606580"/>
                  <a:gd name="connsiteX151" fmla="*/ 133515 w 608133"/>
                  <a:gd name="connsiteY151" fmla="*/ 72447 h 606580"/>
                  <a:gd name="connsiteX152" fmla="*/ 310515 w 608133"/>
                  <a:gd name="connsiteY152" fmla="*/ 0 h 606580"/>
                  <a:gd name="connsiteX153" fmla="*/ 345017 w 608133"/>
                  <a:gd name="connsiteY153" fmla="*/ 2042 h 606580"/>
                  <a:gd name="connsiteX154" fmla="*/ 362268 w 608133"/>
                  <a:gd name="connsiteY154" fmla="*/ 4338 h 606580"/>
                  <a:gd name="connsiteX155" fmla="*/ 365973 w 608133"/>
                  <a:gd name="connsiteY155" fmla="*/ 5104 h 606580"/>
                  <a:gd name="connsiteX156" fmla="*/ 510625 w 608133"/>
                  <a:gd name="connsiteY156" fmla="*/ 75408 h 606580"/>
                  <a:gd name="connsiteX157" fmla="*/ 507047 w 608133"/>
                  <a:gd name="connsiteY157" fmla="*/ 81788 h 606580"/>
                  <a:gd name="connsiteX158" fmla="*/ 492863 w 608133"/>
                  <a:gd name="connsiteY158" fmla="*/ 87274 h 606580"/>
                  <a:gd name="connsiteX159" fmla="*/ 486857 w 608133"/>
                  <a:gd name="connsiteY159" fmla="*/ 93654 h 606580"/>
                  <a:gd name="connsiteX160" fmla="*/ 488263 w 608133"/>
                  <a:gd name="connsiteY160" fmla="*/ 101182 h 606580"/>
                  <a:gd name="connsiteX161" fmla="*/ 495546 w 608133"/>
                  <a:gd name="connsiteY161" fmla="*/ 102203 h 606580"/>
                  <a:gd name="connsiteX162" fmla="*/ 500019 w 608133"/>
                  <a:gd name="connsiteY162" fmla="*/ 113048 h 606580"/>
                  <a:gd name="connsiteX163" fmla="*/ 512542 w 608133"/>
                  <a:gd name="connsiteY163" fmla="*/ 108072 h 606580"/>
                  <a:gd name="connsiteX164" fmla="*/ 514714 w 608133"/>
                  <a:gd name="connsiteY164" fmla="*/ 122618 h 606580"/>
                  <a:gd name="connsiteX165" fmla="*/ 510880 w 608133"/>
                  <a:gd name="connsiteY165" fmla="*/ 122618 h 606580"/>
                  <a:gd name="connsiteX166" fmla="*/ 500530 w 608133"/>
                  <a:gd name="connsiteY166" fmla="*/ 121086 h 606580"/>
                  <a:gd name="connsiteX167" fmla="*/ 489029 w 608133"/>
                  <a:gd name="connsiteY167" fmla="*/ 123000 h 606580"/>
                  <a:gd name="connsiteX168" fmla="*/ 477912 w 608133"/>
                  <a:gd name="connsiteY168" fmla="*/ 138439 h 606580"/>
                  <a:gd name="connsiteX169" fmla="*/ 461939 w 608133"/>
                  <a:gd name="connsiteY169" fmla="*/ 140991 h 606580"/>
                  <a:gd name="connsiteX170" fmla="*/ 459639 w 608133"/>
                  <a:gd name="connsiteY170" fmla="*/ 154388 h 606580"/>
                  <a:gd name="connsiteX171" fmla="*/ 466412 w 608133"/>
                  <a:gd name="connsiteY171" fmla="*/ 155920 h 606580"/>
                  <a:gd name="connsiteX172" fmla="*/ 464495 w 608133"/>
                  <a:gd name="connsiteY172" fmla="*/ 164596 h 606580"/>
                  <a:gd name="connsiteX173" fmla="*/ 448650 w 608133"/>
                  <a:gd name="connsiteY173" fmla="*/ 161406 h 606580"/>
                  <a:gd name="connsiteX174" fmla="*/ 434210 w 608133"/>
                  <a:gd name="connsiteY174" fmla="*/ 164596 h 606580"/>
                  <a:gd name="connsiteX175" fmla="*/ 431143 w 608133"/>
                  <a:gd name="connsiteY175" fmla="*/ 172507 h 606580"/>
                  <a:gd name="connsiteX176" fmla="*/ 433571 w 608133"/>
                  <a:gd name="connsiteY176" fmla="*/ 189221 h 606580"/>
                  <a:gd name="connsiteX177" fmla="*/ 442133 w 608133"/>
                  <a:gd name="connsiteY177" fmla="*/ 193177 h 606580"/>
                  <a:gd name="connsiteX178" fmla="*/ 456444 w 608133"/>
                  <a:gd name="connsiteY178" fmla="*/ 193049 h 606580"/>
                  <a:gd name="connsiteX179" fmla="*/ 466028 w 608133"/>
                  <a:gd name="connsiteY179" fmla="*/ 192284 h 606580"/>
                  <a:gd name="connsiteX180" fmla="*/ 468967 w 608133"/>
                  <a:gd name="connsiteY180" fmla="*/ 184628 h 606580"/>
                  <a:gd name="connsiteX181" fmla="*/ 484046 w 608133"/>
                  <a:gd name="connsiteY181" fmla="*/ 165362 h 606580"/>
                  <a:gd name="connsiteX182" fmla="*/ 493885 w 608133"/>
                  <a:gd name="connsiteY182" fmla="*/ 167403 h 606580"/>
                  <a:gd name="connsiteX183" fmla="*/ 503724 w 608133"/>
                  <a:gd name="connsiteY183" fmla="*/ 158727 h 606580"/>
                  <a:gd name="connsiteX184" fmla="*/ 505513 w 608133"/>
                  <a:gd name="connsiteY184" fmla="*/ 165489 h 606580"/>
                  <a:gd name="connsiteX185" fmla="*/ 529537 w 608133"/>
                  <a:gd name="connsiteY185" fmla="*/ 181438 h 606580"/>
                  <a:gd name="connsiteX186" fmla="*/ 526598 w 608133"/>
                  <a:gd name="connsiteY186" fmla="*/ 185394 h 606580"/>
                  <a:gd name="connsiteX187" fmla="*/ 515736 w 608133"/>
                  <a:gd name="connsiteY187" fmla="*/ 184756 h 606580"/>
                  <a:gd name="connsiteX188" fmla="*/ 519953 w 608133"/>
                  <a:gd name="connsiteY188" fmla="*/ 190625 h 606580"/>
                  <a:gd name="connsiteX189" fmla="*/ 526598 w 608133"/>
                  <a:gd name="connsiteY189" fmla="*/ 192029 h 606580"/>
                  <a:gd name="connsiteX190" fmla="*/ 534393 w 608133"/>
                  <a:gd name="connsiteY190" fmla="*/ 188839 h 606580"/>
                  <a:gd name="connsiteX191" fmla="*/ 534265 w 608133"/>
                  <a:gd name="connsiteY191" fmla="*/ 179524 h 606580"/>
                  <a:gd name="connsiteX192" fmla="*/ 537715 w 608133"/>
                  <a:gd name="connsiteY192" fmla="*/ 177866 h 606580"/>
                  <a:gd name="connsiteX193" fmla="*/ 534904 w 608133"/>
                  <a:gd name="connsiteY193" fmla="*/ 174931 h 606580"/>
                  <a:gd name="connsiteX194" fmla="*/ 518931 w 608133"/>
                  <a:gd name="connsiteY194" fmla="*/ 166127 h 606580"/>
                  <a:gd name="connsiteX195" fmla="*/ 514714 w 608133"/>
                  <a:gd name="connsiteY195" fmla="*/ 154388 h 606580"/>
                  <a:gd name="connsiteX196" fmla="*/ 528003 w 608133"/>
                  <a:gd name="connsiteY196" fmla="*/ 154388 h 606580"/>
                  <a:gd name="connsiteX197" fmla="*/ 532220 w 608133"/>
                  <a:gd name="connsiteY197" fmla="*/ 158599 h 606580"/>
                  <a:gd name="connsiteX198" fmla="*/ 543721 w 608133"/>
                  <a:gd name="connsiteY198" fmla="*/ 168296 h 606580"/>
                  <a:gd name="connsiteX199" fmla="*/ 544232 w 608133"/>
                  <a:gd name="connsiteY199" fmla="*/ 180162 h 606580"/>
                  <a:gd name="connsiteX200" fmla="*/ 556116 w 608133"/>
                  <a:gd name="connsiteY200" fmla="*/ 192539 h 606580"/>
                  <a:gd name="connsiteX201" fmla="*/ 560588 w 608133"/>
                  <a:gd name="connsiteY201" fmla="*/ 175441 h 606580"/>
                  <a:gd name="connsiteX202" fmla="*/ 568766 w 608133"/>
                  <a:gd name="connsiteY202" fmla="*/ 171103 h 606580"/>
                  <a:gd name="connsiteX203" fmla="*/ 570300 w 608133"/>
                  <a:gd name="connsiteY203" fmla="*/ 185011 h 606580"/>
                  <a:gd name="connsiteX204" fmla="*/ 578350 w 608133"/>
                  <a:gd name="connsiteY204" fmla="*/ 193815 h 606580"/>
                  <a:gd name="connsiteX205" fmla="*/ 594323 w 608133"/>
                  <a:gd name="connsiteY205" fmla="*/ 193432 h 606580"/>
                  <a:gd name="connsiteX206" fmla="*/ 602629 w 608133"/>
                  <a:gd name="connsiteY206" fmla="*/ 217547 h 606580"/>
                  <a:gd name="connsiteX207" fmla="*/ 600968 w 608133"/>
                  <a:gd name="connsiteY207" fmla="*/ 219078 h 606580"/>
                  <a:gd name="connsiteX208" fmla="*/ 576434 w 608133"/>
                  <a:gd name="connsiteY208" fmla="*/ 219078 h 606580"/>
                  <a:gd name="connsiteX209" fmla="*/ 561483 w 608133"/>
                  <a:gd name="connsiteY209" fmla="*/ 208105 h 606580"/>
                  <a:gd name="connsiteX210" fmla="*/ 545765 w 608133"/>
                  <a:gd name="connsiteY210" fmla="*/ 209636 h 606580"/>
                  <a:gd name="connsiteX211" fmla="*/ 545765 w 608133"/>
                  <a:gd name="connsiteY211" fmla="*/ 219078 h 606580"/>
                  <a:gd name="connsiteX212" fmla="*/ 540782 w 608133"/>
                  <a:gd name="connsiteY212" fmla="*/ 219078 h 606580"/>
                  <a:gd name="connsiteX213" fmla="*/ 535415 w 608133"/>
                  <a:gd name="connsiteY213" fmla="*/ 215251 h 606580"/>
                  <a:gd name="connsiteX214" fmla="*/ 508197 w 608133"/>
                  <a:gd name="connsiteY214" fmla="*/ 208488 h 606580"/>
                  <a:gd name="connsiteX215" fmla="*/ 508197 w 608133"/>
                  <a:gd name="connsiteY215" fmla="*/ 191008 h 606580"/>
                  <a:gd name="connsiteX216" fmla="*/ 473567 w 608133"/>
                  <a:gd name="connsiteY216" fmla="*/ 193687 h 606580"/>
                  <a:gd name="connsiteX217" fmla="*/ 462961 w 608133"/>
                  <a:gd name="connsiteY217" fmla="*/ 199429 h 606580"/>
                  <a:gd name="connsiteX218" fmla="*/ 449161 w 608133"/>
                  <a:gd name="connsiteY218" fmla="*/ 199429 h 606580"/>
                  <a:gd name="connsiteX219" fmla="*/ 442516 w 608133"/>
                  <a:gd name="connsiteY219" fmla="*/ 198791 h 606580"/>
                  <a:gd name="connsiteX220" fmla="*/ 425904 w 608133"/>
                  <a:gd name="connsiteY220" fmla="*/ 207850 h 606580"/>
                  <a:gd name="connsiteX221" fmla="*/ 425904 w 608133"/>
                  <a:gd name="connsiteY221" fmla="*/ 224948 h 606580"/>
                  <a:gd name="connsiteX222" fmla="*/ 391914 w 608133"/>
                  <a:gd name="connsiteY222" fmla="*/ 249190 h 606580"/>
                  <a:gd name="connsiteX223" fmla="*/ 394725 w 608133"/>
                  <a:gd name="connsiteY223" fmla="*/ 259526 h 606580"/>
                  <a:gd name="connsiteX224" fmla="*/ 401625 w 608133"/>
                  <a:gd name="connsiteY224" fmla="*/ 259526 h 606580"/>
                  <a:gd name="connsiteX225" fmla="*/ 399836 w 608133"/>
                  <a:gd name="connsiteY225" fmla="*/ 269350 h 606580"/>
                  <a:gd name="connsiteX226" fmla="*/ 394853 w 608133"/>
                  <a:gd name="connsiteY226" fmla="*/ 271136 h 606580"/>
                  <a:gd name="connsiteX227" fmla="*/ 394725 w 608133"/>
                  <a:gd name="connsiteY227" fmla="*/ 296910 h 606580"/>
                  <a:gd name="connsiteX228" fmla="*/ 423987 w 608133"/>
                  <a:gd name="connsiteY228" fmla="*/ 329957 h 606580"/>
                  <a:gd name="connsiteX229" fmla="*/ 436893 w 608133"/>
                  <a:gd name="connsiteY229" fmla="*/ 329957 h 606580"/>
                  <a:gd name="connsiteX230" fmla="*/ 437660 w 608133"/>
                  <a:gd name="connsiteY230" fmla="*/ 327916 h 606580"/>
                  <a:gd name="connsiteX231" fmla="*/ 460661 w 608133"/>
                  <a:gd name="connsiteY231" fmla="*/ 327916 h 606580"/>
                  <a:gd name="connsiteX232" fmla="*/ 467306 w 608133"/>
                  <a:gd name="connsiteY232" fmla="*/ 321791 h 606580"/>
                  <a:gd name="connsiteX233" fmla="*/ 480340 w 608133"/>
                  <a:gd name="connsiteY233" fmla="*/ 321791 h 606580"/>
                  <a:gd name="connsiteX234" fmla="*/ 487496 w 608133"/>
                  <a:gd name="connsiteY234" fmla="*/ 328936 h 606580"/>
                  <a:gd name="connsiteX235" fmla="*/ 506919 w 608133"/>
                  <a:gd name="connsiteY235" fmla="*/ 330850 h 606580"/>
                  <a:gd name="connsiteX236" fmla="*/ 504363 w 608133"/>
                  <a:gd name="connsiteY236" fmla="*/ 356369 h 606580"/>
                  <a:gd name="connsiteX237" fmla="*/ 525959 w 608133"/>
                  <a:gd name="connsiteY237" fmla="*/ 394009 h 606580"/>
                  <a:gd name="connsiteX238" fmla="*/ 514586 w 608133"/>
                  <a:gd name="connsiteY238" fmla="*/ 415445 h 606580"/>
                  <a:gd name="connsiteX239" fmla="*/ 515353 w 608133"/>
                  <a:gd name="connsiteY239" fmla="*/ 425525 h 606580"/>
                  <a:gd name="connsiteX240" fmla="*/ 524298 w 608133"/>
                  <a:gd name="connsiteY240" fmla="*/ 434329 h 606580"/>
                  <a:gd name="connsiteX241" fmla="*/ 524298 w 608133"/>
                  <a:gd name="connsiteY241" fmla="*/ 458571 h 606580"/>
                  <a:gd name="connsiteX242" fmla="*/ 536054 w 608133"/>
                  <a:gd name="connsiteY242" fmla="*/ 474265 h 606580"/>
                  <a:gd name="connsiteX243" fmla="*/ 536054 w 608133"/>
                  <a:gd name="connsiteY243" fmla="*/ 494425 h 606580"/>
                  <a:gd name="connsiteX244" fmla="*/ 546149 w 608133"/>
                  <a:gd name="connsiteY244" fmla="*/ 494425 h 606580"/>
                  <a:gd name="connsiteX245" fmla="*/ 307576 w 608133"/>
                  <a:gd name="connsiteY245" fmla="*/ 606580 h 606580"/>
                  <a:gd name="connsiteX246" fmla="*/ 0 w 608133"/>
                  <a:gd name="connsiteY246" fmla="*/ 304694 h 606580"/>
                  <a:gd name="connsiteX247" fmla="*/ 5367 w 608133"/>
                  <a:gd name="connsiteY247" fmla="*/ 249956 h 606580"/>
                  <a:gd name="connsiteX248" fmla="*/ 7285 w 608133"/>
                  <a:gd name="connsiteY248" fmla="*/ 251138 h 606580"/>
                  <a:gd name="connsiteX249" fmla="*/ 11386 w 608133"/>
                  <a:gd name="connsiteY249" fmla="*/ 253754 h 606580"/>
                  <a:gd name="connsiteX250" fmla="*/ 12008 w 608133"/>
                  <a:gd name="connsiteY250" fmla="*/ 258475 h 606580"/>
                  <a:gd name="connsiteX251" fmla="*/ 10311 w 608133"/>
                  <a:gd name="connsiteY251" fmla="*/ 258832 h 606580"/>
                  <a:gd name="connsiteX252" fmla="*/ 4728 w 608133"/>
                  <a:gd name="connsiteY252" fmla="*/ 259908 h 606580"/>
                  <a:gd name="connsiteX253" fmla="*/ 3705 w 608133"/>
                  <a:gd name="connsiteY253" fmla="*/ 270243 h 606580"/>
                  <a:gd name="connsiteX254" fmla="*/ 12651 w 608133"/>
                  <a:gd name="connsiteY254" fmla="*/ 270243 h 606580"/>
                  <a:gd name="connsiteX255" fmla="*/ 24279 w 608133"/>
                  <a:gd name="connsiteY255" fmla="*/ 269095 h 606580"/>
                  <a:gd name="connsiteX256" fmla="*/ 30285 w 608133"/>
                  <a:gd name="connsiteY256" fmla="*/ 262077 h 606580"/>
                  <a:gd name="connsiteX257" fmla="*/ 23896 w 608133"/>
                  <a:gd name="connsiteY257" fmla="*/ 259653 h 606580"/>
                  <a:gd name="connsiteX258" fmla="*/ 20446 w 608133"/>
                  <a:gd name="connsiteY258" fmla="*/ 255570 h 606580"/>
                  <a:gd name="connsiteX259" fmla="*/ 15079 w 608133"/>
                  <a:gd name="connsiteY259" fmla="*/ 247277 h 606580"/>
                  <a:gd name="connsiteX260" fmla="*/ 12651 w 608133"/>
                  <a:gd name="connsiteY260" fmla="*/ 235410 h 606580"/>
                  <a:gd name="connsiteX261" fmla="*/ 12543 w 608133"/>
                  <a:gd name="connsiteY261" fmla="*/ 235433 h 606580"/>
                  <a:gd name="connsiteX262" fmla="*/ 12537 w 608133"/>
                  <a:gd name="connsiteY262" fmla="*/ 235406 h 606580"/>
                  <a:gd name="connsiteX263" fmla="*/ 8443 w 608133"/>
                  <a:gd name="connsiteY263" fmla="*/ 236274 h 606580"/>
                  <a:gd name="connsiteX264" fmla="*/ 24663 w 608133"/>
                  <a:gd name="connsiteY264" fmla="*/ 186925 h 606580"/>
                  <a:gd name="connsiteX265" fmla="*/ 24663 w 608133"/>
                  <a:gd name="connsiteY265" fmla="*/ 201470 h 606580"/>
                  <a:gd name="connsiteX266" fmla="*/ 37441 w 608133"/>
                  <a:gd name="connsiteY266" fmla="*/ 207595 h 606580"/>
                  <a:gd name="connsiteX267" fmla="*/ 37441 w 608133"/>
                  <a:gd name="connsiteY267" fmla="*/ 231583 h 606580"/>
                  <a:gd name="connsiteX268" fmla="*/ 49708 w 608133"/>
                  <a:gd name="connsiteY268" fmla="*/ 252253 h 606580"/>
                  <a:gd name="connsiteX269" fmla="*/ 59675 w 608133"/>
                  <a:gd name="connsiteY269" fmla="*/ 253784 h 606580"/>
                  <a:gd name="connsiteX270" fmla="*/ 60953 w 608133"/>
                  <a:gd name="connsiteY270" fmla="*/ 246639 h 606580"/>
                  <a:gd name="connsiteX271" fmla="*/ 49197 w 608133"/>
                  <a:gd name="connsiteY271" fmla="*/ 228775 h 606580"/>
                  <a:gd name="connsiteX272" fmla="*/ 46897 w 608133"/>
                  <a:gd name="connsiteY272" fmla="*/ 211295 h 606580"/>
                  <a:gd name="connsiteX273" fmla="*/ 53797 w 608133"/>
                  <a:gd name="connsiteY273" fmla="*/ 211295 h 606580"/>
                  <a:gd name="connsiteX274" fmla="*/ 56736 w 608133"/>
                  <a:gd name="connsiteY274" fmla="*/ 229286 h 606580"/>
                  <a:gd name="connsiteX275" fmla="*/ 70537 w 608133"/>
                  <a:gd name="connsiteY275" fmla="*/ 249063 h 606580"/>
                  <a:gd name="connsiteX276" fmla="*/ 70350 w 608133"/>
                  <a:gd name="connsiteY276" fmla="*/ 249152 h 606580"/>
                  <a:gd name="connsiteX277" fmla="*/ 70260 w 608133"/>
                  <a:gd name="connsiteY277" fmla="*/ 249025 h 606580"/>
                  <a:gd name="connsiteX278" fmla="*/ 67374 w 608133"/>
                  <a:gd name="connsiteY278" fmla="*/ 250579 h 606580"/>
                  <a:gd name="connsiteX279" fmla="*/ 67342 w 608133"/>
                  <a:gd name="connsiteY279" fmla="*/ 250594 h 606580"/>
                  <a:gd name="connsiteX280" fmla="*/ 67343 w 608133"/>
                  <a:gd name="connsiteY280" fmla="*/ 250596 h 606580"/>
                  <a:gd name="connsiteX281" fmla="*/ 67178 w 608133"/>
                  <a:gd name="connsiteY281" fmla="*/ 250684 h 606580"/>
                  <a:gd name="connsiteX282" fmla="*/ 68462 w 608133"/>
                  <a:gd name="connsiteY282" fmla="*/ 254896 h 606580"/>
                  <a:gd name="connsiteX283" fmla="*/ 68611 w 608133"/>
                  <a:gd name="connsiteY283" fmla="*/ 254900 h 606580"/>
                  <a:gd name="connsiteX284" fmla="*/ 68620 w 608133"/>
                  <a:gd name="connsiteY284" fmla="*/ 254932 h 606580"/>
                  <a:gd name="connsiteX285" fmla="*/ 69753 w 608133"/>
                  <a:gd name="connsiteY285" fmla="*/ 254932 h 606580"/>
                  <a:gd name="connsiteX286" fmla="*/ 72957 w 608133"/>
                  <a:gd name="connsiteY286" fmla="*/ 255023 h 606580"/>
                  <a:gd name="connsiteX287" fmla="*/ 73003 w 608133"/>
                  <a:gd name="connsiteY287" fmla="*/ 254932 h 606580"/>
                  <a:gd name="connsiteX288" fmla="*/ 73093 w 608133"/>
                  <a:gd name="connsiteY288" fmla="*/ 254932 h 606580"/>
                  <a:gd name="connsiteX289" fmla="*/ 69387 w 608133"/>
                  <a:gd name="connsiteY289" fmla="*/ 261695 h 606580"/>
                  <a:gd name="connsiteX290" fmla="*/ 80121 w 608133"/>
                  <a:gd name="connsiteY290" fmla="*/ 277899 h 606580"/>
                  <a:gd name="connsiteX291" fmla="*/ 106955 w 608133"/>
                  <a:gd name="connsiteY291" fmla="*/ 284534 h 606580"/>
                  <a:gd name="connsiteX292" fmla="*/ 106955 w 608133"/>
                  <a:gd name="connsiteY292" fmla="*/ 280196 h 606580"/>
                  <a:gd name="connsiteX293" fmla="*/ 117689 w 608133"/>
                  <a:gd name="connsiteY293" fmla="*/ 281727 h 606580"/>
                  <a:gd name="connsiteX294" fmla="*/ 116667 w 608133"/>
                  <a:gd name="connsiteY294" fmla="*/ 289255 h 606580"/>
                  <a:gd name="connsiteX295" fmla="*/ 125101 w 608133"/>
                  <a:gd name="connsiteY295" fmla="*/ 290786 h 606580"/>
                  <a:gd name="connsiteX296" fmla="*/ 138135 w 608133"/>
                  <a:gd name="connsiteY296" fmla="*/ 294358 h 606580"/>
                  <a:gd name="connsiteX297" fmla="*/ 156536 w 608133"/>
                  <a:gd name="connsiteY297" fmla="*/ 315029 h 606580"/>
                  <a:gd name="connsiteX298" fmla="*/ 180048 w 608133"/>
                  <a:gd name="connsiteY298" fmla="*/ 316815 h 606580"/>
                  <a:gd name="connsiteX299" fmla="*/ 182348 w 608133"/>
                  <a:gd name="connsiteY299" fmla="*/ 335699 h 606580"/>
                  <a:gd name="connsiteX300" fmla="*/ 166247 w 608133"/>
                  <a:gd name="connsiteY300" fmla="*/ 346799 h 606580"/>
                  <a:gd name="connsiteX301" fmla="*/ 165480 w 608133"/>
                  <a:gd name="connsiteY301" fmla="*/ 363769 h 606580"/>
                  <a:gd name="connsiteX302" fmla="*/ 163180 w 608133"/>
                  <a:gd name="connsiteY302" fmla="*/ 374104 h 606580"/>
                  <a:gd name="connsiteX303" fmla="*/ 186437 w 608133"/>
                  <a:gd name="connsiteY303" fmla="*/ 402813 h 606580"/>
                  <a:gd name="connsiteX304" fmla="*/ 188226 w 608133"/>
                  <a:gd name="connsiteY304" fmla="*/ 412638 h 606580"/>
                  <a:gd name="connsiteX305" fmla="*/ 197682 w 608133"/>
                  <a:gd name="connsiteY305" fmla="*/ 414934 h 606580"/>
                  <a:gd name="connsiteX306" fmla="*/ 216722 w 608133"/>
                  <a:gd name="connsiteY306" fmla="*/ 428332 h 606580"/>
                  <a:gd name="connsiteX307" fmla="*/ 216722 w 608133"/>
                  <a:gd name="connsiteY307" fmla="*/ 480262 h 606580"/>
                  <a:gd name="connsiteX308" fmla="*/ 222983 w 608133"/>
                  <a:gd name="connsiteY308" fmla="*/ 482049 h 606580"/>
                  <a:gd name="connsiteX309" fmla="*/ 218639 w 608133"/>
                  <a:gd name="connsiteY309" fmla="*/ 506036 h 606580"/>
                  <a:gd name="connsiteX310" fmla="*/ 229372 w 608133"/>
                  <a:gd name="connsiteY310" fmla="*/ 520199 h 606580"/>
                  <a:gd name="connsiteX311" fmla="*/ 227456 w 608133"/>
                  <a:gd name="connsiteY311" fmla="*/ 543932 h 606580"/>
                  <a:gd name="connsiteX312" fmla="*/ 241640 w 608133"/>
                  <a:gd name="connsiteY312" fmla="*/ 568557 h 606580"/>
                  <a:gd name="connsiteX313" fmla="*/ 259785 w 608133"/>
                  <a:gd name="connsiteY313" fmla="*/ 584251 h 606580"/>
                  <a:gd name="connsiteX314" fmla="*/ 278058 w 608133"/>
                  <a:gd name="connsiteY314" fmla="*/ 584506 h 606580"/>
                  <a:gd name="connsiteX315" fmla="*/ 279847 w 608133"/>
                  <a:gd name="connsiteY315" fmla="*/ 578765 h 606580"/>
                  <a:gd name="connsiteX316" fmla="*/ 266430 w 608133"/>
                  <a:gd name="connsiteY316" fmla="*/ 567536 h 606580"/>
                  <a:gd name="connsiteX317" fmla="*/ 267196 w 608133"/>
                  <a:gd name="connsiteY317" fmla="*/ 562050 h 606580"/>
                  <a:gd name="connsiteX318" fmla="*/ 269624 w 608133"/>
                  <a:gd name="connsiteY318" fmla="*/ 555287 h 606580"/>
                  <a:gd name="connsiteX319" fmla="*/ 270135 w 608133"/>
                  <a:gd name="connsiteY319" fmla="*/ 548270 h 606580"/>
                  <a:gd name="connsiteX320" fmla="*/ 261063 w 608133"/>
                  <a:gd name="connsiteY320" fmla="*/ 548015 h 606580"/>
                  <a:gd name="connsiteX321" fmla="*/ 256463 w 608133"/>
                  <a:gd name="connsiteY321" fmla="*/ 542273 h 606580"/>
                  <a:gd name="connsiteX322" fmla="*/ 264002 w 608133"/>
                  <a:gd name="connsiteY322" fmla="*/ 535128 h 606580"/>
                  <a:gd name="connsiteX323" fmla="*/ 265024 w 608133"/>
                  <a:gd name="connsiteY323" fmla="*/ 529769 h 606580"/>
                  <a:gd name="connsiteX324" fmla="*/ 256590 w 608133"/>
                  <a:gd name="connsiteY324" fmla="*/ 527344 h 606580"/>
                  <a:gd name="connsiteX325" fmla="*/ 257102 w 608133"/>
                  <a:gd name="connsiteY325" fmla="*/ 522241 h 606580"/>
                  <a:gd name="connsiteX326" fmla="*/ 269113 w 608133"/>
                  <a:gd name="connsiteY326" fmla="*/ 520454 h 606580"/>
                  <a:gd name="connsiteX327" fmla="*/ 287386 w 608133"/>
                  <a:gd name="connsiteY327" fmla="*/ 511778 h 606580"/>
                  <a:gd name="connsiteX328" fmla="*/ 293520 w 608133"/>
                  <a:gd name="connsiteY328" fmla="*/ 500677 h 606580"/>
                  <a:gd name="connsiteX329" fmla="*/ 312688 w 608133"/>
                  <a:gd name="connsiteY329" fmla="*/ 476562 h 606580"/>
                  <a:gd name="connsiteX330" fmla="*/ 308343 w 608133"/>
                  <a:gd name="connsiteY330" fmla="*/ 457551 h 606580"/>
                  <a:gd name="connsiteX331" fmla="*/ 314221 w 608133"/>
                  <a:gd name="connsiteY331" fmla="*/ 447471 h 606580"/>
                  <a:gd name="connsiteX332" fmla="*/ 331855 w 608133"/>
                  <a:gd name="connsiteY332" fmla="*/ 447981 h 606580"/>
                  <a:gd name="connsiteX333" fmla="*/ 343739 w 608133"/>
                  <a:gd name="connsiteY333" fmla="*/ 438667 h 606580"/>
                  <a:gd name="connsiteX334" fmla="*/ 347573 w 608133"/>
                  <a:gd name="connsiteY334" fmla="*/ 402175 h 606580"/>
                  <a:gd name="connsiteX335" fmla="*/ 360734 w 608133"/>
                  <a:gd name="connsiteY335" fmla="*/ 385715 h 606580"/>
                  <a:gd name="connsiteX336" fmla="*/ 363034 w 608133"/>
                  <a:gd name="connsiteY336" fmla="*/ 375125 h 606580"/>
                  <a:gd name="connsiteX337" fmla="*/ 357698 w 608133"/>
                  <a:gd name="connsiteY337" fmla="*/ 373425 h 606580"/>
                  <a:gd name="connsiteX338" fmla="*/ 362777 w 608133"/>
                  <a:gd name="connsiteY338" fmla="*/ 360422 h 606580"/>
                  <a:gd name="connsiteX339" fmla="*/ 330464 w 608133"/>
                  <a:gd name="connsiteY339" fmla="*/ 328129 h 606580"/>
                  <a:gd name="connsiteX340" fmla="*/ 328421 w 608133"/>
                  <a:gd name="connsiteY340" fmla="*/ 328257 h 606580"/>
                  <a:gd name="connsiteX341" fmla="*/ 328421 w 608133"/>
                  <a:gd name="connsiteY341" fmla="*/ 332341 h 606580"/>
                  <a:gd name="connsiteX342" fmla="*/ 330464 w 608133"/>
                  <a:gd name="connsiteY342" fmla="*/ 332214 h 606580"/>
                  <a:gd name="connsiteX343" fmla="*/ 358818 w 608133"/>
                  <a:gd name="connsiteY343" fmla="*/ 360422 h 606580"/>
                  <a:gd name="connsiteX344" fmla="*/ 353905 w 608133"/>
                  <a:gd name="connsiteY344" fmla="*/ 372216 h 606580"/>
                  <a:gd name="connsiteX345" fmla="*/ 351023 w 608133"/>
                  <a:gd name="connsiteY345" fmla="*/ 371297 h 606580"/>
                  <a:gd name="connsiteX346" fmla="*/ 343100 w 608133"/>
                  <a:gd name="connsiteY346" fmla="*/ 358410 h 606580"/>
                  <a:gd name="connsiteX347" fmla="*/ 316010 w 608133"/>
                  <a:gd name="connsiteY347" fmla="*/ 358155 h 606580"/>
                  <a:gd name="connsiteX348" fmla="*/ 294542 w 608133"/>
                  <a:gd name="connsiteY348" fmla="*/ 350117 h 606580"/>
                  <a:gd name="connsiteX349" fmla="*/ 293520 w 608133"/>
                  <a:gd name="connsiteY349" fmla="*/ 334933 h 606580"/>
                  <a:gd name="connsiteX350" fmla="*/ 286236 w 608133"/>
                  <a:gd name="connsiteY350" fmla="*/ 322557 h 606580"/>
                  <a:gd name="connsiteX351" fmla="*/ 266813 w 608133"/>
                  <a:gd name="connsiteY351" fmla="*/ 322301 h 606580"/>
                  <a:gd name="connsiteX352" fmla="*/ 255568 w 608133"/>
                  <a:gd name="connsiteY352" fmla="*/ 304949 h 606580"/>
                  <a:gd name="connsiteX353" fmla="*/ 245601 w 608133"/>
                  <a:gd name="connsiteY353" fmla="*/ 300100 h 606580"/>
                  <a:gd name="connsiteX354" fmla="*/ 245090 w 608133"/>
                  <a:gd name="connsiteY354" fmla="*/ 305459 h 606580"/>
                  <a:gd name="connsiteX355" fmla="*/ 226944 w 608133"/>
                  <a:gd name="connsiteY355" fmla="*/ 306480 h 606580"/>
                  <a:gd name="connsiteX356" fmla="*/ 220300 w 608133"/>
                  <a:gd name="connsiteY356" fmla="*/ 297421 h 606580"/>
                  <a:gd name="connsiteX357" fmla="*/ 201388 w 608133"/>
                  <a:gd name="connsiteY357" fmla="*/ 293593 h 606580"/>
                  <a:gd name="connsiteX358" fmla="*/ 185798 w 608133"/>
                  <a:gd name="connsiteY358" fmla="*/ 311328 h 606580"/>
                  <a:gd name="connsiteX359" fmla="*/ 163691 w 608133"/>
                  <a:gd name="connsiteY359" fmla="*/ 307628 h 606580"/>
                  <a:gd name="connsiteX360" fmla="*/ 163564 w 608133"/>
                  <a:gd name="connsiteY360" fmla="*/ 307628 h 606580"/>
                  <a:gd name="connsiteX361" fmla="*/ 161264 w 608133"/>
                  <a:gd name="connsiteY361" fmla="*/ 307245 h 606580"/>
                  <a:gd name="connsiteX362" fmla="*/ 159475 w 608133"/>
                  <a:gd name="connsiteY362" fmla="*/ 279940 h 606580"/>
                  <a:gd name="connsiteX363" fmla="*/ 141585 w 608133"/>
                  <a:gd name="connsiteY363" fmla="*/ 277006 h 606580"/>
                  <a:gd name="connsiteX364" fmla="*/ 148741 w 608133"/>
                  <a:gd name="connsiteY364" fmla="*/ 263608 h 606580"/>
                  <a:gd name="connsiteX365" fmla="*/ 146696 w 608133"/>
                  <a:gd name="connsiteY365" fmla="*/ 255825 h 606580"/>
                  <a:gd name="connsiteX366" fmla="*/ 123184 w 608133"/>
                  <a:gd name="connsiteY366" fmla="*/ 271392 h 606580"/>
                  <a:gd name="connsiteX367" fmla="*/ 108361 w 608133"/>
                  <a:gd name="connsiteY367" fmla="*/ 269605 h 606580"/>
                  <a:gd name="connsiteX368" fmla="*/ 103122 w 608133"/>
                  <a:gd name="connsiteY368" fmla="*/ 258250 h 606580"/>
                  <a:gd name="connsiteX369" fmla="*/ 106316 w 608133"/>
                  <a:gd name="connsiteY369" fmla="*/ 246383 h 606580"/>
                  <a:gd name="connsiteX370" fmla="*/ 114495 w 608133"/>
                  <a:gd name="connsiteY370" fmla="*/ 231583 h 606580"/>
                  <a:gd name="connsiteX371" fmla="*/ 133279 w 608133"/>
                  <a:gd name="connsiteY371" fmla="*/ 222268 h 606580"/>
                  <a:gd name="connsiteX372" fmla="*/ 169570 w 608133"/>
                  <a:gd name="connsiteY372" fmla="*/ 222268 h 606580"/>
                  <a:gd name="connsiteX373" fmla="*/ 169442 w 608133"/>
                  <a:gd name="connsiteY373" fmla="*/ 233114 h 606580"/>
                  <a:gd name="connsiteX374" fmla="*/ 182476 w 608133"/>
                  <a:gd name="connsiteY374" fmla="*/ 239111 h 606580"/>
                  <a:gd name="connsiteX375" fmla="*/ 181453 w 608133"/>
                  <a:gd name="connsiteY375" fmla="*/ 220482 h 606580"/>
                  <a:gd name="connsiteX376" fmla="*/ 190909 w 608133"/>
                  <a:gd name="connsiteY376" fmla="*/ 211168 h 606580"/>
                  <a:gd name="connsiteX377" fmla="*/ 209821 w 608133"/>
                  <a:gd name="connsiteY377" fmla="*/ 198791 h 606580"/>
                  <a:gd name="connsiteX378" fmla="*/ 211099 w 608133"/>
                  <a:gd name="connsiteY378" fmla="*/ 190242 h 606580"/>
                  <a:gd name="connsiteX379" fmla="*/ 230011 w 608133"/>
                  <a:gd name="connsiteY379" fmla="*/ 170720 h 606580"/>
                  <a:gd name="connsiteX380" fmla="*/ 250201 w 608133"/>
                  <a:gd name="connsiteY380" fmla="*/ 159747 h 606580"/>
                  <a:gd name="connsiteX381" fmla="*/ 248412 w 608133"/>
                  <a:gd name="connsiteY381" fmla="*/ 158344 h 606580"/>
                  <a:gd name="connsiteX382" fmla="*/ 261957 w 608133"/>
                  <a:gd name="connsiteY382" fmla="*/ 145712 h 606580"/>
                  <a:gd name="connsiteX383" fmla="*/ 266941 w 608133"/>
                  <a:gd name="connsiteY383" fmla="*/ 146988 h 606580"/>
                  <a:gd name="connsiteX384" fmla="*/ 269241 w 608133"/>
                  <a:gd name="connsiteY384" fmla="*/ 149795 h 606580"/>
                  <a:gd name="connsiteX385" fmla="*/ 274480 w 608133"/>
                  <a:gd name="connsiteY385" fmla="*/ 144181 h 606580"/>
                  <a:gd name="connsiteX386" fmla="*/ 275758 w 608133"/>
                  <a:gd name="connsiteY386" fmla="*/ 143543 h 606580"/>
                  <a:gd name="connsiteX387" fmla="*/ 270008 w 608133"/>
                  <a:gd name="connsiteY387" fmla="*/ 142777 h 606580"/>
                  <a:gd name="connsiteX388" fmla="*/ 264257 w 608133"/>
                  <a:gd name="connsiteY388" fmla="*/ 140991 h 606580"/>
                  <a:gd name="connsiteX389" fmla="*/ 264257 w 608133"/>
                  <a:gd name="connsiteY389" fmla="*/ 135505 h 606580"/>
                  <a:gd name="connsiteX390" fmla="*/ 267324 w 608133"/>
                  <a:gd name="connsiteY390" fmla="*/ 132953 h 606580"/>
                  <a:gd name="connsiteX391" fmla="*/ 274097 w 608133"/>
                  <a:gd name="connsiteY391" fmla="*/ 132953 h 606580"/>
                  <a:gd name="connsiteX392" fmla="*/ 277164 w 608133"/>
                  <a:gd name="connsiteY392" fmla="*/ 134356 h 606580"/>
                  <a:gd name="connsiteX393" fmla="*/ 279719 w 608133"/>
                  <a:gd name="connsiteY393" fmla="*/ 139588 h 606580"/>
                  <a:gd name="connsiteX394" fmla="*/ 283042 w 608133"/>
                  <a:gd name="connsiteY394" fmla="*/ 139077 h 606580"/>
                  <a:gd name="connsiteX395" fmla="*/ 283042 w 608133"/>
                  <a:gd name="connsiteY395" fmla="*/ 138694 h 606580"/>
                  <a:gd name="connsiteX396" fmla="*/ 283936 w 608133"/>
                  <a:gd name="connsiteY396" fmla="*/ 138950 h 606580"/>
                  <a:gd name="connsiteX397" fmla="*/ 293392 w 608133"/>
                  <a:gd name="connsiteY397" fmla="*/ 137546 h 606580"/>
                  <a:gd name="connsiteX398" fmla="*/ 294670 w 608133"/>
                  <a:gd name="connsiteY398" fmla="*/ 132953 h 606580"/>
                  <a:gd name="connsiteX399" fmla="*/ 300165 w 608133"/>
                  <a:gd name="connsiteY399" fmla="*/ 134356 h 606580"/>
                  <a:gd name="connsiteX400" fmla="*/ 300165 w 608133"/>
                  <a:gd name="connsiteY400" fmla="*/ 139205 h 606580"/>
                  <a:gd name="connsiteX401" fmla="*/ 295181 w 608133"/>
                  <a:gd name="connsiteY401" fmla="*/ 142650 h 606580"/>
                  <a:gd name="connsiteX402" fmla="*/ 295820 w 608133"/>
                  <a:gd name="connsiteY402" fmla="*/ 148009 h 606580"/>
                  <a:gd name="connsiteX403" fmla="*/ 312943 w 608133"/>
                  <a:gd name="connsiteY403" fmla="*/ 153240 h 606580"/>
                  <a:gd name="connsiteX404" fmla="*/ 312943 w 608133"/>
                  <a:gd name="connsiteY404" fmla="*/ 153495 h 606580"/>
                  <a:gd name="connsiteX405" fmla="*/ 316904 w 608133"/>
                  <a:gd name="connsiteY405" fmla="*/ 153113 h 606580"/>
                  <a:gd name="connsiteX406" fmla="*/ 317160 w 608133"/>
                  <a:gd name="connsiteY406" fmla="*/ 145840 h 606580"/>
                  <a:gd name="connsiteX407" fmla="*/ 303615 w 608133"/>
                  <a:gd name="connsiteY407" fmla="*/ 139715 h 606580"/>
                  <a:gd name="connsiteX408" fmla="*/ 302848 w 608133"/>
                  <a:gd name="connsiteY408" fmla="*/ 136270 h 606580"/>
                  <a:gd name="connsiteX409" fmla="*/ 314093 w 608133"/>
                  <a:gd name="connsiteY409" fmla="*/ 132442 h 606580"/>
                  <a:gd name="connsiteX410" fmla="*/ 314604 w 608133"/>
                  <a:gd name="connsiteY410" fmla="*/ 121852 h 606580"/>
                  <a:gd name="connsiteX411" fmla="*/ 302848 w 608133"/>
                  <a:gd name="connsiteY411" fmla="*/ 114834 h 606580"/>
                  <a:gd name="connsiteX412" fmla="*/ 302081 w 608133"/>
                  <a:gd name="connsiteY412" fmla="*/ 96844 h 606580"/>
                  <a:gd name="connsiteX413" fmla="*/ 285981 w 608133"/>
                  <a:gd name="connsiteY413" fmla="*/ 104754 h 606580"/>
                  <a:gd name="connsiteX414" fmla="*/ 280103 w 608133"/>
                  <a:gd name="connsiteY414" fmla="*/ 104754 h 606580"/>
                  <a:gd name="connsiteX415" fmla="*/ 281636 w 608133"/>
                  <a:gd name="connsiteY415" fmla="*/ 91102 h 606580"/>
                  <a:gd name="connsiteX416" fmla="*/ 259785 w 608133"/>
                  <a:gd name="connsiteY416" fmla="*/ 85998 h 606580"/>
                  <a:gd name="connsiteX417" fmla="*/ 250712 w 608133"/>
                  <a:gd name="connsiteY417" fmla="*/ 92761 h 606580"/>
                  <a:gd name="connsiteX418" fmla="*/ 250712 w 608133"/>
                  <a:gd name="connsiteY418" fmla="*/ 113303 h 606580"/>
                  <a:gd name="connsiteX419" fmla="*/ 234356 w 608133"/>
                  <a:gd name="connsiteY419" fmla="*/ 118407 h 606580"/>
                  <a:gd name="connsiteX420" fmla="*/ 227839 w 608133"/>
                  <a:gd name="connsiteY420" fmla="*/ 131932 h 606580"/>
                  <a:gd name="connsiteX421" fmla="*/ 220683 w 608133"/>
                  <a:gd name="connsiteY421" fmla="*/ 133080 h 606580"/>
                  <a:gd name="connsiteX422" fmla="*/ 220683 w 608133"/>
                  <a:gd name="connsiteY422" fmla="*/ 115855 h 606580"/>
                  <a:gd name="connsiteX423" fmla="*/ 205349 w 608133"/>
                  <a:gd name="connsiteY423" fmla="*/ 113686 h 606580"/>
                  <a:gd name="connsiteX424" fmla="*/ 197682 w 608133"/>
                  <a:gd name="connsiteY424" fmla="*/ 108837 h 606580"/>
                  <a:gd name="connsiteX425" fmla="*/ 194743 w 608133"/>
                  <a:gd name="connsiteY425" fmla="*/ 97609 h 606580"/>
                  <a:gd name="connsiteX426" fmla="*/ 222089 w 608133"/>
                  <a:gd name="connsiteY426" fmla="*/ 81788 h 606580"/>
                  <a:gd name="connsiteX427" fmla="*/ 235506 w 608133"/>
                  <a:gd name="connsiteY427" fmla="*/ 77832 h 606580"/>
                  <a:gd name="connsiteX428" fmla="*/ 236912 w 608133"/>
                  <a:gd name="connsiteY428" fmla="*/ 86636 h 606580"/>
                  <a:gd name="connsiteX429" fmla="*/ 244323 w 608133"/>
                  <a:gd name="connsiteY429" fmla="*/ 86253 h 606580"/>
                  <a:gd name="connsiteX430" fmla="*/ 244962 w 608133"/>
                  <a:gd name="connsiteY430" fmla="*/ 81788 h 606580"/>
                  <a:gd name="connsiteX431" fmla="*/ 252757 w 608133"/>
                  <a:gd name="connsiteY431" fmla="*/ 80767 h 606580"/>
                  <a:gd name="connsiteX432" fmla="*/ 252885 w 608133"/>
                  <a:gd name="connsiteY432" fmla="*/ 79108 h 606580"/>
                  <a:gd name="connsiteX433" fmla="*/ 249562 w 608133"/>
                  <a:gd name="connsiteY433" fmla="*/ 77832 h 606580"/>
                  <a:gd name="connsiteX434" fmla="*/ 248796 w 608133"/>
                  <a:gd name="connsiteY434" fmla="*/ 72984 h 606580"/>
                  <a:gd name="connsiteX435" fmla="*/ 258379 w 608133"/>
                  <a:gd name="connsiteY435" fmla="*/ 72218 h 606580"/>
                  <a:gd name="connsiteX436" fmla="*/ 264130 w 608133"/>
                  <a:gd name="connsiteY436" fmla="*/ 66221 h 606580"/>
                  <a:gd name="connsiteX437" fmla="*/ 264513 w 608133"/>
                  <a:gd name="connsiteY437" fmla="*/ 65838 h 606580"/>
                  <a:gd name="connsiteX438" fmla="*/ 266302 w 608133"/>
                  <a:gd name="connsiteY438" fmla="*/ 64052 h 606580"/>
                  <a:gd name="connsiteX439" fmla="*/ 286492 w 608133"/>
                  <a:gd name="connsiteY439" fmla="*/ 61500 h 606580"/>
                  <a:gd name="connsiteX440" fmla="*/ 295437 w 608133"/>
                  <a:gd name="connsiteY440" fmla="*/ 69028 h 606580"/>
                  <a:gd name="connsiteX441" fmla="*/ 272052 w 608133"/>
                  <a:gd name="connsiteY441" fmla="*/ 81405 h 606580"/>
                  <a:gd name="connsiteX442" fmla="*/ 301826 w 608133"/>
                  <a:gd name="connsiteY442" fmla="*/ 88295 h 606580"/>
                  <a:gd name="connsiteX443" fmla="*/ 305659 w 608133"/>
                  <a:gd name="connsiteY443" fmla="*/ 78470 h 606580"/>
                  <a:gd name="connsiteX444" fmla="*/ 318693 w 608133"/>
                  <a:gd name="connsiteY444" fmla="*/ 78470 h 606580"/>
                  <a:gd name="connsiteX445" fmla="*/ 323294 w 608133"/>
                  <a:gd name="connsiteY445" fmla="*/ 69921 h 606580"/>
                  <a:gd name="connsiteX446" fmla="*/ 314093 w 608133"/>
                  <a:gd name="connsiteY446" fmla="*/ 67625 h 606580"/>
                  <a:gd name="connsiteX447" fmla="*/ 314093 w 608133"/>
                  <a:gd name="connsiteY447" fmla="*/ 56779 h 606580"/>
                  <a:gd name="connsiteX448" fmla="*/ 285214 w 608133"/>
                  <a:gd name="connsiteY448" fmla="*/ 44147 h 606580"/>
                  <a:gd name="connsiteX449" fmla="*/ 265280 w 608133"/>
                  <a:gd name="connsiteY449" fmla="*/ 46444 h 606580"/>
                  <a:gd name="connsiteX450" fmla="*/ 254035 w 608133"/>
                  <a:gd name="connsiteY450" fmla="*/ 52186 h 606580"/>
                  <a:gd name="connsiteX451" fmla="*/ 254801 w 608133"/>
                  <a:gd name="connsiteY451" fmla="*/ 66349 h 606580"/>
                  <a:gd name="connsiteX452" fmla="*/ 243045 w 608133"/>
                  <a:gd name="connsiteY452" fmla="*/ 64562 h 606580"/>
                  <a:gd name="connsiteX453" fmla="*/ 241256 w 608133"/>
                  <a:gd name="connsiteY453" fmla="*/ 56779 h 606580"/>
                  <a:gd name="connsiteX454" fmla="*/ 252501 w 608133"/>
                  <a:gd name="connsiteY454" fmla="*/ 46572 h 606580"/>
                  <a:gd name="connsiteX455" fmla="*/ 232056 w 608133"/>
                  <a:gd name="connsiteY455" fmla="*/ 45679 h 606580"/>
                  <a:gd name="connsiteX456" fmla="*/ 226178 w 608133"/>
                  <a:gd name="connsiteY456" fmla="*/ 47337 h 606580"/>
                  <a:gd name="connsiteX457" fmla="*/ 223622 w 608133"/>
                  <a:gd name="connsiteY457" fmla="*/ 54227 h 606580"/>
                  <a:gd name="connsiteX458" fmla="*/ 231289 w 608133"/>
                  <a:gd name="connsiteY458" fmla="*/ 55503 h 606580"/>
                  <a:gd name="connsiteX459" fmla="*/ 229756 w 608133"/>
                  <a:gd name="connsiteY459" fmla="*/ 63031 h 606580"/>
                  <a:gd name="connsiteX460" fmla="*/ 216722 w 608133"/>
                  <a:gd name="connsiteY460" fmla="*/ 63797 h 606580"/>
                  <a:gd name="connsiteX461" fmla="*/ 214677 w 608133"/>
                  <a:gd name="connsiteY461" fmla="*/ 68773 h 606580"/>
                  <a:gd name="connsiteX462" fmla="*/ 195765 w 608133"/>
                  <a:gd name="connsiteY462" fmla="*/ 69283 h 606580"/>
                  <a:gd name="connsiteX463" fmla="*/ 194487 w 608133"/>
                  <a:gd name="connsiteY463" fmla="*/ 58693 h 606580"/>
                  <a:gd name="connsiteX464" fmla="*/ 209310 w 608133"/>
                  <a:gd name="connsiteY464" fmla="*/ 58438 h 606580"/>
                  <a:gd name="connsiteX465" fmla="*/ 220555 w 608133"/>
                  <a:gd name="connsiteY465" fmla="*/ 47593 h 606580"/>
                  <a:gd name="connsiteX466" fmla="*/ 214422 w 608133"/>
                  <a:gd name="connsiteY466" fmla="*/ 44658 h 606580"/>
                  <a:gd name="connsiteX467" fmla="*/ 206244 w 608133"/>
                  <a:gd name="connsiteY467" fmla="*/ 52441 h 606580"/>
                  <a:gd name="connsiteX468" fmla="*/ 192698 w 608133"/>
                  <a:gd name="connsiteY468" fmla="*/ 51676 h 606580"/>
                  <a:gd name="connsiteX469" fmla="*/ 184520 w 608133"/>
                  <a:gd name="connsiteY469" fmla="*/ 40575 h 606580"/>
                  <a:gd name="connsiteX470" fmla="*/ 167142 w 608133"/>
                  <a:gd name="connsiteY470" fmla="*/ 40575 h 606580"/>
                  <a:gd name="connsiteX471" fmla="*/ 148996 w 608133"/>
                  <a:gd name="connsiteY471" fmla="*/ 53972 h 606580"/>
                  <a:gd name="connsiteX472" fmla="*/ 165608 w 608133"/>
                  <a:gd name="connsiteY472" fmla="*/ 53972 h 606580"/>
                  <a:gd name="connsiteX473" fmla="*/ 167142 w 608133"/>
                  <a:gd name="connsiteY473" fmla="*/ 58693 h 606580"/>
                  <a:gd name="connsiteX474" fmla="*/ 162797 w 608133"/>
                  <a:gd name="connsiteY474" fmla="*/ 62776 h 606580"/>
                  <a:gd name="connsiteX475" fmla="*/ 181198 w 608133"/>
                  <a:gd name="connsiteY475" fmla="*/ 63287 h 606580"/>
                  <a:gd name="connsiteX476" fmla="*/ 184009 w 608133"/>
                  <a:gd name="connsiteY476" fmla="*/ 69794 h 606580"/>
                  <a:gd name="connsiteX477" fmla="*/ 163308 w 608133"/>
                  <a:gd name="connsiteY477" fmla="*/ 69028 h 606580"/>
                  <a:gd name="connsiteX478" fmla="*/ 162286 w 608133"/>
                  <a:gd name="connsiteY478" fmla="*/ 64052 h 606580"/>
                  <a:gd name="connsiteX479" fmla="*/ 149252 w 608133"/>
                  <a:gd name="connsiteY479" fmla="*/ 61245 h 606580"/>
                  <a:gd name="connsiteX480" fmla="*/ 142352 w 608133"/>
                  <a:gd name="connsiteY480" fmla="*/ 57545 h 606580"/>
                  <a:gd name="connsiteX481" fmla="*/ 129445 w 608133"/>
                  <a:gd name="connsiteY481" fmla="*/ 57545 h 606580"/>
                  <a:gd name="connsiteX482" fmla="*/ 310515 w 608133"/>
                  <a:gd name="connsiteY482" fmla="*/ 0 h 606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</a:cxnLst>
                <a:rect l="l" t="t" r="r" b="b"/>
                <a:pathLst>
                  <a:path w="608133" h="606580">
                    <a:moveTo>
                      <a:pt x="353905" y="372216"/>
                    </a:moveTo>
                    <a:lnTo>
                      <a:pt x="357698" y="373425"/>
                    </a:lnTo>
                    <a:lnTo>
                      <a:pt x="354188" y="382408"/>
                    </a:lnTo>
                    <a:cubicBezTo>
                      <a:pt x="348856" y="388184"/>
                      <a:pt x="341448" y="392013"/>
                      <a:pt x="333146" y="392715"/>
                    </a:cubicBezTo>
                    <a:lnTo>
                      <a:pt x="333146" y="400756"/>
                    </a:lnTo>
                    <a:lnTo>
                      <a:pt x="341831" y="400756"/>
                    </a:lnTo>
                    <a:lnTo>
                      <a:pt x="341831" y="406245"/>
                    </a:lnTo>
                    <a:lnTo>
                      <a:pt x="319097" y="406245"/>
                    </a:lnTo>
                    <a:lnTo>
                      <a:pt x="319097" y="400756"/>
                    </a:lnTo>
                    <a:lnTo>
                      <a:pt x="329187" y="400756"/>
                    </a:lnTo>
                    <a:lnTo>
                      <a:pt x="329187" y="392715"/>
                    </a:lnTo>
                    <a:lnTo>
                      <a:pt x="329187" y="390162"/>
                    </a:lnTo>
                    <a:lnTo>
                      <a:pt x="329187" y="388631"/>
                    </a:lnTo>
                    <a:cubicBezTo>
                      <a:pt x="329570" y="388631"/>
                      <a:pt x="330081" y="388758"/>
                      <a:pt x="330464" y="388758"/>
                    </a:cubicBezTo>
                    <a:cubicBezTo>
                      <a:pt x="338255" y="388758"/>
                      <a:pt x="345344" y="385567"/>
                      <a:pt x="350484" y="380430"/>
                    </a:cubicBezTo>
                    <a:close/>
                    <a:moveTo>
                      <a:pt x="154231" y="365050"/>
                    </a:moveTo>
                    <a:lnTo>
                      <a:pt x="154668" y="366964"/>
                    </a:lnTo>
                    <a:lnTo>
                      <a:pt x="155372" y="370090"/>
                    </a:lnTo>
                    <a:lnTo>
                      <a:pt x="153754" y="367178"/>
                    </a:lnTo>
                    <a:lnTo>
                      <a:pt x="153213" y="366194"/>
                    </a:lnTo>
                    <a:close/>
                    <a:moveTo>
                      <a:pt x="154228" y="365035"/>
                    </a:moveTo>
                    <a:lnTo>
                      <a:pt x="153198" y="366178"/>
                    </a:lnTo>
                    <a:lnTo>
                      <a:pt x="153754" y="367178"/>
                    </a:lnTo>
                    <a:lnTo>
                      <a:pt x="155385" y="370149"/>
                    </a:lnTo>
                    <a:lnTo>
                      <a:pt x="155372" y="370090"/>
                    </a:lnTo>
                    <a:lnTo>
                      <a:pt x="155386" y="370116"/>
                    </a:lnTo>
                    <a:lnTo>
                      <a:pt x="154668" y="366964"/>
                    </a:lnTo>
                    <a:lnTo>
                      <a:pt x="154235" y="365045"/>
                    </a:lnTo>
                    <a:lnTo>
                      <a:pt x="154231" y="365050"/>
                    </a:lnTo>
                    <a:close/>
                    <a:moveTo>
                      <a:pt x="129357" y="298669"/>
                    </a:moveTo>
                    <a:lnTo>
                      <a:pt x="136291" y="312738"/>
                    </a:lnTo>
                    <a:lnTo>
                      <a:pt x="136471" y="313109"/>
                    </a:lnTo>
                    <a:lnTo>
                      <a:pt x="133402" y="312982"/>
                    </a:lnTo>
                    <a:lnTo>
                      <a:pt x="127529" y="313873"/>
                    </a:lnTo>
                    <a:lnTo>
                      <a:pt x="127529" y="300738"/>
                    </a:lnTo>
                    <a:close/>
                    <a:moveTo>
                      <a:pt x="129305" y="298562"/>
                    </a:moveTo>
                    <a:lnTo>
                      <a:pt x="127512" y="300731"/>
                    </a:lnTo>
                    <a:lnTo>
                      <a:pt x="127512" y="313875"/>
                    </a:lnTo>
                    <a:lnTo>
                      <a:pt x="127529" y="313873"/>
                    </a:lnTo>
                    <a:lnTo>
                      <a:pt x="127529" y="313880"/>
                    </a:lnTo>
                    <a:lnTo>
                      <a:pt x="133407" y="312987"/>
                    </a:lnTo>
                    <a:lnTo>
                      <a:pt x="136473" y="313115"/>
                    </a:lnTo>
                    <a:lnTo>
                      <a:pt x="136471" y="313109"/>
                    </a:lnTo>
                    <a:lnTo>
                      <a:pt x="136474" y="313109"/>
                    </a:lnTo>
                    <a:lnTo>
                      <a:pt x="136291" y="312738"/>
                    </a:lnTo>
                    <a:lnTo>
                      <a:pt x="129445" y="298569"/>
                    </a:lnTo>
                    <a:lnTo>
                      <a:pt x="129357" y="298669"/>
                    </a:lnTo>
                    <a:close/>
                    <a:moveTo>
                      <a:pt x="70350" y="249152"/>
                    </a:moveTo>
                    <a:lnTo>
                      <a:pt x="73599" y="253747"/>
                    </a:lnTo>
                    <a:lnTo>
                      <a:pt x="73003" y="254932"/>
                    </a:lnTo>
                    <a:lnTo>
                      <a:pt x="69753" y="254932"/>
                    </a:lnTo>
                    <a:lnTo>
                      <a:pt x="68611" y="254900"/>
                    </a:lnTo>
                    <a:lnTo>
                      <a:pt x="67343" y="250596"/>
                    </a:lnTo>
                    <a:lnTo>
                      <a:pt x="67374" y="250579"/>
                    </a:lnTo>
                    <a:close/>
                    <a:moveTo>
                      <a:pt x="12543" y="235433"/>
                    </a:moveTo>
                    <a:lnTo>
                      <a:pt x="14960" y="247257"/>
                    </a:lnTo>
                    <a:lnTo>
                      <a:pt x="20187" y="255668"/>
                    </a:lnTo>
                    <a:lnTo>
                      <a:pt x="23757" y="259618"/>
                    </a:lnTo>
                    <a:lnTo>
                      <a:pt x="30131" y="262039"/>
                    </a:lnTo>
                    <a:lnTo>
                      <a:pt x="24139" y="269048"/>
                    </a:lnTo>
                    <a:lnTo>
                      <a:pt x="12537" y="270195"/>
                    </a:lnTo>
                    <a:lnTo>
                      <a:pt x="3740" y="270195"/>
                    </a:lnTo>
                    <a:lnTo>
                      <a:pt x="4760" y="260001"/>
                    </a:lnTo>
                    <a:lnTo>
                      <a:pt x="10311" y="258832"/>
                    </a:lnTo>
                    <a:lnTo>
                      <a:pt x="12012" y="258505"/>
                    </a:lnTo>
                    <a:lnTo>
                      <a:pt x="12008" y="258475"/>
                    </a:lnTo>
                    <a:lnTo>
                      <a:pt x="12027" y="258471"/>
                    </a:lnTo>
                    <a:lnTo>
                      <a:pt x="11390" y="253756"/>
                    </a:lnTo>
                    <a:lnTo>
                      <a:pt x="11386" y="253754"/>
                    </a:lnTo>
                    <a:lnTo>
                      <a:pt x="11373" y="253656"/>
                    </a:lnTo>
                    <a:lnTo>
                      <a:pt x="7285" y="251138"/>
                    </a:lnTo>
                    <a:lnTo>
                      <a:pt x="5398" y="249933"/>
                    </a:lnTo>
                    <a:lnTo>
                      <a:pt x="4888" y="249679"/>
                    </a:lnTo>
                    <a:cubicBezTo>
                      <a:pt x="5653" y="245218"/>
                      <a:pt x="6545" y="240758"/>
                      <a:pt x="7565" y="236426"/>
                    </a:cubicBezTo>
                    <a:lnTo>
                      <a:pt x="8330" y="236298"/>
                    </a:lnTo>
                    <a:lnTo>
                      <a:pt x="8443" y="236274"/>
                    </a:lnTo>
                    <a:lnTo>
                      <a:pt x="8434" y="236304"/>
                    </a:lnTo>
                    <a:close/>
                    <a:moveTo>
                      <a:pt x="606846" y="233360"/>
                    </a:moveTo>
                    <a:cubicBezTo>
                      <a:pt x="607361" y="235011"/>
                      <a:pt x="607747" y="236663"/>
                      <a:pt x="608133" y="238441"/>
                    </a:cubicBezTo>
                    <a:lnTo>
                      <a:pt x="605945" y="234376"/>
                    </a:lnTo>
                    <a:close/>
                    <a:moveTo>
                      <a:pt x="204076" y="166111"/>
                    </a:moveTo>
                    <a:lnTo>
                      <a:pt x="204076" y="171954"/>
                    </a:lnTo>
                    <a:lnTo>
                      <a:pt x="199732" y="176272"/>
                    </a:lnTo>
                    <a:lnTo>
                      <a:pt x="189892" y="176272"/>
                    </a:lnTo>
                    <a:lnTo>
                      <a:pt x="191426" y="169668"/>
                    </a:lnTo>
                    <a:lnTo>
                      <a:pt x="196026" y="169286"/>
                    </a:lnTo>
                    <a:lnTo>
                      <a:pt x="197048" y="167000"/>
                    </a:lnTo>
                    <a:close/>
                    <a:moveTo>
                      <a:pt x="581533" y="165335"/>
                    </a:moveTo>
                    <a:cubicBezTo>
                      <a:pt x="584078" y="170193"/>
                      <a:pt x="586495" y="175178"/>
                      <a:pt x="588657" y="180163"/>
                    </a:cubicBezTo>
                    <a:lnTo>
                      <a:pt x="585604" y="180035"/>
                    </a:lnTo>
                    <a:lnTo>
                      <a:pt x="579625" y="180930"/>
                    </a:lnTo>
                    <a:lnTo>
                      <a:pt x="579625" y="167380"/>
                    </a:lnTo>
                    <a:close/>
                    <a:moveTo>
                      <a:pt x="208944" y="160607"/>
                    </a:moveTo>
                    <a:lnTo>
                      <a:pt x="209708" y="160607"/>
                    </a:lnTo>
                    <a:lnTo>
                      <a:pt x="221293" y="164052"/>
                    </a:lnTo>
                    <a:lnTo>
                      <a:pt x="221293" y="169922"/>
                    </a:lnTo>
                    <a:lnTo>
                      <a:pt x="211618" y="169922"/>
                    </a:lnTo>
                    <a:lnTo>
                      <a:pt x="208944" y="166094"/>
                    </a:lnTo>
                    <a:close/>
                    <a:moveTo>
                      <a:pt x="179788" y="153974"/>
                    </a:moveTo>
                    <a:lnTo>
                      <a:pt x="189892" y="153974"/>
                    </a:lnTo>
                    <a:lnTo>
                      <a:pt x="176846" y="171968"/>
                    </a:lnTo>
                    <a:lnTo>
                      <a:pt x="171474" y="169161"/>
                    </a:lnTo>
                    <a:lnTo>
                      <a:pt x="172625" y="161504"/>
                    </a:lnTo>
                    <a:close/>
                    <a:moveTo>
                      <a:pt x="196031" y="153974"/>
                    </a:moveTo>
                    <a:lnTo>
                      <a:pt x="206334" y="153974"/>
                    </a:lnTo>
                    <a:lnTo>
                      <a:pt x="206334" y="159972"/>
                    </a:lnTo>
                    <a:lnTo>
                      <a:pt x="201747" y="162936"/>
                    </a:lnTo>
                    <a:lnTo>
                      <a:pt x="196031" y="164065"/>
                    </a:lnTo>
                    <a:close/>
                    <a:moveTo>
                      <a:pt x="215085" y="152986"/>
                    </a:moveTo>
                    <a:lnTo>
                      <a:pt x="219811" y="155921"/>
                    </a:lnTo>
                    <a:lnTo>
                      <a:pt x="216107" y="158984"/>
                    </a:lnTo>
                    <a:lnTo>
                      <a:pt x="212402" y="155921"/>
                    </a:lnTo>
                    <a:close/>
                    <a:moveTo>
                      <a:pt x="201253" y="144306"/>
                    </a:moveTo>
                    <a:lnTo>
                      <a:pt x="207533" y="150044"/>
                    </a:lnTo>
                    <a:lnTo>
                      <a:pt x="201253" y="151574"/>
                    </a:lnTo>
                    <a:close/>
                    <a:moveTo>
                      <a:pt x="48012" y="142895"/>
                    </a:moveTo>
                    <a:lnTo>
                      <a:pt x="48267" y="146335"/>
                    </a:lnTo>
                    <a:lnTo>
                      <a:pt x="39587" y="156655"/>
                    </a:lnTo>
                    <a:cubicBezTo>
                      <a:pt x="42268" y="151941"/>
                      <a:pt x="45076" y="147354"/>
                      <a:pt x="48012" y="142895"/>
                    </a:cubicBezTo>
                    <a:close/>
                    <a:moveTo>
                      <a:pt x="183223" y="141625"/>
                    </a:moveTo>
                    <a:lnTo>
                      <a:pt x="195249" y="141625"/>
                    </a:lnTo>
                    <a:lnTo>
                      <a:pt x="195249" y="145325"/>
                    </a:lnTo>
                    <a:lnTo>
                      <a:pt x="197936" y="145325"/>
                    </a:lnTo>
                    <a:lnTo>
                      <a:pt x="197936" y="151575"/>
                    </a:lnTo>
                    <a:lnTo>
                      <a:pt x="179512" y="151575"/>
                    </a:lnTo>
                    <a:lnTo>
                      <a:pt x="172603" y="149662"/>
                    </a:lnTo>
                    <a:lnTo>
                      <a:pt x="174394" y="145325"/>
                    </a:lnTo>
                    <a:close/>
                    <a:moveTo>
                      <a:pt x="163284" y="118762"/>
                    </a:moveTo>
                    <a:lnTo>
                      <a:pt x="170557" y="120418"/>
                    </a:lnTo>
                    <a:lnTo>
                      <a:pt x="168005" y="130101"/>
                    </a:lnTo>
                    <a:lnTo>
                      <a:pt x="160221" y="132522"/>
                    </a:lnTo>
                    <a:lnTo>
                      <a:pt x="155244" y="122584"/>
                    </a:lnTo>
                    <a:close/>
                    <a:moveTo>
                      <a:pt x="531175" y="94910"/>
                    </a:moveTo>
                    <a:cubicBezTo>
                      <a:pt x="536417" y="100396"/>
                      <a:pt x="541530" y="106136"/>
                      <a:pt x="546388" y="112005"/>
                    </a:cubicBezTo>
                    <a:lnTo>
                      <a:pt x="540380" y="120807"/>
                    </a:lnTo>
                    <a:lnTo>
                      <a:pt x="519286" y="120679"/>
                    </a:lnTo>
                    <a:lnTo>
                      <a:pt x="517880" y="116342"/>
                    </a:lnTo>
                    <a:lnTo>
                      <a:pt x="531175" y="109708"/>
                    </a:lnTo>
                    <a:close/>
                    <a:moveTo>
                      <a:pt x="144924" y="86584"/>
                    </a:moveTo>
                    <a:cubicBezTo>
                      <a:pt x="145436" y="86584"/>
                      <a:pt x="144924" y="93238"/>
                      <a:pt x="144924" y="93238"/>
                    </a:cubicBezTo>
                    <a:lnTo>
                      <a:pt x="129693" y="94134"/>
                    </a:lnTo>
                    <a:lnTo>
                      <a:pt x="126877" y="90807"/>
                    </a:lnTo>
                    <a:lnTo>
                      <a:pt x="137629" y="87736"/>
                    </a:lnTo>
                    <a:cubicBezTo>
                      <a:pt x="137629" y="87736"/>
                      <a:pt x="144284" y="86584"/>
                      <a:pt x="144924" y="86584"/>
                    </a:cubicBezTo>
                    <a:close/>
                    <a:moveTo>
                      <a:pt x="134155" y="70142"/>
                    </a:moveTo>
                    <a:lnTo>
                      <a:pt x="145154" y="70142"/>
                    </a:lnTo>
                    <a:lnTo>
                      <a:pt x="145154" y="74879"/>
                    </a:lnTo>
                    <a:lnTo>
                      <a:pt x="141957" y="79104"/>
                    </a:lnTo>
                    <a:lnTo>
                      <a:pt x="126736" y="79104"/>
                    </a:lnTo>
                    <a:lnTo>
                      <a:pt x="126736" y="72959"/>
                    </a:lnTo>
                    <a:lnTo>
                      <a:pt x="126736" y="72447"/>
                    </a:lnTo>
                    <a:lnTo>
                      <a:pt x="133515" y="72447"/>
                    </a:lnTo>
                    <a:close/>
                    <a:moveTo>
                      <a:pt x="310515" y="0"/>
                    </a:moveTo>
                    <a:cubicBezTo>
                      <a:pt x="322144" y="0"/>
                      <a:pt x="333772" y="766"/>
                      <a:pt x="345017" y="2042"/>
                    </a:cubicBezTo>
                    <a:cubicBezTo>
                      <a:pt x="350895" y="2680"/>
                      <a:pt x="356645" y="3318"/>
                      <a:pt x="362268" y="4338"/>
                    </a:cubicBezTo>
                    <a:cubicBezTo>
                      <a:pt x="363546" y="4593"/>
                      <a:pt x="364696" y="4849"/>
                      <a:pt x="365973" y="5104"/>
                    </a:cubicBezTo>
                    <a:cubicBezTo>
                      <a:pt x="420793" y="15439"/>
                      <a:pt x="470373" y="40320"/>
                      <a:pt x="510625" y="75408"/>
                    </a:cubicBezTo>
                    <a:lnTo>
                      <a:pt x="507047" y="81788"/>
                    </a:lnTo>
                    <a:lnTo>
                      <a:pt x="492863" y="87274"/>
                    </a:lnTo>
                    <a:lnTo>
                      <a:pt x="486857" y="93654"/>
                    </a:lnTo>
                    <a:lnTo>
                      <a:pt x="488263" y="101182"/>
                    </a:lnTo>
                    <a:lnTo>
                      <a:pt x="495546" y="102203"/>
                    </a:lnTo>
                    <a:lnTo>
                      <a:pt x="500019" y="113048"/>
                    </a:lnTo>
                    <a:lnTo>
                      <a:pt x="512542" y="108072"/>
                    </a:lnTo>
                    <a:lnTo>
                      <a:pt x="514714" y="122618"/>
                    </a:lnTo>
                    <a:lnTo>
                      <a:pt x="510880" y="122618"/>
                    </a:lnTo>
                    <a:lnTo>
                      <a:pt x="500530" y="121086"/>
                    </a:lnTo>
                    <a:lnTo>
                      <a:pt x="489029" y="123000"/>
                    </a:lnTo>
                    <a:lnTo>
                      <a:pt x="477912" y="138439"/>
                    </a:lnTo>
                    <a:lnTo>
                      <a:pt x="461939" y="140991"/>
                    </a:lnTo>
                    <a:lnTo>
                      <a:pt x="459639" y="154388"/>
                    </a:lnTo>
                    <a:lnTo>
                      <a:pt x="466412" y="155920"/>
                    </a:lnTo>
                    <a:lnTo>
                      <a:pt x="464495" y="164596"/>
                    </a:lnTo>
                    <a:lnTo>
                      <a:pt x="448650" y="161406"/>
                    </a:lnTo>
                    <a:lnTo>
                      <a:pt x="434210" y="164596"/>
                    </a:lnTo>
                    <a:lnTo>
                      <a:pt x="431143" y="172507"/>
                    </a:lnTo>
                    <a:lnTo>
                      <a:pt x="433571" y="189221"/>
                    </a:lnTo>
                    <a:lnTo>
                      <a:pt x="442133" y="193177"/>
                    </a:lnTo>
                    <a:lnTo>
                      <a:pt x="456444" y="193049"/>
                    </a:lnTo>
                    <a:lnTo>
                      <a:pt x="466028" y="192284"/>
                    </a:lnTo>
                    <a:lnTo>
                      <a:pt x="468967" y="184628"/>
                    </a:lnTo>
                    <a:lnTo>
                      <a:pt x="484046" y="165362"/>
                    </a:lnTo>
                    <a:lnTo>
                      <a:pt x="493885" y="167403"/>
                    </a:lnTo>
                    <a:lnTo>
                      <a:pt x="503724" y="158727"/>
                    </a:lnTo>
                    <a:lnTo>
                      <a:pt x="505513" y="165489"/>
                    </a:lnTo>
                    <a:lnTo>
                      <a:pt x="529537" y="181438"/>
                    </a:lnTo>
                    <a:lnTo>
                      <a:pt x="526598" y="185394"/>
                    </a:lnTo>
                    <a:lnTo>
                      <a:pt x="515736" y="184756"/>
                    </a:lnTo>
                    <a:lnTo>
                      <a:pt x="519953" y="190625"/>
                    </a:lnTo>
                    <a:lnTo>
                      <a:pt x="526598" y="192029"/>
                    </a:lnTo>
                    <a:lnTo>
                      <a:pt x="534393" y="188839"/>
                    </a:lnTo>
                    <a:lnTo>
                      <a:pt x="534265" y="179524"/>
                    </a:lnTo>
                    <a:lnTo>
                      <a:pt x="537715" y="177866"/>
                    </a:lnTo>
                    <a:lnTo>
                      <a:pt x="534904" y="174931"/>
                    </a:lnTo>
                    <a:lnTo>
                      <a:pt x="518931" y="166127"/>
                    </a:lnTo>
                    <a:lnTo>
                      <a:pt x="514714" y="154388"/>
                    </a:lnTo>
                    <a:lnTo>
                      <a:pt x="528003" y="154388"/>
                    </a:lnTo>
                    <a:lnTo>
                      <a:pt x="532220" y="158599"/>
                    </a:lnTo>
                    <a:lnTo>
                      <a:pt x="543721" y="168296"/>
                    </a:lnTo>
                    <a:lnTo>
                      <a:pt x="544232" y="180162"/>
                    </a:lnTo>
                    <a:lnTo>
                      <a:pt x="556116" y="192539"/>
                    </a:lnTo>
                    <a:lnTo>
                      <a:pt x="560588" y="175441"/>
                    </a:lnTo>
                    <a:lnTo>
                      <a:pt x="568766" y="171103"/>
                    </a:lnTo>
                    <a:lnTo>
                      <a:pt x="570300" y="185011"/>
                    </a:lnTo>
                    <a:lnTo>
                      <a:pt x="578350" y="193815"/>
                    </a:lnTo>
                    <a:lnTo>
                      <a:pt x="594323" y="193432"/>
                    </a:lnTo>
                    <a:cubicBezTo>
                      <a:pt x="597518" y="201343"/>
                      <a:pt x="600201" y="209381"/>
                      <a:pt x="602629" y="217547"/>
                    </a:cubicBezTo>
                    <a:lnTo>
                      <a:pt x="600968" y="219078"/>
                    </a:lnTo>
                    <a:lnTo>
                      <a:pt x="576434" y="219078"/>
                    </a:lnTo>
                    <a:lnTo>
                      <a:pt x="561483" y="208105"/>
                    </a:lnTo>
                    <a:lnTo>
                      <a:pt x="545765" y="209636"/>
                    </a:lnTo>
                    <a:lnTo>
                      <a:pt x="545765" y="219078"/>
                    </a:lnTo>
                    <a:lnTo>
                      <a:pt x="540782" y="219078"/>
                    </a:lnTo>
                    <a:lnTo>
                      <a:pt x="535415" y="215251"/>
                    </a:lnTo>
                    <a:lnTo>
                      <a:pt x="508197" y="208488"/>
                    </a:lnTo>
                    <a:lnTo>
                      <a:pt x="508197" y="191008"/>
                    </a:lnTo>
                    <a:lnTo>
                      <a:pt x="473567" y="193687"/>
                    </a:lnTo>
                    <a:lnTo>
                      <a:pt x="462961" y="199429"/>
                    </a:lnTo>
                    <a:lnTo>
                      <a:pt x="449161" y="199429"/>
                    </a:lnTo>
                    <a:lnTo>
                      <a:pt x="442516" y="198791"/>
                    </a:lnTo>
                    <a:lnTo>
                      <a:pt x="425904" y="207850"/>
                    </a:lnTo>
                    <a:lnTo>
                      <a:pt x="425904" y="224948"/>
                    </a:lnTo>
                    <a:lnTo>
                      <a:pt x="391914" y="249190"/>
                    </a:lnTo>
                    <a:lnTo>
                      <a:pt x="394725" y="259526"/>
                    </a:lnTo>
                    <a:lnTo>
                      <a:pt x="401625" y="259526"/>
                    </a:lnTo>
                    <a:lnTo>
                      <a:pt x="399836" y="269350"/>
                    </a:lnTo>
                    <a:lnTo>
                      <a:pt x="394853" y="271136"/>
                    </a:lnTo>
                    <a:lnTo>
                      <a:pt x="394725" y="296910"/>
                    </a:lnTo>
                    <a:lnTo>
                      <a:pt x="423987" y="329957"/>
                    </a:lnTo>
                    <a:lnTo>
                      <a:pt x="436893" y="329957"/>
                    </a:lnTo>
                    <a:lnTo>
                      <a:pt x="437660" y="327916"/>
                    </a:lnTo>
                    <a:lnTo>
                      <a:pt x="460661" y="327916"/>
                    </a:lnTo>
                    <a:lnTo>
                      <a:pt x="467306" y="321791"/>
                    </a:lnTo>
                    <a:lnTo>
                      <a:pt x="480340" y="321791"/>
                    </a:lnTo>
                    <a:lnTo>
                      <a:pt x="487496" y="328936"/>
                    </a:lnTo>
                    <a:lnTo>
                      <a:pt x="506919" y="330850"/>
                    </a:lnTo>
                    <a:lnTo>
                      <a:pt x="504363" y="356369"/>
                    </a:lnTo>
                    <a:lnTo>
                      <a:pt x="525959" y="394009"/>
                    </a:lnTo>
                    <a:lnTo>
                      <a:pt x="514586" y="415445"/>
                    </a:lnTo>
                    <a:lnTo>
                      <a:pt x="515353" y="425525"/>
                    </a:lnTo>
                    <a:lnTo>
                      <a:pt x="524298" y="434329"/>
                    </a:lnTo>
                    <a:lnTo>
                      <a:pt x="524298" y="458571"/>
                    </a:lnTo>
                    <a:lnTo>
                      <a:pt x="536054" y="474265"/>
                    </a:lnTo>
                    <a:lnTo>
                      <a:pt x="536054" y="494425"/>
                    </a:lnTo>
                    <a:lnTo>
                      <a:pt x="546149" y="494425"/>
                    </a:lnTo>
                    <a:cubicBezTo>
                      <a:pt x="489668" y="562815"/>
                      <a:pt x="403670" y="606580"/>
                      <a:pt x="307576" y="606580"/>
                    </a:cubicBezTo>
                    <a:cubicBezTo>
                      <a:pt x="138518" y="606580"/>
                      <a:pt x="894" y="471331"/>
                      <a:pt x="0" y="304694"/>
                    </a:cubicBezTo>
                    <a:cubicBezTo>
                      <a:pt x="128" y="285937"/>
                      <a:pt x="1917" y="267691"/>
                      <a:pt x="5367" y="249956"/>
                    </a:cubicBezTo>
                    <a:lnTo>
                      <a:pt x="7285" y="251138"/>
                    </a:lnTo>
                    <a:lnTo>
                      <a:pt x="11386" y="253754"/>
                    </a:lnTo>
                    <a:lnTo>
                      <a:pt x="12008" y="258475"/>
                    </a:lnTo>
                    <a:lnTo>
                      <a:pt x="10311" y="258832"/>
                    </a:lnTo>
                    <a:lnTo>
                      <a:pt x="4728" y="259908"/>
                    </a:lnTo>
                    <a:lnTo>
                      <a:pt x="3705" y="270243"/>
                    </a:lnTo>
                    <a:lnTo>
                      <a:pt x="12651" y="270243"/>
                    </a:lnTo>
                    <a:lnTo>
                      <a:pt x="24279" y="269095"/>
                    </a:lnTo>
                    <a:lnTo>
                      <a:pt x="30285" y="262077"/>
                    </a:lnTo>
                    <a:lnTo>
                      <a:pt x="23896" y="259653"/>
                    </a:lnTo>
                    <a:lnTo>
                      <a:pt x="20446" y="255570"/>
                    </a:lnTo>
                    <a:lnTo>
                      <a:pt x="15079" y="247277"/>
                    </a:lnTo>
                    <a:lnTo>
                      <a:pt x="12651" y="235410"/>
                    </a:lnTo>
                    <a:lnTo>
                      <a:pt x="12543" y="235433"/>
                    </a:lnTo>
                    <a:lnTo>
                      <a:pt x="12537" y="235406"/>
                    </a:lnTo>
                    <a:lnTo>
                      <a:pt x="8443" y="236274"/>
                    </a:lnTo>
                    <a:lnTo>
                      <a:pt x="24663" y="186925"/>
                    </a:lnTo>
                    <a:lnTo>
                      <a:pt x="24663" y="201470"/>
                    </a:lnTo>
                    <a:lnTo>
                      <a:pt x="37441" y="207595"/>
                    </a:lnTo>
                    <a:lnTo>
                      <a:pt x="37441" y="231583"/>
                    </a:lnTo>
                    <a:lnTo>
                      <a:pt x="49708" y="252253"/>
                    </a:lnTo>
                    <a:lnTo>
                      <a:pt x="59675" y="253784"/>
                    </a:lnTo>
                    <a:lnTo>
                      <a:pt x="60953" y="246639"/>
                    </a:lnTo>
                    <a:lnTo>
                      <a:pt x="49197" y="228775"/>
                    </a:lnTo>
                    <a:lnTo>
                      <a:pt x="46897" y="211295"/>
                    </a:lnTo>
                    <a:lnTo>
                      <a:pt x="53797" y="211295"/>
                    </a:lnTo>
                    <a:lnTo>
                      <a:pt x="56736" y="229286"/>
                    </a:lnTo>
                    <a:lnTo>
                      <a:pt x="70537" y="249063"/>
                    </a:lnTo>
                    <a:lnTo>
                      <a:pt x="70350" y="249152"/>
                    </a:lnTo>
                    <a:lnTo>
                      <a:pt x="70260" y="249025"/>
                    </a:lnTo>
                    <a:lnTo>
                      <a:pt x="67374" y="250579"/>
                    </a:lnTo>
                    <a:lnTo>
                      <a:pt x="67342" y="250594"/>
                    </a:lnTo>
                    <a:lnTo>
                      <a:pt x="67343" y="250596"/>
                    </a:lnTo>
                    <a:lnTo>
                      <a:pt x="67178" y="250684"/>
                    </a:lnTo>
                    <a:lnTo>
                      <a:pt x="68462" y="254896"/>
                    </a:lnTo>
                    <a:lnTo>
                      <a:pt x="68611" y="254900"/>
                    </a:lnTo>
                    <a:lnTo>
                      <a:pt x="68620" y="254932"/>
                    </a:lnTo>
                    <a:lnTo>
                      <a:pt x="69753" y="254932"/>
                    </a:lnTo>
                    <a:lnTo>
                      <a:pt x="72957" y="255023"/>
                    </a:lnTo>
                    <a:lnTo>
                      <a:pt x="73003" y="254932"/>
                    </a:lnTo>
                    <a:lnTo>
                      <a:pt x="73093" y="254932"/>
                    </a:lnTo>
                    <a:lnTo>
                      <a:pt x="69387" y="261695"/>
                    </a:lnTo>
                    <a:lnTo>
                      <a:pt x="80121" y="277899"/>
                    </a:lnTo>
                    <a:lnTo>
                      <a:pt x="106955" y="284534"/>
                    </a:lnTo>
                    <a:lnTo>
                      <a:pt x="106955" y="280196"/>
                    </a:lnTo>
                    <a:lnTo>
                      <a:pt x="117689" y="281727"/>
                    </a:lnTo>
                    <a:lnTo>
                      <a:pt x="116667" y="289255"/>
                    </a:lnTo>
                    <a:lnTo>
                      <a:pt x="125101" y="290786"/>
                    </a:lnTo>
                    <a:lnTo>
                      <a:pt x="138135" y="294358"/>
                    </a:lnTo>
                    <a:lnTo>
                      <a:pt x="156536" y="315029"/>
                    </a:lnTo>
                    <a:lnTo>
                      <a:pt x="180048" y="316815"/>
                    </a:lnTo>
                    <a:lnTo>
                      <a:pt x="182348" y="335699"/>
                    </a:lnTo>
                    <a:lnTo>
                      <a:pt x="166247" y="346799"/>
                    </a:lnTo>
                    <a:lnTo>
                      <a:pt x="165480" y="363769"/>
                    </a:lnTo>
                    <a:lnTo>
                      <a:pt x="163180" y="374104"/>
                    </a:lnTo>
                    <a:lnTo>
                      <a:pt x="186437" y="402813"/>
                    </a:lnTo>
                    <a:lnTo>
                      <a:pt x="188226" y="412638"/>
                    </a:lnTo>
                    <a:cubicBezTo>
                      <a:pt x="188226" y="412638"/>
                      <a:pt x="196660" y="414934"/>
                      <a:pt x="197682" y="414934"/>
                    </a:cubicBezTo>
                    <a:cubicBezTo>
                      <a:pt x="198704" y="414934"/>
                      <a:pt x="216722" y="428332"/>
                      <a:pt x="216722" y="428332"/>
                    </a:cubicBezTo>
                    <a:lnTo>
                      <a:pt x="216722" y="480262"/>
                    </a:lnTo>
                    <a:lnTo>
                      <a:pt x="222983" y="482049"/>
                    </a:lnTo>
                    <a:lnTo>
                      <a:pt x="218639" y="506036"/>
                    </a:lnTo>
                    <a:lnTo>
                      <a:pt x="229372" y="520199"/>
                    </a:lnTo>
                    <a:lnTo>
                      <a:pt x="227456" y="543932"/>
                    </a:lnTo>
                    <a:lnTo>
                      <a:pt x="241640" y="568557"/>
                    </a:lnTo>
                    <a:lnTo>
                      <a:pt x="259785" y="584251"/>
                    </a:lnTo>
                    <a:lnTo>
                      <a:pt x="278058" y="584506"/>
                    </a:lnTo>
                    <a:lnTo>
                      <a:pt x="279847" y="578765"/>
                    </a:lnTo>
                    <a:lnTo>
                      <a:pt x="266430" y="567536"/>
                    </a:lnTo>
                    <a:lnTo>
                      <a:pt x="267196" y="562050"/>
                    </a:lnTo>
                    <a:lnTo>
                      <a:pt x="269624" y="555287"/>
                    </a:lnTo>
                    <a:lnTo>
                      <a:pt x="270135" y="548270"/>
                    </a:lnTo>
                    <a:lnTo>
                      <a:pt x="261063" y="548015"/>
                    </a:lnTo>
                    <a:lnTo>
                      <a:pt x="256463" y="542273"/>
                    </a:lnTo>
                    <a:lnTo>
                      <a:pt x="264002" y="535128"/>
                    </a:lnTo>
                    <a:lnTo>
                      <a:pt x="265024" y="529769"/>
                    </a:lnTo>
                    <a:lnTo>
                      <a:pt x="256590" y="527344"/>
                    </a:lnTo>
                    <a:lnTo>
                      <a:pt x="257102" y="522241"/>
                    </a:lnTo>
                    <a:lnTo>
                      <a:pt x="269113" y="520454"/>
                    </a:lnTo>
                    <a:lnTo>
                      <a:pt x="287386" y="511778"/>
                    </a:lnTo>
                    <a:lnTo>
                      <a:pt x="293520" y="500677"/>
                    </a:lnTo>
                    <a:lnTo>
                      <a:pt x="312688" y="476562"/>
                    </a:lnTo>
                    <a:lnTo>
                      <a:pt x="308343" y="457551"/>
                    </a:lnTo>
                    <a:lnTo>
                      <a:pt x="314221" y="447471"/>
                    </a:lnTo>
                    <a:lnTo>
                      <a:pt x="331855" y="447981"/>
                    </a:lnTo>
                    <a:lnTo>
                      <a:pt x="343739" y="438667"/>
                    </a:lnTo>
                    <a:lnTo>
                      <a:pt x="347573" y="402175"/>
                    </a:lnTo>
                    <a:lnTo>
                      <a:pt x="360734" y="385715"/>
                    </a:lnTo>
                    <a:lnTo>
                      <a:pt x="363034" y="375125"/>
                    </a:lnTo>
                    <a:lnTo>
                      <a:pt x="357698" y="373425"/>
                    </a:lnTo>
                    <a:lnTo>
                      <a:pt x="362777" y="360422"/>
                    </a:lnTo>
                    <a:cubicBezTo>
                      <a:pt x="362777" y="342680"/>
                      <a:pt x="348345" y="328129"/>
                      <a:pt x="330464" y="328129"/>
                    </a:cubicBezTo>
                    <a:cubicBezTo>
                      <a:pt x="329826" y="328129"/>
                      <a:pt x="329187" y="328129"/>
                      <a:pt x="328421" y="328257"/>
                    </a:cubicBezTo>
                    <a:lnTo>
                      <a:pt x="328421" y="332341"/>
                    </a:lnTo>
                    <a:cubicBezTo>
                      <a:pt x="329187" y="332214"/>
                      <a:pt x="329826" y="332214"/>
                      <a:pt x="330464" y="332214"/>
                    </a:cubicBezTo>
                    <a:cubicBezTo>
                      <a:pt x="346046" y="332214"/>
                      <a:pt x="358818" y="344850"/>
                      <a:pt x="358818" y="360422"/>
                    </a:cubicBezTo>
                    <a:lnTo>
                      <a:pt x="353905" y="372216"/>
                    </a:lnTo>
                    <a:lnTo>
                      <a:pt x="351023" y="371297"/>
                    </a:lnTo>
                    <a:lnTo>
                      <a:pt x="343100" y="358410"/>
                    </a:lnTo>
                    <a:lnTo>
                      <a:pt x="316010" y="358155"/>
                    </a:lnTo>
                    <a:lnTo>
                      <a:pt x="294542" y="350117"/>
                    </a:lnTo>
                    <a:lnTo>
                      <a:pt x="293520" y="334933"/>
                    </a:lnTo>
                    <a:lnTo>
                      <a:pt x="286236" y="322557"/>
                    </a:lnTo>
                    <a:lnTo>
                      <a:pt x="266813" y="322301"/>
                    </a:lnTo>
                    <a:lnTo>
                      <a:pt x="255568" y="304949"/>
                    </a:lnTo>
                    <a:lnTo>
                      <a:pt x="245601" y="300100"/>
                    </a:lnTo>
                    <a:lnTo>
                      <a:pt x="245090" y="305459"/>
                    </a:lnTo>
                    <a:lnTo>
                      <a:pt x="226944" y="306480"/>
                    </a:lnTo>
                    <a:lnTo>
                      <a:pt x="220300" y="297421"/>
                    </a:lnTo>
                    <a:lnTo>
                      <a:pt x="201388" y="293593"/>
                    </a:lnTo>
                    <a:lnTo>
                      <a:pt x="185798" y="311328"/>
                    </a:lnTo>
                    <a:lnTo>
                      <a:pt x="163691" y="307628"/>
                    </a:lnTo>
                    <a:lnTo>
                      <a:pt x="163564" y="307628"/>
                    </a:lnTo>
                    <a:lnTo>
                      <a:pt x="161264" y="307245"/>
                    </a:lnTo>
                    <a:lnTo>
                      <a:pt x="159475" y="279940"/>
                    </a:lnTo>
                    <a:lnTo>
                      <a:pt x="141585" y="277006"/>
                    </a:lnTo>
                    <a:lnTo>
                      <a:pt x="148741" y="263608"/>
                    </a:lnTo>
                    <a:lnTo>
                      <a:pt x="146696" y="255825"/>
                    </a:lnTo>
                    <a:lnTo>
                      <a:pt x="123184" y="271392"/>
                    </a:lnTo>
                    <a:lnTo>
                      <a:pt x="108361" y="269605"/>
                    </a:lnTo>
                    <a:lnTo>
                      <a:pt x="103122" y="258250"/>
                    </a:lnTo>
                    <a:lnTo>
                      <a:pt x="106316" y="246383"/>
                    </a:lnTo>
                    <a:lnTo>
                      <a:pt x="114495" y="231583"/>
                    </a:lnTo>
                    <a:lnTo>
                      <a:pt x="133279" y="222268"/>
                    </a:lnTo>
                    <a:lnTo>
                      <a:pt x="169570" y="222268"/>
                    </a:lnTo>
                    <a:lnTo>
                      <a:pt x="169442" y="233114"/>
                    </a:lnTo>
                    <a:lnTo>
                      <a:pt x="182476" y="239111"/>
                    </a:lnTo>
                    <a:lnTo>
                      <a:pt x="181453" y="220482"/>
                    </a:lnTo>
                    <a:lnTo>
                      <a:pt x="190909" y="211168"/>
                    </a:lnTo>
                    <a:lnTo>
                      <a:pt x="209821" y="198791"/>
                    </a:lnTo>
                    <a:lnTo>
                      <a:pt x="211099" y="190242"/>
                    </a:lnTo>
                    <a:lnTo>
                      <a:pt x="230011" y="170720"/>
                    </a:lnTo>
                    <a:lnTo>
                      <a:pt x="250201" y="159747"/>
                    </a:lnTo>
                    <a:lnTo>
                      <a:pt x="248412" y="158344"/>
                    </a:lnTo>
                    <a:lnTo>
                      <a:pt x="261957" y="145712"/>
                    </a:lnTo>
                    <a:lnTo>
                      <a:pt x="266941" y="146988"/>
                    </a:lnTo>
                    <a:lnTo>
                      <a:pt x="269241" y="149795"/>
                    </a:lnTo>
                    <a:lnTo>
                      <a:pt x="274480" y="144181"/>
                    </a:lnTo>
                    <a:lnTo>
                      <a:pt x="275758" y="143543"/>
                    </a:lnTo>
                    <a:lnTo>
                      <a:pt x="270008" y="142777"/>
                    </a:lnTo>
                    <a:lnTo>
                      <a:pt x="264257" y="140991"/>
                    </a:lnTo>
                    <a:lnTo>
                      <a:pt x="264257" y="135505"/>
                    </a:lnTo>
                    <a:lnTo>
                      <a:pt x="267324" y="132953"/>
                    </a:lnTo>
                    <a:lnTo>
                      <a:pt x="274097" y="132953"/>
                    </a:lnTo>
                    <a:lnTo>
                      <a:pt x="277164" y="134356"/>
                    </a:lnTo>
                    <a:lnTo>
                      <a:pt x="279719" y="139588"/>
                    </a:lnTo>
                    <a:lnTo>
                      <a:pt x="283042" y="139077"/>
                    </a:lnTo>
                    <a:lnTo>
                      <a:pt x="283042" y="138694"/>
                    </a:lnTo>
                    <a:lnTo>
                      <a:pt x="283936" y="138950"/>
                    </a:lnTo>
                    <a:lnTo>
                      <a:pt x="293392" y="137546"/>
                    </a:lnTo>
                    <a:lnTo>
                      <a:pt x="294670" y="132953"/>
                    </a:lnTo>
                    <a:lnTo>
                      <a:pt x="300165" y="134356"/>
                    </a:lnTo>
                    <a:lnTo>
                      <a:pt x="300165" y="139205"/>
                    </a:lnTo>
                    <a:lnTo>
                      <a:pt x="295181" y="142650"/>
                    </a:lnTo>
                    <a:lnTo>
                      <a:pt x="295820" y="148009"/>
                    </a:lnTo>
                    <a:lnTo>
                      <a:pt x="312943" y="153240"/>
                    </a:lnTo>
                    <a:cubicBezTo>
                      <a:pt x="312943" y="153240"/>
                      <a:pt x="312943" y="153368"/>
                      <a:pt x="312943" y="153495"/>
                    </a:cubicBezTo>
                    <a:lnTo>
                      <a:pt x="316904" y="153113"/>
                    </a:lnTo>
                    <a:lnTo>
                      <a:pt x="317160" y="145840"/>
                    </a:lnTo>
                    <a:lnTo>
                      <a:pt x="303615" y="139715"/>
                    </a:lnTo>
                    <a:lnTo>
                      <a:pt x="302848" y="136270"/>
                    </a:lnTo>
                    <a:lnTo>
                      <a:pt x="314093" y="132442"/>
                    </a:lnTo>
                    <a:lnTo>
                      <a:pt x="314604" y="121852"/>
                    </a:lnTo>
                    <a:lnTo>
                      <a:pt x="302848" y="114834"/>
                    </a:lnTo>
                    <a:lnTo>
                      <a:pt x="302081" y="96844"/>
                    </a:lnTo>
                    <a:lnTo>
                      <a:pt x="285981" y="104754"/>
                    </a:lnTo>
                    <a:lnTo>
                      <a:pt x="280103" y="104754"/>
                    </a:lnTo>
                    <a:lnTo>
                      <a:pt x="281636" y="91102"/>
                    </a:lnTo>
                    <a:lnTo>
                      <a:pt x="259785" y="85998"/>
                    </a:lnTo>
                    <a:lnTo>
                      <a:pt x="250712" y="92761"/>
                    </a:lnTo>
                    <a:lnTo>
                      <a:pt x="250712" y="113303"/>
                    </a:lnTo>
                    <a:lnTo>
                      <a:pt x="234356" y="118407"/>
                    </a:lnTo>
                    <a:lnTo>
                      <a:pt x="227839" y="131932"/>
                    </a:lnTo>
                    <a:lnTo>
                      <a:pt x="220683" y="133080"/>
                    </a:lnTo>
                    <a:lnTo>
                      <a:pt x="220683" y="115855"/>
                    </a:lnTo>
                    <a:lnTo>
                      <a:pt x="205349" y="113686"/>
                    </a:lnTo>
                    <a:lnTo>
                      <a:pt x="197682" y="108837"/>
                    </a:lnTo>
                    <a:lnTo>
                      <a:pt x="194743" y="97609"/>
                    </a:lnTo>
                    <a:lnTo>
                      <a:pt x="222089" y="81788"/>
                    </a:lnTo>
                    <a:lnTo>
                      <a:pt x="235506" y="77832"/>
                    </a:lnTo>
                    <a:lnTo>
                      <a:pt x="236912" y="86636"/>
                    </a:lnTo>
                    <a:lnTo>
                      <a:pt x="244323" y="86253"/>
                    </a:lnTo>
                    <a:lnTo>
                      <a:pt x="244962" y="81788"/>
                    </a:lnTo>
                    <a:lnTo>
                      <a:pt x="252757" y="80767"/>
                    </a:lnTo>
                    <a:lnTo>
                      <a:pt x="252885" y="79108"/>
                    </a:lnTo>
                    <a:lnTo>
                      <a:pt x="249562" y="77832"/>
                    </a:lnTo>
                    <a:lnTo>
                      <a:pt x="248796" y="72984"/>
                    </a:lnTo>
                    <a:lnTo>
                      <a:pt x="258379" y="72218"/>
                    </a:lnTo>
                    <a:lnTo>
                      <a:pt x="264130" y="66221"/>
                    </a:lnTo>
                    <a:lnTo>
                      <a:pt x="264513" y="65838"/>
                    </a:lnTo>
                    <a:lnTo>
                      <a:pt x="266302" y="64052"/>
                    </a:lnTo>
                    <a:lnTo>
                      <a:pt x="286492" y="61500"/>
                    </a:lnTo>
                    <a:lnTo>
                      <a:pt x="295437" y="69028"/>
                    </a:lnTo>
                    <a:lnTo>
                      <a:pt x="272052" y="81405"/>
                    </a:lnTo>
                    <a:lnTo>
                      <a:pt x="301826" y="88295"/>
                    </a:lnTo>
                    <a:lnTo>
                      <a:pt x="305659" y="78470"/>
                    </a:lnTo>
                    <a:lnTo>
                      <a:pt x="318693" y="78470"/>
                    </a:lnTo>
                    <a:lnTo>
                      <a:pt x="323294" y="69921"/>
                    </a:lnTo>
                    <a:lnTo>
                      <a:pt x="314093" y="67625"/>
                    </a:lnTo>
                    <a:lnTo>
                      <a:pt x="314093" y="56779"/>
                    </a:lnTo>
                    <a:lnTo>
                      <a:pt x="285214" y="44147"/>
                    </a:lnTo>
                    <a:lnTo>
                      <a:pt x="265280" y="46444"/>
                    </a:lnTo>
                    <a:lnTo>
                      <a:pt x="254035" y="52186"/>
                    </a:lnTo>
                    <a:lnTo>
                      <a:pt x="254801" y="66349"/>
                    </a:lnTo>
                    <a:lnTo>
                      <a:pt x="243045" y="64562"/>
                    </a:lnTo>
                    <a:lnTo>
                      <a:pt x="241256" y="56779"/>
                    </a:lnTo>
                    <a:lnTo>
                      <a:pt x="252501" y="46572"/>
                    </a:lnTo>
                    <a:lnTo>
                      <a:pt x="232056" y="45679"/>
                    </a:lnTo>
                    <a:lnTo>
                      <a:pt x="226178" y="47337"/>
                    </a:lnTo>
                    <a:lnTo>
                      <a:pt x="223622" y="54227"/>
                    </a:lnTo>
                    <a:lnTo>
                      <a:pt x="231289" y="55503"/>
                    </a:lnTo>
                    <a:lnTo>
                      <a:pt x="229756" y="63031"/>
                    </a:lnTo>
                    <a:lnTo>
                      <a:pt x="216722" y="63797"/>
                    </a:lnTo>
                    <a:lnTo>
                      <a:pt x="214677" y="68773"/>
                    </a:lnTo>
                    <a:lnTo>
                      <a:pt x="195765" y="69283"/>
                    </a:lnTo>
                    <a:cubicBezTo>
                      <a:pt x="195765" y="69283"/>
                      <a:pt x="195254" y="58693"/>
                      <a:pt x="194487" y="58693"/>
                    </a:cubicBezTo>
                    <a:cubicBezTo>
                      <a:pt x="193721" y="58693"/>
                      <a:pt x="209310" y="58438"/>
                      <a:pt x="209310" y="58438"/>
                    </a:cubicBezTo>
                    <a:lnTo>
                      <a:pt x="220555" y="47593"/>
                    </a:lnTo>
                    <a:lnTo>
                      <a:pt x="214422" y="44658"/>
                    </a:lnTo>
                    <a:lnTo>
                      <a:pt x="206244" y="52441"/>
                    </a:lnTo>
                    <a:lnTo>
                      <a:pt x="192698" y="51676"/>
                    </a:lnTo>
                    <a:lnTo>
                      <a:pt x="184520" y="40575"/>
                    </a:lnTo>
                    <a:lnTo>
                      <a:pt x="167142" y="40575"/>
                    </a:lnTo>
                    <a:lnTo>
                      <a:pt x="148996" y="53972"/>
                    </a:lnTo>
                    <a:lnTo>
                      <a:pt x="165608" y="53972"/>
                    </a:lnTo>
                    <a:lnTo>
                      <a:pt x="167142" y="58693"/>
                    </a:lnTo>
                    <a:lnTo>
                      <a:pt x="162797" y="62776"/>
                    </a:lnTo>
                    <a:lnTo>
                      <a:pt x="181198" y="63287"/>
                    </a:lnTo>
                    <a:lnTo>
                      <a:pt x="184009" y="69794"/>
                    </a:lnTo>
                    <a:lnTo>
                      <a:pt x="163308" y="69028"/>
                    </a:lnTo>
                    <a:lnTo>
                      <a:pt x="162286" y="64052"/>
                    </a:lnTo>
                    <a:lnTo>
                      <a:pt x="149252" y="61245"/>
                    </a:lnTo>
                    <a:lnTo>
                      <a:pt x="142352" y="57545"/>
                    </a:lnTo>
                    <a:lnTo>
                      <a:pt x="129445" y="57545"/>
                    </a:lnTo>
                    <a:cubicBezTo>
                      <a:pt x="180431" y="21436"/>
                      <a:pt x="242917" y="0"/>
                      <a:pt x="3105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6" name="iSḻíḍe">
              <a:extLst>
                <a:ext uri="{FF2B5EF4-FFF2-40B4-BE49-F238E27FC236}">
                  <a16:creationId xmlns:a16="http://schemas.microsoft.com/office/drawing/2014/main" xmlns="" id="{5D127F89-590F-4FBA-972C-A3EA4BBB6D47}"/>
                </a:ext>
              </a:extLst>
            </p:cNvPr>
            <p:cNvGrpSpPr/>
            <p:nvPr/>
          </p:nvGrpSpPr>
          <p:grpSpPr>
            <a:xfrm>
              <a:off x="1151114" y="4234557"/>
              <a:ext cx="771525" cy="771525"/>
              <a:chOff x="6757643" y="2082385"/>
              <a:chExt cx="771525" cy="771525"/>
            </a:xfrm>
          </p:grpSpPr>
          <p:sp>
            <p:nvSpPr>
              <p:cNvPr id="44" name="iṥ1idê">
                <a:extLst>
                  <a:ext uri="{FF2B5EF4-FFF2-40B4-BE49-F238E27FC236}">
                    <a16:creationId xmlns:a16="http://schemas.microsoft.com/office/drawing/2014/main" xmlns="" id="{B10A1F23-79FE-4F18-8339-7BED4944A5B7}"/>
                  </a:ext>
                </a:extLst>
              </p:cNvPr>
              <p:cNvSpPr/>
              <p:nvPr/>
            </p:nvSpPr>
            <p:spPr>
              <a:xfrm rot="10800000" flipV="1">
                <a:off x="6757643" y="2082385"/>
                <a:ext cx="771525" cy="771525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5" name="ï$ļïḍê">
                <a:extLst>
                  <a:ext uri="{FF2B5EF4-FFF2-40B4-BE49-F238E27FC236}">
                    <a16:creationId xmlns:a16="http://schemas.microsoft.com/office/drawing/2014/main" xmlns="" id="{BC79021F-4B75-41A9-BDEA-CC4372F63874}"/>
                  </a:ext>
                </a:extLst>
              </p:cNvPr>
              <p:cNvSpPr/>
              <p:nvPr/>
            </p:nvSpPr>
            <p:spPr bwMode="auto">
              <a:xfrm>
                <a:off x="6943035" y="2272291"/>
                <a:ext cx="400740" cy="391710"/>
              </a:xfrm>
              <a:custGeom>
                <a:avLst/>
                <a:gdLst>
                  <a:gd name="connsiteX0" fmla="*/ 163904 w 607933"/>
                  <a:gd name="connsiteY0" fmla="*/ 368072 h 594235"/>
                  <a:gd name="connsiteX1" fmla="*/ 194698 w 607933"/>
                  <a:gd name="connsiteY1" fmla="*/ 416677 h 594235"/>
                  <a:gd name="connsiteX2" fmla="*/ 52648 w 607933"/>
                  <a:gd name="connsiteY2" fmla="*/ 475202 h 594235"/>
                  <a:gd name="connsiteX3" fmla="*/ 303966 w 607933"/>
                  <a:gd name="connsiteY3" fmla="*/ 542654 h 594235"/>
                  <a:gd name="connsiteX4" fmla="*/ 555285 w 607933"/>
                  <a:gd name="connsiteY4" fmla="*/ 475202 h 594235"/>
                  <a:gd name="connsiteX5" fmla="*/ 412242 w 607933"/>
                  <a:gd name="connsiteY5" fmla="*/ 416677 h 594235"/>
                  <a:gd name="connsiteX6" fmla="*/ 444030 w 607933"/>
                  <a:gd name="connsiteY6" fmla="*/ 368072 h 594235"/>
                  <a:gd name="connsiteX7" fmla="*/ 607933 w 607933"/>
                  <a:gd name="connsiteY7" fmla="*/ 475202 h 594235"/>
                  <a:gd name="connsiteX8" fmla="*/ 303966 w 607933"/>
                  <a:gd name="connsiteY8" fmla="*/ 594235 h 594235"/>
                  <a:gd name="connsiteX9" fmla="*/ 0 w 607933"/>
                  <a:gd name="connsiteY9" fmla="*/ 475202 h 594235"/>
                  <a:gd name="connsiteX10" fmla="*/ 163904 w 607933"/>
                  <a:gd name="connsiteY10" fmla="*/ 368072 h 594235"/>
                  <a:gd name="connsiteX11" fmla="*/ 304444 w 607933"/>
                  <a:gd name="connsiteY11" fmla="*/ 119134 h 594235"/>
                  <a:gd name="connsiteX12" fmla="*/ 368550 w 607933"/>
                  <a:gd name="connsiteY12" fmla="*/ 183559 h 594235"/>
                  <a:gd name="connsiteX13" fmla="*/ 304444 w 607933"/>
                  <a:gd name="connsiteY13" fmla="*/ 247984 h 594235"/>
                  <a:gd name="connsiteX14" fmla="*/ 240338 w 607933"/>
                  <a:gd name="connsiteY14" fmla="*/ 183559 h 594235"/>
                  <a:gd name="connsiteX15" fmla="*/ 304444 w 607933"/>
                  <a:gd name="connsiteY15" fmla="*/ 119134 h 594235"/>
                  <a:gd name="connsiteX16" fmla="*/ 304941 w 607933"/>
                  <a:gd name="connsiteY16" fmla="*/ 78375 h 594235"/>
                  <a:gd name="connsiteX17" fmla="*/ 198655 w 607933"/>
                  <a:gd name="connsiteY17" fmla="*/ 183536 h 594235"/>
                  <a:gd name="connsiteX18" fmla="*/ 304941 w 607933"/>
                  <a:gd name="connsiteY18" fmla="*/ 288698 h 594235"/>
                  <a:gd name="connsiteX19" fmla="*/ 410234 w 607933"/>
                  <a:gd name="connsiteY19" fmla="*/ 183536 h 594235"/>
                  <a:gd name="connsiteX20" fmla="*/ 304941 w 607933"/>
                  <a:gd name="connsiteY20" fmla="*/ 78375 h 594235"/>
                  <a:gd name="connsiteX21" fmla="*/ 304941 w 607933"/>
                  <a:gd name="connsiteY21" fmla="*/ 0 h 594235"/>
                  <a:gd name="connsiteX22" fmla="*/ 482747 w 607933"/>
                  <a:gd name="connsiteY22" fmla="*/ 178576 h 594235"/>
                  <a:gd name="connsiteX23" fmla="*/ 338714 w 607933"/>
                  <a:gd name="connsiteY23" fmla="*/ 454376 h 594235"/>
                  <a:gd name="connsiteX24" fmla="*/ 304941 w 607933"/>
                  <a:gd name="connsiteY24" fmla="*/ 472234 h 594235"/>
                  <a:gd name="connsiteX25" fmla="*/ 270175 w 607933"/>
                  <a:gd name="connsiteY25" fmla="*/ 454376 h 594235"/>
                  <a:gd name="connsiteX26" fmla="*/ 126142 w 607933"/>
                  <a:gd name="connsiteY26" fmla="*/ 178576 h 594235"/>
                  <a:gd name="connsiteX27" fmla="*/ 304941 w 607933"/>
                  <a:gd name="connsiteY27" fmla="*/ 0 h 594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07933" h="594235">
                    <a:moveTo>
                      <a:pt x="163904" y="368072"/>
                    </a:moveTo>
                    <a:cubicBezTo>
                      <a:pt x="173837" y="383943"/>
                      <a:pt x="183771" y="399814"/>
                      <a:pt x="194698" y="416677"/>
                    </a:cubicBezTo>
                    <a:cubicBezTo>
                      <a:pt x="100329" y="430564"/>
                      <a:pt x="52648" y="460323"/>
                      <a:pt x="52648" y="475202"/>
                    </a:cubicBezTo>
                    <a:cubicBezTo>
                      <a:pt x="52648" y="495041"/>
                      <a:pt x="138076" y="542654"/>
                      <a:pt x="303966" y="542654"/>
                    </a:cubicBezTo>
                    <a:cubicBezTo>
                      <a:pt x="469857" y="542654"/>
                      <a:pt x="555285" y="495041"/>
                      <a:pt x="555285" y="475202"/>
                    </a:cubicBezTo>
                    <a:cubicBezTo>
                      <a:pt x="555285" y="460323"/>
                      <a:pt x="506611" y="430564"/>
                      <a:pt x="412242" y="416677"/>
                    </a:cubicBezTo>
                    <a:cubicBezTo>
                      <a:pt x="424162" y="399814"/>
                      <a:pt x="434096" y="383943"/>
                      <a:pt x="444030" y="368072"/>
                    </a:cubicBezTo>
                    <a:cubicBezTo>
                      <a:pt x="536412" y="385927"/>
                      <a:pt x="607933" y="421637"/>
                      <a:pt x="607933" y="475202"/>
                    </a:cubicBezTo>
                    <a:cubicBezTo>
                      <a:pt x="607933" y="553565"/>
                      <a:pt x="454956" y="594235"/>
                      <a:pt x="303966" y="594235"/>
                    </a:cubicBezTo>
                    <a:cubicBezTo>
                      <a:pt x="152977" y="594235"/>
                      <a:pt x="0" y="553565"/>
                      <a:pt x="0" y="475202"/>
                    </a:cubicBezTo>
                    <a:cubicBezTo>
                      <a:pt x="0" y="421637"/>
                      <a:pt x="70528" y="385927"/>
                      <a:pt x="163904" y="368072"/>
                    </a:cubicBezTo>
                    <a:close/>
                    <a:moveTo>
                      <a:pt x="304444" y="119134"/>
                    </a:moveTo>
                    <a:cubicBezTo>
                      <a:pt x="339849" y="119134"/>
                      <a:pt x="368550" y="147978"/>
                      <a:pt x="368550" y="183559"/>
                    </a:cubicBezTo>
                    <a:cubicBezTo>
                      <a:pt x="368550" y="219140"/>
                      <a:pt x="339849" y="247984"/>
                      <a:pt x="304444" y="247984"/>
                    </a:cubicBezTo>
                    <a:cubicBezTo>
                      <a:pt x="269039" y="247984"/>
                      <a:pt x="240338" y="219140"/>
                      <a:pt x="240338" y="183559"/>
                    </a:cubicBezTo>
                    <a:cubicBezTo>
                      <a:pt x="240338" y="147978"/>
                      <a:pt x="269039" y="119134"/>
                      <a:pt x="304444" y="119134"/>
                    </a:cubicBezTo>
                    <a:close/>
                    <a:moveTo>
                      <a:pt x="304941" y="78375"/>
                    </a:moveTo>
                    <a:cubicBezTo>
                      <a:pt x="246335" y="78375"/>
                      <a:pt x="198655" y="125003"/>
                      <a:pt x="198655" y="183536"/>
                    </a:cubicBezTo>
                    <a:cubicBezTo>
                      <a:pt x="198655" y="242070"/>
                      <a:pt x="246335" y="288698"/>
                      <a:pt x="304941" y="288698"/>
                    </a:cubicBezTo>
                    <a:cubicBezTo>
                      <a:pt x="362554" y="288698"/>
                      <a:pt x="410234" y="242070"/>
                      <a:pt x="410234" y="183536"/>
                    </a:cubicBezTo>
                    <a:cubicBezTo>
                      <a:pt x="410234" y="125003"/>
                      <a:pt x="362554" y="78375"/>
                      <a:pt x="304941" y="78375"/>
                    </a:cubicBezTo>
                    <a:close/>
                    <a:moveTo>
                      <a:pt x="304941" y="0"/>
                    </a:moveTo>
                    <a:cubicBezTo>
                      <a:pt x="403281" y="0"/>
                      <a:pt x="482747" y="80359"/>
                      <a:pt x="482747" y="178576"/>
                    </a:cubicBezTo>
                    <a:cubicBezTo>
                      <a:pt x="482747" y="249014"/>
                      <a:pt x="391361" y="383938"/>
                      <a:pt x="338714" y="454376"/>
                    </a:cubicBezTo>
                    <a:cubicBezTo>
                      <a:pt x="330768" y="465289"/>
                      <a:pt x="317854" y="472234"/>
                      <a:pt x="304941" y="472234"/>
                    </a:cubicBezTo>
                    <a:cubicBezTo>
                      <a:pt x="291035" y="472234"/>
                      <a:pt x="278121" y="465289"/>
                      <a:pt x="270175" y="454376"/>
                    </a:cubicBezTo>
                    <a:cubicBezTo>
                      <a:pt x="217528" y="383938"/>
                      <a:pt x="126142" y="249014"/>
                      <a:pt x="126142" y="178576"/>
                    </a:cubicBezTo>
                    <a:cubicBezTo>
                      <a:pt x="126142" y="80359"/>
                      <a:pt x="205608" y="0"/>
                      <a:pt x="30494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7" name="iṡ1ïḍe">
              <a:extLst>
                <a:ext uri="{FF2B5EF4-FFF2-40B4-BE49-F238E27FC236}">
                  <a16:creationId xmlns:a16="http://schemas.microsoft.com/office/drawing/2014/main" xmlns="" id="{93730F77-2B55-46F1-80D5-294D45014A58}"/>
                </a:ext>
              </a:extLst>
            </p:cNvPr>
            <p:cNvGrpSpPr/>
            <p:nvPr/>
          </p:nvGrpSpPr>
          <p:grpSpPr>
            <a:xfrm>
              <a:off x="4863324" y="4234557"/>
              <a:ext cx="771525" cy="771525"/>
              <a:chOff x="6757643" y="2082385"/>
              <a:chExt cx="771525" cy="771525"/>
            </a:xfrm>
          </p:grpSpPr>
          <p:sp>
            <p:nvSpPr>
              <p:cNvPr id="42" name="ïṣ1ïḓe">
                <a:extLst>
                  <a:ext uri="{FF2B5EF4-FFF2-40B4-BE49-F238E27FC236}">
                    <a16:creationId xmlns:a16="http://schemas.microsoft.com/office/drawing/2014/main" xmlns="" id="{EBEEFCDC-2EBE-4BA3-8A7E-6D04A193A8EB}"/>
                  </a:ext>
                </a:extLst>
              </p:cNvPr>
              <p:cNvSpPr/>
              <p:nvPr/>
            </p:nvSpPr>
            <p:spPr>
              <a:xfrm rot="10800000" flipV="1">
                <a:off x="6757643" y="2082385"/>
                <a:ext cx="771525" cy="771525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3" name="isḷîdè">
                <a:extLst>
                  <a:ext uri="{FF2B5EF4-FFF2-40B4-BE49-F238E27FC236}">
                    <a16:creationId xmlns:a16="http://schemas.microsoft.com/office/drawing/2014/main" xmlns="" id="{6577CF66-147D-451E-B2E9-443AF0EDC184}"/>
                  </a:ext>
                </a:extLst>
              </p:cNvPr>
              <p:cNvSpPr/>
              <p:nvPr/>
            </p:nvSpPr>
            <p:spPr bwMode="auto">
              <a:xfrm>
                <a:off x="6952335" y="2267777"/>
                <a:ext cx="382136" cy="400740"/>
              </a:xfrm>
              <a:custGeom>
                <a:avLst/>
                <a:gdLst>
                  <a:gd name="connsiteX0" fmla="*/ 271981 w 578354"/>
                  <a:gd name="connsiteY0" fmla="*/ 340887 h 606510"/>
                  <a:gd name="connsiteX1" fmla="*/ 256365 w 578354"/>
                  <a:gd name="connsiteY1" fmla="*/ 346409 h 606510"/>
                  <a:gd name="connsiteX2" fmla="*/ 251051 w 578354"/>
                  <a:gd name="connsiteY2" fmla="*/ 352798 h 606510"/>
                  <a:gd name="connsiteX3" fmla="*/ 251051 w 578354"/>
                  <a:gd name="connsiteY3" fmla="*/ 368716 h 606510"/>
                  <a:gd name="connsiteX4" fmla="*/ 248665 w 578354"/>
                  <a:gd name="connsiteY4" fmla="*/ 370449 h 606510"/>
                  <a:gd name="connsiteX5" fmla="*/ 247038 w 578354"/>
                  <a:gd name="connsiteY5" fmla="*/ 375322 h 606510"/>
                  <a:gd name="connsiteX6" fmla="*/ 250509 w 578354"/>
                  <a:gd name="connsiteY6" fmla="*/ 409431 h 606510"/>
                  <a:gd name="connsiteX7" fmla="*/ 255172 w 578354"/>
                  <a:gd name="connsiteY7" fmla="*/ 414954 h 606510"/>
                  <a:gd name="connsiteX8" fmla="*/ 256907 w 578354"/>
                  <a:gd name="connsiteY8" fmla="*/ 415170 h 606510"/>
                  <a:gd name="connsiteX9" fmla="*/ 262004 w 578354"/>
                  <a:gd name="connsiteY9" fmla="*/ 412572 h 606510"/>
                  <a:gd name="connsiteX10" fmla="*/ 280114 w 578354"/>
                  <a:gd name="connsiteY10" fmla="*/ 388749 h 606510"/>
                  <a:gd name="connsiteX11" fmla="*/ 281307 w 578354"/>
                  <a:gd name="connsiteY11" fmla="*/ 384851 h 606510"/>
                  <a:gd name="connsiteX12" fmla="*/ 281307 w 578354"/>
                  <a:gd name="connsiteY12" fmla="*/ 346626 h 606510"/>
                  <a:gd name="connsiteX13" fmla="*/ 278270 w 578354"/>
                  <a:gd name="connsiteY13" fmla="*/ 341104 h 606510"/>
                  <a:gd name="connsiteX14" fmla="*/ 271981 w 578354"/>
                  <a:gd name="connsiteY14" fmla="*/ 340887 h 606510"/>
                  <a:gd name="connsiteX15" fmla="*/ 190755 w 578354"/>
                  <a:gd name="connsiteY15" fmla="*/ 340887 h 606510"/>
                  <a:gd name="connsiteX16" fmla="*/ 184357 w 578354"/>
                  <a:gd name="connsiteY16" fmla="*/ 341104 h 606510"/>
                  <a:gd name="connsiteX17" fmla="*/ 181321 w 578354"/>
                  <a:gd name="connsiteY17" fmla="*/ 346626 h 606510"/>
                  <a:gd name="connsiteX18" fmla="*/ 181212 w 578354"/>
                  <a:gd name="connsiteY18" fmla="*/ 384851 h 606510"/>
                  <a:gd name="connsiteX19" fmla="*/ 182513 w 578354"/>
                  <a:gd name="connsiteY19" fmla="*/ 388749 h 606510"/>
                  <a:gd name="connsiteX20" fmla="*/ 200624 w 578354"/>
                  <a:gd name="connsiteY20" fmla="*/ 412680 h 606510"/>
                  <a:gd name="connsiteX21" fmla="*/ 205721 w 578354"/>
                  <a:gd name="connsiteY21" fmla="*/ 415170 h 606510"/>
                  <a:gd name="connsiteX22" fmla="*/ 207456 w 578354"/>
                  <a:gd name="connsiteY22" fmla="*/ 414954 h 606510"/>
                  <a:gd name="connsiteX23" fmla="*/ 212119 w 578354"/>
                  <a:gd name="connsiteY23" fmla="*/ 409431 h 606510"/>
                  <a:gd name="connsiteX24" fmla="*/ 215589 w 578354"/>
                  <a:gd name="connsiteY24" fmla="*/ 375322 h 606510"/>
                  <a:gd name="connsiteX25" fmla="*/ 213963 w 578354"/>
                  <a:gd name="connsiteY25" fmla="*/ 370449 h 606510"/>
                  <a:gd name="connsiteX26" fmla="*/ 211577 w 578354"/>
                  <a:gd name="connsiteY26" fmla="*/ 368716 h 606510"/>
                  <a:gd name="connsiteX27" fmla="*/ 211577 w 578354"/>
                  <a:gd name="connsiteY27" fmla="*/ 352798 h 606510"/>
                  <a:gd name="connsiteX28" fmla="*/ 206263 w 578354"/>
                  <a:gd name="connsiteY28" fmla="*/ 346409 h 606510"/>
                  <a:gd name="connsiteX29" fmla="*/ 190755 w 578354"/>
                  <a:gd name="connsiteY29" fmla="*/ 340887 h 606510"/>
                  <a:gd name="connsiteX30" fmla="*/ 200624 w 578354"/>
                  <a:gd name="connsiteY30" fmla="*/ 168497 h 606510"/>
                  <a:gd name="connsiteX31" fmla="*/ 156161 w 578354"/>
                  <a:gd name="connsiteY31" fmla="*/ 180300 h 606510"/>
                  <a:gd name="connsiteX32" fmla="*/ 152583 w 578354"/>
                  <a:gd name="connsiteY32" fmla="*/ 186039 h 606510"/>
                  <a:gd name="connsiteX33" fmla="*/ 152583 w 578354"/>
                  <a:gd name="connsiteY33" fmla="*/ 197518 h 606510"/>
                  <a:gd name="connsiteX34" fmla="*/ 149980 w 578354"/>
                  <a:gd name="connsiteY34" fmla="*/ 197518 h 606510"/>
                  <a:gd name="connsiteX35" fmla="*/ 143473 w 578354"/>
                  <a:gd name="connsiteY35" fmla="*/ 203906 h 606510"/>
                  <a:gd name="connsiteX36" fmla="*/ 143473 w 578354"/>
                  <a:gd name="connsiteY36" fmla="*/ 214410 h 606510"/>
                  <a:gd name="connsiteX37" fmla="*/ 146401 w 578354"/>
                  <a:gd name="connsiteY37" fmla="*/ 219824 h 606510"/>
                  <a:gd name="connsiteX38" fmla="*/ 152691 w 578354"/>
                  <a:gd name="connsiteY38" fmla="*/ 223831 h 606510"/>
                  <a:gd name="connsiteX39" fmla="*/ 153016 w 578354"/>
                  <a:gd name="connsiteY39" fmla="*/ 226538 h 606510"/>
                  <a:gd name="connsiteX40" fmla="*/ 176007 w 578354"/>
                  <a:gd name="connsiteY40" fmla="*/ 279598 h 606510"/>
                  <a:gd name="connsiteX41" fmla="*/ 214071 w 578354"/>
                  <a:gd name="connsiteY41" fmla="*/ 312516 h 606510"/>
                  <a:gd name="connsiteX42" fmla="*/ 248557 w 578354"/>
                  <a:gd name="connsiteY42" fmla="*/ 312516 h 606510"/>
                  <a:gd name="connsiteX43" fmla="*/ 286621 w 578354"/>
                  <a:gd name="connsiteY43" fmla="*/ 279598 h 606510"/>
                  <a:gd name="connsiteX44" fmla="*/ 309611 w 578354"/>
                  <a:gd name="connsiteY44" fmla="*/ 226538 h 606510"/>
                  <a:gd name="connsiteX45" fmla="*/ 309936 w 578354"/>
                  <a:gd name="connsiteY45" fmla="*/ 223831 h 606510"/>
                  <a:gd name="connsiteX46" fmla="*/ 316226 w 578354"/>
                  <a:gd name="connsiteY46" fmla="*/ 219824 h 606510"/>
                  <a:gd name="connsiteX47" fmla="*/ 319154 w 578354"/>
                  <a:gd name="connsiteY47" fmla="*/ 214410 h 606510"/>
                  <a:gd name="connsiteX48" fmla="*/ 319154 w 578354"/>
                  <a:gd name="connsiteY48" fmla="*/ 203906 h 606510"/>
                  <a:gd name="connsiteX49" fmla="*/ 312756 w 578354"/>
                  <a:gd name="connsiteY49" fmla="*/ 197518 h 606510"/>
                  <a:gd name="connsiteX50" fmla="*/ 309177 w 578354"/>
                  <a:gd name="connsiteY50" fmla="*/ 197518 h 606510"/>
                  <a:gd name="connsiteX51" fmla="*/ 307117 w 578354"/>
                  <a:gd name="connsiteY51" fmla="*/ 195352 h 606510"/>
                  <a:gd name="connsiteX52" fmla="*/ 301044 w 578354"/>
                  <a:gd name="connsiteY52" fmla="*/ 194919 h 606510"/>
                  <a:gd name="connsiteX53" fmla="*/ 275668 w 578354"/>
                  <a:gd name="connsiteY53" fmla="*/ 200658 h 606510"/>
                  <a:gd name="connsiteX54" fmla="*/ 236302 w 578354"/>
                  <a:gd name="connsiteY54" fmla="*/ 182791 h 606510"/>
                  <a:gd name="connsiteX55" fmla="*/ 200624 w 578354"/>
                  <a:gd name="connsiteY55" fmla="*/ 168497 h 606510"/>
                  <a:gd name="connsiteX56" fmla="*/ 426321 w 578354"/>
                  <a:gd name="connsiteY56" fmla="*/ 71765 h 606510"/>
                  <a:gd name="connsiteX57" fmla="*/ 439012 w 578354"/>
                  <a:gd name="connsiteY57" fmla="*/ 84331 h 606510"/>
                  <a:gd name="connsiteX58" fmla="*/ 439012 w 578354"/>
                  <a:gd name="connsiteY58" fmla="*/ 99173 h 606510"/>
                  <a:gd name="connsiteX59" fmla="*/ 464721 w 578354"/>
                  <a:gd name="connsiteY59" fmla="*/ 112498 h 606510"/>
                  <a:gd name="connsiteX60" fmla="*/ 467758 w 578354"/>
                  <a:gd name="connsiteY60" fmla="*/ 124306 h 606510"/>
                  <a:gd name="connsiteX61" fmla="*/ 459297 w 578354"/>
                  <a:gd name="connsiteY61" fmla="*/ 133080 h 606510"/>
                  <a:gd name="connsiteX62" fmla="*/ 452789 w 578354"/>
                  <a:gd name="connsiteY62" fmla="*/ 135139 h 606510"/>
                  <a:gd name="connsiteX63" fmla="*/ 439555 w 578354"/>
                  <a:gd name="connsiteY63" fmla="*/ 131455 h 606510"/>
                  <a:gd name="connsiteX64" fmla="*/ 425019 w 578354"/>
                  <a:gd name="connsiteY64" fmla="*/ 125931 h 606510"/>
                  <a:gd name="connsiteX65" fmla="*/ 413738 w 578354"/>
                  <a:gd name="connsiteY65" fmla="*/ 132972 h 606510"/>
                  <a:gd name="connsiteX66" fmla="*/ 415582 w 578354"/>
                  <a:gd name="connsiteY66" fmla="*/ 137197 h 606510"/>
                  <a:gd name="connsiteX67" fmla="*/ 426429 w 578354"/>
                  <a:gd name="connsiteY67" fmla="*/ 140989 h 606510"/>
                  <a:gd name="connsiteX68" fmla="*/ 456043 w 578354"/>
                  <a:gd name="connsiteY68" fmla="*/ 149113 h 606510"/>
                  <a:gd name="connsiteX69" fmla="*/ 471230 w 578354"/>
                  <a:gd name="connsiteY69" fmla="*/ 161355 h 606510"/>
                  <a:gd name="connsiteX70" fmla="*/ 477304 w 578354"/>
                  <a:gd name="connsiteY70" fmla="*/ 181829 h 606510"/>
                  <a:gd name="connsiteX71" fmla="*/ 465480 w 578354"/>
                  <a:gd name="connsiteY71" fmla="*/ 209454 h 606510"/>
                  <a:gd name="connsiteX72" fmla="*/ 439012 w 578354"/>
                  <a:gd name="connsiteY72" fmla="*/ 222020 h 606510"/>
                  <a:gd name="connsiteX73" fmla="*/ 439012 w 578354"/>
                  <a:gd name="connsiteY73" fmla="*/ 242278 h 606510"/>
                  <a:gd name="connsiteX74" fmla="*/ 426321 w 578354"/>
                  <a:gd name="connsiteY74" fmla="*/ 254953 h 606510"/>
                  <a:gd name="connsiteX75" fmla="*/ 413738 w 578354"/>
                  <a:gd name="connsiteY75" fmla="*/ 242278 h 606510"/>
                  <a:gd name="connsiteX76" fmla="*/ 413738 w 578354"/>
                  <a:gd name="connsiteY76" fmla="*/ 222670 h 606510"/>
                  <a:gd name="connsiteX77" fmla="*/ 378158 w 578354"/>
                  <a:gd name="connsiteY77" fmla="*/ 202087 h 606510"/>
                  <a:gd name="connsiteX78" fmla="*/ 377073 w 578354"/>
                  <a:gd name="connsiteY78" fmla="*/ 190171 h 606510"/>
                  <a:gd name="connsiteX79" fmla="*/ 386402 w 578354"/>
                  <a:gd name="connsiteY79" fmla="*/ 182696 h 606510"/>
                  <a:gd name="connsiteX80" fmla="*/ 395948 w 578354"/>
                  <a:gd name="connsiteY80" fmla="*/ 180963 h 606510"/>
                  <a:gd name="connsiteX81" fmla="*/ 408531 w 578354"/>
                  <a:gd name="connsiteY81" fmla="*/ 186163 h 606510"/>
                  <a:gd name="connsiteX82" fmla="*/ 426646 w 578354"/>
                  <a:gd name="connsiteY82" fmla="*/ 193963 h 606510"/>
                  <a:gd name="connsiteX83" fmla="*/ 439555 w 578354"/>
                  <a:gd name="connsiteY83" fmla="*/ 187138 h 606510"/>
                  <a:gd name="connsiteX84" fmla="*/ 436626 w 578354"/>
                  <a:gd name="connsiteY84" fmla="*/ 181504 h 606510"/>
                  <a:gd name="connsiteX85" fmla="*/ 425778 w 578354"/>
                  <a:gd name="connsiteY85" fmla="*/ 177821 h 606510"/>
                  <a:gd name="connsiteX86" fmla="*/ 385534 w 578354"/>
                  <a:gd name="connsiteY86" fmla="*/ 161355 h 606510"/>
                  <a:gd name="connsiteX87" fmla="*/ 376964 w 578354"/>
                  <a:gd name="connsiteY87" fmla="*/ 138280 h 606510"/>
                  <a:gd name="connsiteX88" fmla="*/ 386402 w 578354"/>
                  <a:gd name="connsiteY88" fmla="*/ 112714 h 606510"/>
                  <a:gd name="connsiteX89" fmla="*/ 413738 w 578354"/>
                  <a:gd name="connsiteY89" fmla="*/ 98848 h 606510"/>
                  <a:gd name="connsiteX90" fmla="*/ 413738 w 578354"/>
                  <a:gd name="connsiteY90" fmla="*/ 84331 h 606510"/>
                  <a:gd name="connsiteX91" fmla="*/ 426321 w 578354"/>
                  <a:gd name="connsiteY91" fmla="*/ 71765 h 606510"/>
                  <a:gd name="connsiteX92" fmla="*/ 215047 w 578354"/>
                  <a:gd name="connsiteY92" fmla="*/ 46785 h 606510"/>
                  <a:gd name="connsiteX93" fmla="*/ 247581 w 578354"/>
                  <a:gd name="connsiteY93" fmla="*/ 46785 h 606510"/>
                  <a:gd name="connsiteX94" fmla="*/ 347675 w 578354"/>
                  <a:gd name="connsiteY94" fmla="*/ 146840 h 606510"/>
                  <a:gd name="connsiteX95" fmla="*/ 347675 w 578354"/>
                  <a:gd name="connsiteY95" fmla="*/ 178243 h 606510"/>
                  <a:gd name="connsiteX96" fmla="*/ 353423 w 578354"/>
                  <a:gd name="connsiteY96" fmla="*/ 196110 h 606510"/>
                  <a:gd name="connsiteX97" fmla="*/ 353423 w 578354"/>
                  <a:gd name="connsiteY97" fmla="*/ 218525 h 606510"/>
                  <a:gd name="connsiteX98" fmla="*/ 342362 w 578354"/>
                  <a:gd name="connsiteY98" fmla="*/ 242131 h 606510"/>
                  <a:gd name="connsiteX99" fmla="*/ 335963 w 578354"/>
                  <a:gd name="connsiteY99" fmla="*/ 259132 h 606510"/>
                  <a:gd name="connsiteX100" fmla="*/ 314383 w 578354"/>
                  <a:gd name="connsiteY100" fmla="*/ 299522 h 606510"/>
                  <a:gd name="connsiteX101" fmla="*/ 299743 w 578354"/>
                  <a:gd name="connsiteY101" fmla="*/ 318147 h 606510"/>
                  <a:gd name="connsiteX102" fmla="*/ 310587 w 578354"/>
                  <a:gd name="connsiteY102" fmla="*/ 331683 h 606510"/>
                  <a:gd name="connsiteX103" fmla="*/ 382052 w 578354"/>
                  <a:gd name="connsiteY103" fmla="*/ 353231 h 606510"/>
                  <a:gd name="connsiteX104" fmla="*/ 462627 w 578354"/>
                  <a:gd name="connsiteY104" fmla="*/ 587560 h 606510"/>
                  <a:gd name="connsiteX105" fmla="*/ 443758 w 578354"/>
                  <a:gd name="connsiteY105" fmla="*/ 606510 h 606510"/>
                  <a:gd name="connsiteX106" fmla="*/ 18978 w 578354"/>
                  <a:gd name="connsiteY106" fmla="*/ 606510 h 606510"/>
                  <a:gd name="connsiteX107" fmla="*/ 0 w 578354"/>
                  <a:gd name="connsiteY107" fmla="*/ 587560 h 606510"/>
                  <a:gd name="connsiteX108" fmla="*/ 217 w 578354"/>
                  <a:gd name="connsiteY108" fmla="*/ 584636 h 606510"/>
                  <a:gd name="connsiteX109" fmla="*/ 80575 w 578354"/>
                  <a:gd name="connsiteY109" fmla="*/ 353231 h 606510"/>
                  <a:gd name="connsiteX110" fmla="*/ 152040 w 578354"/>
                  <a:gd name="connsiteY110" fmla="*/ 331683 h 606510"/>
                  <a:gd name="connsiteX111" fmla="*/ 162885 w 578354"/>
                  <a:gd name="connsiteY111" fmla="*/ 318147 h 606510"/>
                  <a:gd name="connsiteX112" fmla="*/ 148353 w 578354"/>
                  <a:gd name="connsiteY112" fmla="*/ 299522 h 606510"/>
                  <a:gd name="connsiteX113" fmla="*/ 126664 w 578354"/>
                  <a:gd name="connsiteY113" fmla="*/ 259132 h 606510"/>
                  <a:gd name="connsiteX114" fmla="*/ 120266 w 578354"/>
                  <a:gd name="connsiteY114" fmla="*/ 242131 h 606510"/>
                  <a:gd name="connsiteX115" fmla="*/ 109205 w 578354"/>
                  <a:gd name="connsiteY115" fmla="*/ 218525 h 606510"/>
                  <a:gd name="connsiteX116" fmla="*/ 109205 w 578354"/>
                  <a:gd name="connsiteY116" fmla="*/ 196110 h 606510"/>
                  <a:gd name="connsiteX117" fmla="*/ 114952 w 578354"/>
                  <a:gd name="connsiteY117" fmla="*/ 178243 h 606510"/>
                  <a:gd name="connsiteX118" fmla="*/ 114952 w 578354"/>
                  <a:gd name="connsiteY118" fmla="*/ 146840 h 606510"/>
                  <a:gd name="connsiteX119" fmla="*/ 215047 w 578354"/>
                  <a:gd name="connsiteY119" fmla="*/ 46785 h 606510"/>
                  <a:gd name="connsiteX120" fmla="*/ 414825 w 578354"/>
                  <a:gd name="connsiteY120" fmla="*/ 0 h 606510"/>
                  <a:gd name="connsiteX121" fmla="*/ 578354 w 578354"/>
                  <a:gd name="connsiteY121" fmla="*/ 163305 h 606510"/>
                  <a:gd name="connsiteX122" fmla="*/ 414825 w 578354"/>
                  <a:gd name="connsiteY122" fmla="*/ 326718 h 606510"/>
                  <a:gd name="connsiteX123" fmla="*/ 344664 w 578354"/>
                  <a:gd name="connsiteY123" fmla="*/ 310907 h 606510"/>
                  <a:gd name="connsiteX124" fmla="*/ 360063 w 578354"/>
                  <a:gd name="connsiteY124" fmla="*/ 279719 h 606510"/>
                  <a:gd name="connsiteX125" fmla="*/ 414825 w 578354"/>
                  <a:gd name="connsiteY125" fmla="*/ 291956 h 606510"/>
                  <a:gd name="connsiteX126" fmla="*/ 543545 w 578354"/>
                  <a:gd name="connsiteY126" fmla="*/ 163305 h 606510"/>
                  <a:gd name="connsiteX127" fmla="*/ 414825 w 578354"/>
                  <a:gd name="connsiteY127" fmla="*/ 34762 h 606510"/>
                  <a:gd name="connsiteX128" fmla="*/ 338808 w 578354"/>
                  <a:gd name="connsiteY128" fmla="*/ 59561 h 606510"/>
                  <a:gd name="connsiteX129" fmla="*/ 311264 w 578354"/>
                  <a:gd name="connsiteY129" fmla="*/ 37036 h 606510"/>
                  <a:gd name="connsiteX130" fmla="*/ 414825 w 578354"/>
                  <a:gd name="connsiteY130" fmla="*/ 0 h 606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</a:cxnLst>
                <a:rect l="l" t="t" r="r" b="b"/>
                <a:pathLst>
                  <a:path w="578354" h="606510">
                    <a:moveTo>
                      <a:pt x="271981" y="340887"/>
                    </a:moveTo>
                    <a:cubicBezTo>
                      <a:pt x="266667" y="343702"/>
                      <a:pt x="261461" y="345543"/>
                      <a:pt x="256365" y="346409"/>
                    </a:cubicBezTo>
                    <a:cubicBezTo>
                      <a:pt x="253328" y="346951"/>
                      <a:pt x="251051" y="349658"/>
                      <a:pt x="251051" y="352798"/>
                    </a:cubicBezTo>
                    <a:lnTo>
                      <a:pt x="251051" y="368716"/>
                    </a:lnTo>
                    <a:cubicBezTo>
                      <a:pt x="250183" y="369149"/>
                      <a:pt x="249316" y="369691"/>
                      <a:pt x="248665" y="370449"/>
                    </a:cubicBezTo>
                    <a:cubicBezTo>
                      <a:pt x="247472" y="371748"/>
                      <a:pt x="246821" y="373589"/>
                      <a:pt x="247038" y="375322"/>
                    </a:cubicBezTo>
                    <a:lnTo>
                      <a:pt x="250509" y="409431"/>
                    </a:lnTo>
                    <a:cubicBezTo>
                      <a:pt x="250834" y="412030"/>
                      <a:pt x="252677" y="414196"/>
                      <a:pt x="255172" y="414954"/>
                    </a:cubicBezTo>
                    <a:cubicBezTo>
                      <a:pt x="255822" y="415062"/>
                      <a:pt x="256365" y="415170"/>
                      <a:pt x="256907" y="415170"/>
                    </a:cubicBezTo>
                    <a:cubicBezTo>
                      <a:pt x="258859" y="415170"/>
                      <a:pt x="260811" y="414304"/>
                      <a:pt x="262004" y="412572"/>
                    </a:cubicBezTo>
                    <a:lnTo>
                      <a:pt x="280114" y="388749"/>
                    </a:lnTo>
                    <a:cubicBezTo>
                      <a:pt x="280873" y="387666"/>
                      <a:pt x="281307" y="386258"/>
                      <a:pt x="281307" y="384851"/>
                    </a:cubicBezTo>
                    <a:lnTo>
                      <a:pt x="281307" y="346626"/>
                    </a:lnTo>
                    <a:cubicBezTo>
                      <a:pt x="281307" y="344352"/>
                      <a:pt x="280222" y="342295"/>
                      <a:pt x="278270" y="341104"/>
                    </a:cubicBezTo>
                    <a:cubicBezTo>
                      <a:pt x="276318" y="339912"/>
                      <a:pt x="273933" y="339912"/>
                      <a:pt x="271981" y="340887"/>
                    </a:cubicBezTo>
                    <a:close/>
                    <a:moveTo>
                      <a:pt x="190755" y="340887"/>
                    </a:moveTo>
                    <a:cubicBezTo>
                      <a:pt x="188695" y="339912"/>
                      <a:pt x="186309" y="339912"/>
                      <a:pt x="184357" y="341104"/>
                    </a:cubicBezTo>
                    <a:cubicBezTo>
                      <a:pt x="182513" y="342295"/>
                      <a:pt x="181321" y="344352"/>
                      <a:pt x="181321" y="346626"/>
                    </a:cubicBezTo>
                    <a:lnTo>
                      <a:pt x="181212" y="384851"/>
                    </a:lnTo>
                    <a:cubicBezTo>
                      <a:pt x="181212" y="386258"/>
                      <a:pt x="181754" y="387666"/>
                      <a:pt x="182513" y="388749"/>
                    </a:cubicBezTo>
                    <a:lnTo>
                      <a:pt x="200624" y="412680"/>
                    </a:lnTo>
                    <a:cubicBezTo>
                      <a:pt x="201817" y="414304"/>
                      <a:pt x="203769" y="415170"/>
                      <a:pt x="205721" y="415170"/>
                    </a:cubicBezTo>
                    <a:cubicBezTo>
                      <a:pt x="206263" y="415170"/>
                      <a:pt x="206914" y="415062"/>
                      <a:pt x="207456" y="414954"/>
                    </a:cubicBezTo>
                    <a:cubicBezTo>
                      <a:pt x="209950" y="414196"/>
                      <a:pt x="211794" y="412030"/>
                      <a:pt x="212119" y="409431"/>
                    </a:cubicBezTo>
                    <a:lnTo>
                      <a:pt x="215589" y="375322"/>
                    </a:lnTo>
                    <a:cubicBezTo>
                      <a:pt x="215806" y="373589"/>
                      <a:pt x="215264" y="371748"/>
                      <a:pt x="213963" y="370449"/>
                    </a:cubicBezTo>
                    <a:cubicBezTo>
                      <a:pt x="213312" y="369691"/>
                      <a:pt x="212553" y="369149"/>
                      <a:pt x="211577" y="368716"/>
                    </a:cubicBezTo>
                    <a:lnTo>
                      <a:pt x="211577" y="352798"/>
                    </a:lnTo>
                    <a:cubicBezTo>
                      <a:pt x="211577" y="349658"/>
                      <a:pt x="209299" y="346951"/>
                      <a:pt x="206263" y="346409"/>
                    </a:cubicBezTo>
                    <a:cubicBezTo>
                      <a:pt x="201166" y="345543"/>
                      <a:pt x="195961" y="343702"/>
                      <a:pt x="190755" y="340887"/>
                    </a:cubicBezTo>
                    <a:close/>
                    <a:moveTo>
                      <a:pt x="200624" y="168497"/>
                    </a:moveTo>
                    <a:cubicBezTo>
                      <a:pt x="182513" y="168497"/>
                      <a:pt x="164945" y="175861"/>
                      <a:pt x="156161" y="180300"/>
                    </a:cubicBezTo>
                    <a:cubicBezTo>
                      <a:pt x="153884" y="181383"/>
                      <a:pt x="152583" y="183657"/>
                      <a:pt x="152583" y="186039"/>
                    </a:cubicBezTo>
                    <a:lnTo>
                      <a:pt x="152583" y="197518"/>
                    </a:lnTo>
                    <a:lnTo>
                      <a:pt x="149980" y="197518"/>
                    </a:lnTo>
                    <a:cubicBezTo>
                      <a:pt x="146401" y="197518"/>
                      <a:pt x="143473" y="200333"/>
                      <a:pt x="143473" y="203906"/>
                    </a:cubicBezTo>
                    <a:lnTo>
                      <a:pt x="143473" y="214410"/>
                    </a:lnTo>
                    <a:cubicBezTo>
                      <a:pt x="143473" y="216576"/>
                      <a:pt x="144666" y="218633"/>
                      <a:pt x="146401" y="219824"/>
                    </a:cubicBezTo>
                    <a:lnTo>
                      <a:pt x="152691" y="223831"/>
                    </a:lnTo>
                    <a:lnTo>
                      <a:pt x="153016" y="226538"/>
                    </a:lnTo>
                    <a:cubicBezTo>
                      <a:pt x="155077" y="241806"/>
                      <a:pt x="163644" y="261731"/>
                      <a:pt x="176007" y="279598"/>
                    </a:cubicBezTo>
                    <a:cubicBezTo>
                      <a:pt x="191731" y="302338"/>
                      <a:pt x="206480" y="312516"/>
                      <a:pt x="214071" y="312516"/>
                    </a:cubicBezTo>
                    <a:lnTo>
                      <a:pt x="248557" y="312516"/>
                    </a:lnTo>
                    <a:cubicBezTo>
                      <a:pt x="256148" y="312516"/>
                      <a:pt x="270896" y="302338"/>
                      <a:pt x="286621" y="279598"/>
                    </a:cubicBezTo>
                    <a:cubicBezTo>
                      <a:pt x="298984" y="261731"/>
                      <a:pt x="307551" y="241806"/>
                      <a:pt x="309611" y="226538"/>
                    </a:cubicBezTo>
                    <a:lnTo>
                      <a:pt x="309936" y="223831"/>
                    </a:lnTo>
                    <a:lnTo>
                      <a:pt x="316226" y="219824"/>
                    </a:lnTo>
                    <a:cubicBezTo>
                      <a:pt x="318070" y="218633"/>
                      <a:pt x="319154" y="216576"/>
                      <a:pt x="319154" y="214410"/>
                    </a:cubicBezTo>
                    <a:lnTo>
                      <a:pt x="319154" y="203906"/>
                    </a:lnTo>
                    <a:cubicBezTo>
                      <a:pt x="319154" y="200333"/>
                      <a:pt x="316226" y="197518"/>
                      <a:pt x="312756" y="197518"/>
                    </a:cubicBezTo>
                    <a:lnTo>
                      <a:pt x="309177" y="197518"/>
                    </a:lnTo>
                    <a:cubicBezTo>
                      <a:pt x="308744" y="196651"/>
                      <a:pt x="307984" y="195893"/>
                      <a:pt x="307117" y="195352"/>
                    </a:cubicBezTo>
                    <a:cubicBezTo>
                      <a:pt x="305382" y="194161"/>
                      <a:pt x="302996" y="193944"/>
                      <a:pt x="301044" y="194919"/>
                    </a:cubicBezTo>
                    <a:cubicBezTo>
                      <a:pt x="292477" y="198709"/>
                      <a:pt x="283910" y="200658"/>
                      <a:pt x="275668" y="200658"/>
                    </a:cubicBezTo>
                    <a:cubicBezTo>
                      <a:pt x="261028" y="200658"/>
                      <a:pt x="247797" y="194702"/>
                      <a:pt x="236302" y="182791"/>
                    </a:cubicBezTo>
                    <a:cubicBezTo>
                      <a:pt x="227193" y="173370"/>
                      <a:pt x="215155" y="168497"/>
                      <a:pt x="200624" y="168497"/>
                    </a:cubicBezTo>
                    <a:close/>
                    <a:moveTo>
                      <a:pt x="426321" y="71765"/>
                    </a:moveTo>
                    <a:cubicBezTo>
                      <a:pt x="433372" y="71765"/>
                      <a:pt x="439012" y="77398"/>
                      <a:pt x="439012" y="84331"/>
                    </a:cubicBezTo>
                    <a:lnTo>
                      <a:pt x="439012" y="99173"/>
                    </a:lnTo>
                    <a:cubicBezTo>
                      <a:pt x="449860" y="101231"/>
                      <a:pt x="458321" y="105564"/>
                      <a:pt x="464721" y="112498"/>
                    </a:cubicBezTo>
                    <a:cubicBezTo>
                      <a:pt x="467650" y="115639"/>
                      <a:pt x="468843" y="120081"/>
                      <a:pt x="467758" y="124306"/>
                    </a:cubicBezTo>
                    <a:cubicBezTo>
                      <a:pt x="466565" y="128531"/>
                      <a:pt x="463419" y="131780"/>
                      <a:pt x="459297" y="133080"/>
                    </a:cubicBezTo>
                    <a:lnTo>
                      <a:pt x="452789" y="135139"/>
                    </a:lnTo>
                    <a:cubicBezTo>
                      <a:pt x="448016" y="136655"/>
                      <a:pt x="442809" y="135247"/>
                      <a:pt x="439555" y="131455"/>
                    </a:cubicBezTo>
                    <a:cubicBezTo>
                      <a:pt x="436192" y="127772"/>
                      <a:pt x="431311" y="125931"/>
                      <a:pt x="425019" y="125931"/>
                    </a:cubicBezTo>
                    <a:cubicBezTo>
                      <a:pt x="419921" y="125931"/>
                      <a:pt x="413738" y="127122"/>
                      <a:pt x="413738" y="132972"/>
                    </a:cubicBezTo>
                    <a:cubicBezTo>
                      <a:pt x="413738" y="134597"/>
                      <a:pt x="414388" y="136005"/>
                      <a:pt x="415582" y="137197"/>
                    </a:cubicBezTo>
                    <a:cubicBezTo>
                      <a:pt x="416883" y="138389"/>
                      <a:pt x="420463" y="139689"/>
                      <a:pt x="426429" y="140989"/>
                    </a:cubicBezTo>
                    <a:cubicBezTo>
                      <a:pt x="440097" y="144022"/>
                      <a:pt x="450077" y="146730"/>
                      <a:pt x="456043" y="149113"/>
                    </a:cubicBezTo>
                    <a:cubicBezTo>
                      <a:pt x="462118" y="151497"/>
                      <a:pt x="467216" y="155613"/>
                      <a:pt x="471230" y="161355"/>
                    </a:cubicBezTo>
                    <a:cubicBezTo>
                      <a:pt x="475243" y="167096"/>
                      <a:pt x="477304" y="174030"/>
                      <a:pt x="477304" y="181829"/>
                    </a:cubicBezTo>
                    <a:cubicBezTo>
                      <a:pt x="477304" y="192771"/>
                      <a:pt x="473291" y="202087"/>
                      <a:pt x="465480" y="209454"/>
                    </a:cubicBezTo>
                    <a:cubicBezTo>
                      <a:pt x="458863" y="215737"/>
                      <a:pt x="449968" y="219962"/>
                      <a:pt x="439012" y="222020"/>
                    </a:cubicBezTo>
                    <a:lnTo>
                      <a:pt x="439012" y="242278"/>
                    </a:lnTo>
                    <a:cubicBezTo>
                      <a:pt x="439012" y="249320"/>
                      <a:pt x="433372" y="254953"/>
                      <a:pt x="426321" y="254953"/>
                    </a:cubicBezTo>
                    <a:cubicBezTo>
                      <a:pt x="419378" y="254953"/>
                      <a:pt x="413738" y="249320"/>
                      <a:pt x="413738" y="242278"/>
                    </a:cubicBezTo>
                    <a:lnTo>
                      <a:pt x="413738" y="222670"/>
                    </a:lnTo>
                    <a:cubicBezTo>
                      <a:pt x="397683" y="220504"/>
                      <a:pt x="385751" y="213571"/>
                      <a:pt x="378158" y="202087"/>
                    </a:cubicBezTo>
                    <a:cubicBezTo>
                      <a:pt x="375771" y="198512"/>
                      <a:pt x="375337" y="194071"/>
                      <a:pt x="377073" y="190171"/>
                    </a:cubicBezTo>
                    <a:cubicBezTo>
                      <a:pt x="378700" y="186271"/>
                      <a:pt x="382171" y="183454"/>
                      <a:pt x="386402" y="182696"/>
                    </a:cubicBezTo>
                    <a:lnTo>
                      <a:pt x="395948" y="180963"/>
                    </a:lnTo>
                    <a:cubicBezTo>
                      <a:pt x="400721" y="180096"/>
                      <a:pt x="405710" y="182046"/>
                      <a:pt x="408531" y="186163"/>
                    </a:cubicBezTo>
                    <a:cubicBezTo>
                      <a:pt x="412110" y="191254"/>
                      <a:pt x="418185" y="193963"/>
                      <a:pt x="426646" y="193963"/>
                    </a:cubicBezTo>
                    <a:cubicBezTo>
                      <a:pt x="439555" y="193963"/>
                      <a:pt x="439555" y="188763"/>
                      <a:pt x="439555" y="187138"/>
                    </a:cubicBezTo>
                    <a:cubicBezTo>
                      <a:pt x="439555" y="184646"/>
                      <a:pt x="438578" y="182913"/>
                      <a:pt x="436626" y="181504"/>
                    </a:cubicBezTo>
                    <a:cubicBezTo>
                      <a:pt x="434673" y="180096"/>
                      <a:pt x="430985" y="178905"/>
                      <a:pt x="425778" y="177821"/>
                    </a:cubicBezTo>
                    <a:cubicBezTo>
                      <a:pt x="404734" y="173488"/>
                      <a:pt x="391283" y="167963"/>
                      <a:pt x="385534" y="161355"/>
                    </a:cubicBezTo>
                    <a:cubicBezTo>
                      <a:pt x="379785" y="154530"/>
                      <a:pt x="376964" y="147055"/>
                      <a:pt x="376964" y="138280"/>
                    </a:cubicBezTo>
                    <a:cubicBezTo>
                      <a:pt x="376964" y="128639"/>
                      <a:pt x="380110" y="120081"/>
                      <a:pt x="386402" y="112714"/>
                    </a:cubicBezTo>
                    <a:cubicBezTo>
                      <a:pt x="392368" y="105564"/>
                      <a:pt x="401588" y="100906"/>
                      <a:pt x="413738" y="98848"/>
                    </a:cubicBezTo>
                    <a:lnTo>
                      <a:pt x="413738" y="84331"/>
                    </a:lnTo>
                    <a:cubicBezTo>
                      <a:pt x="413738" y="77398"/>
                      <a:pt x="419378" y="71765"/>
                      <a:pt x="426321" y="71765"/>
                    </a:cubicBezTo>
                    <a:close/>
                    <a:moveTo>
                      <a:pt x="215047" y="46785"/>
                    </a:moveTo>
                    <a:lnTo>
                      <a:pt x="247581" y="46785"/>
                    </a:lnTo>
                    <a:cubicBezTo>
                      <a:pt x="302779" y="46785"/>
                      <a:pt x="347675" y="91723"/>
                      <a:pt x="347675" y="146840"/>
                    </a:cubicBezTo>
                    <a:lnTo>
                      <a:pt x="347675" y="178243"/>
                    </a:lnTo>
                    <a:cubicBezTo>
                      <a:pt x="351471" y="183441"/>
                      <a:pt x="353423" y="189721"/>
                      <a:pt x="353423" y="196110"/>
                    </a:cubicBezTo>
                    <a:lnTo>
                      <a:pt x="353423" y="218525"/>
                    </a:lnTo>
                    <a:cubicBezTo>
                      <a:pt x="353423" y="227621"/>
                      <a:pt x="349302" y="236284"/>
                      <a:pt x="342362" y="242131"/>
                    </a:cubicBezTo>
                    <a:cubicBezTo>
                      <a:pt x="340626" y="247654"/>
                      <a:pt x="338458" y="253393"/>
                      <a:pt x="335963" y="259132"/>
                    </a:cubicBezTo>
                    <a:cubicBezTo>
                      <a:pt x="330758" y="272559"/>
                      <a:pt x="323275" y="286528"/>
                      <a:pt x="314383" y="299522"/>
                    </a:cubicBezTo>
                    <a:cubicBezTo>
                      <a:pt x="310587" y="305045"/>
                      <a:pt x="305599" y="311650"/>
                      <a:pt x="299743" y="318147"/>
                    </a:cubicBezTo>
                    <a:cubicBezTo>
                      <a:pt x="305056" y="321937"/>
                      <a:pt x="308852" y="326485"/>
                      <a:pt x="310587" y="331683"/>
                    </a:cubicBezTo>
                    <a:lnTo>
                      <a:pt x="382052" y="353231"/>
                    </a:lnTo>
                    <a:cubicBezTo>
                      <a:pt x="432263" y="367742"/>
                      <a:pt x="462627" y="578464"/>
                      <a:pt x="462627" y="587560"/>
                    </a:cubicBezTo>
                    <a:cubicBezTo>
                      <a:pt x="462627" y="598064"/>
                      <a:pt x="454169" y="606510"/>
                      <a:pt x="443758" y="606510"/>
                    </a:cubicBezTo>
                    <a:lnTo>
                      <a:pt x="18978" y="606510"/>
                    </a:lnTo>
                    <a:cubicBezTo>
                      <a:pt x="8459" y="606510"/>
                      <a:pt x="0" y="598064"/>
                      <a:pt x="0" y="587560"/>
                    </a:cubicBezTo>
                    <a:cubicBezTo>
                      <a:pt x="0" y="586586"/>
                      <a:pt x="109" y="585611"/>
                      <a:pt x="217" y="584636"/>
                    </a:cubicBezTo>
                    <a:cubicBezTo>
                      <a:pt x="217" y="584636"/>
                      <a:pt x="30365" y="367742"/>
                      <a:pt x="80575" y="353231"/>
                    </a:cubicBezTo>
                    <a:lnTo>
                      <a:pt x="152040" y="331683"/>
                    </a:lnTo>
                    <a:cubicBezTo>
                      <a:pt x="153775" y="326485"/>
                      <a:pt x="157571" y="321937"/>
                      <a:pt x="162885" y="318147"/>
                    </a:cubicBezTo>
                    <a:cubicBezTo>
                      <a:pt x="157029" y="311650"/>
                      <a:pt x="152040" y="305045"/>
                      <a:pt x="148353" y="299522"/>
                    </a:cubicBezTo>
                    <a:cubicBezTo>
                      <a:pt x="139352" y="286528"/>
                      <a:pt x="131870" y="272559"/>
                      <a:pt x="126664" y="259132"/>
                    </a:cubicBezTo>
                    <a:cubicBezTo>
                      <a:pt x="124170" y="253393"/>
                      <a:pt x="122001" y="247654"/>
                      <a:pt x="120266" y="242131"/>
                    </a:cubicBezTo>
                    <a:cubicBezTo>
                      <a:pt x="113325" y="236284"/>
                      <a:pt x="109205" y="227621"/>
                      <a:pt x="109205" y="218525"/>
                    </a:cubicBezTo>
                    <a:lnTo>
                      <a:pt x="109205" y="196110"/>
                    </a:lnTo>
                    <a:cubicBezTo>
                      <a:pt x="109205" y="189721"/>
                      <a:pt x="111265" y="183441"/>
                      <a:pt x="114952" y="178243"/>
                    </a:cubicBezTo>
                    <a:lnTo>
                      <a:pt x="114952" y="146840"/>
                    </a:lnTo>
                    <a:cubicBezTo>
                      <a:pt x="114952" y="91723"/>
                      <a:pt x="159848" y="46785"/>
                      <a:pt x="215047" y="46785"/>
                    </a:cubicBezTo>
                    <a:close/>
                    <a:moveTo>
                      <a:pt x="414825" y="0"/>
                    </a:moveTo>
                    <a:cubicBezTo>
                      <a:pt x="504940" y="0"/>
                      <a:pt x="578354" y="73314"/>
                      <a:pt x="578354" y="163305"/>
                    </a:cubicBezTo>
                    <a:cubicBezTo>
                      <a:pt x="578354" y="253404"/>
                      <a:pt x="504940" y="326718"/>
                      <a:pt x="414825" y="326718"/>
                    </a:cubicBezTo>
                    <a:cubicBezTo>
                      <a:pt x="389667" y="326718"/>
                      <a:pt x="365918" y="320979"/>
                      <a:pt x="344664" y="310907"/>
                    </a:cubicBezTo>
                    <a:cubicBezTo>
                      <a:pt x="350737" y="300620"/>
                      <a:pt x="355942" y="290115"/>
                      <a:pt x="360063" y="279719"/>
                    </a:cubicBezTo>
                    <a:cubicBezTo>
                      <a:pt x="376654" y="287516"/>
                      <a:pt x="395198" y="291956"/>
                      <a:pt x="414825" y="291956"/>
                    </a:cubicBezTo>
                    <a:cubicBezTo>
                      <a:pt x="485854" y="291956"/>
                      <a:pt x="543545" y="234236"/>
                      <a:pt x="543545" y="163305"/>
                    </a:cubicBezTo>
                    <a:cubicBezTo>
                      <a:pt x="543545" y="92482"/>
                      <a:pt x="485854" y="34762"/>
                      <a:pt x="414825" y="34762"/>
                    </a:cubicBezTo>
                    <a:cubicBezTo>
                      <a:pt x="386414" y="34762"/>
                      <a:pt x="360171" y="43967"/>
                      <a:pt x="338808" y="59561"/>
                    </a:cubicBezTo>
                    <a:cubicBezTo>
                      <a:pt x="330675" y="50897"/>
                      <a:pt x="321458" y="43317"/>
                      <a:pt x="311264" y="37036"/>
                    </a:cubicBezTo>
                    <a:cubicBezTo>
                      <a:pt x="339459" y="13861"/>
                      <a:pt x="375570" y="0"/>
                      <a:pt x="41482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8" name="iṡ1ïḓé">
              <a:extLst>
                <a:ext uri="{FF2B5EF4-FFF2-40B4-BE49-F238E27FC236}">
                  <a16:creationId xmlns:a16="http://schemas.microsoft.com/office/drawing/2014/main" xmlns="" id="{47D644EB-DE02-40D0-9A05-8B6D88378E8B}"/>
                </a:ext>
              </a:extLst>
            </p:cNvPr>
            <p:cNvGrpSpPr/>
            <p:nvPr/>
          </p:nvGrpSpPr>
          <p:grpSpPr>
            <a:xfrm>
              <a:off x="8575534" y="4234557"/>
              <a:ext cx="771525" cy="771525"/>
              <a:chOff x="6757643" y="2082385"/>
              <a:chExt cx="771525" cy="771525"/>
            </a:xfrm>
          </p:grpSpPr>
          <p:sp>
            <p:nvSpPr>
              <p:cNvPr id="40" name="ïṣlîḓé">
                <a:extLst>
                  <a:ext uri="{FF2B5EF4-FFF2-40B4-BE49-F238E27FC236}">
                    <a16:creationId xmlns:a16="http://schemas.microsoft.com/office/drawing/2014/main" xmlns="" id="{AF2EA5C6-5EC6-4BD7-B090-CCD6AA05AED8}"/>
                  </a:ext>
                </a:extLst>
              </p:cNvPr>
              <p:cNvSpPr/>
              <p:nvPr/>
            </p:nvSpPr>
            <p:spPr>
              <a:xfrm rot="10800000" flipV="1">
                <a:off x="6757643" y="2082385"/>
                <a:ext cx="771525" cy="771525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1" name="iś1îḋe">
                <a:extLst>
                  <a:ext uri="{FF2B5EF4-FFF2-40B4-BE49-F238E27FC236}">
                    <a16:creationId xmlns:a16="http://schemas.microsoft.com/office/drawing/2014/main" xmlns="" id="{9FB77DD4-61FB-4D32-B605-FB632FEE8409}"/>
                  </a:ext>
                </a:extLst>
              </p:cNvPr>
              <p:cNvSpPr/>
              <p:nvPr/>
            </p:nvSpPr>
            <p:spPr bwMode="auto">
              <a:xfrm>
                <a:off x="6943035" y="2303391"/>
                <a:ext cx="400740" cy="329510"/>
              </a:xfrm>
              <a:custGeom>
                <a:avLst/>
                <a:gdLst>
                  <a:gd name="connsiteX0" fmla="*/ 179219 w 607596"/>
                  <a:gd name="connsiteY0" fmla="*/ 444417 h 499599"/>
                  <a:gd name="connsiteX1" fmla="*/ 428289 w 607596"/>
                  <a:gd name="connsiteY1" fmla="*/ 444417 h 499599"/>
                  <a:gd name="connsiteX2" fmla="*/ 455973 w 607596"/>
                  <a:gd name="connsiteY2" fmla="*/ 471964 h 499599"/>
                  <a:gd name="connsiteX3" fmla="*/ 428289 w 607596"/>
                  <a:gd name="connsiteY3" fmla="*/ 499599 h 499599"/>
                  <a:gd name="connsiteX4" fmla="*/ 179219 w 607596"/>
                  <a:gd name="connsiteY4" fmla="*/ 499599 h 499599"/>
                  <a:gd name="connsiteX5" fmla="*/ 151624 w 607596"/>
                  <a:gd name="connsiteY5" fmla="*/ 471964 h 499599"/>
                  <a:gd name="connsiteX6" fmla="*/ 179219 w 607596"/>
                  <a:gd name="connsiteY6" fmla="*/ 444417 h 499599"/>
                  <a:gd name="connsiteX7" fmla="*/ 202952 w 607596"/>
                  <a:gd name="connsiteY7" fmla="*/ 186083 h 499599"/>
                  <a:gd name="connsiteX8" fmla="*/ 222485 w 607596"/>
                  <a:gd name="connsiteY8" fmla="*/ 194146 h 499599"/>
                  <a:gd name="connsiteX9" fmla="*/ 301238 w 607596"/>
                  <a:gd name="connsiteY9" fmla="*/ 272776 h 499599"/>
                  <a:gd name="connsiteX10" fmla="*/ 313429 w 607596"/>
                  <a:gd name="connsiteY10" fmla="*/ 271355 h 499599"/>
                  <a:gd name="connsiteX11" fmla="*/ 365931 w 607596"/>
                  <a:gd name="connsiteY11" fmla="*/ 323953 h 499599"/>
                  <a:gd name="connsiteX12" fmla="*/ 313429 w 607596"/>
                  <a:gd name="connsiteY12" fmla="*/ 376462 h 499599"/>
                  <a:gd name="connsiteX13" fmla="*/ 260749 w 607596"/>
                  <a:gd name="connsiteY13" fmla="*/ 323953 h 499599"/>
                  <a:gd name="connsiteX14" fmla="*/ 262173 w 607596"/>
                  <a:gd name="connsiteY14" fmla="*/ 311781 h 499599"/>
                  <a:gd name="connsiteX15" fmla="*/ 183419 w 607596"/>
                  <a:gd name="connsiteY15" fmla="*/ 233150 h 499599"/>
                  <a:gd name="connsiteX16" fmla="*/ 183419 w 607596"/>
                  <a:gd name="connsiteY16" fmla="*/ 194146 h 499599"/>
                  <a:gd name="connsiteX17" fmla="*/ 202952 w 607596"/>
                  <a:gd name="connsiteY17" fmla="*/ 186083 h 499599"/>
                  <a:gd name="connsiteX18" fmla="*/ 303765 w 607596"/>
                  <a:gd name="connsiteY18" fmla="*/ 0 h 499599"/>
                  <a:gd name="connsiteX19" fmla="*/ 518702 w 607596"/>
                  <a:gd name="connsiteY19" fmla="*/ 88715 h 499599"/>
                  <a:gd name="connsiteX20" fmla="*/ 556441 w 607596"/>
                  <a:gd name="connsiteY20" fmla="*/ 472101 h 499599"/>
                  <a:gd name="connsiteX21" fmla="*/ 518079 w 607596"/>
                  <a:gd name="connsiteY21" fmla="*/ 479655 h 499599"/>
                  <a:gd name="connsiteX22" fmla="*/ 510514 w 607596"/>
                  <a:gd name="connsiteY22" fmla="*/ 441352 h 499599"/>
                  <a:gd name="connsiteX23" fmla="*/ 550834 w 607596"/>
                  <a:gd name="connsiteY23" fmla="*/ 331686 h 499599"/>
                  <a:gd name="connsiteX24" fmla="*/ 524844 w 607596"/>
                  <a:gd name="connsiteY24" fmla="*/ 331686 h 499599"/>
                  <a:gd name="connsiteX25" fmla="*/ 497163 w 607596"/>
                  <a:gd name="connsiteY25" fmla="*/ 304047 h 499599"/>
                  <a:gd name="connsiteX26" fmla="*/ 524844 w 607596"/>
                  <a:gd name="connsiteY26" fmla="*/ 276498 h 499599"/>
                  <a:gd name="connsiteX27" fmla="*/ 550834 w 607596"/>
                  <a:gd name="connsiteY27" fmla="*/ 276498 h 499599"/>
                  <a:gd name="connsiteX28" fmla="*/ 498409 w 607596"/>
                  <a:gd name="connsiteY28" fmla="*/ 148791 h 499599"/>
                  <a:gd name="connsiteX29" fmla="*/ 479629 w 607596"/>
                  <a:gd name="connsiteY29" fmla="*/ 167543 h 499599"/>
                  <a:gd name="connsiteX30" fmla="*/ 460048 w 607596"/>
                  <a:gd name="connsiteY30" fmla="*/ 175630 h 499599"/>
                  <a:gd name="connsiteX31" fmla="*/ 440555 w 607596"/>
                  <a:gd name="connsiteY31" fmla="*/ 167543 h 499599"/>
                  <a:gd name="connsiteX32" fmla="*/ 440555 w 607596"/>
                  <a:gd name="connsiteY32" fmla="*/ 128529 h 499599"/>
                  <a:gd name="connsiteX33" fmla="*/ 459425 w 607596"/>
                  <a:gd name="connsiteY33" fmla="*/ 109688 h 499599"/>
                  <a:gd name="connsiteX34" fmla="*/ 330277 w 607596"/>
                  <a:gd name="connsiteY34" fmla="*/ 56544 h 499599"/>
                  <a:gd name="connsiteX35" fmla="*/ 330277 w 607596"/>
                  <a:gd name="connsiteY35" fmla="*/ 82583 h 499599"/>
                  <a:gd name="connsiteX36" fmla="*/ 302597 w 607596"/>
                  <a:gd name="connsiteY36" fmla="*/ 110221 h 499599"/>
                  <a:gd name="connsiteX37" fmla="*/ 275005 w 607596"/>
                  <a:gd name="connsiteY37" fmla="*/ 82583 h 499599"/>
                  <a:gd name="connsiteX38" fmla="*/ 275005 w 607596"/>
                  <a:gd name="connsiteY38" fmla="*/ 56810 h 499599"/>
                  <a:gd name="connsiteX39" fmla="*/ 148171 w 607596"/>
                  <a:gd name="connsiteY39" fmla="*/ 109688 h 499599"/>
                  <a:gd name="connsiteX40" fmla="*/ 167041 w 607596"/>
                  <a:gd name="connsiteY40" fmla="*/ 128529 h 499599"/>
                  <a:gd name="connsiteX41" fmla="*/ 167041 w 607596"/>
                  <a:gd name="connsiteY41" fmla="*/ 167543 h 499599"/>
                  <a:gd name="connsiteX42" fmla="*/ 147459 w 607596"/>
                  <a:gd name="connsiteY42" fmla="*/ 175630 h 499599"/>
                  <a:gd name="connsiteX43" fmla="*/ 127967 w 607596"/>
                  <a:gd name="connsiteY43" fmla="*/ 167543 h 499599"/>
                  <a:gd name="connsiteX44" fmla="*/ 109187 w 607596"/>
                  <a:gd name="connsiteY44" fmla="*/ 148791 h 499599"/>
                  <a:gd name="connsiteX45" fmla="*/ 56673 w 607596"/>
                  <a:gd name="connsiteY45" fmla="*/ 276498 h 499599"/>
                  <a:gd name="connsiteX46" fmla="*/ 82752 w 607596"/>
                  <a:gd name="connsiteY46" fmla="*/ 276498 h 499599"/>
                  <a:gd name="connsiteX47" fmla="*/ 110344 w 607596"/>
                  <a:gd name="connsiteY47" fmla="*/ 304047 h 499599"/>
                  <a:gd name="connsiteX48" fmla="*/ 82752 w 607596"/>
                  <a:gd name="connsiteY48" fmla="*/ 331686 h 499599"/>
                  <a:gd name="connsiteX49" fmla="*/ 56762 w 607596"/>
                  <a:gd name="connsiteY49" fmla="*/ 331686 h 499599"/>
                  <a:gd name="connsiteX50" fmla="*/ 97082 w 607596"/>
                  <a:gd name="connsiteY50" fmla="*/ 441352 h 499599"/>
                  <a:gd name="connsiteX51" fmla="*/ 89517 w 607596"/>
                  <a:gd name="connsiteY51" fmla="*/ 479655 h 499599"/>
                  <a:gd name="connsiteX52" fmla="*/ 74119 w 607596"/>
                  <a:gd name="connsiteY52" fmla="*/ 484365 h 499599"/>
                  <a:gd name="connsiteX53" fmla="*/ 51155 w 607596"/>
                  <a:gd name="connsiteY53" fmla="*/ 472101 h 499599"/>
                  <a:gd name="connsiteX54" fmla="*/ 88894 w 607596"/>
                  <a:gd name="connsiteY54" fmla="*/ 88715 h 499599"/>
                  <a:gd name="connsiteX55" fmla="*/ 303765 w 607596"/>
                  <a:gd name="connsiteY55" fmla="*/ 0 h 499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607596" h="499599">
                    <a:moveTo>
                      <a:pt x="179219" y="444417"/>
                    </a:moveTo>
                    <a:lnTo>
                      <a:pt x="428289" y="444417"/>
                    </a:lnTo>
                    <a:cubicBezTo>
                      <a:pt x="443600" y="444417"/>
                      <a:pt x="455973" y="456769"/>
                      <a:pt x="455973" y="471964"/>
                    </a:cubicBezTo>
                    <a:cubicBezTo>
                      <a:pt x="455973" y="487248"/>
                      <a:pt x="443600" y="499599"/>
                      <a:pt x="428289" y="499599"/>
                    </a:cubicBezTo>
                    <a:lnTo>
                      <a:pt x="179219" y="499599"/>
                    </a:lnTo>
                    <a:cubicBezTo>
                      <a:pt x="163997" y="499599"/>
                      <a:pt x="151624" y="487248"/>
                      <a:pt x="151624" y="471964"/>
                    </a:cubicBezTo>
                    <a:cubicBezTo>
                      <a:pt x="151624" y="456769"/>
                      <a:pt x="163997" y="444417"/>
                      <a:pt x="179219" y="444417"/>
                    </a:cubicBezTo>
                    <a:close/>
                    <a:moveTo>
                      <a:pt x="202952" y="186083"/>
                    </a:moveTo>
                    <a:cubicBezTo>
                      <a:pt x="210026" y="186083"/>
                      <a:pt x="217101" y="188771"/>
                      <a:pt x="222485" y="194146"/>
                    </a:cubicBezTo>
                    <a:lnTo>
                      <a:pt x="301238" y="272776"/>
                    </a:lnTo>
                    <a:cubicBezTo>
                      <a:pt x="305153" y="271888"/>
                      <a:pt x="309247" y="271355"/>
                      <a:pt x="313429" y="271355"/>
                    </a:cubicBezTo>
                    <a:cubicBezTo>
                      <a:pt x="342350" y="271355"/>
                      <a:pt x="365931" y="294989"/>
                      <a:pt x="365931" y="323953"/>
                    </a:cubicBezTo>
                    <a:cubicBezTo>
                      <a:pt x="365931" y="352917"/>
                      <a:pt x="342350" y="376462"/>
                      <a:pt x="313429" y="376462"/>
                    </a:cubicBezTo>
                    <a:cubicBezTo>
                      <a:pt x="284330" y="376462"/>
                      <a:pt x="260749" y="352917"/>
                      <a:pt x="260749" y="323953"/>
                    </a:cubicBezTo>
                    <a:cubicBezTo>
                      <a:pt x="260749" y="319777"/>
                      <a:pt x="261283" y="315690"/>
                      <a:pt x="262173" y="311781"/>
                    </a:cubicBezTo>
                    <a:lnTo>
                      <a:pt x="183419" y="233150"/>
                    </a:lnTo>
                    <a:cubicBezTo>
                      <a:pt x="172652" y="222400"/>
                      <a:pt x="172652" y="204896"/>
                      <a:pt x="183419" y="194146"/>
                    </a:cubicBezTo>
                    <a:cubicBezTo>
                      <a:pt x="188803" y="188771"/>
                      <a:pt x="195878" y="186083"/>
                      <a:pt x="202952" y="186083"/>
                    </a:cubicBezTo>
                    <a:close/>
                    <a:moveTo>
                      <a:pt x="303765" y="0"/>
                    </a:moveTo>
                    <a:cubicBezTo>
                      <a:pt x="381589" y="0"/>
                      <a:pt x="459425" y="29572"/>
                      <a:pt x="518702" y="88715"/>
                    </a:cubicBezTo>
                    <a:cubicBezTo>
                      <a:pt x="621059" y="190916"/>
                      <a:pt x="636902" y="352215"/>
                      <a:pt x="556441" y="472101"/>
                    </a:cubicBezTo>
                    <a:cubicBezTo>
                      <a:pt x="547985" y="484720"/>
                      <a:pt x="530807" y="488097"/>
                      <a:pt x="518079" y="479655"/>
                    </a:cubicBezTo>
                    <a:cubicBezTo>
                      <a:pt x="505441" y="471212"/>
                      <a:pt x="502058" y="454060"/>
                      <a:pt x="510514" y="441352"/>
                    </a:cubicBezTo>
                    <a:cubicBezTo>
                      <a:pt x="533121" y="407670"/>
                      <a:pt x="546472" y="369989"/>
                      <a:pt x="550834" y="331686"/>
                    </a:cubicBezTo>
                    <a:lnTo>
                      <a:pt x="524844" y="331686"/>
                    </a:lnTo>
                    <a:cubicBezTo>
                      <a:pt x="509535" y="331686"/>
                      <a:pt x="497163" y="319333"/>
                      <a:pt x="497163" y="304047"/>
                    </a:cubicBezTo>
                    <a:cubicBezTo>
                      <a:pt x="497163" y="288851"/>
                      <a:pt x="509535" y="276498"/>
                      <a:pt x="524844" y="276498"/>
                    </a:cubicBezTo>
                    <a:lnTo>
                      <a:pt x="550834" y="276498"/>
                    </a:lnTo>
                    <a:cubicBezTo>
                      <a:pt x="545849" y="230641"/>
                      <a:pt x="528226" y="186206"/>
                      <a:pt x="498409" y="148791"/>
                    </a:cubicBezTo>
                    <a:lnTo>
                      <a:pt x="479629" y="167543"/>
                    </a:lnTo>
                    <a:cubicBezTo>
                      <a:pt x="474200" y="172875"/>
                      <a:pt x="467168" y="175630"/>
                      <a:pt x="460048" y="175630"/>
                    </a:cubicBezTo>
                    <a:cubicBezTo>
                      <a:pt x="453016" y="175630"/>
                      <a:pt x="445896" y="172875"/>
                      <a:pt x="440555" y="167543"/>
                    </a:cubicBezTo>
                    <a:cubicBezTo>
                      <a:pt x="429786" y="156789"/>
                      <a:pt x="429786" y="139282"/>
                      <a:pt x="440555" y="128529"/>
                    </a:cubicBezTo>
                    <a:lnTo>
                      <a:pt x="459425" y="109688"/>
                    </a:lnTo>
                    <a:cubicBezTo>
                      <a:pt x="421419" y="79117"/>
                      <a:pt x="376382" y="61432"/>
                      <a:pt x="330277" y="56544"/>
                    </a:cubicBezTo>
                    <a:lnTo>
                      <a:pt x="330277" y="82583"/>
                    </a:lnTo>
                    <a:cubicBezTo>
                      <a:pt x="330277" y="97868"/>
                      <a:pt x="317905" y="110221"/>
                      <a:pt x="302597" y="110221"/>
                    </a:cubicBezTo>
                    <a:cubicBezTo>
                      <a:pt x="287377" y="110221"/>
                      <a:pt x="275005" y="97868"/>
                      <a:pt x="275005" y="82583"/>
                    </a:cubicBezTo>
                    <a:lnTo>
                      <a:pt x="275005" y="56810"/>
                    </a:lnTo>
                    <a:cubicBezTo>
                      <a:pt x="229701" y="62054"/>
                      <a:pt x="185554" y="79650"/>
                      <a:pt x="148171" y="109688"/>
                    </a:cubicBezTo>
                    <a:lnTo>
                      <a:pt x="167041" y="128529"/>
                    </a:lnTo>
                    <a:cubicBezTo>
                      <a:pt x="177810" y="139282"/>
                      <a:pt x="177810" y="156789"/>
                      <a:pt x="167041" y="167543"/>
                    </a:cubicBezTo>
                    <a:cubicBezTo>
                      <a:pt x="161611" y="172875"/>
                      <a:pt x="154580" y="175630"/>
                      <a:pt x="147459" y="175630"/>
                    </a:cubicBezTo>
                    <a:cubicBezTo>
                      <a:pt x="140428" y="175630"/>
                      <a:pt x="133396" y="172875"/>
                      <a:pt x="127967" y="167543"/>
                    </a:cubicBezTo>
                    <a:lnTo>
                      <a:pt x="109187" y="148791"/>
                    </a:lnTo>
                    <a:cubicBezTo>
                      <a:pt x="79370" y="186206"/>
                      <a:pt x="61747" y="230641"/>
                      <a:pt x="56673" y="276498"/>
                    </a:cubicBezTo>
                    <a:lnTo>
                      <a:pt x="82752" y="276498"/>
                    </a:lnTo>
                    <a:cubicBezTo>
                      <a:pt x="97972" y="276498"/>
                      <a:pt x="110344" y="288851"/>
                      <a:pt x="110344" y="304047"/>
                    </a:cubicBezTo>
                    <a:cubicBezTo>
                      <a:pt x="110344" y="319333"/>
                      <a:pt x="97972" y="331686"/>
                      <a:pt x="82752" y="331686"/>
                    </a:cubicBezTo>
                    <a:lnTo>
                      <a:pt x="56762" y="331686"/>
                    </a:lnTo>
                    <a:cubicBezTo>
                      <a:pt x="61124" y="369989"/>
                      <a:pt x="74475" y="407670"/>
                      <a:pt x="97082" y="441352"/>
                    </a:cubicBezTo>
                    <a:cubicBezTo>
                      <a:pt x="105538" y="454060"/>
                      <a:pt x="102155" y="471212"/>
                      <a:pt x="89517" y="479655"/>
                    </a:cubicBezTo>
                    <a:cubicBezTo>
                      <a:pt x="84799" y="482854"/>
                      <a:pt x="79459" y="484365"/>
                      <a:pt x="74119" y="484365"/>
                    </a:cubicBezTo>
                    <a:cubicBezTo>
                      <a:pt x="65218" y="484365"/>
                      <a:pt x="56495" y="480010"/>
                      <a:pt x="51155" y="472101"/>
                    </a:cubicBezTo>
                    <a:cubicBezTo>
                      <a:pt x="-29306" y="352215"/>
                      <a:pt x="-13463" y="190916"/>
                      <a:pt x="88894" y="88715"/>
                    </a:cubicBezTo>
                    <a:cubicBezTo>
                      <a:pt x="148127" y="29572"/>
                      <a:pt x="225940" y="0"/>
                      <a:pt x="30376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19" name="ísľíďé">
              <a:extLst>
                <a:ext uri="{FF2B5EF4-FFF2-40B4-BE49-F238E27FC236}">
                  <a16:creationId xmlns:a16="http://schemas.microsoft.com/office/drawing/2014/main" xmlns="" id="{EC097C9E-C4AB-4963-B5A2-B2D2DBAE3211}"/>
                </a:ext>
              </a:extLst>
            </p:cNvPr>
            <p:cNvSpPr/>
            <p:nvPr/>
          </p:nvSpPr>
          <p:spPr>
            <a:xfrm>
              <a:off x="806804" y="3702091"/>
              <a:ext cx="1460146" cy="43256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t">
              <a:normAutofit/>
            </a:bodyPr>
            <a:lstStyle/>
            <a:p>
              <a:pPr algn="ctr"/>
              <a:r>
                <a:rPr lang="en-US" altLang="zh-CN" sz="1400" b="1" i="1" dirty="0">
                  <a:solidFill>
                    <a:schemeClr val="tx1"/>
                  </a:solidFill>
                </a:rPr>
                <a:t>2012</a:t>
              </a:r>
            </a:p>
          </p:txBody>
        </p:sp>
        <p:sp>
          <p:nvSpPr>
            <p:cNvPr id="20" name="ísliḓê">
              <a:extLst>
                <a:ext uri="{FF2B5EF4-FFF2-40B4-BE49-F238E27FC236}">
                  <a16:creationId xmlns:a16="http://schemas.microsoft.com/office/drawing/2014/main" xmlns="" id="{3396F4BF-7C03-46A2-ABA7-C044BD83297B}"/>
                </a:ext>
              </a:extLst>
            </p:cNvPr>
            <p:cNvSpPr/>
            <p:nvPr/>
          </p:nvSpPr>
          <p:spPr>
            <a:xfrm>
              <a:off x="4519011" y="3702091"/>
              <a:ext cx="1460146" cy="43256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t">
              <a:normAutofit/>
            </a:bodyPr>
            <a:lstStyle/>
            <a:p>
              <a:pPr algn="ctr"/>
              <a:r>
                <a:rPr lang="en-US" altLang="zh-CN" sz="1400" b="1" i="1" dirty="0">
                  <a:solidFill>
                    <a:schemeClr val="tx1"/>
                  </a:solidFill>
                </a:rPr>
                <a:t>2014</a:t>
              </a:r>
            </a:p>
          </p:txBody>
        </p:sp>
        <p:sp>
          <p:nvSpPr>
            <p:cNvPr id="21" name="i$ḻïdè">
              <a:extLst>
                <a:ext uri="{FF2B5EF4-FFF2-40B4-BE49-F238E27FC236}">
                  <a16:creationId xmlns:a16="http://schemas.microsoft.com/office/drawing/2014/main" xmlns="" id="{F2559B8F-8B0C-4CDE-BAF4-7BA5FE7A532D}"/>
                </a:ext>
              </a:extLst>
            </p:cNvPr>
            <p:cNvSpPr/>
            <p:nvPr/>
          </p:nvSpPr>
          <p:spPr>
            <a:xfrm>
              <a:off x="8231218" y="3702091"/>
              <a:ext cx="1460146" cy="43256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t">
              <a:normAutofit/>
            </a:bodyPr>
            <a:lstStyle/>
            <a:p>
              <a:pPr algn="ctr"/>
              <a:r>
                <a:rPr lang="en-US" altLang="zh-CN" sz="1400" b="1" i="1" dirty="0">
                  <a:solidFill>
                    <a:schemeClr val="tx1"/>
                  </a:solidFill>
                </a:rPr>
                <a:t>2017</a:t>
              </a:r>
            </a:p>
          </p:txBody>
        </p:sp>
        <p:grpSp>
          <p:nvGrpSpPr>
            <p:cNvPr id="22" name="iṥľïdê">
              <a:extLst>
                <a:ext uri="{FF2B5EF4-FFF2-40B4-BE49-F238E27FC236}">
                  <a16:creationId xmlns:a16="http://schemas.microsoft.com/office/drawing/2014/main" xmlns="" id="{41A3EDF6-B003-4030-BA74-05FF67D8F83D}"/>
                </a:ext>
              </a:extLst>
            </p:cNvPr>
            <p:cNvGrpSpPr/>
            <p:nvPr/>
          </p:nvGrpSpPr>
          <p:grpSpPr>
            <a:xfrm>
              <a:off x="757655" y="5006079"/>
              <a:ext cx="1558441" cy="1143954"/>
              <a:chOff x="1163789" y="2274621"/>
              <a:chExt cx="1436954" cy="1143954"/>
            </a:xfrm>
          </p:grpSpPr>
          <p:sp>
            <p:nvSpPr>
              <p:cNvPr id="38" name="ïṡļïḋè">
                <a:extLst>
                  <a:ext uri="{FF2B5EF4-FFF2-40B4-BE49-F238E27FC236}">
                    <a16:creationId xmlns:a16="http://schemas.microsoft.com/office/drawing/2014/main" xmlns="" id="{810C5ABB-1E55-47D5-86C8-A67448638C85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9" name="ïśľïḓe">
                <a:extLst>
                  <a:ext uri="{FF2B5EF4-FFF2-40B4-BE49-F238E27FC236}">
                    <a16:creationId xmlns:a16="http://schemas.microsoft.com/office/drawing/2014/main" xmlns="" id="{9398C2DB-B388-48AE-B50C-FA0EB76B8153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23" name="iś1iḓê">
              <a:extLst>
                <a:ext uri="{FF2B5EF4-FFF2-40B4-BE49-F238E27FC236}">
                  <a16:creationId xmlns:a16="http://schemas.microsoft.com/office/drawing/2014/main" xmlns="" id="{C46CDABD-9740-4B13-AB21-EC81C79746B4}"/>
                </a:ext>
              </a:extLst>
            </p:cNvPr>
            <p:cNvGrpSpPr/>
            <p:nvPr/>
          </p:nvGrpSpPr>
          <p:grpSpPr>
            <a:xfrm>
              <a:off x="4469863" y="5006079"/>
              <a:ext cx="1558441" cy="1143954"/>
              <a:chOff x="1163789" y="2274621"/>
              <a:chExt cx="1436954" cy="1143954"/>
            </a:xfrm>
          </p:grpSpPr>
          <p:sp>
            <p:nvSpPr>
              <p:cNvPr id="36" name="ïślïḑé">
                <a:extLst>
                  <a:ext uri="{FF2B5EF4-FFF2-40B4-BE49-F238E27FC236}">
                    <a16:creationId xmlns:a16="http://schemas.microsoft.com/office/drawing/2014/main" xmlns="" id="{DFEB3171-A215-40E0-8BBB-FEB9CA9C9DD4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7" name="îṧlíḍê">
                <a:extLst>
                  <a:ext uri="{FF2B5EF4-FFF2-40B4-BE49-F238E27FC236}">
                    <a16:creationId xmlns:a16="http://schemas.microsoft.com/office/drawing/2014/main" xmlns="" id="{BFEA8B20-9106-4EAE-9CDC-8F9041594409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24" name="íšļíḋe">
              <a:extLst>
                <a:ext uri="{FF2B5EF4-FFF2-40B4-BE49-F238E27FC236}">
                  <a16:creationId xmlns:a16="http://schemas.microsoft.com/office/drawing/2014/main" xmlns="" id="{31D29B33-3D9F-4891-831A-5223AF10A43F}"/>
                </a:ext>
              </a:extLst>
            </p:cNvPr>
            <p:cNvGrpSpPr/>
            <p:nvPr/>
          </p:nvGrpSpPr>
          <p:grpSpPr>
            <a:xfrm>
              <a:off x="8182071" y="5006079"/>
              <a:ext cx="1558441" cy="1143954"/>
              <a:chOff x="1163789" y="2274621"/>
              <a:chExt cx="1436954" cy="1143954"/>
            </a:xfrm>
          </p:grpSpPr>
          <p:sp>
            <p:nvSpPr>
              <p:cNvPr id="34" name="iŝḷiḑé">
                <a:extLst>
                  <a:ext uri="{FF2B5EF4-FFF2-40B4-BE49-F238E27FC236}">
                    <a16:creationId xmlns:a16="http://schemas.microsoft.com/office/drawing/2014/main" xmlns="" id="{AAE6A0FC-7245-46F4-946B-8742FFE6AAB3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5" name="îṡlîḓê">
                <a:extLst>
                  <a:ext uri="{FF2B5EF4-FFF2-40B4-BE49-F238E27FC236}">
                    <a16:creationId xmlns:a16="http://schemas.microsoft.com/office/drawing/2014/main" xmlns="" id="{B4D97359-5C06-4EC1-AFD8-034A85A515AE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25" name="ï$liḑê">
              <a:extLst>
                <a:ext uri="{FF2B5EF4-FFF2-40B4-BE49-F238E27FC236}">
                  <a16:creationId xmlns:a16="http://schemas.microsoft.com/office/drawing/2014/main" xmlns="" id="{BDC98555-F7A5-495D-BED6-50CE9109A6C2}"/>
                </a:ext>
              </a:extLst>
            </p:cNvPr>
            <p:cNvGrpSpPr/>
            <p:nvPr/>
          </p:nvGrpSpPr>
          <p:grpSpPr>
            <a:xfrm>
              <a:off x="2529627" y="1130300"/>
              <a:ext cx="1558441" cy="1143954"/>
              <a:chOff x="1163789" y="2274621"/>
              <a:chExt cx="1436954" cy="1143954"/>
            </a:xfrm>
          </p:grpSpPr>
          <p:sp>
            <p:nvSpPr>
              <p:cNvPr id="32" name="îṣḻiḑé">
                <a:extLst>
                  <a:ext uri="{FF2B5EF4-FFF2-40B4-BE49-F238E27FC236}">
                    <a16:creationId xmlns:a16="http://schemas.microsoft.com/office/drawing/2014/main" xmlns="" id="{48784A01-8F2D-4604-8140-07FB629A2678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3" name="iśľiḋé">
                <a:extLst>
                  <a:ext uri="{FF2B5EF4-FFF2-40B4-BE49-F238E27FC236}">
                    <a16:creationId xmlns:a16="http://schemas.microsoft.com/office/drawing/2014/main" xmlns="" id="{72671FC7-B83E-4CCC-86B8-F925DC6D4C67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26" name="iŝļíḋe">
              <a:extLst>
                <a:ext uri="{FF2B5EF4-FFF2-40B4-BE49-F238E27FC236}">
                  <a16:creationId xmlns:a16="http://schemas.microsoft.com/office/drawing/2014/main" xmlns="" id="{3F3F0307-6354-44CC-8913-E5506FE5D71B}"/>
                </a:ext>
              </a:extLst>
            </p:cNvPr>
            <p:cNvGrpSpPr/>
            <p:nvPr/>
          </p:nvGrpSpPr>
          <p:grpSpPr>
            <a:xfrm>
              <a:off x="6223507" y="1130300"/>
              <a:ext cx="1558441" cy="1143954"/>
              <a:chOff x="1163789" y="2274621"/>
              <a:chExt cx="1436954" cy="1143954"/>
            </a:xfrm>
          </p:grpSpPr>
          <p:sp>
            <p:nvSpPr>
              <p:cNvPr id="30" name="î$ļíḋè">
                <a:extLst>
                  <a:ext uri="{FF2B5EF4-FFF2-40B4-BE49-F238E27FC236}">
                    <a16:creationId xmlns:a16="http://schemas.microsoft.com/office/drawing/2014/main" xmlns="" id="{531DAD96-5EDF-4B12-8C99-C65926F080DB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1" name="iṣḻîḓé">
                <a:extLst>
                  <a:ext uri="{FF2B5EF4-FFF2-40B4-BE49-F238E27FC236}">
                    <a16:creationId xmlns:a16="http://schemas.microsoft.com/office/drawing/2014/main" xmlns="" id="{053F69BA-4166-4182-9EA5-375A625D2B1B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27" name="ísļîḓe">
              <a:extLst>
                <a:ext uri="{FF2B5EF4-FFF2-40B4-BE49-F238E27FC236}">
                  <a16:creationId xmlns:a16="http://schemas.microsoft.com/office/drawing/2014/main" xmlns="" id="{19A0CA30-92DD-4E8F-9934-FFEBBDA8A1CD}"/>
                </a:ext>
              </a:extLst>
            </p:cNvPr>
            <p:cNvGrpSpPr/>
            <p:nvPr/>
          </p:nvGrpSpPr>
          <p:grpSpPr>
            <a:xfrm>
              <a:off x="9849525" y="1130300"/>
              <a:ext cx="1558441" cy="1143954"/>
              <a:chOff x="1163789" y="2274621"/>
              <a:chExt cx="1436954" cy="1143954"/>
            </a:xfrm>
          </p:grpSpPr>
          <p:sp>
            <p:nvSpPr>
              <p:cNvPr id="28" name="îṥļïḋè">
                <a:extLst>
                  <a:ext uri="{FF2B5EF4-FFF2-40B4-BE49-F238E27FC236}">
                    <a16:creationId xmlns:a16="http://schemas.microsoft.com/office/drawing/2014/main" xmlns="" id="{74EB3802-E2A5-487C-97E0-8600CBC4511D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9" name="ï$ļíḋê">
                <a:extLst>
                  <a:ext uri="{FF2B5EF4-FFF2-40B4-BE49-F238E27FC236}">
                    <a16:creationId xmlns:a16="http://schemas.microsoft.com/office/drawing/2014/main" xmlns="" id="{CB927B57-1E97-4A8D-BF6A-D90A7BD3912D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6026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EB01EDE-7E3E-4420-A3BF-3E2DC7AE24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CF8B282-C617-48A9-A4C1-76292F7F4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3A0686F-62FC-44F8-B3D6-B3E1560B7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192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9458211-4F85-4C0C-9064-5AF46C1B2D2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2053468"/>
            <a:ext cx="10858500" cy="3628471"/>
            <a:chOff x="660400" y="2053468"/>
            <a:chExt cx="10858500" cy="3628471"/>
          </a:xfrm>
        </p:grpSpPr>
        <p:grpSp>
          <p:nvGrpSpPr>
            <p:cNvPr id="6" name="iṥlíḓé">
              <a:extLst>
                <a:ext uri="{FF2B5EF4-FFF2-40B4-BE49-F238E27FC236}">
                  <a16:creationId xmlns:a16="http://schemas.microsoft.com/office/drawing/2014/main" xmlns="" id="{243BB1D3-59C2-4FF6-B55A-FD1F6D20E691}"/>
                </a:ext>
              </a:extLst>
            </p:cNvPr>
            <p:cNvGrpSpPr/>
            <p:nvPr/>
          </p:nvGrpSpPr>
          <p:grpSpPr>
            <a:xfrm>
              <a:off x="4924423" y="2073100"/>
              <a:ext cx="2343149" cy="3409535"/>
              <a:chOff x="4748744" y="1457816"/>
              <a:chExt cx="2709330" cy="3942368"/>
            </a:xfrm>
          </p:grpSpPr>
          <p:sp>
            <p:nvSpPr>
              <p:cNvPr id="38" name="îŝļïďê">
                <a:extLst>
                  <a:ext uri="{FF2B5EF4-FFF2-40B4-BE49-F238E27FC236}">
                    <a16:creationId xmlns:a16="http://schemas.microsoft.com/office/drawing/2014/main" xmlns="" id="{4A692A5F-FA6A-4C0E-959F-316A4E0833ED}"/>
                  </a:ext>
                </a:extLst>
              </p:cNvPr>
              <p:cNvSpPr/>
              <p:nvPr/>
            </p:nvSpPr>
            <p:spPr>
              <a:xfrm>
                <a:off x="5610225" y="4518053"/>
                <a:ext cx="986367" cy="8821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62" y="0"/>
                    </a:moveTo>
                    <a:cubicBezTo>
                      <a:pt x="789" y="0"/>
                      <a:pt x="0" y="971"/>
                      <a:pt x="0" y="2173"/>
                    </a:cubicBezTo>
                    <a:cubicBezTo>
                      <a:pt x="0" y="3375"/>
                      <a:pt x="789" y="4346"/>
                      <a:pt x="1762" y="4346"/>
                    </a:cubicBezTo>
                    <a:lnTo>
                      <a:pt x="19844" y="4346"/>
                    </a:lnTo>
                    <a:cubicBezTo>
                      <a:pt x="20816" y="4346"/>
                      <a:pt x="21600" y="3375"/>
                      <a:pt x="21600" y="2173"/>
                    </a:cubicBezTo>
                    <a:cubicBezTo>
                      <a:pt x="21600" y="971"/>
                      <a:pt x="20816" y="0"/>
                      <a:pt x="19844" y="0"/>
                    </a:cubicBezTo>
                    <a:lnTo>
                      <a:pt x="1762" y="0"/>
                    </a:lnTo>
                    <a:close/>
                    <a:moveTo>
                      <a:pt x="1762" y="5941"/>
                    </a:moveTo>
                    <a:cubicBezTo>
                      <a:pt x="789" y="5941"/>
                      <a:pt x="0" y="6911"/>
                      <a:pt x="0" y="8114"/>
                    </a:cubicBezTo>
                    <a:cubicBezTo>
                      <a:pt x="0" y="9316"/>
                      <a:pt x="789" y="10295"/>
                      <a:pt x="1762" y="10295"/>
                    </a:cubicBezTo>
                    <a:lnTo>
                      <a:pt x="19844" y="10295"/>
                    </a:lnTo>
                    <a:cubicBezTo>
                      <a:pt x="20816" y="10295"/>
                      <a:pt x="21600" y="9316"/>
                      <a:pt x="21600" y="8114"/>
                    </a:cubicBezTo>
                    <a:cubicBezTo>
                      <a:pt x="21600" y="6911"/>
                      <a:pt x="20816" y="5941"/>
                      <a:pt x="19844" y="5941"/>
                    </a:cubicBezTo>
                    <a:lnTo>
                      <a:pt x="1762" y="5941"/>
                    </a:lnTo>
                    <a:close/>
                    <a:moveTo>
                      <a:pt x="2935" y="11890"/>
                    </a:moveTo>
                    <a:cubicBezTo>
                      <a:pt x="2935" y="17257"/>
                      <a:pt x="6463" y="21600"/>
                      <a:pt x="10806" y="21600"/>
                    </a:cubicBezTo>
                    <a:cubicBezTo>
                      <a:pt x="15149" y="21600"/>
                      <a:pt x="18665" y="17257"/>
                      <a:pt x="18665" y="11890"/>
                    </a:cubicBezTo>
                    <a:lnTo>
                      <a:pt x="2935" y="1189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ïṣḷiḑé">
                <a:extLst>
                  <a:ext uri="{FF2B5EF4-FFF2-40B4-BE49-F238E27FC236}">
                    <a16:creationId xmlns:a16="http://schemas.microsoft.com/office/drawing/2014/main" xmlns="" id="{27F4F9DB-13C8-4A0D-95A9-4841A3AEE623}"/>
                  </a:ext>
                </a:extLst>
              </p:cNvPr>
              <p:cNvSpPr/>
              <p:nvPr/>
            </p:nvSpPr>
            <p:spPr>
              <a:xfrm rot="10800000" flipH="1">
                <a:off x="4748744" y="1457816"/>
                <a:ext cx="2709330" cy="29275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9" h="21600" extrusionOk="0">
                    <a:moveTo>
                      <a:pt x="7049" y="0"/>
                    </a:moveTo>
                    <a:cubicBezTo>
                      <a:pt x="6119" y="0"/>
                      <a:pt x="5347" y="496"/>
                      <a:pt x="4884" y="1296"/>
                    </a:cubicBezTo>
                    <a:cubicBezTo>
                      <a:pt x="4879" y="1304"/>
                      <a:pt x="4873" y="1309"/>
                      <a:pt x="4868" y="1317"/>
                    </a:cubicBezTo>
                    <a:cubicBezTo>
                      <a:pt x="4579" y="1826"/>
                      <a:pt x="4414" y="2458"/>
                      <a:pt x="4414" y="3163"/>
                    </a:cubicBezTo>
                    <a:cubicBezTo>
                      <a:pt x="4414" y="4287"/>
                      <a:pt x="4946" y="5167"/>
                      <a:pt x="5927" y="5792"/>
                    </a:cubicBezTo>
                    <a:cubicBezTo>
                      <a:pt x="6617" y="6233"/>
                      <a:pt x="7467" y="6205"/>
                      <a:pt x="8458" y="5707"/>
                    </a:cubicBezTo>
                    <a:cubicBezTo>
                      <a:pt x="8616" y="5627"/>
                      <a:pt x="8806" y="5692"/>
                      <a:pt x="8884" y="5853"/>
                    </a:cubicBezTo>
                    <a:cubicBezTo>
                      <a:pt x="8961" y="6015"/>
                      <a:pt x="8898" y="6210"/>
                      <a:pt x="8740" y="6290"/>
                    </a:cubicBezTo>
                    <a:cubicBezTo>
                      <a:pt x="7244" y="7042"/>
                      <a:pt x="6200" y="6737"/>
                      <a:pt x="5588" y="6347"/>
                    </a:cubicBezTo>
                    <a:cubicBezTo>
                      <a:pt x="4260" y="5500"/>
                      <a:pt x="3777" y="4241"/>
                      <a:pt x="3777" y="3163"/>
                    </a:cubicBezTo>
                    <a:cubicBezTo>
                      <a:pt x="3777" y="2561"/>
                      <a:pt x="3881" y="2004"/>
                      <a:pt x="4068" y="1512"/>
                    </a:cubicBezTo>
                    <a:cubicBezTo>
                      <a:pt x="2816" y="1773"/>
                      <a:pt x="1899" y="2928"/>
                      <a:pt x="1899" y="4353"/>
                    </a:cubicBezTo>
                    <a:cubicBezTo>
                      <a:pt x="1899" y="4842"/>
                      <a:pt x="1943" y="4968"/>
                      <a:pt x="2050" y="5275"/>
                    </a:cubicBezTo>
                    <a:cubicBezTo>
                      <a:pt x="2074" y="5342"/>
                      <a:pt x="2101" y="5418"/>
                      <a:pt x="2130" y="5503"/>
                    </a:cubicBezTo>
                    <a:cubicBezTo>
                      <a:pt x="2186" y="5673"/>
                      <a:pt x="2093" y="5857"/>
                      <a:pt x="1927" y="5915"/>
                    </a:cubicBezTo>
                    <a:cubicBezTo>
                      <a:pt x="1893" y="5926"/>
                      <a:pt x="1861" y="5935"/>
                      <a:pt x="1827" y="5935"/>
                    </a:cubicBezTo>
                    <a:cubicBezTo>
                      <a:pt x="1694" y="5935"/>
                      <a:pt x="1570" y="5847"/>
                      <a:pt x="1525" y="5711"/>
                    </a:cubicBezTo>
                    <a:cubicBezTo>
                      <a:pt x="1498" y="5630"/>
                      <a:pt x="1471" y="5559"/>
                      <a:pt x="1449" y="5495"/>
                    </a:cubicBezTo>
                    <a:cubicBezTo>
                      <a:pt x="1402" y="5361"/>
                      <a:pt x="1367" y="5252"/>
                      <a:pt x="1338" y="5136"/>
                    </a:cubicBezTo>
                    <a:cubicBezTo>
                      <a:pt x="965" y="5547"/>
                      <a:pt x="725" y="6087"/>
                      <a:pt x="645" y="7023"/>
                    </a:cubicBezTo>
                    <a:cubicBezTo>
                      <a:pt x="1242" y="6525"/>
                      <a:pt x="2001" y="6224"/>
                      <a:pt x="2830" y="6224"/>
                    </a:cubicBezTo>
                    <a:cubicBezTo>
                      <a:pt x="2831" y="6224"/>
                      <a:pt x="2834" y="6224"/>
                      <a:pt x="2834" y="6224"/>
                    </a:cubicBezTo>
                    <a:cubicBezTo>
                      <a:pt x="3606" y="6224"/>
                      <a:pt x="4337" y="6477"/>
                      <a:pt x="4947" y="6958"/>
                    </a:cubicBezTo>
                    <a:cubicBezTo>
                      <a:pt x="5087" y="7068"/>
                      <a:pt x="5111" y="7276"/>
                      <a:pt x="5003" y="7419"/>
                    </a:cubicBezTo>
                    <a:cubicBezTo>
                      <a:pt x="4896" y="7562"/>
                      <a:pt x="4697" y="7586"/>
                      <a:pt x="4557" y="7476"/>
                    </a:cubicBezTo>
                    <a:cubicBezTo>
                      <a:pt x="4059" y="7083"/>
                      <a:pt x="3461" y="6877"/>
                      <a:pt x="2830" y="6877"/>
                    </a:cubicBezTo>
                    <a:cubicBezTo>
                      <a:pt x="1269" y="6877"/>
                      <a:pt x="0" y="8176"/>
                      <a:pt x="0" y="9775"/>
                    </a:cubicBezTo>
                    <a:cubicBezTo>
                      <a:pt x="0" y="10440"/>
                      <a:pt x="216" y="11066"/>
                      <a:pt x="621" y="11585"/>
                    </a:cubicBezTo>
                    <a:cubicBezTo>
                      <a:pt x="626" y="11591"/>
                      <a:pt x="629" y="11599"/>
                      <a:pt x="633" y="11605"/>
                    </a:cubicBezTo>
                    <a:cubicBezTo>
                      <a:pt x="640" y="11616"/>
                      <a:pt x="647" y="11626"/>
                      <a:pt x="653" y="11638"/>
                    </a:cubicBezTo>
                    <a:cubicBezTo>
                      <a:pt x="658" y="11647"/>
                      <a:pt x="661" y="11657"/>
                      <a:pt x="665" y="11666"/>
                    </a:cubicBezTo>
                    <a:cubicBezTo>
                      <a:pt x="669" y="11676"/>
                      <a:pt x="674" y="11684"/>
                      <a:pt x="677" y="11695"/>
                    </a:cubicBezTo>
                    <a:cubicBezTo>
                      <a:pt x="680" y="11705"/>
                      <a:pt x="679" y="11713"/>
                      <a:pt x="681" y="11723"/>
                    </a:cubicBezTo>
                    <a:cubicBezTo>
                      <a:pt x="683" y="11734"/>
                      <a:pt x="688" y="11745"/>
                      <a:pt x="689" y="11756"/>
                    </a:cubicBezTo>
                    <a:cubicBezTo>
                      <a:pt x="690" y="11766"/>
                      <a:pt x="689" y="11778"/>
                      <a:pt x="689" y="11788"/>
                    </a:cubicBezTo>
                    <a:cubicBezTo>
                      <a:pt x="689" y="11799"/>
                      <a:pt x="690" y="11810"/>
                      <a:pt x="689" y="11821"/>
                    </a:cubicBezTo>
                    <a:cubicBezTo>
                      <a:pt x="688" y="11834"/>
                      <a:pt x="683" y="11845"/>
                      <a:pt x="681" y="11858"/>
                    </a:cubicBezTo>
                    <a:cubicBezTo>
                      <a:pt x="679" y="11865"/>
                      <a:pt x="679" y="11871"/>
                      <a:pt x="677" y="11878"/>
                    </a:cubicBezTo>
                    <a:lnTo>
                      <a:pt x="669" y="11907"/>
                    </a:lnTo>
                    <a:cubicBezTo>
                      <a:pt x="595" y="12167"/>
                      <a:pt x="546" y="12341"/>
                      <a:pt x="546" y="12596"/>
                    </a:cubicBezTo>
                    <a:cubicBezTo>
                      <a:pt x="546" y="13181"/>
                      <a:pt x="753" y="13727"/>
                      <a:pt x="1174" y="14255"/>
                    </a:cubicBezTo>
                    <a:cubicBezTo>
                      <a:pt x="1331" y="13954"/>
                      <a:pt x="1541" y="13684"/>
                      <a:pt x="1799" y="13456"/>
                    </a:cubicBezTo>
                    <a:cubicBezTo>
                      <a:pt x="2333" y="12983"/>
                      <a:pt x="3324" y="12473"/>
                      <a:pt x="5027" y="12726"/>
                    </a:cubicBezTo>
                    <a:cubicBezTo>
                      <a:pt x="5201" y="12752"/>
                      <a:pt x="5323" y="12919"/>
                      <a:pt x="5298" y="13097"/>
                    </a:cubicBezTo>
                    <a:cubicBezTo>
                      <a:pt x="5272" y="13275"/>
                      <a:pt x="5110" y="13397"/>
                      <a:pt x="4936" y="13370"/>
                    </a:cubicBezTo>
                    <a:cubicBezTo>
                      <a:pt x="3776" y="13197"/>
                      <a:pt x="2838" y="13399"/>
                      <a:pt x="2217" y="13949"/>
                    </a:cubicBezTo>
                    <a:cubicBezTo>
                      <a:pt x="1740" y="14371"/>
                      <a:pt x="1477" y="14979"/>
                      <a:pt x="1477" y="15665"/>
                    </a:cubicBezTo>
                    <a:cubicBezTo>
                      <a:pt x="1477" y="16627"/>
                      <a:pt x="2368" y="17561"/>
                      <a:pt x="3204" y="17952"/>
                    </a:cubicBezTo>
                    <a:cubicBezTo>
                      <a:pt x="3207" y="17953"/>
                      <a:pt x="3206" y="17955"/>
                      <a:pt x="3208" y="17956"/>
                    </a:cubicBezTo>
                    <a:cubicBezTo>
                      <a:pt x="3218" y="17961"/>
                      <a:pt x="3227" y="17966"/>
                      <a:pt x="3236" y="17972"/>
                    </a:cubicBezTo>
                    <a:cubicBezTo>
                      <a:pt x="3245" y="17978"/>
                      <a:pt x="3256" y="17982"/>
                      <a:pt x="3264" y="17988"/>
                    </a:cubicBezTo>
                    <a:cubicBezTo>
                      <a:pt x="3272" y="17995"/>
                      <a:pt x="3280" y="18002"/>
                      <a:pt x="3288" y="18009"/>
                    </a:cubicBezTo>
                    <a:cubicBezTo>
                      <a:pt x="3295" y="18016"/>
                      <a:pt x="3301" y="18026"/>
                      <a:pt x="3308" y="18033"/>
                    </a:cubicBezTo>
                    <a:cubicBezTo>
                      <a:pt x="3314" y="18041"/>
                      <a:pt x="3322" y="18049"/>
                      <a:pt x="3328" y="18058"/>
                    </a:cubicBezTo>
                    <a:cubicBezTo>
                      <a:pt x="3334" y="18067"/>
                      <a:pt x="3338" y="18073"/>
                      <a:pt x="3344" y="18082"/>
                    </a:cubicBezTo>
                    <a:cubicBezTo>
                      <a:pt x="3348" y="18090"/>
                      <a:pt x="3352" y="18102"/>
                      <a:pt x="3355" y="18111"/>
                    </a:cubicBezTo>
                    <a:cubicBezTo>
                      <a:pt x="3361" y="18122"/>
                      <a:pt x="3368" y="18132"/>
                      <a:pt x="3371" y="18143"/>
                    </a:cubicBezTo>
                    <a:cubicBezTo>
                      <a:pt x="3372" y="18146"/>
                      <a:pt x="3375" y="18145"/>
                      <a:pt x="3375" y="18147"/>
                    </a:cubicBezTo>
                    <a:cubicBezTo>
                      <a:pt x="3781" y="19429"/>
                      <a:pt x="4378" y="19894"/>
                      <a:pt x="5827" y="19961"/>
                    </a:cubicBezTo>
                    <a:cubicBezTo>
                      <a:pt x="5800" y="19794"/>
                      <a:pt x="5783" y="19625"/>
                      <a:pt x="5783" y="19452"/>
                    </a:cubicBezTo>
                    <a:cubicBezTo>
                      <a:pt x="5783" y="17906"/>
                      <a:pt x="6913" y="16647"/>
                      <a:pt x="8299" y="16647"/>
                    </a:cubicBezTo>
                    <a:cubicBezTo>
                      <a:pt x="8400" y="16647"/>
                      <a:pt x="8501" y="16655"/>
                      <a:pt x="8601" y="16668"/>
                    </a:cubicBezTo>
                    <a:cubicBezTo>
                      <a:pt x="8775" y="16691"/>
                      <a:pt x="8898" y="16852"/>
                      <a:pt x="8876" y="17031"/>
                    </a:cubicBezTo>
                    <a:cubicBezTo>
                      <a:pt x="8853" y="17209"/>
                      <a:pt x="8694" y="17334"/>
                      <a:pt x="8517" y="17312"/>
                    </a:cubicBezTo>
                    <a:cubicBezTo>
                      <a:pt x="8445" y="17302"/>
                      <a:pt x="8373" y="17300"/>
                      <a:pt x="8299" y="17300"/>
                    </a:cubicBezTo>
                    <a:cubicBezTo>
                      <a:pt x="7264" y="17300"/>
                      <a:pt x="6420" y="18266"/>
                      <a:pt x="6420" y="19452"/>
                    </a:cubicBezTo>
                    <a:cubicBezTo>
                      <a:pt x="6420" y="19914"/>
                      <a:pt x="6548" y="20352"/>
                      <a:pt x="6786" y="20724"/>
                    </a:cubicBezTo>
                    <a:cubicBezTo>
                      <a:pt x="7139" y="21274"/>
                      <a:pt x="7704" y="21600"/>
                      <a:pt x="8299" y="21600"/>
                    </a:cubicBezTo>
                    <a:cubicBezTo>
                      <a:pt x="9392" y="21600"/>
                      <a:pt x="9883" y="20523"/>
                      <a:pt x="9883" y="19452"/>
                    </a:cubicBezTo>
                    <a:cubicBezTo>
                      <a:pt x="9883" y="19412"/>
                      <a:pt x="9881" y="17747"/>
                      <a:pt x="9879" y="15473"/>
                    </a:cubicBezTo>
                    <a:cubicBezTo>
                      <a:pt x="9879" y="15473"/>
                      <a:pt x="9879" y="15470"/>
                      <a:pt x="9879" y="15469"/>
                    </a:cubicBezTo>
                    <a:cubicBezTo>
                      <a:pt x="9876" y="12424"/>
                      <a:pt x="7611" y="10215"/>
                      <a:pt x="4494" y="10215"/>
                    </a:cubicBezTo>
                    <a:cubicBezTo>
                      <a:pt x="3556" y="10215"/>
                      <a:pt x="2628" y="10446"/>
                      <a:pt x="1811" y="10879"/>
                    </a:cubicBezTo>
                    <a:cubicBezTo>
                      <a:pt x="1655" y="10962"/>
                      <a:pt x="1462" y="10897"/>
                      <a:pt x="1381" y="10737"/>
                    </a:cubicBezTo>
                    <a:cubicBezTo>
                      <a:pt x="1301" y="10577"/>
                      <a:pt x="1361" y="10384"/>
                      <a:pt x="1517" y="10301"/>
                    </a:cubicBezTo>
                    <a:cubicBezTo>
                      <a:pt x="2424" y="9819"/>
                      <a:pt x="3454" y="9563"/>
                      <a:pt x="4494" y="9563"/>
                    </a:cubicBezTo>
                    <a:cubicBezTo>
                      <a:pt x="6939" y="9563"/>
                      <a:pt x="8911" y="10787"/>
                      <a:pt x="9875" y="12697"/>
                    </a:cubicBezTo>
                    <a:cubicBezTo>
                      <a:pt x="9870" y="9079"/>
                      <a:pt x="9863" y="5013"/>
                      <a:pt x="9855" y="3273"/>
                    </a:cubicBezTo>
                    <a:lnTo>
                      <a:pt x="9855" y="3167"/>
                    </a:lnTo>
                    <a:cubicBezTo>
                      <a:pt x="9854" y="2675"/>
                      <a:pt x="9853" y="2117"/>
                      <a:pt x="9524" y="1492"/>
                    </a:cubicBezTo>
                    <a:cubicBezTo>
                      <a:pt x="9040" y="571"/>
                      <a:pt x="8091" y="0"/>
                      <a:pt x="7049" y="0"/>
                    </a:cubicBezTo>
                    <a:close/>
                    <a:moveTo>
                      <a:pt x="14547" y="0"/>
                    </a:moveTo>
                    <a:cubicBezTo>
                      <a:pt x="13505" y="0"/>
                      <a:pt x="12556" y="571"/>
                      <a:pt x="12072" y="1492"/>
                    </a:cubicBezTo>
                    <a:cubicBezTo>
                      <a:pt x="11743" y="2117"/>
                      <a:pt x="11746" y="2675"/>
                      <a:pt x="11745" y="3167"/>
                    </a:cubicBezTo>
                    <a:lnTo>
                      <a:pt x="11741" y="3273"/>
                    </a:lnTo>
                    <a:cubicBezTo>
                      <a:pt x="11733" y="5013"/>
                      <a:pt x="11730" y="9079"/>
                      <a:pt x="11725" y="12697"/>
                    </a:cubicBezTo>
                    <a:cubicBezTo>
                      <a:pt x="12689" y="10787"/>
                      <a:pt x="14661" y="9563"/>
                      <a:pt x="17106" y="9563"/>
                    </a:cubicBezTo>
                    <a:cubicBezTo>
                      <a:pt x="18146" y="9563"/>
                      <a:pt x="19176" y="9819"/>
                      <a:pt x="20083" y="10301"/>
                    </a:cubicBezTo>
                    <a:cubicBezTo>
                      <a:pt x="20239" y="10384"/>
                      <a:pt x="20299" y="10577"/>
                      <a:pt x="20219" y="10737"/>
                    </a:cubicBezTo>
                    <a:cubicBezTo>
                      <a:pt x="20138" y="10897"/>
                      <a:pt x="19945" y="10962"/>
                      <a:pt x="19789" y="10879"/>
                    </a:cubicBezTo>
                    <a:cubicBezTo>
                      <a:pt x="18972" y="10446"/>
                      <a:pt x="18044" y="10215"/>
                      <a:pt x="17106" y="10215"/>
                    </a:cubicBezTo>
                    <a:cubicBezTo>
                      <a:pt x="13989" y="10215"/>
                      <a:pt x="11724" y="12424"/>
                      <a:pt x="11721" y="15469"/>
                    </a:cubicBezTo>
                    <a:cubicBezTo>
                      <a:pt x="11721" y="15470"/>
                      <a:pt x="11721" y="15473"/>
                      <a:pt x="11721" y="15473"/>
                    </a:cubicBezTo>
                    <a:cubicBezTo>
                      <a:pt x="11719" y="17747"/>
                      <a:pt x="11717" y="19412"/>
                      <a:pt x="11717" y="19452"/>
                    </a:cubicBezTo>
                    <a:cubicBezTo>
                      <a:pt x="11717" y="20523"/>
                      <a:pt x="12208" y="21600"/>
                      <a:pt x="13301" y="21600"/>
                    </a:cubicBezTo>
                    <a:cubicBezTo>
                      <a:pt x="13896" y="21600"/>
                      <a:pt x="14461" y="21274"/>
                      <a:pt x="14814" y="20724"/>
                    </a:cubicBezTo>
                    <a:cubicBezTo>
                      <a:pt x="15052" y="20352"/>
                      <a:pt x="15176" y="19914"/>
                      <a:pt x="15176" y="19452"/>
                    </a:cubicBezTo>
                    <a:cubicBezTo>
                      <a:pt x="15176" y="18266"/>
                      <a:pt x="14336" y="17300"/>
                      <a:pt x="13301" y="17300"/>
                    </a:cubicBezTo>
                    <a:cubicBezTo>
                      <a:pt x="13227" y="17300"/>
                      <a:pt x="13151" y="17302"/>
                      <a:pt x="13079" y="17312"/>
                    </a:cubicBezTo>
                    <a:cubicBezTo>
                      <a:pt x="12902" y="17334"/>
                      <a:pt x="12747" y="17209"/>
                      <a:pt x="12724" y="17031"/>
                    </a:cubicBezTo>
                    <a:cubicBezTo>
                      <a:pt x="12702" y="16852"/>
                      <a:pt x="12825" y="16691"/>
                      <a:pt x="12999" y="16668"/>
                    </a:cubicBezTo>
                    <a:cubicBezTo>
                      <a:pt x="13099" y="16655"/>
                      <a:pt x="13200" y="16647"/>
                      <a:pt x="13301" y="16647"/>
                    </a:cubicBezTo>
                    <a:cubicBezTo>
                      <a:pt x="14687" y="16647"/>
                      <a:pt x="15813" y="17906"/>
                      <a:pt x="15813" y="19452"/>
                    </a:cubicBezTo>
                    <a:cubicBezTo>
                      <a:pt x="15813" y="19625"/>
                      <a:pt x="15800" y="19794"/>
                      <a:pt x="15773" y="19961"/>
                    </a:cubicBezTo>
                    <a:cubicBezTo>
                      <a:pt x="17222" y="19894"/>
                      <a:pt x="17819" y="19429"/>
                      <a:pt x="18225" y="18147"/>
                    </a:cubicBezTo>
                    <a:cubicBezTo>
                      <a:pt x="18225" y="18145"/>
                      <a:pt x="18228" y="18146"/>
                      <a:pt x="18229" y="18143"/>
                    </a:cubicBezTo>
                    <a:cubicBezTo>
                      <a:pt x="18232" y="18132"/>
                      <a:pt x="18235" y="18122"/>
                      <a:pt x="18241" y="18111"/>
                    </a:cubicBezTo>
                    <a:cubicBezTo>
                      <a:pt x="18245" y="18102"/>
                      <a:pt x="18248" y="18090"/>
                      <a:pt x="18252" y="18082"/>
                    </a:cubicBezTo>
                    <a:cubicBezTo>
                      <a:pt x="18258" y="18073"/>
                      <a:pt x="18266" y="18067"/>
                      <a:pt x="18272" y="18058"/>
                    </a:cubicBezTo>
                    <a:cubicBezTo>
                      <a:pt x="18278" y="18049"/>
                      <a:pt x="18286" y="18041"/>
                      <a:pt x="18292" y="18033"/>
                    </a:cubicBezTo>
                    <a:cubicBezTo>
                      <a:pt x="18299" y="18026"/>
                      <a:pt x="18305" y="18016"/>
                      <a:pt x="18312" y="18009"/>
                    </a:cubicBezTo>
                    <a:cubicBezTo>
                      <a:pt x="18320" y="18002"/>
                      <a:pt x="18328" y="17995"/>
                      <a:pt x="18336" y="17988"/>
                    </a:cubicBezTo>
                    <a:cubicBezTo>
                      <a:pt x="18344" y="17982"/>
                      <a:pt x="18351" y="17978"/>
                      <a:pt x="18360" y="17972"/>
                    </a:cubicBezTo>
                    <a:cubicBezTo>
                      <a:pt x="18369" y="17966"/>
                      <a:pt x="18378" y="17961"/>
                      <a:pt x="18388" y="17956"/>
                    </a:cubicBezTo>
                    <a:cubicBezTo>
                      <a:pt x="18390" y="17955"/>
                      <a:pt x="18393" y="17953"/>
                      <a:pt x="18396" y="17952"/>
                    </a:cubicBezTo>
                    <a:cubicBezTo>
                      <a:pt x="19232" y="17561"/>
                      <a:pt x="20123" y="16627"/>
                      <a:pt x="20123" y="15665"/>
                    </a:cubicBezTo>
                    <a:cubicBezTo>
                      <a:pt x="20123" y="14979"/>
                      <a:pt x="19860" y="14371"/>
                      <a:pt x="19383" y="13949"/>
                    </a:cubicBezTo>
                    <a:cubicBezTo>
                      <a:pt x="18762" y="13399"/>
                      <a:pt x="17820" y="13197"/>
                      <a:pt x="16660" y="13370"/>
                    </a:cubicBezTo>
                    <a:cubicBezTo>
                      <a:pt x="16486" y="13397"/>
                      <a:pt x="16328" y="13275"/>
                      <a:pt x="16302" y="13097"/>
                    </a:cubicBezTo>
                    <a:cubicBezTo>
                      <a:pt x="16277" y="12919"/>
                      <a:pt x="16395" y="12752"/>
                      <a:pt x="16569" y="12726"/>
                    </a:cubicBezTo>
                    <a:cubicBezTo>
                      <a:pt x="18272" y="12473"/>
                      <a:pt x="19264" y="12983"/>
                      <a:pt x="19797" y="13456"/>
                    </a:cubicBezTo>
                    <a:cubicBezTo>
                      <a:pt x="20055" y="13684"/>
                      <a:pt x="20265" y="13954"/>
                      <a:pt x="20422" y="14255"/>
                    </a:cubicBezTo>
                    <a:cubicBezTo>
                      <a:pt x="20843" y="13727"/>
                      <a:pt x="21050" y="13181"/>
                      <a:pt x="21050" y="12596"/>
                    </a:cubicBezTo>
                    <a:cubicBezTo>
                      <a:pt x="21050" y="12341"/>
                      <a:pt x="21005" y="12167"/>
                      <a:pt x="20931" y="11907"/>
                    </a:cubicBezTo>
                    <a:lnTo>
                      <a:pt x="20923" y="11878"/>
                    </a:lnTo>
                    <a:cubicBezTo>
                      <a:pt x="20921" y="11871"/>
                      <a:pt x="20921" y="11865"/>
                      <a:pt x="20919" y="11858"/>
                    </a:cubicBezTo>
                    <a:cubicBezTo>
                      <a:pt x="20917" y="11845"/>
                      <a:pt x="20912" y="11834"/>
                      <a:pt x="20911" y="11821"/>
                    </a:cubicBezTo>
                    <a:cubicBezTo>
                      <a:pt x="20910" y="11810"/>
                      <a:pt x="20911" y="11799"/>
                      <a:pt x="20911" y="11788"/>
                    </a:cubicBezTo>
                    <a:cubicBezTo>
                      <a:pt x="20911" y="11778"/>
                      <a:pt x="20910" y="11766"/>
                      <a:pt x="20911" y="11756"/>
                    </a:cubicBezTo>
                    <a:cubicBezTo>
                      <a:pt x="20912" y="11745"/>
                      <a:pt x="20913" y="11734"/>
                      <a:pt x="20915" y="11723"/>
                    </a:cubicBezTo>
                    <a:cubicBezTo>
                      <a:pt x="20917" y="11713"/>
                      <a:pt x="20920" y="11705"/>
                      <a:pt x="20923" y="11695"/>
                    </a:cubicBezTo>
                    <a:cubicBezTo>
                      <a:pt x="20926" y="11684"/>
                      <a:pt x="20931" y="11676"/>
                      <a:pt x="20935" y="11666"/>
                    </a:cubicBezTo>
                    <a:cubicBezTo>
                      <a:pt x="20939" y="11657"/>
                      <a:pt x="20942" y="11647"/>
                      <a:pt x="20947" y="11638"/>
                    </a:cubicBezTo>
                    <a:cubicBezTo>
                      <a:pt x="20953" y="11626"/>
                      <a:pt x="20960" y="11616"/>
                      <a:pt x="20967" y="11605"/>
                    </a:cubicBezTo>
                    <a:cubicBezTo>
                      <a:pt x="20971" y="11599"/>
                      <a:pt x="20974" y="11591"/>
                      <a:pt x="20979" y="11585"/>
                    </a:cubicBezTo>
                    <a:cubicBezTo>
                      <a:pt x="21384" y="11066"/>
                      <a:pt x="21600" y="10440"/>
                      <a:pt x="21600" y="9775"/>
                    </a:cubicBezTo>
                    <a:cubicBezTo>
                      <a:pt x="21600" y="8176"/>
                      <a:pt x="20327" y="6877"/>
                      <a:pt x="18766" y="6877"/>
                    </a:cubicBezTo>
                    <a:cubicBezTo>
                      <a:pt x="18135" y="6877"/>
                      <a:pt x="17541" y="7083"/>
                      <a:pt x="17043" y="7476"/>
                    </a:cubicBezTo>
                    <a:cubicBezTo>
                      <a:pt x="16903" y="7586"/>
                      <a:pt x="16700" y="7562"/>
                      <a:pt x="16593" y="7419"/>
                    </a:cubicBezTo>
                    <a:cubicBezTo>
                      <a:pt x="16485" y="7276"/>
                      <a:pt x="16513" y="7068"/>
                      <a:pt x="16653" y="6958"/>
                    </a:cubicBezTo>
                    <a:cubicBezTo>
                      <a:pt x="17263" y="6477"/>
                      <a:pt x="17994" y="6224"/>
                      <a:pt x="18766" y="6224"/>
                    </a:cubicBezTo>
                    <a:cubicBezTo>
                      <a:pt x="19595" y="6224"/>
                      <a:pt x="20358" y="6525"/>
                      <a:pt x="20955" y="7023"/>
                    </a:cubicBezTo>
                    <a:cubicBezTo>
                      <a:pt x="20875" y="6087"/>
                      <a:pt x="20635" y="5547"/>
                      <a:pt x="20262" y="5136"/>
                    </a:cubicBezTo>
                    <a:cubicBezTo>
                      <a:pt x="20233" y="5252"/>
                      <a:pt x="20194" y="5361"/>
                      <a:pt x="20147" y="5495"/>
                    </a:cubicBezTo>
                    <a:cubicBezTo>
                      <a:pt x="20125" y="5559"/>
                      <a:pt x="20102" y="5630"/>
                      <a:pt x="20075" y="5711"/>
                    </a:cubicBezTo>
                    <a:cubicBezTo>
                      <a:pt x="20030" y="5847"/>
                      <a:pt x="19906" y="5935"/>
                      <a:pt x="19773" y="5935"/>
                    </a:cubicBezTo>
                    <a:cubicBezTo>
                      <a:pt x="19739" y="5935"/>
                      <a:pt x="19703" y="5926"/>
                      <a:pt x="19669" y="5915"/>
                    </a:cubicBezTo>
                    <a:cubicBezTo>
                      <a:pt x="19503" y="5857"/>
                      <a:pt x="19414" y="5673"/>
                      <a:pt x="19470" y="5503"/>
                    </a:cubicBezTo>
                    <a:cubicBezTo>
                      <a:pt x="19499" y="5418"/>
                      <a:pt x="19526" y="5342"/>
                      <a:pt x="19550" y="5275"/>
                    </a:cubicBezTo>
                    <a:cubicBezTo>
                      <a:pt x="19657" y="4968"/>
                      <a:pt x="19701" y="4842"/>
                      <a:pt x="19701" y="4353"/>
                    </a:cubicBezTo>
                    <a:cubicBezTo>
                      <a:pt x="19701" y="2928"/>
                      <a:pt x="18784" y="1773"/>
                      <a:pt x="17532" y="1512"/>
                    </a:cubicBezTo>
                    <a:cubicBezTo>
                      <a:pt x="17719" y="2004"/>
                      <a:pt x="17819" y="2561"/>
                      <a:pt x="17819" y="3163"/>
                    </a:cubicBezTo>
                    <a:cubicBezTo>
                      <a:pt x="17819" y="4241"/>
                      <a:pt x="17340" y="5500"/>
                      <a:pt x="16012" y="6347"/>
                    </a:cubicBezTo>
                    <a:cubicBezTo>
                      <a:pt x="15400" y="6737"/>
                      <a:pt x="14356" y="7042"/>
                      <a:pt x="12860" y="6290"/>
                    </a:cubicBezTo>
                    <a:cubicBezTo>
                      <a:pt x="12702" y="6210"/>
                      <a:pt x="12635" y="6015"/>
                      <a:pt x="12712" y="5853"/>
                    </a:cubicBezTo>
                    <a:cubicBezTo>
                      <a:pt x="12790" y="5692"/>
                      <a:pt x="12980" y="5627"/>
                      <a:pt x="13138" y="5707"/>
                    </a:cubicBezTo>
                    <a:cubicBezTo>
                      <a:pt x="14129" y="6205"/>
                      <a:pt x="14983" y="6233"/>
                      <a:pt x="15673" y="5792"/>
                    </a:cubicBezTo>
                    <a:cubicBezTo>
                      <a:pt x="16654" y="5167"/>
                      <a:pt x="17182" y="4287"/>
                      <a:pt x="17182" y="3163"/>
                    </a:cubicBezTo>
                    <a:cubicBezTo>
                      <a:pt x="17182" y="2458"/>
                      <a:pt x="17021" y="1826"/>
                      <a:pt x="16732" y="1317"/>
                    </a:cubicBezTo>
                    <a:cubicBezTo>
                      <a:pt x="16727" y="1309"/>
                      <a:pt x="16721" y="1304"/>
                      <a:pt x="16716" y="1296"/>
                    </a:cubicBezTo>
                    <a:cubicBezTo>
                      <a:pt x="16253" y="496"/>
                      <a:pt x="15477" y="0"/>
                      <a:pt x="14547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" name="íšlïḍe">
              <a:extLst>
                <a:ext uri="{FF2B5EF4-FFF2-40B4-BE49-F238E27FC236}">
                  <a16:creationId xmlns:a16="http://schemas.microsoft.com/office/drawing/2014/main" xmlns="" id="{384EECE6-6750-4830-AFC2-7CCDD805C813}"/>
                </a:ext>
              </a:extLst>
            </p:cNvPr>
            <p:cNvGrpSpPr/>
            <p:nvPr/>
          </p:nvGrpSpPr>
          <p:grpSpPr>
            <a:xfrm>
              <a:off x="660400" y="2053468"/>
              <a:ext cx="3789892" cy="1398764"/>
              <a:chOff x="660400" y="1130300"/>
              <a:chExt cx="3789892" cy="1398764"/>
            </a:xfrm>
          </p:grpSpPr>
          <p:grpSp>
            <p:nvGrpSpPr>
              <p:cNvPr id="32" name="íśļíďe">
                <a:extLst>
                  <a:ext uri="{FF2B5EF4-FFF2-40B4-BE49-F238E27FC236}">
                    <a16:creationId xmlns:a16="http://schemas.microsoft.com/office/drawing/2014/main" xmlns="" id="{A0E40038-FADE-47A4-A6DA-C1E1AAE0BE14}"/>
                  </a:ext>
                </a:extLst>
              </p:cNvPr>
              <p:cNvGrpSpPr/>
              <p:nvPr/>
            </p:nvGrpSpPr>
            <p:grpSpPr>
              <a:xfrm>
                <a:off x="3611106" y="1299732"/>
                <a:ext cx="839186" cy="773369"/>
                <a:chOff x="2690464" y="1737610"/>
                <a:chExt cx="839186" cy="773369"/>
              </a:xfrm>
            </p:grpSpPr>
            <p:sp>
              <p:nvSpPr>
                <p:cNvPr id="36" name="î$ľídé">
                  <a:extLst>
                    <a:ext uri="{FF2B5EF4-FFF2-40B4-BE49-F238E27FC236}">
                      <a16:creationId xmlns:a16="http://schemas.microsoft.com/office/drawing/2014/main" xmlns="" id="{DBD1D3B6-2A4B-444A-AFEE-C1F761B39F06}"/>
                    </a:ext>
                  </a:extLst>
                </p:cNvPr>
                <p:cNvSpPr/>
                <p:nvPr/>
              </p:nvSpPr>
              <p:spPr>
                <a:xfrm flipH="1">
                  <a:off x="2690464" y="1737610"/>
                  <a:ext cx="839186" cy="773369"/>
                </a:xfrm>
                <a:custGeom>
                  <a:avLst/>
                  <a:gdLst>
                    <a:gd name="connsiteX0" fmla="*/ 971829 w 2671591"/>
                    <a:gd name="connsiteY0" fmla="*/ 311 h 2234714"/>
                    <a:gd name="connsiteX1" fmla="*/ 1658132 w 2671591"/>
                    <a:gd name="connsiteY1" fmla="*/ 121675 h 2234714"/>
                    <a:gd name="connsiteX2" fmla="*/ 2391482 w 2671591"/>
                    <a:gd name="connsiteY2" fmla="*/ 570868 h 2234714"/>
                    <a:gd name="connsiteX3" fmla="*/ 2671591 w 2671591"/>
                    <a:gd name="connsiteY3" fmla="*/ 1127080 h 2234714"/>
                    <a:gd name="connsiteX4" fmla="*/ 2398520 w 2671591"/>
                    <a:gd name="connsiteY4" fmla="*/ 1555152 h 2234714"/>
                    <a:gd name="connsiteX5" fmla="*/ 1656724 w 2671591"/>
                    <a:gd name="connsiteY5" fmla="*/ 2040957 h 2234714"/>
                    <a:gd name="connsiteX6" fmla="*/ 436351 w 2671591"/>
                    <a:gd name="connsiteY6" fmla="*/ 2146567 h 2234714"/>
                    <a:gd name="connsiteX7" fmla="*/ 0 w 2671591"/>
                    <a:gd name="connsiteY7" fmla="*/ 1127080 h 2234714"/>
                    <a:gd name="connsiteX8" fmla="*/ 453241 w 2671591"/>
                    <a:gd name="connsiteY8" fmla="*/ 130124 h 2234714"/>
                    <a:gd name="connsiteX9" fmla="*/ 971829 w 2671591"/>
                    <a:gd name="connsiteY9" fmla="*/ 311 h 2234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71591" h="2234714">
                      <a:moveTo>
                        <a:pt x="971829" y="311"/>
                      </a:moveTo>
                      <a:cubicBezTo>
                        <a:pt x="1208558" y="-4512"/>
                        <a:pt x="1452273" y="47220"/>
                        <a:pt x="1658132" y="121675"/>
                      </a:cubicBezTo>
                      <a:cubicBezTo>
                        <a:pt x="1922757" y="217427"/>
                        <a:pt x="2191606" y="370914"/>
                        <a:pt x="2391482" y="570868"/>
                      </a:cubicBezTo>
                      <a:cubicBezTo>
                        <a:pt x="2536463" y="715906"/>
                        <a:pt x="2671591" y="914452"/>
                        <a:pt x="2671591" y="1127080"/>
                      </a:cubicBezTo>
                      <a:cubicBezTo>
                        <a:pt x="2671591" y="1267893"/>
                        <a:pt x="2492828" y="1465031"/>
                        <a:pt x="2398520" y="1555152"/>
                      </a:cubicBezTo>
                      <a:cubicBezTo>
                        <a:pt x="2188790" y="1755106"/>
                        <a:pt x="1919942" y="1922674"/>
                        <a:pt x="1656724" y="2040957"/>
                      </a:cubicBezTo>
                      <a:cubicBezTo>
                        <a:pt x="1309052" y="2194443"/>
                        <a:pt x="796691" y="2329623"/>
                        <a:pt x="436351" y="2146567"/>
                      </a:cubicBezTo>
                      <a:cubicBezTo>
                        <a:pt x="71787" y="1960693"/>
                        <a:pt x="0" y="1496010"/>
                        <a:pt x="0" y="1127080"/>
                      </a:cubicBezTo>
                      <a:cubicBezTo>
                        <a:pt x="0" y="742660"/>
                        <a:pt x="95716" y="334303"/>
                        <a:pt x="453241" y="130124"/>
                      </a:cubicBezTo>
                      <a:cubicBezTo>
                        <a:pt x="607811" y="42027"/>
                        <a:pt x="787708" y="4063"/>
                        <a:pt x="971829" y="311"/>
                      </a:cubicBez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7" name="iS1iḍe">
                  <a:extLst>
                    <a:ext uri="{FF2B5EF4-FFF2-40B4-BE49-F238E27FC236}">
                      <a16:creationId xmlns:a16="http://schemas.microsoft.com/office/drawing/2014/main" xmlns="" id="{790E21E3-198E-4860-9E8B-A5E0A47BB631}"/>
                    </a:ext>
                  </a:extLst>
                </p:cNvPr>
                <p:cNvSpPr/>
                <p:nvPr/>
              </p:nvSpPr>
              <p:spPr>
                <a:xfrm>
                  <a:off x="3050443" y="1964717"/>
                  <a:ext cx="218292" cy="279328"/>
                </a:xfrm>
                <a:custGeom>
                  <a:avLst/>
                  <a:gdLst>
                    <a:gd name="T0" fmla="*/ 202 w 405"/>
                    <a:gd name="T1" fmla="*/ 0 h 519"/>
                    <a:gd name="T2" fmla="*/ 202 w 405"/>
                    <a:gd name="T3" fmla="*/ 117 h 519"/>
                    <a:gd name="T4" fmla="*/ 76 w 405"/>
                    <a:gd name="T5" fmla="*/ 106 h 519"/>
                    <a:gd name="T6" fmla="*/ 76 w 405"/>
                    <a:gd name="T7" fmla="*/ 2 h 519"/>
                    <a:gd name="T8" fmla="*/ 76 w 405"/>
                    <a:gd name="T9" fmla="*/ 106 h 519"/>
                    <a:gd name="T10" fmla="*/ 375 w 405"/>
                    <a:gd name="T11" fmla="*/ 46 h 519"/>
                    <a:gd name="T12" fmla="*/ 284 w 405"/>
                    <a:gd name="T13" fmla="*/ 46 h 519"/>
                    <a:gd name="T14" fmla="*/ 399 w 405"/>
                    <a:gd name="T15" fmla="*/ 126 h 519"/>
                    <a:gd name="T16" fmla="*/ 341 w 405"/>
                    <a:gd name="T17" fmla="*/ 120 h 519"/>
                    <a:gd name="T18" fmla="*/ 348 w 405"/>
                    <a:gd name="T19" fmla="*/ 208 h 519"/>
                    <a:gd name="T20" fmla="*/ 310 w 405"/>
                    <a:gd name="T21" fmla="*/ 208 h 519"/>
                    <a:gd name="T22" fmla="*/ 317 w 405"/>
                    <a:gd name="T23" fmla="*/ 120 h 519"/>
                    <a:gd name="T24" fmla="*/ 273 w 405"/>
                    <a:gd name="T25" fmla="*/ 120 h 519"/>
                    <a:gd name="T26" fmla="*/ 301 w 405"/>
                    <a:gd name="T27" fmla="*/ 155 h 519"/>
                    <a:gd name="T28" fmla="*/ 280 w 405"/>
                    <a:gd name="T29" fmla="*/ 327 h 519"/>
                    <a:gd name="T30" fmla="*/ 307 w 405"/>
                    <a:gd name="T31" fmla="*/ 463 h 519"/>
                    <a:gd name="T32" fmla="*/ 351 w 405"/>
                    <a:gd name="T33" fmla="*/ 463 h 519"/>
                    <a:gd name="T34" fmla="*/ 378 w 405"/>
                    <a:gd name="T35" fmla="*/ 284 h 519"/>
                    <a:gd name="T36" fmla="*/ 403 w 405"/>
                    <a:gd name="T37" fmla="*/ 265 h 519"/>
                    <a:gd name="T38" fmla="*/ 399 w 405"/>
                    <a:gd name="T39" fmla="*/ 126 h 519"/>
                    <a:gd name="T40" fmla="*/ 104 w 405"/>
                    <a:gd name="T41" fmla="*/ 155 h 519"/>
                    <a:gd name="T42" fmla="*/ 131 w 405"/>
                    <a:gd name="T43" fmla="*/ 120 h 519"/>
                    <a:gd name="T44" fmla="*/ 81 w 405"/>
                    <a:gd name="T45" fmla="*/ 130 h 519"/>
                    <a:gd name="T46" fmla="*/ 76 w 405"/>
                    <a:gd name="T47" fmla="*/ 226 h 519"/>
                    <a:gd name="T48" fmla="*/ 71 w 405"/>
                    <a:gd name="T49" fmla="*/ 130 h 519"/>
                    <a:gd name="T50" fmla="*/ 20 w 405"/>
                    <a:gd name="T51" fmla="*/ 120 h 519"/>
                    <a:gd name="T52" fmla="*/ 0 w 405"/>
                    <a:gd name="T53" fmla="*/ 266 h 519"/>
                    <a:gd name="T54" fmla="*/ 27 w 405"/>
                    <a:gd name="T55" fmla="*/ 285 h 519"/>
                    <a:gd name="T56" fmla="*/ 53 w 405"/>
                    <a:gd name="T57" fmla="*/ 463 h 519"/>
                    <a:gd name="T58" fmla="*/ 98 w 405"/>
                    <a:gd name="T59" fmla="*/ 463 h 519"/>
                    <a:gd name="T60" fmla="*/ 125 w 405"/>
                    <a:gd name="T61" fmla="*/ 329 h 519"/>
                    <a:gd name="T62" fmla="*/ 281 w 405"/>
                    <a:gd name="T63" fmla="*/ 139 h 519"/>
                    <a:gd name="T64" fmla="*/ 216 w 405"/>
                    <a:gd name="T65" fmla="*/ 132 h 519"/>
                    <a:gd name="T66" fmla="*/ 223 w 405"/>
                    <a:gd name="T67" fmla="*/ 232 h 519"/>
                    <a:gd name="T68" fmla="*/ 181 w 405"/>
                    <a:gd name="T69" fmla="*/ 232 h 519"/>
                    <a:gd name="T70" fmla="*/ 188 w 405"/>
                    <a:gd name="T71" fmla="*/ 132 h 519"/>
                    <a:gd name="T72" fmla="*/ 117 w 405"/>
                    <a:gd name="T73" fmla="*/ 155 h 519"/>
                    <a:gd name="T74" fmla="*/ 140 w 405"/>
                    <a:gd name="T75" fmla="*/ 319 h 519"/>
                    <a:gd name="T76" fmla="*/ 147 w 405"/>
                    <a:gd name="T77" fmla="*/ 489 h 519"/>
                    <a:gd name="T78" fmla="*/ 202 w 405"/>
                    <a:gd name="T79" fmla="*/ 505 h 519"/>
                    <a:gd name="T80" fmla="*/ 257 w 405"/>
                    <a:gd name="T81" fmla="*/ 489 h 519"/>
                    <a:gd name="T82" fmla="*/ 263 w 405"/>
                    <a:gd name="T83" fmla="*/ 318 h 519"/>
                    <a:gd name="T84" fmla="*/ 287 w 405"/>
                    <a:gd name="T85" fmla="*/ 155 h 5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05" h="519">
                      <a:moveTo>
                        <a:pt x="151" y="49"/>
                      </a:moveTo>
                      <a:cubicBezTo>
                        <a:pt x="151" y="17"/>
                        <a:pt x="174" y="0"/>
                        <a:pt x="202" y="0"/>
                      </a:cubicBezTo>
                      <a:cubicBezTo>
                        <a:pt x="231" y="0"/>
                        <a:pt x="254" y="17"/>
                        <a:pt x="254" y="49"/>
                      </a:cubicBezTo>
                      <a:cubicBezTo>
                        <a:pt x="254" y="82"/>
                        <a:pt x="231" y="117"/>
                        <a:pt x="202" y="117"/>
                      </a:cubicBezTo>
                      <a:cubicBezTo>
                        <a:pt x="174" y="117"/>
                        <a:pt x="151" y="82"/>
                        <a:pt x="151" y="49"/>
                      </a:cubicBezTo>
                      <a:close/>
                      <a:moveTo>
                        <a:pt x="76" y="106"/>
                      </a:moveTo>
                      <a:cubicBezTo>
                        <a:pt x="101" y="106"/>
                        <a:pt x="121" y="75"/>
                        <a:pt x="121" y="46"/>
                      </a:cubicBezTo>
                      <a:cubicBezTo>
                        <a:pt x="121" y="18"/>
                        <a:pt x="101" y="2"/>
                        <a:pt x="76" y="2"/>
                      </a:cubicBezTo>
                      <a:cubicBezTo>
                        <a:pt x="51" y="2"/>
                        <a:pt x="30" y="18"/>
                        <a:pt x="30" y="46"/>
                      </a:cubicBezTo>
                      <a:cubicBezTo>
                        <a:pt x="30" y="75"/>
                        <a:pt x="51" y="106"/>
                        <a:pt x="76" y="106"/>
                      </a:cubicBezTo>
                      <a:close/>
                      <a:moveTo>
                        <a:pt x="329" y="106"/>
                      </a:moveTo>
                      <a:cubicBezTo>
                        <a:pt x="354" y="106"/>
                        <a:pt x="375" y="75"/>
                        <a:pt x="375" y="46"/>
                      </a:cubicBezTo>
                      <a:cubicBezTo>
                        <a:pt x="375" y="18"/>
                        <a:pt x="354" y="2"/>
                        <a:pt x="329" y="2"/>
                      </a:cubicBezTo>
                      <a:cubicBezTo>
                        <a:pt x="304" y="2"/>
                        <a:pt x="284" y="18"/>
                        <a:pt x="284" y="46"/>
                      </a:cubicBezTo>
                      <a:cubicBezTo>
                        <a:pt x="284" y="75"/>
                        <a:pt x="304" y="106"/>
                        <a:pt x="329" y="106"/>
                      </a:cubicBezTo>
                      <a:close/>
                      <a:moveTo>
                        <a:pt x="399" y="126"/>
                      </a:moveTo>
                      <a:cubicBezTo>
                        <a:pt x="395" y="122"/>
                        <a:pt x="390" y="120"/>
                        <a:pt x="385" y="120"/>
                      </a:cubicBezTo>
                      <a:lnTo>
                        <a:pt x="341" y="120"/>
                      </a:lnTo>
                      <a:lnTo>
                        <a:pt x="334" y="130"/>
                      </a:lnTo>
                      <a:lnTo>
                        <a:pt x="348" y="208"/>
                      </a:lnTo>
                      <a:lnTo>
                        <a:pt x="329" y="226"/>
                      </a:lnTo>
                      <a:lnTo>
                        <a:pt x="310" y="208"/>
                      </a:lnTo>
                      <a:lnTo>
                        <a:pt x="324" y="130"/>
                      </a:lnTo>
                      <a:lnTo>
                        <a:pt x="317" y="120"/>
                      </a:lnTo>
                      <a:lnTo>
                        <a:pt x="274" y="120"/>
                      </a:lnTo>
                      <a:cubicBezTo>
                        <a:pt x="273" y="120"/>
                        <a:pt x="273" y="120"/>
                        <a:pt x="273" y="120"/>
                      </a:cubicBezTo>
                      <a:cubicBezTo>
                        <a:pt x="279" y="121"/>
                        <a:pt x="286" y="125"/>
                        <a:pt x="290" y="129"/>
                      </a:cubicBezTo>
                      <a:cubicBezTo>
                        <a:pt x="297" y="136"/>
                        <a:pt x="301" y="146"/>
                        <a:pt x="301" y="155"/>
                      </a:cubicBezTo>
                      <a:lnTo>
                        <a:pt x="300" y="295"/>
                      </a:lnTo>
                      <a:cubicBezTo>
                        <a:pt x="299" y="310"/>
                        <a:pt x="292" y="321"/>
                        <a:pt x="280" y="327"/>
                      </a:cubicBezTo>
                      <a:lnTo>
                        <a:pt x="280" y="436"/>
                      </a:lnTo>
                      <a:cubicBezTo>
                        <a:pt x="280" y="451"/>
                        <a:pt x="292" y="463"/>
                        <a:pt x="307" y="463"/>
                      </a:cubicBezTo>
                      <a:cubicBezTo>
                        <a:pt x="316" y="463"/>
                        <a:pt x="324" y="458"/>
                        <a:pt x="329" y="451"/>
                      </a:cubicBezTo>
                      <a:cubicBezTo>
                        <a:pt x="334" y="458"/>
                        <a:pt x="342" y="463"/>
                        <a:pt x="351" y="463"/>
                      </a:cubicBezTo>
                      <a:cubicBezTo>
                        <a:pt x="366" y="463"/>
                        <a:pt x="378" y="451"/>
                        <a:pt x="378" y="436"/>
                      </a:cubicBezTo>
                      <a:lnTo>
                        <a:pt x="378" y="284"/>
                      </a:lnTo>
                      <a:cubicBezTo>
                        <a:pt x="380" y="284"/>
                        <a:pt x="381" y="284"/>
                        <a:pt x="383" y="284"/>
                      </a:cubicBezTo>
                      <a:cubicBezTo>
                        <a:pt x="395" y="285"/>
                        <a:pt x="403" y="276"/>
                        <a:pt x="403" y="265"/>
                      </a:cubicBezTo>
                      <a:lnTo>
                        <a:pt x="405" y="140"/>
                      </a:lnTo>
                      <a:cubicBezTo>
                        <a:pt x="405" y="135"/>
                        <a:pt x="403" y="129"/>
                        <a:pt x="399" y="126"/>
                      </a:cubicBezTo>
                      <a:close/>
                      <a:moveTo>
                        <a:pt x="104" y="297"/>
                      </a:moveTo>
                      <a:lnTo>
                        <a:pt x="104" y="155"/>
                      </a:lnTo>
                      <a:cubicBezTo>
                        <a:pt x="104" y="138"/>
                        <a:pt x="116" y="123"/>
                        <a:pt x="132" y="120"/>
                      </a:cubicBezTo>
                      <a:cubicBezTo>
                        <a:pt x="132" y="120"/>
                        <a:pt x="131" y="120"/>
                        <a:pt x="131" y="120"/>
                      </a:cubicBezTo>
                      <a:lnTo>
                        <a:pt x="88" y="120"/>
                      </a:lnTo>
                      <a:lnTo>
                        <a:pt x="81" y="130"/>
                      </a:lnTo>
                      <a:lnTo>
                        <a:pt x="94" y="208"/>
                      </a:lnTo>
                      <a:lnTo>
                        <a:pt x="76" y="226"/>
                      </a:lnTo>
                      <a:lnTo>
                        <a:pt x="57" y="208"/>
                      </a:lnTo>
                      <a:lnTo>
                        <a:pt x="71" y="130"/>
                      </a:lnTo>
                      <a:lnTo>
                        <a:pt x="63" y="120"/>
                      </a:lnTo>
                      <a:lnTo>
                        <a:pt x="20" y="120"/>
                      </a:lnTo>
                      <a:cubicBezTo>
                        <a:pt x="9" y="120"/>
                        <a:pt x="0" y="129"/>
                        <a:pt x="0" y="140"/>
                      </a:cubicBezTo>
                      <a:lnTo>
                        <a:pt x="0" y="266"/>
                      </a:lnTo>
                      <a:cubicBezTo>
                        <a:pt x="0" y="277"/>
                        <a:pt x="9" y="286"/>
                        <a:pt x="20" y="286"/>
                      </a:cubicBezTo>
                      <a:cubicBezTo>
                        <a:pt x="22" y="286"/>
                        <a:pt x="25" y="286"/>
                        <a:pt x="27" y="285"/>
                      </a:cubicBezTo>
                      <a:lnTo>
                        <a:pt x="27" y="436"/>
                      </a:lnTo>
                      <a:cubicBezTo>
                        <a:pt x="27" y="451"/>
                        <a:pt x="39" y="463"/>
                        <a:pt x="53" y="463"/>
                      </a:cubicBezTo>
                      <a:cubicBezTo>
                        <a:pt x="63" y="463"/>
                        <a:pt x="71" y="458"/>
                        <a:pt x="76" y="451"/>
                      </a:cubicBezTo>
                      <a:cubicBezTo>
                        <a:pt x="80" y="458"/>
                        <a:pt x="89" y="463"/>
                        <a:pt x="98" y="463"/>
                      </a:cubicBezTo>
                      <a:cubicBezTo>
                        <a:pt x="113" y="463"/>
                        <a:pt x="125" y="451"/>
                        <a:pt x="125" y="436"/>
                      </a:cubicBezTo>
                      <a:lnTo>
                        <a:pt x="125" y="329"/>
                      </a:lnTo>
                      <a:cubicBezTo>
                        <a:pt x="112" y="324"/>
                        <a:pt x="104" y="311"/>
                        <a:pt x="104" y="297"/>
                      </a:cubicBezTo>
                      <a:close/>
                      <a:moveTo>
                        <a:pt x="281" y="139"/>
                      </a:moveTo>
                      <a:cubicBezTo>
                        <a:pt x="277" y="135"/>
                        <a:pt x="271" y="132"/>
                        <a:pt x="265" y="132"/>
                      </a:cubicBezTo>
                      <a:lnTo>
                        <a:pt x="216" y="132"/>
                      </a:lnTo>
                      <a:lnTo>
                        <a:pt x="208" y="144"/>
                      </a:lnTo>
                      <a:lnTo>
                        <a:pt x="223" y="232"/>
                      </a:lnTo>
                      <a:lnTo>
                        <a:pt x="202" y="252"/>
                      </a:lnTo>
                      <a:lnTo>
                        <a:pt x="181" y="232"/>
                      </a:lnTo>
                      <a:lnTo>
                        <a:pt x="197" y="144"/>
                      </a:lnTo>
                      <a:lnTo>
                        <a:pt x="188" y="132"/>
                      </a:lnTo>
                      <a:lnTo>
                        <a:pt x="140" y="132"/>
                      </a:lnTo>
                      <a:cubicBezTo>
                        <a:pt x="127" y="132"/>
                        <a:pt x="117" y="142"/>
                        <a:pt x="117" y="155"/>
                      </a:cubicBezTo>
                      <a:lnTo>
                        <a:pt x="117" y="297"/>
                      </a:lnTo>
                      <a:cubicBezTo>
                        <a:pt x="117" y="309"/>
                        <a:pt x="127" y="319"/>
                        <a:pt x="140" y="319"/>
                      </a:cubicBezTo>
                      <a:cubicBezTo>
                        <a:pt x="142" y="319"/>
                        <a:pt x="145" y="319"/>
                        <a:pt x="147" y="318"/>
                      </a:cubicBezTo>
                      <a:lnTo>
                        <a:pt x="147" y="489"/>
                      </a:lnTo>
                      <a:cubicBezTo>
                        <a:pt x="147" y="505"/>
                        <a:pt x="161" y="519"/>
                        <a:pt x="177" y="519"/>
                      </a:cubicBezTo>
                      <a:cubicBezTo>
                        <a:pt x="188" y="519"/>
                        <a:pt x="197" y="513"/>
                        <a:pt x="202" y="505"/>
                      </a:cubicBezTo>
                      <a:cubicBezTo>
                        <a:pt x="208" y="513"/>
                        <a:pt x="217" y="519"/>
                        <a:pt x="227" y="519"/>
                      </a:cubicBezTo>
                      <a:cubicBezTo>
                        <a:pt x="244" y="519"/>
                        <a:pt x="257" y="505"/>
                        <a:pt x="257" y="489"/>
                      </a:cubicBezTo>
                      <a:lnTo>
                        <a:pt x="257" y="317"/>
                      </a:lnTo>
                      <a:cubicBezTo>
                        <a:pt x="259" y="317"/>
                        <a:pt x="261" y="318"/>
                        <a:pt x="263" y="318"/>
                      </a:cubicBezTo>
                      <a:cubicBezTo>
                        <a:pt x="276" y="318"/>
                        <a:pt x="286" y="308"/>
                        <a:pt x="286" y="295"/>
                      </a:cubicBezTo>
                      <a:lnTo>
                        <a:pt x="287" y="155"/>
                      </a:lnTo>
                      <a:cubicBezTo>
                        <a:pt x="287" y="149"/>
                        <a:pt x="285" y="143"/>
                        <a:pt x="281" y="13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33" name="ísļídé">
                <a:extLst>
                  <a:ext uri="{FF2B5EF4-FFF2-40B4-BE49-F238E27FC236}">
                    <a16:creationId xmlns:a16="http://schemas.microsoft.com/office/drawing/2014/main" xmlns="" id="{EDBB9C6A-0731-49BB-9ED8-F2D130B14518}"/>
                  </a:ext>
                </a:extLst>
              </p:cNvPr>
              <p:cNvGrpSpPr/>
              <p:nvPr/>
            </p:nvGrpSpPr>
            <p:grpSpPr>
              <a:xfrm>
                <a:off x="660400" y="1130300"/>
                <a:ext cx="2780600" cy="1398764"/>
                <a:chOff x="660400" y="1247775"/>
                <a:chExt cx="2780600" cy="1398764"/>
              </a:xfrm>
            </p:grpSpPr>
            <p:sp>
              <p:nvSpPr>
                <p:cNvPr id="34" name="ïṡḻiḓê">
                  <a:extLst>
                    <a:ext uri="{FF2B5EF4-FFF2-40B4-BE49-F238E27FC236}">
                      <a16:creationId xmlns:a16="http://schemas.microsoft.com/office/drawing/2014/main" xmlns="" id="{7E8B7DB2-F464-43BC-8CD2-36414589E78B}"/>
                    </a:ext>
                  </a:extLst>
                </p:cNvPr>
                <p:cNvSpPr/>
                <p:nvPr/>
              </p:nvSpPr>
              <p:spPr bwMode="auto">
                <a:xfrm>
                  <a:off x="660400" y="1247775"/>
                  <a:ext cx="2780600" cy="458056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r>
                    <a:rPr lang="en-US" altLang="zh-CN" sz="1600" b="1" dirty="0">
                      <a:solidFill>
                        <a:schemeClr val="tx1"/>
                      </a:solidFill>
                    </a:rPr>
                    <a:t>Text here</a:t>
                  </a:r>
                  <a:endParaRPr lang="zh-CN" altLang="en-US" sz="16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" name="ïṩḷidé">
                  <a:extLst>
                    <a:ext uri="{FF2B5EF4-FFF2-40B4-BE49-F238E27FC236}">
                      <a16:creationId xmlns:a16="http://schemas.microsoft.com/office/drawing/2014/main" xmlns="" id="{27909AC5-9D38-4E2F-8BFF-DB5993EB7FA6}"/>
                    </a:ext>
                  </a:extLst>
                </p:cNvPr>
                <p:cNvSpPr/>
                <p:nvPr/>
              </p:nvSpPr>
              <p:spPr bwMode="auto">
                <a:xfrm>
                  <a:off x="660400" y="1734613"/>
                  <a:ext cx="2780600" cy="9119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…...</a:t>
                  </a:r>
                </a:p>
              </p:txBody>
            </p:sp>
          </p:grpSp>
        </p:grpSp>
        <p:grpSp>
          <p:nvGrpSpPr>
            <p:cNvPr id="8" name="ïšḷíḑê">
              <a:extLst>
                <a:ext uri="{FF2B5EF4-FFF2-40B4-BE49-F238E27FC236}">
                  <a16:creationId xmlns:a16="http://schemas.microsoft.com/office/drawing/2014/main" xmlns="" id="{2E44918D-F7D0-4497-8737-1B30110D94C3}"/>
                </a:ext>
              </a:extLst>
            </p:cNvPr>
            <p:cNvGrpSpPr/>
            <p:nvPr/>
          </p:nvGrpSpPr>
          <p:grpSpPr>
            <a:xfrm>
              <a:off x="7860225" y="2053468"/>
              <a:ext cx="3658675" cy="1398764"/>
              <a:chOff x="7860225" y="1130300"/>
              <a:chExt cx="3658675" cy="1398764"/>
            </a:xfrm>
          </p:grpSpPr>
          <p:grpSp>
            <p:nvGrpSpPr>
              <p:cNvPr id="26" name="íśľíďè">
                <a:extLst>
                  <a:ext uri="{FF2B5EF4-FFF2-40B4-BE49-F238E27FC236}">
                    <a16:creationId xmlns:a16="http://schemas.microsoft.com/office/drawing/2014/main" xmlns="" id="{7F010837-D0E8-4C93-8EE0-9BE92392976C}"/>
                  </a:ext>
                </a:extLst>
              </p:cNvPr>
              <p:cNvGrpSpPr/>
              <p:nvPr/>
            </p:nvGrpSpPr>
            <p:grpSpPr>
              <a:xfrm>
                <a:off x="7860225" y="1299732"/>
                <a:ext cx="839186" cy="773369"/>
                <a:chOff x="8672118" y="1723119"/>
                <a:chExt cx="839186" cy="773369"/>
              </a:xfrm>
            </p:grpSpPr>
            <p:sp>
              <p:nvSpPr>
                <p:cNvPr id="30" name="ï$ľîḓe">
                  <a:extLst>
                    <a:ext uri="{FF2B5EF4-FFF2-40B4-BE49-F238E27FC236}">
                      <a16:creationId xmlns:a16="http://schemas.microsoft.com/office/drawing/2014/main" xmlns="" id="{7538D5EF-09A7-41A6-B403-72A42CF782CE}"/>
                    </a:ext>
                  </a:extLst>
                </p:cNvPr>
                <p:cNvSpPr/>
                <p:nvPr/>
              </p:nvSpPr>
              <p:spPr>
                <a:xfrm>
                  <a:off x="8672118" y="1723119"/>
                  <a:ext cx="839186" cy="773369"/>
                </a:xfrm>
                <a:custGeom>
                  <a:avLst/>
                  <a:gdLst>
                    <a:gd name="connsiteX0" fmla="*/ 971829 w 2671591"/>
                    <a:gd name="connsiteY0" fmla="*/ 311 h 2234714"/>
                    <a:gd name="connsiteX1" fmla="*/ 1658132 w 2671591"/>
                    <a:gd name="connsiteY1" fmla="*/ 121675 h 2234714"/>
                    <a:gd name="connsiteX2" fmla="*/ 2391482 w 2671591"/>
                    <a:gd name="connsiteY2" fmla="*/ 570868 h 2234714"/>
                    <a:gd name="connsiteX3" fmla="*/ 2671591 w 2671591"/>
                    <a:gd name="connsiteY3" fmla="*/ 1127080 h 2234714"/>
                    <a:gd name="connsiteX4" fmla="*/ 2398520 w 2671591"/>
                    <a:gd name="connsiteY4" fmla="*/ 1555152 h 2234714"/>
                    <a:gd name="connsiteX5" fmla="*/ 1656724 w 2671591"/>
                    <a:gd name="connsiteY5" fmla="*/ 2040957 h 2234714"/>
                    <a:gd name="connsiteX6" fmla="*/ 436351 w 2671591"/>
                    <a:gd name="connsiteY6" fmla="*/ 2146567 h 2234714"/>
                    <a:gd name="connsiteX7" fmla="*/ 0 w 2671591"/>
                    <a:gd name="connsiteY7" fmla="*/ 1127080 h 2234714"/>
                    <a:gd name="connsiteX8" fmla="*/ 453241 w 2671591"/>
                    <a:gd name="connsiteY8" fmla="*/ 130124 h 2234714"/>
                    <a:gd name="connsiteX9" fmla="*/ 971829 w 2671591"/>
                    <a:gd name="connsiteY9" fmla="*/ 311 h 2234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71591" h="2234714">
                      <a:moveTo>
                        <a:pt x="971829" y="311"/>
                      </a:moveTo>
                      <a:cubicBezTo>
                        <a:pt x="1208558" y="-4512"/>
                        <a:pt x="1452273" y="47220"/>
                        <a:pt x="1658132" y="121675"/>
                      </a:cubicBezTo>
                      <a:cubicBezTo>
                        <a:pt x="1922757" y="217427"/>
                        <a:pt x="2191606" y="370914"/>
                        <a:pt x="2391482" y="570868"/>
                      </a:cubicBezTo>
                      <a:cubicBezTo>
                        <a:pt x="2536463" y="715906"/>
                        <a:pt x="2671591" y="914452"/>
                        <a:pt x="2671591" y="1127080"/>
                      </a:cubicBezTo>
                      <a:cubicBezTo>
                        <a:pt x="2671591" y="1267893"/>
                        <a:pt x="2492828" y="1465031"/>
                        <a:pt x="2398520" y="1555152"/>
                      </a:cubicBezTo>
                      <a:cubicBezTo>
                        <a:pt x="2188790" y="1755106"/>
                        <a:pt x="1919942" y="1922674"/>
                        <a:pt x="1656724" y="2040957"/>
                      </a:cubicBezTo>
                      <a:cubicBezTo>
                        <a:pt x="1309052" y="2194443"/>
                        <a:pt x="796691" y="2329623"/>
                        <a:pt x="436351" y="2146567"/>
                      </a:cubicBezTo>
                      <a:cubicBezTo>
                        <a:pt x="71787" y="1960693"/>
                        <a:pt x="0" y="1496010"/>
                        <a:pt x="0" y="1127080"/>
                      </a:cubicBezTo>
                      <a:cubicBezTo>
                        <a:pt x="0" y="742660"/>
                        <a:pt x="95716" y="334303"/>
                        <a:pt x="453241" y="130124"/>
                      </a:cubicBezTo>
                      <a:cubicBezTo>
                        <a:pt x="607811" y="42027"/>
                        <a:pt x="787708" y="4063"/>
                        <a:pt x="971829" y="311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1" name="íşľiďé">
                  <a:extLst>
                    <a:ext uri="{FF2B5EF4-FFF2-40B4-BE49-F238E27FC236}">
                      <a16:creationId xmlns:a16="http://schemas.microsoft.com/office/drawing/2014/main" xmlns="" id="{6F5BCD4B-EF33-449C-AF9A-861434952151}"/>
                    </a:ext>
                  </a:extLst>
                </p:cNvPr>
                <p:cNvSpPr/>
                <p:nvPr/>
              </p:nvSpPr>
              <p:spPr>
                <a:xfrm>
                  <a:off x="8910167" y="1964691"/>
                  <a:ext cx="279328" cy="273034"/>
                </a:xfrm>
                <a:custGeom>
                  <a:avLst/>
                  <a:gdLst>
                    <a:gd name="connsiteX0" fmla="*/ 163904 w 607933"/>
                    <a:gd name="connsiteY0" fmla="*/ 368072 h 594235"/>
                    <a:gd name="connsiteX1" fmla="*/ 194698 w 607933"/>
                    <a:gd name="connsiteY1" fmla="*/ 416677 h 594235"/>
                    <a:gd name="connsiteX2" fmla="*/ 52648 w 607933"/>
                    <a:gd name="connsiteY2" fmla="*/ 475202 h 594235"/>
                    <a:gd name="connsiteX3" fmla="*/ 303966 w 607933"/>
                    <a:gd name="connsiteY3" fmla="*/ 542654 h 594235"/>
                    <a:gd name="connsiteX4" fmla="*/ 555285 w 607933"/>
                    <a:gd name="connsiteY4" fmla="*/ 475202 h 594235"/>
                    <a:gd name="connsiteX5" fmla="*/ 412242 w 607933"/>
                    <a:gd name="connsiteY5" fmla="*/ 416677 h 594235"/>
                    <a:gd name="connsiteX6" fmla="*/ 444030 w 607933"/>
                    <a:gd name="connsiteY6" fmla="*/ 368072 h 594235"/>
                    <a:gd name="connsiteX7" fmla="*/ 607933 w 607933"/>
                    <a:gd name="connsiteY7" fmla="*/ 475202 h 594235"/>
                    <a:gd name="connsiteX8" fmla="*/ 303966 w 607933"/>
                    <a:gd name="connsiteY8" fmla="*/ 594235 h 594235"/>
                    <a:gd name="connsiteX9" fmla="*/ 0 w 607933"/>
                    <a:gd name="connsiteY9" fmla="*/ 475202 h 594235"/>
                    <a:gd name="connsiteX10" fmla="*/ 163904 w 607933"/>
                    <a:gd name="connsiteY10" fmla="*/ 368072 h 594235"/>
                    <a:gd name="connsiteX11" fmla="*/ 304444 w 607933"/>
                    <a:gd name="connsiteY11" fmla="*/ 119134 h 594235"/>
                    <a:gd name="connsiteX12" fmla="*/ 368550 w 607933"/>
                    <a:gd name="connsiteY12" fmla="*/ 183559 h 594235"/>
                    <a:gd name="connsiteX13" fmla="*/ 304444 w 607933"/>
                    <a:gd name="connsiteY13" fmla="*/ 247984 h 594235"/>
                    <a:gd name="connsiteX14" fmla="*/ 240338 w 607933"/>
                    <a:gd name="connsiteY14" fmla="*/ 183559 h 594235"/>
                    <a:gd name="connsiteX15" fmla="*/ 304444 w 607933"/>
                    <a:gd name="connsiteY15" fmla="*/ 119134 h 594235"/>
                    <a:gd name="connsiteX16" fmla="*/ 304941 w 607933"/>
                    <a:gd name="connsiteY16" fmla="*/ 78375 h 594235"/>
                    <a:gd name="connsiteX17" fmla="*/ 198655 w 607933"/>
                    <a:gd name="connsiteY17" fmla="*/ 183536 h 594235"/>
                    <a:gd name="connsiteX18" fmla="*/ 304941 w 607933"/>
                    <a:gd name="connsiteY18" fmla="*/ 288698 h 594235"/>
                    <a:gd name="connsiteX19" fmla="*/ 410234 w 607933"/>
                    <a:gd name="connsiteY19" fmla="*/ 183536 h 594235"/>
                    <a:gd name="connsiteX20" fmla="*/ 304941 w 607933"/>
                    <a:gd name="connsiteY20" fmla="*/ 78375 h 594235"/>
                    <a:gd name="connsiteX21" fmla="*/ 304941 w 607933"/>
                    <a:gd name="connsiteY21" fmla="*/ 0 h 594235"/>
                    <a:gd name="connsiteX22" fmla="*/ 482747 w 607933"/>
                    <a:gd name="connsiteY22" fmla="*/ 178576 h 594235"/>
                    <a:gd name="connsiteX23" fmla="*/ 338714 w 607933"/>
                    <a:gd name="connsiteY23" fmla="*/ 454376 h 594235"/>
                    <a:gd name="connsiteX24" fmla="*/ 304941 w 607933"/>
                    <a:gd name="connsiteY24" fmla="*/ 472234 h 594235"/>
                    <a:gd name="connsiteX25" fmla="*/ 270175 w 607933"/>
                    <a:gd name="connsiteY25" fmla="*/ 454376 h 594235"/>
                    <a:gd name="connsiteX26" fmla="*/ 126142 w 607933"/>
                    <a:gd name="connsiteY26" fmla="*/ 178576 h 594235"/>
                    <a:gd name="connsiteX27" fmla="*/ 304941 w 607933"/>
                    <a:gd name="connsiteY27" fmla="*/ 0 h 594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07933" h="594235">
                      <a:moveTo>
                        <a:pt x="163904" y="368072"/>
                      </a:moveTo>
                      <a:cubicBezTo>
                        <a:pt x="173837" y="383943"/>
                        <a:pt x="183771" y="399814"/>
                        <a:pt x="194698" y="416677"/>
                      </a:cubicBezTo>
                      <a:cubicBezTo>
                        <a:pt x="100329" y="430564"/>
                        <a:pt x="52648" y="460323"/>
                        <a:pt x="52648" y="475202"/>
                      </a:cubicBezTo>
                      <a:cubicBezTo>
                        <a:pt x="52648" y="495041"/>
                        <a:pt x="138076" y="542654"/>
                        <a:pt x="303966" y="542654"/>
                      </a:cubicBezTo>
                      <a:cubicBezTo>
                        <a:pt x="469857" y="542654"/>
                        <a:pt x="555285" y="495041"/>
                        <a:pt x="555285" y="475202"/>
                      </a:cubicBezTo>
                      <a:cubicBezTo>
                        <a:pt x="555285" y="460323"/>
                        <a:pt x="506611" y="430564"/>
                        <a:pt x="412242" y="416677"/>
                      </a:cubicBezTo>
                      <a:cubicBezTo>
                        <a:pt x="424162" y="399814"/>
                        <a:pt x="434096" y="383943"/>
                        <a:pt x="444030" y="368072"/>
                      </a:cubicBezTo>
                      <a:cubicBezTo>
                        <a:pt x="536412" y="385927"/>
                        <a:pt x="607933" y="421637"/>
                        <a:pt x="607933" y="475202"/>
                      </a:cubicBezTo>
                      <a:cubicBezTo>
                        <a:pt x="607933" y="553565"/>
                        <a:pt x="454956" y="594235"/>
                        <a:pt x="303966" y="594235"/>
                      </a:cubicBezTo>
                      <a:cubicBezTo>
                        <a:pt x="152977" y="594235"/>
                        <a:pt x="0" y="553565"/>
                        <a:pt x="0" y="475202"/>
                      </a:cubicBezTo>
                      <a:cubicBezTo>
                        <a:pt x="0" y="421637"/>
                        <a:pt x="70528" y="385927"/>
                        <a:pt x="163904" y="368072"/>
                      </a:cubicBezTo>
                      <a:close/>
                      <a:moveTo>
                        <a:pt x="304444" y="119134"/>
                      </a:moveTo>
                      <a:cubicBezTo>
                        <a:pt x="339849" y="119134"/>
                        <a:pt x="368550" y="147978"/>
                        <a:pt x="368550" y="183559"/>
                      </a:cubicBezTo>
                      <a:cubicBezTo>
                        <a:pt x="368550" y="219140"/>
                        <a:pt x="339849" y="247984"/>
                        <a:pt x="304444" y="247984"/>
                      </a:cubicBezTo>
                      <a:cubicBezTo>
                        <a:pt x="269039" y="247984"/>
                        <a:pt x="240338" y="219140"/>
                        <a:pt x="240338" y="183559"/>
                      </a:cubicBezTo>
                      <a:cubicBezTo>
                        <a:pt x="240338" y="147978"/>
                        <a:pt x="269039" y="119134"/>
                        <a:pt x="304444" y="119134"/>
                      </a:cubicBezTo>
                      <a:close/>
                      <a:moveTo>
                        <a:pt x="304941" y="78375"/>
                      </a:moveTo>
                      <a:cubicBezTo>
                        <a:pt x="246335" y="78375"/>
                        <a:pt x="198655" y="125003"/>
                        <a:pt x="198655" y="183536"/>
                      </a:cubicBezTo>
                      <a:cubicBezTo>
                        <a:pt x="198655" y="242070"/>
                        <a:pt x="246335" y="288698"/>
                        <a:pt x="304941" y="288698"/>
                      </a:cubicBezTo>
                      <a:cubicBezTo>
                        <a:pt x="362554" y="288698"/>
                        <a:pt x="410234" y="242070"/>
                        <a:pt x="410234" y="183536"/>
                      </a:cubicBezTo>
                      <a:cubicBezTo>
                        <a:pt x="410234" y="125003"/>
                        <a:pt x="362554" y="78375"/>
                        <a:pt x="304941" y="78375"/>
                      </a:cubicBezTo>
                      <a:close/>
                      <a:moveTo>
                        <a:pt x="304941" y="0"/>
                      </a:moveTo>
                      <a:cubicBezTo>
                        <a:pt x="403281" y="0"/>
                        <a:pt x="482747" y="80359"/>
                        <a:pt x="482747" y="178576"/>
                      </a:cubicBezTo>
                      <a:cubicBezTo>
                        <a:pt x="482747" y="249014"/>
                        <a:pt x="391361" y="383938"/>
                        <a:pt x="338714" y="454376"/>
                      </a:cubicBezTo>
                      <a:cubicBezTo>
                        <a:pt x="330768" y="465289"/>
                        <a:pt x="317854" y="472234"/>
                        <a:pt x="304941" y="472234"/>
                      </a:cubicBezTo>
                      <a:cubicBezTo>
                        <a:pt x="291035" y="472234"/>
                        <a:pt x="278121" y="465289"/>
                        <a:pt x="270175" y="454376"/>
                      </a:cubicBezTo>
                      <a:cubicBezTo>
                        <a:pt x="217528" y="383938"/>
                        <a:pt x="126142" y="249014"/>
                        <a:pt x="126142" y="178576"/>
                      </a:cubicBezTo>
                      <a:cubicBezTo>
                        <a:pt x="126142" y="80359"/>
                        <a:pt x="205608" y="0"/>
                        <a:pt x="304941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27" name="ïṥḷidè">
                <a:extLst>
                  <a:ext uri="{FF2B5EF4-FFF2-40B4-BE49-F238E27FC236}">
                    <a16:creationId xmlns:a16="http://schemas.microsoft.com/office/drawing/2014/main" xmlns="" id="{0F74B0BA-B8CE-43BA-A11D-7C0B1F2E9E5E}"/>
                  </a:ext>
                </a:extLst>
              </p:cNvPr>
              <p:cNvGrpSpPr/>
              <p:nvPr/>
            </p:nvGrpSpPr>
            <p:grpSpPr>
              <a:xfrm>
                <a:off x="8738300" y="1130300"/>
                <a:ext cx="2780600" cy="1398764"/>
                <a:chOff x="660400" y="1247775"/>
                <a:chExt cx="2780600" cy="1398764"/>
              </a:xfrm>
            </p:grpSpPr>
            <p:sp>
              <p:nvSpPr>
                <p:cNvPr id="28" name="î$ḻîḓé">
                  <a:extLst>
                    <a:ext uri="{FF2B5EF4-FFF2-40B4-BE49-F238E27FC236}">
                      <a16:creationId xmlns:a16="http://schemas.microsoft.com/office/drawing/2014/main" xmlns="" id="{6E5832AA-6FAD-4BEB-BCCB-53F219B590E7}"/>
                    </a:ext>
                  </a:extLst>
                </p:cNvPr>
                <p:cNvSpPr/>
                <p:nvPr/>
              </p:nvSpPr>
              <p:spPr bwMode="auto">
                <a:xfrm>
                  <a:off x="660400" y="1247775"/>
                  <a:ext cx="2780600" cy="458056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r"/>
                  <a:r>
                    <a:rPr lang="en-US" altLang="zh-CN" sz="1600" b="1" dirty="0">
                      <a:solidFill>
                        <a:schemeClr val="tx1"/>
                      </a:solidFill>
                    </a:rPr>
                    <a:t>Text here</a:t>
                  </a:r>
                  <a:endParaRPr lang="zh-CN" altLang="en-US" sz="16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" name="îṣľîḓé">
                  <a:extLst>
                    <a:ext uri="{FF2B5EF4-FFF2-40B4-BE49-F238E27FC236}">
                      <a16:creationId xmlns:a16="http://schemas.microsoft.com/office/drawing/2014/main" xmlns="" id="{AE7BBCDE-F1D8-4E5C-A744-F082E8E2BFCF}"/>
                    </a:ext>
                  </a:extLst>
                </p:cNvPr>
                <p:cNvSpPr/>
                <p:nvPr/>
              </p:nvSpPr>
              <p:spPr bwMode="auto">
                <a:xfrm>
                  <a:off x="660400" y="1734613"/>
                  <a:ext cx="2780600" cy="9119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 algn="r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 algn="r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…...</a:t>
                  </a:r>
                </a:p>
              </p:txBody>
            </p:sp>
          </p:grpSp>
        </p:grpSp>
        <p:grpSp>
          <p:nvGrpSpPr>
            <p:cNvPr id="9" name="ïṩļîḓè">
              <a:extLst>
                <a:ext uri="{FF2B5EF4-FFF2-40B4-BE49-F238E27FC236}">
                  <a16:creationId xmlns:a16="http://schemas.microsoft.com/office/drawing/2014/main" xmlns="" id="{19D6D948-A5E6-4601-88DE-30C3A54FA72A}"/>
                </a:ext>
              </a:extLst>
            </p:cNvPr>
            <p:cNvGrpSpPr/>
            <p:nvPr/>
          </p:nvGrpSpPr>
          <p:grpSpPr>
            <a:xfrm>
              <a:off x="660400" y="3812168"/>
              <a:ext cx="3789892" cy="1398764"/>
              <a:chOff x="660400" y="1130300"/>
              <a:chExt cx="3789892" cy="1398764"/>
            </a:xfrm>
          </p:grpSpPr>
          <p:grpSp>
            <p:nvGrpSpPr>
              <p:cNvPr id="20" name="ïSļïḓê">
                <a:extLst>
                  <a:ext uri="{FF2B5EF4-FFF2-40B4-BE49-F238E27FC236}">
                    <a16:creationId xmlns:a16="http://schemas.microsoft.com/office/drawing/2014/main" xmlns="" id="{3407889A-A88C-4E2A-B76D-E319B568CEF1}"/>
                  </a:ext>
                </a:extLst>
              </p:cNvPr>
              <p:cNvGrpSpPr/>
              <p:nvPr/>
            </p:nvGrpSpPr>
            <p:grpSpPr>
              <a:xfrm>
                <a:off x="3611106" y="1299732"/>
                <a:ext cx="839186" cy="773369"/>
                <a:chOff x="2690464" y="1737610"/>
                <a:chExt cx="839186" cy="773369"/>
              </a:xfrm>
            </p:grpSpPr>
            <p:sp>
              <p:nvSpPr>
                <p:cNvPr id="24" name="ïŝḻïde">
                  <a:extLst>
                    <a:ext uri="{FF2B5EF4-FFF2-40B4-BE49-F238E27FC236}">
                      <a16:creationId xmlns:a16="http://schemas.microsoft.com/office/drawing/2014/main" xmlns="" id="{A99B45BF-8082-46A3-AFC2-EE084C644E98}"/>
                    </a:ext>
                  </a:extLst>
                </p:cNvPr>
                <p:cNvSpPr/>
                <p:nvPr/>
              </p:nvSpPr>
              <p:spPr>
                <a:xfrm flipH="1">
                  <a:off x="2690464" y="1737610"/>
                  <a:ext cx="839186" cy="773369"/>
                </a:xfrm>
                <a:custGeom>
                  <a:avLst/>
                  <a:gdLst>
                    <a:gd name="connsiteX0" fmla="*/ 971829 w 2671591"/>
                    <a:gd name="connsiteY0" fmla="*/ 311 h 2234714"/>
                    <a:gd name="connsiteX1" fmla="*/ 1658132 w 2671591"/>
                    <a:gd name="connsiteY1" fmla="*/ 121675 h 2234714"/>
                    <a:gd name="connsiteX2" fmla="*/ 2391482 w 2671591"/>
                    <a:gd name="connsiteY2" fmla="*/ 570868 h 2234714"/>
                    <a:gd name="connsiteX3" fmla="*/ 2671591 w 2671591"/>
                    <a:gd name="connsiteY3" fmla="*/ 1127080 h 2234714"/>
                    <a:gd name="connsiteX4" fmla="*/ 2398520 w 2671591"/>
                    <a:gd name="connsiteY4" fmla="*/ 1555152 h 2234714"/>
                    <a:gd name="connsiteX5" fmla="*/ 1656724 w 2671591"/>
                    <a:gd name="connsiteY5" fmla="*/ 2040957 h 2234714"/>
                    <a:gd name="connsiteX6" fmla="*/ 436351 w 2671591"/>
                    <a:gd name="connsiteY6" fmla="*/ 2146567 h 2234714"/>
                    <a:gd name="connsiteX7" fmla="*/ 0 w 2671591"/>
                    <a:gd name="connsiteY7" fmla="*/ 1127080 h 2234714"/>
                    <a:gd name="connsiteX8" fmla="*/ 453241 w 2671591"/>
                    <a:gd name="connsiteY8" fmla="*/ 130124 h 2234714"/>
                    <a:gd name="connsiteX9" fmla="*/ 971829 w 2671591"/>
                    <a:gd name="connsiteY9" fmla="*/ 311 h 2234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71591" h="2234714">
                      <a:moveTo>
                        <a:pt x="971829" y="311"/>
                      </a:moveTo>
                      <a:cubicBezTo>
                        <a:pt x="1208558" y="-4512"/>
                        <a:pt x="1452273" y="47220"/>
                        <a:pt x="1658132" y="121675"/>
                      </a:cubicBezTo>
                      <a:cubicBezTo>
                        <a:pt x="1922757" y="217427"/>
                        <a:pt x="2191606" y="370914"/>
                        <a:pt x="2391482" y="570868"/>
                      </a:cubicBezTo>
                      <a:cubicBezTo>
                        <a:pt x="2536463" y="715906"/>
                        <a:pt x="2671591" y="914452"/>
                        <a:pt x="2671591" y="1127080"/>
                      </a:cubicBezTo>
                      <a:cubicBezTo>
                        <a:pt x="2671591" y="1267893"/>
                        <a:pt x="2492828" y="1465031"/>
                        <a:pt x="2398520" y="1555152"/>
                      </a:cubicBezTo>
                      <a:cubicBezTo>
                        <a:pt x="2188790" y="1755106"/>
                        <a:pt x="1919942" y="1922674"/>
                        <a:pt x="1656724" y="2040957"/>
                      </a:cubicBezTo>
                      <a:cubicBezTo>
                        <a:pt x="1309052" y="2194443"/>
                        <a:pt x="796691" y="2329623"/>
                        <a:pt x="436351" y="2146567"/>
                      </a:cubicBezTo>
                      <a:cubicBezTo>
                        <a:pt x="71787" y="1960693"/>
                        <a:pt x="0" y="1496010"/>
                        <a:pt x="0" y="1127080"/>
                      </a:cubicBezTo>
                      <a:cubicBezTo>
                        <a:pt x="0" y="742660"/>
                        <a:pt x="95716" y="334303"/>
                        <a:pt x="453241" y="130124"/>
                      </a:cubicBezTo>
                      <a:cubicBezTo>
                        <a:pt x="607811" y="42027"/>
                        <a:pt x="787708" y="4063"/>
                        <a:pt x="971829" y="311"/>
                      </a:cubicBez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5" name="ïŝlîḑê">
                  <a:extLst>
                    <a:ext uri="{FF2B5EF4-FFF2-40B4-BE49-F238E27FC236}">
                      <a16:creationId xmlns:a16="http://schemas.microsoft.com/office/drawing/2014/main" xmlns="" id="{E771F4BD-34ED-4D02-986C-325A7AA2DA70}"/>
                    </a:ext>
                  </a:extLst>
                </p:cNvPr>
                <p:cNvSpPr/>
                <p:nvPr/>
              </p:nvSpPr>
              <p:spPr>
                <a:xfrm>
                  <a:off x="3050443" y="1964717"/>
                  <a:ext cx="218292" cy="279328"/>
                </a:xfrm>
                <a:custGeom>
                  <a:avLst/>
                  <a:gdLst>
                    <a:gd name="T0" fmla="*/ 202 w 405"/>
                    <a:gd name="T1" fmla="*/ 0 h 519"/>
                    <a:gd name="T2" fmla="*/ 202 w 405"/>
                    <a:gd name="T3" fmla="*/ 117 h 519"/>
                    <a:gd name="T4" fmla="*/ 76 w 405"/>
                    <a:gd name="T5" fmla="*/ 106 h 519"/>
                    <a:gd name="T6" fmla="*/ 76 w 405"/>
                    <a:gd name="T7" fmla="*/ 2 h 519"/>
                    <a:gd name="T8" fmla="*/ 76 w 405"/>
                    <a:gd name="T9" fmla="*/ 106 h 519"/>
                    <a:gd name="T10" fmla="*/ 375 w 405"/>
                    <a:gd name="T11" fmla="*/ 46 h 519"/>
                    <a:gd name="T12" fmla="*/ 284 w 405"/>
                    <a:gd name="T13" fmla="*/ 46 h 519"/>
                    <a:gd name="T14" fmla="*/ 399 w 405"/>
                    <a:gd name="T15" fmla="*/ 126 h 519"/>
                    <a:gd name="T16" fmla="*/ 341 w 405"/>
                    <a:gd name="T17" fmla="*/ 120 h 519"/>
                    <a:gd name="T18" fmla="*/ 348 w 405"/>
                    <a:gd name="T19" fmla="*/ 208 h 519"/>
                    <a:gd name="T20" fmla="*/ 310 w 405"/>
                    <a:gd name="T21" fmla="*/ 208 h 519"/>
                    <a:gd name="T22" fmla="*/ 317 w 405"/>
                    <a:gd name="T23" fmla="*/ 120 h 519"/>
                    <a:gd name="T24" fmla="*/ 273 w 405"/>
                    <a:gd name="T25" fmla="*/ 120 h 519"/>
                    <a:gd name="T26" fmla="*/ 301 w 405"/>
                    <a:gd name="T27" fmla="*/ 155 h 519"/>
                    <a:gd name="T28" fmla="*/ 280 w 405"/>
                    <a:gd name="T29" fmla="*/ 327 h 519"/>
                    <a:gd name="T30" fmla="*/ 307 w 405"/>
                    <a:gd name="T31" fmla="*/ 463 h 519"/>
                    <a:gd name="T32" fmla="*/ 351 w 405"/>
                    <a:gd name="T33" fmla="*/ 463 h 519"/>
                    <a:gd name="T34" fmla="*/ 378 w 405"/>
                    <a:gd name="T35" fmla="*/ 284 h 519"/>
                    <a:gd name="T36" fmla="*/ 403 w 405"/>
                    <a:gd name="T37" fmla="*/ 265 h 519"/>
                    <a:gd name="T38" fmla="*/ 399 w 405"/>
                    <a:gd name="T39" fmla="*/ 126 h 519"/>
                    <a:gd name="T40" fmla="*/ 104 w 405"/>
                    <a:gd name="T41" fmla="*/ 155 h 519"/>
                    <a:gd name="T42" fmla="*/ 131 w 405"/>
                    <a:gd name="T43" fmla="*/ 120 h 519"/>
                    <a:gd name="T44" fmla="*/ 81 w 405"/>
                    <a:gd name="T45" fmla="*/ 130 h 519"/>
                    <a:gd name="T46" fmla="*/ 76 w 405"/>
                    <a:gd name="T47" fmla="*/ 226 h 519"/>
                    <a:gd name="T48" fmla="*/ 71 w 405"/>
                    <a:gd name="T49" fmla="*/ 130 h 519"/>
                    <a:gd name="T50" fmla="*/ 20 w 405"/>
                    <a:gd name="T51" fmla="*/ 120 h 519"/>
                    <a:gd name="T52" fmla="*/ 0 w 405"/>
                    <a:gd name="T53" fmla="*/ 266 h 519"/>
                    <a:gd name="T54" fmla="*/ 27 w 405"/>
                    <a:gd name="T55" fmla="*/ 285 h 519"/>
                    <a:gd name="T56" fmla="*/ 53 w 405"/>
                    <a:gd name="T57" fmla="*/ 463 h 519"/>
                    <a:gd name="T58" fmla="*/ 98 w 405"/>
                    <a:gd name="T59" fmla="*/ 463 h 519"/>
                    <a:gd name="T60" fmla="*/ 125 w 405"/>
                    <a:gd name="T61" fmla="*/ 329 h 519"/>
                    <a:gd name="T62" fmla="*/ 281 w 405"/>
                    <a:gd name="T63" fmla="*/ 139 h 519"/>
                    <a:gd name="T64" fmla="*/ 216 w 405"/>
                    <a:gd name="T65" fmla="*/ 132 h 519"/>
                    <a:gd name="T66" fmla="*/ 223 w 405"/>
                    <a:gd name="T67" fmla="*/ 232 h 519"/>
                    <a:gd name="T68" fmla="*/ 181 w 405"/>
                    <a:gd name="T69" fmla="*/ 232 h 519"/>
                    <a:gd name="T70" fmla="*/ 188 w 405"/>
                    <a:gd name="T71" fmla="*/ 132 h 519"/>
                    <a:gd name="T72" fmla="*/ 117 w 405"/>
                    <a:gd name="T73" fmla="*/ 155 h 519"/>
                    <a:gd name="T74" fmla="*/ 140 w 405"/>
                    <a:gd name="T75" fmla="*/ 319 h 519"/>
                    <a:gd name="T76" fmla="*/ 147 w 405"/>
                    <a:gd name="T77" fmla="*/ 489 h 519"/>
                    <a:gd name="T78" fmla="*/ 202 w 405"/>
                    <a:gd name="T79" fmla="*/ 505 h 519"/>
                    <a:gd name="T80" fmla="*/ 257 w 405"/>
                    <a:gd name="T81" fmla="*/ 489 h 519"/>
                    <a:gd name="T82" fmla="*/ 263 w 405"/>
                    <a:gd name="T83" fmla="*/ 318 h 519"/>
                    <a:gd name="T84" fmla="*/ 287 w 405"/>
                    <a:gd name="T85" fmla="*/ 155 h 5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05" h="519">
                      <a:moveTo>
                        <a:pt x="151" y="49"/>
                      </a:moveTo>
                      <a:cubicBezTo>
                        <a:pt x="151" y="17"/>
                        <a:pt x="174" y="0"/>
                        <a:pt x="202" y="0"/>
                      </a:cubicBezTo>
                      <a:cubicBezTo>
                        <a:pt x="231" y="0"/>
                        <a:pt x="254" y="17"/>
                        <a:pt x="254" y="49"/>
                      </a:cubicBezTo>
                      <a:cubicBezTo>
                        <a:pt x="254" y="82"/>
                        <a:pt x="231" y="117"/>
                        <a:pt x="202" y="117"/>
                      </a:cubicBezTo>
                      <a:cubicBezTo>
                        <a:pt x="174" y="117"/>
                        <a:pt x="151" y="82"/>
                        <a:pt x="151" y="49"/>
                      </a:cubicBezTo>
                      <a:close/>
                      <a:moveTo>
                        <a:pt x="76" y="106"/>
                      </a:moveTo>
                      <a:cubicBezTo>
                        <a:pt x="101" y="106"/>
                        <a:pt x="121" y="75"/>
                        <a:pt x="121" y="46"/>
                      </a:cubicBezTo>
                      <a:cubicBezTo>
                        <a:pt x="121" y="18"/>
                        <a:pt x="101" y="2"/>
                        <a:pt x="76" y="2"/>
                      </a:cubicBezTo>
                      <a:cubicBezTo>
                        <a:pt x="51" y="2"/>
                        <a:pt x="30" y="18"/>
                        <a:pt x="30" y="46"/>
                      </a:cubicBezTo>
                      <a:cubicBezTo>
                        <a:pt x="30" y="75"/>
                        <a:pt x="51" y="106"/>
                        <a:pt x="76" y="106"/>
                      </a:cubicBezTo>
                      <a:close/>
                      <a:moveTo>
                        <a:pt x="329" y="106"/>
                      </a:moveTo>
                      <a:cubicBezTo>
                        <a:pt x="354" y="106"/>
                        <a:pt x="375" y="75"/>
                        <a:pt x="375" y="46"/>
                      </a:cubicBezTo>
                      <a:cubicBezTo>
                        <a:pt x="375" y="18"/>
                        <a:pt x="354" y="2"/>
                        <a:pt x="329" y="2"/>
                      </a:cubicBezTo>
                      <a:cubicBezTo>
                        <a:pt x="304" y="2"/>
                        <a:pt x="284" y="18"/>
                        <a:pt x="284" y="46"/>
                      </a:cubicBezTo>
                      <a:cubicBezTo>
                        <a:pt x="284" y="75"/>
                        <a:pt x="304" y="106"/>
                        <a:pt x="329" y="106"/>
                      </a:cubicBezTo>
                      <a:close/>
                      <a:moveTo>
                        <a:pt x="399" y="126"/>
                      </a:moveTo>
                      <a:cubicBezTo>
                        <a:pt x="395" y="122"/>
                        <a:pt x="390" y="120"/>
                        <a:pt x="385" y="120"/>
                      </a:cubicBezTo>
                      <a:lnTo>
                        <a:pt x="341" y="120"/>
                      </a:lnTo>
                      <a:lnTo>
                        <a:pt x="334" y="130"/>
                      </a:lnTo>
                      <a:lnTo>
                        <a:pt x="348" y="208"/>
                      </a:lnTo>
                      <a:lnTo>
                        <a:pt x="329" y="226"/>
                      </a:lnTo>
                      <a:lnTo>
                        <a:pt x="310" y="208"/>
                      </a:lnTo>
                      <a:lnTo>
                        <a:pt x="324" y="130"/>
                      </a:lnTo>
                      <a:lnTo>
                        <a:pt x="317" y="120"/>
                      </a:lnTo>
                      <a:lnTo>
                        <a:pt x="274" y="120"/>
                      </a:lnTo>
                      <a:cubicBezTo>
                        <a:pt x="273" y="120"/>
                        <a:pt x="273" y="120"/>
                        <a:pt x="273" y="120"/>
                      </a:cubicBezTo>
                      <a:cubicBezTo>
                        <a:pt x="279" y="121"/>
                        <a:pt x="286" y="125"/>
                        <a:pt x="290" y="129"/>
                      </a:cubicBezTo>
                      <a:cubicBezTo>
                        <a:pt x="297" y="136"/>
                        <a:pt x="301" y="146"/>
                        <a:pt x="301" y="155"/>
                      </a:cubicBezTo>
                      <a:lnTo>
                        <a:pt x="300" y="295"/>
                      </a:lnTo>
                      <a:cubicBezTo>
                        <a:pt x="299" y="310"/>
                        <a:pt x="292" y="321"/>
                        <a:pt x="280" y="327"/>
                      </a:cubicBezTo>
                      <a:lnTo>
                        <a:pt x="280" y="436"/>
                      </a:lnTo>
                      <a:cubicBezTo>
                        <a:pt x="280" y="451"/>
                        <a:pt x="292" y="463"/>
                        <a:pt x="307" y="463"/>
                      </a:cubicBezTo>
                      <a:cubicBezTo>
                        <a:pt x="316" y="463"/>
                        <a:pt x="324" y="458"/>
                        <a:pt x="329" y="451"/>
                      </a:cubicBezTo>
                      <a:cubicBezTo>
                        <a:pt x="334" y="458"/>
                        <a:pt x="342" y="463"/>
                        <a:pt x="351" y="463"/>
                      </a:cubicBezTo>
                      <a:cubicBezTo>
                        <a:pt x="366" y="463"/>
                        <a:pt x="378" y="451"/>
                        <a:pt x="378" y="436"/>
                      </a:cubicBezTo>
                      <a:lnTo>
                        <a:pt x="378" y="284"/>
                      </a:lnTo>
                      <a:cubicBezTo>
                        <a:pt x="380" y="284"/>
                        <a:pt x="381" y="284"/>
                        <a:pt x="383" y="284"/>
                      </a:cubicBezTo>
                      <a:cubicBezTo>
                        <a:pt x="395" y="285"/>
                        <a:pt x="403" y="276"/>
                        <a:pt x="403" y="265"/>
                      </a:cubicBezTo>
                      <a:lnTo>
                        <a:pt x="405" y="140"/>
                      </a:lnTo>
                      <a:cubicBezTo>
                        <a:pt x="405" y="135"/>
                        <a:pt x="403" y="129"/>
                        <a:pt x="399" y="126"/>
                      </a:cubicBezTo>
                      <a:close/>
                      <a:moveTo>
                        <a:pt x="104" y="297"/>
                      </a:moveTo>
                      <a:lnTo>
                        <a:pt x="104" y="155"/>
                      </a:lnTo>
                      <a:cubicBezTo>
                        <a:pt x="104" y="138"/>
                        <a:pt x="116" y="123"/>
                        <a:pt x="132" y="120"/>
                      </a:cubicBezTo>
                      <a:cubicBezTo>
                        <a:pt x="132" y="120"/>
                        <a:pt x="131" y="120"/>
                        <a:pt x="131" y="120"/>
                      </a:cubicBezTo>
                      <a:lnTo>
                        <a:pt x="88" y="120"/>
                      </a:lnTo>
                      <a:lnTo>
                        <a:pt x="81" y="130"/>
                      </a:lnTo>
                      <a:lnTo>
                        <a:pt x="94" y="208"/>
                      </a:lnTo>
                      <a:lnTo>
                        <a:pt x="76" y="226"/>
                      </a:lnTo>
                      <a:lnTo>
                        <a:pt x="57" y="208"/>
                      </a:lnTo>
                      <a:lnTo>
                        <a:pt x="71" y="130"/>
                      </a:lnTo>
                      <a:lnTo>
                        <a:pt x="63" y="120"/>
                      </a:lnTo>
                      <a:lnTo>
                        <a:pt x="20" y="120"/>
                      </a:lnTo>
                      <a:cubicBezTo>
                        <a:pt x="9" y="120"/>
                        <a:pt x="0" y="129"/>
                        <a:pt x="0" y="140"/>
                      </a:cubicBezTo>
                      <a:lnTo>
                        <a:pt x="0" y="266"/>
                      </a:lnTo>
                      <a:cubicBezTo>
                        <a:pt x="0" y="277"/>
                        <a:pt x="9" y="286"/>
                        <a:pt x="20" y="286"/>
                      </a:cubicBezTo>
                      <a:cubicBezTo>
                        <a:pt x="22" y="286"/>
                        <a:pt x="25" y="286"/>
                        <a:pt x="27" y="285"/>
                      </a:cubicBezTo>
                      <a:lnTo>
                        <a:pt x="27" y="436"/>
                      </a:lnTo>
                      <a:cubicBezTo>
                        <a:pt x="27" y="451"/>
                        <a:pt x="39" y="463"/>
                        <a:pt x="53" y="463"/>
                      </a:cubicBezTo>
                      <a:cubicBezTo>
                        <a:pt x="63" y="463"/>
                        <a:pt x="71" y="458"/>
                        <a:pt x="76" y="451"/>
                      </a:cubicBezTo>
                      <a:cubicBezTo>
                        <a:pt x="80" y="458"/>
                        <a:pt x="89" y="463"/>
                        <a:pt x="98" y="463"/>
                      </a:cubicBezTo>
                      <a:cubicBezTo>
                        <a:pt x="113" y="463"/>
                        <a:pt x="125" y="451"/>
                        <a:pt x="125" y="436"/>
                      </a:cubicBezTo>
                      <a:lnTo>
                        <a:pt x="125" y="329"/>
                      </a:lnTo>
                      <a:cubicBezTo>
                        <a:pt x="112" y="324"/>
                        <a:pt x="104" y="311"/>
                        <a:pt x="104" y="297"/>
                      </a:cubicBezTo>
                      <a:close/>
                      <a:moveTo>
                        <a:pt x="281" y="139"/>
                      </a:moveTo>
                      <a:cubicBezTo>
                        <a:pt x="277" y="135"/>
                        <a:pt x="271" y="132"/>
                        <a:pt x="265" y="132"/>
                      </a:cubicBezTo>
                      <a:lnTo>
                        <a:pt x="216" y="132"/>
                      </a:lnTo>
                      <a:lnTo>
                        <a:pt x="208" y="144"/>
                      </a:lnTo>
                      <a:lnTo>
                        <a:pt x="223" y="232"/>
                      </a:lnTo>
                      <a:lnTo>
                        <a:pt x="202" y="252"/>
                      </a:lnTo>
                      <a:lnTo>
                        <a:pt x="181" y="232"/>
                      </a:lnTo>
                      <a:lnTo>
                        <a:pt x="197" y="144"/>
                      </a:lnTo>
                      <a:lnTo>
                        <a:pt x="188" y="132"/>
                      </a:lnTo>
                      <a:lnTo>
                        <a:pt x="140" y="132"/>
                      </a:lnTo>
                      <a:cubicBezTo>
                        <a:pt x="127" y="132"/>
                        <a:pt x="117" y="142"/>
                        <a:pt x="117" y="155"/>
                      </a:cubicBezTo>
                      <a:lnTo>
                        <a:pt x="117" y="297"/>
                      </a:lnTo>
                      <a:cubicBezTo>
                        <a:pt x="117" y="309"/>
                        <a:pt x="127" y="319"/>
                        <a:pt x="140" y="319"/>
                      </a:cubicBezTo>
                      <a:cubicBezTo>
                        <a:pt x="142" y="319"/>
                        <a:pt x="145" y="319"/>
                        <a:pt x="147" y="318"/>
                      </a:cubicBezTo>
                      <a:lnTo>
                        <a:pt x="147" y="489"/>
                      </a:lnTo>
                      <a:cubicBezTo>
                        <a:pt x="147" y="505"/>
                        <a:pt x="161" y="519"/>
                        <a:pt x="177" y="519"/>
                      </a:cubicBezTo>
                      <a:cubicBezTo>
                        <a:pt x="188" y="519"/>
                        <a:pt x="197" y="513"/>
                        <a:pt x="202" y="505"/>
                      </a:cubicBezTo>
                      <a:cubicBezTo>
                        <a:pt x="208" y="513"/>
                        <a:pt x="217" y="519"/>
                        <a:pt x="227" y="519"/>
                      </a:cubicBezTo>
                      <a:cubicBezTo>
                        <a:pt x="244" y="519"/>
                        <a:pt x="257" y="505"/>
                        <a:pt x="257" y="489"/>
                      </a:cubicBezTo>
                      <a:lnTo>
                        <a:pt x="257" y="317"/>
                      </a:lnTo>
                      <a:cubicBezTo>
                        <a:pt x="259" y="317"/>
                        <a:pt x="261" y="318"/>
                        <a:pt x="263" y="318"/>
                      </a:cubicBezTo>
                      <a:cubicBezTo>
                        <a:pt x="276" y="318"/>
                        <a:pt x="286" y="308"/>
                        <a:pt x="286" y="295"/>
                      </a:cubicBezTo>
                      <a:lnTo>
                        <a:pt x="287" y="155"/>
                      </a:lnTo>
                      <a:cubicBezTo>
                        <a:pt x="287" y="149"/>
                        <a:pt x="285" y="143"/>
                        <a:pt x="281" y="13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21" name="íṧļîḓê">
                <a:extLst>
                  <a:ext uri="{FF2B5EF4-FFF2-40B4-BE49-F238E27FC236}">
                    <a16:creationId xmlns:a16="http://schemas.microsoft.com/office/drawing/2014/main" xmlns="" id="{57D8ED3A-4E6E-4C85-A4C8-85DF40AB318E}"/>
                  </a:ext>
                </a:extLst>
              </p:cNvPr>
              <p:cNvGrpSpPr/>
              <p:nvPr/>
            </p:nvGrpSpPr>
            <p:grpSpPr>
              <a:xfrm>
                <a:off x="660400" y="1130300"/>
                <a:ext cx="2780600" cy="1398764"/>
                <a:chOff x="660400" y="1247775"/>
                <a:chExt cx="2780600" cy="1398764"/>
              </a:xfrm>
            </p:grpSpPr>
            <p:sp>
              <p:nvSpPr>
                <p:cNvPr id="22" name="iṡliḑè">
                  <a:extLst>
                    <a:ext uri="{FF2B5EF4-FFF2-40B4-BE49-F238E27FC236}">
                      <a16:creationId xmlns:a16="http://schemas.microsoft.com/office/drawing/2014/main" xmlns="" id="{CB5C9583-EA5F-42E8-9CA6-53FBB25FAA8F}"/>
                    </a:ext>
                  </a:extLst>
                </p:cNvPr>
                <p:cNvSpPr/>
                <p:nvPr/>
              </p:nvSpPr>
              <p:spPr bwMode="auto">
                <a:xfrm>
                  <a:off x="660400" y="1247775"/>
                  <a:ext cx="2780600" cy="458056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r>
                    <a:rPr lang="en-US" altLang="zh-CN" sz="1600" b="1" dirty="0">
                      <a:solidFill>
                        <a:schemeClr val="tx1"/>
                      </a:solidFill>
                    </a:rPr>
                    <a:t>Text here</a:t>
                  </a:r>
                  <a:endParaRPr lang="zh-CN" altLang="en-US" sz="16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" name="îṧľíḑè">
                  <a:extLst>
                    <a:ext uri="{FF2B5EF4-FFF2-40B4-BE49-F238E27FC236}">
                      <a16:creationId xmlns:a16="http://schemas.microsoft.com/office/drawing/2014/main" xmlns="" id="{DC424CB4-8BB6-4C4E-99E7-A429F8FC3582}"/>
                    </a:ext>
                  </a:extLst>
                </p:cNvPr>
                <p:cNvSpPr/>
                <p:nvPr/>
              </p:nvSpPr>
              <p:spPr bwMode="auto">
                <a:xfrm>
                  <a:off x="660400" y="1734613"/>
                  <a:ext cx="2780600" cy="9119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…...</a:t>
                  </a:r>
                </a:p>
              </p:txBody>
            </p:sp>
          </p:grpSp>
        </p:grpSp>
        <p:grpSp>
          <p:nvGrpSpPr>
            <p:cNvPr id="10" name="iSlíḑe">
              <a:extLst>
                <a:ext uri="{FF2B5EF4-FFF2-40B4-BE49-F238E27FC236}">
                  <a16:creationId xmlns:a16="http://schemas.microsoft.com/office/drawing/2014/main" xmlns="" id="{374EBC8B-1F41-40C1-A99A-BAC4FBD88E4C}"/>
                </a:ext>
              </a:extLst>
            </p:cNvPr>
            <p:cNvGrpSpPr/>
            <p:nvPr/>
          </p:nvGrpSpPr>
          <p:grpSpPr>
            <a:xfrm>
              <a:off x="7860225" y="3812168"/>
              <a:ext cx="3658675" cy="1398764"/>
              <a:chOff x="7860225" y="1130300"/>
              <a:chExt cx="3658675" cy="1398764"/>
            </a:xfrm>
          </p:grpSpPr>
          <p:grpSp>
            <p:nvGrpSpPr>
              <p:cNvPr id="14" name="îşľíḑè">
                <a:extLst>
                  <a:ext uri="{FF2B5EF4-FFF2-40B4-BE49-F238E27FC236}">
                    <a16:creationId xmlns:a16="http://schemas.microsoft.com/office/drawing/2014/main" xmlns="" id="{E986C858-0D76-4DA2-ADFE-130AD22D9E83}"/>
                  </a:ext>
                </a:extLst>
              </p:cNvPr>
              <p:cNvGrpSpPr/>
              <p:nvPr/>
            </p:nvGrpSpPr>
            <p:grpSpPr>
              <a:xfrm>
                <a:off x="7860225" y="1299732"/>
                <a:ext cx="839186" cy="773369"/>
                <a:chOff x="8672118" y="1723119"/>
                <a:chExt cx="839186" cy="773369"/>
              </a:xfrm>
            </p:grpSpPr>
            <p:sp>
              <p:nvSpPr>
                <p:cNvPr id="18" name="iśḷiḍè">
                  <a:extLst>
                    <a:ext uri="{FF2B5EF4-FFF2-40B4-BE49-F238E27FC236}">
                      <a16:creationId xmlns:a16="http://schemas.microsoft.com/office/drawing/2014/main" xmlns="" id="{157A3727-AFAE-449B-8185-74F55F3C0787}"/>
                    </a:ext>
                  </a:extLst>
                </p:cNvPr>
                <p:cNvSpPr/>
                <p:nvPr/>
              </p:nvSpPr>
              <p:spPr>
                <a:xfrm>
                  <a:off x="8672118" y="1723119"/>
                  <a:ext cx="839186" cy="773369"/>
                </a:xfrm>
                <a:custGeom>
                  <a:avLst/>
                  <a:gdLst>
                    <a:gd name="connsiteX0" fmla="*/ 971829 w 2671591"/>
                    <a:gd name="connsiteY0" fmla="*/ 311 h 2234714"/>
                    <a:gd name="connsiteX1" fmla="*/ 1658132 w 2671591"/>
                    <a:gd name="connsiteY1" fmla="*/ 121675 h 2234714"/>
                    <a:gd name="connsiteX2" fmla="*/ 2391482 w 2671591"/>
                    <a:gd name="connsiteY2" fmla="*/ 570868 h 2234714"/>
                    <a:gd name="connsiteX3" fmla="*/ 2671591 w 2671591"/>
                    <a:gd name="connsiteY3" fmla="*/ 1127080 h 2234714"/>
                    <a:gd name="connsiteX4" fmla="*/ 2398520 w 2671591"/>
                    <a:gd name="connsiteY4" fmla="*/ 1555152 h 2234714"/>
                    <a:gd name="connsiteX5" fmla="*/ 1656724 w 2671591"/>
                    <a:gd name="connsiteY5" fmla="*/ 2040957 h 2234714"/>
                    <a:gd name="connsiteX6" fmla="*/ 436351 w 2671591"/>
                    <a:gd name="connsiteY6" fmla="*/ 2146567 h 2234714"/>
                    <a:gd name="connsiteX7" fmla="*/ 0 w 2671591"/>
                    <a:gd name="connsiteY7" fmla="*/ 1127080 h 2234714"/>
                    <a:gd name="connsiteX8" fmla="*/ 453241 w 2671591"/>
                    <a:gd name="connsiteY8" fmla="*/ 130124 h 2234714"/>
                    <a:gd name="connsiteX9" fmla="*/ 971829 w 2671591"/>
                    <a:gd name="connsiteY9" fmla="*/ 311 h 2234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71591" h="2234714">
                      <a:moveTo>
                        <a:pt x="971829" y="311"/>
                      </a:moveTo>
                      <a:cubicBezTo>
                        <a:pt x="1208558" y="-4512"/>
                        <a:pt x="1452273" y="47220"/>
                        <a:pt x="1658132" y="121675"/>
                      </a:cubicBezTo>
                      <a:cubicBezTo>
                        <a:pt x="1922757" y="217427"/>
                        <a:pt x="2191606" y="370914"/>
                        <a:pt x="2391482" y="570868"/>
                      </a:cubicBezTo>
                      <a:cubicBezTo>
                        <a:pt x="2536463" y="715906"/>
                        <a:pt x="2671591" y="914452"/>
                        <a:pt x="2671591" y="1127080"/>
                      </a:cubicBezTo>
                      <a:cubicBezTo>
                        <a:pt x="2671591" y="1267893"/>
                        <a:pt x="2492828" y="1465031"/>
                        <a:pt x="2398520" y="1555152"/>
                      </a:cubicBezTo>
                      <a:cubicBezTo>
                        <a:pt x="2188790" y="1755106"/>
                        <a:pt x="1919942" y="1922674"/>
                        <a:pt x="1656724" y="2040957"/>
                      </a:cubicBezTo>
                      <a:cubicBezTo>
                        <a:pt x="1309052" y="2194443"/>
                        <a:pt x="796691" y="2329623"/>
                        <a:pt x="436351" y="2146567"/>
                      </a:cubicBezTo>
                      <a:cubicBezTo>
                        <a:pt x="71787" y="1960693"/>
                        <a:pt x="0" y="1496010"/>
                        <a:pt x="0" y="1127080"/>
                      </a:cubicBezTo>
                      <a:cubicBezTo>
                        <a:pt x="0" y="742660"/>
                        <a:pt x="95716" y="334303"/>
                        <a:pt x="453241" y="130124"/>
                      </a:cubicBezTo>
                      <a:cubicBezTo>
                        <a:pt x="607811" y="42027"/>
                        <a:pt x="787708" y="4063"/>
                        <a:pt x="971829" y="311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9" name="íṡľïḓê">
                  <a:extLst>
                    <a:ext uri="{FF2B5EF4-FFF2-40B4-BE49-F238E27FC236}">
                      <a16:creationId xmlns:a16="http://schemas.microsoft.com/office/drawing/2014/main" xmlns="" id="{B22C1678-5709-42F8-9D62-12F1CAE4293F}"/>
                    </a:ext>
                  </a:extLst>
                </p:cNvPr>
                <p:cNvSpPr/>
                <p:nvPr/>
              </p:nvSpPr>
              <p:spPr>
                <a:xfrm>
                  <a:off x="8910167" y="1964691"/>
                  <a:ext cx="279328" cy="273034"/>
                </a:xfrm>
                <a:custGeom>
                  <a:avLst/>
                  <a:gdLst>
                    <a:gd name="connsiteX0" fmla="*/ 163904 w 607933"/>
                    <a:gd name="connsiteY0" fmla="*/ 368072 h 594235"/>
                    <a:gd name="connsiteX1" fmla="*/ 194698 w 607933"/>
                    <a:gd name="connsiteY1" fmla="*/ 416677 h 594235"/>
                    <a:gd name="connsiteX2" fmla="*/ 52648 w 607933"/>
                    <a:gd name="connsiteY2" fmla="*/ 475202 h 594235"/>
                    <a:gd name="connsiteX3" fmla="*/ 303966 w 607933"/>
                    <a:gd name="connsiteY3" fmla="*/ 542654 h 594235"/>
                    <a:gd name="connsiteX4" fmla="*/ 555285 w 607933"/>
                    <a:gd name="connsiteY4" fmla="*/ 475202 h 594235"/>
                    <a:gd name="connsiteX5" fmla="*/ 412242 w 607933"/>
                    <a:gd name="connsiteY5" fmla="*/ 416677 h 594235"/>
                    <a:gd name="connsiteX6" fmla="*/ 444030 w 607933"/>
                    <a:gd name="connsiteY6" fmla="*/ 368072 h 594235"/>
                    <a:gd name="connsiteX7" fmla="*/ 607933 w 607933"/>
                    <a:gd name="connsiteY7" fmla="*/ 475202 h 594235"/>
                    <a:gd name="connsiteX8" fmla="*/ 303966 w 607933"/>
                    <a:gd name="connsiteY8" fmla="*/ 594235 h 594235"/>
                    <a:gd name="connsiteX9" fmla="*/ 0 w 607933"/>
                    <a:gd name="connsiteY9" fmla="*/ 475202 h 594235"/>
                    <a:gd name="connsiteX10" fmla="*/ 163904 w 607933"/>
                    <a:gd name="connsiteY10" fmla="*/ 368072 h 594235"/>
                    <a:gd name="connsiteX11" fmla="*/ 304444 w 607933"/>
                    <a:gd name="connsiteY11" fmla="*/ 119134 h 594235"/>
                    <a:gd name="connsiteX12" fmla="*/ 368550 w 607933"/>
                    <a:gd name="connsiteY12" fmla="*/ 183559 h 594235"/>
                    <a:gd name="connsiteX13" fmla="*/ 304444 w 607933"/>
                    <a:gd name="connsiteY13" fmla="*/ 247984 h 594235"/>
                    <a:gd name="connsiteX14" fmla="*/ 240338 w 607933"/>
                    <a:gd name="connsiteY14" fmla="*/ 183559 h 594235"/>
                    <a:gd name="connsiteX15" fmla="*/ 304444 w 607933"/>
                    <a:gd name="connsiteY15" fmla="*/ 119134 h 594235"/>
                    <a:gd name="connsiteX16" fmla="*/ 304941 w 607933"/>
                    <a:gd name="connsiteY16" fmla="*/ 78375 h 594235"/>
                    <a:gd name="connsiteX17" fmla="*/ 198655 w 607933"/>
                    <a:gd name="connsiteY17" fmla="*/ 183536 h 594235"/>
                    <a:gd name="connsiteX18" fmla="*/ 304941 w 607933"/>
                    <a:gd name="connsiteY18" fmla="*/ 288698 h 594235"/>
                    <a:gd name="connsiteX19" fmla="*/ 410234 w 607933"/>
                    <a:gd name="connsiteY19" fmla="*/ 183536 h 594235"/>
                    <a:gd name="connsiteX20" fmla="*/ 304941 w 607933"/>
                    <a:gd name="connsiteY20" fmla="*/ 78375 h 594235"/>
                    <a:gd name="connsiteX21" fmla="*/ 304941 w 607933"/>
                    <a:gd name="connsiteY21" fmla="*/ 0 h 594235"/>
                    <a:gd name="connsiteX22" fmla="*/ 482747 w 607933"/>
                    <a:gd name="connsiteY22" fmla="*/ 178576 h 594235"/>
                    <a:gd name="connsiteX23" fmla="*/ 338714 w 607933"/>
                    <a:gd name="connsiteY23" fmla="*/ 454376 h 594235"/>
                    <a:gd name="connsiteX24" fmla="*/ 304941 w 607933"/>
                    <a:gd name="connsiteY24" fmla="*/ 472234 h 594235"/>
                    <a:gd name="connsiteX25" fmla="*/ 270175 w 607933"/>
                    <a:gd name="connsiteY25" fmla="*/ 454376 h 594235"/>
                    <a:gd name="connsiteX26" fmla="*/ 126142 w 607933"/>
                    <a:gd name="connsiteY26" fmla="*/ 178576 h 594235"/>
                    <a:gd name="connsiteX27" fmla="*/ 304941 w 607933"/>
                    <a:gd name="connsiteY27" fmla="*/ 0 h 594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07933" h="594235">
                      <a:moveTo>
                        <a:pt x="163904" y="368072"/>
                      </a:moveTo>
                      <a:cubicBezTo>
                        <a:pt x="173837" y="383943"/>
                        <a:pt x="183771" y="399814"/>
                        <a:pt x="194698" y="416677"/>
                      </a:cubicBezTo>
                      <a:cubicBezTo>
                        <a:pt x="100329" y="430564"/>
                        <a:pt x="52648" y="460323"/>
                        <a:pt x="52648" y="475202"/>
                      </a:cubicBezTo>
                      <a:cubicBezTo>
                        <a:pt x="52648" y="495041"/>
                        <a:pt x="138076" y="542654"/>
                        <a:pt x="303966" y="542654"/>
                      </a:cubicBezTo>
                      <a:cubicBezTo>
                        <a:pt x="469857" y="542654"/>
                        <a:pt x="555285" y="495041"/>
                        <a:pt x="555285" y="475202"/>
                      </a:cubicBezTo>
                      <a:cubicBezTo>
                        <a:pt x="555285" y="460323"/>
                        <a:pt x="506611" y="430564"/>
                        <a:pt x="412242" y="416677"/>
                      </a:cubicBezTo>
                      <a:cubicBezTo>
                        <a:pt x="424162" y="399814"/>
                        <a:pt x="434096" y="383943"/>
                        <a:pt x="444030" y="368072"/>
                      </a:cubicBezTo>
                      <a:cubicBezTo>
                        <a:pt x="536412" y="385927"/>
                        <a:pt x="607933" y="421637"/>
                        <a:pt x="607933" y="475202"/>
                      </a:cubicBezTo>
                      <a:cubicBezTo>
                        <a:pt x="607933" y="553565"/>
                        <a:pt x="454956" y="594235"/>
                        <a:pt x="303966" y="594235"/>
                      </a:cubicBezTo>
                      <a:cubicBezTo>
                        <a:pt x="152977" y="594235"/>
                        <a:pt x="0" y="553565"/>
                        <a:pt x="0" y="475202"/>
                      </a:cubicBezTo>
                      <a:cubicBezTo>
                        <a:pt x="0" y="421637"/>
                        <a:pt x="70528" y="385927"/>
                        <a:pt x="163904" y="368072"/>
                      </a:cubicBezTo>
                      <a:close/>
                      <a:moveTo>
                        <a:pt x="304444" y="119134"/>
                      </a:moveTo>
                      <a:cubicBezTo>
                        <a:pt x="339849" y="119134"/>
                        <a:pt x="368550" y="147978"/>
                        <a:pt x="368550" y="183559"/>
                      </a:cubicBezTo>
                      <a:cubicBezTo>
                        <a:pt x="368550" y="219140"/>
                        <a:pt x="339849" y="247984"/>
                        <a:pt x="304444" y="247984"/>
                      </a:cubicBezTo>
                      <a:cubicBezTo>
                        <a:pt x="269039" y="247984"/>
                        <a:pt x="240338" y="219140"/>
                        <a:pt x="240338" y="183559"/>
                      </a:cubicBezTo>
                      <a:cubicBezTo>
                        <a:pt x="240338" y="147978"/>
                        <a:pt x="269039" y="119134"/>
                        <a:pt x="304444" y="119134"/>
                      </a:cubicBezTo>
                      <a:close/>
                      <a:moveTo>
                        <a:pt x="304941" y="78375"/>
                      </a:moveTo>
                      <a:cubicBezTo>
                        <a:pt x="246335" y="78375"/>
                        <a:pt x="198655" y="125003"/>
                        <a:pt x="198655" y="183536"/>
                      </a:cubicBezTo>
                      <a:cubicBezTo>
                        <a:pt x="198655" y="242070"/>
                        <a:pt x="246335" y="288698"/>
                        <a:pt x="304941" y="288698"/>
                      </a:cubicBezTo>
                      <a:cubicBezTo>
                        <a:pt x="362554" y="288698"/>
                        <a:pt x="410234" y="242070"/>
                        <a:pt x="410234" y="183536"/>
                      </a:cubicBezTo>
                      <a:cubicBezTo>
                        <a:pt x="410234" y="125003"/>
                        <a:pt x="362554" y="78375"/>
                        <a:pt x="304941" y="78375"/>
                      </a:cubicBezTo>
                      <a:close/>
                      <a:moveTo>
                        <a:pt x="304941" y="0"/>
                      </a:moveTo>
                      <a:cubicBezTo>
                        <a:pt x="403281" y="0"/>
                        <a:pt x="482747" y="80359"/>
                        <a:pt x="482747" y="178576"/>
                      </a:cubicBezTo>
                      <a:cubicBezTo>
                        <a:pt x="482747" y="249014"/>
                        <a:pt x="391361" y="383938"/>
                        <a:pt x="338714" y="454376"/>
                      </a:cubicBezTo>
                      <a:cubicBezTo>
                        <a:pt x="330768" y="465289"/>
                        <a:pt x="317854" y="472234"/>
                        <a:pt x="304941" y="472234"/>
                      </a:cubicBezTo>
                      <a:cubicBezTo>
                        <a:pt x="291035" y="472234"/>
                        <a:pt x="278121" y="465289"/>
                        <a:pt x="270175" y="454376"/>
                      </a:cubicBezTo>
                      <a:cubicBezTo>
                        <a:pt x="217528" y="383938"/>
                        <a:pt x="126142" y="249014"/>
                        <a:pt x="126142" y="178576"/>
                      </a:cubicBezTo>
                      <a:cubicBezTo>
                        <a:pt x="126142" y="80359"/>
                        <a:pt x="205608" y="0"/>
                        <a:pt x="304941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5" name="ís1iḍé">
                <a:extLst>
                  <a:ext uri="{FF2B5EF4-FFF2-40B4-BE49-F238E27FC236}">
                    <a16:creationId xmlns:a16="http://schemas.microsoft.com/office/drawing/2014/main" xmlns="" id="{6A844F26-4E76-41BC-9244-CE4000FCA61D}"/>
                  </a:ext>
                </a:extLst>
              </p:cNvPr>
              <p:cNvGrpSpPr/>
              <p:nvPr/>
            </p:nvGrpSpPr>
            <p:grpSpPr>
              <a:xfrm>
                <a:off x="8738300" y="1130300"/>
                <a:ext cx="2780600" cy="1398764"/>
                <a:chOff x="660400" y="1247775"/>
                <a:chExt cx="2780600" cy="1398764"/>
              </a:xfrm>
            </p:grpSpPr>
            <p:sp>
              <p:nvSpPr>
                <p:cNvPr id="16" name="iṥḻíḋe">
                  <a:extLst>
                    <a:ext uri="{FF2B5EF4-FFF2-40B4-BE49-F238E27FC236}">
                      <a16:creationId xmlns:a16="http://schemas.microsoft.com/office/drawing/2014/main" xmlns="" id="{2A09F212-D250-442C-8DC3-357B6D7406F7}"/>
                    </a:ext>
                  </a:extLst>
                </p:cNvPr>
                <p:cNvSpPr/>
                <p:nvPr/>
              </p:nvSpPr>
              <p:spPr bwMode="auto">
                <a:xfrm>
                  <a:off x="660400" y="1247775"/>
                  <a:ext cx="2780600" cy="458056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r"/>
                  <a:r>
                    <a:rPr lang="en-US" altLang="zh-CN" sz="1600" b="1" dirty="0">
                      <a:solidFill>
                        <a:schemeClr val="tx1"/>
                      </a:solidFill>
                    </a:rPr>
                    <a:t>Text here</a:t>
                  </a:r>
                  <a:endParaRPr lang="zh-CN" altLang="en-US" sz="16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" name="íšḷiḑè">
                  <a:extLst>
                    <a:ext uri="{FF2B5EF4-FFF2-40B4-BE49-F238E27FC236}">
                      <a16:creationId xmlns:a16="http://schemas.microsoft.com/office/drawing/2014/main" xmlns="" id="{0BED07C5-A395-44C4-8FC6-E60F58F21F00}"/>
                    </a:ext>
                  </a:extLst>
                </p:cNvPr>
                <p:cNvSpPr/>
                <p:nvPr/>
              </p:nvSpPr>
              <p:spPr bwMode="auto">
                <a:xfrm>
                  <a:off x="660400" y="1734613"/>
                  <a:ext cx="2780600" cy="9119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 algn="r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 algn="r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…...</a:t>
                  </a:r>
                </a:p>
              </p:txBody>
            </p:sp>
          </p:grp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1849B262-1170-4AEA-A19A-926E34073888}"/>
                </a:ext>
              </a:extLst>
            </p:cNvPr>
            <p:cNvCxnSpPr/>
            <p:nvPr/>
          </p:nvCxnSpPr>
          <p:spPr>
            <a:xfrm>
              <a:off x="660400" y="3677168"/>
              <a:ext cx="378989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4EF5A0E5-886A-4E13-A111-6B3BE6C3B80E}"/>
                </a:ext>
              </a:extLst>
            </p:cNvPr>
            <p:cNvCxnSpPr/>
            <p:nvPr/>
          </p:nvCxnSpPr>
          <p:spPr>
            <a:xfrm>
              <a:off x="7729008" y="3677168"/>
              <a:ext cx="378989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íṥ1iďe">
              <a:extLst>
                <a:ext uri="{FF2B5EF4-FFF2-40B4-BE49-F238E27FC236}">
                  <a16:creationId xmlns:a16="http://schemas.microsoft.com/office/drawing/2014/main" xmlns="" id="{3309C4E1-3BB0-4B86-8499-996E9CB8CBE2}"/>
                </a:ext>
              </a:extLst>
            </p:cNvPr>
            <p:cNvSpPr/>
            <p:nvPr/>
          </p:nvSpPr>
          <p:spPr bwMode="auto">
            <a:xfrm>
              <a:off x="5381034" y="5636220"/>
              <a:ext cx="1429933" cy="45719"/>
            </a:xfrm>
            <a:prstGeom prst="ellipse">
              <a:avLst/>
            </a:prstGeom>
            <a:solidFill>
              <a:schemeClr val="bg1">
                <a:lumMod val="95000"/>
                <a:alpha val="70000"/>
              </a:schemeClr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534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D6BF2A2-F02D-447C-B67C-CBEC7F4B1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E95CD71-AAA8-447F-8A55-99C6104D8B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77F9B26-5025-46DB-A7DF-C7D535A852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101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1F36151-D0B1-4C29-9722-15B0F747108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375323"/>
            <a:ext cx="10858500" cy="4513755"/>
            <a:chOff x="660400" y="1375323"/>
            <a:chExt cx="10858500" cy="4513755"/>
          </a:xfrm>
        </p:grpSpPr>
        <p:grpSp>
          <p:nvGrpSpPr>
            <p:cNvPr id="6" name="íSḷîďé">
              <a:extLst>
                <a:ext uri="{FF2B5EF4-FFF2-40B4-BE49-F238E27FC236}">
                  <a16:creationId xmlns:a16="http://schemas.microsoft.com/office/drawing/2014/main" xmlns="" id="{E615C0EC-5B5E-414D-B6D4-34D3DF73FCBE}"/>
                </a:ext>
              </a:extLst>
            </p:cNvPr>
            <p:cNvGrpSpPr/>
            <p:nvPr/>
          </p:nvGrpSpPr>
          <p:grpSpPr>
            <a:xfrm>
              <a:off x="2514352" y="1375323"/>
              <a:ext cx="2924709" cy="2035055"/>
              <a:chOff x="2406001" y="1130300"/>
              <a:chExt cx="2924709" cy="2035055"/>
            </a:xfrm>
          </p:grpSpPr>
          <p:sp>
            <p:nvSpPr>
              <p:cNvPr id="33" name="iṧ1íḑé">
                <a:extLst>
                  <a:ext uri="{FF2B5EF4-FFF2-40B4-BE49-F238E27FC236}">
                    <a16:creationId xmlns:a16="http://schemas.microsoft.com/office/drawing/2014/main" xmlns="" id="{F4C385C2-FB53-4521-BFC7-4AFC9ADFDFB2}"/>
                  </a:ext>
                </a:extLst>
              </p:cNvPr>
              <p:cNvSpPr/>
              <p:nvPr/>
            </p:nvSpPr>
            <p:spPr>
              <a:xfrm>
                <a:off x="2406002" y="1130300"/>
                <a:ext cx="2924708" cy="2035055"/>
              </a:xfrm>
              <a:prstGeom prst="roundRect">
                <a:avLst>
                  <a:gd name="adj" fmla="val 2812"/>
                </a:avLst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iṧḷiḓè">
                <a:extLst>
                  <a:ext uri="{FF2B5EF4-FFF2-40B4-BE49-F238E27FC236}">
                    <a16:creationId xmlns:a16="http://schemas.microsoft.com/office/drawing/2014/main" xmlns="" id="{955E9EA0-D856-4D57-B826-475017A5BCAC}"/>
                  </a:ext>
                </a:extLst>
              </p:cNvPr>
              <p:cNvSpPr/>
              <p:nvPr/>
            </p:nvSpPr>
            <p:spPr>
              <a:xfrm>
                <a:off x="2406001" y="1130300"/>
                <a:ext cx="2924708" cy="726581"/>
              </a:xfrm>
              <a:custGeom>
                <a:avLst/>
                <a:gdLst>
                  <a:gd name="connsiteX0" fmla="*/ 59437 w 5070764"/>
                  <a:gd name="connsiteY0" fmla="*/ 0 h 1139679"/>
                  <a:gd name="connsiteX1" fmla="*/ 5011327 w 5070764"/>
                  <a:gd name="connsiteY1" fmla="*/ 0 h 1139679"/>
                  <a:gd name="connsiteX2" fmla="*/ 5070764 w 5070764"/>
                  <a:gd name="connsiteY2" fmla="*/ 59437 h 1139679"/>
                  <a:gd name="connsiteX3" fmla="*/ 5070764 w 5070764"/>
                  <a:gd name="connsiteY3" fmla="*/ 631768 h 1139679"/>
                  <a:gd name="connsiteX4" fmla="*/ 5070764 w 5070764"/>
                  <a:gd name="connsiteY4" fmla="*/ 871588 h 1139679"/>
                  <a:gd name="connsiteX5" fmla="*/ 5070764 w 5070764"/>
                  <a:gd name="connsiteY5" fmla="*/ 931025 h 1139679"/>
                  <a:gd name="connsiteX6" fmla="*/ 5011327 w 5070764"/>
                  <a:gd name="connsiteY6" fmla="*/ 931025 h 1139679"/>
                  <a:gd name="connsiteX7" fmla="*/ 882651 w 5070764"/>
                  <a:gd name="connsiteY7" fmla="*/ 931025 h 1139679"/>
                  <a:gd name="connsiteX8" fmla="*/ 870358 w 5070764"/>
                  <a:gd name="connsiteY8" fmla="*/ 959950 h 1139679"/>
                  <a:gd name="connsiteX9" fmla="*/ 704269 w 5070764"/>
                  <a:gd name="connsiteY9" fmla="*/ 1123012 h 1139679"/>
                  <a:gd name="connsiteX10" fmla="*/ 621980 w 5070764"/>
                  <a:gd name="connsiteY10" fmla="*/ 1122256 h 1139679"/>
                  <a:gd name="connsiteX11" fmla="*/ 458918 w 5070764"/>
                  <a:gd name="connsiteY11" fmla="*/ 956168 h 1139679"/>
                  <a:gd name="connsiteX12" fmla="*/ 446313 w 5070764"/>
                  <a:gd name="connsiteY12" fmla="*/ 936801 h 1139679"/>
                  <a:gd name="connsiteX13" fmla="*/ 445244 w 5070764"/>
                  <a:gd name="connsiteY13" fmla="*/ 931025 h 1139679"/>
                  <a:gd name="connsiteX14" fmla="*/ 59437 w 5070764"/>
                  <a:gd name="connsiteY14" fmla="*/ 931025 h 1139679"/>
                  <a:gd name="connsiteX15" fmla="*/ 0 w 5070764"/>
                  <a:gd name="connsiteY15" fmla="*/ 931025 h 1139679"/>
                  <a:gd name="connsiteX16" fmla="*/ 0 w 5070764"/>
                  <a:gd name="connsiteY16" fmla="*/ 871588 h 1139679"/>
                  <a:gd name="connsiteX17" fmla="*/ 0 w 5070764"/>
                  <a:gd name="connsiteY17" fmla="*/ 631768 h 1139679"/>
                  <a:gd name="connsiteX18" fmla="*/ 0 w 5070764"/>
                  <a:gd name="connsiteY18" fmla="*/ 59437 h 1139679"/>
                  <a:gd name="connsiteX19" fmla="*/ 59437 w 5070764"/>
                  <a:gd name="connsiteY19" fmla="*/ 0 h 1139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070764" h="1139679">
                    <a:moveTo>
                      <a:pt x="59437" y="0"/>
                    </a:moveTo>
                    <a:lnTo>
                      <a:pt x="5011327" y="0"/>
                    </a:lnTo>
                    <a:cubicBezTo>
                      <a:pt x="5044153" y="0"/>
                      <a:pt x="5070764" y="26611"/>
                      <a:pt x="5070764" y="59437"/>
                    </a:cubicBezTo>
                    <a:lnTo>
                      <a:pt x="5070764" y="631768"/>
                    </a:lnTo>
                    <a:lnTo>
                      <a:pt x="5070764" y="871588"/>
                    </a:lnTo>
                    <a:lnTo>
                      <a:pt x="5070764" y="931025"/>
                    </a:lnTo>
                    <a:lnTo>
                      <a:pt x="5011327" y="931025"/>
                    </a:lnTo>
                    <a:lnTo>
                      <a:pt x="882651" y="931025"/>
                    </a:lnTo>
                    <a:lnTo>
                      <a:pt x="870358" y="959950"/>
                    </a:lnTo>
                    <a:lnTo>
                      <a:pt x="704269" y="1123012"/>
                    </a:lnTo>
                    <a:cubicBezTo>
                      <a:pt x="681337" y="1145527"/>
                      <a:pt x="644494" y="1145188"/>
                      <a:pt x="621980" y="1122256"/>
                    </a:cubicBezTo>
                    <a:lnTo>
                      <a:pt x="458918" y="956168"/>
                    </a:lnTo>
                    <a:cubicBezTo>
                      <a:pt x="453290" y="950435"/>
                      <a:pt x="449089" y="943832"/>
                      <a:pt x="446313" y="936801"/>
                    </a:cubicBezTo>
                    <a:lnTo>
                      <a:pt x="445244" y="931025"/>
                    </a:lnTo>
                    <a:lnTo>
                      <a:pt x="59437" y="931025"/>
                    </a:lnTo>
                    <a:lnTo>
                      <a:pt x="0" y="931025"/>
                    </a:lnTo>
                    <a:lnTo>
                      <a:pt x="0" y="871588"/>
                    </a:lnTo>
                    <a:lnTo>
                      <a:pt x="0" y="631768"/>
                    </a:lnTo>
                    <a:lnTo>
                      <a:pt x="0" y="59437"/>
                    </a:lnTo>
                    <a:cubicBezTo>
                      <a:pt x="0" y="26611"/>
                      <a:pt x="26611" y="0"/>
                      <a:pt x="59437" y="0"/>
                    </a:cubicBezTo>
                    <a:close/>
                  </a:path>
                </a:pathLst>
              </a:custGeom>
              <a:solidFill>
                <a:srgbClr val="E7EAEB"/>
              </a:solidFill>
              <a:ln>
                <a:noFill/>
              </a:ln>
              <a:effectLst>
                <a:outerShdw dist="50800" dir="5400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b="1" i="1" dirty="0">
                    <a:solidFill>
                      <a:schemeClr val="accent1"/>
                    </a:solidFill>
                  </a:rPr>
                  <a:t>01.Text here</a:t>
                </a:r>
                <a:endParaRPr lang="zh-CN" altLang="en-US" b="1" i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5" name="íšľiḓe">
                <a:extLst>
                  <a:ext uri="{FF2B5EF4-FFF2-40B4-BE49-F238E27FC236}">
                    <a16:creationId xmlns:a16="http://schemas.microsoft.com/office/drawing/2014/main" xmlns="" id="{AF1E8EAA-4F91-40A9-8BA2-C1B3A577F4D1}"/>
                  </a:ext>
                </a:extLst>
              </p:cNvPr>
              <p:cNvSpPr/>
              <p:nvPr/>
            </p:nvSpPr>
            <p:spPr>
              <a:xfrm>
                <a:off x="3124972" y="2163779"/>
                <a:ext cx="2205737" cy="635542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6" name="í$ľiḓé">
                <a:extLst>
                  <a:ext uri="{FF2B5EF4-FFF2-40B4-BE49-F238E27FC236}">
                    <a16:creationId xmlns:a16="http://schemas.microsoft.com/office/drawing/2014/main" xmlns="" id="{7786EA5C-96EA-42C8-82BF-0D707BBF2C53}"/>
                  </a:ext>
                </a:extLst>
              </p:cNvPr>
              <p:cNvSpPr/>
              <p:nvPr/>
            </p:nvSpPr>
            <p:spPr>
              <a:xfrm>
                <a:off x="2528072" y="2219296"/>
                <a:ext cx="474830" cy="524509"/>
              </a:xfrm>
              <a:custGeom>
                <a:avLst/>
                <a:gdLst>
                  <a:gd name="connsiteX0" fmla="*/ 485820 w 551045"/>
                  <a:gd name="connsiteY0" fmla="*/ 430096 h 608697"/>
                  <a:gd name="connsiteX1" fmla="*/ 550987 w 551045"/>
                  <a:gd name="connsiteY1" fmla="*/ 492317 h 608697"/>
                  <a:gd name="connsiteX2" fmla="*/ 551045 w 551045"/>
                  <a:gd name="connsiteY2" fmla="*/ 492490 h 608697"/>
                  <a:gd name="connsiteX3" fmla="*/ 550987 w 551045"/>
                  <a:gd name="connsiteY3" fmla="*/ 493813 h 608697"/>
                  <a:gd name="connsiteX4" fmla="*/ 551045 w 551045"/>
                  <a:gd name="connsiteY4" fmla="*/ 495193 h 608697"/>
                  <a:gd name="connsiteX5" fmla="*/ 485820 w 551045"/>
                  <a:gd name="connsiteY5" fmla="*/ 560289 h 608697"/>
                  <a:gd name="connsiteX6" fmla="*/ 421862 w 551045"/>
                  <a:gd name="connsiteY6" fmla="*/ 507902 h 608697"/>
                  <a:gd name="connsiteX7" fmla="*/ 420134 w 551045"/>
                  <a:gd name="connsiteY7" fmla="*/ 494560 h 608697"/>
                  <a:gd name="connsiteX8" fmla="*/ 422611 w 551045"/>
                  <a:gd name="connsiteY8" fmla="*/ 479034 h 608697"/>
                  <a:gd name="connsiteX9" fmla="*/ 485820 w 551045"/>
                  <a:gd name="connsiteY9" fmla="*/ 430096 h 608697"/>
                  <a:gd name="connsiteX10" fmla="*/ 485137 w 551045"/>
                  <a:gd name="connsiteY10" fmla="*/ 236253 h 608697"/>
                  <a:gd name="connsiteX11" fmla="*/ 551045 w 551045"/>
                  <a:gd name="connsiteY11" fmla="*/ 302055 h 608697"/>
                  <a:gd name="connsiteX12" fmla="*/ 485137 w 551045"/>
                  <a:gd name="connsiteY12" fmla="*/ 367857 h 608697"/>
                  <a:gd name="connsiteX13" fmla="*/ 419229 w 551045"/>
                  <a:gd name="connsiteY13" fmla="*/ 302055 h 608697"/>
                  <a:gd name="connsiteX14" fmla="*/ 485137 w 551045"/>
                  <a:gd name="connsiteY14" fmla="*/ 236253 h 608697"/>
                  <a:gd name="connsiteX15" fmla="*/ 45513 w 551045"/>
                  <a:gd name="connsiteY15" fmla="*/ 160819 h 608697"/>
                  <a:gd name="connsiteX16" fmla="*/ 62048 w 551045"/>
                  <a:gd name="connsiteY16" fmla="*/ 160819 h 608697"/>
                  <a:gd name="connsiteX17" fmla="*/ 78583 w 551045"/>
                  <a:gd name="connsiteY17" fmla="*/ 243365 h 608697"/>
                  <a:gd name="connsiteX18" fmla="*/ 98228 w 551045"/>
                  <a:gd name="connsiteY18" fmla="*/ 243365 h 608697"/>
                  <a:gd name="connsiteX19" fmla="*/ 103356 w 551045"/>
                  <a:gd name="connsiteY19" fmla="*/ 187625 h 608697"/>
                  <a:gd name="connsiteX20" fmla="*/ 102722 w 551045"/>
                  <a:gd name="connsiteY20" fmla="*/ 184634 h 608697"/>
                  <a:gd name="connsiteX21" fmla="*/ 94368 w 551045"/>
                  <a:gd name="connsiteY21" fmla="*/ 163293 h 608697"/>
                  <a:gd name="connsiteX22" fmla="*/ 93331 w 551045"/>
                  <a:gd name="connsiteY22" fmla="*/ 161107 h 608697"/>
                  <a:gd name="connsiteX23" fmla="*/ 93389 w 551045"/>
                  <a:gd name="connsiteY23" fmla="*/ 161107 h 608697"/>
                  <a:gd name="connsiteX24" fmla="*/ 93274 w 551045"/>
                  <a:gd name="connsiteY24" fmla="*/ 160819 h 608697"/>
                  <a:gd name="connsiteX25" fmla="*/ 137347 w 551045"/>
                  <a:gd name="connsiteY25" fmla="*/ 160819 h 608697"/>
                  <a:gd name="connsiteX26" fmla="*/ 137232 w 551045"/>
                  <a:gd name="connsiteY26" fmla="*/ 161107 h 608697"/>
                  <a:gd name="connsiteX27" fmla="*/ 137404 w 551045"/>
                  <a:gd name="connsiteY27" fmla="*/ 161107 h 608697"/>
                  <a:gd name="connsiteX28" fmla="*/ 136367 w 551045"/>
                  <a:gd name="connsiteY28" fmla="*/ 163293 h 608697"/>
                  <a:gd name="connsiteX29" fmla="*/ 127322 w 551045"/>
                  <a:gd name="connsiteY29" fmla="*/ 187913 h 608697"/>
                  <a:gd name="connsiteX30" fmla="*/ 132450 w 551045"/>
                  <a:gd name="connsiteY30" fmla="*/ 243365 h 608697"/>
                  <a:gd name="connsiteX31" fmla="*/ 152038 w 551045"/>
                  <a:gd name="connsiteY31" fmla="*/ 243365 h 608697"/>
                  <a:gd name="connsiteX32" fmla="*/ 168630 w 551045"/>
                  <a:gd name="connsiteY32" fmla="*/ 160819 h 608697"/>
                  <a:gd name="connsiteX33" fmla="*/ 185165 w 551045"/>
                  <a:gd name="connsiteY33" fmla="*/ 160819 h 608697"/>
                  <a:gd name="connsiteX34" fmla="*/ 230678 w 551045"/>
                  <a:gd name="connsiteY34" fmla="*/ 206263 h 608697"/>
                  <a:gd name="connsiteX35" fmla="*/ 230678 w 551045"/>
                  <a:gd name="connsiteY35" fmla="*/ 338682 h 608697"/>
                  <a:gd name="connsiteX36" fmla="*/ 185165 w 551045"/>
                  <a:gd name="connsiteY36" fmla="*/ 384125 h 608697"/>
                  <a:gd name="connsiteX37" fmla="*/ 179346 w 551045"/>
                  <a:gd name="connsiteY37" fmla="*/ 384125 h 608697"/>
                  <a:gd name="connsiteX38" fmla="*/ 179346 w 551045"/>
                  <a:gd name="connsiteY38" fmla="*/ 576599 h 608697"/>
                  <a:gd name="connsiteX39" fmla="*/ 147256 w 551045"/>
                  <a:gd name="connsiteY39" fmla="*/ 608697 h 608697"/>
                  <a:gd name="connsiteX40" fmla="*/ 115339 w 551045"/>
                  <a:gd name="connsiteY40" fmla="*/ 580223 h 608697"/>
                  <a:gd name="connsiteX41" fmla="*/ 83422 w 551045"/>
                  <a:gd name="connsiteY41" fmla="*/ 608697 h 608697"/>
                  <a:gd name="connsiteX42" fmla="*/ 51332 w 551045"/>
                  <a:gd name="connsiteY42" fmla="*/ 576599 h 608697"/>
                  <a:gd name="connsiteX43" fmla="*/ 51332 w 551045"/>
                  <a:gd name="connsiteY43" fmla="*/ 384125 h 608697"/>
                  <a:gd name="connsiteX44" fmla="*/ 45513 w 551045"/>
                  <a:gd name="connsiteY44" fmla="*/ 384125 h 608697"/>
                  <a:gd name="connsiteX45" fmla="*/ 0 w 551045"/>
                  <a:gd name="connsiteY45" fmla="*/ 338682 h 608697"/>
                  <a:gd name="connsiteX46" fmla="*/ 0 w 551045"/>
                  <a:gd name="connsiteY46" fmla="*/ 206263 h 608697"/>
                  <a:gd name="connsiteX47" fmla="*/ 45513 w 551045"/>
                  <a:gd name="connsiteY47" fmla="*/ 160819 h 608697"/>
                  <a:gd name="connsiteX48" fmla="*/ 400710 w 551045"/>
                  <a:gd name="connsiteY48" fmla="*/ 89618 h 608697"/>
                  <a:gd name="connsiteX49" fmla="*/ 400710 w 551045"/>
                  <a:gd name="connsiteY49" fmla="*/ 134086 h 608697"/>
                  <a:gd name="connsiteX50" fmla="*/ 355362 w 551045"/>
                  <a:gd name="connsiteY50" fmla="*/ 179359 h 608697"/>
                  <a:gd name="connsiteX51" fmla="*/ 355362 w 551045"/>
                  <a:gd name="connsiteY51" fmla="*/ 279857 h 608697"/>
                  <a:gd name="connsiteX52" fmla="*/ 401517 w 551045"/>
                  <a:gd name="connsiteY52" fmla="*/ 279857 h 608697"/>
                  <a:gd name="connsiteX53" fmla="*/ 401517 w 551045"/>
                  <a:gd name="connsiteY53" fmla="*/ 324325 h 608697"/>
                  <a:gd name="connsiteX54" fmla="*/ 355362 w 551045"/>
                  <a:gd name="connsiteY54" fmla="*/ 324325 h 608697"/>
                  <a:gd name="connsiteX55" fmla="*/ 355362 w 551045"/>
                  <a:gd name="connsiteY55" fmla="*/ 424823 h 608697"/>
                  <a:gd name="connsiteX56" fmla="*/ 400710 w 551045"/>
                  <a:gd name="connsiteY56" fmla="*/ 470038 h 608697"/>
                  <a:gd name="connsiteX57" fmla="*/ 400710 w 551045"/>
                  <a:gd name="connsiteY57" fmla="*/ 514563 h 608697"/>
                  <a:gd name="connsiteX58" fmla="*/ 310820 w 551045"/>
                  <a:gd name="connsiteY58" fmla="*/ 424823 h 608697"/>
                  <a:gd name="connsiteX59" fmla="*/ 310820 w 551045"/>
                  <a:gd name="connsiteY59" fmla="*/ 324325 h 608697"/>
                  <a:gd name="connsiteX60" fmla="*/ 270830 w 551045"/>
                  <a:gd name="connsiteY60" fmla="*/ 324325 h 608697"/>
                  <a:gd name="connsiteX61" fmla="*/ 270830 w 551045"/>
                  <a:gd name="connsiteY61" fmla="*/ 279857 h 608697"/>
                  <a:gd name="connsiteX62" fmla="*/ 310820 w 551045"/>
                  <a:gd name="connsiteY62" fmla="*/ 279857 h 608697"/>
                  <a:gd name="connsiteX63" fmla="*/ 310820 w 551045"/>
                  <a:gd name="connsiteY63" fmla="*/ 179359 h 608697"/>
                  <a:gd name="connsiteX64" fmla="*/ 400710 w 551045"/>
                  <a:gd name="connsiteY64" fmla="*/ 89618 h 608697"/>
                  <a:gd name="connsiteX65" fmla="*/ 487441 w 551045"/>
                  <a:gd name="connsiteY65" fmla="*/ 44033 h 608697"/>
                  <a:gd name="connsiteX66" fmla="*/ 487729 w 551045"/>
                  <a:gd name="connsiteY66" fmla="*/ 44148 h 608697"/>
                  <a:gd name="connsiteX67" fmla="*/ 550282 w 551045"/>
                  <a:gd name="connsiteY67" fmla="*/ 107206 h 608697"/>
                  <a:gd name="connsiteX68" fmla="*/ 550340 w 551045"/>
                  <a:gd name="connsiteY68" fmla="*/ 107897 h 608697"/>
                  <a:gd name="connsiteX69" fmla="*/ 550340 w 551045"/>
                  <a:gd name="connsiteY69" fmla="*/ 108760 h 608697"/>
                  <a:gd name="connsiteX70" fmla="*/ 550340 w 551045"/>
                  <a:gd name="connsiteY70" fmla="*/ 109220 h 608697"/>
                  <a:gd name="connsiteX71" fmla="*/ 550340 w 551045"/>
                  <a:gd name="connsiteY71" fmla="*/ 109680 h 608697"/>
                  <a:gd name="connsiteX72" fmla="*/ 550282 w 551045"/>
                  <a:gd name="connsiteY72" fmla="*/ 111867 h 608697"/>
                  <a:gd name="connsiteX73" fmla="*/ 550167 w 551045"/>
                  <a:gd name="connsiteY73" fmla="*/ 113420 h 608697"/>
                  <a:gd name="connsiteX74" fmla="*/ 550167 w 551045"/>
                  <a:gd name="connsiteY74" fmla="*/ 113938 h 608697"/>
                  <a:gd name="connsiteX75" fmla="*/ 485137 w 551045"/>
                  <a:gd name="connsiteY75" fmla="*/ 174349 h 608697"/>
                  <a:gd name="connsiteX76" fmla="*/ 484158 w 551045"/>
                  <a:gd name="connsiteY76" fmla="*/ 174292 h 608697"/>
                  <a:gd name="connsiteX77" fmla="*/ 467685 w 551045"/>
                  <a:gd name="connsiteY77" fmla="*/ 171933 h 608697"/>
                  <a:gd name="connsiteX78" fmla="*/ 419993 w 551045"/>
                  <a:gd name="connsiteY78" fmla="*/ 110428 h 608697"/>
                  <a:gd name="connsiteX79" fmla="*/ 419935 w 551045"/>
                  <a:gd name="connsiteY79" fmla="*/ 110083 h 608697"/>
                  <a:gd name="connsiteX80" fmla="*/ 419993 w 551045"/>
                  <a:gd name="connsiteY80" fmla="*/ 109680 h 608697"/>
                  <a:gd name="connsiteX81" fmla="*/ 419935 w 551045"/>
                  <a:gd name="connsiteY81" fmla="*/ 109220 h 608697"/>
                  <a:gd name="connsiteX82" fmla="*/ 419993 w 551045"/>
                  <a:gd name="connsiteY82" fmla="*/ 108530 h 608697"/>
                  <a:gd name="connsiteX83" fmla="*/ 419993 w 551045"/>
                  <a:gd name="connsiteY83" fmla="*/ 106516 h 608697"/>
                  <a:gd name="connsiteX84" fmla="*/ 485137 w 551045"/>
                  <a:gd name="connsiteY84" fmla="*/ 44090 h 608697"/>
                  <a:gd name="connsiteX85" fmla="*/ 486001 w 551045"/>
                  <a:gd name="connsiteY85" fmla="*/ 44090 h 608697"/>
                  <a:gd name="connsiteX86" fmla="*/ 487441 w 551045"/>
                  <a:gd name="connsiteY86" fmla="*/ 44033 h 608697"/>
                  <a:gd name="connsiteX87" fmla="*/ 114993 w 551045"/>
                  <a:gd name="connsiteY87" fmla="*/ 748 h 608697"/>
                  <a:gd name="connsiteX88" fmla="*/ 115281 w 551045"/>
                  <a:gd name="connsiteY88" fmla="*/ 748 h 608697"/>
                  <a:gd name="connsiteX89" fmla="*/ 115569 w 551045"/>
                  <a:gd name="connsiteY89" fmla="*/ 748 h 608697"/>
                  <a:gd name="connsiteX90" fmla="*/ 179403 w 551045"/>
                  <a:gd name="connsiteY90" fmla="*/ 50176 h 608697"/>
                  <a:gd name="connsiteX91" fmla="*/ 181534 w 551045"/>
                  <a:gd name="connsiteY91" fmla="*/ 66863 h 608697"/>
                  <a:gd name="connsiteX92" fmla="*/ 115685 w 551045"/>
                  <a:gd name="connsiteY92" fmla="*/ 132634 h 608697"/>
                  <a:gd name="connsiteX93" fmla="*/ 115397 w 551045"/>
                  <a:gd name="connsiteY93" fmla="*/ 132634 h 608697"/>
                  <a:gd name="connsiteX94" fmla="*/ 115109 w 551045"/>
                  <a:gd name="connsiteY94" fmla="*/ 132634 h 608697"/>
                  <a:gd name="connsiteX95" fmla="*/ 51275 w 551045"/>
                  <a:gd name="connsiteY95" fmla="*/ 83262 h 608697"/>
                  <a:gd name="connsiteX96" fmla="*/ 49144 w 551045"/>
                  <a:gd name="connsiteY96" fmla="*/ 66575 h 608697"/>
                  <a:gd name="connsiteX97" fmla="*/ 114993 w 551045"/>
                  <a:gd name="connsiteY97" fmla="*/ 748 h 608697"/>
                  <a:gd name="connsiteX98" fmla="*/ 114958 w 551045"/>
                  <a:gd name="connsiteY98" fmla="*/ 423 h 608697"/>
                  <a:gd name="connsiteX99" fmla="*/ 48690 w 551045"/>
                  <a:gd name="connsiteY99" fmla="*/ 66575 h 608697"/>
                  <a:gd name="connsiteX100" fmla="*/ 50822 w 551045"/>
                  <a:gd name="connsiteY100" fmla="*/ 83372 h 608697"/>
                  <a:gd name="connsiteX101" fmla="*/ 115073 w 551045"/>
                  <a:gd name="connsiteY101" fmla="*/ 133015 h 608697"/>
                  <a:gd name="connsiteX102" fmla="*/ 115361 w 551045"/>
                  <a:gd name="connsiteY102" fmla="*/ 133015 h 608697"/>
                  <a:gd name="connsiteX103" fmla="*/ 115649 w 551045"/>
                  <a:gd name="connsiteY103" fmla="*/ 133015 h 608697"/>
                  <a:gd name="connsiteX104" fmla="*/ 181917 w 551045"/>
                  <a:gd name="connsiteY104" fmla="*/ 66863 h 608697"/>
                  <a:gd name="connsiteX105" fmla="*/ 179785 w 551045"/>
                  <a:gd name="connsiteY105" fmla="*/ 50066 h 608697"/>
                  <a:gd name="connsiteX106" fmla="*/ 115534 w 551045"/>
                  <a:gd name="connsiteY106" fmla="*/ 423 h 608697"/>
                  <a:gd name="connsiteX107" fmla="*/ 115246 w 551045"/>
                  <a:gd name="connsiteY107" fmla="*/ 423 h 608697"/>
                  <a:gd name="connsiteX108" fmla="*/ 114958 w 551045"/>
                  <a:gd name="connsiteY108" fmla="*/ 423 h 608697"/>
                  <a:gd name="connsiteX109" fmla="*/ 114993 w 551045"/>
                  <a:gd name="connsiteY109" fmla="*/ 0 h 608697"/>
                  <a:gd name="connsiteX110" fmla="*/ 115281 w 551045"/>
                  <a:gd name="connsiteY110" fmla="*/ 0 h 608697"/>
                  <a:gd name="connsiteX111" fmla="*/ 115569 w 551045"/>
                  <a:gd name="connsiteY111" fmla="*/ 0 h 608697"/>
                  <a:gd name="connsiteX112" fmla="*/ 180152 w 551045"/>
                  <a:gd name="connsiteY112" fmla="*/ 49946 h 608697"/>
                  <a:gd name="connsiteX113" fmla="*/ 182341 w 551045"/>
                  <a:gd name="connsiteY113" fmla="*/ 66863 h 608697"/>
                  <a:gd name="connsiteX114" fmla="*/ 115685 w 551045"/>
                  <a:gd name="connsiteY114" fmla="*/ 133439 h 608697"/>
                  <a:gd name="connsiteX115" fmla="*/ 115397 w 551045"/>
                  <a:gd name="connsiteY115" fmla="*/ 133439 h 608697"/>
                  <a:gd name="connsiteX116" fmla="*/ 115109 w 551045"/>
                  <a:gd name="connsiteY116" fmla="*/ 133439 h 608697"/>
                  <a:gd name="connsiteX117" fmla="*/ 50526 w 551045"/>
                  <a:gd name="connsiteY117" fmla="*/ 83493 h 608697"/>
                  <a:gd name="connsiteX118" fmla="*/ 48337 w 551045"/>
                  <a:gd name="connsiteY118" fmla="*/ 66575 h 608697"/>
                  <a:gd name="connsiteX119" fmla="*/ 114993 w 551045"/>
                  <a:gd name="connsiteY119" fmla="*/ 0 h 608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551045" h="608697">
                    <a:moveTo>
                      <a:pt x="485820" y="430096"/>
                    </a:moveTo>
                    <a:cubicBezTo>
                      <a:pt x="520910" y="430096"/>
                      <a:pt x="549489" y="457699"/>
                      <a:pt x="550987" y="492317"/>
                    </a:cubicBezTo>
                    <a:cubicBezTo>
                      <a:pt x="550987" y="492375"/>
                      <a:pt x="551045" y="492432"/>
                      <a:pt x="551045" y="492490"/>
                    </a:cubicBezTo>
                    <a:cubicBezTo>
                      <a:pt x="551045" y="492950"/>
                      <a:pt x="551045" y="493353"/>
                      <a:pt x="550987" y="493813"/>
                    </a:cubicBezTo>
                    <a:cubicBezTo>
                      <a:pt x="551045" y="494273"/>
                      <a:pt x="551045" y="494733"/>
                      <a:pt x="551045" y="495193"/>
                    </a:cubicBezTo>
                    <a:cubicBezTo>
                      <a:pt x="551045" y="531134"/>
                      <a:pt x="521832" y="560289"/>
                      <a:pt x="485820" y="560289"/>
                    </a:cubicBezTo>
                    <a:cubicBezTo>
                      <a:pt x="454129" y="560289"/>
                      <a:pt x="427739" y="537747"/>
                      <a:pt x="421862" y="507902"/>
                    </a:cubicBezTo>
                    <a:cubicBezTo>
                      <a:pt x="420710" y="503474"/>
                      <a:pt x="420076" y="499046"/>
                      <a:pt x="420134" y="494560"/>
                    </a:cubicBezTo>
                    <a:cubicBezTo>
                      <a:pt x="420134" y="489385"/>
                      <a:pt x="421056" y="484152"/>
                      <a:pt x="422611" y="479034"/>
                    </a:cubicBezTo>
                    <a:cubicBezTo>
                      <a:pt x="429814" y="450913"/>
                      <a:pt x="455397" y="430096"/>
                      <a:pt x="485820" y="430096"/>
                    </a:cubicBezTo>
                    <a:close/>
                    <a:moveTo>
                      <a:pt x="485137" y="236253"/>
                    </a:moveTo>
                    <a:cubicBezTo>
                      <a:pt x="521537" y="236253"/>
                      <a:pt x="551045" y="265714"/>
                      <a:pt x="551045" y="302055"/>
                    </a:cubicBezTo>
                    <a:cubicBezTo>
                      <a:pt x="551045" y="338396"/>
                      <a:pt x="521537" y="367857"/>
                      <a:pt x="485137" y="367857"/>
                    </a:cubicBezTo>
                    <a:cubicBezTo>
                      <a:pt x="448737" y="367857"/>
                      <a:pt x="419229" y="338396"/>
                      <a:pt x="419229" y="302055"/>
                    </a:cubicBezTo>
                    <a:cubicBezTo>
                      <a:pt x="419229" y="265714"/>
                      <a:pt x="448737" y="236253"/>
                      <a:pt x="485137" y="236253"/>
                    </a:cubicBezTo>
                    <a:close/>
                    <a:moveTo>
                      <a:pt x="45513" y="160819"/>
                    </a:moveTo>
                    <a:lnTo>
                      <a:pt x="62048" y="160819"/>
                    </a:lnTo>
                    <a:lnTo>
                      <a:pt x="78583" y="243365"/>
                    </a:lnTo>
                    <a:lnTo>
                      <a:pt x="98228" y="243365"/>
                    </a:lnTo>
                    <a:lnTo>
                      <a:pt x="103356" y="187625"/>
                    </a:lnTo>
                    <a:cubicBezTo>
                      <a:pt x="103183" y="186647"/>
                      <a:pt x="102952" y="185612"/>
                      <a:pt x="102722" y="184634"/>
                    </a:cubicBezTo>
                    <a:cubicBezTo>
                      <a:pt x="100936" y="177386"/>
                      <a:pt x="97767" y="170483"/>
                      <a:pt x="94368" y="163293"/>
                    </a:cubicBezTo>
                    <a:cubicBezTo>
                      <a:pt x="94368" y="163293"/>
                      <a:pt x="93677" y="161855"/>
                      <a:pt x="93331" y="161107"/>
                    </a:cubicBezTo>
                    <a:lnTo>
                      <a:pt x="93389" y="161107"/>
                    </a:lnTo>
                    <a:cubicBezTo>
                      <a:pt x="93331" y="160992"/>
                      <a:pt x="93274" y="160877"/>
                      <a:pt x="93274" y="160819"/>
                    </a:cubicBezTo>
                    <a:lnTo>
                      <a:pt x="137347" y="160819"/>
                    </a:lnTo>
                    <a:cubicBezTo>
                      <a:pt x="137289" y="160877"/>
                      <a:pt x="137232" y="160992"/>
                      <a:pt x="137232" y="161107"/>
                    </a:cubicBezTo>
                    <a:lnTo>
                      <a:pt x="137404" y="161107"/>
                    </a:lnTo>
                    <a:cubicBezTo>
                      <a:pt x="137059" y="161855"/>
                      <a:pt x="136367" y="163293"/>
                      <a:pt x="136367" y="163293"/>
                    </a:cubicBezTo>
                    <a:cubicBezTo>
                      <a:pt x="132507" y="171576"/>
                      <a:pt x="128820" y="179514"/>
                      <a:pt x="127322" y="187913"/>
                    </a:cubicBezTo>
                    <a:lnTo>
                      <a:pt x="132450" y="243365"/>
                    </a:lnTo>
                    <a:lnTo>
                      <a:pt x="152038" y="243365"/>
                    </a:lnTo>
                    <a:lnTo>
                      <a:pt x="168630" y="160819"/>
                    </a:lnTo>
                    <a:lnTo>
                      <a:pt x="185165" y="160819"/>
                    </a:lnTo>
                    <a:cubicBezTo>
                      <a:pt x="210283" y="160819"/>
                      <a:pt x="230678" y="181125"/>
                      <a:pt x="230678" y="206263"/>
                    </a:cubicBezTo>
                    <a:lnTo>
                      <a:pt x="230678" y="338682"/>
                    </a:lnTo>
                    <a:cubicBezTo>
                      <a:pt x="230678" y="363820"/>
                      <a:pt x="210283" y="384125"/>
                      <a:pt x="185165" y="384125"/>
                    </a:cubicBezTo>
                    <a:lnTo>
                      <a:pt x="179346" y="384125"/>
                    </a:lnTo>
                    <a:lnTo>
                      <a:pt x="179346" y="576599"/>
                    </a:lnTo>
                    <a:cubicBezTo>
                      <a:pt x="179346" y="594316"/>
                      <a:pt x="165000" y="608697"/>
                      <a:pt x="147256" y="608697"/>
                    </a:cubicBezTo>
                    <a:cubicBezTo>
                      <a:pt x="130721" y="608697"/>
                      <a:pt x="117125" y="596215"/>
                      <a:pt x="115339" y="580223"/>
                    </a:cubicBezTo>
                    <a:cubicBezTo>
                      <a:pt x="113553" y="596215"/>
                      <a:pt x="99957" y="608697"/>
                      <a:pt x="83422" y="608697"/>
                    </a:cubicBezTo>
                    <a:cubicBezTo>
                      <a:pt x="65678" y="608697"/>
                      <a:pt x="51332" y="594316"/>
                      <a:pt x="51332" y="576599"/>
                    </a:cubicBezTo>
                    <a:lnTo>
                      <a:pt x="51332" y="384125"/>
                    </a:lnTo>
                    <a:lnTo>
                      <a:pt x="45513" y="384125"/>
                    </a:lnTo>
                    <a:cubicBezTo>
                      <a:pt x="20395" y="384125"/>
                      <a:pt x="0" y="363820"/>
                      <a:pt x="0" y="338682"/>
                    </a:cubicBezTo>
                    <a:lnTo>
                      <a:pt x="0" y="206263"/>
                    </a:lnTo>
                    <a:cubicBezTo>
                      <a:pt x="0" y="181125"/>
                      <a:pt x="20395" y="160819"/>
                      <a:pt x="45513" y="160819"/>
                    </a:cubicBezTo>
                    <a:close/>
                    <a:moveTo>
                      <a:pt x="400710" y="89618"/>
                    </a:moveTo>
                    <a:lnTo>
                      <a:pt x="400710" y="134086"/>
                    </a:lnTo>
                    <a:cubicBezTo>
                      <a:pt x="375702" y="134086"/>
                      <a:pt x="355362" y="154393"/>
                      <a:pt x="355362" y="179359"/>
                    </a:cubicBezTo>
                    <a:lnTo>
                      <a:pt x="355362" y="279857"/>
                    </a:lnTo>
                    <a:lnTo>
                      <a:pt x="401517" y="279857"/>
                    </a:lnTo>
                    <a:lnTo>
                      <a:pt x="401517" y="324325"/>
                    </a:lnTo>
                    <a:lnTo>
                      <a:pt x="355362" y="324325"/>
                    </a:lnTo>
                    <a:lnTo>
                      <a:pt x="355362" y="424823"/>
                    </a:lnTo>
                    <a:cubicBezTo>
                      <a:pt x="355362" y="449731"/>
                      <a:pt x="375702" y="470038"/>
                      <a:pt x="400710" y="470038"/>
                    </a:cubicBezTo>
                    <a:lnTo>
                      <a:pt x="400710" y="514563"/>
                    </a:lnTo>
                    <a:cubicBezTo>
                      <a:pt x="351155" y="514563"/>
                      <a:pt x="310820" y="474295"/>
                      <a:pt x="310820" y="424823"/>
                    </a:cubicBezTo>
                    <a:lnTo>
                      <a:pt x="310820" y="324325"/>
                    </a:lnTo>
                    <a:lnTo>
                      <a:pt x="270830" y="324325"/>
                    </a:lnTo>
                    <a:lnTo>
                      <a:pt x="270830" y="279857"/>
                    </a:lnTo>
                    <a:lnTo>
                      <a:pt x="310820" y="279857"/>
                    </a:lnTo>
                    <a:lnTo>
                      <a:pt x="310820" y="179359"/>
                    </a:lnTo>
                    <a:cubicBezTo>
                      <a:pt x="310820" y="129886"/>
                      <a:pt x="351155" y="89618"/>
                      <a:pt x="400710" y="89618"/>
                    </a:cubicBezTo>
                    <a:close/>
                    <a:moveTo>
                      <a:pt x="487441" y="44033"/>
                    </a:moveTo>
                    <a:cubicBezTo>
                      <a:pt x="487557" y="44090"/>
                      <a:pt x="487614" y="44090"/>
                      <a:pt x="487729" y="44148"/>
                    </a:cubicBezTo>
                    <a:cubicBezTo>
                      <a:pt x="521828" y="45471"/>
                      <a:pt x="549246" y="73030"/>
                      <a:pt x="550282" y="107206"/>
                    </a:cubicBezTo>
                    <a:cubicBezTo>
                      <a:pt x="550282" y="107436"/>
                      <a:pt x="550282" y="107667"/>
                      <a:pt x="550340" y="107897"/>
                    </a:cubicBezTo>
                    <a:cubicBezTo>
                      <a:pt x="550340" y="108184"/>
                      <a:pt x="550340" y="108472"/>
                      <a:pt x="550340" y="108760"/>
                    </a:cubicBezTo>
                    <a:cubicBezTo>
                      <a:pt x="550340" y="108875"/>
                      <a:pt x="550340" y="109047"/>
                      <a:pt x="550340" y="109220"/>
                    </a:cubicBezTo>
                    <a:cubicBezTo>
                      <a:pt x="550340" y="109393"/>
                      <a:pt x="550340" y="109508"/>
                      <a:pt x="550340" y="109680"/>
                    </a:cubicBezTo>
                    <a:cubicBezTo>
                      <a:pt x="550340" y="110371"/>
                      <a:pt x="550282" y="111119"/>
                      <a:pt x="550282" y="111867"/>
                    </a:cubicBezTo>
                    <a:cubicBezTo>
                      <a:pt x="550225" y="112384"/>
                      <a:pt x="550225" y="112902"/>
                      <a:pt x="550167" y="113420"/>
                    </a:cubicBezTo>
                    <a:cubicBezTo>
                      <a:pt x="550167" y="113593"/>
                      <a:pt x="550167" y="113765"/>
                      <a:pt x="550167" y="113938"/>
                    </a:cubicBezTo>
                    <a:cubicBezTo>
                      <a:pt x="547748" y="147653"/>
                      <a:pt x="519582" y="174349"/>
                      <a:pt x="485137" y="174349"/>
                    </a:cubicBezTo>
                    <a:cubicBezTo>
                      <a:pt x="484792" y="174349"/>
                      <a:pt x="484446" y="174292"/>
                      <a:pt x="484158" y="174292"/>
                    </a:cubicBezTo>
                    <a:cubicBezTo>
                      <a:pt x="478629" y="174579"/>
                      <a:pt x="473099" y="173716"/>
                      <a:pt x="467685" y="171933"/>
                    </a:cubicBezTo>
                    <a:cubicBezTo>
                      <a:pt x="440556" y="164396"/>
                      <a:pt x="420511" y="139828"/>
                      <a:pt x="419993" y="110428"/>
                    </a:cubicBezTo>
                    <a:cubicBezTo>
                      <a:pt x="419993" y="110313"/>
                      <a:pt x="419935" y="110198"/>
                      <a:pt x="419935" y="110083"/>
                    </a:cubicBezTo>
                    <a:cubicBezTo>
                      <a:pt x="419935" y="109910"/>
                      <a:pt x="419935" y="109795"/>
                      <a:pt x="419993" y="109680"/>
                    </a:cubicBezTo>
                    <a:cubicBezTo>
                      <a:pt x="419993" y="109508"/>
                      <a:pt x="419935" y="109335"/>
                      <a:pt x="419935" y="109220"/>
                    </a:cubicBezTo>
                    <a:cubicBezTo>
                      <a:pt x="419935" y="108990"/>
                      <a:pt x="419935" y="108760"/>
                      <a:pt x="419993" y="108530"/>
                    </a:cubicBezTo>
                    <a:cubicBezTo>
                      <a:pt x="419993" y="107839"/>
                      <a:pt x="419993" y="107206"/>
                      <a:pt x="419993" y="106516"/>
                    </a:cubicBezTo>
                    <a:cubicBezTo>
                      <a:pt x="421433" y="71822"/>
                      <a:pt x="450059" y="44090"/>
                      <a:pt x="485137" y="44090"/>
                    </a:cubicBezTo>
                    <a:cubicBezTo>
                      <a:pt x="485425" y="44090"/>
                      <a:pt x="485713" y="44090"/>
                      <a:pt x="486001" y="44090"/>
                    </a:cubicBezTo>
                    <a:cubicBezTo>
                      <a:pt x="486462" y="44090"/>
                      <a:pt x="486981" y="44033"/>
                      <a:pt x="487441" y="44033"/>
                    </a:cubicBezTo>
                    <a:close/>
                    <a:moveTo>
                      <a:pt x="114993" y="748"/>
                    </a:moveTo>
                    <a:lnTo>
                      <a:pt x="115281" y="748"/>
                    </a:lnTo>
                    <a:lnTo>
                      <a:pt x="115569" y="748"/>
                    </a:lnTo>
                    <a:cubicBezTo>
                      <a:pt x="145700" y="748"/>
                      <a:pt x="171913" y="21060"/>
                      <a:pt x="179403" y="50176"/>
                    </a:cubicBezTo>
                    <a:cubicBezTo>
                      <a:pt x="180843" y="55585"/>
                      <a:pt x="181534" y="61224"/>
                      <a:pt x="181534" y="66863"/>
                    </a:cubicBezTo>
                    <a:cubicBezTo>
                      <a:pt x="181534" y="103115"/>
                      <a:pt x="151980" y="132634"/>
                      <a:pt x="115685" y="132634"/>
                    </a:cubicBezTo>
                    <a:lnTo>
                      <a:pt x="115397" y="132634"/>
                    </a:lnTo>
                    <a:lnTo>
                      <a:pt x="115109" y="132634"/>
                    </a:lnTo>
                    <a:cubicBezTo>
                      <a:pt x="84978" y="132634"/>
                      <a:pt x="58765" y="112321"/>
                      <a:pt x="51275" y="83262"/>
                    </a:cubicBezTo>
                    <a:cubicBezTo>
                      <a:pt x="49835" y="77854"/>
                      <a:pt x="49144" y="72214"/>
                      <a:pt x="49144" y="66575"/>
                    </a:cubicBezTo>
                    <a:cubicBezTo>
                      <a:pt x="49144" y="30267"/>
                      <a:pt x="78698" y="748"/>
                      <a:pt x="114993" y="748"/>
                    </a:cubicBezTo>
                    <a:close/>
                    <a:moveTo>
                      <a:pt x="114958" y="423"/>
                    </a:moveTo>
                    <a:cubicBezTo>
                      <a:pt x="78366" y="423"/>
                      <a:pt x="48690" y="30047"/>
                      <a:pt x="48690" y="66575"/>
                    </a:cubicBezTo>
                    <a:cubicBezTo>
                      <a:pt x="48690" y="72385"/>
                      <a:pt x="49439" y="78022"/>
                      <a:pt x="50822" y="83372"/>
                    </a:cubicBezTo>
                    <a:cubicBezTo>
                      <a:pt x="58198" y="111904"/>
                      <a:pt x="84129" y="133015"/>
                      <a:pt x="115073" y="133015"/>
                    </a:cubicBezTo>
                    <a:cubicBezTo>
                      <a:pt x="115131" y="133015"/>
                      <a:pt x="115246" y="133015"/>
                      <a:pt x="115361" y="133015"/>
                    </a:cubicBezTo>
                    <a:cubicBezTo>
                      <a:pt x="115419" y="133015"/>
                      <a:pt x="115534" y="133015"/>
                      <a:pt x="115649" y="133015"/>
                    </a:cubicBezTo>
                    <a:cubicBezTo>
                      <a:pt x="152241" y="133015"/>
                      <a:pt x="181917" y="103391"/>
                      <a:pt x="181917" y="66863"/>
                    </a:cubicBezTo>
                    <a:cubicBezTo>
                      <a:pt x="181917" y="61053"/>
                      <a:pt x="181168" y="55415"/>
                      <a:pt x="179785" y="50066"/>
                    </a:cubicBezTo>
                    <a:cubicBezTo>
                      <a:pt x="172409" y="21534"/>
                      <a:pt x="146478" y="423"/>
                      <a:pt x="115534" y="423"/>
                    </a:cubicBezTo>
                    <a:cubicBezTo>
                      <a:pt x="115476" y="423"/>
                      <a:pt x="115361" y="423"/>
                      <a:pt x="115246" y="423"/>
                    </a:cubicBezTo>
                    <a:cubicBezTo>
                      <a:pt x="115188" y="423"/>
                      <a:pt x="115073" y="423"/>
                      <a:pt x="114958" y="423"/>
                    </a:cubicBezTo>
                    <a:close/>
                    <a:moveTo>
                      <a:pt x="114993" y="0"/>
                    </a:moveTo>
                    <a:lnTo>
                      <a:pt x="115281" y="0"/>
                    </a:lnTo>
                    <a:lnTo>
                      <a:pt x="115569" y="0"/>
                    </a:lnTo>
                    <a:cubicBezTo>
                      <a:pt x="146046" y="0"/>
                      <a:pt x="172605" y="20542"/>
                      <a:pt x="180152" y="49946"/>
                    </a:cubicBezTo>
                    <a:cubicBezTo>
                      <a:pt x="181592" y="55470"/>
                      <a:pt x="182341" y="61109"/>
                      <a:pt x="182341" y="66863"/>
                    </a:cubicBezTo>
                    <a:cubicBezTo>
                      <a:pt x="182341" y="103575"/>
                      <a:pt x="152441" y="133439"/>
                      <a:pt x="115685" y="133439"/>
                    </a:cubicBezTo>
                    <a:lnTo>
                      <a:pt x="115397" y="133439"/>
                    </a:lnTo>
                    <a:lnTo>
                      <a:pt x="115109" y="133439"/>
                    </a:lnTo>
                    <a:cubicBezTo>
                      <a:pt x="84632" y="133439"/>
                      <a:pt x="58073" y="112897"/>
                      <a:pt x="50526" y="83493"/>
                    </a:cubicBezTo>
                    <a:cubicBezTo>
                      <a:pt x="49086" y="77969"/>
                      <a:pt x="48337" y="72272"/>
                      <a:pt x="48337" y="66575"/>
                    </a:cubicBezTo>
                    <a:cubicBezTo>
                      <a:pt x="48337" y="29864"/>
                      <a:pt x="78237" y="0"/>
                      <a:pt x="11499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7" name="isļiḍé">
              <a:extLst>
                <a:ext uri="{FF2B5EF4-FFF2-40B4-BE49-F238E27FC236}">
                  <a16:creationId xmlns:a16="http://schemas.microsoft.com/office/drawing/2014/main" xmlns="" id="{E242DC4B-C452-4350-BAFC-5DBF1FA5206A}"/>
                </a:ext>
              </a:extLst>
            </p:cNvPr>
            <p:cNvGrpSpPr/>
            <p:nvPr/>
          </p:nvGrpSpPr>
          <p:grpSpPr>
            <a:xfrm>
              <a:off x="5554272" y="1375323"/>
              <a:ext cx="2924709" cy="2035055"/>
              <a:chOff x="2406001" y="1130300"/>
              <a:chExt cx="2924709" cy="2035055"/>
            </a:xfrm>
          </p:grpSpPr>
          <p:sp>
            <p:nvSpPr>
              <p:cNvPr id="29" name="îŝļïďe">
                <a:extLst>
                  <a:ext uri="{FF2B5EF4-FFF2-40B4-BE49-F238E27FC236}">
                    <a16:creationId xmlns:a16="http://schemas.microsoft.com/office/drawing/2014/main" xmlns="" id="{63029074-B4A1-42C3-97BE-C6F955B0A346}"/>
                  </a:ext>
                </a:extLst>
              </p:cNvPr>
              <p:cNvSpPr/>
              <p:nvPr/>
            </p:nvSpPr>
            <p:spPr>
              <a:xfrm>
                <a:off x="2406002" y="1130300"/>
                <a:ext cx="2924708" cy="2035055"/>
              </a:xfrm>
              <a:prstGeom prst="roundRect">
                <a:avLst>
                  <a:gd name="adj" fmla="val 2812"/>
                </a:avLst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îśḷïďé">
                <a:extLst>
                  <a:ext uri="{FF2B5EF4-FFF2-40B4-BE49-F238E27FC236}">
                    <a16:creationId xmlns:a16="http://schemas.microsoft.com/office/drawing/2014/main" xmlns="" id="{D90E26FB-1EE6-40F8-9725-693E79A16C5E}"/>
                  </a:ext>
                </a:extLst>
              </p:cNvPr>
              <p:cNvSpPr/>
              <p:nvPr/>
            </p:nvSpPr>
            <p:spPr>
              <a:xfrm>
                <a:off x="2406001" y="1130300"/>
                <a:ext cx="2924708" cy="726581"/>
              </a:xfrm>
              <a:custGeom>
                <a:avLst/>
                <a:gdLst>
                  <a:gd name="connsiteX0" fmla="*/ 59437 w 5070764"/>
                  <a:gd name="connsiteY0" fmla="*/ 0 h 1139679"/>
                  <a:gd name="connsiteX1" fmla="*/ 5011327 w 5070764"/>
                  <a:gd name="connsiteY1" fmla="*/ 0 h 1139679"/>
                  <a:gd name="connsiteX2" fmla="*/ 5070764 w 5070764"/>
                  <a:gd name="connsiteY2" fmla="*/ 59437 h 1139679"/>
                  <a:gd name="connsiteX3" fmla="*/ 5070764 w 5070764"/>
                  <a:gd name="connsiteY3" fmla="*/ 631768 h 1139679"/>
                  <a:gd name="connsiteX4" fmla="*/ 5070764 w 5070764"/>
                  <a:gd name="connsiteY4" fmla="*/ 871588 h 1139679"/>
                  <a:gd name="connsiteX5" fmla="*/ 5070764 w 5070764"/>
                  <a:gd name="connsiteY5" fmla="*/ 931025 h 1139679"/>
                  <a:gd name="connsiteX6" fmla="*/ 5011327 w 5070764"/>
                  <a:gd name="connsiteY6" fmla="*/ 931025 h 1139679"/>
                  <a:gd name="connsiteX7" fmla="*/ 882651 w 5070764"/>
                  <a:gd name="connsiteY7" fmla="*/ 931025 h 1139679"/>
                  <a:gd name="connsiteX8" fmla="*/ 870358 w 5070764"/>
                  <a:gd name="connsiteY8" fmla="*/ 959950 h 1139679"/>
                  <a:gd name="connsiteX9" fmla="*/ 704269 w 5070764"/>
                  <a:gd name="connsiteY9" fmla="*/ 1123012 h 1139679"/>
                  <a:gd name="connsiteX10" fmla="*/ 621980 w 5070764"/>
                  <a:gd name="connsiteY10" fmla="*/ 1122256 h 1139679"/>
                  <a:gd name="connsiteX11" fmla="*/ 458918 w 5070764"/>
                  <a:gd name="connsiteY11" fmla="*/ 956168 h 1139679"/>
                  <a:gd name="connsiteX12" fmla="*/ 446313 w 5070764"/>
                  <a:gd name="connsiteY12" fmla="*/ 936801 h 1139679"/>
                  <a:gd name="connsiteX13" fmla="*/ 445244 w 5070764"/>
                  <a:gd name="connsiteY13" fmla="*/ 931025 h 1139679"/>
                  <a:gd name="connsiteX14" fmla="*/ 59437 w 5070764"/>
                  <a:gd name="connsiteY14" fmla="*/ 931025 h 1139679"/>
                  <a:gd name="connsiteX15" fmla="*/ 0 w 5070764"/>
                  <a:gd name="connsiteY15" fmla="*/ 931025 h 1139679"/>
                  <a:gd name="connsiteX16" fmla="*/ 0 w 5070764"/>
                  <a:gd name="connsiteY16" fmla="*/ 871588 h 1139679"/>
                  <a:gd name="connsiteX17" fmla="*/ 0 w 5070764"/>
                  <a:gd name="connsiteY17" fmla="*/ 631768 h 1139679"/>
                  <a:gd name="connsiteX18" fmla="*/ 0 w 5070764"/>
                  <a:gd name="connsiteY18" fmla="*/ 59437 h 1139679"/>
                  <a:gd name="connsiteX19" fmla="*/ 59437 w 5070764"/>
                  <a:gd name="connsiteY19" fmla="*/ 0 h 1139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070764" h="1139679">
                    <a:moveTo>
                      <a:pt x="59437" y="0"/>
                    </a:moveTo>
                    <a:lnTo>
                      <a:pt x="5011327" y="0"/>
                    </a:lnTo>
                    <a:cubicBezTo>
                      <a:pt x="5044153" y="0"/>
                      <a:pt x="5070764" y="26611"/>
                      <a:pt x="5070764" y="59437"/>
                    </a:cubicBezTo>
                    <a:lnTo>
                      <a:pt x="5070764" y="631768"/>
                    </a:lnTo>
                    <a:lnTo>
                      <a:pt x="5070764" y="871588"/>
                    </a:lnTo>
                    <a:lnTo>
                      <a:pt x="5070764" y="931025"/>
                    </a:lnTo>
                    <a:lnTo>
                      <a:pt x="5011327" y="931025"/>
                    </a:lnTo>
                    <a:lnTo>
                      <a:pt x="882651" y="931025"/>
                    </a:lnTo>
                    <a:lnTo>
                      <a:pt x="870358" y="959950"/>
                    </a:lnTo>
                    <a:lnTo>
                      <a:pt x="704269" y="1123012"/>
                    </a:lnTo>
                    <a:cubicBezTo>
                      <a:pt x="681337" y="1145527"/>
                      <a:pt x="644494" y="1145188"/>
                      <a:pt x="621980" y="1122256"/>
                    </a:cubicBezTo>
                    <a:lnTo>
                      <a:pt x="458918" y="956168"/>
                    </a:lnTo>
                    <a:cubicBezTo>
                      <a:pt x="453290" y="950435"/>
                      <a:pt x="449089" y="943832"/>
                      <a:pt x="446313" y="936801"/>
                    </a:cubicBezTo>
                    <a:lnTo>
                      <a:pt x="445244" y="931025"/>
                    </a:lnTo>
                    <a:lnTo>
                      <a:pt x="59437" y="931025"/>
                    </a:lnTo>
                    <a:lnTo>
                      <a:pt x="0" y="931025"/>
                    </a:lnTo>
                    <a:lnTo>
                      <a:pt x="0" y="871588"/>
                    </a:lnTo>
                    <a:lnTo>
                      <a:pt x="0" y="631768"/>
                    </a:lnTo>
                    <a:lnTo>
                      <a:pt x="0" y="59437"/>
                    </a:lnTo>
                    <a:cubicBezTo>
                      <a:pt x="0" y="26611"/>
                      <a:pt x="26611" y="0"/>
                      <a:pt x="59437" y="0"/>
                    </a:cubicBezTo>
                    <a:close/>
                  </a:path>
                </a:pathLst>
              </a:custGeom>
              <a:solidFill>
                <a:srgbClr val="E7EAEB"/>
              </a:solidFill>
              <a:ln>
                <a:noFill/>
              </a:ln>
              <a:effectLst>
                <a:outerShdw dist="50800" dir="5400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b="1" i="1" dirty="0">
                    <a:solidFill>
                      <a:schemeClr val="accent1"/>
                    </a:solidFill>
                  </a:rPr>
                  <a:t>02.Text here</a:t>
                </a:r>
                <a:endParaRPr lang="zh-CN" altLang="en-US" b="1" i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1" name="íśḷîḍé">
                <a:extLst>
                  <a:ext uri="{FF2B5EF4-FFF2-40B4-BE49-F238E27FC236}">
                    <a16:creationId xmlns:a16="http://schemas.microsoft.com/office/drawing/2014/main" xmlns="" id="{E4865879-0706-42CD-B1D8-EE4D930FD0B0}"/>
                  </a:ext>
                </a:extLst>
              </p:cNvPr>
              <p:cNvSpPr/>
              <p:nvPr/>
            </p:nvSpPr>
            <p:spPr>
              <a:xfrm>
                <a:off x="3124972" y="2163779"/>
                <a:ext cx="2205737" cy="635542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2" name="îšḷiḑé">
                <a:extLst>
                  <a:ext uri="{FF2B5EF4-FFF2-40B4-BE49-F238E27FC236}">
                    <a16:creationId xmlns:a16="http://schemas.microsoft.com/office/drawing/2014/main" xmlns="" id="{3D04F3A3-C813-4289-AE6F-3234CAB5C9C8}"/>
                  </a:ext>
                </a:extLst>
              </p:cNvPr>
              <p:cNvSpPr/>
              <p:nvPr/>
            </p:nvSpPr>
            <p:spPr>
              <a:xfrm>
                <a:off x="2528072" y="2219296"/>
                <a:ext cx="474830" cy="524509"/>
              </a:xfrm>
              <a:custGeom>
                <a:avLst/>
                <a:gdLst>
                  <a:gd name="connsiteX0" fmla="*/ 485820 w 551045"/>
                  <a:gd name="connsiteY0" fmla="*/ 430096 h 608697"/>
                  <a:gd name="connsiteX1" fmla="*/ 550987 w 551045"/>
                  <a:gd name="connsiteY1" fmla="*/ 492317 h 608697"/>
                  <a:gd name="connsiteX2" fmla="*/ 551045 w 551045"/>
                  <a:gd name="connsiteY2" fmla="*/ 492490 h 608697"/>
                  <a:gd name="connsiteX3" fmla="*/ 550987 w 551045"/>
                  <a:gd name="connsiteY3" fmla="*/ 493813 h 608697"/>
                  <a:gd name="connsiteX4" fmla="*/ 551045 w 551045"/>
                  <a:gd name="connsiteY4" fmla="*/ 495193 h 608697"/>
                  <a:gd name="connsiteX5" fmla="*/ 485820 w 551045"/>
                  <a:gd name="connsiteY5" fmla="*/ 560289 h 608697"/>
                  <a:gd name="connsiteX6" fmla="*/ 421862 w 551045"/>
                  <a:gd name="connsiteY6" fmla="*/ 507902 h 608697"/>
                  <a:gd name="connsiteX7" fmla="*/ 420134 w 551045"/>
                  <a:gd name="connsiteY7" fmla="*/ 494560 h 608697"/>
                  <a:gd name="connsiteX8" fmla="*/ 422611 w 551045"/>
                  <a:gd name="connsiteY8" fmla="*/ 479034 h 608697"/>
                  <a:gd name="connsiteX9" fmla="*/ 485820 w 551045"/>
                  <a:gd name="connsiteY9" fmla="*/ 430096 h 608697"/>
                  <a:gd name="connsiteX10" fmla="*/ 485137 w 551045"/>
                  <a:gd name="connsiteY10" fmla="*/ 236253 h 608697"/>
                  <a:gd name="connsiteX11" fmla="*/ 551045 w 551045"/>
                  <a:gd name="connsiteY11" fmla="*/ 302055 h 608697"/>
                  <a:gd name="connsiteX12" fmla="*/ 485137 w 551045"/>
                  <a:gd name="connsiteY12" fmla="*/ 367857 h 608697"/>
                  <a:gd name="connsiteX13" fmla="*/ 419229 w 551045"/>
                  <a:gd name="connsiteY13" fmla="*/ 302055 h 608697"/>
                  <a:gd name="connsiteX14" fmla="*/ 485137 w 551045"/>
                  <a:gd name="connsiteY14" fmla="*/ 236253 h 608697"/>
                  <a:gd name="connsiteX15" fmla="*/ 45513 w 551045"/>
                  <a:gd name="connsiteY15" fmla="*/ 160819 h 608697"/>
                  <a:gd name="connsiteX16" fmla="*/ 62048 w 551045"/>
                  <a:gd name="connsiteY16" fmla="*/ 160819 h 608697"/>
                  <a:gd name="connsiteX17" fmla="*/ 78583 w 551045"/>
                  <a:gd name="connsiteY17" fmla="*/ 243365 h 608697"/>
                  <a:gd name="connsiteX18" fmla="*/ 98228 w 551045"/>
                  <a:gd name="connsiteY18" fmla="*/ 243365 h 608697"/>
                  <a:gd name="connsiteX19" fmla="*/ 103356 w 551045"/>
                  <a:gd name="connsiteY19" fmla="*/ 187625 h 608697"/>
                  <a:gd name="connsiteX20" fmla="*/ 102722 w 551045"/>
                  <a:gd name="connsiteY20" fmla="*/ 184634 h 608697"/>
                  <a:gd name="connsiteX21" fmla="*/ 94368 w 551045"/>
                  <a:gd name="connsiteY21" fmla="*/ 163293 h 608697"/>
                  <a:gd name="connsiteX22" fmla="*/ 93331 w 551045"/>
                  <a:gd name="connsiteY22" fmla="*/ 161107 h 608697"/>
                  <a:gd name="connsiteX23" fmla="*/ 93389 w 551045"/>
                  <a:gd name="connsiteY23" fmla="*/ 161107 h 608697"/>
                  <a:gd name="connsiteX24" fmla="*/ 93274 w 551045"/>
                  <a:gd name="connsiteY24" fmla="*/ 160819 h 608697"/>
                  <a:gd name="connsiteX25" fmla="*/ 137347 w 551045"/>
                  <a:gd name="connsiteY25" fmla="*/ 160819 h 608697"/>
                  <a:gd name="connsiteX26" fmla="*/ 137232 w 551045"/>
                  <a:gd name="connsiteY26" fmla="*/ 161107 h 608697"/>
                  <a:gd name="connsiteX27" fmla="*/ 137404 w 551045"/>
                  <a:gd name="connsiteY27" fmla="*/ 161107 h 608697"/>
                  <a:gd name="connsiteX28" fmla="*/ 136367 w 551045"/>
                  <a:gd name="connsiteY28" fmla="*/ 163293 h 608697"/>
                  <a:gd name="connsiteX29" fmla="*/ 127322 w 551045"/>
                  <a:gd name="connsiteY29" fmla="*/ 187913 h 608697"/>
                  <a:gd name="connsiteX30" fmla="*/ 132450 w 551045"/>
                  <a:gd name="connsiteY30" fmla="*/ 243365 h 608697"/>
                  <a:gd name="connsiteX31" fmla="*/ 152038 w 551045"/>
                  <a:gd name="connsiteY31" fmla="*/ 243365 h 608697"/>
                  <a:gd name="connsiteX32" fmla="*/ 168630 w 551045"/>
                  <a:gd name="connsiteY32" fmla="*/ 160819 h 608697"/>
                  <a:gd name="connsiteX33" fmla="*/ 185165 w 551045"/>
                  <a:gd name="connsiteY33" fmla="*/ 160819 h 608697"/>
                  <a:gd name="connsiteX34" fmla="*/ 230678 w 551045"/>
                  <a:gd name="connsiteY34" fmla="*/ 206263 h 608697"/>
                  <a:gd name="connsiteX35" fmla="*/ 230678 w 551045"/>
                  <a:gd name="connsiteY35" fmla="*/ 338682 h 608697"/>
                  <a:gd name="connsiteX36" fmla="*/ 185165 w 551045"/>
                  <a:gd name="connsiteY36" fmla="*/ 384125 h 608697"/>
                  <a:gd name="connsiteX37" fmla="*/ 179346 w 551045"/>
                  <a:gd name="connsiteY37" fmla="*/ 384125 h 608697"/>
                  <a:gd name="connsiteX38" fmla="*/ 179346 w 551045"/>
                  <a:gd name="connsiteY38" fmla="*/ 576599 h 608697"/>
                  <a:gd name="connsiteX39" fmla="*/ 147256 w 551045"/>
                  <a:gd name="connsiteY39" fmla="*/ 608697 h 608697"/>
                  <a:gd name="connsiteX40" fmla="*/ 115339 w 551045"/>
                  <a:gd name="connsiteY40" fmla="*/ 580223 h 608697"/>
                  <a:gd name="connsiteX41" fmla="*/ 83422 w 551045"/>
                  <a:gd name="connsiteY41" fmla="*/ 608697 h 608697"/>
                  <a:gd name="connsiteX42" fmla="*/ 51332 w 551045"/>
                  <a:gd name="connsiteY42" fmla="*/ 576599 h 608697"/>
                  <a:gd name="connsiteX43" fmla="*/ 51332 w 551045"/>
                  <a:gd name="connsiteY43" fmla="*/ 384125 h 608697"/>
                  <a:gd name="connsiteX44" fmla="*/ 45513 w 551045"/>
                  <a:gd name="connsiteY44" fmla="*/ 384125 h 608697"/>
                  <a:gd name="connsiteX45" fmla="*/ 0 w 551045"/>
                  <a:gd name="connsiteY45" fmla="*/ 338682 h 608697"/>
                  <a:gd name="connsiteX46" fmla="*/ 0 w 551045"/>
                  <a:gd name="connsiteY46" fmla="*/ 206263 h 608697"/>
                  <a:gd name="connsiteX47" fmla="*/ 45513 w 551045"/>
                  <a:gd name="connsiteY47" fmla="*/ 160819 h 608697"/>
                  <a:gd name="connsiteX48" fmla="*/ 400710 w 551045"/>
                  <a:gd name="connsiteY48" fmla="*/ 89618 h 608697"/>
                  <a:gd name="connsiteX49" fmla="*/ 400710 w 551045"/>
                  <a:gd name="connsiteY49" fmla="*/ 134086 h 608697"/>
                  <a:gd name="connsiteX50" fmla="*/ 355362 w 551045"/>
                  <a:gd name="connsiteY50" fmla="*/ 179359 h 608697"/>
                  <a:gd name="connsiteX51" fmla="*/ 355362 w 551045"/>
                  <a:gd name="connsiteY51" fmla="*/ 279857 h 608697"/>
                  <a:gd name="connsiteX52" fmla="*/ 401517 w 551045"/>
                  <a:gd name="connsiteY52" fmla="*/ 279857 h 608697"/>
                  <a:gd name="connsiteX53" fmla="*/ 401517 w 551045"/>
                  <a:gd name="connsiteY53" fmla="*/ 324325 h 608697"/>
                  <a:gd name="connsiteX54" fmla="*/ 355362 w 551045"/>
                  <a:gd name="connsiteY54" fmla="*/ 324325 h 608697"/>
                  <a:gd name="connsiteX55" fmla="*/ 355362 w 551045"/>
                  <a:gd name="connsiteY55" fmla="*/ 424823 h 608697"/>
                  <a:gd name="connsiteX56" fmla="*/ 400710 w 551045"/>
                  <a:gd name="connsiteY56" fmla="*/ 470038 h 608697"/>
                  <a:gd name="connsiteX57" fmla="*/ 400710 w 551045"/>
                  <a:gd name="connsiteY57" fmla="*/ 514563 h 608697"/>
                  <a:gd name="connsiteX58" fmla="*/ 310820 w 551045"/>
                  <a:gd name="connsiteY58" fmla="*/ 424823 h 608697"/>
                  <a:gd name="connsiteX59" fmla="*/ 310820 w 551045"/>
                  <a:gd name="connsiteY59" fmla="*/ 324325 h 608697"/>
                  <a:gd name="connsiteX60" fmla="*/ 270830 w 551045"/>
                  <a:gd name="connsiteY60" fmla="*/ 324325 h 608697"/>
                  <a:gd name="connsiteX61" fmla="*/ 270830 w 551045"/>
                  <a:gd name="connsiteY61" fmla="*/ 279857 h 608697"/>
                  <a:gd name="connsiteX62" fmla="*/ 310820 w 551045"/>
                  <a:gd name="connsiteY62" fmla="*/ 279857 h 608697"/>
                  <a:gd name="connsiteX63" fmla="*/ 310820 w 551045"/>
                  <a:gd name="connsiteY63" fmla="*/ 179359 h 608697"/>
                  <a:gd name="connsiteX64" fmla="*/ 400710 w 551045"/>
                  <a:gd name="connsiteY64" fmla="*/ 89618 h 608697"/>
                  <a:gd name="connsiteX65" fmla="*/ 487441 w 551045"/>
                  <a:gd name="connsiteY65" fmla="*/ 44033 h 608697"/>
                  <a:gd name="connsiteX66" fmla="*/ 487729 w 551045"/>
                  <a:gd name="connsiteY66" fmla="*/ 44148 h 608697"/>
                  <a:gd name="connsiteX67" fmla="*/ 550282 w 551045"/>
                  <a:gd name="connsiteY67" fmla="*/ 107206 h 608697"/>
                  <a:gd name="connsiteX68" fmla="*/ 550340 w 551045"/>
                  <a:gd name="connsiteY68" fmla="*/ 107897 h 608697"/>
                  <a:gd name="connsiteX69" fmla="*/ 550340 w 551045"/>
                  <a:gd name="connsiteY69" fmla="*/ 108760 h 608697"/>
                  <a:gd name="connsiteX70" fmla="*/ 550340 w 551045"/>
                  <a:gd name="connsiteY70" fmla="*/ 109220 h 608697"/>
                  <a:gd name="connsiteX71" fmla="*/ 550340 w 551045"/>
                  <a:gd name="connsiteY71" fmla="*/ 109680 h 608697"/>
                  <a:gd name="connsiteX72" fmla="*/ 550282 w 551045"/>
                  <a:gd name="connsiteY72" fmla="*/ 111867 h 608697"/>
                  <a:gd name="connsiteX73" fmla="*/ 550167 w 551045"/>
                  <a:gd name="connsiteY73" fmla="*/ 113420 h 608697"/>
                  <a:gd name="connsiteX74" fmla="*/ 550167 w 551045"/>
                  <a:gd name="connsiteY74" fmla="*/ 113938 h 608697"/>
                  <a:gd name="connsiteX75" fmla="*/ 485137 w 551045"/>
                  <a:gd name="connsiteY75" fmla="*/ 174349 h 608697"/>
                  <a:gd name="connsiteX76" fmla="*/ 484158 w 551045"/>
                  <a:gd name="connsiteY76" fmla="*/ 174292 h 608697"/>
                  <a:gd name="connsiteX77" fmla="*/ 467685 w 551045"/>
                  <a:gd name="connsiteY77" fmla="*/ 171933 h 608697"/>
                  <a:gd name="connsiteX78" fmla="*/ 419993 w 551045"/>
                  <a:gd name="connsiteY78" fmla="*/ 110428 h 608697"/>
                  <a:gd name="connsiteX79" fmla="*/ 419935 w 551045"/>
                  <a:gd name="connsiteY79" fmla="*/ 110083 h 608697"/>
                  <a:gd name="connsiteX80" fmla="*/ 419993 w 551045"/>
                  <a:gd name="connsiteY80" fmla="*/ 109680 h 608697"/>
                  <a:gd name="connsiteX81" fmla="*/ 419935 w 551045"/>
                  <a:gd name="connsiteY81" fmla="*/ 109220 h 608697"/>
                  <a:gd name="connsiteX82" fmla="*/ 419993 w 551045"/>
                  <a:gd name="connsiteY82" fmla="*/ 108530 h 608697"/>
                  <a:gd name="connsiteX83" fmla="*/ 419993 w 551045"/>
                  <a:gd name="connsiteY83" fmla="*/ 106516 h 608697"/>
                  <a:gd name="connsiteX84" fmla="*/ 485137 w 551045"/>
                  <a:gd name="connsiteY84" fmla="*/ 44090 h 608697"/>
                  <a:gd name="connsiteX85" fmla="*/ 486001 w 551045"/>
                  <a:gd name="connsiteY85" fmla="*/ 44090 h 608697"/>
                  <a:gd name="connsiteX86" fmla="*/ 487441 w 551045"/>
                  <a:gd name="connsiteY86" fmla="*/ 44033 h 608697"/>
                  <a:gd name="connsiteX87" fmla="*/ 114993 w 551045"/>
                  <a:gd name="connsiteY87" fmla="*/ 748 h 608697"/>
                  <a:gd name="connsiteX88" fmla="*/ 115281 w 551045"/>
                  <a:gd name="connsiteY88" fmla="*/ 748 h 608697"/>
                  <a:gd name="connsiteX89" fmla="*/ 115569 w 551045"/>
                  <a:gd name="connsiteY89" fmla="*/ 748 h 608697"/>
                  <a:gd name="connsiteX90" fmla="*/ 179403 w 551045"/>
                  <a:gd name="connsiteY90" fmla="*/ 50176 h 608697"/>
                  <a:gd name="connsiteX91" fmla="*/ 181534 w 551045"/>
                  <a:gd name="connsiteY91" fmla="*/ 66863 h 608697"/>
                  <a:gd name="connsiteX92" fmla="*/ 115685 w 551045"/>
                  <a:gd name="connsiteY92" fmla="*/ 132634 h 608697"/>
                  <a:gd name="connsiteX93" fmla="*/ 115397 w 551045"/>
                  <a:gd name="connsiteY93" fmla="*/ 132634 h 608697"/>
                  <a:gd name="connsiteX94" fmla="*/ 115109 w 551045"/>
                  <a:gd name="connsiteY94" fmla="*/ 132634 h 608697"/>
                  <a:gd name="connsiteX95" fmla="*/ 51275 w 551045"/>
                  <a:gd name="connsiteY95" fmla="*/ 83262 h 608697"/>
                  <a:gd name="connsiteX96" fmla="*/ 49144 w 551045"/>
                  <a:gd name="connsiteY96" fmla="*/ 66575 h 608697"/>
                  <a:gd name="connsiteX97" fmla="*/ 114993 w 551045"/>
                  <a:gd name="connsiteY97" fmla="*/ 748 h 608697"/>
                  <a:gd name="connsiteX98" fmla="*/ 114958 w 551045"/>
                  <a:gd name="connsiteY98" fmla="*/ 423 h 608697"/>
                  <a:gd name="connsiteX99" fmla="*/ 48690 w 551045"/>
                  <a:gd name="connsiteY99" fmla="*/ 66575 h 608697"/>
                  <a:gd name="connsiteX100" fmla="*/ 50822 w 551045"/>
                  <a:gd name="connsiteY100" fmla="*/ 83372 h 608697"/>
                  <a:gd name="connsiteX101" fmla="*/ 115073 w 551045"/>
                  <a:gd name="connsiteY101" fmla="*/ 133015 h 608697"/>
                  <a:gd name="connsiteX102" fmla="*/ 115361 w 551045"/>
                  <a:gd name="connsiteY102" fmla="*/ 133015 h 608697"/>
                  <a:gd name="connsiteX103" fmla="*/ 115649 w 551045"/>
                  <a:gd name="connsiteY103" fmla="*/ 133015 h 608697"/>
                  <a:gd name="connsiteX104" fmla="*/ 181917 w 551045"/>
                  <a:gd name="connsiteY104" fmla="*/ 66863 h 608697"/>
                  <a:gd name="connsiteX105" fmla="*/ 179785 w 551045"/>
                  <a:gd name="connsiteY105" fmla="*/ 50066 h 608697"/>
                  <a:gd name="connsiteX106" fmla="*/ 115534 w 551045"/>
                  <a:gd name="connsiteY106" fmla="*/ 423 h 608697"/>
                  <a:gd name="connsiteX107" fmla="*/ 115246 w 551045"/>
                  <a:gd name="connsiteY107" fmla="*/ 423 h 608697"/>
                  <a:gd name="connsiteX108" fmla="*/ 114958 w 551045"/>
                  <a:gd name="connsiteY108" fmla="*/ 423 h 608697"/>
                  <a:gd name="connsiteX109" fmla="*/ 114993 w 551045"/>
                  <a:gd name="connsiteY109" fmla="*/ 0 h 608697"/>
                  <a:gd name="connsiteX110" fmla="*/ 115281 w 551045"/>
                  <a:gd name="connsiteY110" fmla="*/ 0 h 608697"/>
                  <a:gd name="connsiteX111" fmla="*/ 115569 w 551045"/>
                  <a:gd name="connsiteY111" fmla="*/ 0 h 608697"/>
                  <a:gd name="connsiteX112" fmla="*/ 180152 w 551045"/>
                  <a:gd name="connsiteY112" fmla="*/ 49946 h 608697"/>
                  <a:gd name="connsiteX113" fmla="*/ 182341 w 551045"/>
                  <a:gd name="connsiteY113" fmla="*/ 66863 h 608697"/>
                  <a:gd name="connsiteX114" fmla="*/ 115685 w 551045"/>
                  <a:gd name="connsiteY114" fmla="*/ 133439 h 608697"/>
                  <a:gd name="connsiteX115" fmla="*/ 115397 w 551045"/>
                  <a:gd name="connsiteY115" fmla="*/ 133439 h 608697"/>
                  <a:gd name="connsiteX116" fmla="*/ 115109 w 551045"/>
                  <a:gd name="connsiteY116" fmla="*/ 133439 h 608697"/>
                  <a:gd name="connsiteX117" fmla="*/ 50526 w 551045"/>
                  <a:gd name="connsiteY117" fmla="*/ 83493 h 608697"/>
                  <a:gd name="connsiteX118" fmla="*/ 48337 w 551045"/>
                  <a:gd name="connsiteY118" fmla="*/ 66575 h 608697"/>
                  <a:gd name="connsiteX119" fmla="*/ 114993 w 551045"/>
                  <a:gd name="connsiteY119" fmla="*/ 0 h 608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551045" h="608697">
                    <a:moveTo>
                      <a:pt x="485820" y="430096"/>
                    </a:moveTo>
                    <a:cubicBezTo>
                      <a:pt x="520910" y="430096"/>
                      <a:pt x="549489" y="457699"/>
                      <a:pt x="550987" y="492317"/>
                    </a:cubicBezTo>
                    <a:cubicBezTo>
                      <a:pt x="550987" y="492375"/>
                      <a:pt x="551045" y="492432"/>
                      <a:pt x="551045" y="492490"/>
                    </a:cubicBezTo>
                    <a:cubicBezTo>
                      <a:pt x="551045" y="492950"/>
                      <a:pt x="551045" y="493353"/>
                      <a:pt x="550987" y="493813"/>
                    </a:cubicBezTo>
                    <a:cubicBezTo>
                      <a:pt x="551045" y="494273"/>
                      <a:pt x="551045" y="494733"/>
                      <a:pt x="551045" y="495193"/>
                    </a:cubicBezTo>
                    <a:cubicBezTo>
                      <a:pt x="551045" y="531134"/>
                      <a:pt x="521832" y="560289"/>
                      <a:pt x="485820" y="560289"/>
                    </a:cubicBezTo>
                    <a:cubicBezTo>
                      <a:pt x="454129" y="560289"/>
                      <a:pt x="427739" y="537747"/>
                      <a:pt x="421862" y="507902"/>
                    </a:cubicBezTo>
                    <a:cubicBezTo>
                      <a:pt x="420710" y="503474"/>
                      <a:pt x="420076" y="499046"/>
                      <a:pt x="420134" y="494560"/>
                    </a:cubicBezTo>
                    <a:cubicBezTo>
                      <a:pt x="420134" y="489385"/>
                      <a:pt x="421056" y="484152"/>
                      <a:pt x="422611" y="479034"/>
                    </a:cubicBezTo>
                    <a:cubicBezTo>
                      <a:pt x="429814" y="450913"/>
                      <a:pt x="455397" y="430096"/>
                      <a:pt x="485820" y="430096"/>
                    </a:cubicBezTo>
                    <a:close/>
                    <a:moveTo>
                      <a:pt x="485137" y="236253"/>
                    </a:moveTo>
                    <a:cubicBezTo>
                      <a:pt x="521537" y="236253"/>
                      <a:pt x="551045" y="265714"/>
                      <a:pt x="551045" y="302055"/>
                    </a:cubicBezTo>
                    <a:cubicBezTo>
                      <a:pt x="551045" y="338396"/>
                      <a:pt x="521537" y="367857"/>
                      <a:pt x="485137" y="367857"/>
                    </a:cubicBezTo>
                    <a:cubicBezTo>
                      <a:pt x="448737" y="367857"/>
                      <a:pt x="419229" y="338396"/>
                      <a:pt x="419229" y="302055"/>
                    </a:cubicBezTo>
                    <a:cubicBezTo>
                      <a:pt x="419229" y="265714"/>
                      <a:pt x="448737" y="236253"/>
                      <a:pt x="485137" y="236253"/>
                    </a:cubicBezTo>
                    <a:close/>
                    <a:moveTo>
                      <a:pt x="45513" y="160819"/>
                    </a:moveTo>
                    <a:lnTo>
                      <a:pt x="62048" y="160819"/>
                    </a:lnTo>
                    <a:lnTo>
                      <a:pt x="78583" y="243365"/>
                    </a:lnTo>
                    <a:lnTo>
                      <a:pt x="98228" y="243365"/>
                    </a:lnTo>
                    <a:lnTo>
                      <a:pt x="103356" y="187625"/>
                    </a:lnTo>
                    <a:cubicBezTo>
                      <a:pt x="103183" y="186647"/>
                      <a:pt x="102952" y="185612"/>
                      <a:pt x="102722" y="184634"/>
                    </a:cubicBezTo>
                    <a:cubicBezTo>
                      <a:pt x="100936" y="177386"/>
                      <a:pt x="97767" y="170483"/>
                      <a:pt x="94368" y="163293"/>
                    </a:cubicBezTo>
                    <a:cubicBezTo>
                      <a:pt x="94368" y="163293"/>
                      <a:pt x="93677" y="161855"/>
                      <a:pt x="93331" y="161107"/>
                    </a:cubicBezTo>
                    <a:lnTo>
                      <a:pt x="93389" y="161107"/>
                    </a:lnTo>
                    <a:cubicBezTo>
                      <a:pt x="93331" y="160992"/>
                      <a:pt x="93274" y="160877"/>
                      <a:pt x="93274" y="160819"/>
                    </a:cubicBezTo>
                    <a:lnTo>
                      <a:pt x="137347" y="160819"/>
                    </a:lnTo>
                    <a:cubicBezTo>
                      <a:pt x="137289" y="160877"/>
                      <a:pt x="137232" y="160992"/>
                      <a:pt x="137232" y="161107"/>
                    </a:cubicBezTo>
                    <a:lnTo>
                      <a:pt x="137404" y="161107"/>
                    </a:lnTo>
                    <a:cubicBezTo>
                      <a:pt x="137059" y="161855"/>
                      <a:pt x="136367" y="163293"/>
                      <a:pt x="136367" y="163293"/>
                    </a:cubicBezTo>
                    <a:cubicBezTo>
                      <a:pt x="132507" y="171576"/>
                      <a:pt x="128820" y="179514"/>
                      <a:pt x="127322" y="187913"/>
                    </a:cubicBezTo>
                    <a:lnTo>
                      <a:pt x="132450" y="243365"/>
                    </a:lnTo>
                    <a:lnTo>
                      <a:pt x="152038" y="243365"/>
                    </a:lnTo>
                    <a:lnTo>
                      <a:pt x="168630" y="160819"/>
                    </a:lnTo>
                    <a:lnTo>
                      <a:pt x="185165" y="160819"/>
                    </a:lnTo>
                    <a:cubicBezTo>
                      <a:pt x="210283" y="160819"/>
                      <a:pt x="230678" y="181125"/>
                      <a:pt x="230678" y="206263"/>
                    </a:cubicBezTo>
                    <a:lnTo>
                      <a:pt x="230678" y="338682"/>
                    </a:lnTo>
                    <a:cubicBezTo>
                      <a:pt x="230678" y="363820"/>
                      <a:pt x="210283" y="384125"/>
                      <a:pt x="185165" y="384125"/>
                    </a:cubicBezTo>
                    <a:lnTo>
                      <a:pt x="179346" y="384125"/>
                    </a:lnTo>
                    <a:lnTo>
                      <a:pt x="179346" y="576599"/>
                    </a:lnTo>
                    <a:cubicBezTo>
                      <a:pt x="179346" y="594316"/>
                      <a:pt x="165000" y="608697"/>
                      <a:pt x="147256" y="608697"/>
                    </a:cubicBezTo>
                    <a:cubicBezTo>
                      <a:pt x="130721" y="608697"/>
                      <a:pt x="117125" y="596215"/>
                      <a:pt x="115339" y="580223"/>
                    </a:cubicBezTo>
                    <a:cubicBezTo>
                      <a:pt x="113553" y="596215"/>
                      <a:pt x="99957" y="608697"/>
                      <a:pt x="83422" y="608697"/>
                    </a:cubicBezTo>
                    <a:cubicBezTo>
                      <a:pt x="65678" y="608697"/>
                      <a:pt x="51332" y="594316"/>
                      <a:pt x="51332" y="576599"/>
                    </a:cubicBezTo>
                    <a:lnTo>
                      <a:pt x="51332" y="384125"/>
                    </a:lnTo>
                    <a:lnTo>
                      <a:pt x="45513" y="384125"/>
                    </a:lnTo>
                    <a:cubicBezTo>
                      <a:pt x="20395" y="384125"/>
                      <a:pt x="0" y="363820"/>
                      <a:pt x="0" y="338682"/>
                    </a:cubicBezTo>
                    <a:lnTo>
                      <a:pt x="0" y="206263"/>
                    </a:lnTo>
                    <a:cubicBezTo>
                      <a:pt x="0" y="181125"/>
                      <a:pt x="20395" y="160819"/>
                      <a:pt x="45513" y="160819"/>
                    </a:cubicBezTo>
                    <a:close/>
                    <a:moveTo>
                      <a:pt x="400710" y="89618"/>
                    </a:moveTo>
                    <a:lnTo>
                      <a:pt x="400710" y="134086"/>
                    </a:lnTo>
                    <a:cubicBezTo>
                      <a:pt x="375702" y="134086"/>
                      <a:pt x="355362" y="154393"/>
                      <a:pt x="355362" y="179359"/>
                    </a:cubicBezTo>
                    <a:lnTo>
                      <a:pt x="355362" y="279857"/>
                    </a:lnTo>
                    <a:lnTo>
                      <a:pt x="401517" y="279857"/>
                    </a:lnTo>
                    <a:lnTo>
                      <a:pt x="401517" y="324325"/>
                    </a:lnTo>
                    <a:lnTo>
                      <a:pt x="355362" y="324325"/>
                    </a:lnTo>
                    <a:lnTo>
                      <a:pt x="355362" y="424823"/>
                    </a:lnTo>
                    <a:cubicBezTo>
                      <a:pt x="355362" y="449731"/>
                      <a:pt x="375702" y="470038"/>
                      <a:pt x="400710" y="470038"/>
                    </a:cubicBezTo>
                    <a:lnTo>
                      <a:pt x="400710" y="514563"/>
                    </a:lnTo>
                    <a:cubicBezTo>
                      <a:pt x="351155" y="514563"/>
                      <a:pt x="310820" y="474295"/>
                      <a:pt x="310820" y="424823"/>
                    </a:cubicBezTo>
                    <a:lnTo>
                      <a:pt x="310820" y="324325"/>
                    </a:lnTo>
                    <a:lnTo>
                      <a:pt x="270830" y="324325"/>
                    </a:lnTo>
                    <a:lnTo>
                      <a:pt x="270830" y="279857"/>
                    </a:lnTo>
                    <a:lnTo>
                      <a:pt x="310820" y="279857"/>
                    </a:lnTo>
                    <a:lnTo>
                      <a:pt x="310820" y="179359"/>
                    </a:lnTo>
                    <a:cubicBezTo>
                      <a:pt x="310820" y="129886"/>
                      <a:pt x="351155" y="89618"/>
                      <a:pt x="400710" y="89618"/>
                    </a:cubicBezTo>
                    <a:close/>
                    <a:moveTo>
                      <a:pt x="487441" y="44033"/>
                    </a:moveTo>
                    <a:cubicBezTo>
                      <a:pt x="487557" y="44090"/>
                      <a:pt x="487614" y="44090"/>
                      <a:pt x="487729" y="44148"/>
                    </a:cubicBezTo>
                    <a:cubicBezTo>
                      <a:pt x="521828" y="45471"/>
                      <a:pt x="549246" y="73030"/>
                      <a:pt x="550282" y="107206"/>
                    </a:cubicBezTo>
                    <a:cubicBezTo>
                      <a:pt x="550282" y="107436"/>
                      <a:pt x="550282" y="107667"/>
                      <a:pt x="550340" y="107897"/>
                    </a:cubicBezTo>
                    <a:cubicBezTo>
                      <a:pt x="550340" y="108184"/>
                      <a:pt x="550340" y="108472"/>
                      <a:pt x="550340" y="108760"/>
                    </a:cubicBezTo>
                    <a:cubicBezTo>
                      <a:pt x="550340" y="108875"/>
                      <a:pt x="550340" y="109047"/>
                      <a:pt x="550340" y="109220"/>
                    </a:cubicBezTo>
                    <a:cubicBezTo>
                      <a:pt x="550340" y="109393"/>
                      <a:pt x="550340" y="109508"/>
                      <a:pt x="550340" y="109680"/>
                    </a:cubicBezTo>
                    <a:cubicBezTo>
                      <a:pt x="550340" y="110371"/>
                      <a:pt x="550282" y="111119"/>
                      <a:pt x="550282" y="111867"/>
                    </a:cubicBezTo>
                    <a:cubicBezTo>
                      <a:pt x="550225" y="112384"/>
                      <a:pt x="550225" y="112902"/>
                      <a:pt x="550167" y="113420"/>
                    </a:cubicBezTo>
                    <a:cubicBezTo>
                      <a:pt x="550167" y="113593"/>
                      <a:pt x="550167" y="113765"/>
                      <a:pt x="550167" y="113938"/>
                    </a:cubicBezTo>
                    <a:cubicBezTo>
                      <a:pt x="547748" y="147653"/>
                      <a:pt x="519582" y="174349"/>
                      <a:pt x="485137" y="174349"/>
                    </a:cubicBezTo>
                    <a:cubicBezTo>
                      <a:pt x="484792" y="174349"/>
                      <a:pt x="484446" y="174292"/>
                      <a:pt x="484158" y="174292"/>
                    </a:cubicBezTo>
                    <a:cubicBezTo>
                      <a:pt x="478629" y="174579"/>
                      <a:pt x="473099" y="173716"/>
                      <a:pt x="467685" y="171933"/>
                    </a:cubicBezTo>
                    <a:cubicBezTo>
                      <a:pt x="440556" y="164396"/>
                      <a:pt x="420511" y="139828"/>
                      <a:pt x="419993" y="110428"/>
                    </a:cubicBezTo>
                    <a:cubicBezTo>
                      <a:pt x="419993" y="110313"/>
                      <a:pt x="419935" y="110198"/>
                      <a:pt x="419935" y="110083"/>
                    </a:cubicBezTo>
                    <a:cubicBezTo>
                      <a:pt x="419935" y="109910"/>
                      <a:pt x="419935" y="109795"/>
                      <a:pt x="419993" y="109680"/>
                    </a:cubicBezTo>
                    <a:cubicBezTo>
                      <a:pt x="419993" y="109508"/>
                      <a:pt x="419935" y="109335"/>
                      <a:pt x="419935" y="109220"/>
                    </a:cubicBezTo>
                    <a:cubicBezTo>
                      <a:pt x="419935" y="108990"/>
                      <a:pt x="419935" y="108760"/>
                      <a:pt x="419993" y="108530"/>
                    </a:cubicBezTo>
                    <a:cubicBezTo>
                      <a:pt x="419993" y="107839"/>
                      <a:pt x="419993" y="107206"/>
                      <a:pt x="419993" y="106516"/>
                    </a:cubicBezTo>
                    <a:cubicBezTo>
                      <a:pt x="421433" y="71822"/>
                      <a:pt x="450059" y="44090"/>
                      <a:pt x="485137" y="44090"/>
                    </a:cubicBezTo>
                    <a:cubicBezTo>
                      <a:pt x="485425" y="44090"/>
                      <a:pt x="485713" y="44090"/>
                      <a:pt x="486001" y="44090"/>
                    </a:cubicBezTo>
                    <a:cubicBezTo>
                      <a:pt x="486462" y="44090"/>
                      <a:pt x="486981" y="44033"/>
                      <a:pt x="487441" y="44033"/>
                    </a:cubicBezTo>
                    <a:close/>
                    <a:moveTo>
                      <a:pt x="114993" y="748"/>
                    </a:moveTo>
                    <a:lnTo>
                      <a:pt x="115281" y="748"/>
                    </a:lnTo>
                    <a:lnTo>
                      <a:pt x="115569" y="748"/>
                    </a:lnTo>
                    <a:cubicBezTo>
                      <a:pt x="145700" y="748"/>
                      <a:pt x="171913" y="21060"/>
                      <a:pt x="179403" y="50176"/>
                    </a:cubicBezTo>
                    <a:cubicBezTo>
                      <a:pt x="180843" y="55585"/>
                      <a:pt x="181534" y="61224"/>
                      <a:pt x="181534" y="66863"/>
                    </a:cubicBezTo>
                    <a:cubicBezTo>
                      <a:pt x="181534" y="103115"/>
                      <a:pt x="151980" y="132634"/>
                      <a:pt x="115685" y="132634"/>
                    </a:cubicBezTo>
                    <a:lnTo>
                      <a:pt x="115397" y="132634"/>
                    </a:lnTo>
                    <a:lnTo>
                      <a:pt x="115109" y="132634"/>
                    </a:lnTo>
                    <a:cubicBezTo>
                      <a:pt x="84978" y="132634"/>
                      <a:pt x="58765" y="112321"/>
                      <a:pt x="51275" y="83262"/>
                    </a:cubicBezTo>
                    <a:cubicBezTo>
                      <a:pt x="49835" y="77854"/>
                      <a:pt x="49144" y="72214"/>
                      <a:pt x="49144" y="66575"/>
                    </a:cubicBezTo>
                    <a:cubicBezTo>
                      <a:pt x="49144" y="30267"/>
                      <a:pt x="78698" y="748"/>
                      <a:pt x="114993" y="748"/>
                    </a:cubicBezTo>
                    <a:close/>
                    <a:moveTo>
                      <a:pt x="114958" y="423"/>
                    </a:moveTo>
                    <a:cubicBezTo>
                      <a:pt x="78366" y="423"/>
                      <a:pt x="48690" y="30047"/>
                      <a:pt x="48690" y="66575"/>
                    </a:cubicBezTo>
                    <a:cubicBezTo>
                      <a:pt x="48690" y="72385"/>
                      <a:pt x="49439" y="78022"/>
                      <a:pt x="50822" y="83372"/>
                    </a:cubicBezTo>
                    <a:cubicBezTo>
                      <a:pt x="58198" y="111904"/>
                      <a:pt x="84129" y="133015"/>
                      <a:pt x="115073" y="133015"/>
                    </a:cubicBezTo>
                    <a:cubicBezTo>
                      <a:pt x="115131" y="133015"/>
                      <a:pt x="115246" y="133015"/>
                      <a:pt x="115361" y="133015"/>
                    </a:cubicBezTo>
                    <a:cubicBezTo>
                      <a:pt x="115419" y="133015"/>
                      <a:pt x="115534" y="133015"/>
                      <a:pt x="115649" y="133015"/>
                    </a:cubicBezTo>
                    <a:cubicBezTo>
                      <a:pt x="152241" y="133015"/>
                      <a:pt x="181917" y="103391"/>
                      <a:pt x="181917" y="66863"/>
                    </a:cubicBezTo>
                    <a:cubicBezTo>
                      <a:pt x="181917" y="61053"/>
                      <a:pt x="181168" y="55415"/>
                      <a:pt x="179785" y="50066"/>
                    </a:cubicBezTo>
                    <a:cubicBezTo>
                      <a:pt x="172409" y="21534"/>
                      <a:pt x="146478" y="423"/>
                      <a:pt x="115534" y="423"/>
                    </a:cubicBezTo>
                    <a:cubicBezTo>
                      <a:pt x="115476" y="423"/>
                      <a:pt x="115361" y="423"/>
                      <a:pt x="115246" y="423"/>
                    </a:cubicBezTo>
                    <a:cubicBezTo>
                      <a:pt x="115188" y="423"/>
                      <a:pt x="115073" y="423"/>
                      <a:pt x="114958" y="423"/>
                    </a:cubicBezTo>
                    <a:close/>
                    <a:moveTo>
                      <a:pt x="114993" y="0"/>
                    </a:moveTo>
                    <a:lnTo>
                      <a:pt x="115281" y="0"/>
                    </a:lnTo>
                    <a:lnTo>
                      <a:pt x="115569" y="0"/>
                    </a:lnTo>
                    <a:cubicBezTo>
                      <a:pt x="146046" y="0"/>
                      <a:pt x="172605" y="20542"/>
                      <a:pt x="180152" y="49946"/>
                    </a:cubicBezTo>
                    <a:cubicBezTo>
                      <a:pt x="181592" y="55470"/>
                      <a:pt x="182341" y="61109"/>
                      <a:pt x="182341" y="66863"/>
                    </a:cubicBezTo>
                    <a:cubicBezTo>
                      <a:pt x="182341" y="103575"/>
                      <a:pt x="152441" y="133439"/>
                      <a:pt x="115685" y="133439"/>
                    </a:cubicBezTo>
                    <a:lnTo>
                      <a:pt x="115397" y="133439"/>
                    </a:lnTo>
                    <a:lnTo>
                      <a:pt x="115109" y="133439"/>
                    </a:lnTo>
                    <a:cubicBezTo>
                      <a:pt x="84632" y="133439"/>
                      <a:pt x="58073" y="112897"/>
                      <a:pt x="50526" y="83493"/>
                    </a:cubicBezTo>
                    <a:cubicBezTo>
                      <a:pt x="49086" y="77969"/>
                      <a:pt x="48337" y="72272"/>
                      <a:pt x="48337" y="66575"/>
                    </a:cubicBezTo>
                    <a:cubicBezTo>
                      <a:pt x="48337" y="29864"/>
                      <a:pt x="78237" y="0"/>
                      <a:pt x="11499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8" name="ïSḷïďê">
              <a:extLst>
                <a:ext uri="{FF2B5EF4-FFF2-40B4-BE49-F238E27FC236}">
                  <a16:creationId xmlns:a16="http://schemas.microsoft.com/office/drawing/2014/main" xmlns="" id="{2404AF5C-270D-4ABD-AF1E-4D806D72621B}"/>
                </a:ext>
              </a:extLst>
            </p:cNvPr>
            <p:cNvGrpSpPr/>
            <p:nvPr/>
          </p:nvGrpSpPr>
          <p:grpSpPr>
            <a:xfrm>
              <a:off x="8594191" y="1375323"/>
              <a:ext cx="2924709" cy="2035055"/>
              <a:chOff x="2406001" y="1130300"/>
              <a:chExt cx="2924709" cy="2035055"/>
            </a:xfrm>
          </p:grpSpPr>
          <p:sp>
            <p:nvSpPr>
              <p:cNvPr id="25" name="íṥlîḋè">
                <a:extLst>
                  <a:ext uri="{FF2B5EF4-FFF2-40B4-BE49-F238E27FC236}">
                    <a16:creationId xmlns:a16="http://schemas.microsoft.com/office/drawing/2014/main" xmlns="" id="{B0D38202-A853-46D3-B816-FFD8DFEA18FD}"/>
                  </a:ext>
                </a:extLst>
              </p:cNvPr>
              <p:cNvSpPr/>
              <p:nvPr/>
            </p:nvSpPr>
            <p:spPr>
              <a:xfrm>
                <a:off x="2406002" y="1130300"/>
                <a:ext cx="2924708" cy="2035055"/>
              </a:xfrm>
              <a:prstGeom prst="roundRect">
                <a:avLst>
                  <a:gd name="adj" fmla="val 2812"/>
                </a:avLst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íS1íďê">
                <a:extLst>
                  <a:ext uri="{FF2B5EF4-FFF2-40B4-BE49-F238E27FC236}">
                    <a16:creationId xmlns:a16="http://schemas.microsoft.com/office/drawing/2014/main" xmlns="" id="{5E8F8006-C930-4F64-B652-7B47008EAB1A}"/>
                  </a:ext>
                </a:extLst>
              </p:cNvPr>
              <p:cNvSpPr/>
              <p:nvPr/>
            </p:nvSpPr>
            <p:spPr>
              <a:xfrm>
                <a:off x="2406001" y="1130300"/>
                <a:ext cx="2924708" cy="726581"/>
              </a:xfrm>
              <a:custGeom>
                <a:avLst/>
                <a:gdLst>
                  <a:gd name="connsiteX0" fmla="*/ 59437 w 5070764"/>
                  <a:gd name="connsiteY0" fmla="*/ 0 h 1139679"/>
                  <a:gd name="connsiteX1" fmla="*/ 5011327 w 5070764"/>
                  <a:gd name="connsiteY1" fmla="*/ 0 h 1139679"/>
                  <a:gd name="connsiteX2" fmla="*/ 5070764 w 5070764"/>
                  <a:gd name="connsiteY2" fmla="*/ 59437 h 1139679"/>
                  <a:gd name="connsiteX3" fmla="*/ 5070764 w 5070764"/>
                  <a:gd name="connsiteY3" fmla="*/ 631768 h 1139679"/>
                  <a:gd name="connsiteX4" fmla="*/ 5070764 w 5070764"/>
                  <a:gd name="connsiteY4" fmla="*/ 871588 h 1139679"/>
                  <a:gd name="connsiteX5" fmla="*/ 5070764 w 5070764"/>
                  <a:gd name="connsiteY5" fmla="*/ 931025 h 1139679"/>
                  <a:gd name="connsiteX6" fmla="*/ 5011327 w 5070764"/>
                  <a:gd name="connsiteY6" fmla="*/ 931025 h 1139679"/>
                  <a:gd name="connsiteX7" fmla="*/ 882651 w 5070764"/>
                  <a:gd name="connsiteY7" fmla="*/ 931025 h 1139679"/>
                  <a:gd name="connsiteX8" fmla="*/ 870358 w 5070764"/>
                  <a:gd name="connsiteY8" fmla="*/ 959950 h 1139679"/>
                  <a:gd name="connsiteX9" fmla="*/ 704269 w 5070764"/>
                  <a:gd name="connsiteY9" fmla="*/ 1123012 h 1139679"/>
                  <a:gd name="connsiteX10" fmla="*/ 621980 w 5070764"/>
                  <a:gd name="connsiteY10" fmla="*/ 1122256 h 1139679"/>
                  <a:gd name="connsiteX11" fmla="*/ 458918 w 5070764"/>
                  <a:gd name="connsiteY11" fmla="*/ 956168 h 1139679"/>
                  <a:gd name="connsiteX12" fmla="*/ 446313 w 5070764"/>
                  <a:gd name="connsiteY12" fmla="*/ 936801 h 1139679"/>
                  <a:gd name="connsiteX13" fmla="*/ 445244 w 5070764"/>
                  <a:gd name="connsiteY13" fmla="*/ 931025 h 1139679"/>
                  <a:gd name="connsiteX14" fmla="*/ 59437 w 5070764"/>
                  <a:gd name="connsiteY14" fmla="*/ 931025 h 1139679"/>
                  <a:gd name="connsiteX15" fmla="*/ 0 w 5070764"/>
                  <a:gd name="connsiteY15" fmla="*/ 931025 h 1139679"/>
                  <a:gd name="connsiteX16" fmla="*/ 0 w 5070764"/>
                  <a:gd name="connsiteY16" fmla="*/ 871588 h 1139679"/>
                  <a:gd name="connsiteX17" fmla="*/ 0 w 5070764"/>
                  <a:gd name="connsiteY17" fmla="*/ 631768 h 1139679"/>
                  <a:gd name="connsiteX18" fmla="*/ 0 w 5070764"/>
                  <a:gd name="connsiteY18" fmla="*/ 59437 h 1139679"/>
                  <a:gd name="connsiteX19" fmla="*/ 59437 w 5070764"/>
                  <a:gd name="connsiteY19" fmla="*/ 0 h 1139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070764" h="1139679">
                    <a:moveTo>
                      <a:pt x="59437" y="0"/>
                    </a:moveTo>
                    <a:lnTo>
                      <a:pt x="5011327" y="0"/>
                    </a:lnTo>
                    <a:cubicBezTo>
                      <a:pt x="5044153" y="0"/>
                      <a:pt x="5070764" y="26611"/>
                      <a:pt x="5070764" y="59437"/>
                    </a:cubicBezTo>
                    <a:lnTo>
                      <a:pt x="5070764" y="631768"/>
                    </a:lnTo>
                    <a:lnTo>
                      <a:pt x="5070764" y="871588"/>
                    </a:lnTo>
                    <a:lnTo>
                      <a:pt x="5070764" y="931025"/>
                    </a:lnTo>
                    <a:lnTo>
                      <a:pt x="5011327" y="931025"/>
                    </a:lnTo>
                    <a:lnTo>
                      <a:pt x="882651" y="931025"/>
                    </a:lnTo>
                    <a:lnTo>
                      <a:pt x="870358" y="959950"/>
                    </a:lnTo>
                    <a:lnTo>
                      <a:pt x="704269" y="1123012"/>
                    </a:lnTo>
                    <a:cubicBezTo>
                      <a:pt x="681337" y="1145527"/>
                      <a:pt x="644494" y="1145188"/>
                      <a:pt x="621980" y="1122256"/>
                    </a:cubicBezTo>
                    <a:lnTo>
                      <a:pt x="458918" y="956168"/>
                    </a:lnTo>
                    <a:cubicBezTo>
                      <a:pt x="453290" y="950435"/>
                      <a:pt x="449089" y="943832"/>
                      <a:pt x="446313" y="936801"/>
                    </a:cubicBezTo>
                    <a:lnTo>
                      <a:pt x="445244" y="931025"/>
                    </a:lnTo>
                    <a:lnTo>
                      <a:pt x="59437" y="931025"/>
                    </a:lnTo>
                    <a:lnTo>
                      <a:pt x="0" y="931025"/>
                    </a:lnTo>
                    <a:lnTo>
                      <a:pt x="0" y="871588"/>
                    </a:lnTo>
                    <a:lnTo>
                      <a:pt x="0" y="631768"/>
                    </a:lnTo>
                    <a:lnTo>
                      <a:pt x="0" y="59437"/>
                    </a:lnTo>
                    <a:cubicBezTo>
                      <a:pt x="0" y="26611"/>
                      <a:pt x="26611" y="0"/>
                      <a:pt x="59437" y="0"/>
                    </a:cubicBezTo>
                    <a:close/>
                  </a:path>
                </a:pathLst>
              </a:custGeom>
              <a:solidFill>
                <a:srgbClr val="E7EAEB"/>
              </a:solidFill>
              <a:ln>
                <a:noFill/>
              </a:ln>
              <a:effectLst>
                <a:outerShdw dist="50800" dir="5400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b="1" i="1" dirty="0">
                    <a:solidFill>
                      <a:schemeClr val="accent1"/>
                    </a:solidFill>
                  </a:rPr>
                  <a:t>03.Text here</a:t>
                </a:r>
                <a:endParaRPr lang="zh-CN" altLang="en-US" b="1" i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7" name="isḻîḑè">
                <a:extLst>
                  <a:ext uri="{FF2B5EF4-FFF2-40B4-BE49-F238E27FC236}">
                    <a16:creationId xmlns:a16="http://schemas.microsoft.com/office/drawing/2014/main" xmlns="" id="{9F0899DB-48CA-4649-910F-3D6409389392}"/>
                  </a:ext>
                </a:extLst>
              </p:cNvPr>
              <p:cNvSpPr/>
              <p:nvPr/>
            </p:nvSpPr>
            <p:spPr>
              <a:xfrm>
                <a:off x="3124972" y="2163779"/>
                <a:ext cx="2205737" cy="635542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8" name="îṩḻïḓè">
                <a:extLst>
                  <a:ext uri="{FF2B5EF4-FFF2-40B4-BE49-F238E27FC236}">
                    <a16:creationId xmlns:a16="http://schemas.microsoft.com/office/drawing/2014/main" xmlns="" id="{DE202F70-423F-48BE-A6BA-7853D84432A3}"/>
                  </a:ext>
                </a:extLst>
              </p:cNvPr>
              <p:cNvSpPr/>
              <p:nvPr/>
            </p:nvSpPr>
            <p:spPr>
              <a:xfrm>
                <a:off x="2528072" y="2219296"/>
                <a:ext cx="474830" cy="524509"/>
              </a:xfrm>
              <a:custGeom>
                <a:avLst/>
                <a:gdLst>
                  <a:gd name="connsiteX0" fmla="*/ 485820 w 551045"/>
                  <a:gd name="connsiteY0" fmla="*/ 430096 h 608697"/>
                  <a:gd name="connsiteX1" fmla="*/ 550987 w 551045"/>
                  <a:gd name="connsiteY1" fmla="*/ 492317 h 608697"/>
                  <a:gd name="connsiteX2" fmla="*/ 551045 w 551045"/>
                  <a:gd name="connsiteY2" fmla="*/ 492490 h 608697"/>
                  <a:gd name="connsiteX3" fmla="*/ 550987 w 551045"/>
                  <a:gd name="connsiteY3" fmla="*/ 493813 h 608697"/>
                  <a:gd name="connsiteX4" fmla="*/ 551045 w 551045"/>
                  <a:gd name="connsiteY4" fmla="*/ 495193 h 608697"/>
                  <a:gd name="connsiteX5" fmla="*/ 485820 w 551045"/>
                  <a:gd name="connsiteY5" fmla="*/ 560289 h 608697"/>
                  <a:gd name="connsiteX6" fmla="*/ 421862 w 551045"/>
                  <a:gd name="connsiteY6" fmla="*/ 507902 h 608697"/>
                  <a:gd name="connsiteX7" fmla="*/ 420134 w 551045"/>
                  <a:gd name="connsiteY7" fmla="*/ 494560 h 608697"/>
                  <a:gd name="connsiteX8" fmla="*/ 422611 w 551045"/>
                  <a:gd name="connsiteY8" fmla="*/ 479034 h 608697"/>
                  <a:gd name="connsiteX9" fmla="*/ 485820 w 551045"/>
                  <a:gd name="connsiteY9" fmla="*/ 430096 h 608697"/>
                  <a:gd name="connsiteX10" fmla="*/ 485137 w 551045"/>
                  <a:gd name="connsiteY10" fmla="*/ 236253 h 608697"/>
                  <a:gd name="connsiteX11" fmla="*/ 551045 w 551045"/>
                  <a:gd name="connsiteY11" fmla="*/ 302055 h 608697"/>
                  <a:gd name="connsiteX12" fmla="*/ 485137 w 551045"/>
                  <a:gd name="connsiteY12" fmla="*/ 367857 h 608697"/>
                  <a:gd name="connsiteX13" fmla="*/ 419229 w 551045"/>
                  <a:gd name="connsiteY13" fmla="*/ 302055 h 608697"/>
                  <a:gd name="connsiteX14" fmla="*/ 485137 w 551045"/>
                  <a:gd name="connsiteY14" fmla="*/ 236253 h 608697"/>
                  <a:gd name="connsiteX15" fmla="*/ 45513 w 551045"/>
                  <a:gd name="connsiteY15" fmla="*/ 160819 h 608697"/>
                  <a:gd name="connsiteX16" fmla="*/ 62048 w 551045"/>
                  <a:gd name="connsiteY16" fmla="*/ 160819 h 608697"/>
                  <a:gd name="connsiteX17" fmla="*/ 78583 w 551045"/>
                  <a:gd name="connsiteY17" fmla="*/ 243365 h 608697"/>
                  <a:gd name="connsiteX18" fmla="*/ 98228 w 551045"/>
                  <a:gd name="connsiteY18" fmla="*/ 243365 h 608697"/>
                  <a:gd name="connsiteX19" fmla="*/ 103356 w 551045"/>
                  <a:gd name="connsiteY19" fmla="*/ 187625 h 608697"/>
                  <a:gd name="connsiteX20" fmla="*/ 102722 w 551045"/>
                  <a:gd name="connsiteY20" fmla="*/ 184634 h 608697"/>
                  <a:gd name="connsiteX21" fmla="*/ 94368 w 551045"/>
                  <a:gd name="connsiteY21" fmla="*/ 163293 h 608697"/>
                  <a:gd name="connsiteX22" fmla="*/ 93331 w 551045"/>
                  <a:gd name="connsiteY22" fmla="*/ 161107 h 608697"/>
                  <a:gd name="connsiteX23" fmla="*/ 93389 w 551045"/>
                  <a:gd name="connsiteY23" fmla="*/ 161107 h 608697"/>
                  <a:gd name="connsiteX24" fmla="*/ 93274 w 551045"/>
                  <a:gd name="connsiteY24" fmla="*/ 160819 h 608697"/>
                  <a:gd name="connsiteX25" fmla="*/ 137347 w 551045"/>
                  <a:gd name="connsiteY25" fmla="*/ 160819 h 608697"/>
                  <a:gd name="connsiteX26" fmla="*/ 137232 w 551045"/>
                  <a:gd name="connsiteY26" fmla="*/ 161107 h 608697"/>
                  <a:gd name="connsiteX27" fmla="*/ 137404 w 551045"/>
                  <a:gd name="connsiteY27" fmla="*/ 161107 h 608697"/>
                  <a:gd name="connsiteX28" fmla="*/ 136367 w 551045"/>
                  <a:gd name="connsiteY28" fmla="*/ 163293 h 608697"/>
                  <a:gd name="connsiteX29" fmla="*/ 127322 w 551045"/>
                  <a:gd name="connsiteY29" fmla="*/ 187913 h 608697"/>
                  <a:gd name="connsiteX30" fmla="*/ 132450 w 551045"/>
                  <a:gd name="connsiteY30" fmla="*/ 243365 h 608697"/>
                  <a:gd name="connsiteX31" fmla="*/ 152038 w 551045"/>
                  <a:gd name="connsiteY31" fmla="*/ 243365 h 608697"/>
                  <a:gd name="connsiteX32" fmla="*/ 168630 w 551045"/>
                  <a:gd name="connsiteY32" fmla="*/ 160819 h 608697"/>
                  <a:gd name="connsiteX33" fmla="*/ 185165 w 551045"/>
                  <a:gd name="connsiteY33" fmla="*/ 160819 h 608697"/>
                  <a:gd name="connsiteX34" fmla="*/ 230678 w 551045"/>
                  <a:gd name="connsiteY34" fmla="*/ 206263 h 608697"/>
                  <a:gd name="connsiteX35" fmla="*/ 230678 w 551045"/>
                  <a:gd name="connsiteY35" fmla="*/ 338682 h 608697"/>
                  <a:gd name="connsiteX36" fmla="*/ 185165 w 551045"/>
                  <a:gd name="connsiteY36" fmla="*/ 384125 h 608697"/>
                  <a:gd name="connsiteX37" fmla="*/ 179346 w 551045"/>
                  <a:gd name="connsiteY37" fmla="*/ 384125 h 608697"/>
                  <a:gd name="connsiteX38" fmla="*/ 179346 w 551045"/>
                  <a:gd name="connsiteY38" fmla="*/ 576599 h 608697"/>
                  <a:gd name="connsiteX39" fmla="*/ 147256 w 551045"/>
                  <a:gd name="connsiteY39" fmla="*/ 608697 h 608697"/>
                  <a:gd name="connsiteX40" fmla="*/ 115339 w 551045"/>
                  <a:gd name="connsiteY40" fmla="*/ 580223 h 608697"/>
                  <a:gd name="connsiteX41" fmla="*/ 83422 w 551045"/>
                  <a:gd name="connsiteY41" fmla="*/ 608697 h 608697"/>
                  <a:gd name="connsiteX42" fmla="*/ 51332 w 551045"/>
                  <a:gd name="connsiteY42" fmla="*/ 576599 h 608697"/>
                  <a:gd name="connsiteX43" fmla="*/ 51332 w 551045"/>
                  <a:gd name="connsiteY43" fmla="*/ 384125 h 608697"/>
                  <a:gd name="connsiteX44" fmla="*/ 45513 w 551045"/>
                  <a:gd name="connsiteY44" fmla="*/ 384125 h 608697"/>
                  <a:gd name="connsiteX45" fmla="*/ 0 w 551045"/>
                  <a:gd name="connsiteY45" fmla="*/ 338682 h 608697"/>
                  <a:gd name="connsiteX46" fmla="*/ 0 w 551045"/>
                  <a:gd name="connsiteY46" fmla="*/ 206263 h 608697"/>
                  <a:gd name="connsiteX47" fmla="*/ 45513 w 551045"/>
                  <a:gd name="connsiteY47" fmla="*/ 160819 h 608697"/>
                  <a:gd name="connsiteX48" fmla="*/ 400710 w 551045"/>
                  <a:gd name="connsiteY48" fmla="*/ 89618 h 608697"/>
                  <a:gd name="connsiteX49" fmla="*/ 400710 w 551045"/>
                  <a:gd name="connsiteY49" fmla="*/ 134086 h 608697"/>
                  <a:gd name="connsiteX50" fmla="*/ 355362 w 551045"/>
                  <a:gd name="connsiteY50" fmla="*/ 179359 h 608697"/>
                  <a:gd name="connsiteX51" fmla="*/ 355362 w 551045"/>
                  <a:gd name="connsiteY51" fmla="*/ 279857 h 608697"/>
                  <a:gd name="connsiteX52" fmla="*/ 401517 w 551045"/>
                  <a:gd name="connsiteY52" fmla="*/ 279857 h 608697"/>
                  <a:gd name="connsiteX53" fmla="*/ 401517 w 551045"/>
                  <a:gd name="connsiteY53" fmla="*/ 324325 h 608697"/>
                  <a:gd name="connsiteX54" fmla="*/ 355362 w 551045"/>
                  <a:gd name="connsiteY54" fmla="*/ 324325 h 608697"/>
                  <a:gd name="connsiteX55" fmla="*/ 355362 w 551045"/>
                  <a:gd name="connsiteY55" fmla="*/ 424823 h 608697"/>
                  <a:gd name="connsiteX56" fmla="*/ 400710 w 551045"/>
                  <a:gd name="connsiteY56" fmla="*/ 470038 h 608697"/>
                  <a:gd name="connsiteX57" fmla="*/ 400710 w 551045"/>
                  <a:gd name="connsiteY57" fmla="*/ 514563 h 608697"/>
                  <a:gd name="connsiteX58" fmla="*/ 310820 w 551045"/>
                  <a:gd name="connsiteY58" fmla="*/ 424823 h 608697"/>
                  <a:gd name="connsiteX59" fmla="*/ 310820 w 551045"/>
                  <a:gd name="connsiteY59" fmla="*/ 324325 h 608697"/>
                  <a:gd name="connsiteX60" fmla="*/ 270830 w 551045"/>
                  <a:gd name="connsiteY60" fmla="*/ 324325 h 608697"/>
                  <a:gd name="connsiteX61" fmla="*/ 270830 w 551045"/>
                  <a:gd name="connsiteY61" fmla="*/ 279857 h 608697"/>
                  <a:gd name="connsiteX62" fmla="*/ 310820 w 551045"/>
                  <a:gd name="connsiteY62" fmla="*/ 279857 h 608697"/>
                  <a:gd name="connsiteX63" fmla="*/ 310820 w 551045"/>
                  <a:gd name="connsiteY63" fmla="*/ 179359 h 608697"/>
                  <a:gd name="connsiteX64" fmla="*/ 400710 w 551045"/>
                  <a:gd name="connsiteY64" fmla="*/ 89618 h 608697"/>
                  <a:gd name="connsiteX65" fmla="*/ 487441 w 551045"/>
                  <a:gd name="connsiteY65" fmla="*/ 44033 h 608697"/>
                  <a:gd name="connsiteX66" fmla="*/ 487729 w 551045"/>
                  <a:gd name="connsiteY66" fmla="*/ 44148 h 608697"/>
                  <a:gd name="connsiteX67" fmla="*/ 550282 w 551045"/>
                  <a:gd name="connsiteY67" fmla="*/ 107206 h 608697"/>
                  <a:gd name="connsiteX68" fmla="*/ 550340 w 551045"/>
                  <a:gd name="connsiteY68" fmla="*/ 107897 h 608697"/>
                  <a:gd name="connsiteX69" fmla="*/ 550340 w 551045"/>
                  <a:gd name="connsiteY69" fmla="*/ 108760 h 608697"/>
                  <a:gd name="connsiteX70" fmla="*/ 550340 w 551045"/>
                  <a:gd name="connsiteY70" fmla="*/ 109220 h 608697"/>
                  <a:gd name="connsiteX71" fmla="*/ 550340 w 551045"/>
                  <a:gd name="connsiteY71" fmla="*/ 109680 h 608697"/>
                  <a:gd name="connsiteX72" fmla="*/ 550282 w 551045"/>
                  <a:gd name="connsiteY72" fmla="*/ 111867 h 608697"/>
                  <a:gd name="connsiteX73" fmla="*/ 550167 w 551045"/>
                  <a:gd name="connsiteY73" fmla="*/ 113420 h 608697"/>
                  <a:gd name="connsiteX74" fmla="*/ 550167 w 551045"/>
                  <a:gd name="connsiteY74" fmla="*/ 113938 h 608697"/>
                  <a:gd name="connsiteX75" fmla="*/ 485137 w 551045"/>
                  <a:gd name="connsiteY75" fmla="*/ 174349 h 608697"/>
                  <a:gd name="connsiteX76" fmla="*/ 484158 w 551045"/>
                  <a:gd name="connsiteY76" fmla="*/ 174292 h 608697"/>
                  <a:gd name="connsiteX77" fmla="*/ 467685 w 551045"/>
                  <a:gd name="connsiteY77" fmla="*/ 171933 h 608697"/>
                  <a:gd name="connsiteX78" fmla="*/ 419993 w 551045"/>
                  <a:gd name="connsiteY78" fmla="*/ 110428 h 608697"/>
                  <a:gd name="connsiteX79" fmla="*/ 419935 w 551045"/>
                  <a:gd name="connsiteY79" fmla="*/ 110083 h 608697"/>
                  <a:gd name="connsiteX80" fmla="*/ 419993 w 551045"/>
                  <a:gd name="connsiteY80" fmla="*/ 109680 h 608697"/>
                  <a:gd name="connsiteX81" fmla="*/ 419935 w 551045"/>
                  <a:gd name="connsiteY81" fmla="*/ 109220 h 608697"/>
                  <a:gd name="connsiteX82" fmla="*/ 419993 w 551045"/>
                  <a:gd name="connsiteY82" fmla="*/ 108530 h 608697"/>
                  <a:gd name="connsiteX83" fmla="*/ 419993 w 551045"/>
                  <a:gd name="connsiteY83" fmla="*/ 106516 h 608697"/>
                  <a:gd name="connsiteX84" fmla="*/ 485137 w 551045"/>
                  <a:gd name="connsiteY84" fmla="*/ 44090 h 608697"/>
                  <a:gd name="connsiteX85" fmla="*/ 486001 w 551045"/>
                  <a:gd name="connsiteY85" fmla="*/ 44090 h 608697"/>
                  <a:gd name="connsiteX86" fmla="*/ 487441 w 551045"/>
                  <a:gd name="connsiteY86" fmla="*/ 44033 h 608697"/>
                  <a:gd name="connsiteX87" fmla="*/ 114993 w 551045"/>
                  <a:gd name="connsiteY87" fmla="*/ 748 h 608697"/>
                  <a:gd name="connsiteX88" fmla="*/ 115281 w 551045"/>
                  <a:gd name="connsiteY88" fmla="*/ 748 h 608697"/>
                  <a:gd name="connsiteX89" fmla="*/ 115569 w 551045"/>
                  <a:gd name="connsiteY89" fmla="*/ 748 h 608697"/>
                  <a:gd name="connsiteX90" fmla="*/ 179403 w 551045"/>
                  <a:gd name="connsiteY90" fmla="*/ 50176 h 608697"/>
                  <a:gd name="connsiteX91" fmla="*/ 181534 w 551045"/>
                  <a:gd name="connsiteY91" fmla="*/ 66863 h 608697"/>
                  <a:gd name="connsiteX92" fmla="*/ 115685 w 551045"/>
                  <a:gd name="connsiteY92" fmla="*/ 132634 h 608697"/>
                  <a:gd name="connsiteX93" fmla="*/ 115397 w 551045"/>
                  <a:gd name="connsiteY93" fmla="*/ 132634 h 608697"/>
                  <a:gd name="connsiteX94" fmla="*/ 115109 w 551045"/>
                  <a:gd name="connsiteY94" fmla="*/ 132634 h 608697"/>
                  <a:gd name="connsiteX95" fmla="*/ 51275 w 551045"/>
                  <a:gd name="connsiteY95" fmla="*/ 83262 h 608697"/>
                  <a:gd name="connsiteX96" fmla="*/ 49144 w 551045"/>
                  <a:gd name="connsiteY96" fmla="*/ 66575 h 608697"/>
                  <a:gd name="connsiteX97" fmla="*/ 114993 w 551045"/>
                  <a:gd name="connsiteY97" fmla="*/ 748 h 608697"/>
                  <a:gd name="connsiteX98" fmla="*/ 114958 w 551045"/>
                  <a:gd name="connsiteY98" fmla="*/ 423 h 608697"/>
                  <a:gd name="connsiteX99" fmla="*/ 48690 w 551045"/>
                  <a:gd name="connsiteY99" fmla="*/ 66575 h 608697"/>
                  <a:gd name="connsiteX100" fmla="*/ 50822 w 551045"/>
                  <a:gd name="connsiteY100" fmla="*/ 83372 h 608697"/>
                  <a:gd name="connsiteX101" fmla="*/ 115073 w 551045"/>
                  <a:gd name="connsiteY101" fmla="*/ 133015 h 608697"/>
                  <a:gd name="connsiteX102" fmla="*/ 115361 w 551045"/>
                  <a:gd name="connsiteY102" fmla="*/ 133015 h 608697"/>
                  <a:gd name="connsiteX103" fmla="*/ 115649 w 551045"/>
                  <a:gd name="connsiteY103" fmla="*/ 133015 h 608697"/>
                  <a:gd name="connsiteX104" fmla="*/ 181917 w 551045"/>
                  <a:gd name="connsiteY104" fmla="*/ 66863 h 608697"/>
                  <a:gd name="connsiteX105" fmla="*/ 179785 w 551045"/>
                  <a:gd name="connsiteY105" fmla="*/ 50066 h 608697"/>
                  <a:gd name="connsiteX106" fmla="*/ 115534 w 551045"/>
                  <a:gd name="connsiteY106" fmla="*/ 423 h 608697"/>
                  <a:gd name="connsiteX107" fmla="*/ 115246 w 551045"/>
                  <a:gd name="connsiteY107" fmla="*/ 423 h 608697"/>
                  <a:gd name="connsiteX108" fmla="*/ 114958 w 551045"/>
                  <a:gd name="connsiteY108" fmla="*/ 423 h 608697"/>
                  <a:gd name="connsiteX109" fmla="*/ 114993 w 551045"/>
                  <a:gd name="connsiteY109" fmla="*/ 0 h 608697"/>
                  <a:gd name="connsiteX110" fmla="*/ 115281 w 551045"/>
                  <a:gd name="connsiteY110" fmla="*/ 0 h 608697"/>
                  <a:gd name="connsiteX111" fmla="*/ 115569 w 551045"/>
                  <a:gd name="connsiteY111" fmla="*/ 0 h 608697"/>
                  <a:gd name="connsiteX112" fmla="*/ 180152 w 551045"/>
                  <a:gd name="connsiteY112" fmla="*/ 49946 h 608697"/>
                  <a:gd name="connsiteX113" fmla="*/ 182341 w 551045"/>
                  <a:gd name="connsiteY113" fmla="*/ 66863 h 608697"/>
                  <a:gd name="connsiteX114" fmla="*/ 115685 w 551045"/>
                  <a:gd name="connsiteY114" fmla="*/ 133439 h 608697"/>
                  <a:gd name="connsiteX115" fmla="*/ 115397 w 551045"/>
                  <a:gd name="connsiteY115" fmla="*/ 133439 h 608697"/>
                  <a:gd name="connsiteX116" fmla="*/ 115109 w 551045"/>
                  <a:gd name="connsiteY116" fmla="*/ 133439 h 608697"/>
                  <a:gd name="connsiteX117" fmla="*/ 50526 w 551045"/>
                  <a:gd name="connsiteY117" fmla="*/ 83493 h 608697"/>
                  <a:gd name="connsiteX118" fmla="*/ 48337 w 551045"/>
                  <a:gd name="connsiteY118" fmla="*/ 66575 h 608697"/>
                  <a:gd name="connsiteX119" fmla="*/ 114993 w 551045"/>
                  <a:gd name="connsiteY119" fmla="*/ 0 h 608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551045" h="608697">
                    <a:moveTo>
                      <a:pt x="485820" y="430096"/>
                    </a:moveTo>
                    <a:cubicBezTo>
                      <a:pt x="520910" y="430096"/>
                      <a:pt x="549489" y="457699"/>
                      <a:pt x="550987" y="492317"/>
                    </a:cubicBezTo>
                    <a:cubicBezTo>
                      <a:pt x="550987" y="492375"/>
                      <a:pt x="551045" y="492432"/>
                      <a:pt x="551045" y="492490"/>
                    </a:cubicBezTo>
                    <a:cubicBezTo>
                      <a:pt x="551045" y="492950"/>
                      <a:pt x="551045" y="493353"/>
                      <a:pt x="550987" y="493813"/>
                    </a:cubicBezTo>
                    <a:cubicBezTo>
                      <a:pt x="551045" y="494273"/>
                      <a:pt x="551045" y="494733"/>
                      <a:pt x="551045" y="495193"/>
                    </a:cubicBezTo>
                    <a:cubicBezTo>
                      <a:pt x="551045" y="531134"/>
                      <a:pt x="521832" y="560289"/>
                      <a:pt x="485820" y="560289"/>
                    </a:cubicBezTo>
                    <a:cubicBezTo>
                      <a:pt x="454129" y="560289"/>
                      <a:pt x="427739" y="537747"/>
                      <a:pt x="421862" y="507902"/>
                    </a:cubicBezTo>
                    <a:cubicBezTo>
                      <a:pt x="420710" y="503474"/>
                      <a:pt x="420076" y="499046"/>
                      <a:pt x="420134" y="494560"/>
                    </a:cubicBezTo>
                    <a:cubicBezTo>
                      <a:pt x="420134" y="489385"/>
                      <a:pt x="421056" y="484152"/>
                      <a:pt x="422611" y="479034"/>
                    </a:cubicBezTo>
                    <a:cubicBezTo>
                      <a:pt x="429814" y="450913"/>
                      <a:pt x="455397" y="430096"/>
                      <a:pt x="485820" y="430096"/>
                    </a:cubicBezTo>
                    <a:close/>
                    <a:moveTo>
                      <a:pt x="485137" y="236253"/>
                    </a:moveTo>
                    <a:cubicBezTo>
                      <a:pt x="521537" y="236253"/>
                      <a:pt x="551045" y="265714"/>
                      <a:pt x="551045" y="302055"/>
                    </a:cubicBezTo>
                    <a:cubicBezTo>
                      <a:pt x="551045" y="338396"/>
                      <a:pt x="521537" y="367857"/>
                      <a:pt x="485137" y="367857"/>
                    </a:cubicBezTo>
                    <a:cubicBezTo>
                      <a:pt x="448737" y="367857"/>
                      <a:pt x="419229" y="338396"/>
                      <a:pt x="419229" y="302055"/>
                    </a:cubicBezTo>
                    <a:cubicBezTo>
                      <a:pt x="419229" y="265714"/>
                      <a:pt x="448737" y="236253"/>
                      <a:pt x="485137" y="236253"/>
                    </a:cubicBezTo>
                    <a:close/>
                    <a:moveTo>
                      <a:pt x="45513" y="160819"/>
                    </a:moveTo>
                    <a:lnTo>
                      <a:pt x="62048" y="160819"/>
                    </a:lnTo>
                    <a:lnTo>
                      <a:pt x="78583" y="243365"/>
                    </a:lnTo>
                    <a:lnTo>
                      <a:pt x="98228" y="243365"/>
                    </a:lnTo>
                    <a:lnTo>
                      <a:pt x="103356" y="187625"/>
                    </a:lnTo>
                    <a:cubicBezTo>
                      <a:pt x="103183" y="186647"/>
                      <a:pt x="102952" y="185612"/>
                      <a:pt x="102722" y="184634"/>
                    </a:cubicBezTo>
                    <a:cubicBezTo>
                      <a:pt x="100936" y="177386"/>
                      <a:pt x="97767" y="170483"/>
                      <a:pt x="94368" y="163293"/>
                    </a:cubicBezTo>
                    <a:cubicBezTo>
                      <a:pt x="94368" y="163293"/>
                      <a:pt x="93677" y="161855"/>
                      <a:pt x="93331" y="161107"/>
                    </a:cubicBezTo>
                    <a:lnTo>
                      <a:pt x="93389" y="161107"/>
                    </a:lnTo>
                    <a:cubicBezTo>
                      <a:pt x="93331" y="160992"/>
                      <a:pt x="93274" y="160877"/>
                      <a:pt x="93274" y="160819"/>
                    </a:cubicBezTo>
                    <a:lnTo>
                      <a:pt x="137347" y="160819"/>
                    </a:lnTo>
                    <a:cubicBezTo>
                      <a:pt x="137289" y="160877"/>
                      <a:pt x="137232" y="160992"/>
                      <a:pt x="137232" y="161107"/>
                    </a:cubicBezTo>
                    <a:lnTo>
                      <a:pt x="137404" y="161107"/>
                    </a:lnTo>
                    <a:cubicBezTo>
                      <a:pt x="137059" y="161855"/>
                      <a:pt x="136367" y="163293"/>
                      <a:pt x="136367" y="163293"/>
                    </a:cubicBezTo>
                    <a:cubicBezTo>
                      <a:pt x="132507" y="171576"/>
                      <a:pt x="128820" y="179514"/>
                      <a:pt x="127322" y="187913"/>
                    </a:cubicBezTo>
                    <a:lnTo>
                      <a:pt x="132450" y="243365"/>
                    </a:lnTo>
                    <a:lnTo>
                      <a:pt x="152038" y="243365"/>
                    </a:lnTo>
                    <a:lnTo>
                      <a:pt x="168630" y="160819"/>
                    </a:lnTo>
                    <a:lnTo>
                      <a:pt x="185165" y="160819"/>
                    </a:lnTo>
                    <a:cubicBezTo>
                      <a:pt x="210283" y="160819"/>
                      <a:pt x="230678" y="181125"/>
                      <a:pt x="230678" y="206263"/>
                    </a:cubicBezTo>
                    <a:lnTo>
                      <a:pt x="230678" y="338682"/>
                    </a:lnTo>
                    <a:cubicBezTo>
                      <a:pt x="230678" y="363820"/>
                      <a:pt x="210283" y="384125"/>
                      <a:pt x="185165" y="384125"/>
                    </a:cubicBezTo>
                    <a:lnTo>
                      <a:pt x="179346" y="384125"/>
                    </a:lnTo>
                    <a:lnTo>
                      <a:pt x="179346" y="576599"/>
                    </a:lnTo>
                    <a:cubicBezTo>
                      <a:pt x="179346" y="594316"/>
                      <a:pt x="165000" y="608697"/>
                      <a:pt x="147256" y="608697"/>
                    </a:cubicBezTo>
                    <a:cubicBezTo>
                      <a:pt x="130721" y="608697"/>
                      <a:pt x="117125" y="596215"/>
                      <a:pt x="115339" y="580223"/>
                    </a:cubicBezTo>
                    <a:cubicBezTo>
                      <a:pt x="113553" y="596215"/>
                      <a:pt x="99957" y="608697"/>
                      <a:pt x="83422" y="608697"/>
                    </a:cubicBezTo>
                    <a:cubicBezTo>
                      <a:pt x="65678" y="608697"/>
                      <a:pt x="51332" y="594316"/>
                      <a:pt x="51332" y="576599"/>
                    </a:cubicBezTo>
                    <a:lnTo>
                      <a:pt x="51332" y="384125"/>
                    </a:lnTo>
                    <a:lnTo>
                      <a:pt x="45513" y="384125"/>
                    </a:lnTo>
                    <a:cubicBezTo>
                      <a:pt x="20395" y="384125"/>
                      <a:pt x="0" y="363820"/>
                      <a:pt x="0" y="338682"/>
                    </a:cubicBezTo>
                    <a:lnTo>
                      <a:pt x="0" y="206263"/>
                    </a:lnTo>
                    <a:cubicBezTo>
                      <a:pt x="0" y="181125"/>
                      <a:pt x="20395" y="160819"/>
                      <a:pt x="45513" y="160819"/>
                    </a:cubicBezTo>
                    <a:close/>
                    <a:moveTo>
                      <a:pt x="400710" y="89618"/>
                    </a:moveTo>
                    <a:lnTo>
                      <a:pt x="400710" y="134086"/>
                    </a:lnTo>
                    <a:cubicBezTo>
                      <a:pt x="375702" y="134086"/>
                      <a:pt x="355362" y="154393"/>
                      <a:pt x="355362" y="179359"/>
                    </a:cubicBezTo>
                    <a:lnTo>
                      <a:pt x="355362" y="279857"/>
                    </a:lnTo>
                    <a:lnTo>
                      <a:pt x="401517" y="279857"/>
                    </a:lnTo>
                    <a:lnTo>
                      <a:pt x="401517" y="324325"/>
                    </a:lnTo>
                    <a:lnTo>
                      <a:pt x="355362" y="324325"/>
                    </a:lnTo>
                    <a:lnTo>
                      <a:pt x="355362" y="424823"/>
                    </a:lnTo>
                    <a:cubicBezTo>
                      <a:pt x="355362" y="449731"/>
                      <a:pt x="375702" y="470038"/>
                      <a:pt x="400710" y="470038"/>
                    </a:cubicBezTo>
                    <a:lnTo>
                      <a:pt x="400710" y="514563"/>
                    </a:lnTo>
                    <a:cubicBezTo>
                      <a:pt x="351155" y="514563"/>
                      <a:pt x="310820" y="474295"/>
                      <a:pt x="310820" y="424823"/>
                    </a:cubicBezTo>
                    <a:lnTo>
                      <a:pt x="310820" y="324325"/>
                    </a:lnTo>
                    <a:lnTo>
                      <a:pt x="270830" y="324325"/>
                    </a:lnTo>
                    <a:lnTo>
                      <a:pt x="270830" y="279857"/>
                    </a:lnTo>
                    <a:lnTo>
                      <a:pt x="310820" y="279857"/>
                    </a:lnTo>
                    <a:lnTo>
                      <a:pt x="310820" y="179359"/>
                    </a:lnTo>
                    <a:cubicBezTo>
                      <a:pt x="310820" y="129886"/>
                      <a:pt x="351155" y="89618"/>
                      <a:pt x="400710" y="89618"/>
                    </a:cubicBezTo>
                    <a:close/>
                    <a:moveTo>
                      <a:pt x="487441" y="44033"/>
                    </a:moveTo>
                    <a:cubicBezTo>
                      <a:pt x="487557" y="44090"/>
                      <a:pt x="487614" y="44090"/>
                      <a:pt x="487729" y="44148"/>
                    </a:cubicBezTo>
                    <a:cubicBezTo>
                      <a:pt x="521828" y="45471"/>
                      <a:pt x="549246" y="73030"/>
                      <a:pt x="550282" y="107206"/>
                    </a:cubicBezTo>
                    <a:cubicBezTo>
                      <a:pt x="550282" y="107436"/>
                      <a:pt x="550282" y="107667"/>
                      <a:pt x="550340" y="107897"/>
                    </a:cubicBezTo>
                    <a:cubicBezTo>
                      <a:pt x="550340" y="108184"/>
                      <a:pt x="550340" y="108472"/>
                      <a:pt x="550340" y="108760"/>
                    </a:cubicBezTo>
                    <a:cubicBezTo>
                      <a:pt x="550340" y="108875"/>
                      <a:pt x="550340" y="109047"/>
                      <a:pt x="550340" y="109220"/>
                    </a:cubicBezTo>
                    <a:cubicBezTo>
                      <a:pt x="550340" y="109393"/>
                      <a:pt x="550340" y="109508"/>
                      <a:pt x="550340" y="109680"/>
                    </a:cubicBezTo>
                    <a:cubicBezTo>
                      <a:pt x="550340" y="110371"/>
                      <a:pt x="550282" y="111119"/>
                      <a:pt x="550282" y="111867"/>
                    </a:cubicBezTo>
                    <a:cubicBezTo>
                      <a:pt x="550225" y="112384"/>
                      <a:pt x="550225" y="112902"/>
                      <a:pt x="550167" y="113420"/>
                    </a:cubicBezTo>
                    <a:cubicBezTo>
                      <a:pt x="550167" y="113593"/>
                      <a:pt x="550167" y="113765"/>
                      <a:pt x="550167" y="113938"/>
                    </a:cubicBezTo>
                    <a:cubicBezTo>
                      <a:pt x="547748" y="147653"/>
                      <a:pt x="519582" y="174349"/>
                      <a:pt x="485137" y="174349"/>
                    </a:cubicBezTo>
                    <a:cubicBezTo>
                      <a:pt x="484792" y="174349"/>
                      <a:pt x="484446" y="174292"/>
                      <a:pt x="484158" y="174292"/>
                    </a:cubicBezTo>
                    <a:cubicBezTo>
                      <a:pt x="478629" y="174579"/>
                      <a:pt x="473099" y="173716"/>
                      <a:pt x="467685" y="171933"/>
                    </a:cubicBezTo>
                    <a:cubicBezTo>
                      <a:pt x="440556" y="164396"/>
                      <a:pt x="420511" y="139828"/>
                      <a:pt x="419993" y="110428"/>
                    </a:cubicBezTo>
                    <a:cubicBezTo>
                      <a:pt x="419993" y="110313"/>
                      <a:pt x="419935" y="110198"/>
                      <a:pt x="419935" y="110083"/>
                    </a:cubicBezTo>
                    <a:cubicBezTo>
                      <a:pt x="419935" y="109910"/>
                      <a:pt x="419935" y="109795"/>
                      <a:pt x="419993" y="109680"/>
                    </a:cubicBezTo>
                    <a:cubicBezTo>
                      <a:pt x="419993" y="109508"/>
                      <a:pt x="419935" y="109335"/>
                      <a:pt x="419935" y="109220"/>
                    </a:cubicBezTo>
                    <a:cubicBezTo>
                      <a:pt x="419935" y="108990"/>
                      <a:pt x="419935" y="108760"/>
                      <a:pt x="419993" y="108530"/>
                    </a:cubicBezTo>
                    <a:cubicBezTo>
                      <a:pt x="419993" y="107839"/>
                      <a:pt x="419993" y="107206"/>
                      <a:pt x="419993" y="106516"/>
                    </a:cubicBezTo>
                    <a:cubicBezTo>
                      <a:pt x="421433" y="71822"/>
                      <a:pt x="450059" y="44090"/>
                      <a:pt x="485137" y="44090"/>
                    </a:cubicBezTo>
                    <a:cubicBezTo>
                      <a:pt x="485425" y="44090"/>
                      <a:pt x="485713" y="44090"/>
                      <a:pt x="486001" y="44090"/>
                    </a:cubicBezTo>
                    <a:cubicBezTo>
                      <a:pt x="486462" y="44090"/>
                      <a:pt x="486981" y="44033"/>
                      <a:pt x="487441" y="44033"/>
                    </a:cubicBezTo>
                    <a:close/>
                    <a:moveTo>
                      <a:pt x="114993" y="748"/>
                    </a:moveTo>
                    <a:lnTo>
                      <a:pt x="115281" y="748"/>
                    </a:lnTo>
                    <a:lnTo>
                      <a:pt x="115569" y="748"/>
                    </a:lnTo>
                    <a:cubicBezTo>
                      <a:pt x="145700" y="748"/>
                      <a:pt x="171913" y="21060"/>
                      <a:pt x="179403" y="50176"/>
                    </a:cubicBezTo>
                    <a:cubicBezTo>
                      <a:pt x="180843" y="55585"/>
                      <a:pt x="181534" y="61224"/>
                      <a:pt x="181534" y="66863"/>
                    </a:cubicBezTo>
                    <a:cubicBezTo>
                      <a:pt x="181534" y="103115"/>
                      <a:pt x="151980" y="132634"/>
                      <a:pt x="115685" y="132634"/>
                    </a:cubicBezTo>
                    <a:lnTo>
                      <a:pt x="115397" y="132634"/>
                    </a:lnTo>
                    <a:lnTo>
                      <a:pt x="115109" y="132634"/>
                    </a:lnTo>
                    <a:cubicBezTo>
                      <a:pt x="84978" y="132634"/>
                      <a:pt x="58765" y="112321"/>
                      <a:pt x="51275" y="83262"/>
                    </a:cubicBezTo>
                    <a:cubicBezTo>
                      <a:pt x="49835" y="77854"/>
                      <a:pt x="49144" y="72214"/>
                      <a:pt x="49144" y="66575"/>
                    </a:cubicBezTo>
                    <a:cubicBezTo>
                      <a:pt x="49144" y="30267"/>
                      <a:pt x="78698" y="748"/>
                      <a:pt x="114993" y="748"/>
                    </a:cubicBezTo>
                    <a:close/>
                    <a:moveTo>
                      <a:pt x="114958" y="423"/>
                    </a:moveTo>
                    <a:cubicBezTo>
                      <a:pt x="78366" y="423"/>
                      <a:pt x="48690" y="30047"/>
                      <a:pt x="48690" y="66575"/>
                    </a:cubicBezTo>
                    <a:cubicBezTo>
                      <a:pt x="48690" y="72385"/>
                      <a:pt x="49439" y="78022"/>
                      <a:pt x="50822" y="83372"/>
                    </a:cubicBezTo>
                    <a:cubicBezTo>
                      <a:pt x="58198" y="111904"/>
                      <a:pt x="84129" y="133015"/>
                      <a:pt x="115073" y="133015"/>
                    </a:cubicBezTo>
                    <a:cubicBezTo>
                      <a:pt x="115131" y="133015"/>
                      <a:pt x="115246" y="133015"/>
                      <a:pt x="115361" y="133015"/>
                    </a:cubicBezTo>
                    <a:cubicBezTo>
                      <a:pt x="115419" y="133015"/>
                      <a:pt x="115534" y="133015"/>
                      <a:pt x="115649" y="133015"/>
                    </a:cubicBezTo>
                    <a:cubicBezTo>
                      <a:pt x="152241" y="133015"/>
                      <a:pt x="181917" y="103391"/>
                      <a:pt x="181917" y="66863"/>
                    </a:cubicBezTo>
                    <a:cubicBezTo>
                      <a:pt x="181917" y="61053"/>
                      <a:pt x="181168" y="55415"/>
                      <a:pt x="179785" y="50066"/>
                    </a:cubicBezTo>
                    <a:cubicBezTo>
                      <a:pt x="172409" y="21534"/>
                      <a:pt x="146478" y="423"/>
                      <a:pt x="115534" y="423"/>
                    </a:cubicBezTo>
                    <a:cubicBezTo>
                      <a:pt x="115476" y="423"/>
                      <a:pt x="115361" y="423"/>
                      <a:pt x="115246" y="423"/>
                    </a:cubicBezTo>
                    <a:cubicBezTo>
                      <a:pt x="115188" y="423"/>
                      <a:pt x="115073" y="423"/>
                      <a:pt x="114958" y="423"/>
                    </a:cubicBezTo>
                    <a:close/>
                    <a:moveTo>
                      <a:pt x="114993" y="0"/>
                    </a:moveTo>
                    <a:lnTo>
                      <a:pt x="115281" y="0"/>
                    </a:lnTo>
                    <a:lnTo>
                      <a:pt x="115569" y="0"/>
                    </a:lnTo>
                    <a:cubicBezTo>
                      <a:pt x="146046" y="0"/>
                      <a:pt x="172605" y="20542"/>
                      <a:pt x="180152" y="49946"/>
                    </a:cubicBezTo>
                    <a:cubicBezTo>
                      <a:pt x="181592" y="55470"/>
                      <a:pt x="182341" y="61109"/>
                      <a:pt x="182341" y="66863"/>
                    </a:cubicBezTo>
                    <a:cubicBezTo>
                      <a:pt x="182341" y="103575"/>
                      <a:pt x="152441" y="133439"/>
                      <a:pt x="115685" y="133439"/>
                    </a:cubicBezTo>
                    <a:lnTo>
                      <a:pt x="115397" y="133439"/>
                    </a:lnTo>
                    <a:lnTo>
                      <a:pt x="115109" y="133439"/>
                    </a:lnTo>
                    <a:cubicBezTo>
                      <a:pt x="84632" y="133439"/>
                      <a:pt x="58073" y="112897"/>
                      <a:pt x="50526" y="83493"/>
                    </a:cubicBezTo>
                    <a:cubicBezTo>
                      <a:pt x="49086" y="77969"/>
                      <a:pt x="48337" y="72272"/>
                      <a:pt x="48337" y="66575"/>
                    </a:cubicBezTo>
                    <a:cubicBezTo>
                      <a:pt x="48337" y="29864"/>
                      <a:pt x="78237" y="0"/>
                      <a:pt x="11499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9" name="íṧḻïḑê">
              <a:extLst>
                <a:ext uri="{FF2B5EF4-FFF2-40B4-BE49-F238E27FC236}">
                  <a16:creationId xmlns:a16="http://schemas.microsoft.com/office/drawing/2014/main" xmlns="" id="{A4684EC3-565F-42D4-969C-ADF188BAFC5F}"/>
                </a:ext>
              </a:extLst>
            </p:cNvPr>
            <p:cNvSpPr/>
            <p:nvPr/>
          </p:nvSpPr>
          <p:spPr bwMode="auto">
            <a:xfrm>
              <a:off x="786000" y="2051536"/>
              <a:ext cx="405000" cy="404859"/>
            </a:xfrm>
            <a:custGeom>
              <a:avLst/>
              <a:gdLst>
                <a:gd name="connsiteX0" fmla="*/ 0 w 606933"/>
                <a:gd name="connsiteY0" fmla="*/ 362213 h 606722"/>
                <a:gd name="connsiteX1" fmla="*/ 88983 w 606933"/>
                <a:gd name="connsiteY1" fmla="*/ 362213 h 606722"/>
                <a:gd name="connsiteX2" fmla="*/ 88983 w 606933"/>
                <a:gd name="connsiteY2" fmla="*/ 364880 h 606722"/>
                <a:gd name="connsiteX3" fmla="*/ 88983 w 606933"/>
                <a:gd name="connsiteY3" fmla="*/ 398210 h 606722"/>
                <a:gd name="connsiteX4" fmla="*/ 88983 w 606933"/>
                <a:gd name="connsiteY4" fmla="*/ 560238 h 606722"/>
                <a:gd name="connsiteX5" fmla="*/ 88983 w 606933"/>
                <a:gd name="connsiteY5" fmla="*/ 570637 h 606722"/>
                <a:gd name="connsiteX6" fmla="*/ 88983 w 606933"/>
                <a:gd name="connsiteY6" fmla="*/ 606722 h 606722"/>
                <a:gd name="connsiteX7" fmla="*/ 0 w 606933"/>
                <a:gd name="connsiteY7" fmla="*/ 606722 h 606722"/>
                <a:gd name="connsiteX8" fmla="*/ 276890 w 606933"/>
                <a:gd name="connsiteY8" fmla="*/ 335751 h 606722"/>
                <a:gd name="connsiteX9" fmla="*/ 443069 w 606933"/>
                <a:gd name="connsiteY9" fmla="*/ 377345 h 606722"/>
                <a:gd name="connsiteX10" fmla="*/ 443069 w 606933"/>
                <a:gd name="connsiteY10" fmla="*/ 423559 h 606722"/>
                <a:gd name="connsiteX11" fmla="*/ 442802 w 606933"/>
                <a:gd name="connsiteY11" fmla="*/ 423648 h 606722"/>
                <a:gd name="connsiteX12" fmla="*/ 323976 w 606933"/>
                <a:gd name="connsiteY12" fmla="*/ 394764 h 606722"/>
                <a:gd name="connsiteX13" fmla="*/ 315342 w 606933"/>
                <a:gd name="connsiteY13" fmla="*/ 429781 h 606722"/>
                <a:gd name="connsiteX14" fmla="*/ 443336 w 606933"/>
                <a:gd name="connsiteY14" fmla="*/ 460887 h 606722"/>
                <a:gd name="connsiteX15" fmla="*/ 593493 w 606933"/>
                <a:gd name="connsiteY15" fmla="*/ 419649 h 606722"/>
                <a:gd name="connsiteX16" fmla="*/ 606933 w 606933"/>
                <a:gd name="connsiteY16" fmla="*/ 470663 h 606722"/>
                <a:gd name="connsiteX17" fmla="*/ 382810 w 606933"/>
                <a:gd name="connsiteY17" fmla="*/ 594021 h 606722"/>
                <a:gd name="connsiteX18" fmla="*/ 212804 w 606933"/>
                <a:gd name="connsiteY18" fmla="*/ 546384 h 606722"/>
                <a:gd name="connsiteX19" fmla="*/ 125042 w 606933"/>
                <a:gd name="connsiteY19" fmla="*/ 556249 h 606722"/>
                <a:gd name="connsiteX20" fmla="*/ 125042 w 606933"/>
                <a:gd name="connsiteY20" fmla="*/ 519900 h 606722"/>
                <a:gd name="connsiteX21" fmla="*/ 125042 w 606933"/>
                <a:gd name="connsiteY21" fmla="*/ 395742 h 606722"/>
                <a:gd name="connsiteX22" fmla="*/ 125042 w 606933"/>
                <a:gd name="connsiteY22" fmla="*/ 362236 h 606722"/>
                <a:gd name="connsiteX23" fmla="*/ 125042 w 606933"/>
                <a:gd name="connsiteY23" fmla="*/ 359303 h 606722"/>
                <a:gd name="connsiteX24" fmla="*/ 382041 w 606933"/>
                <a:gd name="connsiteY24" fmla="*/ 177119 h 606722"/>
                <a:gd name="connsiteX25" fmla="*/ 399471 w 606933"/>
                <a:gd name="connsiteY25" fmla="*/ 197750 h 606722"/>
                <a:gd name="connsiteX26" fmla="*/ 382041 w 606933"/>
                <a:gd name="connsiteY26" fmla="*/ 218470 h 606722"/>
                <a:gd name="connsiteX27" fmla="*/ 345841 w 606933"/>
                <a:gd name="connsiteY27" fmla="*/ 95828 h 606722"/>
                <a:gd name="connsiteX28" fmla="*/ 345841 w 606933"/>
                <a:gd name="connsiteY28" fmla="*/ 137109 h 606722"/>
                <a:gd name="connsiteX29" fmla="*/ 328341 w 606933"/>
                <a:gd name="connsiteY29" fmla="*/ 116513 h 606722"/>
                <a:gd name="connsiteX30" fmla="*/ 345841 w 606933"/>
                <a:gd name="connsiteY30" fmla="*/ 95828 h 606722"/>
                <a:gd name="connsiteX31" fmla="*/ 345877 w 606933"/>
                <a:gd name="connsiteY31" fmla="*/ 41411 h 606722"/>
                <a:gd name="connsiteX32" fmla="*/ 345877 w 606933"/>
                <a:gd name="connsiteY32" fmla="*/ 59184 h 606722"/>
                <a:gd name="connsiteX33" fmla="*/ 315978 w 606933"/>
                <a:gd name="connsiteY33" fmla="*/ 70115 h 606722"/>
                <a:gd name="connsiteX34" fmla="*/ 292308 w 606933"/>
                <a:gd name="connsiteY34" fmla="*/ 116502 h 606722"/>
                <a:gd name="connsiteX35" fmla="*/ 315978 w 606933"/>
                <a:gd name="connsiteY35" fmla="*/ 162890 h 606722"/>
                <a:gd name="connsiteX36" fmla="*/ 345877 w 606933"/>
                <a:gd name="connsiteY36" fmla="*/ 173820 h 606722"/>
                <a:gd name="connsiteX37" fmla="*/ 345877 w 606933"/>
                <a:gd name="connsiteY37" fmla="*/ 218431 h 606722"/>
                <a:gd name="connsiteX38" fmla="*/ 328347 w 606933"/>
                <a:gd name="connsiteY38" fmla="*/ 197725 h 606722"/>
                <a:gd name="connsiteX39" fmla="*/ 292308 w 606933"/>
                <a:gd name="connsiteY39" fmla="*/ 197725 h 606722"/>
                <a:gd name="connsiteX40" fmla="*/ 315978 w 606933"/>
                <a:gd name="connsiteY40" fmla="*/ 244113 h 606722"/>
                <a:gd name="connsiteX41" fmla="*/ 345877 w 606933"/>
                <a:gd name="connsiteY41" fmla="*/ 255043 h 606722"/>
                <a:gd name="connsiteX42" fmla="*/ 345877 w 606933"/>
                <a:gd name="connsiteY42" fmla="*/ 272816 h 606722"/>
                <a:gd name="connsiteX43" fmla="*/ 382004 w 606933"/>
                <a:gd name="connsiteY43" fmla="*/ 272816 h 606722"/>
                <a:gd name="connsiteX44" fmla="*/ 382004 w 606933"/>
                <a:gd name="connsiteY44" fmla="*/ 255043 h 606722"/>
                <a:gd name="connsiteX45" fmla="*/ 411814 w 606933"/>
                <a:gd name="connsiteY45" fmla="*/ 244113 h 606722"/>
                <a:gd name="connsiteX46" fmla="*/ 435573 w 606933"/>
                <a:gd name="connsiteY46" fmla="*/ 197725 h 606722"/>
                <a:gd name="connsiteX47" fmla="*/ 411814 w 606933"/>
                <a:gd name="connsiteY47" fmla="*/ 151338 h 606722"/>
                <a:gd name="connsiteX48" fmla="*/ 382004 w 606933"/>
                <a:gd name="connsiteY48" fmla="*/ 140407 h 606722"/>
                <a:gd name="connsiteX49" fmla="*/ 382004 w 606933"/>
                <a:gd name="connsiteY49" fmla="*/ 95797 h 606722"/>
                <a:gd name="connsiteX50" fmla="*/ 399446 w 606933"/>
                <a:gd name="connsiteY50" fmla="*/ 116502 h 606722"/>
                <a:gd name="connsiteX51" fmla="*/ 435573 w 606933"/>
                <a:gd name="connsiteY51" fmla="*/ 116502 h 606722"/>
                <a:gd name="connsiteX52" fmla="*/ 411814 w 606933"/>
                <a:gd name="connsiteY52" fmla="*/ 70115 h 606722"/>
                <a:gd name="connsiteX53" fmla="*/ 382004 w 606933"/>
                <a:gd name="connsiteY53" fmla="*/ 59184 h 606722"/>
                <a:gd name="connsiteX54" fmla="*/ 382004 w 606933"/>
                <a:gd name="connsiteY54" fmla="*/ 41411 h 606722"/>
                <a:gd name="connsiteX55" fmla="*/ 363941 w 606933"/>
                <a:gd name="connsiteY55" fmla="*/ 0 h 606722"/>
                <a:gd name="connsiteX56" fmla="*/ 521266 w 606933"/>
                <a:gd name="connsiteY56" fmla="*/ 157114 h 606722"/>
                <a:gd name="connsiteX57" fmla="*/ 363941 w 606933"/>
                <a:gd name="connsiteY57" fmla="*/ 314228 h 606722"/>
                <a:gd name="connsiteX58" fmla="*/ 206615 w 606933"/>
                <a:gd name="connsiteY58" fmla="*/ 157114 h 606722"/>
                <a:gd name="connsiteX59" fmla="*/ 363941 w 606933"/>
                <a:gd name="connsiteY59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06933" h="606722">
                  <a:moveTo>
                    <a:pt x="0" y="362213"/>
                  </a:moveTo>
                  <a:lnTo>
                    <a:pt x="88983" y="362213"/>
                  </a:lnTo>
                  <a:lnTo>
                    <a:pt x="88983" y="364880"/>
                  </a:lnTo>
                  <a:lnTo>
                    <a:pt x="88983" y="398210"/>
                  </a:lnTo>
                  <a:lnTo>
                    <a:pt x="88983" y="560238"/>
                  </a:lnTo>
                  <a:lnTo>
                    <a:pt x="88983" y="570637"/>
                  </a:lnTo>
                  <a:lnTo>
                    <a:pt x="88983" y="606722"/>
                  </a:lnTo>
                  <a:lnTo>
                    <a:pt x="0" y="606722"/>
                  </a:lnTo>
                  <a:close/>
                  <a:moveTo>
                    <a:pt x="276890" y="335751"/>
                  </a:moveTo>
                  <a:lnTo>
                    <a:pt x="443069" y="377345"/>
                  </a:lnTo>
                  <a:lnTo>
                    <a:pt x="443069" y="423559"/>
                  </a:lnTo>
                  <a:lnTo>
                    <a:pt x="442802" y="423648"/>
                  </a:lnTo>
                  <a:lnTo>
                    <a:pt x="323976" y="394764"/>
                  </a:lnTo>
                  <a:lnTo>
                    <a:pt x="315342" y="429781"/>
                  </a:lnTo>
                  <a:lnTo>
                    <a:pt x="443336" y="460887"/>
                  </a:lnTo>
                  <a:lnTo>
                    <a:pt x="593493" y="419649"/>
                  </a:lnTo>
                  <a:lnTo>
                    <a:pt x="606933" y="470663"/>
                  </a:lnTo>
                  <a:lnTo>
                    <a:pt x="382810" y="594021"/>
                  </a:lnTo>
                  <a:lnTo>
                    <a:pt x="212804" y="546384"/>
                  </a:lnTo>
                  <a:lnTo>
                    <a:pt x="125042" y="556249"/>
                  </a:lnTo>
                  <a:lnTo>
                    <a:pt x="125042" y="519900"/>
                  </a:lnTo>
                  <a:lnTo>
                    <a:pt x="125042" y="395742"/>
                  </a:lnTo>
                  <a:lnTo>
                    <a:pt x="125042" y="362236"/>
                  </a:lnTo>
                  <a:lnTo>
                    <a:pt x="125042" y="359303"/>
                  </a:lnTo>
                  <a:close/>
                  <a:moveTo>
                    <a:pt x="382041" y="177119"/>
                  </a:moveTo>
                  <a:cubicBezTo>
                    <a:pt x="399471" y="181654"/>
                    <a:pt x="399471" y="192859"/>
                    <a:pt x="399471" y="197750"/>
                  </a:cubicBezTo>
                  <a:cubicBezTo>
                    <a:pt x="399471" y="202641"/>
                    <a:pt x="399471" y="213934"/>
                    <a:pt x="382041" y="218470"/>
                  </a:cubicBezTo>
                  <a:close/>
                  <a:moveTo>
                    <a:pt x="345841" y="95828"/>
                  </a:moveTo>
                  <a:lnTo>
                    <a:pt x="345841" y="137109"/>
                  </a:lnTo>
                  <a:cubicBezTo>
                    <a:pt x="328341" y="132670"/>
                    <a:pt x="328341" y="121395"/>
                    <a:pt x="328341" y="116513"/>
                  </a:cubicBezTo>
                  <a:cubicBezTo>
                    <a:pt x="328341" y="111630"/>
                    <a:pt x="328341" y="100355"/>
                    <a:pt x="345841" y="95828"/>
                  </a:cubicBezTo>
                  <a:close/>
                  <a:moveTo>
                    <a:pt x="345877" y="41411"/>
                  </a:moveTo>
                  <a:lnTo>
                    <a:pt x="345877" y="59184"/>
                  </a:lnTo>
                  <a:cubicBezTo>
                    <a:pt x="334220" y="60961"/>
                    <a:pt x="324253" y="64605"/>
                    <a:pt x="315978" y="70115"/>
                  </a:cubicBezTo>
                  <a:cubicBezTo>
                    <a:pt x="300494" y="80423"/>
                    <a:pt x="292308" y="96508"/>
                    <a:pt x="292308" y="116502"/>
                  </a:cubicBezTo>
                  <a:cubicBezTo>
                    <a:pt x="292308" y="136497"/>
                    <a:pt x="300494" y="152582"/>
                    <a:pt x="315978" y="162890"/>
                  </a:cubicBezTo>
                  <a:cubicBezTo>
                    <a:pt x="324253" y="168400"/>
                    <a:pt x="334220" y="172043"/>
                    <a:pt x="345877" y="173820"/>
                  </a:cubicBezTo>
                  <a:lnTo>
                    <a:pt x="345877" y="218431"/>
                  </a:lnTo>
                  <a:cubicBezTo>
                    <a:pt x="328347" y="213899"/>
                    <a:pt x="328347" y="202613"/>
                    <a:pt x="328347" y="197725"/>
                  </a:cubicBezTo>
                  <a:lnTo>
                    <a:pt x="292308" y="197725"/>
                  </a:lnTo>
                  <a:cubicBezTo>
                    <a:pt x="292308" y="217720"/>
                    <a:pt x="300494" y="233805"/>
                    <a:pt x="315978" y="244113"/>
                  </a:cubicBezTo>
                  <a:cubicBezTo>
                    <a:pt x="324253" y="249623"/>
                    <a:pt x="334220" y="253266"/>
                    <a:pt x="345877" y="255043"/>
                  </a:cubicBezTo>
                  <a:lnTo>
                    <a:pt x="345877" y="272816"/>
                  </a:lnTo>
                  <a:lnTo>
                    <a:pt x="382004" y="272816"/>
                  </a:lnTo>
                  <a:lnTo>
                    <a:pt x="382004" y="255043"/>
                  </a:lnTo>
                  <a:cubicBezTo>
                    <a:pt x="393573" y="253266"/>
                    <a:pt x="403628" y="249623"/>
                    <a:pt x="411814" y="244113"/>
                  </a:cubicBezTo>
                  <a:cubicBezTo>
                    <a:pt x="427387" y="233805"/>
                    <a:pt x="435573" y="217720"/>
                    <a:pt x="435573" y="197725"/>
                  </a:cubicBezTo>
                  <a:cubicBezTo>
                    <a:pt x="435573" y="177731"/>
                    <a:pt x="427387" y="161735"/>
                    <a:pt x="411814" y="151338"/>
                  </a:cubicBezTo>
                  <a:cubicBezTo>
                    <a:pt x="403628" y="145917"/>
                    <a:pt x="393573" y="142273"/>
                    <a:pt x="382004" y="140407"/>
                  </a:cubicBezTo>
                  <a:lnTo>
                    <a:pt x="382004" y="95797"/>
                  </a:lnTo>
                  <a:cubicBezTo>
                    <a:pt x="399446" y="100329"/>
                    <a:pt x="399446" y="111615"/>
                    <a:pt x="399446" y="116502"/>
                  </a:cubicBezTo>
                  <a:lnTo>
                    <a:pt x="435573" y="116502"/>
                  </a:lnTo>
                  <a:cubicBezTo>
                    <a:pt x="435573" y="96508"/>
                    <a:pt x="427387" y="80423"/>
                    <a:pt x="411814" y="70115"/>
                  </a:cubicBezTo>
                  <a:cubicBezTo>
                    <a:pt x="403628" y="64605"/>
                    <a:pt x="393573" y="60961"/>
                    <a:pt x="382004" y="59184"/>
                  </a:cubicBezTo>
                  <a:lnTo>
                    <a:pt x="382004" y="41411"/>
                  </a:lnTo>
                  <a:close/>
                  <a:moveTo>
                    <a:pt x="363941" y="0"/>
                  </a:moveTo>
                  <a:cubicBezTo>
                    <a:pt x="450701" y="0"/>
                    <a:pt x="521266" y="70470"/>
                    <a:pt x="521266" y="157114"/>
                  </a:cubicBezTo>
                  <a:cubicBezTo>
                    <a:pt x="521266" y="243758"/>
                    <a:pt x="450701" y="314228"/>
                    <a:pt x="363941" y="314228"/>
                  </a:cubicBezTo>
                  <a:cubicBezTo>
                    <a:pt x="277180" y="314228"/>
                    <a:pt x="206615" y="243758"/>
                    <a:pt x="206615" y="157114"/>
                  </a:cubicBezTo>
                  <a:cubicBezTo>
                    <a:pt x="206615" y="70470"/>
                    <a:pt x="277180" y="0"/>
                    <a:pt x="3639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ïṥ1ïḑè">
              <a:extLst>
                <a:ext uri="{FF2B5EF4-FFF2-40B4-BE49-F238E27FC236}">
                  <a16:creationId xmlns:a16="http://schemas.microsoft.com/office/drawing/2014/main" xmlns="" id="{1823DD18-ACE9-458E-84D8-2699583E1F9F}"/>
                </a:ext>
              </a:extLst>
            </p:cNvPr>
            <p:cNvSpPr txBox="1"/>
            <p:nvPr/>
          </p:nvSpPr>
          <p:spPr>
            <a:xfrm>
              <a:off x="660400" y="2531023"/>
              <a:ext cx="1745601" cy="68068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buSzPct val="25000"/>
              </a:pPr>
              <a:r>
                <a:rPr lang="en-US" sz="1200" b="1" dirty="0"/>
                <a:t>Unified fonts make</a:t>
              </a:r>
            </a:p>
            <a:p>
              <a:pPr>
                <a:buSzPct val="25000"/>
              </a:pPr>
              <a:r>
                <a:rPr lang="en-US" sz="1200" b="1" dirty="0"/>
                <a:t>reading more fluent.</a:t>
              </a:r>
            </a:p>
          </p:txBody>
        </p:sp>
        <p:sp>
          <p:nvSpPr>
            <p:cNvPr id="11" name="ïšḻíḍê">
              <a:extLst>
                <a:ext uri="{FF2B5EF4-FFF2-40B4-BE49-F238E27FC236}">
                  <a16:creationId xmlns:a16="http://schemas.microsoft.com/office/drawing/2014/main" xmlns="" id="{BEB38A8A-B9D7-4E00-AD56-E2A3AA5011C0}"/>
                </a:ext>
              </a:extLst>
            </p:cNvPr>
            <p:cNvSpPr/>
            <p:nvPr/>
          </p:nvSpPr>
          <p:spPr>
            <a:xfrm>
              <a:off x="2514353" y="3854023"/>
              <a:ext cx="2924708" cy="2035055"/>
            </a:xfrm>
            <a:prstGeom prst="roundRect">
              <a:avLst>
                <a:gd name="adj" fmla="val 2812"/>
              </a:avLst>
            </a:prstGeom>
            <a:solidFill>
              <a:schemeClr val="bg1"/>
            </a:solidFill>
            <a:ln w="1905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îSľïḍe">
              <a:extLst>
                <a:ext uri="{FF2B5EF4-FFF2-40B4-BE49-F238E27FC236}">
                  <a16:creationId xmlns:a16="http://schemas.microsoft.com/office/drawing/2014/main" xmlns="" id="{C8C1B0DA-1C03-42DB-93E6-F32C92B95905}"/>
                </a:ext>
              </a:extLst>
            </p:cNvPr>
            <p:cNvSpPr/>
            <p:nvPr/>
          </p:nvSpPr>
          <p:spPr>
            <a:xfrm>
              <a:off x="2514352" y="3854023"/>
              <a:ext cx="2924708" cy="726581"/>
            </a:xfrm>
            <a:custGeom>
              <a:avLst/>
              <a:gdLst>
                <a:gd name="connsiteX0" fmla="*/ 59437 w 5070764"/>
                <a:gd name="connsiteY0" fmla="*/ 0 h 1139679"/>
                <a:gd name="connsiteX1" fmla="*/ 5011327 w 5070764"/>
                <a:gd name="connsiteY1" fmla="*/ 0 h 1139679"/>
                <a:gd name="connsiteX2" fmla="*/ 5070764 w 5070764"/>
                <a:gd name="connsiteY2" fmla="*/ 59437 h 1139679"/>
                <a:gd name="connsiteX3" fmla="*/ 5070764 w 5070764"/>
                <a:gd name="connsiteY3" fmla="*/ 631768 h 1139679"/>
                <a:gd name="connsiteX4" fmla="*/ 5070764 w 5070764"/>
                <a:gd name="connsiteY4" fmla="*/ 871588 h 1139679"/>
                <a:gd name="connsiteX5" fmla="*/ 5070764 w 5070764"/>
                <a:gd name="connsiteY5" fmla="*/ 931025 h 1139679"/>
                <a:gd name="connsiteX6" fmla="*/ 5011327 w 5070764"/>
                <a:gd name="connsiteY6" fmla="*/ 931025 h 1139679"/>
                <a:gd name="connsiteX7" fmla="*/ 882651 w 5070764"/>
                <a:gd name="connsiteY7" fmla="*/ 931025 h 1139679"/>
                <a:gd name="connsiteX8" fmla="*/ 870358 w 5070764"/>
                <a:gd name="connsiteY8" fmla="*/ 959950 h 1139679"/>
                <a:gd name="connsiteX9" fmla="*/ 704269 w 5070764"/>
                <a:gd name="connsiteY9" fmla="*/ 1123012 h 1139679"/>
                <a:gd name="connsiteX10" fmla="*/ 621980 w 5070764"/>
                <a:gd name="connsiteY10" fmla="*/ 1122256 h 1139679"/>
                <a:gd name="connsiteX11" fmla="*/ 458918 w 5070764"/>
                <a:gd name="connsiteY11" fmla="*/ 956168 h 1139679"/>
                <a:gd name="connsiteX12" fmla="*/ 446313 w 5070764"/>
                <a:gd name="connsiteY12" fmla="*/ 936801 h 1139679"/>
                <a:gd name="connsiteX13" fmla="*/ 445244 w 5070764"/>
                <a:gd name="connsiteY13" fmla="*/ 931025 h 1139679"/>
                <a:gd name="connsiteX14" fmla="*/ 59437 w 5070764"/>
                <a:gd name="connsiteY14" fmla="*/ 931025 h 1139679"/>
                <a:gd name="connsiteX15" fmla="*/ 0 w 5070764"/>
                <a:gd name="connsiteY15" fmla="*/ 931025 h 1139679"/>
                <a:gd name="connsiteX16" fmla="*/ 0 w 5070764"/>
                <a:gd name="connsiteY16" fmla="*/ 871588 h 1139679"/>
                <a:gd name="connsiteX17" fmla="*/ 0 w 5070764"/>
                <a:gd name="connsiteY17" fmla="*/ 631768 h 1139679"/>
                <a:gd name="connsiteX18" fmla="*/ 0 w 5070764"/>
                <a:gd name="connsiteY18" fmla="*/ 59437 h 1139679"/>
                <a:gd name="connsiteX19" fmla="*/ 59437 w 5070764"/>
                <a:gd name="connsiteY19" fmla="*/ 0 h 1139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070764" h="1139679">
                  <a:moveTo>
                    <a:pt x="59437" y="0"/>
                  </a:moveTo>
                  <a:lnTo>
                    <a:pt x="5011327" y="0"/>
                  </a:lnTo>
                  <a:cubicBezTo>
                    <a:pt x="5044153" y="0"/>
                    <a:pt x="5070764" y="26611"/>
                    <a:pt x="5070764" y="59437"/>
                  </a:cubicBezTo>
                  <a:lnTo>
                    <a:pt x="5070764" y="631768"/>
                  </a:lnTo>
                  <a:lnTo>
                    <a:pt x="5070764" y="871588"/>
                  </a:lnTo>
                  <a:lnTo>
                    <a:pt x="5070764" y="931025"/>
                  </a:lnTo>
                  <a:lnTo>
                    <a:pt x="5011327" y="931025"/>
                  </a:lnTo>
                  <a:lnTo>
                    <a:pt x="882651" y="931025"/>
                  </a:lnTo>
                  <a:lnTo>
                    <a:pt x="870358" y="959950"/>
                  </a:lnTo>
                  <a:lnTo>
                    <a:pt x="704269" y="1123012"/>
                  </a:lnTo>
                  <a:cubicBezTo>
                    <a:pt x="681337" y="1145527"/>
                    <a:pt x="644494" y="1145188"/>
                    <a:pt x="621980" y="1122256"/>
                  </a:cubicBezTo>
                  <a:lnTo>
                    <a:pt x="458918" y="956168"/>
                  </a:lnTo>
                  <a:cubicBezTo>
                    <a:pt x="453290" y="950435"/>
                    <a:pt x="449089" y="943832"/>
                    <a:pt x="446313" y="936801"/>
                  </a:cubicBezTo>
                  <a:lnTo>
                    <a:pt x="445244" y="931025"/>
                  </a:lnTo>
                  <a:lnTo>
                    <a:pt x="59437" y="931025"/>
                  </a:lnTo>
                  <a:lnTo>
                    <a:pt x="0" y="931025"/>
                  </a:lnTo>
                  <a:lnTo>
                    <a:pt x="0" y="871588"/>
                  </a:lnTo>
                  <a:lnTo>
                    <a:pt x="0" y="631768"/>
                  </a:lnTo>
                  <a:lnTo>
                    <a:pt x="0" y="59437"/>
                  </a:lnTo>
                  <a:cubicBezTo>
                    <a:pt x="0" y="26611"/>
                    <a:pt x="26611" y="0"/>
                    <a:pt x="59437" y="0"/>
                  </a:cubicBezTo>
                  <a:close/>
                </a:path>
              </a:pathLst>
            </a:custGeom>
            <a:solidFill>
              <a:srgbClr val="E7EAEB"/>
            </a:solidFill>
            <a:ln>
              <a:noFill/>
            </a:ln>
            <a:effectLst>
              <a:outerShdw dist="508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b="1" i="1" dirty="0">
                  <a:solidFill>
                    <a:schemeClr val="tx1"/>
                  </a:solidFill>
                </a:rPr>
                <a:t>01.Text here</a:t>
              </a:r>
              <a:endParaRPr lang="zh-CN" altLang="en-US" b="1" i="1" dirty="0">
                <a:solidFill>
                  <a:schemeClr val="tx1"/>
                </a:solidFill>
              </a:endParaRPr>
            </a:p>
          </p:txBody>
        </p:sp>
        <p:sp>
          <p:nvSpPr>
            <p:cNvPr id="13" name="îşlíḍe">
              <a:extLst>
                <a:ext uri="{FF2B5EF4-FFF2-40B4-BE49-F238E27FC236}">
                  <a16:creationId xmlns:a16="http://schemas.microsoft.com/office/drawing/2014/main" xmlns="" id="{435E9203-0A09-4BA8-AA6D-F2705FA16605}"/>
                </a:ext>
              </a:extLst>
            </p:cNvPr>
            <p:cNvSpPr/>
            <p:nvPr/>
          </p:nvSpPr>
          <p:spPr>
            <a:xfrm>
              <a:off x="3233323" y="4887502"/>
              <a:ext cx="2205737" cy="635542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4" name="îṣḷïḋé">
              <a:extLst>
                <a:ext uri="{FF2B5EF4-FFF2-40B4-BE49-F238E27FC236}">
                  <a16:creationId xmlns:a16="http://schemas.microsoft.com/office/drawing/2014/main" xmlns="" id="{533BDE54-1683-431C-B341-9616E9062A98}"/>
                </a:ext>
              </a:extLst>
            </p:cNvPr>
            <p:cNvSpPr/>
            <p:nvPr/>
          </p:nvSpPr>
          <p:spPr>
            <a:xfrm>
              <a:off x="2632031" y="4943019"/>
              <a:ext cx="483613" cy="524509"/>
            </a:xfrm>
            <a:custGeom>
              <a:avLst/>
              <a:gdLst>
                <a:gd name="connsiteX0" fmla="*/ 546381 w 557893"/>
                <a:gd name="connsiteY0" fmla="*/ 346236 h 605070"/>
                <a:gd name="connsiteX1" fmla="*/ 547615 w 557893"/>
                <a:gd name="connsiteY1" fmla="*/ 346236 h 605070"/>
                <a:gd name="connsiteX2" fmla="*/ 557863 w 557893"/>
                <a:gd name="connsiteY2" fmla="*/ 357510 h 605070"/>
                <a:gd name="connsiteX3" fmla="*/ 554352 w 557893"/>
                <a:gd name="connsiteY3" fmla="*/ 433777 h 605070"/>
                <a:gd name="connsiteX4" fmla="*/ 548374 w 557893"/>
                <a:gd name="connsiteY4" fmla="*/ 445146 h 605070"/>
                <a:gd name="connsiteX5" fmla="*/ 544484 w 557893"/>
                <a:gd name="connsiteY5" fmla="*/ 446283 h 605070"/>
                <a:gd name="connsiteX6" fmla="*/ 536987 w 557893"/>
                <a:gd name="connsiteY6" fmla="*/ 441736 h 605070"/>
                <a:gd name="connsiteX7" fmla="*/ 513359 w 557893"/>
                <a:gd name="connsiteY7" fmla="*/ 418334 h 605070"/>
                <a:gd name="connsiteX8" fmla="*/ 504629 w 557893"/>
                <a:gd name="connsiteY8" fmla="*/ 427051 h 605070"/>
                <a:gd name="connsiteX9" fmla="*/ 432320 w 557893"/>
                <a:gd name="connsiteY9" fmla="*/ 499244 h 605070"/>
                <a:gd name="connsiteX10" fmla="*/ 425868 w 557893"/>
                <a:gd name="connsiteY10" fmla="*/ 505686 h 605070"/>
                <a:gd name="connsiteX11" fmla="*/ 410115 w 557893"/>
                <a:gd name="connsiteY11" fmla="*/ 521413 h 605070"/>
                <a:gd name="connsiteX12" fmla="*/ 335720 w 557893"/>
                <a:gd name="connsiteY12" fmla="*/ 595691 h 605070"/>
                <a:gd name="connsiteX13" fmla="*/ 331354 w 557893"/>
                <a:gd name="connsiteY13" fmla="*/ 600049 h 605070"/>
                <a:gd name="connsiteX14" fmla="*/ 319208 w 557893"/>
                <a:gd name="connsiteY14" fmla="*/ 605070 h 605070"/>
                <a:gd name="connsiteX15" fmla="*/ 307062 w 557893"/>
                <a:gd name="connsiteY15" fmla="*/ 600049 h 605070"/>
                <a:gd name="connsiteX16" fmla="*/ 302792 w 557893"/>
                <a:gd name="connsiteY16" fmla="*/ 595691 h 605070"/>
                <a:gd name="connsiteX17" fmla="*/ 286945 w 557893"/>
                <a:gd name="connsiteY17" fmla="*/ 579963 h 605070"/>
                <a:gd name="connsiteX18" fmla="*/ 212549 w 557893"/>
                <a:gd name="connsiteY18" fmla="*/ 505686 h 605070"/>
                <a:gd name="connsiteX19" fmla="*/ 208943 w 557893"/>
                <a:gd name="connsiteY19" fmla="*/ 501991 h 605070"/>
                <a:gd name="connsiteX20" fmla="*/ 130846 w 557893"/>
                <a:gd name="connsiteY20" fmla="*/ 579963 h 605070"/>
                <a:gd name="connsiteX21" fmla="*/ 118700 w 557893"/>
                <a:gd name="connsiteY21" fmla="*/ 584985 h 605070"/>
                <a:gd name="connsiteX22" fmla="*/ 106554 w 557893"/>
                <a:gd name="connsiteY22" fmla="*/ 579963 h 605070"/>
                <a:gd name="connsiteX23" fmla="*/ 102283 w 557893"/>
                <a:gd name="connsiteY23" fmla="*/ 575605 h 605070"/>
                <a:gd name="connsiteX24" fmla="*/ 102283 w 557893"/>
                <a:gd name="connsiteY24" fmla="*/ 551257 h 605070"/>
                <a:gd name="connsiteX25" fmla="*/ 192431 w 557893"/>
                <a:gd name="connsiteY25" fmla="*/ 461158 h 605070"/>
                <a:gd name="connsiteX26" fmla="*/ 196797 w 557893"/>
                <a:gd name="connsiteY26" fmla="*/ 456894 h 605070"/>
                <a:gd name="connsiteX27" fmla="*/ 208943 w 557893"/>
                <a:gd name="connsiteY27" fmla="*/ 451873 h 605070"/>
                <a:gd name="connsiteX28" fmla="*/ 221089 w 557893"/>
                <a:gd name="connsiteY28" fmla="*/ 456894 h 605070"/>
                <a:gd name="connsiteX29" fmla="*/ 225359 w 557893"/>
                <a:gd name="connsiteY29" fmla="*/ 461158 h 605070"/>
                <a:gd name="connsiteX30" fmla="*/ 241206 w 557893"/>
                <a:gd name="connsiteY30" fmla="*/ 476979 h 605070"/>
                <a:gd name="connsiteX31" fmla="*/ 315602 w 557893"/>
                <a:gd name="connsiteY31" fmla="*/ 551257 h 605070"/>
                <a:gd name="connsiteX32" fmla="*/ 319208 w 557893"/>
                <a:gd name="connsiteY32" fmla="*/ 554952 h 605070"/>
                <a:gd name="connsiteX33" fmla="*/ 381458 w 557893"/>
                <a:gd name="connsiteY33" fmla="*/ 492801 h 605070"/>
                <a:gd name="connsiteX34" fmla="*/ 397305 w 557893"/>
                <a:gd name="connsiteY34" fmla="*/ 476979 h 605070"/>
                <a:gd name="connsiteX35" fmla="*/ 403758 w 557893"/>
                <a:gd name="connsiteY35" fmla="*/ 470537 h 605070"/>
                <a:gd name="connsiteX36" fmla="*/ 476161 w 557893"/>
                <a:gd name="connsiteY36" fmla="*/ 398439 h 605070"/>
                <a:gd name="connsiteX37" fmla="*/ 484986 w 557893"/>
                <a:gd name="connsiteY37" fmla="*/ 389533 h 605070"/>
                <a:gd name="connsiteX38" fmla="*/ 460788 w 557893"/>
                <a:gd name="connsiteY38" fmla="*/ 365563 h 605070"/>
                <a:gd name="connsiteX39" fmla="*/ 457752 w 557893"/>
                <a:gd name="connsiteY39" fmla="*/ 355236 h 605070"/>
                <a:gd name="connsiteX40" fmla="*/ 468000 w 557893"/>
                <a:gd name="connsiteY40" fmla="*/ 349931 h 605070"/>
                <a:gd name="connsiteX41" fmla="*/ 546381 w 557893"/>
                <a:gd name="connsiteY41" fmla="*/ 346236 h 605070"/>
                <a:gd name="connsiteX42" fmla="*/ 278625 w 557893"/>
                <a:gd name="connsiteY42" fmla="*/ 278352 h 605070"/>
                <a:gd name="connsiteX43" fmla="*/ 371816 w 557893"/>
                <a:gd name="connsiteY43" fmla="*/ 329810 h 605070"/>
                <a:gd name="connsiteX44" fmla="*/ 412053 w 557893"/>
                <a:gd name="connsiteY44" fmla="*/ 405338 h 605070"/>
                <a:gd name="connsiteX45" fmla="*/ 412148 w 557893"/>
                <a:gd name="connsiteY45" fmla="*/ 405717 h 605070"/>
                <a:gd name="connsiteX46" fmla="*/ 412148 w 557893"/>
                <a:gd name="connsiteY46" fmla="*/ 408086 h 605070"/>
                <a:gd name="connsiteX47" fmla="*/ 412243 w 557893"/>
                <a:gd name="connsiteY47" fmla="*/ 412919 h 605070"/>
                <a:gd name="connsiteX48" fmla="*/ 379123 w 557893"/>
                <a:gd name="connsiteY48" fmla="*/ 445992 h 605070"/>
                <a:gd name="connsiteX49" fmla="*/ 372670 w 557893"/>
                <a:gd name="connsiteY49" fmla="*/ 452436 h 605070"/>
                <a:gd name="connsiteX50" fmla="*/ 356822 w 557893"/>
                <a:gd name="connsiteY50" fmla="*/ 468262 h 605070"/>
                <a:gd name="connsiteX51" fmla="*/ 319147 w 557893"/>
                <a:gd name="connsiteY51" fmla="*/ 505884 h 605070"/>
                <a:gd name="connsiteX52" fmla="*/ 265623 w 557893"/>
                <a:gd name="connsiteY52" fmla="*/ 452436 h 605070"/>
                <a:gd name="connsiteX53" fmla="*/ 249775 w 557893"/>
                <a:gd name="connsiteY53" fmla="*/ 436705 h 605070"/>
                <a:gd name="connsiteX54" fmla="*/ 245505 w 557893"/>
                <a:gd name="connsiteY54" fmla="*/ 432346 h 605070"/>
                <a:gd name="connsiteX55" fmla="*/ 208779 w 557893"/>
                <a:gd name="connsiteY55" fmla="*/ 417184 h 605070"/>
                <a:gd name="connsiteX56" fmla="*/ 172148 w 557893"/>
                <a:gd name="connsiteY56" fmla="*/ 432346 h 605070"/>
                <a:gd name="connsiteX57" fmla="*/ 167782 w 557893"/>
                <a:gd name="connsiteY57" fmla="*/ 436705 h 605070"/>
                <a:gd name="connsiteX58" fmla="*/ 89490 w 557893"/>
                <a:gd name="connsiteY58" fmla="*/ 514887 h 605070"/>
                <a:gd name="connsiteX59" fmla="*/ 190 w 557893"/>
                <a:gd name="connsiteY59" fmla="*/ 514792 h 605070"/>
                <a:gd name="connsiteX60" fmla="*/ 0 w 557893"/>
                <a:gd name="connsiteY60" fmla="*/ 405433 h 605070"/>
                <a:gd name="connsiteX61" fmla="*/ 40237 w 557893"/>
                <a:gd name="connsiteY61" fmla="*/ 329904 h 605070"/>
                <a:gd name="connsiteX62" fmla="*/ 133429 w 557893"/>
                <a:gd name="connsiteY62" fmla="*/ 278447 h 605070"/>
                <a:gd name="connsiteX63" fmla="*/ 172527 w 557893"/>
                <a:gd name="connsiteY63" fmla="*/ 401926 h 605070"/>
                <a:gd name="connsiteX64" fmla="*/ 195398 w 557893"/>
                <a:gd name="connsiteY64" fmla="*/ 337201 h 605070"/>
                <a:gd name="connsiteX65" fmla="*/ 205932 w 557893"/>
                <a:gd name="connsiteY65" fmla="*/ 278447 h 605070"/>
                <a:gd name="connsiteX66" fmla="*/ 206121 w 557893"/>
                <a:gd name="connsiteY66" fmla="*/ 278447 h 605070"/>
                <a:gd name="connsiteX67" fmla="*/ 206406 w 557893"/>
                <a:gd name="connsiteY67" fmla="*/ 278447 h 605070"/>
                <a:gd name="connsiteX68" fmla="*/ 216940 w 557893"/>
                <a:gd name="connsiteY68" fmla="*/ 337201 h 605070"/>
                <a:gd name="connsiteX69" fmla="*/ 239811 w 557893"/>
                <a:gd name="connsiteY69" fmla="*/ 401926 h 605070"/>
                <a:gd name="connsiteX70" fmla="*/ 406730 w 557893"/>
                <a:gd name="connsiteY70" fmla="*/ 85850 h 605070"/>
                <a:gd name="connsiteX71" fmla="*/ 412614 w 557893"/>
                <a:gd name="connsiteY71" fmla="*/ 85850 h 605070"/>
                <a:gd name="connsiteX72" fmla="*/ 426185 w 557893"/>
                <a:gd name="connsiteY72" fmla="*/ 99398 h 605070"/>
                <a:gd name="connsiteX73" fmla="*/ 435770 w 557893"/>
                <a:gd name="connsiteY73" fmla="*/ 110483 h 605070"/>
                <a:gd name="connsiteX74" fmla="*/ 456838 w 557893"/>
                <a:gd name="connsiteY74" fmla="*/ 116641 h 605070"/>
                <a:gd name="connsiteX75" fmla="*/ 460728 w 557893"/>
                <a:gd name="connsiteY75" fmla="*/ 124788 h 605070"/>
                <a:gd name="connsiteX76" fmla="*/ 455509 w 557893"/>
                <a:gd name="connsiteY76" fmla="*/ 142221 h 605070"/>
                <a:gd name="connsiteX77" fmla="*/ 446778 w 557893"/>
                <a:gd name="connsiteY77" fmla="*/ 145821 h 605070"/>
                <a:gd name="connsiteX78" fmla="*/ 413563 w 557893"/>
                <a:gd name="connsiteY78" fmla="*/ 139284 h 605070"/>
                <a:gd name="connsiteX79" fmla="*/ 404642 w 557893"/>
                <a:gd name="connsiteY79" fmla="*/ 141084 h 605070"/>
                <a:gd name="connsiteX80" fmla="*/ 401511 w 557893"/>
                <a:gd name="connsiteY80" fmla="*/ 163443 h 605070"/>
                <a:gd name="connsiteX81" fmla="*/ 415936 w 557893"/>
                <a:gd name="connsiteY81" fmla="*/ 171496 h 605070"/>
                <a:gd name="connsiteX82" fmla="*/ 442223 w 557893"/>
                <a:gd name="connsiteY82" fmla="*/ 183338 h 605070"/>
                <a:gd name="connsiteX83" fmla="*/ 457407 w 557893"/>
                <a:gd name="connsiteY83" fmla="*/ 255152 h 605070"/>
                <a:gd name="connsiteX84" fmla="*/ 431214 w 557893"/>
                <a:gd name="connsiteY84" fmla="*/ 271921 h 605070"/>
                <a:gd name="connsiteX85" fmla="*/ 424951 w 557893"/>
                <a:gd name="connsiteY85" fmla="*/ 280258 h 605070"/>
                <a:gd name="connsiteX86" fmla="*/ 424951 w 557893"/>
                <a:gd name="connsiteY86" fmla="*/ 294185 h 605070"/>
                <a:gd name="connsiteX87" fmla="*/ 418688 w 557893"/>
                <a:gd name="connsiteY87" fmla="*/ 300627 h 605070"/>
                <a:gd name="connsiteX88" fmla="*/ 403693 w 557893"/>
                <a:gd name="connsiteY88" fmla="*/ 300627 h 605070"/>
                <a:gd name="connsiteX89" fmla="*/ 397240 w 557893"/>
                <a:gd name="connsiteY89" fmla="*/ 293806 h 605070"/>
                <a:gd name="connsiteX90" fmla="*/ 397050 w 557893"/>
                <a:gd name="connsiteY90" fmla="*/ 283669 h 605070"/>
                <a:gd name="connsiteX91" fmla="*/ 389648 w 557893"/>
                <a:gd name="connsiteY91" fmla="*/ 274668 h 605070"/>
                <a:gd name="connsiteX92" fmla="*/ 362886 w 557893"/>
                <a:gd name="connsiteY92" fmla="*/ 267089 h 605070"/>
                <a:gd name="connsiteX93" fmla="*/ 357192 w 557893"/>
                <a:gd name="connsiteY93" fmla="*/ 255246 h 605070"/>
                <a:gd name="connsiteX94" fmla="*/ 361653 w 557893"/>
                <a:gd name="connsiteY94" fmla="*/ 239804 h 605070"/>
                <a:gd name="connsiteX95" fmla="*/ 370668 w 557893"/>
                <a:gd name="connsiteY95" fmla="*/ 236014 h 605070"/>
                <a:gd name="connsiteX96" fmla="*/ 400277 w 557893"/>
                <a:gd name="connsiteY96" fmla="*/ 244920 h 605070"/>
                <a:gd name="connsiteX97" fmla="*/ 419732 w 557893"/>
                <a:gd name="connsiteY97" fmla="*/ 242362 h 605070"/>
                <a:gd name="connsiteX98" fmla="*/ 423243 w 557893"/>
                <a:gd name="connsiteY98" fmla="*/ 215929 h 605070"/>
                <a:gd name="connsiteX99" fmla="*/ 412234 w 557893"/>
                <a:gd name="connsiteY99" fmla="*/ 209487 h 605070"/>
                <a:gd name="connsiteX100" fmla="*/ 382056 w 557893"/>
                <a:gd name="connsiteY100" fmla="*/ 196033 h 605070"/>
                <a:gd name="connsiteX101" fmla="*/ 357857 w 557893"/>
                <a:gd name="connsiteY101" fmla="*/ 155105 h 605070"/>
                <a:gd name="connsiteX102" fmla="*/ 390882 w 557893"/>
                <a:gd name="connsiteY102" fmla="*/ 113230 h 605070"/>
                <a:gd name="connsiteX103" fmla="*/ 399138 w 557893"/>
                <a:gd name="connsiteY103" fmla="*/ 102051 h 605070"/>
                <a:gd name="connsiteX104" fmla="*/ 399138 w 557893"/>
                <a:gd name="connsiteY104" fmla="*/ 93429 h 605070"/>
                <a:gd name="connsiteX105" fmla="*/ 406730 w 557893"/>
                <a:gd name="connsiteY105" fmla="*/ 85850 h 605070"/>
                <a:gd name="connsiteX106" fmla="*/ 205945 w 557893"/>
                <a:gd name="connsiteY106" fmla="*/ 50 h 605070"/>
                <a:gd name="connsiteX107" fmla="*/ 302823 w 557893"/>
                <a:gd name="connsiteY107" fmla="*/ 99179 h 605070"/>
                <a:gd name="connsiteX108" fmla="*/ 206514 w 557893"/>
                <a:gd name="connsiteY108" fmla="*/ 250620 h 605070"/>
                <a:gd name="connsiteX109" fmla="*/ 205945 w 557893"/>
                <a:gd name="connsiteY109" fmla="*/ 250620 h 605070"/>
                <a:gd name="connsiteX110" fmla="*/ 205281 w 557893"/>
                <a:gd name="connsiteY110" fmla="*/ 250620 h 605070"/>
                <a:gd name="connsiteX111" fmla="*/ 108972 w 557893"/>
                <a:gd name="connsiteY111" fmla="*/ 99179 h 605070"/>
                <a:gd name="connsiteX112" fmla="*/ 205945 w 557893"/>
                <a:gd name="connsiteY112" fmla="*/ 50 h 605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557893" h="605070">
                  <a:moveTo>
                    <a:pt x="546381" y="346236"/>
                  </a:moveTo>
                  <a:lnTo>
                    <a:pt x="547615" y="346236"/>
                  </a:lnTo>
                  <a:cubicBezTo>
                    <a:pt x="555112" y="346236"/>
                    <a:pt x="558243" y="349647"/>
                    <a:pt x="557863" y="357510"/>
                  </a:cubicBezTo>
                  <a:cubicBezTo>
                    <a:pt x="556725" y="382901"/>
                    <a:pt x="555491" y="408386"/>
                    <a:pt x="554352" y="433777"/>
                  </a:cubicBezTo>
                  <a:cubicBezTo>
                    <a:pt x="554068" y="438420"/>
                    <a:pt x="553024" y="442588"/>
                    <a:pt x="548374" y="445146"/>
                  </a:cubicBezTo>
                  <a:cubicBezTo>
                    <a:pt x="546856" y="445904"/>
                    <a:pt x="545622" y="446283"/>
                    <a:pt x="544484" y="446283"/>
                  </a:cubicBezTo>
                  <a:cubicBezTo>
                    <a:pt x="541257" y="446283"/>
                    <a:pt x="539170" y="443915"/>
                    <a:pt x="536987" y="441736"/>
                  </a:cubicBezTo>
                  <a:lnTo>
                    <a:pt x="513359" y="418334"/>
                  </a:lnTo>
                  <a:lnTo>
                    <a:pt x="504629" y="427051"/>
                  </a:lnTo>
                  <a:lnTo>
                    <a:pt x="432320" y="499244"/>
                  </a:lnTo>
                  <a:lnTo>
                    <a:pt x="425868" y="505686"/>
                  </a:lnTo>
                  <a:lnTo>
                    <a:pt x="410115" y="521413"/>
                  </a:lnTo>
                  <a:lnTo>
                    <a:pt x="335720" y="595691"/>
                  </a:lnTo>
                  <a:lnTo>
                    <a:pt x="331354" y="600049"/>
                  </a:lnTo>
                  <a:cubicBezTo>
                    <a:pt x="328128" y="603459"/>
                    <a:pt x="323668" y="605070"/>
                    <a:pt x="319208" y="605070"/>
                  </a:cubicBezTo>
                  <a:cubicBezTo>
                    <a:pt x="314843" y="605070"/>
                    <a:pt x="310478" y="603459"/>
                    <a:pt x="307062" y="600049"/>
                  </a:cubicBezTo>
                  <a:lnTo>
                    <a:pt x="302792" y="595691"/>
                  </a:lnTo>
                  <a:lnTo>
                    <a:pt x="286945" y="579963"/>
                  </a:lnTo>
                  <a:lnTo>
                    <a:pt x="212549" y="505686"/>
                  </a:lnTo>
                  <a:lnTo>
                    <a:pt x="208943" y="501991"/>
                  </a:lnTo>
                  <a:lnTo>
                    <a:pt x="130846" y="579963"/>
                  </a:lnTo>
                  <a:cubicBezTo>
                    <a:pt x="127525" y="583374"/>
                    <a:pt x="123160" y="584985"/>
                    <a:pt x="118700" y="584985"/>
                  </a:cubicBezTo>
                  <a:cubicBezTo>
                    <a:pt x="114240" y="584985"/>
                    <a:pt x="109970" y="583374"/>
                    <a:pt x="106554" y="579963"/>
                  </a:cubicBezTo>
                  <a:lnTo>
                    <a:pt x="102283" y="575605"/>
                  </a:lnTo>
                  <a:cubicBezTo>
                    <a:pt x="95546" y="568973"/>
                    <a:pt x="95546" y="557983"/>
                    <a:pt x="102283" y="551257"/>
                  </a:cubicBezTo>
                  <a:lnTo>
                    <a:pt x="192431" y="461158"/>
                  </a:lnTo>
                  <a:lnTo>
                    <a:pt x="196797" y="456894"/>
                  </a:lnTo>
                  <a:cubicBezTo>
                    <a:pt x="200023" y="453483"/>
                    <a:pt x="204483" y="451873"/>
                    <a:pt x="208943" y="451873"/>
                  </a:cubicBezTo>
                  <a:cubicBezTo>
                    <a:pt x="213308" y="451873"/>
                    <a:pt x="217673" y="453483"/>
                    <a:pt x="221089" y="456894"/>
                  </a:cubicBezTo>
                  <a:lnTo>
                    <a:pt x="225359" y="461158"/>
                  </a:lnTo>
                  <a:lnTo>
                    <a:pt x="241206" y="476979"/>
                  </a:lnTo>
                  <a:lnTo>
                    <a:pt x="315602" y="551257"/>
                  </a:lnTo>
                  <a:lnTo>
                    <a:pt x="319208" y="554952"/>
                  </a:lnTo>
                  <a:lnTo>
                    <a:pt x="381458" y="492801"/>
                  </a:lnTo>
                  <a:lnTo>
                    <a:pt x="397305" y="476979"/>
                  </a:lnTo>
                  <a:lnTo>
                    <a:pt x="403758" y="470537"/>
                  </a:lnTo>
                  <a:lnTo>
                    <a:pt x="476161" y="398439"/>
                  </a:lnTo>
                  <a:lnTo>
                    <a:pt x="484986" y="389533"/>
                  </a:lnTo>
                  <a:cubicBezTo>
                    <a:pt x="476730" y="381764"/>
                    <a:pt x="468759" y="373616"/>
                    <a:pt x="460788" y="365563"/>
                  </a:cubicBezTo>
                  <a:cubicBezTo>
                    <a:pt x="458036" y="362816"/>
                    <a:pt x="455474" y="359974"/>
                    <a:pt x="457752" y="355236"/>
                  </a:cubicBezTo>
                  <a:cubicBezTo>
                    <a:pt x="459934" y="350310"/>
                    <a:pt x="464015" y="350120"/>
                    <a:pt x="468000" y="349931"/>
                  </a:cubicBezTo>
                  <a:cubicBezTo>
                    <a:pt x="494095" y="348605"/>
                    <a:pt x="520286" y="347468"/>
                    <a:pt x="546381" y="346236"/>
                  </a:cubicBezTo>
                  <a:close/>
                  <a:moveTo>
                    <a:pt x="278625" y="278352"/>
                  </a:moveTo>
                  <a:cubicBezTo>
                    <a:pt x="278625" y="278352"/>
                    <a:pt x="327877" y="302233"/>
                    <a:pt x="371816" y="329810"/>
                  </a:cubicBezTo>
                  <a:cubicBezTo>
                    <a:pt x="404936" y="350469"/>
                    <a:pt x="411104" y="373023"/>
                    <a:pt x="412053" y="405338"/>
                  </a:cubicBezTo>
                  <a:cubicBezTo>
                    <a:pt x="412148" y="405433"/>
                    <a:pt x="412148" y="405622"/>
                    <a:pt x="412148" y="405717"/>
                  </a:cubicBezTo>
                  <a:lnTo>
                    <a:pt x="412148" y="408086"/>
                  </a:lnTo>
                  <a:cubicBezTo>
                    <a:pt x="412243" y="409602"/>
                    <a:pt x="412243" y="411308"/>
                    <a:pt x="412243" y="412919"/>
                  </a:cubicBezTo>
                  <a:lnTo>
                    <a:pt x="379123" y="445992"/>
                  </a:lnTo>
                  <a:lnTo>
                    <a:pt x="372670" y="452436"/>
                  </a:lnTo>
                  <a:lnTo>
                    <a:pt x="356822" y="468262"/>
                  </a:lnTo>
                  <a:lnTo>
                    <a:pt x="319147" y="505884"/>
                  </a:lnTo>
                  <a:lnTo>
                    <a:pt x="265623" y="452436"/>
                  </a:lnTo>
                  <a:lnTo>
                    <a:pt x="249775" y="436705"/>
                  </a:lnTo>
                  <a:lnTo>
                    <a:pt x="245505" y="432346"/>
                  </a:lnTo>
                  <a:cubicBezTo>
                    <a:pt x="235730" y="422680"/>
                    <a:pt x="222729" y="417184"/>
                    <a:pt x="208779" y="417184"/>
                  </a:cubicBezTo>
                  <a:cubicBezTo>
                    <a:pt x="194923" y="417184"/>
                    <a:pt x="181827" y="422680"/>
                    <a:pt x="172148" y="432346"/>
                  </a:cubicBezTo>
                  <a:lnTo>
                    <a:pt x="167782" y="436705"/>
                  </a:lnTo>
                  <a:lnTo>
                    <a:pt x="89490" y="514887"/>
                  </a:lnTo>
                  <a:lnTo>
                    <a:pt x="190" y="514792"/>
                  </a:lnTo>
                  <a:lnTo>
                    <a:pt x="0" y="405433"/>
                  </a:lnTo>
                  <a:cubicBezTo>
                    <a:pt x="949" y="373118"/>
                    <a:pt x="7117" y="350753"/>
                    <a:pt x="40237" y="329904"/>
                  </a:cubicBezTo>
                  <a:cubicBezTo>
                    <a:pt x="84271" y="302233"/>
                    <a:pt x="133429" y="278447"/>
                    <a:pt x="133429" y="278447"/>
                  </a:cubicBezTo>
                  <a:lnTo>
                    <a:pt x="172527" y="401926"/>
                  </a:lnTo>
                  <a:lnTo>
                    <a:pt x="195398" y="337201"/>
                  </a:lnTo>
                  <a:cubicBezTo>
                    <a:pt x="155255" y="281384"/>
                    <a:pt x="198340" y="278636"/>
                    <a:pt x="205932" y="278447"/>
                  </a:cubicBezTo>
                  <a:lnTo>
                    <a:pt x="206121" y="278447"/>
                  </a:lnTo>
                  <a:lnTo>
                    <a:pt x="206406" y="278447"/>
                  </a:lnTo>
                  <a:cubicBezTo>
                    <a:pt x="214093" y="278636"/>
                    <a:pt x="256988" y="281384"/>
                    <a:pt x="216940" y="337201"/>
                  </a:cubicBezTo>
                  <a:lnTo>
                    <a:pt x="239811" y="401926"/>
                  </a:lnTo>
                  <a:close/>
                  <a:moveTo>
                    <a:pt x="406730" y="85850"/>
                  </a:moveTo>
                  <a:lnTo>
                    <a:pt x="412614" y="85850"/>
                  </a:lnTo>
                  <a:cubicBezTo>
                    <a:pt x="426185" y="85850"/>
                    <a:pt x="426185" y="85850"/>
                    <a:pt x="426185" y="99398"/>
                  </a:cubicBezTo>
                  <a:cubicBezTo>
                    <a:pt x="426280" y="108967"/>
                    <a:pt x="426280" y="108967"/>
                    <a:pt x="435770" y="110483"/>
                  </a:cubicBezTo>
                  <a:cubicBezTo>
                    <a:pt x="443172" y="111619"/>
                    <a:pt x="450100" y="113799"/>
                    <a:pt x="456838" y="116641"/>
                  </a:cubicBezTo>
                  <a:cubicBezTo>
                    <a:pt x="460444" y="118346"/>
                    <a:pt x="461867" y="120809"/>
                    <a:pt x="460728" y="124788"/>
                  </a:cubicBezTo>
                  <a:cubicBezTo>
                    <a:pt x="458925" y="130568"/>
                    <a:pt x="457407" y="136347"/>
                    <a:pt x="455509" y="142221"/>
                  </a:cubicBezTo>
                  <a:cubicBezTo>
                    <a:pt x="453801" y="147621"/>
                    <a:pt x="451998" y="148379"/>
                    <a:pt x="446778" y="145821"/>
                  </a:cubicBezTo>
                  <a:cubicBezTo>
                    <a:pt x="436339" y="140800"/>
                    <a:pt x="425141" y="138621"/>
                    <a:pt x="413563" y="139284"/>
                  </a:cubicBezTo>
                  <a:cubicBezTo>
                    <a:pt x="410526" y="139379"/>
                    <a:pt x="407489" y="139757"/>
                    <a:pt x="404642" y="141084"/>
                  </a:cubicBezTo>
                  <a:cubicBezTo>
                    <a:pt x="394583" y="145442"/>
                    <a:pt x="392875" y="156621"/>
                    <a:pt x="401511" y="163443"/>
                  </a:cubicBezTo>
                  <a:cubicBezTo>
                    <a:pt x="405781" y="166853"/>
                    <a:pt x="410716" y="169317"/>
                    <a:pt x="415936" y="171496"/>
                  </a:cubicBezTo>
                  <a:cubicBezTo>
                    <a:pt x="424761" y="175191"/>
                    <a:pt x="433777" y="178696"/>
                    <a:pt x="442223" y="183338"/>
                  </a:cubicBezTo>
                  <a:cubicBezTo>
                    <a:pt x="469175" y="198307"/>
                    <a:pt x="476387" y="232130"/>
                    <a:pt x="457407" y="255152"/>
                  </a:cubicBezTo>
                  <a:cubicBezTo>
                    <a:pt x="450574" y="263489"/>
                    <a:pt x="441654" y="268984"/>
                    <a:pt x="431214" y="271921"/>
                  </a:cubicBezTo>
                  <a:cubicBezTo>
                    <a:pt x="426659" y="273152"/>
                    <a:pt x="424666" y="275616"/>
                    <a:pt x="424951" y="280258"/>
                  </a:cubicBezTo>
                  <a:cubicBezTo>
                    <a:pt x="425141" y="284900"/>
                    <a:pt x="424951" y="289448"/>
                    <a:pt x="424951" y="294185"/>
                  </a:cubicBezTo>
                  <a:cubicBezTo>
                    <a:pt x="424951" y="298353"/>
                    <a:pt x="422768" y="300438"/>
                    <a:pt x="418688" y="300627"/>
                  </a:cubicBezTo>
                  <a:cubicBezTo>
                    <a:pt x="413658" y="300722"/>
                    <a:pt x="408628" y="300722"/>
                    <a:pt x="403693" y="300627"/>
                  </a:cubicBezTo>
                  <a:cubicBezTo>
                    <a:pt x="399328" y="300438"/>
                    <a:pt x="397240" y="298069"/>
                    <a:pt x="397240" y="293806"/>
                  </a:cubicBezTo>
                  <a:cubicBezTo>
                    <a:pt x="397050" y="290490"/>
                    <a:pt x="397050" y="287079"/>
                    <a:pt x="397050" y="283669"/>
                  </a:cubicBezTo>
                  <a:cubicBezTo>
                    <a:pt x="397050" y="276184"/>
                    <a:pt x="396861" y="275805"/>
                    <a:pt x="389648" y="274668"/>
                  </a:cubicBezTo>
                  <a:cubicBezTo>
                    <a:pt x="380348" y="273342"/>
                    <a:pt x="371427" y="271163"/>
                    <a:pt x="362886" y="267089"/>
                  </a:cubicBezTo>
                  <a:cubicBezTo>
                    <a:pt x="356243" y="263963"/>
                    <a:pt x="355579" y="262163"/>
                    <a:pt x="357192" y="255246"/>
                  </a:cubicBezTo>
                  <a:cubicBezTo>
                    <a:pt x="358616" y="250036"/>
                    <a:pt x="360039" y="244920"/>
                    <a:pt x="361653" y="239804"/>
                  </a:cubicBezTo>
                  <a:cubicBezTo>
                    <a:pt x="363551" y="233930"/>
                    <a:pt x="365164" y="233172"/>
                    <a:pt x="370668" y="236014"/>
                  </a:cubicBezTo>
                  <a:cubicBezTo>
                    <a:pt x="379968" y="240846"/>
                    <a:pt x="389838" y="243593"/>
                    <a:pt x="400277" y="244920"/>
                  </a:cubicBezTo>
                  <a:cubicBezTo>
                    <a:pt x="406920" y="245772"/>
                    <a:pt x="413563" y="245014"/>
                    <a:pt x="419732" y="242362"/>
                  </a:cubicBezTo>
                  <a:cubicBezTo>
                    <a:pt x="431214" y="237435"/>
                    <a:pt x="433018" y="224077"/>
                    <a:pt x="423243" y="215929"/>
                  </a:cubicBezTo>
                  <a:cubicBezTo>
                    <a:pt x="420016" y="213276"/>
                    <a:pt x="416220" y="211287"/>
                    <a:pt x="412234" y="209487"/>
                  </a:cubicBezTo>
                  <a:cubicBezTo>
                    <a:pt x="402175" y="205129"/>
                    <a:pt x="391641" y="201718"/>
                    <a:pt x="382056" y="196033"/>
                  </a:cubicBezTo>
                  <a:cubicBezTo>
                    <a:pt x="366587" y="186654"/>
                    <a:pt x="356718" y="173864"/>
                    <a:pt x="357857" y="155105"/>
                  </a:cubicBezTo>
                  <a:cubicBezTo>
                    <a:pt x="359280" y="133694"/>
                    <a:pt x="371238" y="120336"/>
                    <a:pt x="390882" y="113230"/>
                  </a:cubicBezTo>
                  <a:cubicBezTo>
                    <a:pt x="398948" y="110388"/>
                    <a:pt x="399138" y="110483"/>
                    <a:pt x="399138" y="102051"/>
                  </a:cubicBezTo>
                  <a:cubicBezTo>
                    <a:pt x="399138" y="99114"/>
                    <a:pt x="398948" y="96366"/>
                    <a:pt x="399138" y="93429"/>
                  </a:cubicBezTo>
                  <a:cubicBezTo>
                    <a:pt x="399233" y="87082"/>
                    <a:pt x="400372" y="85945"/>
                    <a:pt x="406730" y="85850"/>
                  </a:cubicBezTo>
                  <a:close/>
                  <a:moveTo>
                    <a:pt x="205945" y="50"/>
                  </a:moveTo>
                  <a:cubicBezTo>
                    <a:pt x="214105" y="-329"/>
                    <a:pt x="298173" y="-1087"/>
                    <a:pt x="302823" y="99179"/>
                  </a:cubicBezTo>
                  <a:cubicBezTo>
                    <a:pt x="302823" y="99179"/>
                    <a:pt x="319238" y="249483"/>
                    <a:pt x="206514" y="250620"/>
                  </a:cubicBezTo>
                  <a:lnTo>
                    <a:pt x="205945" y="250620"/>
                  </a:lnTo>
                  <a:lnTo>
                    <a:pt x="205281" y="250620"/>
                  </a:lnTo>
                  <a:cubicBezTo>
                    <a:pt x="92652" y="249483"/>
                    <a:pt x="108972" y="99179"/>
                    <a:pt x="108972" y="99179"/>
                  </a:cubicBezTo>
                  <a:cubicBezTo>
                    <a:pt x="113527" y="-1087"/>
                    <a:pt x="197690" y="-329"/>
                    <a:pt x="205945" y="5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" name="îṩľiḍè">
              <a:extLst>
                <a:ext uri="{FF2B5EF4-FFF2-40B4-BE49-F238E27FC236}">
                  <a16:creationId xmlns:a16="http://schemas.microsoft.com/office/drawing/2014/main" xmlns="" id="{389E128D-5C22-4C9A-878E-552B301ADEB3}"/>
                </a:ext>
              </a:extLst>
            </p:cNvPr>
            <p:cNvSpPr/>
            <p:nvPr/>
          </p:nvSpPr>
          <p:spPr>
            <a:xfrm>
              <a:off x="5554273" y="3854023"/>
              <a:ext cx="2924708" cy="2035055"/>
            </a:xfrm>
            <a:prstGeom prst="roundRect">
              <a:avLst>
                <a:gd name="adj" fmla="val 2812"/>
              </a:avLst>
            </a:prstGeom>
            <a:solidFill>
              <a:schemeClr val="bg1"/>
            </a:solidFill>
            <a:ln w="1905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ïSļíḓé">
              <a:extLst>
                <a:ext uri="{FF2B5EF4-FFF2-40B4-BE49-F238E27FC236}">
                  <a16:creationId xmlns:a16="http://schemas.microsoft.com/office/drawing/2014/main" xmlns="" id="{210C37EA-CA29-4720-8ECF-173C3F44D38A}"/>
                </a:ext>
              </a:extLst>
            </p:cNvPr>
            <p:cNvSpPr/>
            <p:nvPr/>
          </p:nvSpPr>
          <p:spPr>
            <a:xfrm>
              <a:off x="5554272" y="3854023"/>
              <a:ext cx="2924708" cy="726581"/>
            </a:xfrm>
            <a:custGeom>
              <a:avLst/>
              <a:gdLst>
                <a:gd name="connsiteX0" fmla="*/ 59437 w 5070764"/>
                <a:gd name="connsiteY0" fmla="*/ 0 h 1139679"/>
                <a:gd name="connsiteX1" fmla="*/ 5011327 w 5070764"/>
                <a:gd name="connsiteY1" fmla="*/ 0 h 1139679"/>
                <a:gd name="connsiteX2" fmla="*/ 5070764 w 5070764"/>
                <a:gd name="connsiteY2" fmla="*/ 59437 h 1139679"/>
                <a:gd name="connsiteX3" fmla="*/ 5070764 w 5070764"/>
                <a:gd name="connsiteY3" fmla="*/ 631768 h 1139679"/>
                <a:gd name="connsiteX4" fmla="*/ 5070764 w 5070764"/>
                <a:gd name="connsiteY4" fmla="*/ 871588 h 1139679"/>
                <a:gd name="connsiteX5" fmla="*/ 5070764 w 5070764"/>
                <a:gd name="connsiteY5" fmla="*/ 931025 h 1139679"/>
                <a:gd name="connsiteX6" fmla="*/ 5011327 w 5070764"/>
                <a:gd name="connsiteY6" fmla="*/ 931025 h 1139679"/>
                <a:gd name="connsiteX7" fmla="*/ 882651 w 5070764"/>
                <a:gd name="connsiteY7" fmla="*/ 931025 h 1139679"/>
                <a:gd name="connsiteX8" fmla="*/ 870358 w 5070764"/>
                <a:gd name="connsiteY8" fmla="*/ 959950 h 1139679"/>
                <a:gd name="connsiteX9" fmla="*/ 704269 w 5070764"/>
                <a:gd name="connsiteY9" fmla="*/ 1123012 h 1139679"/>
                <a:gd name="connsiteX10" fmla="*/ 621980 w 5070764"/>
                <a:gd name="connsiteY10" fmla="*/ 1122256 h 1139679"/>
                <a:gd name="connsiteX11" fmla="*/ 458918 w 5070764"/>
                <a:gd name="connsiteY11" fmla="*/ 956168 h 1139679"/>
                <a:gd name="connsiteX12" fmla="*/ 446313 w 5070764"/>
                <a:gd name="connsiteY12" fmla="*/ 936801 h 1139679"/>
                <a:gd name="connsiteX13" fmla="*/ 445244 w 5070764"/>
                <a:gd name="connsiteY13" fmla="*/ 931025 h 1139679"/>
                <a:gd name="connsiteX14" fmla="*/ 59437 w 5070764"/>
                <a:gd name="connsiteY14" fmla="*/ 931025 h 1139679"/>
                <a:gd name="connsiteX15" fmla="*/ 0 w 5070764"/>
                <a:gd name="connsiteY15" fmla="*/ 931025 h 1139679"/>
                <a:gd name="connsiteX16" fmla="*/ 0 w 5070764"/>
                <a:gd name="connsiteY16" fmla="*/ 871588 h 1139679"/>
                <a:gd name="connsiteX17" fmla="*/ 0 w 5070764"/>
                <a:gd name="connsiteY17" fmla="*/ 631768 h 1139679"/>
                <a:gd name="connsiteX18" fmla="*/ 0 w 5070764"/>
                <a:gd name="connsiteY18" fmla="*/ 59437 h 1139679"/>
                <a:gd name="connsiteX19" fmla="*/ 59437 w 5070764"/>
                <a:gd name="connsiteY19" fmla="*/ 0 h 1139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070764" h="1139679">
                  <a:moveTo>
                    <a:pt x="59437" y="0"/>
                  </a:moveTo>
                  <a:lnTo>
                    <a:pt x="5011327" y="0"/>
                  </a:lnTo>
                  <a:cubicBezTo>
                    <a:pt x="5044153" y="0"/>
                    <a:pt x="5070764" y="26611"/>
                    <a:pt x="5070764" y="59437"/>
                  </a:cubicBezTo>
                  <a:lnTo>
                    <a:pt x="5070764" y="631768"/>
                  </a:lnTo>
                  <a:lnTo>
                    <a:pt x="5070764" y="871588"/>
                  </a:lnTo>
                  <a:lnTo>
                    <a:pt x="5070764" y="931025"/>
                  </a:lnTo>
                  <a:lnTo>
                    <a:pt x="5011327" y="931025"/>
                  </a:lnTo>
                  <a:lnTo>
                    <a:pt x="882651" y="931025"/>
                  </a:lnTo>
                  <a:lnTo>
                    <a:pt x="870358" y="959950"/>
                  </a:lnTo>
                  <a:lnTo>
                    <a:pt x="704269" y="1123012"/>
                  </a:lnTo>
                  <a:cubicBezTo>
                    <a:pt x="681337" y="1145527"/>
                    <a:pt x="644494" y="1145188"/>
                    <a:pt x="621980" y="1122256"/>
                  </a:cubicBezTo>
                  <a:lnTo>
                    <a:pt x="458918" y="956168"/>
                  </a:lnTo>
                  <a:cubicBezTo>
                    <a:pt x="453290" y="950435"/>
                    <a:pt x="449089" y="943832"/>
                    <a:pt x="446313" y="936801"/>
                  </a:cubicBezTo>
                  <a:lnTo>
                    <a:pt x="445244" y="931025"/>
                  </a:lnTo>
                  <a:lnTo>
                    <a:pt x="59437" y="931025"/>
                  </a:lnTo>
                  <a:lnTo>
                    <a:pt x="0" y="931025"/>
                  </a:lnTo>
                  <a:lnTo>
                    <a:pt x="0" y="871588"/>
                  </a:lnTo>
                  <a:lnTo>
                    <a:pt x="0" y="631768"/>
                  </a:lnTo>
                  <a:lnTo>
                    <a:pt x="0" y="59437"/>
                  </a:lnTo>
                  <a:cubicBezTo>
                    <a:pt x="0" y="26611"/>
                    <a:pt x="26611" y="0"/>
                    <a:pt x="59437" y="0"/>
                  </a:cubicBezTo>
                  <a:close/>
                </a:path>
              </a:pathLst>
            </a:custGeom>
            <a:solidFill>
              <a:srgbClr val="E7EAEB"/>
            </a:solidFill>
            <a:ln>
              <a:noFill/>
            </a:ln>
            <a:effectLst>
              <a:outerShdw dist="508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b="1" i="1" dirty="0">
                  <a:solidFill>
                    <a:schemeClr val="tx1"/>
                  </a:solidFill>
                </a:rPr>
                <a:t>02.Text here</a:t>
              </a:r>
              <a:endParaRPr lang="zh-CN" altLang="en-US" b="1" i="1" dirty="0">
                <a:solidFill>
                  <a:schemeClr val="tx1"/>
                </a:solidFill>
              </a:endParaRPr>
            </a:p>
          </p:txBody>
        </p:sp>
        <p:sp>
          <p:nvSpPr>
            <p:cNvPr id="17" name="î$ḻïdé">
              <a:extLst>
                <a:ext uri="{FF2B5EF4-FFF2-40B4-BE49-F238E27FC236}">
                  <a16:creationId xmlns:a16="http://schemas.microsoft.com/office/drawing/2014/main" xmlns="" id="{67FF5623-6159-4893-9EA8-7DC703625DAB}"/>
                </a:ext>
              </a:extLst>
            </p:cNvPr>
            <p:cNvSpPr/>
            <p:nvPr/>
          </p:nvSpPr>
          <p:spPr>
            <a:xfrm>
              <a:off x="6273243" y="4887502"/>
              <a:ext cx="2205737" cy="635542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8" name="iŝlîḋé">
              <a:extLst>
                <a:ext uri="{FF2B5EF4-FFF2-40B4-BE49-F238E27FC236}">
                  <a16:creationId xmlns:a16="http://schemas.microsoft.com/office/drawing/2014/main" xmlns="" id="{94F81D42-F816-4563-9F8D-8AEF2F470605}"/>
                </a:ext>
              </a:extLst>
            </p:cNvPr>
            <p:cNvSpPr/>
            <p:nvPr/>
          </p:nvSpPr>
          <p:spPr>
            <a:xfrm>
              <a:off x="5671951" y="4943019"/>
              <a:ext cx="483613" cy="524509"/>
            </a:xfrm>
            <a:custGeom>
              <a:avLst/>
              <a:gdLst>
                <a:gd name="connsiteX0" fmla="*/ 546381 w 557893"/>
                <a:gd name="connsiteY0" fmla="*/ 346236 h 605070"/>
                <a:gd name="connsiteX1" fmla="*/ 547615 w 557893"/>
                <a:gd name="connsiteY1" fmla="*/ 346236 h 605070"/>
                <a:gd name="connsiteX2" fmla="*/ 557863 w 557893"/>
                <a:gd name="connsiteY2" fmla="*/ 357510 h 605070"/>
                <a:gd name="connsiteX3" fmla="*/ 554352 w 557893"/>
                <a:gd name="connsiteY3" fmla="*/ 433777 h 605070"/>
                <a:gd name="connsiteX4" fmla="*/ 548374 w 557893"/>
                <a:gd name="connsiteY4" fmla="*/ 445146 h 605070"/>
                <a:gd name="connsiteX5" fmla="*/ 544484 w 557893"/>
                <a:gd name="connsiteY5" fmla="*/ 446283 h 605070"/>
                <a:gd name="connsiteX6" fmla="*/ 536987 w 557893"/>
                <a:gd name="connsiteY6" fmla="*/ 441736 h 605070"/>
                <a:gd name="connsiteX7" fmla="*/ 513359 w 557893"/>
                <a:gd name="connsiteY7" fmla="*/ 418334 h 605070"/>
                <a:gd name="connsiteX8" fmla="*/ 504629 w 557893"/>
                <a:gd name="connsiteY8" fmla="*/ 427051 h 605070"/>
                <a:gd name="connsiteX9" fmla="*/ 432320 w 557893"/>
                <a:gd name="connsiteY9" fmla="*/ 499244 h 605070"/>
                <a:gd name="connsiteX10" fmla="*/ 425868 w 557893"/>
                <a:gd name="connsiteY10" fmla="*/ 505686 h 605070"/>
                <a:gd name="connsiteX11" fmla="*/ 410115 w 557893"/>
                <a:gd name="connsiteY11" fmla="*/ 521413 h 605070"/>
                <a:gd name="connsiteX12" fmla="*/ 335720 w 557893"/>
                <a:gd name="connsiteY12" fmla="*/ 595691 h 605070"/>
                <a:gd name="connsiteX13" fmla="*/ 331354 w 557893"/>
                <a:gd name="connsiteY13" fmla="*/ 600049 h 605070"/>
                <a:gd name="connsiteX14" fmla="*/ 319208 w 557893"/>
                <a:gd name="connsiteY14" fmla="*/ 605070 h 605070"/>
                <a:gd name="connsiteX15" fmla="*/ 307062 w 557893"/>
                <a:gd name="connsiteY15" fmla="*/ 600049 h 605070"/>
                <a:gd name="connsiteX16" fmla="*/ 302792 w 557893"/>
                <a:gd name="connsiteY16" fmla="*/ 595691 h 605070"/>
                <a:gd name="connsiteX17" fmla="*/ 286945 w 557893"/>
                <a:gd name="connsiteY17" fmla="*/ 579963 h 605070"/>
                <a:gd name="connsiteX18" fmla="*/ 212549 w 557893"/>
                <a:gd name="connsiteY18" fmla="*/ 505686 h 605070"/>
                <a:gd name="connsiteX19" fmla="*/ 208943 w 557893"/>
                <a:gd name="connsiteY19" fmla="*/ 501991 h 605070"/>
                <a:gd name="connsiteX20" fmla="*/ 130846 w 557893"/>
                <a:gd name="connsiteY20" fmla="*/ 579963 h 605070"/>
                <a:gd name="connsiteX21" fmla="*/ 118700 w 557893"/>
                <a:gd name="connsiteY21" fmla="*/ 584985 h 605070"/>
                <a:gd name="connsiteX22" fmla="*/ 106554 w 557893"/>
                <a:gd name="connsiteY22" fmla="*/ 579963 h 605070"/>
                <a:gd name="connsiteX23" fmla="*/ 102283 w 557893"/>
                <a:gd name="connsiteY23" fmla="*/ 575605 h 605070"/>
                <a:gd name="connsiteX24" fmla="*/ 102283 w 557893"/>
                <a:gd name="connsiteY24" fmla="*/ 551257 h 605070"/>
                <a:gd name="connsiteX25" fmla="*/ 192431 w 557893"/>
                <a:gd name="connsiteY25" fmla="*/ 461158 h 605070"/>
                <a:gd name="connsiteX26" fmla="*/ 196797 w 557893"/>
                <a:gd name="connsiteY26" fmla="*/ 456894 h 605070"/>
                <a:gd name="connsiteX27" fmla="*/ 208943 w 557893"/>
                <a:gd name="connsiteY27" fmla="*/ 451873 h 605070"/>
                <a:gd name="connsiteX28" fmla="*/ 221089 w 557893"/>
                <a:gd name="connsiteY28" fmla="*/ 456894 h 605070"/>
                <a:gd name="connsiteX29" fmla="*/ 225359 w 557893"/>
                <a:gd name="connsiteY29" fmla="*/ 461158 h 605070"/>
                <a:gd name="connsiteX30" fmla="*/ 241206 w 557893"/>
                <a:gd name="connsiteY30" fmla="*/ 476979 h 605070"/>
                <a:gd name="connsiteX31" fmla="*/ 315602 w 557893"/>
                <a:gd name="connsiteY31" fmla="*/ 551257 h 605070"/>
                <a:gd name="connsiteX32" fmla="*/ 319208 w 557893"/>
                <a:gd name="connsiteY32" fmla="*/ 554952 h 605070"/>
                <a:gd name="connsiteX33" fmla="*/ 381458 w 557893"/>
                <a:gd name="connsiteY33" fmla="*/ 492801 h 605070"/>
                <a:gd name="connsiteX34" fmla="*/ 397305 w 557893"/>
                <a:gd name="connsiteY34" fmla="*/ 476979 h 605070"/>
                <a:gd name="connsiteX35" fmla="*/ 403758 w 557893"/>
                <a:gd name="connsiteY35" fmla="*/ 470537 h 605070"/>
                <a:gd name="connsiteX36" fmla="*/ 476161 w 557893"/>
                <a:gd name="connsiteY36" fmla="*/ 398439 h 605070"/>
                <a:gd name="connsiteX37" fmla="*/ 484986 w 557893"/>
                <a:gd name="connsiteY37" fmla="*/ 389533 h 605070"/>
                <a:gd name="connsiteX38" fmla="*/ 460788 w 557893"/>
                <a:gd name="connsiteY38" fmla="*/ 365563 h 605070"/>
                <a:gd name="connsiteX39" fmla="*/ 457752 w 557893"/>
                <a:gd name="connsiteY39" fmla="*/ 355236 h 605070"/>
                <a:gd name="connsiteX40" fmla="*/ 468000 w 557893"/>
                <a:gd name="connsiteY40" fmla="*/ 349931 h 605070"/>
                <a:gd name="connsiteX41" fmla="*/ 546381 w 557893"/>
                <a:gd name="connsiteY41" fmla="*/ 346236 h 605070"/>
                <a:gd name="connsiteX42" fmla="*/ 278625 w 557893"/>
                <a:gd name="connsiteY42" fmla="*/ 278352 h 605070"/>
                <a:gd name="connsiteX43" fmla="*/ 371816 w 557893"/>
                <a:gd name="connsiteY43" fmla="*/ 329810 h 605070"/>
                <a:gd name="connsiteX44" fmla="*/ 412053 w 557893"/>
                <a:gd name="connsiteY44" fmla="*/ 405338 h 605070"/>
                <a:gd name="connsiteX45" fmla="*/ 412148 w 557893"/>
                <a:gd name="connsiteY45" fmla="*/ 405717 h 605070"/>
                <a:gd name="connsiteX46" fmla="*/ 412148 w 557893"/>
                <a:gd name="connsiteY46" fmla="*/ 408086 h 605070"/>
                <a:gd name="connsiteX47" fmla="*/ 412243 w 557893"/>
                <a:gd name="connsiteY47" fmla="*/ 412919 h 605070"/>
                <a:gd name="connsiteX48" fmla="*/ 379123 w 557893"/>
                <a:gd name="connsiteY48" fmla="*/ 445992 h 605070"/>
                <a:gd name="connsiteX49" fmla="*/ 372670 w 557893"/>
                <a:gd name="connsiteY49" fmla="*/ 452436 h 605070"/>
                <a:gd name="connsiteX50" fmla="*/ 356822 w 557893"/>
                <a:gd name="connsiteY50" fmla="*/ 468262 h 605070"/>
                <a:gd name="connsiteX51" fmla="*/ 319147 w 557893"/>
                <a:gd name="connsiteY51" fmla="*/ 505884 h 605070"/>
                <a:gd name="connsiteX52" fmla="*/ 265623 w 557893"/>
                <a:gd name="connsiteY52" fmla="*/ 452436 h 605070"/>
                <a:gd name="connsiteX53" fmla="*/ 249775 w 557893"/>
                <a:gd name="connsiteY53" fmla="*/ 436705 h 605070"/>
                <a:gd name="connsiteX54" fmla="*/ 245505 w 557893"/>
                <a:gd name="connsiteY54" fmla="*/ 432346 h 605070"/>
                <a:gd name="connsiteX55" fmla="*/ 208779 w 557893"/>
                <a:gd name="connsiteY55" fmla="*/ 417184 h 605070"/>
                <a:gd name="connsiteX56" fmla="*/ 172148 w 557893"/>
                <a:gd name="connsiteY56" fmla="*/ 432346 h 605070"/>
                <a:gd name="connsiteX57" fmla="*/ 167782 w 557893"/>
                <a:gd name="connsiteY57" fmla="*/ 436705 h 605070"/>
                <a:gd name="connsiteX58" fmla="*/ 89490 w 557893"/>
                <a:gd name="connsiteY58" fmla="*/ 514887 h 605070"/>
                <a:gd name="connsiteX59" fmla="*/ 190 w 557893"/>
                <a:gd name="connsiteY59" fmla="*/ 514792 h 605070"/>
                <a:gd name="connsiteX60" fmla="*/ 0 w 557893"/>
                <a:gd name="connsiteY60" fmla="*/ 405433 h 605070"/>
                <a:gd name="connsiteX61" fmla="*/ 40237 w 557893"/>
                <a:gd name="connsiteY61" fmla="*/ 329904 h 605070"/>
                <a:gd name="connsiteX62" fmla="*/ 133429 w 557893"/>
                <a:gd name="connsiteY62" fmla="*/ 278447 h 605070"/>
                <a:gd name="connsiteX63" fmla="*/ 172527 w 557893"/>
                <a:gd name="connsiteY63" fmla="*/ 401926 h 605070"/>
                <a:gd name="connsiteX64" fmla="*/ 195398 w 557893"/>
                <a:gd name="connsiteY64" fmla="*/ 337201 h 605070"/>
                <a:gd name="connsiteX65" fmla="*/ 205932 w 557893"/>
                <a:gd name="connsiteY65" fmla="*/ 278447 h 605070"/>
                <a:gd name="connsiteX66" fmla="*/ 206121 w 557893"/>
                <a:gd name="connsiteY66" fmla="*/ 278447 h 605070"/>
                <a:gd name="connsiteX67" fmla="*/ 206406 w 557893"/>
                <a:gd name="connsiteY67" fmla="*/ 278447 h 605070"/>
                <a:gd name="connsiteX68" fmla="*/ 216940 w 557893"/>
                <a:gd name="connsiteY68" fmla="*/ 337201 h 605070"/>
                <a:gd name="connsiteX69" fmla="*/ 239811 w 557893"/>
                <a:gd name="connsiteY69" fmla="*/ 401926 h 605070"/>
                <a:gd name="connsiteX70" fmla="*/ 406730 w 557893"/>
                <a:gd name="connsiteY70" fmla="*/ 85850 h 605070"/>
                <a:gd name="connsiteX71" fmla="*/ 412614 w 557893"/>
                <a:gd name="connsiteY71" fmla="*/ 85850 h 605070"/>
                <a:gd name="connsiteX72" fmla="*/ 426185 w 557893"/>
                <a:gd name="connsiteY72" fmla="*/ 99398 h 605070"/>
                <a:gd name="connsiteX73" fmla="*/ 435770 w 557893"/>
                <a:gd name="connsiteY73" fmla="*/ 110483 h 605070"/>
                <a:gd name="connsiteX74" fmla="*/ 456838 w 557893"/>
                <a:gd name="connsiteY74" fmla="*/ 116641 h 605070"/>
                <a:gd name="connsiteX75" fmla="*/ 460728 w 557893"/>
                <a:gd name="connsiteY75" fmla="*/ 124788 h 605070"/>
                <a:gd name="connsiteX76" fmla="*/ 455509 w 557893"/>
                <a:gd name="connsiteY76" fmla="*/ 142221 h 605070"/>
                <a:gd name="connsiteX77" fmla="*/ 446778 w 557893"/>
                <a:gd name="connsiteY77" fmla="*/ 145821 h 605070"/>
                <a:gd name="connsiteX78" fmla="*/ 413563 w 557893"/>
                <a:gd name="connsiteY78" fmla="*/ 139284 h 605070"/>
                <a:gd name="connsiteX79" fmla="*/ 404642 w 557893"/>
                <a:gd name="connsiteY79" fmla="*/ 141084 h 605070"/>
                <a:gd name="connsiteX80" fmla="*/ 401511 w 557893"/>
                <a:gd name="connsiteY80" fmla="*/ 163443 h 605070"/>
                <a:gd name="connsiteX81" fmla="*/ 415936 w 557893"/>
                <a:gd name="connsiteY81" fmla="*/ 171496 h 605070"/>
                <a:gd name="connsiteX82" fmla="*/ 442223 w 557893"/>
                <a:gd name="connsiteY82" fmla="*/ 183338 h 605070"/>
                <a:gd name="connsiteX83" fmla="*/ 457407 w 557893"/>
                <a:gd name="connsiteY83" fmla="*/ 255152 h 605070"/>
                <a:gd name="connsiteX84" fmla="*/ 431214 w 557893"/>
                <a:gd name="connsiteY84" fmla="*/ 271921 h 605070"/>
                <a:gd name="connsiteX85" fmla="*/ 424951 w 557893"/>
                <a:gd name="connsiteY85" fmla="*/ 280258 h 605070"/>
                <a:gd name="connsiteX86" fmla="*/ 424951 w 557893"/>
                <a:gd name="connsiteY86" fmla="*/ 294185 h 605070"/>
                <a:gd name="connsiteX87" fmla="*/ 418688 w 557893"/>
                <a:gd name="connsiteY87" fmla="*/ 300627 h 605070"/>
                <a:gd name="connsiteX88" fmla="*/ 403693 w 557893"/>
                <a:gd name="connsiteY88" fmla="*/ 300627 h 605070"/>
                <a:gd name="connsiteX89" fmla="*/ 397240 w 557893"/>
                <a:gd name="connsiteY89" fmla="*/ 293806 h 605070"/>
                <a:gd name="connsiteX90" fmla="*/ 397050 w 557893"/>
                <a:gd name="connsiteY90" fmla="*/ 283669 h 605070"/>
                <a:gd name="connsiteX91" fmla="*/ 389648 w 557893"/>
                <a:gd name="connsiteY91" fmla="*/ 274668 h 605070"/>
                <a:gd name="connsiteX92" fmla="*/ 362886 w 557893"/>
                <a:gd name="connsiteY92" fmla="*/ 267089 h 605070"/>
                <a:gd name="connsiteX93" fmla="*/ 357192 w 557893"/>
                <a:gd name="connsiteY93" fmla="*/ 255246 h 605070"/>
                <a:gd name="connsiteX94" fmla="*/ 361653 w 557893"/>
                <a:gd name="connsiteY94" fmla="*/ 239804 h 605070"/>
                <a:gd name="connsiteX95" fmla="*/ 370668 w 557893"/>
                <a:gd name="connsiteY95" fmla="*/ 236014 h 605070"/>
                <a:gd name="connsiteX96" fmla="*/ 400277 w 557893"/>
                <a:gd name="connsiteY96" fmla="*/ 244920 h 605070"/>
                <a:gd name="connsiteX97" fmla="*/ 419732 w 557893"/>
                <a:gd name="connsiteY97" fmla="*/ 242362 h 605070"/>
                <a:gd name="connsiteX98" fmla="*/ 423243 w 557893"/>
                <a:gd name="connsiteY98" fmla="*/ 215929 h 605070"/>
                <a:gd name="connsiteX99" fmla="*/ 412234 w 557893"/>
                <a:gd name="connsiteY99" fmla="*/ 209487 h 605070"/>
                <a:gd name="connsiteX100" fmla="*/ 382056 w 557893"/>
                <a:gd name="connsiteY100" fmla="*/ 196033 h 605070"/>
                <a:gd name="connsiteX101" fmla="*/ 357857 w 557893"/>
                <a:gd name="connsiteY101" fmla="*/ 155105 h 605070"/>
                <a:gd name="connsiteX102" fmla="*/ 390882 w 557893"/>
                <a:gd name="connsiteY102" fmla="*/ 113230 h 605070"/>
                <a:gd name="connsiteX103" fmla="*/ 399138 w 557893"/>
                <a:gd name="connsiteY103" fmla="*/ 102051 h 605070"/>
                <a:gd name="connsiteX104" fmla="*/ 399138 w 557893"/>
                <a:gd name="connsiteY104" fmla="*/ 93429 h 605070"/>
                <a:gd name="connsiteX105" fmla="*/ 406730 w 557893"/>
                <a:gd name="connsiteY105" fmla="*/ 85850 h 605070"/>
                <a:gd name="connsiteX106" fmla="*/ 205945 w 557893"/>
                <a:gd name="connsiteY106" fmla="*/ 50 h 605070"/>
                <a:gd name="connsiteX107" fmla="*/ 302823 w 557893"/>
                <a:gd name="connsiteY107" fmla="*/ 99179 h 605070"/>
                <a:gd name="connsiteX108" fmla="*/ 206514 w 557893"/>
                <a:gd name="connsiteY108" fmla="*/ 250620 h 605070"/>
                <a:gd name="connsiteX109" fmla="*/ 205945 w 557893"/>
                <a:gd name="connsiteY109" fmla="*/ 250620 h 605070"/>
                <a:gd name="connsiteX110" fmla="*/ 205281 w 557893"/>
                <a:gd name="connsiteY110" fmla="*/ 250620 h 605070"/>
                <a:gd name="connsiteX111" fmla="*/ 108972 w 557893"/>
                <a:gd name="connsiteY111" fmla="*/ 99179 h 605070"/>
                <a:gd name="connsiteX112" fmla="*/ 205945 w 557893"/>
                <a:gd name="connsiteY112" fmla="*/ 50 h 605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557893" h="605070">
                  <a:moveTo>
                    <a:pt x="546381" y="346236"/>
                  </a:moveTo>
                  <a:lnTo>
                    <a:pt x="547615" y="346236"/>
                  </a:lnTo>
                  <a:cubicBezTo>
                    <a:pt x="555112" y="346236"/>
                    <a:pt x="558243" y="349647"/>
                    <a:pt x="557863" y="357510"/>
                  </a:cubicBezTo>
                  <a:cubicBezTo>
                    <a:pt x="556725" y="382901"/>
                    <a:pt x="555491" y="408386"/>
                    <a:pt x="554352" y="433777"/>
                  </a:cubicBezTo>
                  <a:cubicBezTo>
                    <a:pt x="554068" y="438420"/>
                    <a:pt x="553024" y="442588"/>
                    <a:pt x="548374" y="445146"/>
                  </a:cubicBezTo>
                  <a:cubicBezTo>
                    <a:pt x="546856" y="445904"/>
                    <a:pt x="545622" y="446283"/>
                    <a:pt x="544484" y="446283"/>
                  </a:cubicBezTo>
                  <a:cubicBezTo>
                    <a:pt x="541257" y="446283"/>
                    <a:pt x="539170" y="443915"/>
                    <a:pt x="536987" y="441736"/>
                  </a:cubicBezTo>
                  <a:lnTo>
                    <a:pt x="513359" y="418334"/>
                  </a:lnTo>
                  <a:lnTo>
                    <a:pt x="504629" y="427051"/>
                  </a:lnTo>
                  <a:lnTo>
                    <a:pt x="432320" y="499244"/>
                  </a:lnTo>
                  <a:lnTo>
                    <a:pt x="425868" y="505686"/>
                  </a:lnTo>
                  <a:lnTo>
                    <a:pt x="410115" y="521413"/>
                  </a:lnTo>
                  <a:lnTo>
                    <a:pt x="335720" y="595691"/>
                  </a:lnTo>
                  <a:lnTo>
                    <a:pt x="331354" y="600049"/>
                  </a:lnTo>
                  <a:cubicBezTo>
                    <a:pt x="328128" y="603459"/>
                    <a:pt x="323668" y="605070"/>
                    <a:pt x="319208" y="605070"/>
                  </a:cubicBezTo>
                  <a:cubicBezTo>
                    <a:pt x="314843" y="605070"/>
                    <a:pt x="310478" y="603459"/>
                    <a:pt x="307062" y="600049"/>
                  </a:cubicBezTo>
                  <a:lnTo>
                    <a:pt x="302792" y="595691"/>
                  </a:lnTo>
                  <a:lnTo>
                    <a:pt x="286945" y="579963"/>
                  </a:lnTo>
                  <a:lnTo>
                    <a:pt x="212549" y="505686"/>
                  </a:lnTo>
                  <a:lnTo>
                    <a:pt x="208943" y="501991"/>
                  </a:lnTo>
                  <a:lnTo>
                    <a:pt x="130846" y="579963"/>
                  </a:lnTo>
                  <a:cubicBezTo>
                    <a:pt x="127525" y="583374"/>
                    <a:pt x="123160" y="584985"/>
                    <a:pt x="118700" y="584985"/>
                  </a:cubicBezTo>
                  <a:cubicBezTo>
                    <a:pt x="114240" y="584985"/>
                    <a:pt x="109970" y="583374"/>
                    <a:pt x="106554" y="579963"/>
                  </a:cubicBezTo>
                  <a:lnTo>
                    <a:pt x="102283" y="575605"/>
                  </a:lnTo>
                  <a:cubicBezTo>
                    <a:pt x="95546" y="568973"/>
                    <a:pt x="95546" y="557983"/>
                    <a:pt x="102283" y="551257"/>
                  </a:cubicBezTo>
                  <a:lnTo>
                    <a:pt x="192431" y="461158"/>
                  </a:lnTo>
                  <a:lnTo>
                    <a:pt x="196797" y="456894"/>
                  </a:lnTo>
                  <a:cubicBezTo>
                    <a:pt x="200023" y="453483"/>
                    <a:pt x="204483" y="451873"/>
                    <a:pt x="208943" y="451873"/>
                  </a:cubicBezTo>
                  <a:cubicBezTo>
                    <a:pt x="213308" y="451873"/>
                    <a:pt x="217673" y="453483"/>
                    <a:pt x="221089" y="456894"/>
                  </a:cubicBezTo>
                  <a:lnTo>
                    <a:pt x="225359" y="461158"/>
                  </a:lnTo>
                  <a:lnTo>
                    <a:pt x="241206" y="476979"/>
                  </a:lnTo>
                  <a:lnTo>
                    <a:pt x="315602" y="551257"/>
                  </a:lnTo>
                  <a:lnTo>
                    <a:pt x="319208" y="554952"/>
                  </a:lnTo>
                  <a:lnTo>
                    <a:pt x="381458" y="492801"/>
                  </a:lnTo>
                  <a:lnTo>
                    <a:pt x="397305" y="476979"/>
                  </a:lnTo>
                  <a:lnTo>
                    <a:pt x="403758" y="470537"/>
                  </a:lnTo>
                  <a:lnTo>
                    <a:pt x="476161" y="398439"/>
                  </a:lnTo>
                  <a:lnTo>
                    <a:pt x="484986" y="389533"/>
                  </a:lnTo>
                  <a:cubicBezTo>
                    <a:pt x="476730" y="381764"/>
                    <a:pt x="468759" y="373616"/>
                    <a:pt x="460788" y="365563"/>
                  </a:cubicBezTo>
                  <a:cubicBezTo>
                    <a:pt x="458036" y="362816"/>
                    <a:pt x="455474" y="359974"/>
                    <a:pt x="457752" y="355236"/>
                  </a:cubicBezTo>
                  <a:cubicBezTo>
                    <a:pt x="459934" y="350310"/>
                    <a:pt x="464015" y="350120"/>
                    <a:pt x="468000" y="349931"/>
                  </a:cubicBezTo>
                  <a:cubicBezTo>
                    <a:pt x="494095" y="348605"/>
                    <a:pt x="520286" y="347468"/>
                    <a:pt x="546381" y="346236"/>
                  </a:cubicBezTo>
                  <a:close/>
                  <a:moveTo>
                    <a:pt x="278625" y="278352"/>
                  </a:moveTo>
                  <a:cubicBezTo>
                    <a:pt x="278625" y="278352"/>
                    <a:pt x="327877" y="302233"/>
                    <a:pt x="371816" y="329810"/>
                  </a:cubicBezTo>
                  <a:cubicBezTo>
                    <a:pt x="404936" y="350469"/>
                    <a:pt x="411104" y="373023"/>
                    <a:pt x="412053" y="405338"/>
                  </a:cubicBezTo>
                  <a:cubicBezTo>
                    <a:pt x="412148" y="405433"/>
                    <a:pt x="412148" y="405622"/>
                    <a:pt x="412148" y="405717"/>
                  </a:cubicBezTo>
                  <a:lnTo>
                    <a:pt x="412148" y="408086"/>
                  </a:lnTo>
                  <a:cubicBezTo>
                    <a:pt x="412243" y="409602"/>
                    <a:pt x="412243" y="411308"/>
                    <a:pt x="412243" y="412919"/>
                  </a:cubicBezTo>
                  <a:lnTo>
                    <a:pt x="379123" y="445992"/>
                  </a:lnTo>
                  <a:lnTo>
                    <a:pt x="372670" y="452436"/>
                  </a:lnTo>
                  <a:lnTo>
                    <a:pt x="356822" y="468262"/>
                  </a:lnTo>
                  <a:lnTo>
                    <a:pt x="319147" y="505884"/>
                  </a:lnTo>
                  <a:lnTo>
                    <a:pt x="265623" y="452436"/>
                  </a:lnTo>
                  <a:lnTo>
                    <a:pt x="249775" y="436705"/>
                  </a:lnTo>
                  <a:lnTo>
                    <a:pt x="245505" y="432346"/>
                  </a:lnTo>
                  <a:cubicBezTo>
                    <a:pt x="235730" y="422680"/>
                    <a:pt x="222729" y="417184"/>
                    <a:pt x="208779" y="417184"/>
                  </a:cubicBezTo>
                  <a:cubicBezTo>
                    <a:pt x="194923" y="417184"/>
                    <a:pt x="181827" y="422680"/>
                    <a:pt x="172148" y="432346"/>
                  </a:cubicBezTo>
                  <a:lnTo>
                    <a:pt x="167782" y="436705"/>
                  </a:lnTo>
                  <a:lnTo>
                    <a:pt x="89490" y="514887"/>
                  </a:lnTo>
                  <a:lnTo>
                    <a:pt x="190" y="514792"/>
                  </a:lnTo>
                  <a:lnTo>
                    <a:pt x="0" y="405433"/>
                  </a:lnTo>
                  <a:cubicBezTo>
                    <a:pt x="949" y="373118"/>
                    <a:pt x="7117" y="350753"/>
                    <a:pt x="40237" y="329904"/>
                  </a:cubicBezTo>
                  <a:cubicBezTo>
                    <a:pt x="84271" y="302233"/>
                    <a:pt x="133429" y="278447"/>
                    <a:pt x="133429" y="278447"/>
                  </a:cubicBezTo>
                  <a:lnTo>
                    <a:pt x="172527" y="401926"/>
                  </a:lnTo>
                  <a:lnTo>
                    <a:pt x="195398" y="337201"/>
                  </a:lnTo>
                  <a:cubicBezTo>
                    <a:pt x="155255" y="281384"/>
                    <a:pt x="198340" y="278636"/>
                    <a:pt x="205932" y="278447"/>
                  </a:cubicBezTo>
                  <a:lnTo>
                    <a:pt x="206121" y="278447"/>
                  </a:lnTo>
                  <a:lnTo>
                    <a:pt x="206406" y="278447"/>
                  </a:lnTo>
                  <a:cubicBezTo>
                    <a:pt x="214093" y="278636"/>
                    <a:pt x="256988" y="281384"/>
                    <a:pt x="216940" y="337201"/>
                  </a:cubicBezTo>
                  <a:lnTo>
                    <a:pt x="239811" y="401926"/>
                  </a:lnTo>
                  <a:close/>
                  <a:moveTo>
                    <a:pt x="406730" y="85850"/>
                  </a:moveTo>
                  <a:lnTo>
                    <a:pt x="412614" y="85850"/>
                  </a:lnTo>
                  <a:cubicBezTo>
                    <a:pt x="426185" y="85850"/>
                    <a:pt x="426185" y="85850"/>
                    <a:pt x="426185" y="99398"/>
                  </a:cubicBezTo>
                  <a:cubicBezTo>
                    <a:pt x="426280" y="108967"/>
                    <a:pt x="426280" y="108967"/>
                    <a:pt x="435770" y="110483"/>
                  </a:cubicBezTo>
                  <a:cubicBezTo>
                    <a:pt x="443172" y="111619"/>
                    <a:pt x="450100" y="113799"/>
                    <a:pt x="456838" y="116641"/>
                  </a:cubicBezTo>
                  <a:cubicBezTo>
                    <a:pt x="460444" y="118346"/>
                    <a:pt x="461867" y="120809"/>
                    <a:pt x="460728" y="124788"/>
                  </a:cubicBezTo>
                  <a:cubicBezTo>
                    <a:pt x="458925" y="130568"/>
                    <a:pt x="457407" y="136347"/>
                    <a:pt x="455509" y="142221"/>
                  </a:cubicBezTo>
                  <a:cubicBezTo>
                    <a:pt x="453801" y="147621"/>
                    <a:pt x="451998" y="148379"/>
                    <a:pt x="446778" y="145821"/>
                  </a:cubicBezTo>
                  <a:cubicBezTo>
                    <a:pt x="436339" y="140800"/>
                    <a:pt x="425141" y="138621"/>
                    <a:pt x="413563" y="139284"/>
                  </a:cubicBezTo>
                  <a:cubicBezTo>
                    <a:pt x="410526" y="139379"/>
                    <a:pt x="407489" y="139757"/>
                    <a:pt x="404642" y="141084"/>
                  </a:cubicBezTo>
                  <a:cubicBezTo>
                    <a:pt x="394583" y="145442"/>
                    <a:pt x="392875" y="156621"/>
                    <a:pt x="401511" y="163443"/>
                  </a:cubicBezTo>
                  <a:cubicBezTo>
                    <a:pt x="405781" y="166853"/>
                    <a:pt x="410716" y="169317"/>
                    <a:pt x="415936" y="171496"/>
                  </a:cubicBezTo>
                  <a:cubicBezTo>
                    <a:pt x="424761" y="175191"/>
                    <a:pt x="433777" y="178696"/>
                    <a:pt x="442223" y="183338"/>
                  </a:cubicBezTo>
                  <a:cubicBezTo>
                    <a:pt x="469175" y="198307"/>
                    <a:pt x="476387" y="232130"/>
                    <a:pt x="457407" y="255152"/>
                  </a:cubicBezTo>
                  <a:cubicBezTo>
                    <a:pt x="450574" y="263489"/>
                    <a:pt x="441654" y="268984"/>
                    <a:pt x="431214" y="271921"/>
                  </a:cubicBezTo>
                  <a:cubicBezTo>
                    <a:pt x="426659" y="273152"/>
                    <a:pt x="424666" y="275616"/>
                    <a:pt x="424951" y="280258"/>
                  </a:cubicBezTo>
                  <a:cubicBezTo>
                    <a:pt x="425141" y="284900"/>
                    <a:pt x="424951" y="289448"/>
                    <a:pt x="424951" y="294185"/>
                  </a:cubicBezTo>
                  <a:cubicBezTo>
                    <a:pt x="424951" y="298353"/>
                    <a:pt x="422768" y="300438"/>
                    <a:pt x="418688" y="300627"/>
                  </a:cubicBezTo>
                  <a:cubicBezTo>
                    <a:pt x="413658" y="300722"/>
                    <a:pt x="408628" y="300722"/>
                    <a:pt x="403693" y="300627"/>
                  </a:cubicBezTo>
                  <a:cubicBezTo>
                    <a:pt x="399328" y="300438"/>
                    <a:pt x="397240" y="298069"/>
                    <a:pt x="397240" y="293806"/>
                  </a:cubicBezTo>
                  <a:cubicBezTo>
                    <a:pt x="397050" y="290490"/>
                    <a:pt x="397050" y="287079"/>
                    <a:pt x="397050" y="283669"/>
                  </a:cubicBezTo>
                  <a:cubicBezTo>
                    <a:pt x="397050" y="276184"/>
                    <a:pt x="396861" y="275805"/>
                    <a:pt x="389648" y="274668"/>
                  </a:cubicBezTo>
                  <a:cubicBezTo>
                    <a:pt x="380348" y="273342"/>
                    <a:pt x="371427" y="271163"/>
                    <a:pt x="362886" y="267089"/>
                  </a:cubicBezTo>
                  <a:cubicBezTo>
                    <a:pt x="356243" y="263963"/>
                    <a:pt x="355579" y="262163"/>
                    <a:pt x="357192" y="255246"/>
                  </a:cubicBezTo>
                  <a:cubicBezTo>
                    <a:pt x="358616" y="250036"/>
                    <a:pt x="360039" y="244920"/>
                    <a:pt x="361653" y="239804"/>
                  </a:cubicBezTo>
                  <a:cubicBezTo>
                    <a:pt x="363551" y="233930"/>
                    <a:pt x="365164" y="233172"/>
                    <a:pt x="370668" y="236014"/>
                  </a:cubicBezTo>
                  <a:cubicBezTo>
                    <a:pt x="379968" y="240846"/>
                    <a:pt x="389838" y="243593"/>
                    <a:pt x="400277" y="244920"/>
                  </a:cubicBezTo>
                  <a:cubicBezTo>
                    <a:pt x="406920" y="245772"/>
                    <a:pt x="413563" y="245014"/>
                    <a:pt x="419732" y="242362"/>
                  </a:cubicBezTo>
                  <a:cubicBezTo>
                    <a:pt x="431214" y="237435"/>
                    <a:pt x="433018" y="224077"/>
                    <a:pt x="423243" y="215929"/>
                  </a:cubicBezTo>
                  <a:cubicBezTo>
                    <a:pt x="420016" y="213276"/>
                    <a:pt x="416220" y="211287"/>
                    <a:pt x="412234" y="209487"/>
                  </a:cubicBezTo>
                  <a:cubicBezTo>
                    <a:pt x="402175" y="205129"/>
                    <a:pt x="391641" y="201718"/>
                    <a:pt x="382056" y="196033"/>
                  </a:cubicBezTo>
                  <a:cubicBezTo>
                    <a:pt x="366587" y="186654"/>
                    <a:pt x="356718" y="173864"/>
                    <a:pt x="357857" y="155105"/>
                  </a:cubicBezTo>
                  <a:cubicBezTo>
                    <a:pt x="359280" y="133694"/>
                    <a:pt x="371238" y="120336"/>
                    <a:pt x="390882" y="113230"/>
                  </a:cubicBezTo>
                  <a:cubicBezTo>
                    <a:pt x="398948" y="110388"/>
                    <a:pt x="399138" y="110483"/>
                    <a:pt x="399138" y="102051"/>
                  </a:cubicBezTo>
                  <a:cubicBezTo>
                    <a:pt x="399138" y="99114"/>
                    <a:pt x="398948" y="96366"/>
                    <a:pt x="399138" y="93429"/>
                  </a:cubicBezTo>
                  <a:cubicBezTo>
                    <a:pt x="399233" y="87082"/>
                    <a:pt x="400372" y="85945"/>
                    <a:pt x="406730" y="85850"/>
                  </a:cubicBezTo>
                  <a:close/>
                  <a:moveTo>
                    <a:pt x="205945" y="50"/>
                  </a:moveTo>
                  <a:cubicBezTo>
                    <a:pt x="214105" y="-329"/>
                    <a:pt x="298173" y="-1087"/>
                    <a:pt x="302823" y="99179"/>
                  </a:cubicBezTo>
                  <a:cubicBezTo>
                    <a:pt x="302823" y="99179"/>
                    <a:pt x="319238" y="249483"/>
                    <a:pt x="206514" y="250620"/>
                  </a:cubicBezTo>
                  <a:lnTo>
                    <a:pt x="205945" y="250620"/>
                  </a:lnTo>
                  <a:lnTo>
                    <a:pt x="205281" y="250620"/>
                  </a:lnTo>
                  <a:cubicBezTo>
                    <a:pt x="92652" y="249483"/>
                    <a:pt x="108972" y="99179"/>
                    <a:pt x="108972" y="99179"/>
                  </a:cubicBezTo>
                  <a:cubicBezTo>
                    <a:pt x="113527" y="-1087"/>
                    <a:pt x="197690" y="-329"/>
                    <a:pt x="205945" y="5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9" name="îṣ1ïḋê">
              <a:extLst>
                <a:ext uri="{FF2B5EF4-FFF2-40B4-BE49-F238E27FC236}">
                  <a16:creationId xmlns:a16="http://schemas.microsoft.com/office/drawing/2014/main" xmlns="" id="{57EF6A39-E229-460C-B30D-805DDBC053B8}"/>
                </a:ext>
              </a:extLst>
            </p:cNvPr>
            <p:cNvSpPr/>
            <p:nvPr/>
          </p:nvSpPr>
          <p:spPr>
            <a:xfrm>
              <a:off x="8594192" y="3854023"/>
              <a:ext cx="2924708" cy="2035055"/>
            </a:xfrm>
            <a:prstGeom prst="roundRect">
              <a:avLst>
                <a:gd name="adj" fmla="val 2812"/>
              </a:avLst>
            </a:prstGeom>
            <a:solidFill>
              <a:schemeClr val="bg1"/>
            </a:solidFill>
            <a:ln w="1905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0" name="î$ḷíḓê">
              <a:extLst>
                <a:ext uri="{FF2B5EF4-FFF2-40B4-BE49-F238E27FC236}">
                  <a16:creationId xmlns:a16="http://schemas.microsoft.com/office/drawing/2014/main" xmlns="" id="{6E6F6BB9-6A98-45C4-BB33-BFF440E52EAD}"/>
                </a:ext>
              </a:extLst>
            </p:cNvPr>
            <p:cNvSpPr/>
            <p:nvPr/>
          </p:nvSpPr>
          <p:spPr>
            <a:xfrm>
              <a:off x="8594191" y="3854023"/>
              <a:ext cx="2924708" cy="726581"/>
            </a:xfrm>
            <a:custGeom>
              <a:avLst/>
              <a:gdLst>
                <a:gd name="connsiteX0" fmla="*/ 59437 w 5070764"/>
                <a:gd name="connsiteY0" fmla="*/ 0 h 1139679"/>
                <a:gd name="connsiteX1" fmla="*/ 5011327 w 5070764"/>
                <a:gd name="connsiteY1" fmla="*/ 0 h 1139679"/>
                <a:gd name="connsiteX2" fmla="*/ 5070764 w 5070764"/>
                <a:gd name="connsiteY2" fmla="*/ 59437 h 1139679"/>
                <a:gd name="connsiteX3" fmla="*/ 5070764 w 5070764"/>
                <a:gd name="connsiteY3" fmla="*/ 631768 h 1139679"/>
                <a:gd name="connsiteX4" fmla="*/ 5070764 w 5070764"/>
                <a:gd name="connsiteY4" fmla="*/ 871588 h 1139679"/>
                <a:gd name="connsiteX5" fmla="*/ 5070764 w 5070764"/>
                <a:gd name="connsiteY5" fmla="*/ 931025 h 1139679"/>
                <a:gd name="connsiteX6" fmla="*/ 5011327 w 5070764"/>
                <a:gd name="connsiteY6" fmla="*/ 931025 h 1139679"/>
                <a:gd name="connsiteX7" fmla="*/ 882651 w 5070764"/>
                <a:gd name="connsiteY7" fmla="*/ 931025 h 1139679"/>
                <a:gd name="connsiteX8" fmla="*/ 870358 w 5070764"/>
                <a:gd name="connsiteY8" fmla="*/ 959950 h 1139679"/>
                <a:gd name="connsiteX9" fmla="*/ 704269 w 5070764"/>
                <a:gd name="connsiteY9" fmla="*/ 1123012 h 1139679"/>
                <a:gd name="connsiteX10" fmla="*/ 621980 w 5070764"/>
                <a:gd name="connsiteY10" fmla="*/ 1122256 h 1139679"/>
                <a:gd name="connsiteX11" fmla="*/ 458918 w 5070764"/>
                <a:gd name="connsiteY11" fmla="*/ 956168 h 1139679"/>
                <a:gd name="connsiteX12" fmla="*/ 446313 w 5070764"/>
                <a:gd name="connsiteY12" fmla="*/ 936801 h 1139679"/>
                <a:gd name="connsiteX13" fmla="*/ 445244 w 5070764"/>
                <a:gd name="connsiteY13" fmla="*/ 931025 h 1139679"/>
                <a:gd name="connsiteX14" fmla="*/ 59437 w 5070764"/>
                <a:gd name="connsiteY14" fmla="*/ 931025 h 1139679"/>
                <a:gd name="connsiteX15" fmla="*/ 0 w 5070764"/>
                <a:gd name="connsiteY15" fmla="*/ 931025 h 1139679"/>
                <a:gd name="connsiteX16" fmla="*/ 0 w 5070764"/>
                <a:gd name="connsiteY16" fmla="*/ 871588 h 1139679"/>
                <a:gd name="connsiteX17" fmla="*/ 0 w 5070764"/>
                <a:gd name="connsiteY17" fmla="*/ 631768 h 1139679"/>
                <a:gd name="connsiteX18" fmla="*/ 0 w 5070764"/>
                <a:gd name="connsiteY18" fmla="*/ 59437 h 1139679"/>
                <a:gd name="connsiteX19" fmla="*/ 59437 w 5070764"/>
                <a:gd name="connsiteY19" fmla="*/ 0 h 1139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070764" h="1139679">
                  <a:moveTo>
                    <a:pt x="59437" y="0"/>
                  </a:moveTo>
                  <a:lnTo>
                    <a:pt x="5011327" y="0"/>
                  </a:lnTo>
                  <a:cubicBezTo>
                    <a:pt x="5044153" y="0"/>
                    <a:pt x="5070764" y="26611"/>
                    <a:pt x="5070764" y="59437"/>
                  </a:cubicBezTo>
                  <a:lnTo>
                    <a:pt x="5070764" y="631768"/>
                  </a:lnTo>
                  <a:lnTo>
                    <a:pt x="5070764" y="871588"/>
                  </a:lnTo>
                  <a:lnTo>
                    <a:pt x="5070764" y="931025"/>
                  </a:lnTo>
                  <a:lnTo>
                    <a:pt x="5011327" y="931025"/>
                  </a:lnTo>
                  <a:lnTo>
                    <a:pt x="882651" y="931025"/>
                  </a:lnTo>
                  <a:lnTo>
                    <a:pt x="870358" y="959950"/>
                  </a:lnTo>
                  <a:lnTo>
                    <a:pt x="704269" y="1123012"/>
                  </a:lnTo>
                  <a:cubicBezTo>
                    <a:pt x="681337" y="1145527"/>
                    <a:pt x="644494" y="1145188"/>
                    <a:pt x="621980" y="1122256"/>
                  </a:cubicBezTo>
                  <a:lnTo>
                    <a:pt x="458918" y="956168"/>
                  </a:lnTo>
                  <a:cubicBezTo>
                    <a:pt x="453290" y="950435"/>
                    <a:pt x="449089" y="943832"/>
                    <a:pt x="446313" y="936801"/>
                  </a:cubicBezTo>
                  <a:lnTo>
                    <a:pt x="445244" y="931025"/>
                  </a:lnTo>
                  <a:lnTo>
                    <a:pt x="59437" y="931025"/>
                  </a:lnTo>
                  <a:lnTo>
                    <a:pt x="0" y="931025"/>
                  </a:lnTo>
                  <a:lnTo>
                    <a:pt x="0" y="871588"/>
                  </a:lnTo>
                  <a:lnTo>
                    <a:pt x="0" y="631768"/>
                  </a:lnTo>
                  <a:lnTo>
                    <a:pt x="0" y="59437"/>
                  </a:lnTo>
                  <a:cubicBezTo>
                    <a:pt x="0" y="26611"/>
                    <a:pt x="26611" y="0"/>
                    <a:pt x="59437" y="0"/>
                  </a:cubicBezTo>
                  <a:close/>
                </a:path>
              </a:pathLst>
            </a:custGeom>
            <a:solidFill>
              <a:srgbClr val="E7EAEB"/>
            </a:solidFill>
            <a:ln>
              <a:noFill/>
            </a:ln>
            <a:effectLst>
              <a:outerShdw dist="508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b="1" i="1" dirty="0">
                  <a:solidFill>
                    <a:schemeClr val="tx1"/>
                  </a:solidFill>
                </a:rPr>
                <a:t>03.Text here</a:t>
              </a:r>
              <a:endParaRPr lang="zh-CN" altLang="en-US" b="1" i="1" dirty="0">
                <a:solidFill>
                  <a:schemeClr val="tx1"/>
                </a:solidFill>
              </a:endParaRPr>
            </a:p>
          </p:txBody>
        </p:sp>
        <p:sp>
          <p:nvSpPr>
            <p:cNvPr id="21" name="íṩļiďè">
              <a:extLst>
                <a:ext uri="{FF2B5EF4-FFF2-40B4-BE49-F238E27FC236}">
                  <a16:creationId xmlns:a16="http://schemas.microsoft.com/office/drawing/2014/main" xmlns="" id="{9096483C-81D6-4DC5-A65E-D38BC37BF89E}"/>
                </a:ext>
              </a:extLst>
            </p:cNvPr>
            <p:cNvSpPr/>
            <p:nvPr/>
          </p:nvSpPr>
          <p:spPr>
            <a:xfrm>
              <a:off x="9313162" y="4887502"/>
              <a:ext cx="2205737" cy="635542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2" name="î$lîḓe">
              <a:extLst>
                <a:ext uri="{FF2B5EF4-FFF2-40B4-BE49-F238E27FC236}">
                  <a16:creationId xmlns:a16="http://schemas.microsoft.com/office/drawing/2014/main" xmlns="" id="{457C1F04-808C-4AD9-BFEF-106EA0FC4918}"/>
                </a:ext>
              </a:extLst>
            </p:cNvPr>
            <p:cNvSpPr/>
            <p:nvPr/>
          </p:nvSpPr>
          <p:spPr>
            <a:xfrm>
              <a:off x="8711871" y="4943019"/>
              <a:ext cx="483613" cy="524509"/>
            </a:xfrm>
            <a:custGeom>
              <a:avLst/>
              <a:gdLst>
                <a:gd name="connsiteX0" fmla="*/ 546381 w 557893"/>
                <a:gd name="connsiteY0" fmla="*/ 346236 h 605070"/>
                <a:gd name="connsiteX1" fmla="*/ 547615 w 557893"/>
                <a:gd name="connsiteY1" fmla="*/ 346236 h 605070"/>
                <a:gd name="connsiteX2" fmla="*/ 557863 w 557893"/>
                <a:gd name="connsiteY2" fmla="*/ 357510 h 605070"/>
                <a:gd name="connsiteX3" fmla="*/ 554352 w 557893"/>
                <a:gd name="connsiteY3" fmla="*/ 433777 h 605070"/>
                <a:gd name="connsiteX4" fmla="*/ 548374 w 557893"/>
                <a:gd name="connsiteY4" fmla="*/ 445146 h 605070"/>
                <a:gd name="connsiteX5" fmla="*/ 544484 w 557893"/>
                <a:gd name="connsiteY5" fmla="*/ 446283 h 605070"/>
                <a:gd name="connsiteX6" fmla="*/ 536987 w 557893"/>
                <a:gd name="connsiteY6" fmla="*/ 441736 h 605070"/>
                <a:gd name="connsiteX7" fmla="*/ 513359 w 557893"/>
                <a:gd name="connsiteY7" fmla="*/ 418334 h 605070"/>
                <a:gd name="connsiteX8" fmla="*/ 504629 w 557893"/>
                <a:gd name="connsiteY8" fmla="*/ 427051 h 605070"/>
                <a:gd name="connsiteX9" fmla="*/ 432320 w 557893"/>
                <a:gd name="connsiteY9" fmla="*/ 499244 h 605070"/>
                <a:gd name="connsiteX10" fmla="*/ 425868 w 557893"/>
                <a:gd name="connsiteY10" fmla="*/ 505686 h 605070"/>
                <a:gd name="connsiteX11" fmla="*/ 410115 w 557893"/>
                <a:gd name="connsiteY11" fmla="*/ 521413 h 605070"/>
                <a:gd name="connsiteX12" fmla="*/ 335720 w 557893"/>
                <a:gd name="connsiteY12" fmla="*/ 595691 h 605070"/>
                <a:gd name="connsiteX13" fmla="*/ 331354 w 557893"/>
                <a:gd name="connsiteY13" fmla="*/ 600049 h 605070"/>
                <a:gd name="connsiteX14" fmla="*/ 319208 w 557893"/>
                <a:gd name="connsiteY14" fmla="*/ 605070 h 605070"/>
                <a:gd name="connsiteX15" fmla="*/ 307062 w 557893"/>
                <a:gd name="connsiteY15" fmla="*/ 600049 h 605070"/>
                <a:gd name="connsiteX16" fmla="*/ 302792 w 557893"/>
                <a:gd name="connsiteY16" fmla="*/ 595691 h 605070"/>
                <a:gd name="connsiteX17" fmla="*/ 286945 w 557893"/>
                <a:gd name="connsiteY17" fmla="*/ 579963 h 605070"/>
                <a:gd name="connsiteX18" fmla="*/ 212549 w 557893"/>
                <a:gd name="connsiteY18" fmla="*/ 505686 h 605070"/>
                <a:gd name="connsiteX19" fmla="*/ 208943 w 557893"/>
                <a:gd name="connsiteY19" fmla="*/ 501991 h 605070"/>
                <a:gd name="connsiteX20" fmla="*/ 130846 w 557893"/>
                <a:gd name="connsiteY20" fmla="*/ 579963 h 605070"/>
                <a:gd name="connsiteX21" fmla="*/ 118700 w 557893"/>
                <a:gd name="connsiteY21" fmla="*/ 584985 h 605070"/>
                <a:gd name="connsiteX22" fmla="*/ 106554 w 557893"/>
                <a:gd name="connsiteY22" fmla="*/ 579963 h 605070"/>
                <a:gd name="connsiteX23" fmla="*/ 102283 w 557893"/>
                <a:gd name="connsiteY23" fmla="*/ 575605 h 605070"/>
                <a:gd name="connsiteX24" fmla="*/ 102283 w 557893"/>
                <a:gd name="connsiteY24" fmla="*/ 551257 h 605070"/>
                <a:gd name="connsiteX25" fmla="*/ 192431 w 557893"/>
                <a:gd name="connsiteY25" fmla="*/ 461158 h 605070"/>
                <a:gd name="connsiteX26" fmla="*/ 196797 w 557893"/>
                <a:gd name="connsiteY26" fmla="*/ 456894 h 605070"/>
                <a:gd name="connsiteX27" fmla="*/ 208943 w 557893"/>
                <a:gd name="connsiteY27" fmla="*/ 451873 h 605070"/>
                <a:gd name="connsiteX28" fmla="*/ 221089 w 557893"/>
                <a:gd name="connsiteY28" fmla="*/ 456894 h 605070"/>
                <a:gd name="connsiteX29" fmla="*/ 225359 w 557893"/>
                <a:gd name="connsiteY29" fmla="*/ 461158 h 605070"/>
                <a:gd name="connsiteX30" fmla="*/ 241206 w 557893"/>
                <a:gd name="connsiteY30" fmla="*/ 476979 h 605070"/>
                <a:gd name="connsiteX31" fmla="*/ 315602 w 557893"/>
                <a:gd name="connsiteY31" fmla="*/ 551257 h 605070"/>
                <a:gd name="connsiteX32" fmla="*/ 319208 w 557893"/>
                <a:gd name="connsiteY32" fmla="*/ 554952 h 605070"/>
                <a:gd name="connsiteX33" fmla="*/ 381458 w 557893"/>
                <a:gd name="connsiteY33" fmla="*/ 492801 h 605070"/>
                <a:gd name="connsiteX34" fmla="*/ 397305 w 557893"/>
                <a:gd name="connsiteY34" fmla="*/ 476979 h 605070"/>
                <a:gd name="connsiteX35" fmla="*/ 403758 w 557893"/>
                <a:gd name="connsiteY35" fmla="*/ 470537 h 605070"/>
                <a:gd name="connsiteX36" fmla="*/ 476161 w 557893"/>
                <a:gd name="connsiteY36" fmla="*/ 398439 h 605070"/>
                <a:gd name="connsiteX37" fmla="*/ 484986 w 557893"/>
                <a:gd name="connsiteY37" fmla="*/ 389533 h 605070"/>
                <a:gd name="connsiteX38" fmla="*/ 460788 w 557893"/>
                <a:gd name="connsiteY38" fmla="*/ 365563 h 605070"/>
                <a:gd name="connsiteX39" fmla="*/ 457752 w 557893"/>
                <a:gd name="connsiteY39" fmla="*/ 355236 h 605070"/>
                <a:gd name="connsiteX40" fmla="*/ 468000 w 557893"/>
                <a:gd name="connsiteY40" fmla="*/ 349931 h 605070"/>
                <a:gd name="connsiteX41" fmla="*/ 546381 w 557893"/>
                <a:gd name="connsiteY41" fmla="*/ 346236 h 605070"/>
                <a:gd name="connsiteX42" fmla="*/ 278625 w 557893"/>
                <a:gd name="connsiteY42" fmla="*/ 278352 h 605070"/>
                <a:gd name="connsiteX43" fmla="*/ 371816 w 557893"/>
                <a:gd name="connsiteY43" fmla="*/ 329810 h 605070"/>
                <a:gd name="connsiteX44" fmla="*/ 412053 w 557893"/>
                <a:gd name="connsiteY44" fmla="*/ 405338 h 605070"/>
                <a:gd name="connsiteX45" fmla="*/ 412148 w 557893"/>
                <a:gd name="connsiteY45" fmla="*/ 405717 h 605070"/>
                <a:gd name="connsiteX46" fmla="*/ 412148 w 557893"/>
                <a:gd name="connsiteY46" fmla="*/ 408086 h 605070"/>
                <a:gd name="connsiteX47" fmla="*/ 412243 w 557893"/>
                <a:gd name="connsiteY47" fmla="*/ 412919 h 605070"/>
                <a:gd name="connsiteX48" fmla="*/ 379123 w 557893"/>
                <a:gd name="connsiteY48" fmla="*/ 445992 h 605070"/>
                <a:gd name="connsiteX49" fmla="*/ 372670 w 557893"/>
                <a:gd name="connsiteY49" fmla="*/ 452436 h 605070"/>
                <a:gd name="connsiteX50" fmla="*/ 356822 w 557893"/>
                <a:gd name="connsiteY50" fmla="*/ 468262 h 605070"/>
                <a:gd name="connsiteX51" fmla="*/ 319147 w 557893"/>
                <a:gd name="connsiteY51" fmla="*/ 505884 h 605070"/>
                <a:gd name="connsiteX52" fmla="*/ 265623 w 557893"/>
                <a:gd name="connsiteY52" fmla="*/ 452436 h 605070"/>
                <a:gd name="connsiteX53" fmla="*/ 249775 w 557893"/>
                <a:gd name="connsiteY53" fmla="*/ 436705 h 605070"/>
                <a:gd name="connsiteX54" fmla="*/ 245505 w 557893"/>
                <a:gd name="connsiteY54" fmla="*/ 432346 h 605070"/>
                <a:gd name="connsiteX55" fmla="*/ 208779 w 557893"/>
                <a:gd name="connsiteY55" fmla="*/ 417184 h 605070"/>
                <a:gd name="connsiteX56" fmla="*/ 172148 w 557893"/>
                <a:gd name="connsiteY56" fmla="*/ 432346 h 605070"/>
                <a:gd name="connsiteX57" fmla="*/ 167782 w 557893"/>
                <a:gd name="connsiteY57" fmla="*/ 436705 h 605070"/>
                <a:gd name="connsiteX58" fmla="*/ 89490 w 557893"/>
                <a:gd name="connsiteY58" fmla="*/ 514887 h 605070"/>
                <a:gd name="connsiteX59" fmla="*/ 190 w 557893"/>
                <a:gd name="connsiteY59" fmla="*/ 514792 h 605070"/>
                <a:gd name="connsiteX60" fmla="*/ 0 w 557893"/>
                <a:gd name="connsiteY60" fmla="*/ 405433 h 605070"/>
                <a:gd name="connsiteX61" fmla="*/ 40237 w 557893"/>
                <a:gd name="connsiteY61" fmla="*/ 329904 h 605070"/>
                <a:gd name="connsiteX62" fmla="*/ 133429 w 557893"/>
                <a:gd name="connsiteY62" fmla="*/ 278447 h 605070"/>
                <a:gd name="connsiteX63" fmla="*/ 172527 w 557893"/>
                <a:gd name="connsiteY63" fmla="*/ 401926 h 605070"/>
                <a:gd name="connsiteX64" fmla="*/ 195398 w 557893"/>
                <a:gd name="connsiteY64" fmla="*/ 337201 h 605070"/>
                <a:gd name="connsiteX65" fmla="*/ 205932 w 557893"/>
                <a:gd name="connsiteY65" fmla="*/ 278447 h 605070"/>
                <a:gd name="connsiteX66" fmla="*/ 206121 w 557893"/>
                <a:gd name="connsiteY66" fmla="*/ 278447 h 605070"/>
                <a:gd name="connsiteX67" fmla="*/ 206406 w 557893"/>
                <a:gd name="connsiteY67" fmla="*/ 278447 h 605070"/>
                <a:gd name="connsiteX68" fmla="*/ 216940 w 557893"/>
                <a:gd name="connsiteY68" fmla="*/ 337201 h 605070"/>
                <a:gd name="connsiteX69" fmla="*/ 239811 w 557893"/>
                <a:gd name="connsiteY69" fmla="*/ 401926 h 605070"/>
                <a:gd name="connsiteX70" fmla="*/ 406730 w 557893"/>
                <a:gd name="connsiteY70" fmla="*/ 85850 h 605070"/>
                <a:gd name="connsiteX71" fmla="*/ 412614 w 557893"/>
                <a:gd name="connsiteY71" fmla="*/ 85850 h 605070"/>
                <a:gd name="connsiteX72" fmla="*/ 426185 w 557893"/>
                <a:gd name="connsiteY72" fmla="*/ 99398 h 605070"/>
                <a:gd name="connsiteX73" fmla="*/ 435770 w 557893"/>
                <a:gd name="connsiteY73" fmla="*/ 110483 h 605070"/>
                <a:gd name="connsiteX74" fmla="*/ 456838 w 557893"/>
                <a:gd name="connsiteY74" fmla="*/ 116641 h 605070"/>
                <a:gd name="connsiteX75" fmla="*/ 460728 w 557893"/>
                <a:gd name="connsiteY75" fmla="*/ 124788 h 605070"/>
                <a:gd name="connsiteX76" fmla="*/ 455509 w 557893"/>
                <a:gd name="connsiteY76" fmla="*/ 142221 h 605070"/>
                <a:gd name="connsiteX77" fmla="*/ 446778 w 557893"/>
                <a:gd name="connsiteY77" fmla="*/ 145821 h 605070"/>
                <a:gd name="connsiteX78" fmla="*/ 413563 w 557893"/>
                <a:gd name="connsiteY78" fmla="*/ 139284 h 605070"/>
                <a:gd name="connsiteX79" fmla="*/ 404642 w 557893"/>
                <a:gd name="connsiteY79" fmla="*/ 141084 h 605070"/>
                <a:gd name="connsiteX80" fmla="*/ 401511 w 557893"/>
                <a:gd name="connsiteY80" fmla="*/ 163443 h 605070"/>
                <a:gd name="connsiteX81" fmla="*/ 415936 w 557893"/>
                <a:gd name="connsiteY81" fmla="*/ 171496 h 605070"/>
                <a:gd name="connsiteX82" fmla="*/ 442223 w 557893"/>
                <a:gd name="connsiteY82" fmla="*/ 183338 h 605070"/>
                <a:gd name="connsiteX83" fmla="*/ 457407 w 557893"/>
                <a:gd name="connsiteY83" fmla="*/ 255152 h 605070"/>
                <a:gd name="connsiteX84" fmla="*/ 431214 w 557893"/>
                <a:gd name="connsiteY84" fmla="*/ 271921 h 605070"/>
                <a:gd name="connsiteX85" fmla="*/ 424951 w 557893"/>
                <a:gd name="connsiteY85" fmla="*/ 280258 h 605070"/>
                <a:gd name="connsiteX86" fmla="*/ 424951 w 557893"/>
                <a:gd name="connsiteY86" fmla="*/ 294185 h 605070"/>
                <a:gd name="connsiteX87" fmla="*/ 418688 w 557893"/>
                <a:gd name="connsiteY87" fmla="*/ 300627 h 605070"/>
                <a:gd name="connsiteX88" fmla="*/ 403693 w 557893"/>
                <a:gd name="connsiteY88" fmla="*/ 300627 h 605070"/>
                <a:gd name="connsiteX89" fmla="*/ 397240 w 557893"/>
                <a:gd name="connsiteY89" fmla="*/ 293806 h 605070"/>
                <a:gd name="connsiteX90" fmla="*/ 397050 w 557893"/>
                <a:gd name="connsiteY90" fmla="*/ 283669 h 605070"/>
                <a:gd name="connsiteX91" fmla="*/ 389648 w 557893"/>
                <a:gd name="connsiteY91" fmla="*/ 274668 h 605070"/>
                <a:gd name="connsiteX92" fmla="*/ 362886 w 557893"/>
                <a:gd name="connsiteY92" fmla="*/ 267089 h 605070"/>
                <a:gd name="connsiteX93" fmla="*/ 357192 w 557893"/>
                <a:gd name="connsiteY93" fmla="*/ 255246 h 605070"/>
                <a:gd name="connsiteX94" fmla="*/ 361653 w 557893"/>
                <a:gd name="connsiteY94" fmla="*/ 239804 h 605070"/>
                <a:gd name="connsiteX95" fmla="*/ 370668 w 557893"/>
                <a:gd name="connsiteY95" fmla="*/ 236014 h 605070"/>
                <a:gd name="connsiteX96" fmla="*/ 400277 w 557893"/>
                <a:gd name="connsiteY96" fmla="*/ 244920 h 605070"/>
                <a:gd name="connsiteX97" fmla="*/ 419732 w 557893"/>
                <a:gd name="connsiteY97" fmla="*/ 242362 h 605070"/>
                <a:gd name="connsiteX98" fmla="*/ 423243 w 557893"/>
                <a:gd name="connsiteY98" fmla="*/ 215929 h 605070"/>
                <a:gd name="connsiteX99" fmla="*/ 412234 w 557893"/>
                <a:gd name="connsiteY99" fmla="*/ 209487 h 605070"/>
                <a:gd name="connsiteX100" fmla="*/ 382056 w 557893"/>
                <a:gd name="connsiteY100" fmla="*/ 196033 h 605070"/>
                <a:gd name="connsiteX101" fmla="*/ 357857 w 557893"/>
                <a:gd name="connsiteY101" fmla="*/ 155105 h 605070"/>
                <a:gd name="connsiteX102" fmla="*/ 390882 w 557893"/>
                <a:gd name="connsiteY102" fmla="*/ 113230 h 605070"/>
                <a:gd name="connsiteX103" fmla="*/ 399138 w 557893"/>
                <a:gd name="connsiteY103" fmla="*/ 102051 h 605070"/>
                <a:gd name="connsiteX104" fmla="*/ 399138 w 557893"/>
                <a:gd name="connsiteY104" fmla="*/ 93429 h 605070"/>
                <a:gd name="connsiteX105" fmla="*/ 406730 w 557893"/>
                <a:gd name="connsiteY105" fmla="*/ 85850 h 605070"/>
                <a:gd name="connsiteX106" fmla="*/ 205945 w 557893"/>
                <a:gd name="connsiteY106" fmla="*/ 50 h 605070"/>
                <a:gd name="connsiteX107" fmla="*/ 302823 w 557893"/>
                <a:gd name="connsiteY107" fmla="*/ 99179 h 605070"/>
                <a:gd name="connsiteX108" fmla="*/ 206514 w 557893"/>
                <a:gd name="connsiteY108" fmla="*/ 250620 h 605070"/>
                <a:gd name="connsiteX109" fmla="*/ 205945 w 557893"/>
                <a:gd name="connsiteY109" fmla="*/ 250620 h 605070"/>
                <a:gd name="connsiteX110" fmla="*/ 205281 w 557893"/>
                <a:gd name="connsiteY110" fmla="*/ 250620 h 605070"/>
                <a:gd name="connsiteX111" fmla="*/ 108972 w 557893"/>
                <a:gd name="connsiteY111" fmla="*/ 99179 h 605070"/>
                <a:gd name="connsiteX112" fmla="*/ 205945 w 557893"/>
                <a:gd name="connsiteY112" fmla="*/ 50 h 605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557893" h="605070">
                  <a:moveTo>
                    <a:pt x="546381" y="346236"/>
                  </a:moveTo>
                  <a:lnTo>
                    <a:pt x="547615" y="346236"/>
                  </a:lnTo>
                  <a:cubicBezTo>
                    <a:pt x="555112" y="346236"/>
                    <a:pt x="558243" y="349647"/>
                    <a:pt x="557863" y="357510"/>
                  </a:cubicBezTo>
                  <a:cubicBezTo>
                    <a:pt x="556725" y="382901"/>
                    <a:pt x="555491" y="408386"/>
                    <a:pt x="554352" y="433777"/>
                  </a:cubicBezTo>
                  <a:cubicBezTo>
                    <a:pt x="554068" y="438420"/>
                    <a:pt x="553024" y="442588"/>
                    <a:pt x="548374" y="445146"/>
                  </a:cubicBezTo>
                  <a:cubicBezTo>
                    <a:pt x="546856" y="445904"/>
                    <a:pt x="545622" y="446283"/>
                    <a:pt x="544484" y="446283"/>
                  </a:cubicBezTo>
                  <a:cubicBezTo>
                    <a:pt x="541257" y="446283"/>
                    <a:pt x="539170" y="443915"/>
                    <a:pt x="536987" y="441736"/>
                  </a:cubicBezTo>
                  <a:lnTo>
                    <a:pt x="513359" y="418334"/>
                  </a:lnTo>
                  <a:lnTo>
                    <a:pt x="504629" y="427051"/>
                  </a:lnTo>
                  <a:lnTo>
                    <a:pt x="432320" y="499244"/>
                  </a:lnTo>
                  <a:lnTo>
                    <a:pt x="425868" y="505686"/>
                  </a:lnTo>
                  <a:lnTo>
                    <a:pt x="410115" y="521413"/>
                  </a:lnTo>
                  <a:lnTo>
                    <a:pt x="335720" y="595691"/>
                  </a:lnTo>
                  <a:lnTo>
                    <a:pt x="331354" y="600049"/>
                  </a:lnTo>
                  <a:cubicBezTo>
                    <a:pt x="328128" y="603459"/>
                    <a:pt x="323668" y="605070"/>
                    <a:pt x="319208" y="605070"/>
                  </a:cubicBezTo>
                  <a:cubicBezTo>
                    <a:pt x="314843" y="605070"/>
                    <a:pt x="310478" y="603459"/>
                    <a:pt x="307062" y="600049"/>
                  </a:cubicBezTo>
                  <a:lnTo>
                    <a:pt x="302792" y="595691"/>
                  </a:lnTo>
                  <a:lnTo>
                    <a:pt x="286945" y="579963"/>
                  </a:lnTo>
                  <a:lnTo>
                    <a:pt x="212549" y="505686"/>
                  </a:lnTo>
                  <a:lnTo>
                    <a:pt x="208943" y="501991"/>
                  </a:lnTo>
                  <a:lnTo>
                    <a:pt x="130846" y="579963"/>
                  </a:lnTo>
                  <a:cubicBezTo>
                    <a:pt x="127525" y="583374"/>
                    <a:pt x="123160" y="584985"/>
                    <a:pt x="118700" y="584985"/>
                  </a:cubicBezTo>
                  <a:cubicBezTo>
                    <a:pt x="114240" y="584985"/>
                    <a:pt x="109970" y="583374"/>
                    <a:pt x="106554" y="579963"/>
                  </a:cubicBezTo>
                  <a:lnTo>
                    <a:pt x="102283" y="575605"/>
                  </a:lnTo>
                  <a:cubicBezTo>
                    <a:pt x="95546" y="568973"/>
                    <a:pt x="95546" y="557983"/>
                    <a:pt x="102283" y="551257"/>
                  </a:cubicBezTo>
                  <a:lnTo>
                    <a:pt x="192431" y="461158"/>
                  </a:lnTo>
                  <a:lnTo>
                    <a:pt x="196797" y="456894"/>
                  </a:lnTo>
                  <a:cubicBezTo>
                    <a:pt x="200023" y="453483"/>
                    <a:pt x="204483" y="451873"/>
                    <a:pt x="208943" y="451873"/>
                  </a:cubicBezTo>
                  <a:cubicBezTo>
                    <a:pt x="213308" y="451873"/>
                    <a:pt x="217673" y="453483"/>
                    <a:pt x="221089" y="456894"/>
                  </a:cubicBezTo>
                  <a:lnTo>
                    <a:pt x="225359" y="461158"/>
                  </a:lnTo>
                  <a:lnTo>
                    <a:pt x="241206" y="476979"/>
                  </a:lnTo>
                  <a:lnTo>
                    <a:pt x="315602" y="551257"/>
                  </a:lnTo>
                  <a:lnTo>
                    <a:pt x="319208" y="554952"/>
                  </a:lnTo>
                  <a:lnTo>
                    <a:pt x="381458" y="492801"/>
                  </a:lnTo>
                  <a:lnTo>
                    <a:pt x="397305" y="476979"/>
                  </a:lnTo>
                  <a:lnTo>
                    <a:pt x="403758" y="470537"/>
                  </a:lnTo>
                  <a:lnTo>
                    <a:pt x="476161" y="398439"/>
                  </a:lnTo>
                  <a:lnTo>
                    <a:pt x="484986" y="389533"/>
                  </a:lnTo>
                  <a:cubicBezTo>
                    <a:pt x="476730" y="381764"/>
                    <a:pt x="468759" y="373616"/>
                    <a:pt x="460788" y="365563"/>
                  </a:cubicBezTo>
                  <a:cubicBezTo>
                    <a:pt x="458036" y="362816"/>
                    <a:pt x="455474" y="359974"/>
                    <a:pt x="457752" y="355236"/>
                  </a:cubicBezTo>
                  <a:cubicBezTo>
                    <a:pt x="459934" y="350310"/>
                    <a:pt x="464015" y="350120"/>
                    <a:pt x="468000" y="349931"/>
                  </a:cubicBezTo>
                  <a:cubicBezTo>
                    <a:pt x="494095" y="348605"/>
                    <a:pt x="520286" y="347468"/>
                    <a:pt x="546381" y="346236"/>
                  </a:cubicBezTo>
                  <a:close/>
                  <a:moveTo>
                    <a:pt x="278625" y="278352"/>
                  </a:moveTo>
                  <a:cubicBezTo>
                    <a:pt x="278625" y="278352"/>
                    <a:pt x="327877" y="302233"/>
                    <a:pt x="371816" y="329810"/>
                  </a:cubicBezTo>
                  <a:cubicBezTo>
                    <a:pt x="404936" y="350469"/>
                    <a:pt x="411104" y="373023"/>
                    <a:pt x="412053" y="405338"/>
                  </a:cubicBezTo>
                  <a:cubicBezTo>
                    <a:pt x="412148" y="405433"/>
                    <a:pt x="412148" y="405622"/>
                    <a:pt x="412148" y="405717"/>
                  </a:cubicBezTo>
                  <a:lnTo>
                    <a:pt x="412148" y="408086"/>
                  </a:lnTo>
                  <a:cubicBezTo>
                    <a:pt x="412243" y="409602"/>
                    <a:pt x="412243" y="411308"/>
                    <a:pt x="412243" y="412919"/>
                  </a:cubicBezTo>
                  <a:lnTo>
                    <a:pt x="379123" y="445992"/>
                  </a:lnTo>
                  <a:lnTo>
                    <a:pt x="372670" y="452436"/>
                  </a:lnTo>
                  <a:lnTo>
                    <a:pt x="356822" y="468262"/>
                  </a:lnTo>
                  <a:lnTo>
                    <a:pt x="319147" y="505884"/>
                  </a:lnTo>
                  <a:lnTo>
                    <a:pt x="265623" y="452436"/>
                  </a:lnTo>
                  <a:lnTo>
                    <a:pt x="249775" y="436705"/>
                  </a:lnTo>
                  <a:lnTo>
                    <a:pt x="245505" y="432346"/>
                  </a:lnTo>
                  <a:cubicBezTo>
                    <a:pt x="235730" y="422680"/>
                    <a:pt x="222729" y="417184"/>
                    <a:pt x="208779" y="417184"/>
                  </a:cubicBezTo>
                  <a:cubicBezTo>
                    <a:pt x="194923" y="417184"/>
                    <a:pt x="181827" y="422680"/>
                    <a:pt x="172148" y="432346"/>
                  </a:cubicBezTo>
                  <a:lnTo>
                    <a:pt x="167782" y="436705"/>
                  </a:lnTo>
                  <a:lnTo>
                    <a:pt x="89490" y="514887"/>
                  </a:lnTo>
                  <a:lnTo>
                    <a:pt x="190" y="514792"/>
                  </a:lnTo>
                  <a:lnTo>
                    <a:pt x="0" y="405433"/>
                  </a:lnTo>
                  <a:cubicBezTo>
                    <a:pt x="949" y="373118"/>
                    <a:pt x="7117" y="350753"/>
                    <a:pt x="40237" y="329904"/>
                  </a:cubicBezTo>
                  <a:cubicBezTo>
                    <a:pt x="84271" y="302233"/>
                    <a:pt x="133429" y="278447"/>
                    <a:pt x="133429" y="278447"/>
                  </a:cubicBezTo>
                  <a:lnTo>
                    <a:pt x="172527" y="401926"/>
                  </a:lnTo>
                  <a:lnTo>
                    <a:pt x="195398" y="337201"/>
                  </a:lnTo>
                  <a:cubicBezTo>
                    <a:pt x="155255" y="281384"/>
                    <a:pt x="198340" y="278636"/>
                    <a:pt x="205932" y="278447"/>
                  </a:cubicBezTo>
                  <a:lnTo>
                    <a:pt x="206121" y="278447"/>
                  </a:lnTo>
                  <a:lnTo>
                    <a:pt x="206406" y="278447"/>
                  </a:lnTo>
                  <a:cubicBezTo>
                    <a:pt x="214093" y="278636"/>
                    <a:pt x="256988" y="281384"/>
                    <a:pt x="216940" y="337201"/>
                  </a:cubicBezTo>
                  <a:lnTo>
                    <a:pt x="239811" y="401926"/>
                  </a:lnTo>
                  <a:close/>
                  <a:moveTo>
                    <a:pt x="406730" y="85850"/>
                  </a:moveTo>
                  <a:lnTo>
                    <a:pt x="412614" y="85850"/>
                  </a:lnTo>
                  <a:cubicBezTo>
                    <a:pt x="426185" y="85850"/>
                    <a:pt x="426185" y="85850"/>
                    <a:pt x="426185" y="99398"/>
                  </a:cubicBezTo>
                  <a:cubicBezTo>
                    <a:pt x="426280" y="108967"/>
                    <a:pt x="426280" y="108967"/>
                    <a:pt x="435770" y="110483"/>
                  </a:cubicBezTo>
                  <a:cubicBezTo>
                    <a:pt x="443172" y="111619"/>
                    <a:pt x="450100" y="113799"/>
                    <a:pt x="456838" y="116641"/>
                  </a:cubicBezTo>
                  <a:cubicBezTo>
                    <a:pt x="460444" y="118346"/>
                    <a:pt x="461867" y="120809"/>
                    <a:pt x="460728" y="124788"/>
                  </a:cubicBezTo>
                  <a:cubicBezTo>
                    <a:pt x="458925" y="130568"/>
                    <a:pt x="457407" y="136347"/>
                    <a:pt x="455509" y="142221"/>
                  </a:cubicBezTo>
                  <a:cubicBezTo>
                    <a:pt x="453801" y="147621"/>
                    <a:pt x="451998" y="148379"/>
                    <a:pt x="446778" y="145821"/>
                  </a:cubicBezTo>
                  <a:cubicBezTo>
                    <a:pt x="436339" y="140800"/>
                    <a:pt x="425141" y="138621"/>
                    <a:pt x="413563" y="139284"/>
                  </a:cubicBezTo>
                  <a:cubicBezTo>
                    <a:pt x="410526" y="139379"/>
                    <a:pt x="407489" y="139757"/>
                    <a:pt x="404642" y="141084"/>
                  </a:cubicBezTo>
                  <a:cubicBezTo>
                    <a:pt x="394583" y="145442"/>
                    <a:pt x="392875" y="156621"/>
                    <a:pt x="401511" y="163443"/>
                  </a:cubicBezTo>
                  <a:cubicBezTo>
                    <a:pt x="405781" y="166853"/>
                    <a:pt x="410716" y="169317"/>
                    <a:pt x="415936" y="171496"/>
                  </a:cubicBezTo>
                  <a:cubicBezTo>
                    <a:pt x="424761" y="175191"/>
                    <a:pt x="433777" y="178696"/>
                    <a:pt x="442223" y="183338"/>
                  </a:cubicBezTo>
                  <a:cubicBezTo>
                    <a:pt x="469175" y="198307"/>
                    <a:pt x="476387" y="232130"/>
                    <a:pt x="457407" y="255152"/>
                  </a:cubicBezTo>
                  <a:cubicBezTo>
                    <a:pt x="450574" y="263489"/>
                    <a:pt x="441654" y="268984"/>
                    <a:pt x="431214" y="271921"/>
                  </a:cubicBezTo>
                  <a:cubicBezTo>
                    <a:pt x="426659" y="273152"/>
                    <a:pt x="424666" y="275616"/>
                    <a:pt x="424951" y="280258"/>
                  </a:cubicBezTo>
                  <a:cubicBezTo>
                    <a:pt x="425141" y="284900"/>
                    <a:pt x="424951" y="289448"/>
                    <a:pt x="424951" y="294185"/>
                  </a:cubicBezTo>
                  <a:cubicBezTo>
                    <a:pt x="424951" y="298353"/>
                    <a:pt x="422768" y="300438"/>
                    <a:pt x="418688" y="300627"/>
                  </a:cubicBezTo>
                  <a:cubicBezTo>
                    <a:pt x="413658" y="300722"/>
                    <a:pt x="408628" y="300722"/>
                    <a:pt x="403693" y="300627"/>
                  </a:cubicBezTo>
                  <a:cubicBezTo>
                    <a:pt x="399328" y="300438"/>
                    <a:pt x="397240" y="298069"/>
                    <a:pt x="397240" y="293806"/>
                  </a:cubicBezTo>
                  <a:cubicBezTo>
                    <a:pt x="397050" y="290490"/>
                    <a:pt x="397050" y="287079"/>
                    <a:pt x="397050" y="283669"/>
                  </a:cubicBezTo>
                  <a:cubicBezTo>
                    <a:pt x="397050" y="276184"/>
                    <a:pt x="396861" y="275805"/>
                    <a:pt x="389648" y="274668"/>
                  </a:cubicBezTo>
                  <a:cubicBezTo>
                    <a:pt x="380348" y="273342"/>
                    <a:pt x="371427" y="271163"/>
                    <a:pt x="362886" y="267089"/>
                  </a:cubicBezTo>
                  <a:cubicBezTo>
                    <a:pt x="356243" y="263963"/>
                    <a:pt x="355579" y="262163"/>
                    <a:pt x="357192" y="255246"/>
                  </a:cubicBezTo>
                  <a:cubicBezTo>
                    <a:pt x="358616" y="250036"/>
                    <a:pt x="360039" y="244920"/>
                    <a:pt x="361653" y="239804"/>
                  </a:cubicBezTo>
                  <a:cubicBezTo>
                    <a:pt x="363551" y="233930"/>
                    <a:pt x="365164" y="233172"/>
                    <a:pt x="370668" y="236014"/>
                  </a:cubicBezTo>
                  <a:cubicBezTo>
                    <a:pt x="379968" y="240846"/>
                    <a:pt x="389838" y="243593"/>
                    <a:pt x="400277" y="244920"/>
                  </a:cubicBezTo>
                  <a:cubicBezTo>
                    <a:pt x="406920" y="245772"/>
                    <a:pt x="413563" y="245014"/>
                    <a:pt x="419732" y="242362"/>
                  </a:cubicBezTo>
                  <a:cubicBezTo>
                    <a:pt x="431214" y="237435"/>
                    <a:pt x="433018" y="224077"/>
                    <a:pt x="423243" y="215929"/>
                  </a:cubicBezTo>
                  <a:cubicBezTo>
                    <a:pt x="420016" y="213276"/>
                    <a:pt x="416220" y="211287"/>
                    <a:pt x="412234" y="209487"/>
                  </a:cubicBezTo>
                  <a:cubicBezTo>
                    <a:pt x="402175" y="205129"/>
                    <a:pt x="391641" y="201718"/>
                    <a:pt x="382056" y="196033"/>
                  </a:cubicBezTo>
                  <a:cubicBezTo>
                    <a:pt x="366587" y="186654"/>
                    <a:pt x="356718" y="173864"/>
                    <a:pt x="357857" y="155105"/>
                  </a:cubicBezTo>
                  <a:cubicBezTo>
                    <a:pt x="359280" y="133694"/>
                    <a:pt x="371238" y="120336"/>
                    <a:pt x="390882" y="113230"/>
                  </a:cubicBezTo>
                  <a:cubicBezTo>
                    <a:pt x="398948" y="110388"/>
                    <a:pt x="399138" y="110483"/>
                    <a:pt x="399138" y="102051"/>
                  </a:cubicBezTo>
                  <a:cubicBezTo>
                    <a:pt x="399138" y="99114"/>
                    <a:pt x="398948" y="96366"/>
                    <a:pt x="399138" y="93429"/>
                  </a:cubicBezTo>
                  <a:cubicBezTo>
                    <a:pt x="399233" y="87082"/>
                    <a:pt x="400372" y="85945"/>
                    <a:pt x="406730" y="85850"/>
                  </a:cubicBezTo>
                  <a:close/>
                  <a:moveTo>
                    <a:pt x="205945" y="50"/>
                  </a:moveTo>
                  <a:cubicBezTo>
                    <a:pt x="214105" y="-329"/>
                    <a:pt x="298173" y="-1087"/>
                    <a:pt x="302823" y="99179"/>
                  </a:cubicBezTo>
                  <a:cubicBezTo>
                    <a:pt x="302823" y="99179"/>
                    <a:pt x="319238" y="249483"/>
                    <a:pt x="206514" y="250620"/>
                  </a:cubicBezTo>
                  <a:lnTo>
                    <a:pt x="205945" y="250620"/>
                  </a:lnTo>
                  <a:lnTo>
                    <a:pt x="205281" y="250620"/>
                  </a:lnTo>
                  <a:cubicBezTo>
                    <a:pt x="92652" y="249483"/>
                    <a:pt x="108972" y="99179"/>
                    <a:pt x="108972" y="99179"/>
                  </a:cubicBezTo>
                  <a:cubicBezTo>
                    <a:pt x="113527" y="-1087"/>
                    <a:pt x="197690" y="-329"/>
                    <a:pt x="205945" y="5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3" name="íṧľiḓè">
              <a:extLst>
                <a:ext uri="{FF2B5EF4-FFF2-40B4-BE49-F238E27FC236}">
                  <a16:creationId xmlns:a16="http://schemas.microsoft.com/office/drawing/2014/main" xmlns="" id="{44D30CCB-D243-4603-90E9-6E60421CBC75}"/>
                </a:ext>
              </a:extLst>
            </p:cNvPr>
            <p:cNvSpPr/>
            <p:nvPr/>
          </p:nvSpPr>
          <p:spPr bwMode="auto">
            <a:xfrm>
              <a:off x="795440" y="4530165"/>
              <a:ext cx="386119" cy="405000"/>
            </a:xfrm>
            <a:custGeom>
              <a:avLst/>
              <a:gdLst>
                <a:gd name="connsiteX0" fmla="*/ 272000 w 578707"/>
                <a:gd name="connsiteY0" fmla="*/ 341347 h 607004"/>
                <a:gd name="connsiteX1" fmla="*/ 256491 w 578707"/>
                <a:gd name="connsiteY1" fmla="*/ 346871 h 607004"/>
                <a:gd name="connsiteX2" fmla="*/ 251177 w 578707"/>
                <a:gd name="connsiteY2" fmla="*/ 353152 h 607004"/>
                <a:gd name="connsiteX3" fmla="*/ 251177 w 578707"/>
                <a:gd name="connsiteY3" fmla="*/ 369180 h 607004"/>
                <a:gd name="connsiteX4" fmla="*/ 248682 w 578707"/>
                <a:gd name="connsiteY4" fmla="*/ 370913 h 607004"/>
                <a:gd name="connsiteX5" fmla="*/ 247164 w 578707"/>
                <a:gd name="connsiteY5" fmla="*/ 375786 h 607004"/>
                <a:gd name="connsiteX6" fmla="*/ 250634 w 578707"/>
                <a:gd name="connsiteY6" fmla="*/ 409900 h 607004"/>
                <a:gd name="connsiteX7" fmla="*/ 255298 w 578707"/>
                <a:gd name="connsiteY7" fmla="*/ 415424 h 607004"/>
                <a:gd name="connsiteX8" fmla="*/ 257033 w 578707"/>
                <a:gd name="connsiteY8" fmla="*/ 415640 h 607004"/>
                <a:gd name="connsiteX9" fmla="*/ 262130 w 578707"/>
                <a:gd name="connsiteY9" fmla="*/ 413041 h 607004"/>
                <a:gd name="connsiteX10" fmla="*/ 280134 w 578707"/>
                <a:gd name="connsiteY10" fmla="*/ 389215 h 607004"/>
                <a:gd name="connsiteX11" fmla="*/ 281435 w 578707"/>
                <a:gd name="connsiteY11" fmla="*/ 385317 h 607004"/>
                <a:gd name="connsiteX12" fmla="*/ 281435 w 578707"/>
                <a:gd name="connsiteY12" fmla="*/ 346979 h 607004"/>
                <a:gd name="connsiteX13" fmla="*/ 278290 w 578707"/>
                <a:gd name="connsiteY13" fmla="*/ 341564 h 607004"/>
                <a:gd name="connsiteX14" fmla="*/ 272000 w 578707"/>
                <a:gd name="connsiteY14" fmla="*/ 341347 h 607004"/>
                <a:gd name="connsiteX15" fmla="*/ 190768 w 578707"/>
                <a:gd name="connsiteY15" fmla="*/ 341347 h 607004"/>
                <a:gd name="connsiteX16" fmla="*/ 184478 w 578707"/>
                <a:gd name="connsiteY16" fmla="*/ 341564 h 607004"/>
                <a:gd name="connsiteX17" fmla="*/ 181333 w 578707"/>
                <a:gd name="connsiteY17" fmla="*/ 346979 h 607004"/>
                <a:gd name="connsiteX18" fmla="*/ 181333 w 578707"/>
                <a:gd name="connsiteY18" fmla="*/ 385317 h 607004"/>
                <a:gd name="connsiteX19" fmla="*/ 182634 w 578707"/>
                <a:gd name="connsiteY19" fmla="*/ 389215 h 607004"/>
                <a:gd name="connsiteX20" fmla="*/ 200638 w 578707"/>
                <a:gd name="connsiteY20" fmla="*/ 413041 h 607004"/>
                <a:gd name="connsiteX21" fmla="*/ 205843 w 578707"/>
                <a:gd name="connsiteY21" fmla="*/ 415640 h 607004"/>
                <a:gd name="connsiteX22" fmla="*/ 207579 w 578707"/>
                <a:gd name="connsiteY22" fmla="*/ 415424 h 607004"/>
                <a:gd name="connsiteX23" fmla="*/ 212242 w 578707"/>
                <a:gd name="connsiteY23" fmla="*/ 409900 h 607004"/>
                <a:gd name="connsiteX24" fmla="*/ 215713 w 578707"/>
                <a:gd name="connsiteY24" fmla="*/ 375786 h 607004"/>
                <a:gd name="connsiteX25" fmla="*/ 214086 w 578707"/>
                <a:gd name="connsiteY25" fmla="*/ 370805 h 607004"/>
                <a:gd name="connsiteX26" fmla="*/ 211700 w 578707"/>
                <a:gd name="connsiteY26" fmla="*/ 369180 h 607004"/>
                <a:gd name="connsiteX27" fmla="*/ 211700 w 578707"/>
                <a:gd name="connsiteY27" fmla="*/ 353152 h 607004"/>
                <a:gd name="connsiteX28" fmla="*/ 206386 w 578707"/>
                <a:gd name="connsiteY28" fmla="*/ 346871 h 607004"/>
                <a:gd name="connsiteX29" fmla="*/ 190768 w 578707"/>
                <a:gd name="connsiteY29" fmla="*/ 341347 h 607004"/>
                <a:gd name="connsiteX30" fmla="*/ 200746 w 578707"/>
                <a:gd name="connsiteY30" fmla="*/ 168936 h 607004"/>
                <a:gd name="connsiteX31" fmla="*/ 156172 w 578707"/>
                <a:gd name="connsiteY31" fmla="*/ 180740 h 607004"/>
                <a:gd name="connsiteX32" fmla="*/ 152593 w 578707"/>
                <a:gd name="connsiteY32" fmla="*/ 186480 h 607004"/>
                <a:gd name="connsiteX33" fmla="*/ 152593 w 578707"/>
                <a:gd name="connsiteY33" fmla="*/ 197851 h 607004"/>
                <a:gd name="connsiteX34" fmla="*/ 149990 w 578707"/>
                <a:gd name="connsiteY34" fmla="*/ 197851 h 607004"/>
                <a:gd name="connsiteX35" fmla="*/ 143591 w 578707"/>
                <a:gd name="connsiteY35" fmla="*/ 204349 h 607004"/>
                <a:gd name="connsiteX36" fmla="*/ 143591 w 578707"/>
                <a:gd name="connsiteY36" fmla="*/ 214854 h 607004"/>
                <a:gd name="connsiteX37" fmla="*/ 146520 w 578707"/>
                <a:gd name="connsiteY37" fmla="*/ 220269 h 607004"/>
                <a:gd name="connsiteX38" fmla="*/ 152702 w 578707"/>
                <a:gd name="connsiteY38" fmla="*/ 224276 h 607004"/>
                <a:gd name="connsiteX39" fmla="*/ 153135 w 578707"/>
                <a:gd name="connsiteY39" fmla="*/ 226984 h 607004"/>
                <a:gd name="connsiteX40" fmla="*/ 176127 w 578707"/>
                <a:gd name="connsiteY40" fmla="*/ 280050 h 607004"/>
                <a:gd name="connsiteX41" fmla="*/ 214194 w 578707"/>
                <a:gd name="connsiteY41" fmla="*/ 312973 h 607004"/>
                <a:gd name="connsiteX42" fmla="*/ 248682 w 578707"/>
                <a:gd name="connsiteY42" fmla="*/ 312973 h 607004"/>
                <a:gd name="connsiteX43" fmla="*/ 286749 w 578707"/>
                <a:gd name="connsiteY43" fmla="*/ 280050 h 607004"/>
                <a:gd name="connsiteX44" fmla="*/ 309741 w 578707"/>
                <a:gd name="connsiteY44" fmla="*/ 226984 h 607004"/>
                <a:gd name="connsiteX45" fmla="*/ 310067 w 578707"/>
                <a:gd name="connsiteY45" fmla="*/ 224276 h 607004"/>
                <a:gd name="connsiteX46" fmla="*/ 316357 w 578707"/>
                <a:gd name="connsiteY46" fmla="*/ 220269 h 607004"/>
                <a:gd name="connsiteX47" fmla="*/ 319285 w 578707"/>
                <a:gd name="connsiteY47" fmla="*/ 214854 h 607004"/>
                <a:gd name="connsiteX48" fmla="*/ 319285 w 578707"/>
                <a:gd name="connsiteY48" fmla="*/ 204349 h 607004"/>
                <a:gd name="connsiteX49" fmla="*/ 312778 w 578707"/>
                <a:gd name="connsiteY49" fmla="*/ 197851 h 607004"/>
                <a:gd name="connsiteX50" fmla="*/ 309307 w 578707"/>
                <a:gd name="connsiteY50" fmla="*/ 197851 h 607004"/>
                <a:gd name="connsiteX51" fmla="*/ 307247 w 578707"/>
                <a:gd name="connsiteY51" fmla="*/ 195794 h 607004"/>
                <a:gd name="connsiteX52" fmla="*/ 301173 w 578707"/>
                <a:gd name="connsiteY52" fmla="*/ 195252 h 607004"/>
                <a:gd name="connsiteX53" fmla="*/ 275795 w 578707"/>
                <a:gd name="connsiteY53" fmla="*/ 201100 h 607004"/>
                <a:gd name="connsiteX54" fmla="*/ 236427 w 578707"/>
                <a:gd name="connsiteY54" fmla="*/ 183231 h 607004"/>
                <a:gd name="connsiteX55" fmla="*/ 200746 w 578707"/>
                <a:gd name="connsiteY55" fmla="*/ 168936 h 607004"/>
                <a:gd name="connsiteX56" fmla="*/ 417667 w 578707"/>
                <a:gd name="connsiteY56" fmla="*/ 57723 h 607004"/>
                <a:gd name="connsiteX57" fmla="*/ 430673 w 578707"/>
                <a:gd name="connsiteY57" fmla="*/ 70828 h 607004"/>
                <a:gd name="connsiteX58" fmla="*/ 430673 w 578707"/>
                <a:gd name="connsiteY58" fmla="*/ 154334 h 607004"/>
                <a:gd name="connsiteX59" fmla="*/ 481940 w 578707"/>
                <a:gd name="connsiteY59" fmla="*/ 154334 h 607004"/>
                <a:gd name="connsiteX60" fmla="*/ 494946 w 578707"/>
                <a:gd name="connsiteY60" fmla="*/ 167439 h 607004"/>
                <a:gd name="connsiteX61" fmla="*/ 481940 w 578707"/>
                <a:gd name="connsiteY61" fmla="*/ 180436 h 607004"/>
                <a:gd name="connsiteX62" fmla="*/ 417667 w 578707"/>
                <a:gd name="connsiteY62" fmla="*/ 180436 h 607004"/>
                <a:gd name="connsiteX63" fmla="*/ 404552 w 578707"/>
                <a:gd name="connsiteY63" fmla="*/ 167439 h 607004"/>
                <a:gd name="connsiteX64" fmla="*/ 404552 w 578707"/>
                <a:gd name="connsiteY64" fmla="*/ 70828 h 607004"/>
                <a:gd name="connsiteX65" fmla="*/ 417667 w 578707"/>
                <a:gd name="connsiteY65" fmla="*/ 57723 h 607004"/>
                <a:gd name="connsiteX66" fmla="*/ 215170 w 578707"/>
                <a:gd name="connsiteY66" fmla="*/ 47208 h 607004"/>
                <a:gd name="connsiteX67" fmla="*/ 247706 w 578707"/>
                <a:gd name="connsiteY67" fmla="*/ 47208 h 607004"/>
                <a:gd name="connsiteX68" fmla="*/ 347808 w 578707"/>
                <a:gd name="connsiteY68" fmla="*/ 147276 h 607004"/>
                <a:gd name="connsiteX69" fmla="*/ 347808 w 578707"/>
                <a:gd name="connsiteY69" fmla="*/ 178683 h 607004"/>
                <a:gd name="connsiteX70" fmla="*/ 353556 w 578707"/>
                <a:gd name="connsiteY70" fmla="*/ 196552 h 607004"/>
                <a:gd name="connsiteX71" fmla="*/ 353556 w 578707"/>
                <a:gd name="connsiteY71" fmla="*/ 218861 h 607004"/>
                <a:gd name="connsiteX72" fmla="*/ 342494 w 578707"/>
                <a:gd name="connsiteY72" fmla="*/ 242579 h 607004"/>
                <a:gd name="connsiteX73" fmla="*/ 335987 w 578707"/>
                <a:gd name="connsiteY73" fmla="*/ 259473 h 607004"/>
                <a:gd name="connsiteX74" fmla="*/ 314405 w 578707"/>
                <a:gd name="connsiteY74" fmla="*/ 299977 h 607004"/>
                <a:gd name="connsiteX75" fmla="*/ 299763 w 578707"/>
                <a:gd name="connsiteY75" fmla="*/ 318605 h 607004"/>
                <a:gd name="connsiteX76" fmla="*/ 310717 w 578707"/>
                <a:gd name="connsiteY76" fmla="*/ 332142 h 607004"/>
                <a:gd name="connsiteX77" fmla="*/ 382079 w 578707"/>
                <a:gd name="connsiteY77" fmla="*/ 353693 h 607004"/>
                <a:gd name="connsiteX78" fmla="*/ 462768 w 578707"/>
                <a:gd name="connsiteY78" fmla="*/ 588052 h 607004"/>
                <a:gd name="connsiteX79" fmla="*/ 443789 w 578707"/>
                <a:gd name="connsiteY79" fmla="*/ 607004 h 607004"/>
                <a:gd name="connsiteX80" fmla="*/ 18979 w 578707"/>
                <a:gd name="connsiteY80" fmla="*/ 607004 h 607004"/>
                <a:gd name="connsiteX81" fmla="*/ 0 w 578707"/>
                <a:gd name="connsiteY81" fmla="*/ 588052 h 607004"/>
                <a:gd name="connsiteX82" fmla="*/ 325 w 578707"/>
                <a:gd name="connsiteY82" fmla="*/ 585128 h 607004"/>
                <a:gd name="connsiteX83" fmla="*/ 80689 w 578707"/>
                <a:gd name="connsiteY83" fmla="*/ 353693 h 607004"/>
                <a:gd name="connsiteX84" fmla="*/ 152159 w 578707"/>
                <a:gd name="connsiteY84" fmla="*/ 332142 h 607004"/>
                <a:gd name="connsiteX85" fmla="*/ 163005 w 578707"/>
                <a:gd name="connsiteY85" fmla="*/ 318605 h 607004"/>
                <a:gd name="connsiteX86" fmla="*/ 148363 w 578707"/>
                <a:gd name="connsiteY86" fmla="*/ 299977 h 607004"/>
                <a:gd name="connsiteX87" fmla="*/ 126781 w 578707"/>
                <a:gd name="connsiteY87" fmla="*/ 259582 h 607004"/>
                <a:gd name="connsiteX88" fmla="*/ 120383 w 578707"/>
                <a:gd name="connsiteY88" fmla="*/ 242471 h 607004"/>
                <a:gd name="connsiteX89" fmla="*/ 109320 w 578707"/>
                <a:gd name="connsiteY89" fmla="*/ 218861 h 607004"/>
                <a:gd name="connsiteX90" fmla="*/ 109320 w 578707"/>
                <a:gd name="connsiteY90" fmla="*/ 196552 h 607004"/>
                <a:gd name="connsiteX91" fmla="*/ 115068 w 578707"/>
                <a:gd name="connsiteY91" fmla="*/ 178683 h 607004"/>
                <a:gd name="connsiteX92" fmla="*/ 115068 w 578707"/>
                <a:gd name="connsiteY92" fmla="*/ 147276 h 607004"/>
                <a:gd name="connsiteX93" fmla="*/ 215170 w 578707"/>
                <a:gd name="connsiteY93" fmla="*/ 47208 h 607004"/>
                <a:gd name="connsiteX94" fmla="*/ 415135 w 578707"/>
                <a:gd name="connsiteY94" fmla="*/ 0 h 607004"/>
                <a:gd name="connsiteX95" fmla="*/ 578707 w 578707"/>
                <a:gd name="connsiteY95" fmla="*/ 163305 h 607004"/>
                <a:gd name="connsiteX96" fmla="*/ 415135 w 578707"/>
                <a:gd name="connsiteY96" fmla="*/ 326718 h 607004"/>
                <a:gd name="connsiteX97" fmla="*/ 344955 w 578707"/>
                <a:gd name="connsiteY97" fmla="*/ 310907 h 607004"/>
                <a:gd name="connsiteX98" fmla="*/ 360357 w 578707"/>
                <a:gd name="connsiteY98" fmla="*/ 279719 h 607004"/>
                <a:gd name="connsiteX99" fmla="*/ 415135 w 578707"/>
                <a:gd name="connsiteY99" fmla="*/ 291956 h 607004"/>
                <a:gd name="connsiteX100" fmla="*/ 543888 w 578707"/>
                <a:gd name="connsiteY100" fmla="*/ 163305 h 607004"/>
                <a:gd name="connsiteX101" fmla="*/ 415135 w 578707"/>
                <a:gd name="connsiteY101" fmla="*/ 34762 h 607004"/>
                <a:gd name="connsiteX102" fmla="*/ 339097 w 578707"/>
                <a:gd name="connsiteY102" fmla="*/ 59561 h 607004"/>
                <a:gd name="connsiteX103" fmla="*/ 311546 w 578707"/>
                <a:gd name="connsiteY103" fmla="*/ 37036 h 607004"/>
                <a:gd name="connsiteX104" fmla="*/ 415135 w 578707"/>
                <a:gd name="connsiteY104" fmla="*/ 0 h 60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578707" h="607004">
                  <a:moveTo>
                    <a:pt x="272000" y="341347"/>
                  </a:moveTo>
                  <a:cubicBezTo>
                    <a:pt x="266794" y="344163"/>
                    <a:pt x="261588" y="346004"/>
                    <a:pt x="256491" y="346871"/>
                  </a:cubicBezTo>
                  <a:cubicBezTo>
                    <a:pt x="253346" y="347412"/>
                    <a:pt x="251177" y="350119"/>
                    <a:pt x="251177" y="353152"/>
                  </a:cubicBezTo>
                  <a:lnTo>
                    <a:pt x="251177" y="369180"/>
                  </a:lnTo>
                  <a:cubicBezTo>
                    <a:pt x="250201" y="369505"/>
                    <a:pt x="249441" y="370155"/>
                    <a:pt x="248682" y="370913"/>
                  </a:cubicBezTo>
                  <a:cubicBezTo>
                    <a:pt x="247489" y="372212"/>
                    <a:pt x="246947" y="374053"/>
                    <a:pt x="247164" y="375786"/>
                  </a:cubicBezTo>
                  <a:lnTo>
                    <a:pt x="250634" y="409900"/>
                  </a:lnTo>
                  <a:cubicBezTo>
                    <a:pt x="250960" y="412500"/>
                    <a:pt x="252803" y="414665"/>
                    <a:pt x="255298" y="415424"/>
                  </a:cubicBezTo>
                  <a:cubicBezTo>
                    <a:pt x="255840" y="415532"/>
                    <a:pt x="256491" y="415640"/>
                    <a:pt x="257033" y="415640"/>
                  </a:cubicBezTo>
                  <a:cubicBezTo>
                    <a:pt x="258985" y="415640"/>
                    <a:pt x="260937" y="414665"/>
                    <a:pt x="262130" y="413041"/>
                  </a:cubicBezTo>
                  <a:lnTo>
                    <a:pt x="280134" y="389215"/>
                  </a:lnTo>
                  <a:cubicBezTo>
                    <a:pt x="281001" y="388132"/>
                    <a:pt x="281435" y="386724"/>
                    <a:pt x="281435" y="385317"/>
                  </a:cubicBezTo>
                  <a:lnTo>
                    <a:pt x="281435" y="346979"/>
                  </a:lnTo>
                  <a:cubicBezTo>
                    <a:pt x="281435" y="344813"/>
                    <a:pt x="280242" y="342647"/>
                    <a:pt x="278290" y="341564"/>
                  </a:cubicBezTo>
                  <a:cubicBezTo>
                    <a:pt x="276446" y="340373"/>
                    <a:pt x="274060" y="340264"/>
                    <a:pt x="272000" y="341347"/>
                  </a:cubicBezTo>
                  <a:close/>
                  <a:moveTo>
                    <a:pt x="190768" y="341347"/>
                  </a:moveTo>
                  <a:cubicBezTo>
                    <a:pt x="188816" y="340264"/>
                    <a:pt x="186430" y="340373"/>
                    <a:pt x="184478" y="341564"/>
                  </a:cubicBezTo>
                  <a:cubicBezTo>
                    <a:pt x="182526" y="342647"/>
                    <a:pt x="181333" y="344813"/>
                    <a:pt x="181333" y="346979"/>
                  </a:cubicBezTo>
                  <a:lnTo>
                    <a:pt x="181333" y="385317"/>
                  </a:lnTo>
                  <a:cubicBezTo>
                    <a:pt x="181333" y="386724"/>
                    <a:pt x="181767" y="388132"/>
                    <a:pt x="182634" y="389215"/>
                  </a:cubicBezTo>
                  <a:lnTo>
                    <a:pt x="200638" y="413041"/>
                  </a:lnTo>
                  <a:cubicBezTo>
                    <a:pt x="201939" y="414665"/>
                    <a:pt x="203783" y="415640"/>
                    <a:pt x="205843" y="415640"/>
                  </a:cubicBezTo>
                  <a:cubicBezTo>
                    <a:pt x="206386" y="415640"/>
                    <a:pt x="206928" y="415532"/>
                    <a:pt x="207579" y="415424"/>
                  </a:cubicBezTo>
                  <a:cubicBezTo>
                    <a:pt x="210073" y="414665"/>
                    <a:pt x="211917" y="412500"/>
                    <a:pt x="212242" y="409900"/>
                  </a:cubicBezTo>
                  <a:lnTo>
                    <a:pt x="215713" y="375786"/>
                  </a:lnTo>
                  <a:cubicBezTo>
                    <a:pt x="215929" y="374053"/>
                    <a:pt x="215279" y="372212"/>
                    <a:pt x="214086" y="370805"/>
                  </a:cubicBezTo>
                  <a:cubicBezTo>
                    <a:pt x="213435" y="370155"/>
                    <a:pt x="212567" y="369505"/>
                    <a:pt x="211700" y="369180"/>
                  </a:cubicBezTo>
                  <a:lnTo>
                    <a:pt x="211700" y="353152"/>
                  </a:lnTo>
                  <a:cubicBezTo>
                    <a:pt x="211700" y="350119"/>
                    <a:pt x="209422" y="347412"/>
                    <a:pt x="206386" y="346871"/>
                  </a:cubicBezTo>
                  <a:cubicBezTo>
                    <a:pt x="201288" y="346004"/>
                    <a:pt x="196083" y="344163"/>
                    <a:pt x="190768" y="341347"/>
                  </a:cubicBezTo>
                  <a:close/>
                  <a:moveTo>
                    <a:pt x="200746" y="168936"/>
                  </a:moveTo>
                  <a:cubicBezTo>
                    <a:pt x="182526" y="168936"/>
                    <a:pt x="165065" y="176300"/>
                    <a:pt x="156172" y="180740"/>
                  </a:cubicBezTo>
                  <a:cubicBezTo>
                    <a:pt x="154003" y="181823"/>
                    <a:pt x="152593" y="183989"/>
                    <a:pt x="152593" y="186480"/>
                  </a:cubicBezTo>
                  <a:lnTo>
                    <a:pt x="152593" y="197851"/>
                  </a:lnTo>
                  <a:lnTo>
                    <a:pt x="149990" y="197851"/>
                  </a:lnTo>
                  <a:cubicBezTo>
                    <a:pt x="146520" y="197851"/>
                    <a:pt x="143591" y="200776"/>
                    <a:pt x="143591" y="204349"/>
                  </a:cubicBezTo>
                  <a:lnTo>
                    <a:pt x="143591" y="214854"/>
                  </a:lnTo>
                  <a:cubicBezTo>
                    <a:pt x="143591" y="217020"/>
                    <a:pt x="144676" y="219078"/>
                    <a:pt x="146520" y="220269"/>
                  </a:cubicBezTo>
                  <a:lnTo>
                    <a:pt x="152702" y="224276"/>
                  </a:lnTo>
                  <a:lnTo>
                    <a:pt x="153135" y="226984"/>
                  </a:lnTo>
                  <a:cubicBezTo>
                    <a:pt x="155087" y="242254"/>
                    <a:pt x="163764" y="262073"/>
                    <a:pt x="176127" y="280050"/>
                  </a:cubicBezTo>
                  <a:cubicBezTo>
                    <a:pt x="191853" y="302793"/>
                    <a:pt x="206603" y="312973"/>
                    <a:pt x="214194" y="312973"/>
                  </a:cubicBezTo>
                  <a:lnTo>
                    <a:pt x="248682" y="312973"/>
                  </a:lnTo>
                  <a:cubicBezTo>
                    <a:pt x="256274" y="312973"/>
                    <a:pt x="271023" y="302793"/>
                    <a:pt x="286749" y="280050"/>
                  </a:cubicBezTo>
                  <a:cubicBezTo>
                    <a:pt x="299113" y="262073"/>
                    <a:pt x="307681" y="242254"/>
                    <a:pt x="309741" y="226984"/>
                  </a:cubicBezTo>
                  <a:lnTo>
                    <a:pt x="310067" y="224276"/>
                  </a:lnTo>
                  <a:lnTo>
                    <a:pt x="316357" y="220269"/>
                  </a:lnTo>
                  <a:cubicBezTo>
                    <a:pt x="318092" y="219078"/>
                    <a:pt x="319285" y="217020"/>
                    <a:pt x="319285" y="214854"/>
                  </a:cubicBezTo>
                  <a:lnTo>
                    <a:pt x="319285" y="204349"/>
                  </a:lnTo>
                  <a:cubicBezTo>
                    <a:pt x="319285" y="200776"/>
                    <a:pt x="316357" y="197851"/>
                    <a:pt x="312778" y="197851"/>
                  </a:cubicBezTo>
                  <a:lnTo>
                    <a:pt x="309307" y="197851"/>
                  </a:lnTo>
                  <a:cubicBezTo>
                    <a:pt x="308765" y="197093"/>
                    <a:pt x="308114" y="196335"/>
                    <a:pt x="307247" y="195794"/>
                  </a:cubicBezTo>
                  <a:cubicBezTo>
                    <a:pt x="305403" y="194603"/>
                    <a:pt x="303125" y="194386"/>
                    <a:pt x="301173" y="195252"/>
                  </a:cubicBezTo>
                  <a:cubicBezTo>
                    <a:pt x="292606" y="199151"/>
                    <a:pt x="284038" y="201100"/>
                    <a:pt x="275795" y="201100"/>
                  </a:cubicBezTo>
                  <a:cubicBezTo>
                    <a:pt x="261154" y="201100"/>
                    <a:pt x="247923" y="195036"/>
                    <a:pt x="236427" y="183231"/>
                  </a:cubicBezTo>
                  <a:cubicBezTo>
                    <a:pt x="227209" y="173701"/>
                    <a:pt x="215279" y="168936"/>
                    <a:pt x="200746" y="168936"/>
                  </a:cubicBezTo>
                  <a:close/>
                  <a:moveTo>
                    <a:pt x="417667" y="57723"/>
                  </a:moveTo>
                  <a:cubicBezTo>
                    <a:pt x="424820" y="57723"/>
                    <a:pt x="430673" y="63572"/>
                    <a:pt x="430673" y="70828"/>
                  </a:cubicBezTo>
                  <a:lnTo>
                    <a:pt x="430673" y="154334"/>
                  </a:lnTo>
                  <a:lnTo>
                    <a:pt x="481940" y="154334"/>
                  </a:lnTo>
                  <a:cubicBezTo>
                    <a:pt x="489093" y="154334"/>
                    <a:pt x="494946" y="160182"/>
                    <a:pt x="494946" y="167439"/>
                  </a:cubicBezTo>
                  <a:cubicBezTo>
                    <a:pt x="494946" y="174587"/>
                    <a:pt x="489093" y="180436"/>
                    <a:pt x="481940" y="180436"/>
                  </a:cubicBezTo>
                  <a:lnTo>
                    <a:pt x="417667" y="180436"/>
                  </a:lnTo>
                  <a:cubicBezTo>
                    <a:pt x="410405" y="180436"/>
                    <a:pt x="404552" y="174587"/>
                    <a:pt x="404552" y="167439"/>
                  </a:cubicBezTo>
                  <a:lnTo>
                    <a:pt x="404552" y="70828"/>
                  </a:lnTo>
                  <a:cubicBezTo>
                    <a:pt x="404552" y="63572"/>
                    <a:pt x="410405" y="57723"/>
                    <a:pt x="417667" y="57723"/>
                  </a:cubicBezTo>
                  <a:close/>
                  <a:moveTo>
                    <a:pt x="215170" y="47208"/>
                  </a:moveTo>
                  <a:lnTo>
                    <a:pt x="247706" y="47208"/>
                  </a:lnTo>
                  <a:cubicBezTo>
                    <a:pt x="302909" y="47208"/>
                    <a:pt x="347808" y="92044"/>
                    <a:pt x="347808" y="147276"/>
                  </a:cubicBezTo>
                  <a:lnTo>
                    <a:pt x="347808" y="178683"/>
                  </a:lnTo>
                  <a:cubicBezTo>
                    <a:pt x="351495" y="183881"/>
                    <a:pt x="353556" y="190162"/>
                    <a:pt x="353556" y="196552"/>
                  </a:cubicBezTo>
                  <a:lnTo>
                    <a:pt x="353556" y="218861"/>
                  </a:lnTo>
                  <a:cubicBezTo>
                    <a:pt x="353556" y="228067"/>
                    <a:pt x="349435" y="236731"/>
                    <a:pt x="342494" y="242579"/>
                  </a:cubicBezTo>
                  <a:cubicBezTo>
                    <a:pt x="340759" y="248102"/>
                    <a:pt x="338590" y="253842"/>
                    <a:pt x="335987" y="259473"/>
                  </a:cubicBezTo>
                  <a:cubicBezTo>
                    <a:pt x="330889" y="273011"/>
                    <a:pt x="323406" y="286981"/>
                    <a:pt x="314405" y="299977"/>
                  </a:cubicBezTo>
                  <a:cubicBezTo>
                    <a:pt x="310717" y="305392"/>
                    <a:pt x="305728" y="311998"/>
                    <a:pt x="299763" y="318605"/>
                  </a:cubicBezTo>
                  <a:cubicBezTo>
                    <a:pt x="305186" y="322395"/>
                    <a:pt x="308982" y="326944"/>
                    <a:pt x="310717" y="332142"/>
                  </a:cubicBezTo>
                  <a:lnTo>
                    <a:pt x="382079" y="353693"/>
                  </a:lnTo>
                  <a:cubicBezTo>
                    <a:pt x="432401" y="368205"/>
                    <a:pt x="462768" y="578955"/>
                    <a:pt x="462768" y="588052"/>
                  </a:cubicBezTo>
                  <a:cubicBezTo>
                    <a:pt x="462768" y="598448"/>
                    <a:pt x="454309" y="607004"/>
                    <a:pt x="443789" y="607004"/>
                  </a:cubicBezTo>
                  <a:lnTo>
                    <a:pt x="18979" y="607004"/>
                  </a:lnTo>
                  <a:cubicBezTo>
                    <a:pt x="8568" y="607004"/>
                    <a:pt x="0" y="598448"/>
                    <a:pt x="0" y="588052"/>
                  </a:cubicBezTo>
                  <a:cubicBezTo>
                    <a:pt x="0" y="587077"/>
                    <a:pt x="108" y="586102"/>
                    <a:pt x="325" y="585128"/>
                  </a:cubicBezTo>
                  <a:cubicBezTo>
                    <a:pt x="325" y="585128"/>
                    <a:pt x="30475" y="368205"/>
                    <a:pt x="80689" y="353693"/>
                  </a:cubicBezTo>
                  <a:lnTo>
                    <a:pt x="152159" y="332142"/>
                  </a:lnTo>
                  <a:cubicBezTo>
                    <a:pt x="153894" y="326944"/>
                    <a:pt x="157690" y="322395"/>
                    <a:pt x="163005" y="318605"/>
                  </a:cubicBezTo>
                  <a:cubicBezTo>
                    <a:pt x="157148" y="311998"/>
                    <a:pt x="152159" y="305392"/>
                    <a:pt x="148363" y="299977"/>
                  </a:cubicBezTo>
                  <a:cubicBezTo>
                    <a:pt x="139470" y="286981"/>
                    <a:pt x="131987" y="273011"/>
                    <a:pt x="126781" y="259582"/>
                  </a:cubicBezTo>
                  <a:cubicBezTo>
                    <a:pt x="124287" y="253842"/>
                    <a:pt x="122118" y="248102"/>
                    <a:pt x="120383" y="242471"/>
                  </a:cubicBezTo>
                  <a:cubicBezTo>
                    <a:pt x="113333" y="236731"/>
                    <a:pt x="109320" y="227959"/>
                    <a:pt x="109320" y="218861"/>
                  </a:cubicBezTo>
                  <a:lnTo>
                    <a:pt x="109320" y="196552"/>
                  </a:lnTo>
                  <a:cubicBezTo>
                    <a:pt x="109320" y="190162"/>
                    <a:pt x="111273" y="183881"/>
                    <a:pt x="115068" y="178683"/>
                  </a:cubicBezTo>
                  <a:lnTo>
                    <a:pt x="115068" y="147276"/>
                  </a:lnTo>
                  <a:cubicBezTo>
                    <a:pt x="115068" y="92044"/>
                    <a:pt x="159968" y="47208"/>
                    <a:pt x="215170" y="47208"/>
                  </a:cubicBezTo>
                  <a:close/>
                  <a:moveTo>
                    <a:pt x="415135" y="0"/>
                  </a:moveTo>
                  <a:cubicBezTo>
                    <a:pt x="505381" y="0"/>
                    <a:pt x="578707" y="73314"/>
                    <a:pt x="578707" y="163305"/>
                  </a:cubicBezTo>
                  <a:cubicBezTo>
                    <a:pt x="578707" y="253404"/>
                    <a:pt x="505381" y="326718"/>
                    <a:pt x="415135" y="326718"/>
                  </a:cubicBezTo>
                  <a:cubicBezTo>
                    <a:pt x="390078" y="326718"/>
                    <a:pt x="366215" y="320979"/>
                    <a:pt x="344955" y="310907"/>
                  </a:cubicBezTo>
                  <a:cubicBezTo>
                    <a:pt x="351029" y="300620"/>
                    <a:pt x="356236" y="290115"/>
                    <a:pt x="360357" y="279719"/>
                  </a:cubicBezTo>
                  <a:cubicBezTo>
                    <a:pt x="376953" y="287516"/>
                    <a:pt x="395502" y="291956"/>
                    <a:pt x="415135" y="291956"/>
                  </a:cubicBezTo>
                  <a:cubicBezTo>
                    <a:pt x="486182" y="291956"/>
                    <a:pt x="543888" y="234236"/>
                    <a:pt x="543888" y="163305"/>
                  </a:cubicBezTo>
                  <a:cubicBezTo>
                    <a:pt x="543888" y="92482"/>
                    <a:pt x="486182" y="34762"/>
                    <a:pt x="415135" y="34762"/>
                  </a:cubicBezTo>
                  <a:cubicBezTo>
                    <a:pt x="386716" y="34762"/>
                    <a:pt x="360466" y="43967"/>
                    <a:pt x="339097" y="59561"/>
                  </a:cubicBezTo>
                  <a:cubicBezTo>
                    <a:pt x="330962" y="50897"/>
                    <a:pt x="321742" y="43317"/>
                    <a:pt x="311546" y="37036"/>
                  </a:cubicBezTo>
                  <a:cubicBezTo>
                    <a:pt x="339748" y="13861"/>
                    <a:pt x="375869" y="0"/>
                    <a:pt x="415135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iSlïḑé">
              <a:extLst>
                <a:ext uri="{FF2B5EF4-FFF2-40B4-BE49-F238E27FC236}">
                  <a16:creationId xmlns:a16="http://schemas.microsoft.com/office/drawing/2014/main" xmlns="" id="{705F4603-BBA2-4C65-8810-1364DC335024}"/>
                </a:ext>
              </a:extLst>
            </p:cNvPr>
            <p:cNvSpPr txBox="1"/>
            <p:nvPr/>
          </p:nvSpPr>
          <p:spPr>
            <a:xfrm>
              <a:off x="660400" y="5009723"/>
              <a:ext cx="1745601" cy="68068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buSzPct val="25000"/>
              </a:pPr>
              <a:r>
                <a:rPr lang="en-US" sz="1200" b="1" dirty="0"/>
                <a:t>Unified fonts make</a:t>
              </a:r>
            </a:p>
            <a:p>
              <a:pPr>
                <a:buSzPct val="25000"/>
              </a:pPr>
              <a:r>
                <a:rPr lang="en-US" sz="1200" b="1" dirty="0"/>
                <a:t>reading more fluent.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3902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027363" y="3921787"/>
            <a:ext cx="6137275" cy="895350"/>
          </a:xfrm>
        </p:spPr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65DA3FD1-5D81-4296-9467-52514004D4DF}"/>
              </a:ext>
            </a:extLst>
          </p:cNvPr>
          <p:cNvSpPr txBox="1"/>
          <p:nvPr/>
        </p:nvSpPr>
        <p:spPr>
          <a:xfrm>
            <a:off x="5492027" y="1971675"/>
            <a:ext cx="1207945" cy="1050263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151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D57CC5B-DD60-450D-BFB5-2BFAB63812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5A78BC8-4927-455E-9327-1C9CB38D8F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2A9E331-F801-4A03-BF04-E58C65E0F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20750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BFD3B76-B189-48CE-99AF-FDE97785A5F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978282" y="1066189"/>
            <a:ext cx="11343183" cy="5132023"/>
            <a:chOff x="-978282" y="1066189"/>
            <a:chExt cx="11343183" cy="5132023"/>
          </a:xfrm>
        </p:grpSpPr>
        <p:sp>
          <p:nvSpPr>
            <p:cNvPr id="6" name="íṡ1ïḓê">
              <a:extLst>
                <a:ext uri="{FF2B5EF4-FFF2-40B4-BE49-F238E27FC236}">
                  <a16:creationId xmlns:a16="http://schemas.microsoft.com/office/drawing/2014/main" xmlns="" id="{9DB58D8B-64B0-4B25-8692-F1B8049E64CB}"/>
                </a:ext>
              </a:extLst>
            </p:cNvPr>
            <p:cNvSpPr/>
            <p:nvPr/>
          </p:nvSpPr>
          <p:spPr>
            <a:xfrm rot="5400000">
              <a:off x="-758472" y="846379"/>
              <a:ext cx="5132023" cy="5571643"/>
            </a:xfrm>
            <a:prstGeom prst="donut">
              <a:avLst>
                <a:gd name="adj" fmla="val 21222"/>
              </a:avLst>
            </a:prstGeom>
            <a:gradFill flip="none" rotWithShape="1">
              <a:gsLst>
                <a:gs pos="57000">
                  <a:schemeClr val="accent1">
                    <a:lumMod val="0"/>
                    <a:lumOff val="100000"/>
                    <a:alpha val="0"/>
                  </a:schemeClr>
                </a:gs>
                <a:gs pos="100000">
                  <a:schemeClr val="bg1">
                    <a:lumMod val="85000"/>
                    <a:alpha val="8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7" name="ïSļîḓê">
              <a:extLst>
                <a:ext uri="{FF2B5EF4-FFF2-40B4-BE49-F238E27FC236}">
                  <a16:creationId xmlns:a16="http://schemas.microsoft.com/office/drawing/2014/main" xmlns="" id="{ED63B7DE-CE77-49CA-A9CC-09BBBB199B27}"/>
                </a:ext>
              </a:extLst>
            </p:cNvPr>
            <p:cNvSpPr/>
            <p:nvPr/>
          </p:nvSpPr>
          <p:spPr bwMode="auto">
            <a:xfrm>
              <a:off x="827738" y="2823236"/>
              <a:ext cx="1986002" cy="1644782"/>
            </a:xfrm>
            <a:custGeom>
              <a:avLst/>
              <a:gdLst>
                <a:gd name="T0" fmla="*/ 325000 h 606722"/>
                <a:gd name="T1" fmla="*/ 325000 h 606722"/>
                <a:gd name="T2" fmla="*/ 325000 h 606722"/>
                <a:gd name="T3" fmla="*/ 325000 h 606722"/>
                <a:gd name="T4" fmla="*/ 325000 h 606722"/>
                <a:gd name="T5" fmla="*/ 325000 h 606722"/>
                <a:gd name="T6" fmla="*/ 325000 h 606722"/>
                <a:gd name="T7" fmla="*/ 325000 h 606722"/>
                <a:gd name="T8" fmla="*/ 325000 h 606722"/>
                <a:gd name="T9" fmla="*/ 325000 h 606722"/>
                <a:gd name="T10" fmla="*/ 325000 h 606722"/>
                <a:gd name="T11" fmla="*/ 325000 h 606722"/>
                <a:gd name="T12" fmla="*/ 325000 h 606722"/>
                <a:gd name="T13" fmla="*/ 325000 h 606722"/>
                <a:gd name="T14" fmla="*/ 325000 h 606722"/>
                <a:gd name="T15" fmla="*/ 325000 h 606722"/>
                <a:gd name="T16" fmla="*/ 325000 h 606722"/>
                <a:gd name="T17" fmla="*/ 325000 h 606722"/>
                <a:gd name="T18" fmla="*/ 325000 h 606722"/>
                <a:gd name="T19" fmla="*/ 325000 h 606722"/>
                <a:gd name="T20" fmla="*/ 325000 h 606722"/>
                <a:gd name="T21" fmla="*/ 325000 h 606722"/>
                <a:gd name="T22" fmla="*/ 325000 h 606722"/>
                <a:gd name="T23" fmla="*/ 325000 h 606722"/>
                <a:gd name="T24" fmla="*/ 325000 h 606722"/>
                <a:gd name="T25" fmla="*/ 325000 h 606722"/>
                <a:gd name="T26" fmla="*/ 325000 h 606722"/>
                <a:gd name="T27" fmla="*/ 325000 h 606722"/>
                <a:gd name="T28" fmla="*/ 325000 h 606722"/>
                <a:gd name="T29" fmla="*/ 325000 h 606722"/>
                <a:gd name="T30" fmla="*/ 325000 h 606722"/>
                <a:gd name="T31" fmla="*/ 325000 h 606722"/>
                <a:gd name="T32" fmla="*/ 325000 h 606722"/>
                <a:gd name="T33" fmla="*/ 325000 h 606722"/>
                <a:gd name="T34" fmla="*/ 325000 h 606722"/>
                <a:gd name="T35" fmla="*/ 325000 h 606722"/>
                <a:gd name="T36" fmla="*/ 325000 h 606722"/>
                <a:gd name="T37" fmla="*/ 325000 h 606722"/>
                <a:gd name="T38" fmla="*/ 325000 h 606722"/>
                <a:gd name="T39" fmla="*/ 325000 h 606722"/>
                <a:gd name="T40" fmla="*/ 325000 h 606722"/>
                <a:gd name="T41" fmla="*/ 325000 h 606722"/>
                <a:gd name="T42" fmla="*/ 325000 h 606722"/>
                <a:gd name="T43" fmla="*/ 325000 h 606722"/>
                <a:gd name="T44" fmla="*/ 325000 h 606722"/>
                <a:gd name="T45" fmla="*/ 325000 h 606722"/>
                <a:gd name="T46" fmla="*/ 325000 h 606722"/>
                <a:gd name="T47" fmla="*/ 325000 h 606722"/>
                <a:gd name="T48" fmla="*/ 325000 h 606722"/>
                <a:gd name="T49" fmla="*/ 325000 h 606722"/>
                <a:gd name="T50" fmla="*/ 325000 h 606722"/>
                <a:gd name="T51" fmla="*/ 325000 h 606722"/>
                <a:gd name="T52" fmla="*/ 325000 h 606722"/>
                <a:gd name="T53" fmla="*/ 325000 h 606722"/>
                <a:gd name="T54" fmla="*/ 325000 h 606722"/>
                <a:gd name="T55" fmla="*/ 325000 h 606722"/>
                <a:gd name="T56" fmla="*/ 325000 h 606722"/>
                <a:gd name="T57" fmla="*/ 325000 h 606722"/>
                <a:gd name="T58" fmla="*/ 325000 h 606722"/>
                <a:gd name="T59" fmla="*/ 325000 h 606722"/>
                <a:gd name="T60" fmla="*/ 325000 h 606722"/>
                <a:gd name="T61" fmla="*/ 325000 h 606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652" h="4688">
                  <a:moveTo>
                    <a:pt x="5470" y="134"/>
                  </a:moveTo>
                  <a:cubicBezTo>
                    <a:pt x="5133" y="532"/>
                    <a:pt x="4281" y="1247"/>
                    <a:pt x="2533" y="1190"/>
                  </a:cubicBezTo>
                  <a:lnTo>
                    <a:pt x="791" y="1190"/>
                  </a:lnTo>
                  <a:cubicBezTo>
                    <a:pt x="354" y="1190"/>
                    <a:pt x="0" y="1544"/>
                    <a:pt x="0" y="1980"/>
                  </a:cubicBezTo>
                  <a:lnTo>
                    <a:pt x="0" y="2178"/>
                  </a:lnTo>
                  <a:cubicBezTo>
                    <a:pt x="0" y="2615"/>
                    <a:pt x="354" y="2969"/>
                    <a:pt x="791" y="2969"/>
                  </a:cubicBezTo>
                  <a:lnTo>
                    <a:pt x="1223" y="2969"/>
                  </a:lnTo>
                  <a:lnTo>
                    <a:pt x="2142" y="4480"/>
                  </a:lnTo>
                  <a:cubicBezTo>
                    <a:pt x="2232" y="4630"/>
                    <a:pt x="2433" y="4688"/>
                    <a:pt x="2589" y="4611"/>
                  </a:cubicBezTo>
                  <a:lnTo>
                    <a:pt x="2971" y="4423"/>
                  </a:lnTo>
                  <a:cubicBezTo>
                    <a:pt x="3127" y="4346"/>
                    <a:pt x="3181" y="4162"/>
                    <a:pt x="3090" y="4013"/>
                  </a:cubicBezTo>
                  <a:lnTo>
                    <a:pt x="2452" y="2969"/>
                  </a:lnTo>
                  <a:lnTo>
                    <a:pt x="2533" y="2969"/>
                  </a:lnTo>
                  <a:cubicBezTo>
                    <a:pt x="4281" y="2911"/>
                    <a:pt x="5133" y="3626"/>
                    <a:pt x="5470" y="4025"/>
                  </a:cubicBezTo>
                  <a:cubicBezTo>
                    <a:pt x="5583" y="4158"/>
                    <a:pt x="5652" y="4141"/>
                    <a:pt x="5652" y="3967"/>
                  </a:cubicBezTo>
                  <a:lnTo>
                    <a:pt x="5652" y="192"/>
                  </a:lnTo>
                  <a:cubicBezTo>
                    <a:pt x="5652" y="17"/>
                    <a:pt x="5583" y="0"/>
                    <a:pt x="5470" y="134"/>
                  </a:cubicBezTo>
                  <a:close/>
                  <a:moveTo>
                    <a:pt x="1568" y="2418"/>
                  </a:moveTo>
                  <a:lnTo>
                    <a:pt x="738" y="2418"/>
                  </a:lnTo>
                  <a:cubicBezTo>
                    <a:pt x="672" y="2418"/>
                    <a:pt x="619" y="2365"/>
                    <a:pt x="619" y="2300"/>
                  </a:cubicBezTo>
                  <a:cubicBezTo>
                    <a:pt x="619" y="2234"/>
                    <a:pt x="672" y="2181"/>
                    <a:pt x="738" y="2181"/>
                  </a:cubicBezTo>
                  <a:lnTo>
                    <a:pt x="1568" y="2181"/>
                  </a:lnTo>
                  <a:cubicBezTo>
                    <a:pt x="1633" y="2181"/>
                    <a:pt x="1686" y="2234"/>
                    <a:pt x="1686" y="2300"/>
                  </a:cubicBezTo>
                  <a:cubicBezTo>
                    <a:pt x="1686" y="2365"/>
                    <a:pt x="1633" y="2418"/>
                    <a:pt x="1568" y="2418"/>
                  </a:cubicBezTo>
                  <a:close/>
                  <a:moveTo>
                    <a:pt x="1568" y="1891"/>
                  </a:moveTo>
                  <a:lnTo>
                    <a:pt x="738" y="1891"/>
                  </a:lnTo>
                  <a:cubicBezTo>
                    <a:pt x="672" y="1891"/>
                    <a:pt x="619" y="1838"/>
                    <a:pt x="619" y="1773"/>
                  </a:cubicBezTo>
                  <a:cubicBezTo>
                    <a:pt x="619" y="1707"/>
                    <a:pt x="672" y="1654"/>
                    <a:pt x="738" y="1654"/>
                  </a:cubicBezTo>
                  <a:lnTo>
                    <a:pt x="1568" y="1654"/>
                  </a:lnTo>
                  <a:cubicBezTo>
                    <a:pt x="1633" y="1654"/>
                    <a:pt x="1686" y="1707"/>
                    <a:pt x="1686" y="1773"/>
                  </a:cubicBezTo>
                  <a:cubicBezTo>
                    <a:pt x="1686" y="1838"/>
                    <a:pt x="1633" y="1891"/>
                    <a:pt x="1568" y="189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indent="0">
                <a:lnSpc>
                  <a:spcPct val="100000"/>
                </a:lnSpc>
                <a:buSzTx/>
                <a:buFontTx/>
                <a:buNone/>
              </a:pPr>
              <a:endParaRPr lang="id-ID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" name="iśļîḍè">
              <a:extLst>
                <a:ext uri="{FF2B5EF4-FFF2-40B4-BE49-F238E27FC236}">
                  <a16:creationId xmlns:a16="http://schemas.microsoft.com/office/drawing/2014/main" xmlns="" id="{7B4E8B0C-DACA-4F09-BDAF-F87FBEDFA2D4}"/>
                </a:ext>
              </a:extLst>
            </p:cNvPr>
            <p:cNvSpPr/>
            <p:nvPr/>
          </p:nvSpPr>
          <p:spPr bwMode="auto">
            <a:xfrm>
              <a:off x="3591510" y="4772632"/>
              <a:ext cx="5904915" cy="697240"/>
            </a:xfrm>
            <a:custGeom>
              <a:avLst/>
              <a:gdLst>
                <a:gd name="T0" fmla="*/ 10796 w 21593"/>
                <a:gd name="T1" fmla="*/ 10800 h 21600"/>
                <a:gd name="T2" fmla="*/ 10796 w 21593"/>
                <a:gd name="T3" fmla="*/ 10800 h 21600"/>
                <a:gd name="T4" fmla="*/ 10796 w 21593"/>
                <a:gd name="T5" fmla="*/ 10800 h 21600"/>
                <a:gd name="T6" fmla="*/ 10796 w 21593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3" h="21600">
                  <a:moveTo>
                    <a:pt x="0" y="0"/>
                  </a:moveTo>
                  <a:lnTo>
                    <a:pt x="0" y="21600"/>
                  </a:lnTo>
                  <a:lnTo>
                    <a:pt x="20494" y="21480"/>
                  </a:lnTo>
                  <a:cubicBezTo>
                    <a:pt x="21105" y="21145"/>
                    <a:pt x="21585" y="16520"/>
                    <a:pt x="21592" y="10884"/>
                  </a:cubicBezTo>
                  <a:cubicBezTo>
                    <a:pt x="21600" y="5144"/>
                    <a:pt x="21117" y="356"/>
                    <a:pt x="2049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id-ID"/>
              </a:defPPr>
              <a:lvl1pPr marL="92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1pPr>
              <a:lvl2pPr marL="156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2pPr>
              <a:lvl3pPr marL="219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3pPr>
              <a:lvl4pPr marL="283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4pPr>
              <a:lvl5pPr marL="346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5pPr>
              <a:lvl6pPr marL="22860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6pPr>
              <a:lvl7pPr marL="27432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7pPr>
              <a:lvl8pPr marL="32004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8pPr>
              <a:lvl9pPr marL="36576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9pPr>
            </a:lstStyle>
            <a:p>
              <a:pPr marL="0" indent="0">
                <a:lnSpc>
                  <a:spcPct val="100000"/>
                </a:lnSpc>
                <a:buSzTx/>
                <a:buFontTx/>
                <a:buNone/>
              </a:pPr>
              <a:endParaRPr lang="id-ID" sz="3200">
                <a:solidFill>
                  <a:srgbClr val="74C606"/>
                </a:solidFill>
              </a:endParaRPr>
            </a:p>
          </p:txBody>
        </p:sp>
        <p:sp>
          <p:nvSpPr>
            <p:cNvPr id="9" name="iṣ1ïdé">
              <a:extLst>
                <a:ext uri="{FF2B5EF4-FFF2-40B4-BE49-F238E27FC236}">
                  <a16:creationId xmlns:a16="http://schemas.microsoft.com/office/drawing/2014/main" xmlns="" id="{090E2AC5-7631-4129-BA45-F9B029748D80}"/>
                </a:ext>
              </a:extLst>
            </p:cNvPr>
            <p:cNvSpPr/>
            <p:nvPr/>
          </p:nvSpPr>
          <p:spPr bwMode="auto">
            <a:xfrm>
              <a:off x="3239054" y="4761252"/>
              <a:ext cx="720000" cy="72000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57150">
              <a:solidFill>
                <a:schemeClr val="bg1"/>
              </a:solidFill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id-ID"/>
              </a:defPPr>
              <a:lvl1pPr marL="92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1pPr>
              <a:lvl2pPr marL="156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2pPr>
              <a:lvl3pPr marL="219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3pPr>
              <a:lvl4pPr marL="283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4pPr>
              <a:lvl5pPr marL="346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5pPr>
              <a:lvl6pPr marL="22860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6pPr>
              <a:lvl7pPr marL="27432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7pPr>
              <a:lvl8pPr marL="32004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8pPr>
              <a:lvl9pPr marL="36576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9pPr>
            </a:lstStyle>
            <a:p>
              <a:pPr indent="0">
                <a:lnSpc>
                  <a:spcPct val="100000"/>
                </a:lnSpc>
                <a:buSzTx/>
                <a:buNone/>
              </a:pPr>
              <a:endParaRPr lang="id-ID" sz="3200">
                <a:solidFill>
                  <a:srgbClr val="B7EDE6"/>
                </a:solidFill>
              </a:endParaRPr>
            </a:p>
          </p:txBody>
        </p:sp>
        <p:sp>
          <p:nvSpPr>
            <p:cNvPr id="10" name="îş1iḋè">
              <a:extLst>
                <a:ext uri="{FF2B5EF4-FFF2-40B4-BE49-F238E27FC236}">
                  <a16:creationId xmlns:a16="http://schemas.microsoft.com/office/drawing/2014/main" xmlns="" id="{582A377F-80E9-42F6-A22B-5966FBEBA79B}"/>
                </a:ext>
              </a:extLst>
            </p:cNvPr>
            <p:cNvSpPr/>
            <p:nvPr/>
          </p:nvSpPr>
          <p:spPr bwMode="auto">
            <a:xfrm>
              <a:off x="3432776" y="4961339"/>
              <a:ext cx="332556" cy="319826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1" name="ïṣľïḍé">
              <a:extLst>
                <a:ext uri="{FF2B5EF4-FFF2-40B4-BE49-F238E27FC236}">
                  <a16:creationId xmlns:a16="http://schemas.microsoft.com/office/drawing/2014/main" xmlns="" id="{2F066426-1F95-4F32-B3F4-F9A85DCB8308}"/>
                </a:ext>
              </a:extLst>
            </p:cNvPr>
            <p:cNvGrpSpPr/>
            <p:nvPr/>
          </p:nvGrpSpPr>
          <p:grpSpPr>
            <a:xfrm>
              <a:off x="4051149" y="4900350"/>
              <a:ext cx="5080886" cy="441805"/>
              <a:chOff x="4663189" y="1710596"/>
              <a:chExt cx="5080886" cy="441805"/>
            </a:xfrm>
          </p:grpSpPr>
          <p:sp>
            <p:nvSpPr>
              <p:cNvPr id="30" name="ísliḋé">
                <a:extLst>
                  <a:ext uri="{FF2B5EF4-FFF2-40B4-BE49-F238E27FC236}">
                    <a16:creationId xmlns:a16="http://schemas.microsoft.com/office/drawing/2014/main" xmlns="" id="{BCC54BA0-62E0-496C-A508-4E54C84B96F7}"/>
                  </a:ext>
                </a:extLst>
              </p:cNvPr>
              <p:cNvSpPr txBox="1"/>
              <p:nvPr/>
            </p:nvSpPr>
            <p:spPr bwMode="auto">
              <a:xfrm>
                <a:off x="4663189" y="1710596"/>
                <a:ext cx="119455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31" name="íṥ1íḓe">
                <a:extLst>
                  <a:ext uri="{FF2B5EF4-FFF2-40B4-BE49-F238E27FC236}">
                    <a16:creationId xmlns:a16="http://schemas.microsoft.com/office/drawing/2014/main" xmlns="" id="{B78A1684-9A19-455C-A1E9-0AC703830C06}"/>
                  </a:ext>
                </a:extLst>
              </p:cNvPr>
              <p:cNvSpPr/>
              <p:nvPr/>
            </p:nvSpPr>
            <p:spPr bwMode="auto">
              <a:xfrm>
                <a:off x="5857740" y="1710596"/>
                <a:ext cx="388633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text.……</a:t>
                </a:r>
              </a:p>
            </p:txBody>
          </p:sp>
        </p:grpSp>
        <p:sp>
          <p:nvSpPr>
            <p:cNvPr id="12" name="î$ḷídè">
              <a:extLst>
                <a:ext uri="{FF2B5EF4-FFF2-40B4-BE49-F238E27FC236}">
                  <a16:creationId xmlns:a16="http://schemas.microsoft.com/office/drawing/2014/main" xmlns="" id="{5BF0B30E-617E-494D-805D-A70F58CCBD25}"/>
                </a:ext>
              </a:extLst>
            </p:cNvPr>
            <p:cNvSpPr/>
            <p:nvPr/>
          </p:nvSpPr>
          <p:spPr bwMode="auto">
            <a:xfrm>
              <a:off x="4448041" y="3780337"/>
              <a:ext cx="5916860" cy="69642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0501" y="21480"/>
                  </a:lnTo>
                  <a:cubicBezTo>
                    <a:pt x="21115" y="21221"/>
                    <a:pt x="21599" y="16554"/>
                    <a:pt x="21599" y="10884"/>
                  </a:cubicBezTo>
                  <a:cubicBezTo>
                    <a:pt x="21599" y="5212"/>
                    <a:pt x="21116" y="542"/>
                    <a:pt x="20501" y="28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id-ID"/>
              </a:defPPr>
              <a:lvl1pPr marL="92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1pPr>
              <a:lvl2pPr marL="156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2pPr>
              <a:lvl3pPr marL="219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3pPr>
              <a:lvl4pPr marL="283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4pPr>
              <a:lvl5pPr marL="346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5pPr>
              <a:lvl6pPr marL="22860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6pPr>
              <a:lvl7pPr marL="27432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7pPr>
              <a:lvl8pPr marL="32004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8pPr>
              <a:lvl9pPr marL="36576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9pPr>
            </a:lstStyle>
            <a:p>
              <a:pPr indent="0">
                <a:lnSpc>
                  <a:spcPct val="100000"/>
                </a:lnSpc>
                <a:buSzTx/>
                <a:buNone/>
              </a:pPr>
              <a:endParaRPr lang="id-ID" sz="3200">
                <a:solidFill>
                  <a:srgbClr val="B7EDE6"/>
                </a:solidFill>
              </a:endParaRPr>
            </a:p>
          </p:txBody>
        </p:sp>
        <p:sp>
          <p:nvSpPr>
            <p:cNvPr id="13" name="íšḷidé">
              <a:extLst>
                <a:ext uri="{FF2B5EF4-FFF2-40B4-BE49-F238E27FC236}">
                  <a16:creationId xmlns:a16="http://schemas.microsoft.com/office/drawing/2014/main" xmlns="" id="{2F55CBF7-49F0-406A-B42E-CE9D20788385}"/>
                </a:ext>
              </a:extLst>
            </p:cNvPr>
            <p:cNvSpPr/>
            <p:nvPr/>
          </p:nvSpPr>
          <p:spPr bwMode="auto">
            <a:xfrm>
              <a:off x="4100972" y="3768551"/>
              <a:ext cx="720000" cy="72000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1"/>
            </a:solidFill>
            <a:ln w="57150">
              <a:solidFill>
                <a:schemeClr val="bg1"/>
              </a:solidFill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id-ID"/>
              </a:defPPr>
              <a:lvl1pPr marL="92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1pPr>
              <a:lvl2pPr marL="156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2pPr>
              <a:lvl3pPr marL="219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3pPr>
              <a:lvl4pPr marL="283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4pPr>
              <a:lvl5pPr marL="346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5pPr>
              <a:lvl6pPr marL="22860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6pPr>
              <a:lvl7pPr marL="27432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7pPr>
              <a:lvl8pPr marL="32004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8pPr>
              <a:lvl9pPr marL="36576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9pPr>
            </a:lstStyle>
            <a:p>
              <a:pPr indent="0">
                <a:lnSpc>
                  <a:spcPct val="100000"/>
                </a:lnSpc>
                <a:buSzTx/>
                <a:buNone/>
              </a:pPr>
              <a:endParaRPr lang="id-ID" sz="3200">
                <a:solidFill>
                  <a:srgbClr val="B7EDE6"/>
                </a:solidFill>
              </a:endParaRPr>
            </a:p>
          </p:txBody>
        </p:sp>
        <p:sp>
          <p:nvSpPr>
            <p:cNvPr id="14" name="íṩlîḋê">
              <a:extLst>
                <a:ext uri="{FF2B5EF4-FFF2-40B4-BE49-F238E27FC236}">
                  <a16:creationId xmlns:a16="http://schemas.microsoft.com/office/drawing/2014/main" xmlns="" id="{CCF24DC3-8A8B-444D-B2A4-654F32D67699}"/>
                </a:ext>
              </a:extLst>
            </p:cNvPr>
            <p:cNvSpPr/>
            <p:nvPr/>
          </p:nvSpPr>
          <p:spPr bwMode="auto">
            <a:xfrm>
              <a:off x="4294694" y="3962585"/>
              <a:ext cx="332556" cy="331932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10000"/>
            </a:bodyPr>
            <a:lstStyle/>
            <a:p>
              <a:endParaRPr lang="zh-CN" altLang="en-US"/>
            </a:p>
          </p:txBody>
        </p:sp>
        <p:grpSp>
          <p:nvGrpSpPr>
            <p:cNvPr id="15" name="ïṧḷîďè">
              <a:extLst>
                <a:ext uri="{FF2B5EF4-FFF2-40B4-BE49-F238E27FC236}">
                  <a16:creationId xmlns:a16="http://schemas.microsoft.com/office/drawing/2014/main" xmlns="" id="{FF256DA4-AF3A-4E20-B718-4AD300EBB428}"/>
                </a:ext>
              </a:extLst>
            </p:cNvPr>
            <p:cNvGrpSpPr/>
            <p:nvPr/>
          </p:nvGrpSpPr>
          <p:grpSpPr>
            <a:xfrm>
              <a:off x="4913653" y="3907649"/>
              <a:ext cx="5080886" cy="441805"/>
              <a:chOff x="4663189" y="1710596"/>
              <a:chExt cx="5080886" cy="441805"/>
            </a:xfrm>
          </p:grpSpPr>
          <p:sp>
            <p:nvSpPr>
              <p:cNvPr id="28" name="îṣḷidé">
                <a:extLst>
                  <a:ext uri="{FF2B5EF4-FFF2-40B4-BE49-F238E27FC236}">
                    <a16:creationId xmlns:a16="http://schemas.microsoft.com/office/drawing/2014/main" xmlns="" id="{23F8CF15-84B1-4C60-B46E-7A37AE17AACD}"/>
                  </a:ext>
                </a:extLst>
              </p:cNvPr>
              <p:cNvSpPr txBox="1"/>
              <p:nvPr/>
            </p:nvSpPr>
            <p:spPr bwMode="auto">
              <a:xfrm>
                <a:off x="4663189" y="1710596"/>
                <a:ext cx="119455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29" name="ïş1ïḋê">
                <a:extLst>
                  <a:ext uri="{FF2B5EF4-FFF2-40B4-BE49-F238E27FC236}">
                    <a16:creationId xmlns:a16="http://schemas.microsoft.com/office/drawing/2014/main" xmlns="" id="{76D7BAD2-1D2A-424E-A73D-05F2FB71171E}"/>
                  </a:ext>
                </a:extLst>
              </p:cNvPr>
              <p:cNvSpPr/>
              <p:nvPr/>
            </p:nvSpPr>
            <p:spPr bwMode="auto">
              <a:xfrm>
                <a:off x="5857740" y="1710596"/>
                <a:ext cx="388633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text.……</a:t>
                </a:r>
              </a:p>
            </p:txBody>
          </p:sp>
        </p:grpSp>
        <p:sp>
          <p:nvSpPr>
            <p:cNvPr id="16" name="íṣḻïḍê">
              <a:extLst>
                <a:ext uri="{FF2B5EF4-FFF2-40B4-BE49-F238E27FC236}">
                  <a16:creationId xmlns:a16="http://schemas.microsoft.com/office/drawing/2014/main" xmlns="" id="{2DE3F0C6-D5FD-49C3-B432-F9F58C8383EB}"/>
                </a:ext>
              </a:extLst>
            </p:cNvPr>
            <p:cNvSpPr/>
            <p:nvPr/>
          </p:nvSpPr>
          <p:spPr bwMode="auto">
            <a:xfrm>
              <a:off x="4448041" y="2787230"/>
              <a:ext cx="5916860" cy="6972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0501" y="21480"/>
                  </a:lnTo>
                  <a:cubicBezTo>
                    <a:pt x="21115" y="21221"/>
                    <a:pt x="21599" y="16554"/>
                    <a:pt x="21599" y="10884"/>
                  </a:cubicBezTo>
                  <a:cubicBezTo>
                    <a:pt x="21599" y="5212"/>
                    <a:pt x="21116" y="542"/>
                    <a:pt x="20501" y="28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id-ID"/>
              </a:defPPr>
              <a:lvl1pPr marL="92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1pPr>
              <a:lvl2pPr marL="156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2pPr>
              <a:lvl3pPr marL="219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3pPr>
              <a:lvl4pPr marL="283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4pPr>
              <a:lvl5pPr marL="346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5pPr>
              <a:lvl6pPr marL="22860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6pPr>
              <a:lvl7pPr marL="27432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7pPr>
              <a:lvl8pPr marL="32004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8pPr>
              <a:lvl9pPr marL="36576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9pPr>
            </a:lstStyle>
            <a:p>
              <a:pPr marL="0" indent="0">
                <a:lnSpc>
                  <a:spcPct val="100000"/>
                </a:lnSpc>
                <a:buSzTx/>
                <a:buFontTx/>
                <a:buNone/>
              </a:pPr>
              <a:endParaRPr lang="id-ID" sz="3200">
                <a:solidFill>
                  <a:srgbClr val="B7EDE6"/>
                </a:solidFill>
              </a:endParaRPr>
            </a:p>
          </p:txBody>
        </p:sp>
        <p:sp>
          <p:nvSpPr>
            <p:cNvPr id="17" name="ïsḻîďè">
              <a:extLst>
                <a:ext uri="{FF2B5EF4-FFF2-40B4-BE49-F238E27FC236}">
                  <a16:creationId xmlns:a16="http://schemas.microsoft.com/office/drawing/2014/main" xmlns="" id="{894DBE97-8135-4992-908D-EC2545B52616}"/>
                </a:ext>
              </a:extLst>
            </p:cNvPr>
            <p:cNvSpPr/>
            <p:nvPr/>
          </p:nvSpPr>
          <p:spPr bwMode="auto">
            <a:xfrm>
              <a:off x="4100972" y="2775850"/>
              <a:ext cx="720000" cy="72000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57150">
              <a:solidFill>
                <a:schemeClr val="bg1"/>
              </a:solidFill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id-ID"/>
              </a:defPPr>
              <a:lvl1pPr marL="92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1pPr>
              <a:lvl2pPr marL="156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2pPr>
              <a:lvl3pPr marL="219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3pPr>
              <a:lvl4pPr marL="283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4pPr>
              <a:lvl5pPr marL="346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5pPr>
              <a:lvl6pPr marL="22860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6pPr>
              <a:lvl7pPr marL="27432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7pPr>
              <a:lvl8pPr marL="32004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8pPr>
              <a:lvl9pPr marL="36576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9pPr>
            </a:lstStyle>
            <a:p>
              <a:pPr indent="0">
                <a:lnSpc>
                  <a:spcPct val="100000"/>
                </a:lnSpc>
                <a:buSzTx/>
                <a:buNone/>
              </a:pPr>
              <a:endParaRPr lang="id-ID" sz="3200">
                <a:solidFill>
                  <a:srgbClr val="B7EDE6"/>
                </a:solidFill>
              </a:endParaRPr>
            </a:p>
          </p:txBody>
        </p:sp>
        <p:sp>
          <p:nvSpPr>
            <p:cNvPr id="18" name="îṩ1îḓé">
              <a:extLst>
                <a:ext uri="{FF2B5EF4-FFF2-40B4-BE49-F238E27FC236}">
                  <a16:creationId xmlns:a16="http://schemas.microsoft.com/office/drawing/2014/main" xmlns="" id="{0F1357E7-C500-4FF7-B470-90ED27F43861}"/>
                </a:ext>
              </a:extLst>
            </p:cNvPr>
            <p:cNvSpPr/>
            <p:nvPr/>
          </p:nvSpPr>
          <p:spPr bwMode="auto">
            <a:xfrm>
              <a:off x="4294692" y="2975884"/>
              <a:ext cx="332560" cy="31993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9" name="îSḻiḍé">
              <a:extLst>
                <a:ext uri="{FF2B5EF4-FFF2-40B4-BE49-F238E27FC236}">
                  <a16:creationId xmlns:a16="http://schemas.microsoft.com/office/drawing/2014/main" xmlns="" id="{A3439E38-7136-4916-A304-EDFA4F58CA42}"/>
                </a:ext>
              </a:extLst>
            </p:cNvPr>
            <p:cNvGrpSpPr/>
            <p:nvPr/>
          </p:nvGrpSpPr>
          <p:grpSpPr>
            <a:xfrm>
              <a:off x="4913653" y="2914948"/>
              <a:ext cx="5080886" cy="441805"/>
              <a:chOff x="4663189" y="1710596"/>
              <a:chExt cx="5080886" cy="441805"/>
            </a:xfrm>
          </p:grpSpPr>
          <p:sp>
            <p:nvSpPr>
              <p:cNvPr id="26" name="íŝlíḓe">
                <a:extLst>
                  <a:ext uri="{FF2B5EF4-FFF2-40B4-BE49-F238E27FC236}">
                    <a16:creationId xmlns:a16="http://schemas.microsoft.com/office/drawing/2014/main" xmlns="" id="{5F7A5186-E1D8-45C9-90CC-493158470D7A}"/>
                  </a:ext>
                </a:extLst>
              </p:cNvPr>
              <p:cNvSpPr txBox="1"/>
              <p:nvPr/>
            </p:nvSpPr>
            <p:spPr bwMode="auto">
              <a:xfrm>
                <a:off x="4663189" y="1710596"/>
                <a:ext cx="119455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7" name="íṡ1iḓe">
                <a:extLst>
                  <a:ext uri="{FF2B5EF4-FFF2-40B4-BE49-F238E27FC236}">
                    <a16:creationId xmlns:a16="http://schemas.microsoft.com/office/drawing/2014/main" xmlns="" id="{AEC5F155-A521-40D8-A36B-47D34EC68D03}"/>
                  </a:ext>
                </a:extLst>
              </p:cNvPr>
              <p:cNvSpPr/>
              <p:nvPr/>
            </p:nvSpPr>
            <p:spPr bwMode="auto">
              <a:xfrm>
                <a:off x="5857740" y="1710596"/>
                <a:ext cx="388633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text.……</a:t>
                </a:r>
              </a:p>
            </p:txBody>
          </p:sp>
        </p:grpSp>
        <p:sp>
          <p:nvSpPr>
            <p:cNvPr id="20" name="íśļïḑè">
              <a:extLst>
                <a:ext uri="{FF2B5EF4-FFF2-40B4-BE49-F238E27FC236}">
                  <a16:creationId xmlns:a16="http://schemas.microsoft.com/office/drawing/2014/main" xmlns="" id="{095CA7E0-141C-4930-B825-C86AAC718BB5}"/>
                </a:ext>
              </a:extLst>
            </p:cNvPr>
            <p:cNvSpPr/>
            <p:nvPr/>
          </p:nvSpPr>
          <p:spPr bwMode="auto">
            <a:xfrm>
              <a:off x="3591510" y="1794528"/>
              <a:ext cx="5904915" cy="6972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0501" y="21480"/>
                  </a:lnTo>
                  <a:cubicBezTo>
                    <a:pt x="21116" y="21210"/>
                    <a:pt x="21600" y="16543"/>
                    <a:pt x="21599" y="10878"/>
                  </a:cubicBezTo>
                  <a:cubicBezTo>
                    <a:pt x="21599" y="5216"/>
                    <a:pt x="21116" y="552"/>
                    <a:pt x="20501" y="28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id-ID"/>
              </a:defPPr>
              <a:lvl1pPr marL="92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1pPr>
              <a:lvl2pPr marL="156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2pPr>
              <a:lvl3pPr marL="219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3pPr>
              <a:lvl4pPr marL="283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4pPr>
              <a:lvl5pPr marL="346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5pPr>
              <a:lvl6pPr marL="22860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6pPr>
              <a:lvl7pPr marL="27432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7pPr>
              <a:lvl8pPr marL="32004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8pPr>
              <a:lvl9pPr marL="36576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9pPr>
            </a:lstStyle>
            <a:p>
              <a:pPr indent="0">
                <a:lnSpc>
                  <a:spcPct val="100000"/>
                </a:lnSpc>
                <a:buSzTx/>
                <a:buNone/>
              </a:pPr>
              <a:endParaRPr lang="id-ID" sz="3200">
                <a:solidFill>
                  <a:srgbClr val="B7EDE6"/>
                </a:solidFill>
              </a:endParaRPr>
            </a:p>
          </p:txBody>
        </p:sp>
        <p:sp>
          <p:nvSpPr>
            <p:cNvPr id="21" name="îṡ1íḓe">
              <a:extLst>
                <a:ext uri="{FF2B5EF4-FFF2-40B4-BE49-F238E27FC236}">
                  <a16:creationId xmlns:a16="http://schemas.microsoft.com/office/drawing/2014/main" xmlns="" id="{24C4FD51-2A00-46F6-A1B7-984D4E2B921E}"/>
                </a:ext>
              </a:extLst>
            </p:cNvPr>
            <p:cNvSpPr/>
            <p:nvPr/>
          </p:nvSpPr>
          <p:spPr bwMode="auto">
            <a:xfrm>
              <a:off x="3239054" y="1783148"/>
              <a:ext cx="720000" cy="72000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57150">
              <a:solidFill>
                <a:schemeClr val="bg1"/>
              </a:solidFill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id-ID"/>
              </a:defPPr>
              <a:lvl1pPr marL="92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1pPr>
              <a:lvl2pPr marL="156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2pPr>
              <a:lvl3pPr marL="219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3pPr>
              <a:lvl4pPr marL="2832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4pPr>
              <a:lvl5pPr marL="3467100" indent="-927100" algn="ctr" defTabSz="825500" rtl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SzPct val="75000"/>
                <a:buChar char="•"/>
                <a:defRPr sz="7600" kern="1200">
                  <a:solidFill>
                    <a:srgbClr val="777776"/>
                  </a:solidFill>
                </a:defRPr>
              </a:lvl5pPr>
              <a:lvl6pPr marL="22860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6pPr>
              <a:lvl7pPr marL="27432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7pPr>
              <a:lvl8pPr marL="32004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8pPr>
              <a:lvl9pPr marL="3657600" algn="l" defTabSz="914400" rtl="0" eaLnBrk="1" latinLnBrk="0" hangingPunct="1">
                <a:defRPr sz="7600" kern="1200">
                  <a:solidFill>
                    <a:srgbClr val="777776"/>
                  </a:solidFill>
                </a:defRPr>
              </a:lvl9pPr>
            </a:lstStyle>
            <a:p>
              <a:pPr indent="0">
                <a:lnSpc>
                  <a:spcPct val="100000"/>
                </a:lnSpc>
                <a:buSzTx/>
                <a:buNone/>
              </a:pPr>
              <a:endParaRPr lang="id-ID" sz="3200">
                <a:solidFill>
                  <a:srgbClr val="B7EDE6"/>
                </a:solidFill>
              </a:endParaRPr>
            </a:p>
          </p:txBody>
        </p:sp>
        <p:sp>
          <p:nvSpPr>
            <p:cNvPr id="22" name="ïşḷíḑé">
              <a:extLst>
                <a:ext uri="{FF2B5EF4-FFF2-40B4-BE49-F238E27FC236}">
                  <a16:creationId xmlns:a16="http://schemas.microsoft.com/office/drawing/2014/main" xmlns="" id="{3275B11A-37B6-4DA0-BC9E-1B9B38747FA9}"/>
                </a:ext>
              </a:extLst>
            </p:cNvPr>
            <p:cNvSpPr/>
            <p:nvPr/>
          </p:nvSpPr>
          <p:spPr bwMode="auto">
            <a:xfrm>
              <a:off x="3412833" y="1992419"/>
              <a:ext cx="372442" cy="30145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23" name="íSḷíḑé">
              <a:extLst>
                <a:ext uri="{FF2B5EF4-FFF2-40B4-BE49-F238E27FC236}">
                  <a16:creationId xmlns:a16="http://schemas.microsoft.com/office/drawing/2014/main" xmlns="" id="{8CC9CA39-C47B-486E-90ED-D94869581C9B}"/>
                </a:ext>
              </a:extLst>
            </p:cNvPr>
            <p:cNvGrpSpPr/>
            <p:nvPr/>
          </p:nvGrpSpPr>
          <p:grpSpPr>
            <a:xfrm>
              <a:off x="4051149" y="1922246"/>
              <a:ext cx="5080886" cy="441805"/>
              <a:chOff x="4663189" y="1710596"/>
              <a:chExt cx="5080886" cy="441805"/>
            </a:xfrm>
          </p:grpSpPr>
          <p:sp>
            <p:nvSpPr>
              <p:cNvPr id="24" name="îslíḑé">
                <a:extLst>
                  <a:ext uri="{FF2B5EF4-FFF2-40B4-BE49-F238E27FC236}">
                    <a16:creationId xmlns:a16="http://schemas.microsoft.com/office/drawing/2014/main" xmlns="" id="{92981FF7-1FD0-48EE-9641-E18EFCE2483C}"/>
                  </a:ext>
                </a:extLst>
              </p:cNvPr>
              <p:cNvSpPr txBox="1"/>
              <p:nvPr/>
            </p:nvSpPr>
            <p:spPr bwMode="auto">
              <a:xfrm>
                <a:off x="4663189" y="1710596"/>
                <a:ext cx="119455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5" name="îsḻîḑe">
                <a:extLst>
                  <a:ext uri="{FF2B5EF4-FFF2-40B4-BE49-F238E27FC236}">
                    <a16:creationId xmlns:a16="http://schemas.microsoft.com/office/drawing/2014/main" xmlns="" id="{5D33AAED-B243-42DB-934D-CE7A7F3F4D38}"/>
                  </a:ext>
                </a:extLst>
              </p:cNvPr>
              <p:cNvSpPr/>
              <p:nvPr/>
            </p:nvSpPr>
            <p:spPr bwMode="auto">
              <a:xfrm>
                <a:off x="5857740" y="1710596"/>
                <a:ext cx="388633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4156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236BE01-637C-496F-BFD6-8737D6545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1377E45-567B-4240-B70E-755B6FADE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2C5F71E-0330-47EA-A9C2-70AF7D666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381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6814C42-C873-4048-B355-F28082CD2DC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399" y="1123950"/>
            <a:ext cx="10858500" cy="4992688"/>
            <a:chOff x="660399" y="1123950"/>
            <a:chExt cx="10858500" cy="4992688"/>
          </a:xfrm>
        </p:grpSpPr>
        <p:sp>
          <p:nvSpPr>
            <p:cNvPr id="6" name="îṣľídê">
              <a:extLst>
                <a:ext uri="{FF2B5EF4-FFF2-40B4-BE49-F238E27FC236}">
                  <a16:creationId xmlns:a16="http://schemas.microsoft.com/office/drawing/2014/main" xmlns="" id="{4F7EF46B-4AA1-454D-9119-9EB37EAC78C2}"/>
                </a:ext>
              </a:extLst>
            </p:cNvPr>
            <p:cNvSpPr/>
            <p:nvPr/>
          </p:nvSpPr>
          <p:spPr>
            <a:xfrm>
              <a:off x="1435288" y="1123950"/>
              <a:ext cx="1818803" cy="100890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îṡ1íďé">
              <a:extLst>
                <a:ext uri="{FF2B5EF4-FFF2-40B4-BE49-F238E27FC236}">
                  <a16:creationId xmlns:a16="http://schemas.microsoft.com/office/drawing/2014/main" xmlns="" id="{7EB6F297-C195-4AA0-A7BE-0ED5C90808A3}"/>
                </a:ext>
              </a:extLst>
            </p:cNvPr>
            <p:cNvSpPr/>
            <p:nvPr/>
          </p:nvSpPr>
          <p:spPr>
            <a:xfrm>
              <a:off x="660400" y="4581128"/>
              <a:ext cx="3368582" cy="1535510"/>
            </a:xfrm>
            <a:prstGeom prst="rect">
              <a:avLst/>
            </a:prstGeom>
            <a:blipFill>
              <a:blip r:embed="rId3"/>
              <a:stretch>
                <a:fillRect t="-32534" b="-32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îSḻíḋê">
              <a:extLst>
                <a:ext uri="{FF2B5EF4-FFF2-40B4-BE49-F238E27FC236}">
                  <a16:creationId xmlns:a16="http://schemas.microsoft.com/office/drawing/2014/main" xmlns="" id="{DB7D3D97-3118-49B2-A3BC-AAD5492A12B6}"/>
                </a:ext>
              </a:extLst>
            </p:cNvPr>
            <p:cNvSpPr/>
            <p:nvPr/>
          </p:nvSpPr>
          <p:spPr>
            <a:xfrm>
              <a:off x="660399" y="1123950"/>
              <a:ext cx="3368584" cy="4992688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íṣḻîḍè">
              <a:extLst>
                <a:ext uri="{FF2B5EF4-FFF2-40B4-BE49-F238E27FC236}">
                  <a16:creationId xmlns:a16="http://schemas.microsoft.com/office/drawing/2014/main" xmlns="" id="{E3AD5A0D-7F13-4DD3-AB86-6E17105B4615}"/>
                </a:ext>
              </a:extLst>
            </p:cNvPr>
            <p:cNvSpPr/>
            <p:nvPr/>
          </p:nvSpPr>
          <p:spPr bwMode="auto">
            <a:xfrm>
              <a:off x="2073977" y="1363791"/>
              <a:ext cx="541424" cy="529224"/>
            </a:xfrm>
            <a:custGeom>
              <a:avLst/>
              <a:gdLst>
                <a:gd name="connsiteX0" fmla="*/ 163904 w 607933"/>
                <a:gd name="connsiteY0" fmla="*/ 368072 h 594235"/>
                <a:gd name="connsiteX1" fmla="*/ 194698 w 607933"/>
                <a:gd name="connsiteY1" fmla="*/ 416677 h 594235"/>
                <a:gd name="connsiteX2" fmla="*/ 52648 w 607933"/>
                <a:gd name="connsiteY2" fmla="*/ 475202 h 594235"/>
                <a:gd name="connsiteX3" fmla="*/ 303966 w 607933"/>
                <a:gd name="connsiteY3" fmla="*/ 542654 h 594235"/>
                <a:gd name="connsiteX4" fmla="*/ 555285 w 607933"/>
                <a:gd name="connsiteY4" fmla="*/ 475202 h 594235"/>
                <a:gd name="connsiteX5" fmla="*/ 412242 w 607933"/>
                <a:gd name="connsiteY5" fmla="*/ 416677 h 594235"/>
                <a:gd name="connsiteX6" fmla="*/ 444030 w 607933"/>
                <a:gd name="connsiteY6" fmla="*/ 368072 h 594235"/>
                <a:gd name="connsiteX7" fmla="*/ 607933 w 607933"/>
                <a:gd name="connsiteY7" fmla="*/ 475202 h 594235"/>
                <a:gd name="connsiteX8" fmla="*/ 303966 w 607933"/>
                <a:gd name="connsiteY8" fmla="*/ 594235 h 594235"/>
                <a:gd name="connsiteX9" fmla="*/ 0 w 607933"/>
                <a:gd name="connsiteY9" fmla="*/ 475202 h 594235"/>
                <a:gd name="connsiteX10" fmla="*/ 163904 w 607933"/>
                <a:gd name="connsiteY10" fmla="*/ 368072 h 594235"/>
                <a:gd name="connsiteX11" fmla="*/ 304444 w 607933"/>
                <a:gd name="connsiteY11" fmla="*/ 119134 h 594235"/>
                <a:gd name="connsiteX12" fmla="*/ 368550 w 607933"/>
                <a:gd name="connsiteY12" fmla="*/ 183559 h 594235"/>
                <a:gd name="connsiteX13" fmla="*/ 304444 w 607933"/>
                <a:gd name="connsiteY13" fmla="*/ 247984 h 594235"/>
                <a:gd name="connsiteX14" fmla="*/ 240338 w 607933"/>
                <a:gd name="connsiteY14" fmla="*/ 183559 h 594235"/>
                <a:gd name="connsiteX15" fmla="*/ 304444 w 607933"/>
                <a:gd name="connsiteY15" fmla="*/ 119134 h 594235"/>
                <a:gd name="connsiteX16" fmla="*/ 304941 w 607933"/>
                <a:gd name="connsiteY16" fmla="*/ 78375 h 594235"/>
                <a:gd name="connsiteX17" fmla="*/ 198655 w 607933"/>
                <a:gd name="connsiteY17" fmla="*/ 183536 h 594235"/>
                <a:gd name="connsiteX18" fmla="*/ 304941 w 607933"/>
                <a:gd name="connsiteY18" fmla="*/ 288698 h 594235"/>
                <a:gd name="connsiteX19" fmla="*/ 410234 w 607933"/>
                <a:gd name="connsiteY19" fmla="*/ 183536 h 594235"/>
                <a:gd name="connsiteX20" fmla="*/ 304941 w 607933"/>
                <a:gd name="connsiteY20" fmla="*/ 78375 h 594235"/>
                <a:gd name="connsiteX21" fmla="*/ 304941 w 607933"/>
                <a:gd name="connsiteY21" fmla="*/ 0 h 594235"/>
                <a:gd name="connsiteX22" fmla="*/ 482747 w 607933"/>
                <a:gd name="connsiteY22" fmla="*/ 178576 h 594235"/>
                <a:gd name="connsiteX23" fmla="*/ 338714 w 607933"/>
                <a:gd name="connsiteY23" fmla="*/ 454376 h 594235"/>
                <a:gd name="connsiteX24" fmla="*/ 304941 w 607933"/>
                <a:gd name="connsiteY24" fmla="*/ 472234 h 594235"/>
                <a:gd name="connsiteX25" fmla="*/ 270175 w 607933"/>
                <a:gd name="connsiteY25" fmla="*/ 454376 h 594235"/>
                <a:gd name="connsiteX26" fmla="*/ 126142 w 607933"/>
                <a:gd name="connsiteY26" fmla="*/ 178576 h 594235"/>
                <a:gd name="connsiteX27" fmla="*/ 304941 w 607933"/>
                <a:gd name="connsiteY27" fmla="*/ 0 h 594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7933" h="594235">
                  <a:moveTo>
                    <a:pt x="163904" y="368072"/>
                  </a:moveTo>
                  <a:cubicBezTo>
                    <a:pt x="173837" y="383943"/>
                    <a:pt x="183771" y="399814"/>
                    <a:pt x="194698" y="416677"/>
                  </a:cubicBezTo>
                  <a:cubicBezTo>
                    <a:pt x="100329" y="430564"/>
                    <a:pt x="52648" y="460323"/>
                    <a:pt x="52648" y="475202"/>
                  </a:cubicBezTo>
                  <a:cubicBezTo>
                    <a:pt x="52648" y="495041"/>
                    <a:pt x="138076" y="542654"/>
                    <a:pt x="303966" y="542654"/>
                  </a:cubicBezTo>
                  <a:cubicBezTo>
                    <a:pt x="469857" y="542654"/>
                    <a:pt x="555285" y="495041"/>
                    <a:pt x="555285" y="475202"/>
                  </a:cubicBezTo>
                  <a:cubicBezTo>
                    <a:pt x="555285" y="460323"/>
                    <a:pt x="506611" y="430564"/>
                    <a:pt x="412242" y="416677"/>
                  </a:cubicBezTo>
                  <a:cubicBezTo>
                    <a:pt x="424162" y="399814"/>
                    <a:pt x="434096" y="383943"/>
                    <a:pt x="444030" y="368072"/>
                  </a:cubicBezTo>
                  <a:cubicBezTo>
                    <a:pt x="536412" y="385927"/>
                    <a:pt x="607933" y="421637"/>
                    <a:pt x="607933" y="475202"/>
                  </a:cubicBezTo>
                  <a:cubicBezTo>
                    <a:pt x="607933" y="553565"/>
                    <a:pt x="454956" y="594235"/>
                    <a:pt x="303966" y="594235"/>
                  </a:cubicBezTo>
                  <a:cubicBezTo>
                    <a:pt x="152977" y="594235"/>
                    <a:pt x="0" y="553565"/>
                    <a:pt x="0" y="475202"/>
                  </a:cubicBezTo>
                  <a:cubicBezTo>
                    <a:pt x="0" y="421637"/>
                    <a:pt x="70528" y="385927"/>
                    <a:pt x="163904" y="368072"/>
                  </a:cubicBezTo>
                  <a:close/>
                  <a:moveTo>
                    <a:pt x="304444" y="119134"/>
                  </a:moveTo>
                  <a:cubicBezTo>
                    <a:pt x="339849" y="119134"/>
                    <a:pt x="368550" y="147978"/>
                    <a:pt x="368550" y="183559"/>
                  </a:cubicBezTo>
                  <a:cubicBezTo>
                    <a:pt x="368550" y="219140"/>
                    <a:pt x="339849" y="247984"/>
                    <a:pt x="304444" y="247984"/>
                  </a:cubicBezTo>
                  <a:cubicBezTo>
                    <a:pt x="269039" y="247984"/>
                    <a:pt x="240338" y="219140"/>
                    <a:pt x="240338" y="183559"/>
                  </a:cubicBezTo>
                  <a:cubicBezTo>
                    <a:pt x="240338" y="147978"/>
                    <a:pt x="269039" y="119134"/>
                    <a:pt x="304444" y="119134"/>
                  </a:cubicBezTo>
                  <a:close/>
                  <a:moveTo>
                    <a:pt x="304941" y="78375"/>
                  </a:moveTo>
                  <a:cubicBezTo>
                    <a:pt x="246335" y="78375"/>
                    <a:pt x="198655" y="125003"/>
                    <a:pt x="198655" y="183536"/>
                  </a:cubicBezTo>
                  <a:cubicBezTo>
                    <a:pt x="198655" y="242070"/>
                    <a:pt x="246335" y="288698"/>
                    <a:pt x="304941" y="288698"/>
                  </a:cubicBezTo>
                  <a:cubicBezTo>
                    <a:pt x="362554" y="288698"/>
                    <a:pt x="410234" y="242070"/>
                    <a:pt x="410234" y="183536"/>
                  </a:cubicBezTo>
                  <a:cubicBezTo>
                    <a:pt x="410234" y="125003"/>
                    <a:pt x="362554" y="78375"/>
                    <a:pt x="304941" y="78375"/>
                  </a:cubicBezTo>
                  <a:close/>
                  <a:moveTo>
                    <a:pt x="304941" y="0"/>
                  </a:moveTo>
                  <a:cubicBezTo>
                    <a:pt x="403281" y="0"/>
                    <a:pt x="482747" y="80359"/>
                    <a:pt x="482747" y="178576"/>
                  </a:cubicBezTo>
                  <a:cubicBezTo>
                    <a:pt x="482747" y="249014"/>
                    <a:pt x="391361" y="383938"/>
                    <a:pt x="338714" y="454376"/>
                  </a:cubicBezTo>
                  <a:cubicBezTo>
                    <a:pt x="330768" y="465289"/>
                    <a:pt x="317854" y="472234"/>
                    <a:pt x="304941" y="472234"/>
                  </a:cubicBezTo>
                  <a:cubicBezTo>
                    <a:pt x="291035" y="472234"/>
                    <a:pt x="278121" y="465289"/>
                    <a:pt x="270175" y="454376"/>
                  </a:cubicBezTo>
                  <a:cubicBezTo>
                    <a:pt x="217528" y="383938"/>
                    <a:pt x="126142" y="249014"/>
                    <a:pt x="126142" y="178576"/>
                  </a:cubicBezTo>
                  <a:cubicBezTo>
                    <a:pt x="126142" y="80359"/>
                    <a:pt x="205608" y="0"/>
                    <a:pt x="30494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" name="íṥľîḑé">
              <a:extLst>
                <a:ext uri="{FF2B5EF4-FFF2-40B4-BE49-F238E27FC236}">
                  <a16:creationId xmlns:a16="http://schemas.microsoft.com/office/drawing/2014/main" xmlns="" id="{30E25474-A7B2-4C03-9D5C-A1F2CBF0A57E}"/>
                </a:ext>
              </a:extLst>
            </p:cNvPr>
            <p:cNvSpPr/>
            <p:nvPr/>
          </p:nvSpPr>
          <p:spPr bwMode="auto">
            <a:xfrm>
              <a:off x="660400" y="2739362"/>
              <a:ext cx="3368584" cy="36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ctr"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</p:txBody>
        </p:sp>
        <p:sp>
          <p:nvSpPr>
            <p:cNvPr id="11" name="ïŝľîḍe">
              <a:extLst>
                <a:ext uri="{FF2B5EF4-FFF2-40B4-BE49-F238E27FC236}">
                  <a16:creationId xmlns:a16="http://schemas.microsoft.com/office/drawing/2014/main" xmlns="" id="{B37A3FBF-08A8-4874-87C2-40019725E997}"/>
                </a:ext>
              </a:extLst>
            </p:cNvPr>
            <p:cNvSpPr txBox="1"/>
            <p:nvPr/>
          </p:nvSpPr>
          <p:spPr bwMode="auto">
            <a:xfrm>
              <a:off x="660400" y="2176993"/>
              <a:ext cx="336858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2" name="í$líḓê">
              <a:extLst>
                <a:ext uri="{FF2B5EF4-FFF2-40B4-BE49-F238E27FC236}">
                  <a16:creationId xmlns:a16="http://schemas.microsoft.com/office/drawing/2014/main" xmlns="" id="{4FD7F5F7-0D5A-42E1-872D-BBD39781E5E1}"/>
                </a:ext>
              </a:extLst>
            </p:cNvPr>
            <p:cNvSpPr/>
            <p:nvPr/>
          </p:nvSpPr>
          <p:spPr bwMode="auto">
            <a:xfrm>
              <a:off x="660400" y="3190632"/>
              <a:ext cx="3368584" cy="36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ctr"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</p:txBody>
        </p:sp>
        <p:sp>
          <p:nvSpPr>
            <p:cNvPr id="13" name="ïṧľíďê">
              <a:extLst>
                <a:ext uri="{FF2B5EF4-FFF2-40B4-BE49-F238E27FC236}">
                  <a16:creationId xmlns:a16="http://schemas.microsoft.com/office/drawing/2014/main" xmlns="" id="{9C55E699-6AE5-4BE0-A8C2-11FEECB6A4E4}"/>
                </a:ext>
              </a:extLst>
            </p:cNvPr>
            <p:cNvSpPr/>
            <p:nvPr/>
          </p:nvSpPr>
          <p:spPr bwMode="auto">
            <a:xfrm>
              <a:off x="660400" y="3641902"/>
              <a:ext cx="3368584" cy="36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ctr"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</p:txBody>
        </p:sp>
        <p:sp>
          <p:nvSpPr>
            <p:cNvPr id="14" name="íš1ïdê">
              <a:extLst>
                <a:ext uri="{FF2B5EF4-FFF2-40B4-BE49-F238E27FC236}">
                  <a16:creationId xmlns:a16="http://schemas.microsoft.com/office/drawing/2014/main" xmlns="" id="{A7E79319-EEE6-402B-A3A7-DC8EDE6D270F}"/>
                </a:ext>
              </a:extLst>
            </p:cNvPr>
            <p:cNvSpPr/>
            <p:nvPr/>
          </p:nvSpPr>
          <p:spPr bwMode="auto">
            <a:xfrm>
              <a:off x="660400" y="4093172"/>
              <a:ext cx="3368584" cy="36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ctr"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89360EB4-F155-415C-A670-3F3AB8E3815D}"/>
                </a:ext>
              </a:extLst>
            </p:cNvPr>
            <p:cNvCxnSpPr/>
            <p:nvPr/>
          </p:nvCxnSpPr>
          <p:spPr>
            <a:xfrm>
              <a:off x="660400" y="3148693"/>
              <a:ext cx="336858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sys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63ABA0DE-9A92-4EF4-B6A8-287502F7347C}"/>
                </a:ext>
              </a:extLst>
            </p:cNvPr>
            <p:cNvCxnSpPr/>
            <p:nvPr/>
          </p:nvCxnSpPr>
          <p:spPr>
            <a:xfrm>
              <a:off x="660400" y="3599963"/>
              <a:ext cx="336858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sys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B97AD2EE-BCB8-44CB-AF03-E3D87C7D7677}"/>
                </a:ext>
              </a:extLst>
            </p:cNvPr>
            <p:cNvCxnSpPr/>
            <p:nvPr/>
          </p:nvCxnSpPr>
          <p:spPr>
            <a:xfrm>
              <a:off x="660400" y="4051233"/>
              <a:ext cx="336858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sys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îSliḋé">
              <a:extLst>
                <a:ext uri="{FF2B5EF4-FFF2-40B4-BE49-F238E27FC236}">
                  <a16:creationId xmlns:a16="http://schemas.microsoft.com/office/drawing/2014/main" xmlns="" id="{AB6D264A-AC41-46C5-AE63-06F650FBF85C}"/>
                </a:ext>
              </a:extLst>
            </p:cNvPr>
            <p:cNvSpPr/>
            <p:nvPr/>
          </p:nvSpPr>
          <p:spPr>
            <a:xfrm>
              <a:off x="5180247" y="1123950"/>
              <a:ext cx="1818803" cy="100890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9" name="íSḷíḍe">
              <a:extLst>
                <a:ext uri="{FF2B5EF4-FFF2-40B4-BE49-F238E27FC236}">
                  <a16:creationId xmlns:a16="http://schemas.microsoft.com/office/drawing/2014/main" xmlns="" id="{E7C37659-72A5-4E31-8302-5B96D3446875}"/>
                </a:ext>
              </a:extLst>
            </p:cNvPr>
            <p:cNvSpPr/>
            <p:nvPr/>
          </p:nvSpPr>
          <p:spPr>
            <a:xfrm>
              <a:off x="4405358" y="4581128"/>
              <a:ext cx="3368582" cy="1535510"/>
            </a:xfrm>
            <a:prstGeom prst="rect">
              <a:avLst/>
            </a:prstGeom>
            <a:blipFill>
              <a:blip r:embed="rId4"/>
              <a:stretch>
                <a:fillRect t="-11797" b="-11603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0" name="iSḷïde">
              <a:extLst>
                <a:ext uri="{FF2B5EF4-FFF2-40B4-BE49-F238E27FC236}">
                  <a16:creationId xmlns:a16="http://schemas.microsoft.com/office/drawing/2014/main" xmlns="" id="{C9B68354-18EF-44DF-B090-D452719B9AF1}"/>
                </a:ext>
              </a:extLst>
            </p:cNvPr>
            <p:cNvSpPr/>
            <p:nvPr/>
          </p:nvSpPr>
          <p:spPr>
            <a:xfrm>
              <a:off x="4405357" y="1123950"/>
              <a:ext cx="3368584" cy="4992688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1" name="ísḻïḓé">
              <a:extLst>
                <a:ext uri="{FF2B5EF4-FFF2-40B4-BE49-F238E27FC236}">
                  <a16:creationId xmlns:a16="http://schemas.microsoft.com/office/drawing/2014/main" xmlns="" id="{09755CC3-8F98-411C-A92B-BF1336BCE6A7}"/>
                </a:ext>
              </a:extLst>
            </p:cNvPr>
            <p:cNvSpPr/>
            <p:nvPr/>
          </p:nvSpPr>
          <p:spPr bwMode="auto">
            <a:xfrm>
              <a:off x="5884372" y="1357691"/>
              <a:ext cx="423118" cy="541424"/>
            </a:xfrm>
            <a:custGeom>
              <a:avLst/>
              <a:gdLst>
                <a:gd name="T0" fmla="*/ 202 w 405"/>
                <a:gd name="T1" fmla="*/ 0 h 519"/>
                <a:gd name="T2" fmla="*/ 202 w 405"/>
                <a:gd name="T3" fmla="*/ 117 h 519"/>
                <a:gd name="T4" fmla="*/ 76 w 405"/>
                <a:gd name="T5" fmla="*/ 106 h 519"/>
                <a:gd name="T6" fmla="*/ 76 w 405"/>
                <a:gd name="T7" fmla="*/ 2 h 519"/>
                <a:gd name="T8" fmla="*/ 76 w 405"/>
                <a:gd name="T9" fmla="*/ 106 h 519"/>
                <a:gd name="T10" fmla="*/ 375 w 405"/>
                <a:gd name="T11" fmla="*/ 46 h 519"/>
                <a:gd name="T12" fmla="*/ 284 w 405"/>
                <a:gd name="T13" fmla="*/ 46 h 519"/>
                <a:gd name="T14" fmla="*/ 399 w 405"/>
                <a:gd name="T15" fmla="*/ 126 h 519"/>
                <a:gd name="T16" fmla="*/ 341 w 405"/>
                <a:gd name="T17" fmla="*/ 120 h 519"/>
                <a:gd name="T18" fmla="*/ 348 w 405"/>
                <a:gd name="T19" fmla="*/ 208 h 519"/>
                <a:gd name="T20" fmla="*/ 310 w 405"/>
                <a:gd name="T21" fmla="*/ 208 h 519"/>
                <a:gd name="T22" fmla="*/ 317 w 405"/>
                <a:gd name="T23" fmla="*/ 120 h 519"/>
                <a:gd name="T24" fmla="*/ 273 w 405"/>
                <a:gd name="T25" fmla="*/ 120 h 519"/>
                <a:gd name="T26" fmla="*/ 301 w 405"/>
                <a:gd name="T27" fmla="*/ 155 h 519"/>
                <a:gd name="T28" fmla="*/ 280 w 405"/>
                <a:gd name="T29" fmla="*/ 327 h 519"/>
                <a:gd name="T30" fmla="*/ 307 w 405"/>
                <a:gd name="T31" fmla="*/ 463 h 519"/>
                <a:gd name="T32" fmla="*/ 351 w 405"/>
                <a:gd name="T33" fmla="*/ 463 h 519"/>
                <a:gd name="T34" fmla="*/ 378 w 405"/>
                <a:gd name="T35" fmla="*/ 284 h 519"/>
                <a:gd name="T36" fmla="*/ 403 w 405"/>
                <a:gd name="T37" fmla="*/ 265 h 519"/>
                <a:gd name="T38" fmla="*/ 399 w 405"/>
                <a:gd name="T39" fmla="*/ 126 h 519"/>
                <a:gd name="T40" fmla="*/ 104 w 405"/>
                <a:gd name="T41" fmla="*/ 155 h 519"/>
                <a:gd name="T42" fmla="*/ 131 w 405"/>
                <a:gd name="T43" fmla="*/ 120 h 519"/>
                <a:gd name="T44" fmla="*/ 81 w 405"/>
                <a:gd name="T45" fmla="*/ 130 h 519"/>
                <a:gd name="T46" fmla="*/ 76 w 405"/>
                <a:gd name="T47" fmla="*/ 226 h 519"/>
                <a:gd name="T48" fmla="*/ 71 w 405"/>
                <a:gd name="T49" fmla="*/ 130 h 519"/>
                <a:gd name="T50" fmla="*/ 20 w 405"/>
                <a:gd name="T51" fmla="*/ 120 h 519"/>
                <a:gd name="T52" fmla="*/ 0 w 405"/>
                <a:gd name="T53" fmla="*/ 266 h 519"/>
                <a:gd name="T54" fmla="*/ 27 w 405"/>
                <a:gd name="T55" fmla="*/ 285 h 519"/>
                <a:gd name="T56" fmla="*/ 53 w 405"/>
                <a:gd name="T57" fmla="*/ 463 h 519"/>
                <a:gd name="T58" fmla="*/ 98 w 405"/>
                <a:gd name="T59" fmla="*/ 463 h 519"/>
                <a:gd name="T60" fmla="*/ 125 w 405"/>
                <a:gd name="T61" fmla="*/ 329 h 519"/>
                <a:gd name="T62" fmla="*/ 281 w 405"/>
                <a:gd name="T63" fmla="*/ 139 h 519"/>
                <a:gd name="T64" fmla="*/ 216 w 405"/>
                <a:gd name="T65" fmla="*/ 132 h 519"/>
                <a:gd name="T66" fmla="*/ 223 w 405"/>
                <a:gd name="T67" fmla="*/ 232 h 519"/>
                <a:gd name="T68" fmla="*/ 181 w 405"/>
                <a:gd name="T69" fmla="*/ 232 h 519"/>
                <a:gd name="T70" fmla="*/ 188 w 405"/>
                <a:gd name="T71" fmla="*/ 132 h 519"/>
                <a:gd name="T72" fmla="*/ 117 w 405"/>
                <a:gd name="T73" fmla="*/ 155 h 519"/>
                <a:gd name="T74" fmla="*/ 140 w 405"/>
                <a:gd name="T75" fmla="*/ 319 h 519"/>
                <a:gd name="T76" fmla="*/ 147 w 405"/>
                <a:gd name="T77" fmla="*/ 489 h 519"/>
                <a:gd name="T78" fmla="*/ 202 w 405"/>
                <a:gd name="T79" fmla="*/ 505 h 519"/>
                <a:gd name="T80" fmla="*/ 257 w 405"/>
                <a:gd name="T81" fmla="*/ 489 h 519"/>
                <a:gd name="T82" fmla="*/ 263 w 405"/>
                <a:gd name="T83" fmla="*/ 318 h 519"/>
                <a:gd name="T84" fmla="*/ 287 w 405"/>
                <a:gd name="T85" fmla="*/ 155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5" h="519">
                  <a:moveTo>
                    <a:pt x="151" y="49"/>
                  </a:moveTo>
                  <a:cubicBezTo>
                    <a:pt x="151" y="17"/>
                    <a:pt x="174" y="0"/>
                    <a:pt x="202" y="0"/>
                  </a:cubicBezTo>
                  <a:cubicBezTo>
                    <a:pt x="231" y="0"/>
                    <a:pt x="254" y="17"/>
                    <a:pt x="254" y="49"/>
                  </a:cubicBezTo>
                  <a:cubicBezTo>
                    <a:pt x="254" y="82"/>
                    <a:pt x="231" y="117"/>
                    <a:pt x="202" y="117"/>
                  </a:cubicBezTo>
                  <a:cubicBezTo>
                    <a:pt x="174" y="117"/>
                    <a:pt x="151" y="82"/>
                    <a:pt x="151" y="49"/>
                  </a:cubicBezTo>
                  <a:close/>
                  <a:moveTo>
                    <a:pt x="76" y="106"/>
                  </a:moveTo>
                  <a:cubicBezTo>
                    <a:pt x="101" y="106"/>
                    <a:pt x="121" y="75"/>
                    <a:pt x="121" y="46"/>
                  </a:cubicBezTo>
                  <a:cubicBezTo>
                    <a:pt x="121" y="18"/>
                    <a:pt x="101" y="2"/>
                    <a:pt x="76" y="2"/>
                  </a:cubicBezTo>
                  <a:cubicBezTo>
                    <a:pt x="51" y="2"/>
                    <a:pt x="30" y="18"/>
                    <a:pt x="30" y="46"/>
                  </a:cubicBezTo>
                  <a:cubicBezTo>
                    <a:pt x="30" y="75"/>
                    <a:pt x="51" y="106"/>
                    <a:pt x="76" y="106"/>
                  </a:cubicBezTo>
                  <a:close/>
                  <a:moveTo>
                    <a:pt x="329" y="106"/>
                  </a:moveTo>
                  <a:cubicBezTo>
                    <a:pt x="354" y="106"/>
                    <a:pt x="375" y="75"/>
                    <a:pt x="375" y="46"/>
                  </a:cubicBezTo>
                  <a:cubicBezTo>
                    <a:pt x="375" y="18"/>
                    <a:pt x="354" y="2"/>
                    <a:pt x="329" y="2"/>
                  </a:cubicBezTo>
                  <a:cubicBezTo>
                    <a:pt x="304" y="2"/>
                    <a:pt x="284" y="18"/>
                    <a:pt x="284" y="46"/>
                  </a:cubicBezTo>
                  <a:cubicBezTo>
                    <a:pt x="284" y="75"/>
                    <a:pt x="304" y="106"/>
                    <a:pt x="329" y="106"/>
                  </a:cubicBezTo>
                  <a:close/>
                  <a:moveTo>
                    <a:pt x="399" y="126"/>
                  </a:moveTo>
                  <a:cubicBezTo>
                    <a:pt x="395" y="122"/>
                    <a:pt x="390" y="120"/>
                    <a:pt x="385" y="120"/>
                  </a:cubicBezTo>
                  <a:lnTo>
                    <a:pt x="341" y="120"/>
                  </a:lnTo>
                  <a:lnTo>
                    <a:pt x="334" y="130"/>
                  </a:lnTo>
                  <a:lnTo>
                    <a:pt x="348" y="208"/>
                  </a:lnTo>
                  <a:lnTo>
                    <a:pt x="329" y="226"/>
                  </a:lnTo>
                  <a:lnTo>
                    <a:pt x="310" y="208"/>
                  </a:lnTo>
                  <a:lnTo>
                    <a:pt x="324" y="130"/>
                  </a:lnTo>
                  <a:lnTo>
                    <a:pt x="317" y="120"/>
                  </a:lnTo>
                  <a:lnTo>
                    <a:pt x="274" y="120"/>
                  </a:lnTo>
                  <a:cubicBezTo>
                    <a:pt x="273" y="120"/>
                    <a:pt x="273" y="120"/>
                    <a:pt x="273" y="120"/>
                  </a:cubicBezTo>
                  <a:cubicBezTo>
                    <a:pt x="279" y="121"/>
                    <a:pt x="286" y="125"/>
                    <a:pt x="290" y="129"/>
                  </a:cubicBezTo>
                  <a:cubicBezTo>
                    <a:pt x="297" y="136"/>
                    <a:pt x="301" y="146"/>
                    <a:pt x="301" y="155"/>
                  </a:cubicBezTo>
                  <a:lnTo>
                    <a:pt x="300" y="295"/>
                  </a:lnTo>
                  <a:cubicBezTo>
                    <a:pt x="299" y="310"/>
                    <a:pt x="292" y="321"/>
                    <a:pt x="280" y="327"/>
                  </a:cubicBezTo>
                  <a:lnTo>
                    <a:pt x="280" y="436"/>
                  </a:lnTo>
                  <a:cubicBezTo>
                    <a:pt x="280" y="451"/>
                    <a:pt x="292" y="463"/>
                    <a:pt x="307" y="463"/>
                  </a:cubicBezTo>
                  <a:cubicBezTo>
                    <a:pt x="316" y="463"/>
                    <a:pt x="324" y="458"/>
                    <a:pt x="329" y="451"/>
                  </a:cubicBezTo>
                  <a:cubicBezTo>
                    <a:pt x="334" y="458"/>
                    <a:pt x="342" y="463"/>
                    <a:pt x="351" y="463"/>
                  </a:cubicBezTo>
                  <a:cubicBezTo>
                    <a:pt x="366" y="463"/>
                    <a:pt x="378" y="451"/>
                    <a:pt x="378" y="436"/>
                  </a:cubicBezTo>
                  <a:lnTo>
                    <a:pt x="378" y="284"/>
                  </a:lnTo>
                  <a:cubicBezTo>
                    <a:pt x="380" y="284"/>
                    <a:pt x="381" y="284"/>
                    <a:pt x="383" y="284"/>
                  </a:cubicBezTo>
                  <a:cubicBezTo>
                    <a:pt x="395" y="285"/>
                    <a:pt x="403" y="276"/>
                    <a:pt x="403" y="265"/>
                  </a:cubicBezTo>
                  <a:lnTo>
                    <a:pt x="405" y="140"/>
                  </a:lnTo>
                  <a:cubicBezTo>
                    <a:pt x="405" y="135"/>
                    <a:pt x="403" y="129"/>
                    <a:pt x="399" y="126"/>
                  </a:cubicBezTo>
                  <a:close/>
                  <a:moveTo>
                    <a:pt x="104" y="297"/>
                  </a:moveTo>
                  <a:lnTo>
                    <a:pt x="104" y="155"/>
                  </a:lnTo>
                  <a:cubicBezTo>
                    <a:pt x="104" y="138"/>
                    <a:pt x="116" y="123"/>
                    <a:pt x="132" y="120"/>
                  </a:cubicBezTo>
                  <a:cubicBezTo>
                    <a:pt x="132" y="120"/>
                    <a:pt x="131" y="120"/>
                    <a:pt x="131" y="120"/>
                  </a:cubicBezTo>
                  <a:lnTo>
                    <a:pt x="88" y="120"/>
                  </a:lnTo>
                  <a:lnTo>
                    <a:pt x="81" y="130"/>
                  </a:lnTo>
                  <a:lnTo>
                    <a:pt x="94" y="208"/>
                  </a:lnTo>
                  <a:lnTo>
                    <a:pt x="76" y="226"/>
                  </a:lnTo>
                  <a:lnTo>
                    <a:pt x="57" y="208"/>
                  </a:lnTo>
                  <a:lnTo>
                    <a:pt x="71" y="130"/>
                  </a:lnTo>
                  <a:lnTo>
                    <a:pt x="63" y="120"/>
                  </a:lnTo>
                  <a:lnTo>
                    <a:pt x="20" y="120"/>
                  </a:lnTo>
                  <a:cubicBezTo>
                    <a:pt x="9" y="120"/>
                    <a:pt x="0" y="129"/>
                    <a:pt x="0" y="140"/>
                  </a:cubicBezTo>
                  <a:lnTo>
                    <a:pt x="0" y="266"/>
                  </a:lnTo>
                  <a:cubicBezTo>
                    <a:pt x="0" y="277"/>
                    <a:pt x="9" y="286"/>
                    <a:pt x="20" y="286"/>
                  </a:cubicBezTo>
                  <a:cubicBezTo>
                    <a:pt x="22" y="286"/>
                    <a:pt x="25" y="286"/>
                    <a:pt x="27" y="285"/>
                  </a:cubicBezTo>
                  <a:lnTo>
                    <a:pt x="27" y="436"/>
                  </a:lnTo>
                  <a:cubicBezTo>
                    <a:pt x="27" y="451"/>
                    <a:pt x="39" y="463"/>
                    <a:pt x="53" y="463"/>
                  </a:cubicBezTo>
                  <a:cubicBezTo>
                    <a:pt x="63" y="463"/>
                    <a:pt x="71" y="458"/>
                    <a:pt x="76" y="451"/>
                  </a:cubicBezTo>
                  <a:cubicBezTo>
                    <a:pt x="80" y="458"/>
                    <a:pt x="89" y="463"/>
                    <a:pt x="98" y="463"/>
                  </a:cubicBezTo>
                  <a:cubicBezTo>
                    <a:pt x="113" y="463"/>
                    <a:pt x="125" y="451"/>
                    <a:pt x="125" y="436"/>
                  </a:cubicBezTo>
                  <a:lnTo>
                    <a:pt x="125" y="329"/>
                  </a:lnTo>
                  <a:cubicBezTo>
                    <a:pt x="112" y="324"/>
                    <a:pt x="104" y="311"/>
                    <a:pt x="104" y="297"/>
                  </a:cubicBezTo>
                  <a:close/>
                  <a:moveTo>
                    <a:pt x="281" y="139"/>
                  </a:moveTo>
                  <a:cubicBezTo>
                    <a:pt x="277" y="135"/>
                    <a:pt x="271" y="132"/>
                    <a:pt x="265" y="132"/>
                  </a:cubicBezTo>
                  <a:lnTo>
                    <a:pt x="216" y="132"/>
                  </a:lnTo>
                  <a:lnTo>
                    <a:pt x="208" y="144"/>
                  </a:lnTo>
                  <a:lnTo>
                    <a:pt x="223" y="232"/>
                  </a:lnTo>
                  <a:lnTo>
                    <a:pt x="202" y="252"/>
                  </a:lnTo>
                  <a:lnTo>
                    <a:pt x="181" y="232"/>
                  </a:lnTo>
                  <a:lnTo>
                    <a:pt x="197" y="144"/>
                  </a:lnTo>
                  <a:lnTo>
                    <a:pt x="188" y="132"/>
                  </a:lnTo>
                  <a:lnTo>
                    <a:pt x="140" y="132"/>
                  </a:lnTo>
                  <a:cubicBezTo>
                    <a:pt x="127" y="132"/>
                    <a:pt x="117" y="142"/>
                    <a:pt x="117" y="155"/>
                  </a:cubicBezTo>
                  <a:lnTo>
                    <a:pt x="117" y="297"/>
                  </a:lnTo>
                  <a:cubicBezTo>
                    <a:pt x="117" y="309"/>
                    <a:pt x="127" y="319"/>
                    <a:pt x="140" y="319"/>
                  </a:cubicBezTo>
                  <a:cubicBezTo>
                    <a:pt x="142" y="319"/>
                    <a:pt x="145" y="319"/>
                    <a:pt x="147" y="318"/>
                  </a:cubicBezTo>
                  <a:lnTo>
                    <a:pt x="147" y="489"/>
                  </a:lnTo>
                  <a:cubicBezTo>
                    <a:pt x="147" y="505"/>
                    <a:pt x="161" y="519"/>
                    <a:pt x="177" y="519"/>
                  </a:cubicBezTo>
                  <a:cubicBezTo>
                    <a:pt x="188" y="519"/>
                    <a:pt x="197" y="513"/>
                    <a:pt x="202" y="505"/>
                  </a:cubicBezTo>
                  <a:cubicBezTo>
                    <a:pt x="208" y="513"/>
                    <a:pt x="217" y="519"/>
                    <a:pt x="227" y="519"/>
                  </a:cubicBezTo>
                  <a:cubicBezTo>
                    <a:pt x="244" y="519"/>
                    <a:pt x="257" y="505"/>
                    <a:pt x="257" y="489"/>
                  </a:cubicBezTo>
                  <a:lnTo>
                    <a:pt x="257" y="317"/>
                  </a:lnTo>
                  <a:cubicBezTo>
                    <a:pt x="259" y="317"/>
                    <a:pt x="261" y="318"/>
                    <a:pt x="263" y="318"/>
                  </a:cubicBezTo>
                  <a:cubicBezTo>
                    <a:pt x="276" y="318"/>
                    <a:pt x="286" y="308"/>
                    <a:pt x="286" y="295"/>
                  </a:cubicBezTo>
                  <a:lnTo>
                    <a:pt x="287" y="155"/>
                  </a:lnTo>
                  <a:cubicBezTo>
                    <a:pt x="287" y="149"/>
                    <a:pt x="285" y="143"/>
                    <a:pt x="281" y="1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2" name="ïšļîdé">
              <a:extLst>
                <a:ext uri="{FF2B5EF4-FFF2-40B4-BE49-F238E27FC236}">
                  <a16:creationId xmlns:a16="http://schemas.microsoft.com/office/drawing/2014/main" xmlns="" id="{C6D60EF4-71DC-439F-92C7-F747AEB8ABE4}"/>
                </a:ext>
              </a:extLst>
            </p:cNvPr>
            <p:cNvSpPr/>
            <p:nvPr/>
          </p:nvSpPr>
          <p:spPr bwMode="auto">
            <a:xfrm>
              <a:off x="4405359" y="2739362"/>
              <a:ext cx="3368584" cy="36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ctr"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</p:txBody>
        </p:sp>
        <p:sp>
          <p:nvSpPr>
            <p:cNvPr id="23" name="íşļîďè">
              <a:extLst>
                <a:ext uri="{FF2B5EF4-FFF2-40B4-BE49-F238E27FC236}">
                  <a16:creationId xmlns:a16="http://schemas.microsoft.com/office/drawing/2014/main" xmlns="" id="{9B433913-1CAF-4873-B3AD-3664B0DACE01}"/>
                </a:ext>
              </a:extLst>
            </p:cNvPr>
            <p:cNvSpPr txBox="1"/>
            <p:nvPr/>
          </p:nvSpPr>
          <p:spPr bwMode="auto">
            <a:xfrm>
              <a:off x="4405359" y="2176993"/>
              <a:ext cx="336858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4" name="î$1ïďé">
              <a:extLst>
                <a:ext uri="{FF2B5EF4-FFF2-40B4-BE49-F238E27FC236}">
                  <a16:creationId xmlns:a16="http://schemas.microsoft.com/office/drawing/2014/main" xmlns="" id="{3C4FCD4E-A796-4ADB-BA10-AD7FE3BD8222}"/>
                </a:ext>
              </a:extLst>
            </p:cNvPr>
            <p:cNvSpPr/>
            <p:nvPr/>
          </p:nvSpPr>
          <p:spPr bwMode="auto">
            <a:xfrm>
              <a:off x="4405359" y="3190632"/>
              <a:ext cx="3368584" cy="36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ctr"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</p:txBody>
        </p:sp>
        <p:sp>
          <p:nvSpPr>
            <p:cNvPr id="25" name="iṡlíḋê">
              <a:extLst>
                <a:ext uri="{FF2B5EF4-FFF2-40B4-BE49-F238E27FC236}">
                  <a16:creationId xmlns:a16="http://schemas.microsoft.com/office/drawing/2014/main" xmlns="" id="{CA749224-B405-4C6E-AFA1-36D4D1872F3A}"/>
                </a:ext>
              </a:extLst>
            </p:cNvPr>
            <p:cNvSpPr/>
            <p:nvPr/>
          </p:nvSpPr>
          <p:spPr bwMode="auto">
            <a:xfrm>
              <a:off x="4405359" y="3641902"/>
              <a:ext cx="3368584" cy="36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ctr"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</p:txBody>
        </p:sp>
        <p:sp>
          <p:nvSpPr>
            <p:cNvPr id="26" name="iŝḷiḑe">
              <a:extLst>
                <a:ext uri="{FF2B5EF4-FFF2-40B4-BE49-F238E27FC236}">
                  <a16:creationId xmlns:a16="http://schemas.microsoft.com/office/drawing/2014/main" xmlns="" id="{A5231A77-F07D-45DE-B8E5-0A015B04BB1D}"/>
                </a:ext>
              </a:extLst>
            </p:cNvPr>
            <p:cNvSpPr/>
            <p:nvPr/>
          </p:nvSpPr>
          <p:spPr bwMode="auto">
            <a:xfrm>
              <a:off x="4405359" y="4093172"/>
              <a:ext cx="3368584" cy="36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ctr"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53BAC125-3253-4D13-99FD-13F9E57505DC}"/>
                </a:ext>
              </a:extLst>
            </p:cNvPr>
            <p:cNvCxnSpPr/>
            <p:nvPr/>
          </p:nvCxnSpPr>
          <p:spPr>
            <a:xfrm>
              <a:off x="4405358" y="3148693"/>
              <a:ext cx="336858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sys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F1776A79-4E84-498B-857E-8DBB0B559D02}"/>
                </a:ext>
              </a:extLst>
            </p:cNvPr>
            <p:cNvCxnSpPr/>
            <p:nvPr/>
          </p:nvCxnSpPr>
          <p:spPr>
            <a:xfrm>
              <a:off x="4405358" y="3599963"/>
              <a:ext cx="336858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sys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6D05B7C1-2515-4FE7-82D4-2B0F1B539008}"/>
                </a:ext>
              </a:extLst>
            </p:cNvPr>
            <p:cNvCxnSpPr/>
            <p:nvPr/>
          </p:nvCxnSpPr>
          <p:spPr>
            <a:xfrm>
              <a:off x="4405358" y="4051233"/>
              <a:ext cx="336858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sys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ïŝlîḋè">
              <a:extLst>
                <a:ext uri="{FF2B5EF4-FFF2-40B4-BE49-F238E27FC236}">
                  <a16:creationId xmlns:a16="http://schemas.microsoft.com/office/drawing/2014/main" xmlns="" id="{AE843110-1AF1-4A28-9054-468113FA3233}"/>
                </a:ext>
              </a:extLst>
            </p:cNvPr>
            <p:cNvSpPr/>
            <p:nvPr/>
          </p:nvSpPr>
          <p:spPr>
            <a:xfrm>
              <a:off x="8925203" y="1123950"/>
              <a:ext cx="1818803" cy="100890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1" name="ïšḻidé">
              <a:extLst>
                <a:ext uri="{FF2B5EF4-FFF2-40B4-BE49-F238E27FC236}">
                  <a16:creationId xmlns:a16="http://schemas.microsoft.com/office/drawing/2014/main" xmlns="" id="{FF8416DD-AF6A-4359-9012-670BE5E0F9D2}"/>
                </a:ext>
              </a:extLst>
            </p:cNvPr>
            <p:cNvSpPr/>
            <p:nvPr/>
          </p:nvSpPr>
          <p:spPr>
            <a:xfrm>
              <a:off x="8150316" y="4581128"/>
              <a:ext cx="3368582" cy="1535510"/>
            </a:xfrm>
            <a:prstGeom prst="rect">
              <a:avLst/>
            </a:prstGeom>
            <a:blipFill>
              <a:blip r:embed="rId5"/>
              <a:stretch>
                <a:fillRect t="-32534" b="-32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2" name="îṣlídê">
              <a:extLst>
                <a:ext uri="{FF2B5EF4-FFF2-40B4-BE49-F238E27FC236}">
                  <a16:creationId xmlns:a16="http://schemas.microsoft.com/office/drawing/2014/main" xmlns="" id="{91AAE0AA-4326-42AB-821D-0924F66BF995}"/>
                </a:ext>
              </a:extLst>
            </p:cNvPr>
            <p:cNvSpPr/>
            <p:nvPr/>
          </p:nvSpPr>
          <p:spPr>
            <a:xfrm>
              <a:off x="8150315" y="1123950"/>
              <a:ext cx="3368584" cy="4992688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3" name="iŝlíďè">
              <a:extLst>
                <a:ext uri="{FF2B5EF4-FFF2-40B4-BE49-F238E27FC236}">
                  <a16:creationId xmlns:a16="http://schemas.microsoft.com/office/drawing/2014/main" xmlns="" id="{7500FAD1-222E-4E60-A7FE-DA2F661BB7D1}"/>
                </a:ext>
              </a:extLst>
            </p:cNvPr>
            <p:cNvSpPr/>
            <p:nvPr/>
          </p:nvSpPr>
          <p:spPr bwMode="auto">
            <a:xfrm>
              <a:off x="9576460" y="1357691"/>
              <a:ext cx="516289" cy="541424"/>
            </a:xfrm>
            <a:custGeom>
              <a:avLst/>
              <a:gdLst>
                <a:gd name="connsiteX0" fmla="*/ 271981 w 578354"/>
                <a:gd name="connsiteY0" fmla="*/ 340887 h 606510"/>
                <a:gd name="connsiteX1" fmla="*/ 256365 w 578354"/>
                <a:gd name="connsiteY1" fmla="*/ 346409 h 606510"/>
                <a:gd name="connsiteX2" fmla="*/ 251051 w 578354"/>
                <a:gd name="connsiteY2" fmla="*/ 352798 h 606510"/>
                <a:gd name="connsiteX3" fmla="*/ 251051 w 578354"/>
                <a:gd name="connsiteY3" fmla="*/ 368716 h 606510"/>
                <a:gd name="connsiteX4" fmla="*/ 248665 w 578354"/>
                <a:gd name="connsiteY4" fmla="*/ 370449 h 606510"/>
                <a:gd name="connsiteX5" fmla="*/ 247038 w 578354"/>
                <a:gd name="connsiteY5" fmla="*/ 375322 h 606510"/>
                <a:gd name="connsiteX6" fmla="*/ 250509 w 578354"/>
                <a:gd name="connsiteY6" fmla="*/ 409431 h 606510"/>
                <a:gd name="connsiteX7" fmla="*/ 255172 w 578354"/>
                <a:gd name="connsiteY7" fmla="*/ 414954 h 606510"/>
                <a:gd name="connsiteX8" fmla="*/ 256907 w 578354"/>
                <a:gd name="connsiteY8" fmla="*/ 415170 h 606510"/>
                <a:gd name="connsiteX9" fmla="*/ 262004 w 578354"/>
                <a:gd name="connsiteY9" fmla="*/ 412572 h 606510"/>
                <a:gd name="connsiteX10" fmla="*/ 280114 w 578354"/>
                <a:gd name="connsiteY10" fmla="*/ 388749 h 606510"/>
                <a:gd name="connsiteX11" fmla="*/ 281307 w 578354"/>
                <a:gd name="connsiteY11" fmla="*/ 384851 h 606510"/>
                <a:gd name="connsiteX12" fmla="*/ 281307 w 578354"/>
                <a:gd name="connsiteY12" fmla="*/ 346626 h 606510"/>
                <a:gd name="connsiteX13" fmla="*/ 278270 w 578354"/>
                <a:gd name="connsiteY13" fmla="*/ 341104 h 606510"/>
                <a:gd name="connsiteX14" fmla="*/ 271981 w 578354"/>
                <a:gd name="connsiteY14" fmla="*/ 340887 h 606510"/>
                <a:gd name="connsiteX15" fmla="*/ 190755 w 578354"/>
                <a:gd name="connsiteY15" fmla="*/ 340887 h 606510"/>
                <a:gd name="connsiteX16" fmla="*/ 184357 w 578354"/>
                <a:gd name="connsiteY16" fmla="*/ 341104 h 606510"/>
                <a:gd name="connsiteX17" fmla="*/ 181321 w 578354"/>
                <a:gd name="connsiteY17" fmla="*/ 346626 h 606510"/>
                <a:gd name="connsiteX18" fmla="*/ 181212 w 578354"/>
                <a:gd name="connsiteY18" fmla="*/ 384851 h 606510"/>
                <a:gd name="connsiteX19" fmla="*/ 182513 w 578354"/>
                <a:gd name="connsiteY19" fmla="*/ 388749 h 606510"/>
                <a:gd name="connsiteX20" fmla="*/ 200624 w 578354"/>
                <a:gd name="connsiteY20" fmla="*/ 412680 h 606510"/>
                <a:gd name="connsiteX21" fmla="*/ 205721 w 578354"/>
                <a:gd name="connsiteY21" fmla="*/ 415170 h 606510"/>
                <a:gd name="connsiteX22" fmla="*/ 207456 w 578354"/>
                <a:gd name="connsiteY22" fmla="*/ 414954 h 606510"/>
                <a:gd name="connsiteX23" fmla="*/ 212119 w 578354"/>
                <a:gd name="connsiteY23" fmla="*/ 409431 h 606510"/>
                <a:gd name="connsiteX24" fmla="*/ 215589 w 578354"/>
                <a:gd name="connsiteY24" fmla="*/ 375322 h 606510"/>
                <a:gd name="connsiteX25" fmla="*/ 213963 w 578354"/>
                <a:gd name="connsiteY25" fmla="*/ 370449 h 606510"/>
                <a:gd name="connsiteX26" fmla="*/ 211577 w 578354"/>
                <a:gd name="connsiteY26" fmla="*/ 368716 h 606510"/>
                <a:gd name="connsiteX27" fmla="*/ 211577 w 578354"/>
                <a:gd name="connsiteY27" fmla="*/ 352798 h 606510"/>
                <a:gd name="connsiteX28" fmla="*/ 206263 w 578354"/>
                <a:gd name="connsiteY28" fmla="*/ 346409 h 606510"/>
                <a:gd name="connsiteX29" fmla="*/ 190755 w 578354"/>
                <a:gd name="connsiteY29" fmla="*/ 340887 h 606510"/>
                <a:gd name="connsiteX30" fmla="*/ 200624 w 578354"/>
                <a:gd name="connsiteY30" fmla="*/ 168497 h 606510"/>
                <a:gd name="connsiteX31" fmla="*/ 156161 w 578354"/>
                <a:gd name="connsiteY31" fmla="*/ 180300 h 606510"/>
                <a:gd name="connsiteX32" fmla="*/ 152583 w 578354"/>
                <a:gd name="connsiteY32" fmla="*/ 186039 h 606510"/>
                <a:gd name="connsiteX33" fmla="*/ 152583 w 578354"/>
                <a:gd name="connsiteY33" fmla="*/ 197518 h 606510"/>
                <a:gd name="connsiteX34" fmla="*/ 149980 w 578354"/>
                <a:gd name="connsiteY34" fmla="*/ 197518 h 606510"/>
                <a:gd name="connsiteX35" fmla="*/ 143473 w 578354"/>
                <a:gd name="connsiteY35" fmla="*/ 203906 h 606510"/>
                <a:gd name="connsiteX36" fmla="*/ 143473 w 578354"/>
                <a:gd name="connsiteY36" fmla="*/ 214410 h 606510"/>
                <a:gd name="connsiteX37" fmla="*/ 146401 w 578354"/>
                <a:gd name="connsiteY37" fmla="*/ 219824 h 606510"/>
                <a:gd name="connsiteX38" fmla="*/ 152691 w 578354"/>
                <a:gd name="connsiteY38" fmla="*/ 223831 h 606510"/>
                <a:gd name="connsiteX39" fmla="*/ 153016 w 578354"/>
                <a:gd name="connsiteY39" fmla="*/ 226538 h 606510"/>
                <a:gd name="connsiteX40" fmla="*/ 176007 w 578354"/>
                <a:gd name="connsiteY40" fmla="*/ 279598 h 606510"/>
                <a:gd name="connsiteX41" fmla="*/ 214071 w 578354"/>
                <a:gd name="connsiteY41" fmla="*/ 312516 h 606510"/>
                <a:gd name="connsiteX42" fmla="*/ 248557 w 578354"/>
                <a:gd name="connsiteY42" fmla="*/ 312516 h 606510"/>
                <a:gd name="connsiteX43" fmla="*/ 286621 w 578354"/>
                <a:gd name="connsiteY43" fmla="*/ 279598 h 606510"/>
                <a:gd name="connsiteX44" fmla="*/ 309611 w 578354"/>
                <a:gd name="connsiteY44" fmla="*/ 226538 h 606510"/>
                <a:gd name="connsiteX45" fmla="*/ 309936 w 578354"/>
                <a:gd name="connsiteY45" fmla="*/ 223831 h 606510"/>
                <a:gd name="connsiteX46" fmla="*/ 316226 w 578354"/>
                <a:gd name="connsiteY46" fmla="*/ 219824 h 606510"/>
                <a:gd name="connsiteX47" fmla="*/ 319154 w 578354"/>
                <a:gd name="connsiteY47" fmla="*/ 214410 h 606510"/>
                <a:gd name="connsiteX48" fmla="*/ 319154 w 578354"/>
                <a:gd name="connsiteY48" fmla="*/ 203906 h 606510"/>
                <a:gd name="connsiteX49" fmla="*/ 312756 w 578354"/>
                <a:gd name="connsiteY49" fmla="*/ 197518 h 606510"/>
                <a:gd name="connsiteX50" fmla="*/ 309177 w 578354"/>
                <a:gd name="connsiteY50" fmla="*/ 197518 h 606510"/>
                <a:gd name="connsiteX51" fmla="*/ 307117 w 578354"/>
                <a:gd name="connsiteY51" fmla="*/ 195352 h 606510"/>
                <a:gd name="connsiteX52" fmla="*/ 301044 w 578354"/>
                <a:gd name="connsiteY52" fmla="*/ 194919 h 606510"/>
                <a:gd name="connsiteX53" fmla="*/ 275668 w 578354"/>
                <a:gd name="connsiteY53" fmla="*/ 200658 h 606510"/>
                <a:gd name="connsiteX54" fmla="*/ 236302 w 578354"/>
                <a:gd name="connsiteY54" fmla="*/ 182791 h 606510"/>
                <a:gd name="connsiteX55" fmla="*/ 200624 w 578354"/>
                <a:gd name="connsiteY55" fmla="*/ 168497 h 606510"/>
                <a:gd name="connsiteX56" fmla="*/ 426321 w 578354"/>
                <a:gd name="connsiteY56" fmla="*/ 71765 h 606510"/>
                <a:gd name="connsiteX57" fmla="*/ 439012 w 578354"/>
                <a:gd name="connsiteY57" fmla="*/ 84331 h 606510"/>
                <a:gd name="connsiteX58" fmla="*/ 439012 w 578354"/>
                <a:gd name="connsiteY58" fmla="*/ 99173 h 606510"/>
                <a:gd name="connsiteX59" fmla="*/ 464721 w 578354"/>
                <a:gd name="connsiteY59" fmla="*/ 112498 h 606510"/>
                <a:gd name="connsiteX60" fmla="*/ 467758 w 578354"/>
                <a:gd name="connsiteY60" fmla="*/ 124306 h 606510"/>
                <a:gd name="connsiteX61" fmla="*/ 459297 w 578354"/>
                <a:gd name="connsiteY61" fmla="*/ 133080 h 606510"/>
                <a:gd name="connsiteX62" fmla="*/ 452789 w 578354"/>
                <a:gd name="connsiteY62" fmla="*/ 135139 h 606510"/>
                <a:gd name="connsiteX63" fmla="*/ 439555 w 578354"/>
                <a:gd name="connsiteY63" fmla="*/ 131455 h 606510"/>
                <a:gd name="connsiteX64" fmla="*/ 425019 w 578354"/>
                <a:gd name="connsiteY64" fmla="*/ 125931 h 606510"/>
                <a:gd name="connsiteX65" fmla="*/ 413738 w 578354"/>
                <a:gd name="connsiteY65" fmla="*/ 132972 h 606510"/>
                <a:gd name="connsiteX66" fmla="*/ 415582 w 578354"/>
                <a:gd name="connsiteY66" fmla="*/ 137197 h 606510"/>
                <a:gd name="connsiteX67" fmla="*/ 426429 w 578354"/>
                <a:gd name="connsiteY67" fmla="*/ 140989 h 606510"/>
                <a:gd name="connsiteX68" fmla="*/ 456043 w 578354"/>
                <a:gd name="connsiteY68" fmla="*/ 149113 h 606510"/>
                <a:gd name="connsiteX69" fmla="*/ 471230 w 578354"/>
                <a:gd name="connsiteY69" fmla="*/ 161355 h 606510"/>
                <a:gd name="connsiteX70" fmla="*/ 477304 w 578354"/>
                <a:gd name="connsiteY70" fmla="*/ 181829 h 606510"/>
                <a:gd name="connsiteX71" fmla="*/ 465480 w 578354"/>
                <a:gd name="connsiteY71" fmla="*/ 209454 h 606510"/>
                <a:gd name="connsiteX72" fmla="*/ 439012 w 578354"/>
                <a:gd name="connsiteY72" fmla="*/ 222020 h 606510"/>
                <a:gd name="connsiteX73" fmla="*/ 439012 w 578354"/>
                <a:gd name="connsiteY73" fmla="*/ 242278 h 606510"/>
                <a:gd name="connsiteX74" fmla="*/ 426321 w 578354"/>
                <a:gd name="connsiteY74" fmla="*/ 254953 h 606510"/>
                <a:gd name="connsiteX75" fmla="*/ 413738 w 578354"/>
                <a:gd name="connsiteY75" fmla="*/ 242278 h 606510"/>
                <a:gd name="connsiteX76" fmla="*/ 413738 w 578354"/>
                <a:gd name="connsiteY76" fmla="*/ 222670 h 606510"/>
                <a:gd name="connsiteX77" fmla="*/ 378158 w 578354"/>
                <a:gd name="connsiteY77" fmla="*/ 202087 h 606510"/>
                <a:gd name="connsiteX78" fmla="*/ 377073 w 578354"/>
                <a:gd name="connsiteY78" fmla="*/ 190171 h 606510"/>
                <a:gd name="connsiteX79" fmla="*/ 386402 w 578354"/>
                <a:gd name="connsiteY79" fmla="*/ 182696 h 606510"/>
                <a:gd name="connsiteX80" fmla="*/ 395948 w 578354"/>
                <a:gd name="connsiteY80" fmla="*/ 180963 h 606510"/>
                <a:gd name="connsiteX81" fmla="*/ 408531 w 578354"/>
                <a:gd name="connsiteY81" fmla="*/ 186163 h 606510"/>
                <a:gd name="connsiteX82" fmla="*/ 426646 w 578354"/>
                <a:gd name="connsiteY82" fmla="*/ 193963 h 606510"/>
                <a:gd name="connsiteX83" fmla="*/ 439555 w 578354"/>
                <a:gd name="connsiteY83" fmla="*/ 187138 h 606510"/>
                <a:gd name="connsiteX84" fmla="*/ 436626 w 578354"/>
                <a:gd name="connsiteY84" fmla="*/ 181504 h 606510"/>
                <a:gd name="connsiteX85" fmla="*/ 425778 w 578354"/>
                <a:gd name="connsiteY85" fmla="*/ 177821 h 606510"/>
                <a:gd name="connsiteX86" fmla="*/ 385534 w 578354"/>
                <a:gd name="connsiteY86" fmla="*/ 161355 h 606510"/>
                <a:gd name="connsiteX87" fmla="*/ 376964 w 578354"/>
                <a:gd name="connsiteY87" fmla="*/ 138280 h 606510"/>
                <a:gd name="connsiteX88" fmla="*/ 386402 w 578354"/>
                <a:gd name="connsiteY88" fmla="*/ 112714 h 606510"/>
                <a:gd name="connsiteX89" fmla="*/ 413738 w 578354"/>
                <a:gd name="connsiteY89" fmla="*/ 98848 h 606510"/>
                <a:gd name="connsiteX90" fmla="*/ 413738 w 578354"/>
                <a:gd name="connsiteY90" fmla="*/ 84331 h 606510"/>
                <a:gd name="connsiteX91" fmla="*/ 426321 w 578354"/>
                <a:gd name="connsiteY91" fmla="*/ 71765 h 606510"/>
                <a:gd name="connsiteX92" fmla="*/ 215047 w 578354"/>
                <a:gd name="connsiteY92" fmla="*/ 46785 h 606510"/>
                <a:gd name="connsiteX93" fmla="*/ 247581 w 578354"/>
                <a:gd name="connsiteY93" fmla="*/ 46785 h 606510"/>
                <a:gd name="connsiteX94" fmla="*/ 347675 w 578354"/>
                <a:gd name="connsiteY94" fmla="*/ 146840 h 606510"/>
                <a:gd name="connsiteX95" fmla="*/ 347675 w 578354"/>
                <a:gd name="connsiteY95" fmla="*/ 178243 h 606510"/>
                <a:gd name="connsiteX96" fmla="*/ 353423 w 578354"/>
                <a:gd name="connsiteY96" fmla="*/ 196110 h 606510"/>
                <a:gd name="connsiteX97" fmla="*/ 353423 w 578354"/>
                <a:gd name="connsiteY97" fmla="*/ 218525 h 606510"/>
                <a:gd name="connsiteX98" fmla="*/ 342362 w 578354"/>
                <a:gd name="connsiteY98" fmla="*/ 242131 h 606510"/>
                <a:gd name="connsiteX99" fmla="*/ 335963 w 578354"/>
                <a:gd name="connsiteY99" fmla="*/ 259132 h 606510"/>
                <a:gd name="connsiteX100" fmla="*/ 314383 w 578354"/>
                <a:gd name="connsiteY100" fmla="*/ 299522 h 606510"/>
                <a:gd name="connsiteX101" fmla="*/ 299743 w 578354"/>
                <a:gd name="connsiteY101" fmla="*/ 318147 h 606510"/>
                <a:gd name="connsiteX102" fmla="*/ 310587 w 578354"/>
                <a:gd name="connsiteY102" fmla="*/ 331683 h 606510"/>
                <a:gd name="connsiteX103" fmla="*/ 382052 w 578354"/>
                <a:gd name="connsiteY103" fmla="*/ 353231 h 606510"/>
                <a:gd name="connsiteX104" fmla="*/ 462627 w 578354"/>
                <a:gd name="connsiteY104" fmla="*/ 587560 h 606510"/>
                <a:gd name="connsiteX105" fmla="*/ 443758 w 578354"/>
                <a:gd name="connsiteY105" fmla="*/ 606510 h 606510"/>
                <a:gd name="connsiteX106" fmla="*/ 18978 w 578354"/>
                <a:gd name="connsiteY106" fmla="*/ 606510 h 606510"/>
                <a:gd name="connsiteX107" fmla="*/ 0 w 578354"/>
                <a:gd name="connsiteY107" fmla="*/ 587560 h 606510"/>
                <a:gd name="connsiteX108" fmla="*/ 217 w 578354"/>
                <a:gd name="connsiteY108" fmla="*/ 584636 h 606510"/>
                <a:gd name="connsiteX109" fmla="*/ 80575 w 578354"/>
                <a:gd name="connsiteY109" fmla="*/ 353231 h 606510"/>
                <a:gd name="connsiteX110" fmla="*/ 152040 w 578354"/>
                <a:gd name="connsiteY110" fmla="*/ 331683 h 606510"/>
                <a:gd name="connsiteX111" fmla="*/ 162885 w 578354"/>
                <a:gd name="connsiteY111" fmla="*/ 318147 h 606510"/>
                <a:gd name="connsiteX112" fmla="*/ 148353 w 578354"/>
                <a:gd name="connsiteY112" fmla="*/ 299522 h 606510"/>
                <a:gd name="connsiteX113" fmla="*/ 126664 w 578354"/>
                <a:gd name="connsiteY113" fmla="*/ 259132 h 606510"/>
                <a:gd name="connsiteX114" fmla="*/ 120266 w 578354"/>
                <a:gd name="connsiteY114" fmla="*/ 242131 h 606510"/>
                <a:gd name="connsiteX115" fmla="*/ 109205 w 578354"/>
                <a:gd name="connsiteY115" fmla="*/ 218525 h 606510"/>
                <a:gd name="connsiteX116" fmla="*/ 109205 w 578354"/>
                <a:gd name="connsiteY116" fmla="*/ 196110 h 606510"/>
                <a:gd name="connsiteX117" fmla="*/ 114952 w 578354"/>
                <a:gd name="connsiteY117" fmla="*/ 178243 h 606510"/>
                <a:gd name="connsiteX118" fmla="*/ 114952 w 578354"/>
                <a:gd name="connsiteY118" fmla="*/ 146840 h 606510"/>
                <a:gd name="connsiteX119" fmla="*/ 215047 w 578354"/>
                <a:gd name="connsiteY119" fmla="*/ 46785 h 606510"/>
                <a:gd name="connsiteX120" fmla="*/ 414825 w 578354"/>
                <a:gd name="connsiteY120" fmla="*/ 0 h 606510"/>
                <a:gd name="connsiteX121" fmla="*/ 578354 w 578354"/>
                <a:gd name="connsiteY121" fmla="*/ 163305 h 606510"/>
                <a:gd name="connsiteX122" fmla="*/ 414825 w 578354"/>
                <a:gd name="connsiteY122" fmla="*/ 326718 h 606510"/>
                <a:gd name="connsiteX123" fmla="*/ 344664 w 578354"/>
                <a:gd name="connsiteY123" fmla="*/ 310907 h 606510"/>
                <a:gd name="connsiteX124" fmla="*/ 360063 w 578354"/>
                <a:gd name="connsiteY124" fmla="*/ 279719 h 606510"/>
                <a:gd name="connsiteX125" fmla="*/ 414825 w 578354"/>
                <a:gd name="connsiteY125" fmla="*/ 291956 h 606510"/>
                <a:gd name="connsiteX126" fmla="*/ 543545 w 578354"/>
                <a:gd name="connsiteY126" fmla="*/ 163305 h 606510"/>
                <a:gd name="connsiteX127" fmla="*/ 414825 w 578354"/>
                <a:gd name="connsiteY127" fmla="*/ 34762 h 606510"/>
                <a:gd name="connsiteX128" fmla="*/ 338808 w 578354"/>
                <a:gd name="connsiteY128" fmla="*/ 59561 h 606510"/>
                <a:gd name="connsiteX129" fmla="*/ 311264 w 578354"/>
                <a:gd name="connsiteY129" fmla="*/ 37036 h 606510"/>
                <a:gd name="connsiteX130" fmla="*/ 414825 w 578354"/>
                <a:gd name="connsiteY130" fmla="*/ 0 h 606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578354" h="606510">
                  <a:moveTo>
                    <a:pt x="271981" y="340887"/>
                  </a:moveTo>
                  <a:cubicBezTo>
                    <a:pt x="266667" y="343702"/>
                    <a:pt x="261461" y="345543"/>
                    <a:pt x="256365" y="346409"/>
                  </a:cubicBezTo>
                  <a:cubicBezTo>
                    <a:pt x="253328" y="346951"/>
                    <a:pt x="251051" y="349658"/>
                    <a:pt x="251051" y="352798"/>
                  </a:cubicBezTo>
                  <a:lnTo>
                    <a:pt x="251051" y="368716"/>
                  </a:lnTo>
                  <a:cubicBezTo>
                    <a:pt x="250183" y="369149"/>
                    <a:pt x="249316" y="369691"/>
                    <a:pt x="248665" y="370449"/>
                  </a:cubicBezTo>
                  <a:cubicBezTo>
                    <a:pt x="247472" y="371748"/>
                    <a:pt x="246821" y="373589"/>
                    <a:pt x="247038" y="375322"/>
                  </a:cubicBezTo>
                  <a:lnTo>
                    <a:pt x="250509" y="409431"/>
                  </a:lnTo>
                  <a:cubicBezTo>
                    <a:pt x="250834" y="412030"/>
                    <a:pt x="252677" y="414196"/>
                    <a:pt x="255172" y="414954"/>
                  </a:cubicBezTo>
                  <a:cubicBezTo>
                    <a:pt x="255822" y="415062"/>
                    <a:pt x="256365" y="415170"/>
                    <a:pt x="256907" y="415170"/>
                  </a:cubicBezTo>
                  <a:cubicBezTo>
                    <a:pt x="258859" y="415170"/>
                    <a:pt x="260811" y="414304"/>
                    <a:pt x="262004" y="412572"/>
                  </a:cubicBezTo>
                  <a:lnTo>
                    <a:pt x="280114" y="388749"/>
                  </a:lnTo>
                  <a:cubicBezTo>
                    <a:pt x="280873" y="387666"/>
                    <a:pt x="281307" y="386258"/>
                    <a:pt x="281307" y="384851"/>
                  </a:cubicBezTo>
                  <a:lnTo>
                    <a:pt x="281307" y="346626"/>
                  </a:lnTo>
                  <a:cubicBezTo>
                    <a:pt x="281307" y="344352"/>
                    <a:pt x="280222" y="342295"/>
                    <a:pt x="278270" y="341104"/>
                  </a:cubicBezTo>
                  <a:cubicBezTo>
                    <a:pt x="276318" y="339912"/>
                    <a:pt x="273933" y="339912"/>
                    <a:pt x="271981" y="340887"/>
                  </a:cubicBezTo>
                  <a:close/>
                  <a:moveTo>
                    <a:pt x="190755" y="340887"/>
                  </a:moveTo>
                  <a:cubicBezTo>
                    <a:pt x="188695" y="339912"/>
                    <a:pt x="186309" y="339912"/>
                    <a:pt x="184357" y="341104"/>
                  </a:cubicBezTo>
                  <a:cubicBezTo>
                    <a:pt x="182513" y="342295"/>
                    <a:pt x="181321" y="344352"/>
                    <a:pt x="181321" y="346626"/>
                  </a:cubicBezTo>
                  <a:lnTo>
                    <a:pt x="181212" y="384851"/>
                  </a:lnTo>
                  <a:cubicBezTo>
                    <a:pt x="181212" y="386258"/>
                    <a:pt x="181754" y="387666"/>
                    <a:pt x="182513" y="388749"/>
                  </a:cubicBezTo>
                  <a:lnTo>
                    <a:pt x="200624" y="412680"/>
                  </a:lnTo>
                  <a:cubicBezTo>
                    <a:pt x="201817" y="414304"/>
                    <a:pt x="203769" y="415170"/>
                    <a:pt x="205721" y="415170"/>
                  </a:cubicBezTo>
                  <a:cubicBezTo>
                    <a:pt x="206263" y="415170"/>
                    <a:pt x="206914" y="415062"/>
                    <a:pt x="207456" y="414954"/>
                  </a:cubicBezTo>
                  <a:cubicBezTo>
                    <a:pt x="209950" y="414196"/>
                    <a:pt x="211794" y="412030"/>
                    <a:pt x="212119" y="409431"/>
                  </a:cubicBezTo>
                  <a:lnTo>
                    <a:pt x="215589" y="375322"/>
                  </a:lnTo>
                  <a:cubicBezTo>
                    <a:pt x="215806" y="373589"/>
                    <a:pt x="215264" y="371748"/>
                    <a:pt x="213963" y="370449"/>
                  </a:cubicBezTo>
                  <a:cubicBezTo>
                    <a:pt x="213312" y="369691"/>
                    <a:pt x="212553" y="369149"/>
                    <a:pt x="211577" y="368716"/>
                  </a:cubicBezTo>
                  <a:lnTo>
                    <a:pt x="211577" y="352798"/>
                  </a:lnTo>
                  <a:cubicBezTo>
                    <a:pt x="211577" y="349658"/>
                    <a:pt x="209299" y="346951"/>
                    <a:pt x="206263" y="346409"/>
                  </a:cubicBezTo>
                  <a:cubicBezTo>
                    <a:pt x="201166" y="345543"/>
                    <a:pt x="195961" y="343702"/>
                    <a:pt x="190755" y="340887"/>
                  </a:cubicBezTo>
                  <a:close/>
                  <a:moveTo>
                    <a:pt x="200624" y="168497"/>
                  </a:moveTo>
                  <a:cubicBezTo>
                    <a:pt x="182513" y="168497"/>
                    <a:pt x="164945" y="175861"/>
                    <a:pt x="156161" y="180300"/>
                  </a:cubicBezTo>
                  <a:cubicBezTo>
                    <a:pt x="153884" y="181383"/>
                    <a:pt x="152583" y="183657"/>
                    <a:pt x="152583" y="186039"/>
                  </a:cubicBezTo>
                  <a:lnTo>
                    <a:pt x="152583" y="197518"/>
                  </a:lnTo>
                  <a:lnTo>
                    <a:pt x="149980" y="197518"/>
                  </a:lnTo>
                  <a:cubicBezTo>
                    <a:pt x="146401" y="197518"/>
                    <a:pt x="143473" y="200333"/>
                    <a:pt x="143473" y="203906"/>
                  </a:cubicBezTo>
                  <a:lnTo>
                    <a:pt x="143473" y="214410"/>
                  </a:lnTo>
                  <a:cubicBezTo>
                    <a:pt x="143473" y="216576"/>
                    <a:pt x="144666" y="218633"/>
                    <a:pt x="146401" y="219824"/>
                  </a:cubicBezTo>
                  <a:lnTo>
                    <a:pt x="152691" y="223831"/>
                  </a:lnTo>
                  <a:lnTo>
                    <a:pt x="153016" y="226538"/>
                  </a:lnTo>
                  <a:cubicBezTo>
                    <a:pt x="155077" y="241806"/>
                    <a:pt x="163644" y="261731"/>
                    <a:pt x="176007" y="279598"/>
                  </a:cubicBezTo>
                  <a:cubicBezTo>
                    <a:pt x="191731" y="302338"/>
                    <a:pt x="206480" y="312516"/>
                    <a:pt x="214071" y="312516"/>
                  </a:cubicBezTo>
                  <a:lnTo>
                    <a:pt x="248557" y="312516"/>
                  </a:lnTo>
                  <a:cubicBezTo>
                    <a:pt x="256148" y="312516"/>
                    <a:pt x="270896" y="302338"/>
                    <a:pt x="286621" y="279598"/>
                  </a:cubicBezTo>
                  <a:cubicBezTo>
                    <a:pt x="298984" y="261731"/>
                    <a:pt x="307551" y="241806"/>
                    <a:pt x="309611" y="226538"/>
                  </a:cubicBezTo>
                  <a:lnTo>
                    <a:pt x="309936" y="223831"/>
                  </a:lnTo>
                  <a:lnTo>
                    <a:pt x="316226" y="219824"/>
                  </a:lnTo>
                  <a:cubicBezTo>
                    <a:pt x="318070" y="218633"/>
                    <a:pt x="319154" y="216576"/>
                    <a:pt x="319154" y="214410"/>
                  </a:cubicBezTo>
                  <a:lnTo>
                    <a:pt x="319154" y="203906"/>
                  </a:lnTo>
                  <a:cubicBezTo>
                    <a:pt x="319154" y="200333"/>
                    <a:pt x="316226" y="197518"/>
                    <a:pt x="312756" y="197518"/>
                  </a:cubicBezTo>
                  <a:lnTo>
                    <a:pt x="309177" y="197518"/>
                  </a:lnTo>
                  <a:cubicBezTo>
                    <a:pt x="308744" y="196651"/>
                    <a:pt x="307984" y="195893"/>
                    <a:pt x="307117" y="195352"/>
                  </a:cubicBezTo>
                  <a:cubicBezTo>
                    <a:pt x="305382" y="194161"/>
                    <a:pt x="302996" y="193944"/>
                    <a:pt x="301044" y="194919"/>
                  </a:cubicBezTo>
                  <a:cubicBezTo>
                    <a:pt x="292477" y="198709"/>
                    <a:pt x="283910" y="200658"/>
                    <a:pt x="275668" y="200658"/>
                  </a:cubicBezTo>
                  <a:cubicBezTo>
                    <a:pt x="261028" y="200658"/>
                    <a:pt x="247797" y="194702"/>
                    <a:pt x="236302" y="182791"/>
                  </a:cubicBezTo>
                  <a:cubicBezTo>
                    <a:pt x="227193" y="173370"/>
                    <a:pt x="215155" y="168497"/>
                    <a:pt x="200624" y="168497"/>
                  </a:cubicBezTo>
                  <a:close/>
                  <a:moveTo>
                    <a:pt x="426321" y="71765"/>
                  </a:moveTo>
                  <a:cubicBezTo>
                    <a:pt x="433372" y="71765"/>
                    <a:pt x="439012" y="77398"/>
                    <a:pt x="439012" y="84331"/>
                  </a:cubicBezTo>
                  <a:lnTo>
                    <a:pt x="439012" y="99173"/>
                  </a:lnTo>
                  <a:cubicBezTo>
                    <a:pt x="449860" y="101231"/>
                    <a:pt x="458321" y="105564"/>
                    <a:pt x="464721" y="112498"/>
                  </a:cubicBezTo>
                  <a:cubicBezTo>
                    <a:pt x="467650" y="115639"/>
                    <a:pt x="468843" y="120081"/>
                    <a:pt x="467758" y="124306"/>
                  </a:cubicBezTo>
                  <a:cubicBezTo>
                    <a:pt x="466565" y="128531"/>
                    <a:pt x="463419" y="131780"/>
                    <a:pt x="459297" y="133080"/>
                  </a:cubicBezTo>
                  <a:lnTo>
                    <a:pt x="452789" y="135139"/>
                  </a:lnTo>
                  <a:cubicBezTo>
                    <a:pt x="448016" y="136655"/>
                    <a:pt x="442809" y="135247"/>
                    <a:pt x="439555" y="131455"/>
                  </a:cubicBezTo>
                  <a:cubicBezTo>
                    <a:pt x="436192" y="127772"/>
                    <a:pt x="431311" y="125931"/>
                    <a:pt x="425019" y="125931"/>
                  </a:cubicBezTo>
                  <a:cubicBezTo>
                    <a:pt x="419921" y="125931"/>
                    <a:pt x="413738" y="127122"/>
                    <a:pt x="413738" y="132972"/>
                  </a:cubicBezTo>
                  <a:cubicBezTo>
                    <a:pt x="413738" y="134597"/>
                    <a:pt x="414388" y="136005"/>
                    <a:pt x="415582" y="137197"/>
                  </a:cubicBezTo>
                  <a:cubicBezTo>
                    <a:pt x="416883" y="138389"/>
                    <a:pt x="420463" y="139689"/>
                    <a:pt x="426429" y="140989"/>
                  </a:cubicBezTo>
                  <a:cubicBezTo>
                    <a:pt x="440097" y="144022"/>
                    <a:pt x="450077" y="146730"/>
                    <a:pt x="456043" y="149113"/>
                  </a:cubicBezTo>
                  <a:cubicBezTo>
                    <a:pt x="462118" y="151497"/>
                    <a:pt x="467216" y="155613"/>
                    <a:pt x="471230" y="161355"/>
                  </a:cubicBezTo>
                  <a:cubicBezTo>
                    <a:pt x="475243" y="167096"/>
                    <a:pt x="477304" y="174030"/>
                    <a:pt x="477304" y="181829"/>
                  </a:cubicBezTo>
                  <a:cubicBezTo>
                    <a:pt x="477304" y="192771"/>
                    <a:pt x="473291" y="202087"/>
                    <a:pt x="465480" y="209454"/>
                  </a:cubicBezTo>
                  <a:cubicBezTo>
                    <a:pt x="458863" y="215737"/>
                    <a:pt x="449968" y="219962"/>
                    <a:pt x="439012" y="222020"/>
                  </a:cubicBezTo>
                  <a:lnTo>
                    <a:pt x="439012" y="242278"/>
                  </a:lnTo>
                  <a:cubicBezTo>
                    <a:pt x="439012" y="249320"/>
                    <a:pt x="433372" y="254953"/>
                    <a:pt x="426321" y="254953"/>
                  </a:cubicBezTo>
                  <a:cubicBezTo>
                    <a:pt x="419378" y="254953"/>
                    <a:pt x="413738" y="249320"/>
                    <a:pt x="413738" y="242278"/>
                  </a:cubicBezTo>
                  <a:lnTo>
                    <a:pt x="413738" y="222670"/>
                  </a:lnTo>
                  <a:cubicBezTo>
                    <a:pt x="397683" y="220504"/>
                    <a:pt x="385751" y="213571"/>
                    <a:pt x="378158" y="202087"/>
                  </a:cubicBezTo>
                  <a:cubicBezTo>
                    <a:pt x="375771" y="198512"/>
                    <a:pt x="375337" y="194071"/>
                    <a:pt x="377073" y="190171"/>
                  </a:cubicBezTo>
                  <a:cubicBezTo>
                    <a:pt x="378700" y="186271"/>
                    <a:pt x="382171" y="183454"/>
                    <a:pt x="386402" y="182696"/>
                  </a:cubicBezTo>
                  <a:lnTo>
                    <a:pt x="395948" y="180963"/>
                  </a:lnTo>
                  <a:cubicBezTo>
                    <a:pt x="400721" y="180096"/>
                    <a:pt x="405710" y="182046"/>
                    <a:pt x="408531" y="186163"/>
                  </a:cubicBezTo>
                  <a:cubicBezTo>
                    <a:pt x="412110" y="191254"/>
                    <a:pt x="418185" y="193963"/>
                    <a:pt x="426646" y="193963"/>
                  </a:cubicBezTo>
                  <a:cubicBezTo>
                    <a:pt x="439555" y="193963"/>
                    <a:pt x="439555" y="188763"/>
                    <a:pt x="439555" y="187138"/>
                  </a:cubicBezTo>
                  <a:cubicBezTo>
                    <a:pt x="439555" y="184646"/>
                    <a:pt x="438578" y="182913"/>
                    <a:pt x="436626" y="181504"/>
                  </a:cubicBezTo>
                  <a:cubicBezTo>
                    <a:pt x="434673" y="180096"/>
                    <a:pt x="430985" y="178905"/>
                    <a:pt x="425778" y="177821"/>
                  </a:cubicBezTo>
                  <a:cubicBezTo>
                    <a:pt x="404734" y="173488"/>
                    <a:pt x="391283" y="167963"/>
                    <a:pt x="385534" y="161355"/>
                  </a:cubicBezTo>
                  <a:cubicBezTo>
                    <a:pt x="379785" y="154530"/>
                    <a:pt x="376964" y="147055"/>
                    <a:pt x="376964" y="138280"/>
                  </a:cubicBezTo>
                  <a:cubicBezTo>
                    <a:pt x="376964" y="128639"/>
                    <a:pt x="380110" y="120081"/>
                    <a:pt x="386402" y="112714"/>
                  </a:cubicBezTo>
                  <a:cubicBezTo>
                    <a:pt x="392368" y="105564"/>
                    <a:pt x="401588" y="100906"/>
                    <a:pt x="413738" y="98848"/>
                  </a:cubicBezTo>
                  <a:lnTo>
                    <a:pt x="413738" y="84331"/>
                  </a:lnTo>
                  <a:cubicBezTo>
                    <a:pt x="413738" y="77398"/>
                    <a:pt x="419378" y="71765"/>
                    <a:pt x="426321" y="71765"/>
                  </a:cubicBezTo>
                  <a:close/>
                  <a:moveTo>
                    <a:pt x="215047" y="46785"/>
                  </a:moveTo>
                  <a:lnTo>
                    <a:pt x="247581" y="46785"/>
                  </a:lnTo>
                  <a:cubicBezTo>
                    <a:pt x="302779" y="46785"/>
                    <a:pt x="347675" y="91723"/>
                    <a:pt x="347675" y="146840"/>
                  </a:cubicBezTo>
                  <a:lnTo>
                    <a:pt x="347675" y="178243"/>
                  </a:lnTo>
                  <a:cubicBezTo>
                    <a:pt x="351471" y="183441"/>
                    <a:pt x="353423" y="189721"/>
                    <a:pt x="353423" y="196110"/>
                  </a:cubicBezTo>
                  <a:lnTo>
                    <a:pt x="353423" y="218525"/>
                  </a:lnTo>
                  <a:cubicBezTo>
                    <a:pt x="353423" y="227621"/>
                    <a:pt x="349302" y="236284"/>
                    <a:pt x="342362" y="242131"/>
                  </a:cubicBezTo>
                  <a:cubicBezTo>
                    <a:pt x="340626" y="247654"/>
                    <a:pt x="338458" y="253393"/>
                    <a:pt x="335963" y="259132"/>
                  </a:cubicBezTo>
                  <a:cubicBezTo>
                    <a:pt x="330758" y="272559"/>
                    <a:pt x="323275" y="286528"/>
                    <a:pt x="314383" y="299522"/>
                  </a:cubicBezTo>
                  <a:cubicBezTo>
                    <a:pt x="310587" y="305045"/>
                    <a:pt x="305599" y="311650"/>
                    <a:pt x="299743" y="318147"/>
                  </a:cubicBezTo>
                  <a:cubicBezTo>
                    <a:pt x="305056" y="321937"/>
                    <a:pt x="308852" y="326485"/>
                    <a:pt x="310587" y="331683"/>
                  </a:cubicBezTo>
                  <a:lnTo>
                    <a:pt x="382052" y="353231"/>
                  </a:lnTo>
                  <a:cubicBezTo>
                    <a:pt x="432263" y="367742"/>
                    <a:pt x="462627" y="578464"/>
                    <a:pt x="462627" y="587560"/>
                  </a:cubicBezTo>
                  <a:cubicBezTo>
                    <a:pt x="462627" y="598064"/>
                    <a:pt x="454169" y="606510"/>
                    <a:pt x="443758" y="606510"/>
                  </a:cubicBezTo>
                  <a:lnTo>
                    <a:pt x="18978" y="606510"/>
                  </a:lnTo>
                  <a:cubicBezTo>
                    <a:pt x="8459" y="606510"/>
                    <a:pt x="0" y="598064"/>
                    <a:pt x="0" y="587560"/>
                  </a:cubicBezTo>
                  <a:cubicBezTo>
                    <a:pt x="0" y="586586"/>
                    <a:pt x="109" y="585611"/>
                    <a:pt x="217" y="584636"/>
                  </a:cubicBezTo>
                  <a:cubicBezTo>
                    <a:pt x="217" y="584636"/>
                    <a:pt x="30365" y="367742"/>
                    <a:pt x="80575" y="353231"/>
                  </a:cubicBezTo>
                  <a:lnTo>
                    <a:pt x="152040" y="331683"/>
                  </a:lnTo>
                  <a:cubicBezTo>
                    <a:pt x="153775" y="326485"/>
                    <a:pt x="157571" y="321937"/>
                    <a:pt x="162885" y="318147"/>
                  </a:cubicBezTo>
                  <a:cubicBezTo>
                    <a:pt x="157029" y="311650"/>
                    <a:pt x="152040" y="305045"/>
                    <a:pt x="148353" y="299522"/>
                  </a:cubicBezTo>
                  <a:cubicBezTo>
                    <a:pt x="139352" y="286528"/>
                    <a:pt x="131870" y="272559"/>
                    <a:pt x="126664" y="259132"/>
                  </a:cubicBezTo>
                  <a:cubicBezTo>
                    <a:pt x="124170" y="253393"/>
                    <a:pt x="122001" y="247654"/>
                    <a:pt x="120266" y="242131"/>
                  </a:cubicBezTo>
                  <a:cubicBezTo>
                    <a:pt x="113325" y="236284"/>
                    <a:pt x="109205" y="227621"/>
                    <a:pt x="109205" y="218525"/>
                  </a:cubicBezTo>
                  <a:lnTo>
                    <a:pt x="109205" y="196110"/>
                  </a:lnTo>
                  <a:cubicBezTo>
                    <a:pt x="109205" y="189721"/>
                    <a:pt x="111265" y="183441"/>
                    <a:pt x="114952" y="178243"/>
                  </a:cubicBezTo>
                  <a:lnTo>
                    <a:pt x="114952" y="146840"/>
                  </a:lnTo>
                  <a:cubicBezTo>
                    <a:pt x="114952" y="91723"/>
                    <a:pt x="159848" y="46785"/>
                    <a:pt x="215047" y="46785"/>
                  </a:cubicBezTo>
                  <a:close/>
                  <a:moveTo>
                    <a:pt x="414825" y="0"/>
                  </a:moveTo>
                  <a:cubicBezTo>
                    <a:pt x="504940" y="0"/>
                    <a:pt x="578354" y="73314"/>
                    <a:pt x="578354" y="163305"/>
                  </a:cubicBezTo>
                  <a:cubicBezTo>
                    <a:pt x="578354" y="253404"/>
                    <a:pt x="504940" y="326718"/>
                    <a:pt x="414825" y="326718"/>
                  </a:cubicBezTo>
                  <a:cubicBezTo>
                    <a:pt x="389667" y="326718"/>
                    <a:pt x="365918" y="320979"/>
                    <a:pt x="344664" y="310907"/>
                  </a:cubicBezTo>
                  <a:cubicBezTo>
                    <a:pt x="350737" y="300620"/>
                    <a:pt x="355942" y="290115"/>
                    <a:pt x="360063" y="279719"/>
                  </a:cubicBezTo>
                  <a:cubicBezTo>
                    <a:pt x="376654" y="287516"/>
                    <a:pt x="395198" y="291956"/>
                    <a:pt x="414825" y="291956"/>
                  </a:cubicBezTo>
                  <a:cubicBezTo>
                    <a:pt x="485854" y="291956"/>
                    <a:pt x="543545" y="234236"/>
                    <a:pt x="543545" y="163305"/>
                  </a:cubicBezTo>
                  <a:cubicBezTo>
                    <a:pt x="543545" y="92482"/>
                    <a:pt x="485854" y="34762"/>
                    <a:pt x="414825" y="34762"/>
                  </a:cubicBezTo>
                  <a:cubicBezTo>
                    <a:pt x="386414" y="34762"/>
                    <a:pt x="360171" y="43967"/>
                    <a:pt x="338808" y="59561"/>
                  </a:cubicBezTo>
                  <a:cubicBezTo>
                    <a:pt x="330675" y="50897"/>
                    <a:pt x="321458" y="43317"/>
                    <a:pt x="311264" y="37036"/>
                  </a:cubicBezTo>
                  <a:cubicBezTo>
                    <a:pt x="339459" y="13861"/>
                    <a:pt x="375570" y="0"/>
                    <a:pt x="4148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4" name="iṥļîḍè">
              <a:extLst>
                <a:ext uri="{FF2B5EF4-FFF2-40B4-BE49-F238E27FC236}">
                  <a16:creationId xmlns:a16="http://schemas.microsoft.com/office/drawing/2014/main" xmlns="" id="{9D6A78CB-03CD-43EA-AD44-168880BBA835}"/>
                </a:ext>
              </a:extLst>
            </p:cNvPr>
            <p:cNvSpPr/>
            <p:nvPr/>
          </p:nvSpPr>
          <p:spPr bwMode="auto">
            <a:xfrm>
              <a:off x="8150315" y="2739362"/>
              <a:ext cx="3368584" cy="36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ctr"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</p:txBody>
        </p:sp>
        <p:sp>
          <p:nvSpPr>
            <p:cNvPr id="35" name="iṩľîḑe">
              <a:extLst>
                <a:ext uri="{FF2B5EF4-FFF2-40B4-BE49-F238E27FC236}">
                  <a16:creationId xmlns:a16="http://schemas.microsoft.com/office/drawing/2014/main" xmlns="" id="{C3D8B916-C88F-47E2-A28A-68378F62C3E3}"/>
                </a:ext>
              </a:extLst>
            </p:cNvPr>
            <p:cNvSpPr txBox="1"/>
            <p:nvPr/>
          </p:nvSpPr>
          <p:spPr bwMode="auto">
            <a:xfrm>
              <a:off x="8150315" y="2176993"/>
              <a:ext cx="336858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36" name="işḻîḓe">
              <a:extLst>
                <a:ext uri="{FF2B5EF4-FFF2-40B4-BE49-F238E27FC236}">
                  <a16:creationId xmlns:a16="http://schemas.microsoft.com/office/drawing/2014/main" xmlns="" id="{B3CFFAA3-0CB1-4E25-A000-E18CE0DD22F2}"/>
                </a:ext>
              </a:extLst>
            </p:cNvPr>
            <p:cNvSpPr/>
            <p:nvPr/>
          </p:nvSpPr>
          <p:spPr bwMode="auto">
            <a:xfrm>
              <a:off x="8150315" y="3190632"/>
              <a:ext cx="3368584" cy="36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ctr"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</p:txBody>
        </p:sp>
        <p:sp>
          <p:nvSpPr>
            <p:cNvPr id="37" name="îşľïḓé">
              <a:extLst>
                <a:ext uri="{FF2B5EF4-FFF2-40B4-BE49-F238E27FC236}">
                  <a16:creationId xmlns:a16="http://schemas.microsoft.com/office/drawing/2014/main" xmlns="" id="{BD542709-C2C9-4F71-B2E2-C7D9C30A7F62}"/>
                </a:ext>
              </a:extLst>
            </p:cNvPr>
            <p:cNvSpPr/>
            <p:nvPr/>
          </p:nvSpPr>
          <p:spPr bwMode="auto">
            <a:xfrm>
              <a:off x="8150315" y="3641902"/>
              <a:ext cx="3368584" cy="36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ctr"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258D81ED-A154-4E62-9F72-C3D43680F55C}"/>
                </a:ext>
              </a:extLst>
            </p:cNvPr>
            <p:cNvCxnSpPr/>
            <p:nvPr/>
          </p:nvCxnSpPr>
          <p:spPr>
            <a:xfrm>
              <a:off x="8150316" y="3148693"/>
              <a:ext cx="336858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sys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96869D7E-00A3-43BA-8607-CDB3C00F5881}"/>
                </a:ext>
              </a:extLst>
            </p:cNvPr>
            <p:cNvCxnSpPr/>
            <p:nvPr/>
          </p:nvCxnSpPr>
          <p:spPr>
            <a:xfrm>
              <a:off x="8150316" y="3599963"/>
              <a:ext cx="336858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sys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CBF153AA-1A66-4FA9-9C71-DFB436A87192}"/>
                </a:ext>
              </a:extLst>
            </p:cNvPr>
            <p:cNvCxnSpPr/>
            <p:nvPr/>
          </p:nvCxnSpPr>
          <p:spPr>
            <a:xfrm>
              <a:off x="8150316" y="4051233"/>
              <a:ext cx="336858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sys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7618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E34F94F-1448-4BCC-9C5E-0F46388CE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A58BFC3-67AE-4645-8328-893D10890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41D41C1-310B-4660-9CD8-F76918583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79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01CB76E-42F1-4EE8-9B13-C0407B00108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399" y="1746957"/>
            <a:ext cx="10858501" cy="3975669"/>
            <a:chOff x="660399" y="1746957"/>
            <a:chExt cx="10858501" cy="3975669"/>
          </a:xfrm>
        </p:grpSpPr>
        <p:grpSp>
          <p:nvGrpSpPr>
            <p:cNvPr id="6" name="îSḻîḑê">
              <a:extLst>
                <a:ext uri="{FF2B5EF4-FFF2-40B4-BE49-F238E27FC236}">
                  <a16:creationId xmlns:a16="http://schemas.microsoft.com/office/drawing/2014/main" xmlns="" id="{876029FB-A0EE-40C3-8DDF-E25633A6B91D}"/>
                </a:ext>
              </a:extLst>
            </p:cNvPr>
            <p:cNvGrpSpPr/>
            <p:nvPr/>
          </p:nvGrpSpPr>
          <p:grpSpPr>
            <a:xfrm>
              <a:off x="5309900" y="2383106"/>
              <a:ext cx="1738020" cy="2735726"/>
              <a:chOff x="3731880" y="1930400"/>
              <a:chExt cx="1680239" cy="2644775"/>
            </a:xfrm>
          </p:grpSpPr>
          <p:sp>
            <p:nvSpPr>
              <p:cNvPr id="26" name="i$líḑé">
                <a:extLst>
                  <a:ext uri="{FF2B5EF4-FFF2-40B4-BE49-F238E27FC236}">
                    <a16:creationId xmlns:a16="http://schemas.microsoft.com/office/drawing/2014/main" xmlns="" id="{81D05567-148C-478D-89B0-F7BD8064DB8A}"/>
                  </a:ext>
                </a:extLst>
              </p:cNvPr>
              <p:cNvSpPr/>
              <p:nvPr/>
            </p:nvSpPr>
            <p:spPr>
              <a:xfrm>
                <a:off x="3731880" y="1930400"/>
                <a:ext cx="1680239" cy="2005123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60000" y="0"/>
                    </a:moveTo>
                    <a:lnTo>
                      <a:pt x="60000" y="0"/>
                    </a:lnTo>
                    <a:lnTo>
                      <a:pt x="60000" y="0"/>
                    </a:lnTo>
                    <a:lnTo>
                      <a:pt x="58466" y="28"/>
                    </a:lnTo>
                    <a:lnTo>
                      <a:pt x="56933" y="85"/>
                    </a:lnTo>
                    <a:lnTo>
                      <a:pt x="55400" y="171"/>
                    </a:lnTo>
                    <a:lnTo>
                      <a:pt x="53901" y="285"/>
                    </a:lnTo>
                    <a:lnTo>
                      <a:pt x="52402" y="399"/>
                    </a:lnTo>
                    <a:lnTo>
                      <a:pt x="50902" y="599"/>
                    </a:lnTo>
                    <a:lnTo>
                      <a:pt x="49403" y="799"/>
                    </a:lnTo>
                    <a:lnTo>
                      <a:pt x="47938" y="1027"/>
                    </a:lnTo>
                    <a:lnTo>
                      <a:pt x="46473" y="1284"/>
                    </a:lnTo>
                    <a:lnTo>
                      <a:pt x="45008" y="1598"/>
                    </a:lnTo>
                    <a:lnTo>
                      <a:pt x="43577" y="1912"/>
                    </a:lnTo>
                    <a:lnTo>
                      <a:pt x="42180" y="2255"/>
                    </a:lnTo>
                    <a:lnTo>
                      <a:pt x="40749" y="2683"/>
                    </a:lnTo>
                    <a:lnTo>
                      <a:pt x="39386" y="3083"/>
                    </a:lnTo>
                    <a:lnTo>
                      <a:pt x="38023" y="3483"/>
                    </a:lnTo>
                    <a:lnTo>
                      <a:pt x="36660" y="3968"/>
                    </a:lnTo>
                    <a:lnTo>
                      <a:pt x="35332" y="4453"/>
                    </a:lnTo>
                    <a:lnTo>
                      <a:pt x="34003" y="4967"/>
                    </a:lnTo>
                    <a:lnTo>
                      <a:pt x="32708" y="5538"/>
                    </a:lnTo>
                    <a:lnTo>
                      <a:pt x="31413" y="6081"/>
                    </a:lnTo>
                    <a:lnTo>
                      <a:pt x="30153" y="6652"/>
                    </a:lnTo>
                    <a:lnTo>
                      <a:pt x="28926" y="7280"/>
                    </a:lnTo>
                    <a:lnTo>
                      <a:pt x="27666" y="7937"/>
                    </a:lnTo>
                    <a:lnTo>
                      <a:pt x="26473" y="8593"/>
                    </a:lnTo>
                    <a:lnTo>
                      <a:pt x="25281" y="9307"/>
                    </a:lnTo>
                    <a:lnTo>
                      <a:pt x="24122" y="9992"/>
                    </a:lnTo>
                    <a:lnTo>
                      <a:pt x="22998" y="10735"/>
                    </a:lnTo>
                    <a:lnTo>
                      <a:pt x="21873" y="11506"/>
                    </a:lnTo>
                    <a:lnTo>
                      <a:pt x="20749" y="12276"/>
                    </a:lnTo>
                    <a:lnTo>
                      <a:pt x="19693" y="13076"/>
                    </a:lnTo>
                    <a:lnTo>
                      <a:pt x="18603" y="13875"/>
                    </a:lnTo>
                    <a:lnTo>
                      <a:pt x="17580" y="14732"/>
                    </a:lnTo>
                    <a:lnTo>
                      <a:pt x="16558" y="15617"/>
                    </a:lnTo>
                    <a:lnTo>
                      <a:pt x="15604" y="16502"/>
                    </a:lnTo>
                    <a:lnTo>
                      <a:pt x="14616" y="17359"/>
                    </a:lnTo>
                    <a:lnTo>
                      <a:pt x="13730" y="18301"/>
                    </a:lnTo>
                    <a:lnTo>
                      <a:pt x="12810" y="19243"/>
                    </a:lnTo>
                    <a:lnTo>
                      <a:pt x="11925" y="20185"/>
                    </a:lnTo>
                    <a:lnTo>
                      <a:pt x="11107" y="21184"/>
                    </a:lnTo>
                    <a:lnTo>
                      <a:pt x="10289" y="22184"/>
                    </a:lnTo>
                    <a:lnTo>
                      <a:pt x="9437" y="23183"/>
                    </a:lnTo>
                    <a:lnTo>
                      <a:pt x="8688" y="24211"/>
                    </a:lnTo>
                    <a:lnTo>
                      <a:pt x="7938" y="25267"/>
                    </a:lnTo>
                    <a:lnTo>
                      <a:pt x="7223" y="26324"/>
                    </a:lnTo>
                    <a:lnTo>
                      <a:pt x="6575" y="27380"/>
                    </a:lnTo>
                    <a:lnTo>
                      <a:pt x="5928" y="28493"/>
                    </a:lnTo>
                    <a:lnTo>
                      <a:pt x="5315" y="29578"/>
                    </a:lnTo>
                    <a:lnTo>
                      <a:pt x="4735" y="30720"/>
                    </a:lnTo>
                    <a:lnTo>
                      <a:pt x="4156" y="31862"/>
                    </a:lnTo>
                    <a:lnTo>
                      <a:pt x="3645" y="32976"/>
                    </a:lnTo>
                    <a:lnTo>
                      <a:pt x="3134" y="34147"/>
                    </a:lnTo>
                    <a:lnTo>
                      <a:pt x="2691" y="35346"/>
                    </a:lnTo>
                    <a:lnTo>
                      <a:pt x="2282" y="36545"/>
                    </a:lnTo>
                    <a:lnTo>
                      <a:pt x="1908" y="37715"/>
                    </a:lnTo>
                    <a:lnTo>
                      <a:pt x="1533" y="38915"/>
                    </a:lnTo>
                    <a:lnTo>
                      <a:pt x="1226" y="40142"/>
                    </a:lnTo>
                    <a:lnTo>
                      <a:pt x="954" y="41370"/>
                    </a:lnTo>
                    <a:lnTo>
                      <a:pt x="715" y="42626"/>
                    </a:lnTo>
                    <a:lnTo>
                      <a:pt x="477" y="43882"/>
                    </a:lnTo>
                    <a:lnTo>
                      <a:pt x="340" y="45139"/>
                    </a:lnTo>
                    <a:lnTo>
                      <a:pt x="204" y="46423"/>
                    </a:lnTo>
                    <a:lnTo>
                      <a:pt x="68" y="47680"/>
                    </a:lnTo>
                    <a:lnTo>
                      <a:pt x="34" y="48965"/>
                    </a:lnTo>
                    <a:lnTo>
                      <a:pt x="0" y="50278"/>
                    </a:lnTo>
                    <a:lnTo>
                      <a:pt x="0" y="50278"/>
                    </a:lnTo>
                    <a:lnTo>
                      <a:pt x="34" y="52048"/>
                    </a:lnTo>
                    <a:lnTo>
                      <a:pt x="136" y="53818"/>
                    </a:lnTo>
                    <a:lnTo>
                      <a:pt x="340" y="55531"/>
                    </a:lnTo>
                    <a:lnTo>
                      <a:pt x="613" y="57273"/>
                    </a:lnTo>
                    <a:lnTo>
                      <a:pt x="885" y="58957"/>
                    </a:lnTo>
                    <a:lnTo>
                      <a:pt x="1260" y="60642"/>
                    </a:lnTo>
                    <a:lnTo>
                      <a:pt x="1771" y="62326"/>
                    </a:lnTo>
                    <a:lnTo>
                      <a:pt x="2248" y="63954"/>
                    </a:lnTo>
                    <a:lnTo>
                      <a:pt x="2862" y="65581"/>
                    </a:lnTo>
                    <a:lnTo>
                      <a:pt x="3475" y="67152"/>
                    </a:lnTo>
                    <a:lnTo>
                      <a:pt x="4190" y="68750"/>
                    </a:lnTo>
                    <a:lnTo>
                      <a:pt x="4940" y="70292"/>
                    </a:lnTo>
                    <a:lnTo>
                      <a:pt x="5758" y="71805"/>
                    </a:lnTo>
                    <a:lnTo>
                      <a:pt x="6678" y="73319"/>
                    </a:lnTo>
                    <a:lnTo>
                      <a:pt x="7597" y="74746"/>
                    </a:lnTo>
                    <a:lnTo>
                      <a:pt x="8586" y="76202"/>
                    </a:lnTo>
                    <a:lnTo>
                      <a:pt x="9642" y="77601"/>
                    </a:lnTo>
                    <a:lnTo>
                      <a:pt x="10766" y="78972"/>
                    </a:lnTo>
                    <a:lnTo>
                      <a:pt x="11925" y="80314"/>
                    </a:lnTo>
                    <a:lnTo>
                      <a:pt x="13117" y="81598"/>
                    </a:lnTo>
                    <a:lnTo>
                      <a:pt x="14378" y="82883"/>
                    </a:lnTo>
                    <a:lnTo>
                      <a:pt x="15672" y="84111"/>
                    </a:lnTo>
                    <a:lnTo>
                      <a:pt x="17035" y="85310"/>
                    </a:lnTo>
                    <a:lnTo>
                      <a:pt x="18398" y="86481"/>
                    </a:lnTo>
                    <a:lnTo>
                      <a:pt x="19863" y="87594"/>
                    </a:lnTo>
                    <a:lnTo>
                      <a:pt x="21328" y="88708"/>
                    </a:lnTo>
                    <a:lnTo>
                      <a:pt x="22862" y="89735"/>
                    </a:lnTo>
                    <a:lnTo>
                      <a:pt x="24463" y="90735"/>
                    </a:lnTo>
                    <a:lnTo>
                      <a:pt x="26064" y="91677"/>
                    </a:lnTo>
                    <a:lnTo>
                      <a:pt x="27700" y="92591"/>
                    </a:lnTo>
                    <a:lnTo>
                      <a:pt x="29369" y="93476"/>
                    </a:lnTo>
                    <a:lnTo>
                      <a:pt x="31073" y="94304"/>
                    </a:lnTo>
                    <a:lnTo>
                      <a:pt x="31073" y="120000"/>
                    </a:lnTo>
                    <a:lnTo>
                      <a:pt x="60000" y="120000"/>
                    </a:lnTo>
                    <a:lnTo>
                      <a:pt x="60000" y="119971"/>
                    </a:lnTo>
                    <a:lnTo>
                      <a:pt x="88926" y="119971"/>
                    </a:lnTo>
                    <a:lnTo>
                      <a:pt x="88926" y="94304"/>
                    </a:lnTo>
                    <a:lnTo>
                      <a:pt x="88926" y="94304"/>
                    </a:lnTo>
                    <a:lnTo>
                      <a:pt x="90630" y="93476"/>
                    </a:lnTo>
                    <a:lnTo>
                      <a:pt x="92333" y="92591"/>
                    </a:lnTo>
                    <a:lnTo>
                      <a:pt x="93969" y="91677"/>
                    </a:lnTo>
                    <a:lnTo>
                      <a:pt x="95570" y="90735"/>
                    </a:lnTo>
                    <a:lnTo>
                      <a:pt x="97172" y="89735"/>
                    </a:lnTo>
                    <a:lnTo>
                      <a:pt x="98671" y="88708"/>
                    </a:lnTo>
                    <a:lnTo>
                      <a:pt x="100170" y="87594"/>
                    </a:lnTo>
                    <a:lnTo>
                      <a:pt x="101601" y="86481"/>
                    </a:lnTo>
                    <a:lnTo>
                      <a:pt x="102998" y="85310"/>
                    </a:lnTo>
                    <a:lnTo>
                      <a:pt x="104361" y="84111"/>
                    </a:lnTo>
                    <a:lnTo>
                      <a:pt x="105621" y="82883"/>
                    </a:lnTo>
                    <a:lnTo>
                      <a:pt x="106916" y="81598"/>
                    </a:lnTo>
                    <a:lnTo>
                      <a:pt x="108109" y="80314"/>
                    </a:lnTo>
                    <a:lnTo>
                      <a:pt x="109267" y="78972"/>
                    </a:lnTo>
                    <a:lnTo>
                      <a:pt x="110357" y="77601"/>
                    </a:lnTo>
                    <a:lnTo>
                      <a:pt x="111413" y="76202"/>
                    </a:lnTo>
                    <a:lnTo>
                      <a:pt x="112436" y="74746"/>
                    </a:lnTo>
                    <a:lnTo>
                      <a:pt x="113356" y="73319"/>
                    </a:lnTo>
                    <a:lnTo>
                      <a:pt x="114241" y="71805"/>
                    </a:lnTo>
                    <a:lnTo>
                      <a:pt x="115059" y="70292"/>
                    </a:lnTo>
                    <a:lnTo>
                      <a:pt x="115843" y="68722"/>
                    </a:lnTo>
                    <a:lnTo>
                      <a:pt x="116558" y="67152"/>
                    </a:lnTo>
                    <a:lnTo>
                      <a:pt x="117172" y="65581"/>
                    </a:lnTo>
                    <a:lnTo>
                      <a:pt x="117751" y="63954"/>
                    </a:lnTo>
                    <a:lnTo>
                      <a:pt x="118262" y="62326"/>
                    </a:lnTo>
                    <a:lnTo>
                      <a:pt x="118739" y="60642"/>
                    </a:lnTo>
                    <a:lnTo>
                      <a:pt x="119148" y="58957"/>
                    </a:lnTo>
                    <a:lnTo>
                      <a:pt x="119420" y="57273"/>
                    </a:lnTo>
                    <a:lnTo>
                      <a:pt x="119693" y="55531"/>
                    </a:lnTo>
                    <a:lnTo>
                      <a:pt x="119897" y="53818"/>
                    </a:lnTo>
                    <a:lnTo>
                      <a:pt x="120000" y="52048"/>
                    </a:lnTo>
                    <a:lnTo>
                      <a:pt x="120000" y="50278"/>
                    </a:lnTo>
                    <a:lnTo>
                      <a:pt x="120000" y="50278"/>
                    </a:lnTo>
                    <a:lnTo>
                      <a:pt x="120000" y="48965"/>
                    </a:lnTo>
                    <a:lnTo>
                      <a:pt x="119931" y="47680"/>
                    </a:lnTo>
                    <a:lnTo>
                      <a:pt x="119863" y="46423"/>
                    </a:lnTo>
                    <a:lnTo>
                      <a:pt x="119693" y="45139"/>
                    </a:lnTo>
                    <a:lnTo>
                      <a:pt x="119557" y="43882"/>
                    </a:lnTo>
                    <a:lnTo>
                      <a:pt x="119318" y="42626"/>
                    </a:lnTo>
                    <a:lnTo>
                      <a:pt x="119045" y="41370"/>
                    </a:lnTo>
                    <a:lnTo>
                      <a:pt x="118807" y="40142"/>
                    </a:lnTo>
                    <a:lnTo>
                      <a:pt x="118500" y="38915"/>
                    </a:lnTo>
                    <a:lnTo>
                      <a:pt x="118126" y="37715"/>
                    </a:lnTo>
                    <a:lnTo>
                      <a:pt x="117751" y="36545"/>
                    </a:lnTo>
                    <a:lnTo>
                      <a:pt x="117342" y="35346"/>
                    </a:lnTo>
                    <a:lnTo>
                      <a:pt x="116865" y="34147"/>
                    </a:lnTo>
                    <a:lnTo>
                      <a:pt x="116354" y="32976"/>
                    </a:lnTo>
                    <a:lnTo>
                      <a:pt x="115843" y="31862"/>
                    </a:lnTo>
                    <a:lnTo>
                      <a:pt x="115298" y="30720"/>
                    </a:lnTo>
                    <a:lnTo>
                      <a:pt x="114718" y="29578"/>
                    </a:lnTo>
                    <a:lnTo>
                      <a:pt x="114105" y="28493"/>
                    </a:lnTo>
                    <a:lnTo>
                      <a:pt x="113424" y="27380"/>
                    </a:lnTo>
                    <a:lnTo>
                      <a:pt x="112776" y="26324"/>
                    </a:lnTo>
                    <a:lnTo>
                      <a:pt x="112061" y="25267"/>
                    </a:lnTo>
                    <a:lnTo>
                      <a:pt x="111345" y="24211"/>
                    </a:lnTo>
                    <a:lnTo>
                      <a:pt x="110562" y="23183"/>
                    </a:lnTo>
                    <a:lnTo>
                      <a:pt x="109778" y="22184"/>
                    </a:lnTo>
                    <a:lnTo>
                      <a:pt x="108926" y="21184"/>
                    </a:lnTo>
                    <a:lnTo>
                      <a:pt x="108109" y="20185"/>
                    </a:lnTo>
                    <a:lnTo>
                      <a:pt x="107223" y="19243"/>
                    </a:lnTo>
                    <a:lnTo>
                      <a:pt x="106303" y="18301"/>
                    </a:lnTo>
                    <a:lnTo>
                      <a:pt x="105383" y="17359"/>
                    </a:lnTo>
                    <a:lnTo>
                      <a:pt x="104429" y="16502"/>
                    </a:lnTo>
                    <a:lnTo>
                      <a:pt x="103475" y="15617"/>
                    </a:lnTo>
                    <a:lnTo>
                      <a:pt x="102453" y="14732"/>
                    </a:lnTo>
                    <a:lnTo>
                      <a:pt x="101396" y="13875"/>
                    </a:lnTo>
                    <a:lnTo>
                      <a:pt x="100340" y="13076"/>
                    </a:lnTo>
                    <a:lnTo>
                      <a:pt x="99250" y="12276"/>
                    </a:lnTo>
                    <a:lnTo>
                      <a:pt x="98160" y="11506"/>
                    </a:lnTo>
                    <a:lnTo>
                      <a:pt x="97035" y="10735"/>
                    </a:lnTo>
                    <a:lnTo>
                      <a:pt x="95911" y="9992"/>
                    </a:lnTo>
                    <a:lnTo>
                      <a:pt x="94752" y="9307"/>
                    </a:lnTo>
                    <a:lnTo>
                      <a:pt x="93560" y="8593"/>
                    </a:lnTo>
                    <a:lnTo>
                      <a:pt x="92367" y="7937"/>
                    </a:lnTo>
                    <a:lnTo>
                      <a:pt x="91141" y="7280"/>
                    </a:lnTo>
                    <a:lnTo>
                      <a:pt x="89880" y="6652"/>
                    </a:lnTo>
                    <a:lnTo>
                      <a:pt x="88620" y="6081"/>
                    </a:lnTo>
                    <a:lnTo>
                      <a:pt x="87325" y="5538"/>
                    </a:lnTo>
                    <a:lnTo>
                      <a:pt x="86030" y="4967"/>
                    </a:lnTo>
                    <a:lnTo>
                      <a:pt x="84701" y="4453"/>
                    </a:lnTo>
                    <a:lnTo>
                      <a:pt x="83373" y="3968"/>
                    </a:lnTo>
                    <a:lnTo>
                      <a:pt x="82010" y="3483"/>
                    </a:lnTo>
                    <a:lnTo>
                      <a:pt x="80647" y="3083"/>
                    </a:lnTo>
                    <a:lnTo>
                      <a:pt x="79284" y="2683"/>
                    </a:lnTo>
                    <a:lnTo>
                      <a:pt x="77853" y="2255"/>
                    </a:lnTo>
                    <a:lnTo>
                      <a:pt x="76422" y="1912"/>
                    </a:lnTo>
                    <a:lnTo>
                      <a:pt x="74991" y="1598"/>
                    </a:lnTo>
                    <a:lnTo>
                      <a:pt x="73560" y="1284"/>
                    </a:lnTo>
                    <a:lnTo>
                      <a:pt x="72129" y="1027"/>
                    </a:lnTo>
                    <a:lnTo>
                      <a:pt x="70664" y="799"/>
                    </a:lnTo>
                    <a:lnTo>
                      <a:pt x="69165" y="599"/>
                    </a:lnTo>
                    <a:lnTo>
                      <a:pt x="67666" y="399"/>
                    </a:lnTo>
                    <a:lnTo>
                      <a:pt x="66166" y="285"/>
                    </a:lnTo>
                    <a:lnTo>
                      <a:pt x="64599" y="171"/>
                    </a:lnTo>
                    <a:lnTo>
                      <a:pt x="63100" y="85"/>
                    </a:lnTo>
                    <a:lnTo>
                      <a:pt x="61567" y="28"/>
                    </a:lnTo>
                    <a:lnTo>
                      <a:pt x="60000" y="0"/>
                    </a:lnTo>
                    <a:lnTo>
                      <a:pt x="6000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íṡļîďe">
                <a:extLst>
                  <a:ext uri="{FF2B5EF4-FFF2-40B4-BE49-F238E27FC236}">
                    <a16:creationId xmlns:a16="http://schemas.microsoft.com/office/drawing/2014/main" xmlns="" id="{1A83C230-B923-4184-A570-C542739732EE}"/>
                  </a:ext>
                </a:extLst>
              </p:cNvPr>
              <p:cNvSpPr/>
              <p:nvPr/>
            </p:nvSpPr>
            <p:spPr>
              <a:xfrm>
                <a:off x="4345871" y="4464441"/>
                <a:ext cx="459418" cy="11073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60213"/>
                    </a:moveTo>
                    <a:lnTo>
                      <a:pt x="120000" y="60213"/>
                    </a:lnTo>
                    <a:lnTo>
                      <a:pt x="119875" y="66619"/>
                    </a:lnTo>
                    <a:lnTo>
                      <a:pt x="119501" y="72170"/>
                    </a:lnTo>
                    <a:lnTo>
                      <a:pt x="119127" y="77722"/>
                    </a:lnTo>
                    <a:lnTo>
                      <a:pt x="118629" y="83274"/>
                    </a:lnTo>
                    <a:lnTo>
                      <a:pt x="117757" y="88398"/>
                    </a:lnTo>
                    <a:lnTo>
                      <a:pt x="117009" y="93523"/>
                    </a:lnTo>
                    <a:lnTo>
                      <a:pt x="116012" y="97793"/>
                    </a:lnTo>
                    <a:lnTo>
                      <a:pt x="114890" y="102064"/>
                    </a:lnTo>
                    <a:lnTo>
                      <a:pt x="113644" y="106334"/>
                    </a:lnTo>
                    <a:lnTo>
                      <a:pt x="112274" y="109750"/>
                    </a:lnTo>
                    <a:lnTo>
                      <a:pt x="110778" y="112313"/>
                    </a:lnTo>
                    <a:lnTo>
                      <a:pt x="109283" y="115302"/>
                    </a:lnTo>
                    <a:lnTo>
                      <a:pt x="107663" y="117010"/>
                    </a:lnTo>
                    <a:lnTo>
                      <a:pt x="106043" y="118718"/>
                    </a:lnTo>
                    <a:lnTo>
                      <a:pt x="104299" y="119572"/>
                    </a:lnTo>
                    <a:lnTo>
                      <a:pt x="102554" y="120000"/>
                    </a:lnTo>
                    <a:lnTo>
                      <a:pt x="17445" y="120000"/>
                    </a:lnTo>
                    <a:lnTo>
                      <a:pt x="17445" y="120000"/>
                    </a:lnTo>
                    <a:lnTo>
                      <a:pt x="15576" y="119572"/>
                    </a:lnTo>
                    <a:lnTo>
                      <a:pt x="13956" y="118718"/>
                    </a:lnTo>
                    <a:lnTo>
                      <a:pt x="12336" y="117010"/>
                    </a:lnTo>
                    <a:lnTo>
                      <a:pt x="10716" y="115302"/>
                    </a:lnTo>
                    <a:lnTo>
                      <a:pt x="9096" y="112313"/>
                    </a:lnTo>
                    <a:lnTo>
                      <a:pt x="7601" y="109750"/>
                    </a:lnTo>
                    <a:lnTo>
                      <a:pt x="6355" y="106334"/>
                    </a:lnTo>
                    <a:lnTo>
                      <a:pt x="5233" y="102064"/>
                    </a:lnTo>
                    <a:lnTo>
                      <a:pt x="3987" y="97793"/>
                    </a:lnTo>
                    <a:lnTo>
                      <a:pt x="2990" y="93523"/>
                    </a:lnTo>
                    <a:lnTo>
                      <a:pt x="2118" y="88398"/>
                    </a:lnTo>
                    <a:lnTo>
                      <a:pt x="1370" y="83274"/>
                    </a:lnTo>
                    <a:lnTo>
                      <a:pt x="747" y="77722"/>
                    </a:lnTo>
                    <a:lnTo>
                      <a:pt x="373" y="72170"/>
                    </a:lnTo>
                    <a:lnTo>
                      <a:pt x="124" y="66619"/>
                    </a:lnTo>
                    <a:lnTo>
                      <a:pt x="0" y="60213"/>
                    </a:lnTo>
                    <a:lnTo>
                      <a:pt x="0" y="60213"/>
                    </a:lnTo>
                    <a:lnTo>
                      <a:pt x="124" y="54234"/>
                    </a:lnTo>
                    <a:lnTo>
                      <a:pt x="373" y="48256"/>
                    </a:lnTo>
                    <a:lnTo>
                      <a:pt x="747" y="42277"/>
                    </a:lnTo>
                    <a:lnTo>
                      <a:pt x="1370" y="36725"/>
                    </a:lnTo>
                    <a:lnTo>
                      <a:pt x="2118" y="31601"/>
                    </a:lnTo>
                    <a:lnTo>
                      <a:pt x="2990" y="26903"/>
                    </a:lnTo>
                    <a:lnTo>
                      <a:pt x="3987" y="22206"/>
                    </a:lnTo>
                    <a:lnTo>
                      <a:pt x="5233" y="17935"/>
                    </a:lnTo>
                    <a:lnTo>
                      <a:pt x="6355" y="13665"/>
                    </a:lnTo>
                    <a:lnTo>
                      <a:pt x="7601" y="10676"/>
                    </a:lnTo>
                    <a:lnTo>
                      <a:pt x="9096" y="7686"/>
                    </a:lnTo>
                    <a:lnTo>
                      <a:pt x="10716" y="4697"/>
                    </a:lnTo>
                    <a:lnTo>
                      <a:pt x="12336" y="2989"/>
                    </a:lnTo>
                    <a:lnTo>
                      <a:pt x="13956" y="1708"/>
                    </a:lnTo>
                    <a:lnTo>
                      <a:pt x="15576" y="854"/>
                    </a:lnTo>
                    <a:lnTo>
                      <a:pt x="17445" y="0"/>
                    </a:lnTo>
                    <a:lnTo>
                      <a:pt x="102554" y="0"/>
                    </a:lnTo>
                    <a:lnTo>
                      <a:pt x="102554" y="0"/>
                    </a:lnTo>
                    <a:lnTo>
                      <a:pt x="104299" y="854"/>
                    </a:lnTo>
                    <a:lnTo>
                      <a:pt x="106043" y="1708"/>
                    </a:lnTo>
                    <a:lnTo>
                      <a:pt x="107663" y="2989"/>
                    </a:lnTo>
                    <a:lnTo>
                      <a:pt x="109283" y="4697"/>
                    </a:lnTo>
                    <a:lnTo>
                      <a:pt x="110778" y="7686"/>
                    </a:lnTo>
                    <a:lnTo>
                      <a:pt x="112274" y="10676"/>
                    </a:lnTo>
                    <a:lnTo>
                      <a:pt x="113644" y="13665"/>
                    </a:lnTo>
                    <a:lnTo>
                      <a:pt x="114890" y="17935"/>
                    </a:lnTo>
                    <a:lnTo>
                      <a:pt x="116012" y="22206"/>
                    </a:lnTo>
                    <a:lnTo>
                      <a:pt x="117009" y="26903"/>
                    </a:lnTo>
                    <a:lnTo>
                      <a:pt x="117757" y="31601"/>
                    </a:lnTo>
                    <a:lnTo>
                      <a:pt x="118629" y="36725"/>
                    </a:lnTo>
                    <a:lnTo>
                      <a:pt x="119127" y="42277"/>
                    </a:lnTo>
                    <a:lnTo>
                      <a:pt x="119501" y="48256"/>
                    </a:lnTo>
                    <a:lnTo>
                      <a:pt x="119875" y="54234"/>
                    </a:lnTo>
                    <a:lnTo>
                      <a:pt x="120000" y="6021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ï$ḷïḋe">
                <a:extLst>
                  <a:ext uri="{FF2B5EF4-FFF2-40B4-BE49-F238E27FC236}">
                    <a16:creationId xmlns:a16="http://schemas.microsoft.com/office/drawing/2014/main" xmlns="" id="{925178EF-064D-421F-8EFD-4A8BBA52A098}"/>
                  </a:ext>
                </a:extLst>
              </p:cNvPr>
              <p:cNvSpPr/>
              <p:nvPr/>
            </p:nvSpPr>
            <p:spPr>
              <a:xfrm>
                <a:off x="4124032" y="3991341"/>
                <a:ext cx="923129" cy="111633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3609" y="0"/>
                    </a:moveTo>
                    <a:lnTo>
                      <a:pt x="59565" y="8170"/>
                    </a:lnTo>
                    <a:lnTo>
                      <a:pt x="6328" y="15829"/>
                    </a:lnTo>
                    <a:lnTo>
                      <a:pt x="6328" y="15829"/>
                    </a:lnTo>
                    <a:lnTo>
                      <a:pt x="5646" y="15829"/>
                    </a:lnTo>
                    <a:lnTo>
                      <a:pt x="5025" y="17361"/>
                    </a:lnTo>
                    <a:lnTo>
                      <a:pt x="4405" y="18382"/>
                    </a:lnTo>
                    <a:lnTo>
                      <a:pt x="3846" y="20425"/>
                    </a:lnTo>
                    <a:lnTo>
                      <a:pt x="3288" y="22978"/>
                    </a:lnTo>
                    <a:lnTo>
                      <a:pt x="2730" y="25531"/>
                    </a:lnTo>
                    <a:lnTo>
                      <a:pt x="2295" y="28595"/>
                    </a:lnTo>
                    <a:lnTo>
                      <a:pt x="1861" y="31659"/>
                    </a:lnTo>
                    <a:lnTo>
                      <a:pt x="1427" y="35744"/>
                    </a:lnTo>
                    <a:lnTo>
                      <a:pt x="1116" y="39829"/>
                    </a:lnTo>
                    <a:lnTo>
                      <a:pt x="744" y="43914"/>
                    </a:lnTo>
                    <a:lnTo>
                      <a:pt x="496" y="48510"/>
                    </a:lnTo>
                    <a:lnTo>
                      <a:pt x="310" y="53617"/>
                    </a:lnTo>
                    <a:lnTo>
                      <a:pt x="124" y="58723"/>
                    </a:lnTo>
                    <a:lnTo>
                      <a:pt x="62" y="63829"/>
                    </a:lnTo>
                    <a:lnTo>
                      <a:pt x="0" y="68936"/>
                    </a:lnTo>
                    <a:lnTo>
                      <a:pt x="0" y="68936"/>
                    </a:lnTo>
                    <a:lnTo>
                      <a:pt x="62" y="74042"/>
                    </a:lnTo>
                    <a:lnTo>
                      <a:pt x="248" y="79148"/>
                    </a:lnTo>
                    <a:lnTo>
                      <a:pt x="372" y="83234"/>
                    </a:lnTo>
                    <a:lnTo>
                      <a:pt x="558" y="87829"/>
                    </a:lnTo>
                    <a:lnTo>
                      <a:pt x="744" y="92425"/>
                    </a:lnTo>
                    <a:lnTo>
                      <a:pt x="1054" y="96510"/>
                    </a:lnTo>
                    <a:lnTo>
                      <a:pt x="1365" y="100085"/>
                    </a:lnTo>
                    <a:lnTo>
                      <a:pt x="1799" y="103659"/>
                    </a:lnTo>
                    <a:lnTo>
                      <a:pt x="2171" y="107234"/>
                    </a:lnTo>
                    <a:lnTo>
                      <a:pt x="2605" y="109787"/>
                    </a:lnTo>
                    <a:lnTo>
                      <a:pt x="3102" y="112851"/>
                    </a:lnTo>
                    <a:lnTo>
                      <a:pt x="3660" y="114893"/>
                    </a:lnTo>
                    <a:lnTo>
                      <a:pt x="4095" y="116936"/>
                    </a:lnTo>
                    <a:lnTo>
                      <a:pt x="4715" y="118468"/>
                    </a:lnTo>
                    <a:lnTo>
                      <a:pt x="5274" y="119489"/>
                    </a:lnTo>
                    <a:lnTo>
                      <a:pt x="5894" y="120000"/>
                    </a:lnTo>
                    <a:lnTo>
                      <a:pt x="5894" y="120000"/>
                    </a:lnTo>
                    <a:lnTo>
                      <a:pt x="6514" y="120000"/>
                    </a:lnTo>
                    <a:lnTo>
                      <a:pt x="58572" y="112851"/>
                    </a:lnTo>
                    <a:lnTo>
                      <a:pt x="113795" y="104680"/>
                    </a:lnTo>
                    <a:lnTo>
                      <a:pt x="113795" y="104680"/>
                    </a:lnTo>
                    <a:lnTo>
                      <a:pt x="114415" y="104170"/>
                    </a:lnTo>
                    <a:lnTo>
                      <a:pt x="115098" y="103659"/>
                    </a:lnTo>
                    <a:lnTo>
                      <a:pt x="115656" y="102127"/>
                    </a:lnTo>
                    <a:lnTo>
                      <a:pt x="116277" y="100085"/>
                    </a:lnTo>
                    <a:lnTo>
                      <a:pt x="116773" y="98042"/>
                    </a:lnTo>
                    <a:lnTo>
                      <a:pt x="117331" y="94978"/>
                    </a:lnTo>
                    <a:lnTo>
                      <a:pt x="117828" y="92425"/>
                    </a:lnTo>
                    <a:lnTo>
                      <a:pt x="118200" y="88851"/>
                    </a:lnTo>
                    <a:lnTo>
                      <a:pt x="118634" y="85276"/>
                    </a:lnTo>
                    <a:lnTo>
                      <a:pt x="119007" y="81191"/>
                    </a:lnTo>
                    <a:lnTo>
                      <a:pt x="119317" y="76595"/>
                    </a:lnTo>
                    <a:lnTo>
                      <a:pt x="119503" y="72000"/>
                    </a:lnTo>
                    <a:lnTo>
                      <a:pt x="119751" y="66893"/>
                    </a:lnTo>
                    <a:lnTo>
                      <a:pt x="119937" y="62297"/>
                    </a:lnTo>
                    <a:lnTo>
                      <a:pt x="120000" y="57191"/>
                    </a:lnTo>
                    <a:lnTo>
                      <a:pt x="120000" y="51574"/>
                    </a:lnTo>
                    <a:lnTo>
                      <a:pt x="120000" y="51574"/>
                    </a:lnTo>
                    <a:lnTo>
                      <a:pt x="120000" y="46468"/>
                    </a:lnTo>
                    <a:lnTo>
                      <a:pt x="119875" y="41361"/>
                    </a:lnTo>
                    <a:lnTo>
                      <a:pt x="119751" y="36255"/>
                    </a:lnTo>
                    <a:lnTo>
                      <a:pt x="119441" y="31659"/>
                    </a:lnTo>
                    <a:lnTo>
                      <a:pt x="119193" y="27063"/>
                    </a:lnTo>
                    <a:lnTo>
                      <a:pt x="118883" y="22978"/>
                    </a:lnTo>
                    <a:lnTo>
                      <a:pt x="118510" y="18893"/>
                    </a:lnTo>
                    <a:lnTo>
                      <a:pt x="118076" y="15319"/>
                    </a:lnTo>
                    <a:lnTo>
                      <a:pt x="117704" y="12255"/>
                    </a:lnTo>
                    <a:lnTo>
                      <a:pt x="117145" y="9191"/>
                    </a:lnTo>
                    <a:lnTo>
                      <a:pt x="116649" y="6638"/>
                    </a:lnTo>
                    <a:lnTo>
                      <a:pt x="116028" y="4085"/>
                    </a:lnTo>
                    <a:lnTo>
                      <a:pt x="115470" y="2553"/>
                    </a:lnTo>
                    <a:lnTo>
                      <a:pt x="114912" y="1531"/>
                    </a:lnTo>
                    <a:lnTo>
                      <a:pt x="114229" y="1021"/>
                    </a:lnTo>
                    <a:lnTo>
                      <a:pt x="113609" y="0"/>
                    </a:lnTo>
                    <a:lnTo>
                      <a:pt x="113609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iṥḻíḓé">
                <a:extLst>
                  <a:ext uri="{FF2B5EF4-FFF2-40B4-BE49-F238E27FC236}">
                    <a16:creationId xmlns:a16="http://schemas.microsoft.com/office/drawing/2014/main" xmlns="" id="{86E56DCC-9CB0-4221-8726-755302F1B642}"/>
                  </a:ext>
                </a:extLst>
              </p:cNvPr>
              <p:cNvSpPr/>
              <p:nvPr/>
            </p:nvSpPr>
            <p:spPr>
              <a:xfrm>
                <a:off x="4112582" y="4144480"/>
                <a:ext cx="921699" cy="111633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3547" y="0"/>
                    </a:moveTo>
                    <a:lnTo>
                      <a:pt x="59565" y="7692"/>
                    </a:lnTo>
                    <a:lnTo>
                      <a:pt x="59565" y="7692"/>
                    </a:lnTo>
                    <a:lnTo>
                      <a:pt x="6266" y="14871"/>
                    </a:lnTo>
                    <a:lnTo>
                      <a:pt x="6266" y="14871"/>
                    </a:lnTo>
                    <a:cubicBezTo>
                      <a:pt x="6018" y="14871"/>
                      <a:pt x="5832" y="15384"/>
                      <a:pt x="5584" y="15384"/>
                    </a:cubicBezTo>
                    <a:cubicBezTo>
                      <a:pt x="5398" y="15897"/>
                      <a:pt x="5149" y="16410"/>
                      <a:pt x="4963" y="16923"/>
                    </a:cubicBezTo>
                    <a:cubicBezTo>
                      <a:pt x="4777" y="17435"/>
                      <a:pt x="4529" y="17435"/>
                      <a:pt x="4343" y="17948"/>
                    </a:cubicBezTo>
                    <a:lnTo>
                      <a:pt x="3784" y="19487"/>
                    </a:lnTo>
                    <a:cubicBezTo>
                      <a:pt x="3598" y="20000"/>
                      <a:pt x="3474" y="21025"/>
                      <a:pt x="3288" y="21538"/>
                    </a:cubicBezTo>
                    <a:lnTo>
                      <a:pt x="2730" y="24615"/>
                    </a:lnTo>
                    <a:cubicBezTo>
                      <a:pt x="2543" y="25641"/>
                      <a:pt x="2419" y="27179"/>
                      <a:pt x="2233" y="28205"/>
                    </a:cubicBezTo>
                    <a:cubicBezTo>
                      <a:pt x="2047" y="29230"/>
                      <a:pt x="1923" y="30256"/>
                      <a:pt x="1737" y="31282"/>
                    </a:cubicBezTo>
                    <a:cubicBezTo>
                      <a:pt x="1613" y="32307"/>
                      <a:pt x="1551" y="33846"/>
                      <a:pt x="1427" y="34871"/>
                    </a:cubicBezTo>
                    <a:cubicBezTo>
                      <a:pt x="1302" y="36410"/>
                      <a:pt x="1116" y="37948"/>
                      <a:pt x="992" y="39487"/>
                    </a:cubicBezTo>
                    <a:cubicBezTo>
                      <a:pt x="930" y="40512"/>
                      <a:pt x="806" y="42051"/>
                      <a:pt x="744" y="43076"/>
                    </a:cubicBezTo>
                    <a:cubicBezTo>
                      <a:pt x="682" y="44615"/>
                      <a:pt x="558" y="46666"/>
                      <a:pt x="496" y="48205"/>
                    </a:cubicBezTo>
                    <a:cubicBezTo>
                      <a:pt x="434" y="49743"/>
                      <a:pt x="310" y="51282"/>
                      <a:pt x="248" y="52820"/>
                    </a:cubicBezTo>
                    <a:cubicBezTo>
                      <a:pt x="186" y="54358"/>
                      <a:pt x="186" y="56410"/>
                      <a:pt x="124" y="57948"/>
                    </a:cubicBezTo>
                    <a:cubicBezTo>
                      <a:pt x="124" y="59487"/>
                      <a:pt x="62" y="61538"/>
                      <a:pt x="62" y="63076"/>
                    </a:cubicBezTo>
                    <a:cubicBezTo>
                      <a:pt x="62" y="65128"/>
                      <a:pt x="0" y="66666"/>
                      <a:pt x="0" y="68717"/>
                    </a:cubicBezTo>
                    <a:lnTo>
                      <a:pt x="0" y="68717"/>
                    </a:lnTo>
                    <a:cubicBezTo>
                      <a:pt x="0" y="70256"/>
                      <a:pt x="62" y="72307"/>
                      <a:pt x="62" y="73846"/>
                    </a:cubicBezTo>
                    <a:cubicBezTo>
                      <a:pt x="62" y="75384"/>
                      <a:pt x="124" y="76410"/>
                      <a:pt x="124" y="77948"/>
                    </a:cubicBezTo>
                    <a:cubicBezTo>
                      <a:pt x="186" y="79487"/>
                      <a:pt x="248" y="81538"/>
                      <a:pt x="310" y="83076"/>
                    </a:cubicBezTo>
                    <a:lnTo>
                      <a:pt x="496" y="87692"/>
                    </a:lnTo>
                    <a:cubicBezTo>
                      <a:pt x="558" y="89230"/>
                      <a:pt x="682" y="90256"/>
                      <a:pt x="744" y="91794"/>
                    </a:cubicBezTo>
                    <a:cubicBezTo>
                      <a:pt x="806" y="93333"/>
                      <a:pt x="930" y="94871"/>
                      <a:pt x="992" y="96410"/>
                    </a:cubicBezTo>
                    <a:lnTo>
                      <a:pt x="1365" y="99487"/>
                    </a:lnTo>
                    <a:cubicBezTo>
                      <a:pt x="1489" y="101025"/>
                      <a:pt x="1613" y="102051"/>
                      <a:pt x="1737" y="103589"/>
                    </a:cubicBezTo>
                    <a:lnTo>
                      <a:pt x="2171" y="107179"/>
                    </a:lnTo>
                    <a:cubicBezTo>
                      <a:pt x="2295" y="108205"/>
                      <a:pt x="2481" y="108717"/>
                      <a:pt x="2605" y="109743"/>
                    </a:cubicBezTo>
                    <a:cubicBezTo>
                      <a:pt x="2730" y="110769"/>
                      <a:pt x="2916" y="111794"/>
                      <a:pt x="3040" y="112820"/>
                    </a:cubicBezTo>
                    <a:cubicBezTo>
                      <a:pt x="3226" y="113333"/>
                      <a:pt x="3412" y="114358"/>
                      <a:pt x="3598" y="114871"/>
                    </a:cubicBezTo>
                    <a:cubicBezTo>
                      <a:pt x="3784" y="115384"/>
                      <a:pt x="3908" y="115897"/>
                      <a:pt x="4095" y="116410"/>
                    </a:cubicBezTo>
                    <a:cubicBezTo>
                      <a:pt x="4281" y="116923"/>
                      <a:pt x="4467" y="117948"/>
                      <a:pt x="4653" y="118461"/>
                    </a:cubicBezTo>
                    <a:cubicBezTo>
                      <a:pt x="4839" y="118974"/>
                      <a:pt x="5087" y="118974"/>
                      <a:pt x="5274" y="119487"/>
                    </a:cubicBezTo>
                    <a:cubicBezTo>
                      <a:pt x="5460" y="119487"/>
                      <a:pt x="5708" y="120000"/>
                      <a:pt x="5894" y="120000"/>
                    </a:cubicBezTo>
                    <a:lnTo>
                      <a:pt x="5894" y="120000"/>
                    </a:lnTo>
                    <a:lnTo>
                      <a:pt x="6452" y="120000"/>
                    </a:lnTo>
                    <a:lnTo>
                      <a:pt x="58510" y="112820"/>
                    </a:lnTo>
                    <a:lnTo>
                      <a:pt x="58510" y="112820"/>
                    </a:lnTo>
                    <a:lnTo>
                      <a:pt x="113733" y="104102"/>
                    </a:lnTo>
                    <a:lnTo>
                      <a:pt x="113733" y="104102"/>
                    </a:lnTo>
                    <a:lnTo>
                      <a:pt x="114353" y="104102"/>
                    </a:lnTo>
                    <a:cubicBezTo>
                      <a:pt x="114601" y="103589"/>
                      <a:pt x="114788" y="103589"/>
                      <a:pt x="115036" y="103076"/>
                    </a:cubicBezTo>
                    <a:cubicBezTo>
                      <a:pt x="115222" y="102564"/>
                      <a:pt x="115408" y="102564"/>
                      <a:pt x="115594" y="102051"/>
                    </a:cubicBezTo>
                    <a:cubicBezTo>
                      <a:pt x="115780" y="101538"/>
                      <a:pt x="116028" y="100512"/>
                      <a:pt x="116215" y="100000"/>
                    </a:cubicBezTo>
                    <a:cubicBezTo>
                      <a:pt x="116401" y="99487"/>
                      <a:pt x="116587" y="98461"/>
                      <a:pt x="116773" y="97948"/>
                    </a:cubicBezTo>
                    <a:cubicBezTo>
                      <a:pt x="116959" y="96923"/>
                      <a:pt x="117083" y="95897"/>
                      <a:pt x="117269" y="94871"/>
                    </a:cubicBezTo>
                    <a:cubicBezTo>
                      <a:pt x="117456" y="93846"/>
                      <a:pt x="117580" y="92820"/>
                      <a:pt x="117766" y="91794"/>
                    </a:cubicBezTo>
                    <a:lnTo>
                      <a:pt x="118200" y="88205"/>
                    </a:lnTo>
                    <a:lnTo>
                      <a:pt x="118634" y="84615"/>
                    </a:lnTo>
                    <a:cubicBezTo>
                      <a:pt x="118759" y="83076"/>
                      <a:pt x="118821" y="82051"/>
                      <a:pt x="118945" y="80512"/>
                    </a:cubicBezTo>
                    <a:lnTo>
                      <a:pt x="119317" y="75897"/>
                    </a:lnTo>
                    <a:lnTo>
                      <a:pt x="119503" y="71282"/>
                    </a:lnTo>
                    <a:lnTo>
                      <a:pt x="119689" y="66666"/>
                    </a:lnTo>
                    <a:cubicBezTo>
                      <a:pt x="119751" y="65128"/>
                      <a:pt x="119875" y="63589"/>
                      <a:pt x="119937" y="62051"/>
                    </a:cubicBezTo>
                    <a:cubicBezTo>
                      <a:pt x="119937" y="60000"/>
                      <a:pt x="120000" y="58461"/>
                      <a:pt x="120000" y="56410"/>
                    </a:cubicBezTo>
                    <a:lnTo>
                      <a:pt x="120000" y="51282"/>
                    </a:lnTo>
                    <a:lnTo>
                      <a:pt x="120000" y="51282"/>
                    </a:lnTo>
                    <a:cubicBezTo>
                      <a:pt x="120000" y="49230"/>
                      <a:pt x="119937" y="47692"/>
                      <a:pt x="119937" y="45641"/>
                    </a:cubicBezTo>
                    <a:cubicBezTo>
                      <a:pt x="119875" y="44102"/>
                      <a:pt x="119875" y="42051"/>
                      <a:pt x="119813" y="40512"/>
                    </a:cubicBezTo>
                    <a:cubicBezTo>
                      <a:pt x="119751" y="38974"/>
                      <a:pt x="119751" y="37435"/>
                      <a:pt x="119689" y="35897"/>
                    </a:cubicBezTo>
                    <a:cubicBezTo>
                      <a:pt x="119627" y="34358"/>
                      <a:pt x="119503" y="32307"/>
                      <a:pt x="119441" y="30769"/>
                    </a:cubicBezTo>
                    <a:cubicBezTo>
                      <a:pt x="119317" y="29230"/>
                      <a:pt x="119255" y="27692"/>
                      <a:pt x="119131" y="26153"/>
                    </a:cubicBezTo>
                    <a:cubicBezTo>
                      <a:pt x="119069" y="25128"/>
                      <a:pt x="118945" y="23589"/>
                      <a:pt x="118883" y="22564"/>
                    </a:cubicBezTo>
                    <a:cubicBezTo>
                      <a:pt x="118759" y="21025"/>
                      <a:pt x="118572" y="20000"/>
                      <a:pt x="118448" y="18461"/>
                    </a:cubicBezTo>
                    <a:cubicBezTo>
                      <a:pt x="118324" y="16923"/>
                      <a:pt x="118200" y="15897"/>
                      <a:pt x="118076" y="14358"/>
                    </a:cubicBezTo>
                    <a:cubicBezTo>
                      <a:pt x="117952" y="13333"/>
                      <a:pt x="117766" y="12307"/>
                      <a:pt x="117642" y="11282"/>
                    </a:cubicBezTo>
                    <a:lnTo>
                      <a:pt x="117083" y="8205"/>
                    </a:lnTo>
                    <a:cubicBezTo>
                      <a:pt x="116959" y="7692"/>
                      <a:pt x="116773" y="6666"/>
                      <a:pt x="116649" y="6153"/>
                    </a:cubicBezTo>
                    <a:cubicBezTo>
                      <a:pt x="116463" y="5128"/>
                      <a:pt x="116215" y="4615"/>
                      <a:pt x="116028" y="3589"/>
                    </a:cubicBezTo>
                    <a:lnTo>
                      <a:pt x="115470" y="2051"/>
                    </a:lnTo>
                    <a:cubicBezTo>
                      <a:pt x="115284" y="1538"/>
                      <a:pt x="115036" y="1538"/>
                      <a:pt x="114850" y="1025"/>
                    </a:cubicBezTo>
                    <a:cubicBezTo>
                      <a:pt x="114601" y="512"/>
                      <a:pt x="114415" y="512"/>
                      <a:pt x="114167" y="0"/>
                    </a:cubicBezTo>
                    <a:lnTo>
                      <a:pt x="113547" y="0"/>
                    </a:lnTo>
                    <a:lnTo>
                      <a:pt x="113547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ïṩļiḑé">
                <a:extLst>
                  <a:ext uri="{FF2B5EF4-FFF2-40B4-BE49-F238E27FC236}">
                    <a16:creationId xmlns:a16="http://schemas.microsoft.com/office/drawing/2014/main" xmlns="" id="{B3D94097-27BA-44D7-8B27-F3C1F0AF314C}"/>
                  </a:ext>
                </a:extLst>
              </p:cNvPr>
              <p:cNvSpPr/>
              <p:nvPr/>
            </p:nvSpPr>
            <p:spPr>
              <a:xfrm>
                <a:off x="4257135" y="3082524"/>
                <a:ext cx="659788" cy="853001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25875" y="120000"/>
                    </a:moveTo>
                    <a:lnTo>
                      <a:pt x="25875" y="89194"/>
                    </a:lnTo>
                    <a:lnTo>
                      <a:pt x="25875" y="89194"/>
                    </a:lnTo>
                    <a:lnTo>
                      <a:pt x="25701" y="73825"/>
                    </a:lnTo>
                    <a:lnTo>
                      <a:pt x="25528" y="66174"/>
                    </a:lnTo>
                    <a:lnTo>
                      <a:pt x="25180" y="58456"/>
                    </a:lnTo>
                    <a:lnTo>
                      <a:pt x="25180" y="58456"/>
                    </a:lnTo>
                    <a:lnTo>
                      <a:pt x="24833" y="50872"/>
                    </a:lnTo>
                    <a:lnTo>
                      <a:pt x="24573" y="47046"/>
                    </a:lnTo>
                    <a:lnTo>
                      <a:pt x="24138" y="43221"/>
                    </a:lnTo>
                    <a:lnTo>
                      <a:pt x="23791" y="39395"/>
                    </a:lnTo>
                    <a:lnTo>
                      <a:pt x="23270" y="35570"/>
                    </a:lnTo>
                    <a:lnTo>
                      <a:pt x="22836" y="31812"/>
                    </a:lnTo>
                    <a:lnTo>
                      <a:pt x="22141" y="28053"/>
                    </a:lnTo>
                    <a:lnTo>
                      <a:pt x="22141" y="28053"/>
                    </a:lnTo>
                    <a:lnTo>
                      <a:pt x="21360" y="24295"/>
                    </a:lnTo>
                    <a:lnTo>
                      <a:pt x="20405" y="20604"/>
                    </a:lnTo>
                    <a:lnTo>
                      <a:pt x="19971" y="18724"/>
                    </a:lnTo>
                    <a:lnTo>
                      <a:pt x="19363" y="16979"/>
                    </a:lnTo>
                    <a:lnTo>
                      <a:pt x="18668" y="15100"/>
                    </a:lnTo>
                    <a:lnTo>
                      <a:pt x="18060" y="13422"/>
                    </a:lnTo>
                    <a:lnTo>
                      <a:pt x="18060" y="13422"/>
                    </a:lnTo>
                    <a:lnTo>
                      <a:pt x="17279" y="11677"/>
                    </a:lnTo>
                    <a:lnTo>
                      <a:pt x="16410" y="10067"/>
                    </a:lnTo>
                    <a:lnTo>
                      <a:pt x="15369" y="8389"/>
                    </a:lnTo>
                    <a:lnTo>
                      <a:pt x="14761" y="7651"/>
                    </a:lnTo>
                    <a:lnTo>
                      <a:pt x="14240" y="6979"/>
                    </a:lnTo>
                    <a:lnTo>
                      <a:pt x="14240" y="6979"/>
                    </a:lnTo>
                    <a:lnTo>
                      <a:pt x="13545" y="6375"/>
                    </a:lnTo>
                    <a:lnTo>
                      <a:pt x="12937" y="5771"/>
                    </a:lnTo>
                    <a:lnTo>
                      <a:pt x="12243" y="5302"/>
                    </a:lnTo>
                    <a:lnTo>
                      <a:pt x="11548" y="4899"/>
                    </a:lnTo>
                    <a:lnTo>
                      <a:pt x="10767" y="4563"/>
                    </a:lnTo>
                    <a:lnTo>
                      <a:pt x="9985" y="4362"/>
                    </a:lnTo>
                    <a:lnTo>
                      <a:pt x="9204" y="4295"/>
                    </a:lnTo>
                    <a:lnTo>
                      <a:pt x="8509" y="4295"/>
                    </a:lnTo>
                    <a:lnTo>
                      <a:pt x="8248" y="4295"/>
                    </a:lnTo>
                    <a:lnTo>
                      <a:pt x="8248" y="4295"/>
                    </a:lnTo>
                    <a:lnTo>
                      <a:pt x="7641" y="4362"/>
                    </a:lnTo>
                    <a:lnTo>
                      <a:pt x="7033" y="4496"/>
                    </a:lnTo>
                    <a:lnTo>
                      <a:pt x="6512" y="4630"/>
                    </a:lnTo>
                    <a:lnTo>
                      <a:pt x="6078" y="4966"/>
                    </a:lnTo>
                    <a:lnTo>
                      <a:pt x="6078" y="4966"/>
                    </a:lnTo>
                    <a:lnTo>
                      <a:pt x="5904" y="5167"/>
                    </a:lnTo>
                    <a:lnTo>
                      <a:pt x="5730" y="5436"/>
                    </a:lnTo>
                    <a:lnTo>
                      <a:pt x="5643" y="5906"/>
                    </a:lnTo>
                    <a:lnTo>
                      <a:pt x="5643" y="6510"/>
                    </a:lnTo>
                    <a:lnTo>
                      <a:pt x="5643" y="6510"/>
                    </a:lnTo>
                    <a:lnTo>
                      <a:pt x="5730" y="7114"/>
                    </a:lnTo>
                    <a:lnTo>
                      <a:pt x="5817" y="7718"/>
                    </a:lnTo>
                    <a:lnTo>
                      <a:pt x="6078" y="8255"/>
                    </a:lnTo>
                    <a:lnTo>
                      <a:pt x="6512" y="8859"/>
                    </a:lnTo>
                    <a:lnTo>
                      <a:pt x="6859" y="9395"/>
                    </a:lnTo>
                    <a:lnTo>
                      <a:pt x="7467" y="9798"/>
                    </a:lnTo>
                    <a:lnTo>
                      <a:pt x="7988" y="10335"/>
                    </a:lnTo>
                    <a:lnTo>
                      <a:pt x="8683" y="10805"/>
                    </a:lnTo>
                    <a:lnTo>
                      <a:pt x="8683" y="10805"/>
                    </a:lnTo>
                    <a:lnTo>
                      <a:pt x="10332" y="11543"/>
                    </a:lnTo>
                    <a:lnTo>
                      <a:pt x="11982" y="12147"/>
                    </a:lnTo>
                    <a:lnTo>
                      <a:pt x="13892" y="12751"/>
                    </a:lnTo>
                    <a:lnTo>
                      <a:pt x="15803" y="13288"/>
                    </a:lnTo>
                    <a:lnTo>
                      <a:pt x="17973" y="13758"/>
                    </a:lnTo>
                    <a:lnTo>
                      <a:pt x="20057" y="14093"/>
                    </a:lnTo>
                    <a:lnTo>
                      <a:pt x="22141" y="14362"/>
                    </a:lnTo>
                    <a:lnTo>
                      <a:pt x="24225" y="14630"/>
                    </a:lnTo>
                    <a:lnTo>
                      <a:pt x="24225" y="14630"/>
                    </a:lnTo>
                    <a:lnTo>
                      <a:pt x="28654" y="15033"/>
                    </a:lnTo>
                    <a:lnTo>
                      <a:pt x="33082" y="15369"/>
                    </a:lnTo>
                    <a:lnTo>
                      <a:pt x="37424" y="15570"/>
                    </a:lnTo>
                    <a:lnTo>
                      <a:pt x="41852" y="15637"/>
                    </a:lnTo>
                    <a:lnTo>
                      <a:pt x="50795" y="15704"/>
                    </a:lnTo>
                    <a:lnTo>
                      <a:pt x="55224" y="15704"/>
                    </a:lnTo>
                    <a:lnTo>
                      <a:pt x="59913" y="15838"/>
                    </a:lnTo>
                    <a:lnTo>
                      <a:pt x="59913" y="15838"/>
                    </a:lnTo>
                    <a:lnTo>
                      <a:pt x="64254" y="15973"/>
                    </a:lnTo>
                    <a:lnTo>
                      <a:pt x="68769" y="16040"/>
                    </a:lnTo>
                    <a:lnTo>
                      <a:pt x="73198" y="16040"/>
                    </a:lnTo>
                    <a:lnTo>
                      <a:pt x="77539" y="15838"/>
                    </a:lnTo>
                    <a:lnTo>
                      <a:pt x="82054" y="15704"/>
                    </a:lnTo>
                    <a:lnTo>
                      <a:pt x="86483" y="15436"/>
                    </a:lnTo>
                    <a:lnTo>
                      <a:pt x="90738" y="15033"/>
                    </a:lnTo>
                    <a:lnTo>
                      <a:pt x="95166" y="14563"/>
                    </a:lnTo>
                    <a:lnTo>
                      <a:pt x="95166" y="14563"/>
                    </a:lnTo>
                    <a:lnTo>
                      <a:pt x="99334" y="13892"/>
                    </a:lnTo>
                    <a:lnTo>
                      <a:pt x="101505" y="13489"/>
                    </a:lnTo>
                    <a:lnTo>
                      <a:pt x="103502" y="13087"/>
                    </a:lnTo>
                    <a:lnTo>
                      <a:pt x="105499" y="12550"/>
                    </a:lnTo>
                    <a:lnTo>
                      <a:pt x="107409" y="11879"/>
                    </a:lnTo>
                    <a:lnTo>
                      <a:pt x="109232" y="11208"/>
                    </a:lnTo>
                    <a:lnTo>
                      <a:pt x="110795" y="10469"/>
                    </a:lnTo>
                    <a:lnTo>
                      <a:pt x="110795" y="10469"/>
                    </a:lnTo>
                    <a:lnTo>
                      <a:pt x="111577" y="10067"/>
                    </a:lnTo>
                    <a:lnTo>
                      <a:pt x="112272" y="9597"/>
                    </a:lnTo>
                    <a:lnTo>
                      <a:pt x="112879" y="9060"/>
                    </a:lnTo>
                    <a:lnTo>
                      <a:pt x="113400" y="8590"/>
                    </a:lnTo>
                    <a:lnTo>
                      <a:pt x="113835" y="8120"/>
                    </a:lnTo>
                    <a:lnTo>
                      <a:pt x="114095" y="7516"/>
                    </a:lnTo>
                    <a:lnTo>
                      <a:pt x="114269" y="6979"/>
                    </a:lnTo>
                    <a:lnTo>
                      <a:pt x="114356" y="6510"/>
                    </a:lnTo>
                    <a:lnTo>
                      <a:pt x="114356" y="6510"/>
                    </a:lnTo>
                    <a:lnTo>
                      <a:pt x="114356" y="5906"/>
                    </a:lnTo>
                    <a:lnTo>
                      <a:pt x="114269" y="5436"/>
                    </a:lnTo>
                    <a:lnTo>
                      <a:pt x="114095" y="5167"/>
                    </a:lnTo>
                    <a:lnTo>
                      <a:pt x="113921" y="4966"/>
                    </a:lnTo>
                    <a:lnTo>
                      <a:pt x="113921" y="4966"/>
                    </a:lnTo>
                    <a:lnTo>
                      <a:pt x="113487" y="4630"/>
                    </a:lnTo>
                    <a:lnTo>
                      <a:pt x="112966" y="4496"/>
                    </a:lnTo>
                    <a:lnTo>
                      <a:pt x="112358" y="4362"/>
                    </a:lnTo>
                    <a:lnTo>
                      <a:pt x="111751" y="4295"/>
                    </a:lnTo>
                    <a:lnTo>
                      <a:pt x="111490" y="4295"/>
                    </a:lnTo>
                    <a:lnTo>
                      <a:pt x="111490" y="4295"/>
                    </a:lnTo>
                    <a:lnTo>
                      <a:pt x="110709" y="4295"/>
                    </a:lnTo>
                    <a:lnTo>
                      <a:pt x="110014" y="4362"/>
                    </a:lnTo>
                    <a:lnTo>
                      <a:pt x="109232" y="4563"/>
                    </a:lnTo>
                    <a:lnTo>
                      <a:pt x="108451" y="4899"/>
                    </a:lnTo>
                    <a:lnTo>
                      <a:pt x="107756" y="5302"/>
                    </a:lnTo>
                    <a:lnTo>
                      <a:pt x="107149" y="5771"/>
                    </a:lnTo>
                    <a:lnTo>
                      <a:pt x="106454" y="6375"/>
                    </a:lnTo>
                    <a:lnTo>
                      <a:pt x="105759" y="6979"/>
                    </a:lnTo>
                    <a:lnTo>
                      <a:pt x="105759" y="6979"/>
                    </a:lnTo>
                    <a:lnTo>
                      <a:pt x="105238" y="7651"/>
                    </a:lnTo>
                    <a:lnTo>
                      <a:pt x="104630" y="8389"/>
                    </a:lnTo>
                    <a:lnTo>
                      <a:pt x="103675" y="10067"/>
                    </a:lnTo>
                    <a:lnTo>
                      <a:pt x="102720" y="11677"/>
                    </a:lnTo>
                    <a:lnTo>
                      <a:pt x="101939" y="13422"/>
                    </a:lnTo>
                    <a:lnTo>
                      <a:pt x="101939" y="13422"/>
                    </a:lnTo>
                    <a:lnTo>
                      <a:pt x="101244" y="15100"/>
                    </a:lnTo>
                    <a:lnTo>
                      <a:pt x="100636" y="16979"/>
                    </a:lnTo>
                    <a:lnTo>
                      <a:pt x="100028" y="18724"/>
                    </a:lnTo>
                    <a:lnTo>
                      <a:pt x="99594" y="20604"/>
                    </a:lnTo>
                    <a:lnTo>
                      <a:pt x="98639" y="24295"/>
                    </a:lnTo>
                    <a:lnTo>
                      <a:pt x="97858" y="28053"/>
                    </a:lnTo>
                    <a:lnTo>
                      <a:pt x="97858" y="28053"/>
                    </a:lnTo>
                    <a:lnTo>
                      <a:pt x="97250" y="31812"/>
                    </a:lnTo>
                    <a:lnTo>
                      <a:pt x="96729" y="35570"/>
                    </a:lnTo>
                    <a:lnTo>
                      <a:pt x="96208" y="39395"/>
                    </a:lnTo>
                    <a:lnTo>
                      <a:pt x="95861" y="43221"/>
                    </a:lnTo>
                    <a:lnTo>
                      <a:pt x="95513" y="47046"/>
                    </a:lnTo>
                    <a:lnTo>
                      <a:pt x="95253" y="50872"/>
                    </a:lnTo>
                    <a:lnTo>
                      <a:pt x="94819" y="58456"/>
                    </a:lnTo>
                    <a:lnTo>
                      <a:pt x="94819" y="58456"/>
                    </a:lnTo>
                    <a:lnTo>
                      <a:pt x="94471" y="66174"/>
                    </a:lnTo>
                    <a:lnTo>
                      <a:pt x="94298" y="73825"/>
                    </a:lnTo>
                    <a:lnTo>
                      <a:pt x="94124" y="89194"/>
                    </a:lnTo>
                    <a:lnTo>
                      <a:pt x="94124" y="120000"/>
                    </a:lnTo>
                    <a:lnTo>
                      <a:pt x="94124" y="120000"/>
                    </a:lnTo>
                    <a:lnTo>
                      <a:pt x="92995" y="104630"/>
                    </a:lnTo>
                    <a:lnTo>
                      <a:pt x="92474" y="96979"/>
                    </a:lnTo>
                    <a:lnTo>
                      <a:pt x="92040" y="89261"/>
                    </a:lnTo>
                    <a:lnTo>
                      <a:pt x="91606" y="81543"/>
                    </a:lnTo>
                    <a:lnTo>
                      <a:pt x="91345" y="73825"/>
                    </a:lnTo>
                    <a:lnTo>
                      <a:pt x="91172" y="66174"/>
                    </a:lnTo>
                    <a:lnTo>
                      <a:pt x="91172" y="58456"/>
                    </a:lnTo>
                    <a:lnTo>
                      <a:pt x="91172" y="58456"/>
                    </a:lnTo>
                    <a:lnTo>
                      <a:pt x="91259" y="50738"/>
                    </a:lnTo>
                    <a:lnTo>
                      <a:pt x="91432" y="46912"/>
                    </a:lnTo>
                    <a:lnTo>
                      <a:pt x="91606" y="43020"/>
                    </a:lnTo>
                    <a:lnTo>
                      <a:pt x="91780" y="39194"/>
                    </a:lnTo>
                    <a:lnTo>
                      <a:pt x="92214" y="35302"/>
                    </a:lnTo>
                    <a:lnTo>
                      <a:pt x="92561" y="31476"/>
                    </a:lnTo>
                    <a:lnTo>
                      <a:pt x="93082" y="27583"/>
                    </a:lnTo>
                    <a:lnTo>
                      <a:pt x="93082" y="27583"/>
                    </a:lnTo>
                    <a:lnTo>
                      <a:pt x="93690" y="23691"/>
                    </a:lnTo>
                    <a:lnTo>
                      <a:pt x="94471" y="19865"/>
                    </a:lnTo>
                    <a:lnTo>
                      <a:pt x="94992" y="17919"/>
                    </a:lnTo>
                    <a:lnTo>
                      <a:pt x="95513" y="16040"/>
                    </a:lnTo>
                    <a:lnTo>
                      <a:pt x="96208" y="14093"/>
                    </a:lnTo>
                    <a:lnTo>
                      <a:pt x="96903" y="12147"/>
                    </a:lnTo>
                    <a:lnTo>
                      <a:pt x="96903" y="12147"/>
                    </a:lnTo>
                    <a:lnTo>
                      <a:pt x="97771" y="10268"/>
                    </a:lnTo>
                    <a:lnTo>
                      <a:pt x="98726" y="8322"/>
                    </a:lnTo>
                    <a:lnTo>
                      <a:pt x="99247" y="7382"/>
                    </a:lnTo>
                    <a:lnTo>
                      <a:pt x="99855" y="6510"/>
                    </a:lnTo>
                    <a:lnTo>
                      <a:pt x="100549" y="5503"/>
                    </a:lnTo>
                    <a:lnTo>
                      <a:pt x="101244" y="4630"/>
                    </a:lnTo>
                    <a:lnTo>
                      <a:pt x="101244" y="4630"/>
                    </a:lnTo>
                    <a:lnTo>
                      <a:pt x="102112" y="3691"/>
                    </a:lnTo>
                    <a:lnTo>
                      <a:pt x="103154" y="2885"/>
                    </a:lnTo>
                    <a:lnTo>
                      <a:pt x="104283" y="2080"/>
                    </a:lnTo>
                    <a:lnTo>
                      <a:pt x="105586" y="1342"/>
                    </a:lnTo>
                    <a:lnTo>
                      <a:pt x="105586" y="1342"/>
                    </a:lnTo>
                    <a:lnTo>
                      <a:pt x="106280" y="939"/>
                    </a:lnTo>
                    <a:lnTo>
                      <a:pt x="106975" y="738"/>
                    </a:lnTo>
                    <a:lnTo>
                      <a:pt x="107756" y="469"/>
                    </a:lnTo>
                    <a:lnTo>
                      <a:pt x="108538" y="268"/>
                    </a:lnTo>
                    <a:lnTo>
                      <a:pt x="109406" y="134"/>
                    </a:lnTo>
                    <a:lnTo>
                      <a:pt x="110274" y="67"/>
                    </a:lnTo>
                    <a:lnTo>
                      <a:pt x="111143" y="0"/>
                    </a:lnTo>
                    <a:lnTo>
                      <a:pt x="112011" y="0"/>
                    </a:lnTo>
                    <a:lnTo>
                      <a:pt x="111664" y="0"/>
                    </a:lnTo>
                    <a:lnTo>
                      <a:pt x="111664" y="0"/>
                    </a:lnTo>
                    <a:lnTo>
                      <a:pt x="113314" y="134"/>
                    </a:lnTo>
                    <a:lnTo>
                      <a:pt x="114182" y="268"/>
                    </a:lnTo>
                    <a:lnTo>
                      <a:pt x="114963" y="469"/>
                    </a:lnTo>
                    <a:lnTo>
                      <a:pt x="115571" y="738"/>
                    </a:lnTo>
                    <a:lnTo>
                      <a:pt x="116353" y="1006"/>
                    </a:lnTo>
                    <a:lnTo>
                      <a:pt x="117047" y="1409"/>
                    </a:lnTo>
                    <a:lnTo>
                      <a:pt x="117829" y="1812"/>
                    </a:lnTo>
                    <a:lnTo>
                      <a:pt x="117829" y="1812"/>
                    </a:lnTo>
                    <a:lnTo>
                      <a:pt x="118350" y="2348"/>
                    </a:lnTo>
                    <a:lnTo>
                      <a:pt x="118958" y="2953"/>
                    </a:lnTo>
                    <a:lnTo>
                      <a:pt x="119305" y="3624"/>
                    </a:lnTo>
                    <a:lnTo>
                      <a:pt x="119652" y="4295"/>
                    </a:lnTo>
                    <a:lnTo>
                      <a:pt x="119826" y="4966"/>
                    </a:lnTo>
                    <a:lnTo>
                      <a:pt x="119913" y="5637"/>
                    </a:lnTo>
                    <a:lnTo>
                      <a:pt x="120000" y="6174"/>
                    </a:lnTo>
                    <a:lnTo>
                      <a:pt x="120000" y="6711"/>
                    </a:lnTo>
                    <a:lnTo>
                      <a:pt x="120000" y="6711"/>
                    </a:lnTo>
                    <a:lnTo>
                      <a:pt x="119913" y="7315"/>
                    </a:lnTo>
                    <a:lnTo>
                      <a:pt x="119826" y="7919"/>
                    </a:lnTo>
                    <a:lnTo>
                      <a:pt x="119652" y="8456"/>
                    </a:lnTo>
                    <a:lnTo>
                      <a:pt x="119305" y="8993"/>
                    </a:lnTo>
                    <a:lnTo>
                      <a:pt x="118784" y="10134"/>
                    </a:lnTo>
                    <a:lnTo>
                      <a:pt x="118002" y="11073"/>
                    </a:lnTo>
                    <a:lnTo>
                      <a:pt x="117134" y="11946"/>
                    </a:lnTo>
                    <a:lnTo>
                      <a:pt x="116179" y="12751"/>
                    </a:lnTo>
                    <a:lnTo>
                      <a:pt x="115137" y="13422"/>
                    </a:lnTo>
                    <a:lnTo>
                      <a:pt x="114182" y="14026"/>
                    </a:lnTo>
                    <a:lnTo>
                      <a:pt x="114182" y="14026"/>
                    </a:lnTo>
                    <a:lnTo>
                      <a:pt x="112011" y="15033"/>
                    </a:lnTo>
                    <a:lnTo>
                      <a:pt x="109753" y="15973"/>
                    </a:lnTo>
                    <a:lnTo>
                      <a:pt x="107496" y="16711"/>
                    </a:lnTo>
                    <a:lnTo>
                      <a:pt x="105325" y="17248"/>
                    </a:lnTo>
                    <a:lnTo>
                      <a:pt x="102981" y="17785"/>
                    </a:lnTo>
                    <a:lnTo>
                      <a:pt x="100723" y="18255"/>
                    </a:lnTo>
                    <a:lnTo>
                      <a:pt x="96121" y="19060"/>
                    </a:lnTo>
                    <a:lnTo>
                      <a:pt x="96121" y="19060"/>
                    </a:lnTo>
                    <a:lnTo>
                      <a:pt x="91606" y="19530"/>
                    </a:lnTo>
                    <a:lnTo>
                      <a:pt x="87004" y="20000"/>
                    </a:lnTo>
                    <a:lnTo>
                      <a:pt x="82489" y="20335"/>
                    </a:lnTo>
                    <a:lnTo>
                      <a:pt x="77887" y="20536"/>
                    </a:lnTo>
                    <a:lnTo>
                      <a:pt x="73285" y="20671"/>
                    </a:lnTo>
                    <a:lnTo>
                      <a:pt x="68769" y="20738"/>
                    </a:lnTo>
                    <a:lnTo>
                      <a:pt x="64167" y="20738"/>
                    </a:lnTo>
                    <a:lnTo>
                      <a:pt x="59652" y="20671"/>
                    </a:lnTo>
                    <a:lnTo>
                      <a:pt x="59652" y="20671"/>
                    </a:lnTo>
                    <a:lnTo>
                      <a:pt x="55311" y="20536"/>
                    </a:lnTo>
                    <a:lnTo>
                      <a:pt x="50709" y="20536"/>
                    </a:lnTo>
                    <a:lnTo>
                      <a:pt x="41678" y="20402"/>
                    </a:lnTo>
                    <a:lnTo>
                      <a:pt x="41678" y="20402"/>
                    </a:lnTo>
                    <a:lnTo>
                      <a:pt x="37163" y="20201"/>
                    </a:lnTo>
                    <a:lnTo>
                      <a:pt x="32561" y="19932"/>
                    </a:lnTo>
                    <a:lnTo>
                      <a:pt x="27959" y="19664"/>
                    </a:lnTo>
                    <a:lnTo>
                      <a:pt x="23357" y="19127"/>
                    </a:lnTo>
                    <a:lnTo>
                      <a:pt x="23357" y="19127"/>
                    </a:lnTo>
                    <a:lnTo>
                      <a:pt x="21099" y="18791"/>
                    </a:lnTo>
                    <a:lnTo>
                      <a:pt x="18842" y="18456"/>
                    </a:lnTo>
                    <a:lnTo>
                      <a:pt x="16497" y="18053"/>
                    </a:lnTo>
                    <a:lnTo>
                      <a:pt x="14240" y="17583"/>
                    </a:lnTo>
                    <a:lnTo>
                      <a:pt x="14240" y="17583"/>
                    </a:lnTo>
                    <a:lnTo>
                      <a:pt x="11895" y="16979"/>
                    </a:lnTo>
                    <a:lnTo>
                      <a:pt x="9638" y="16241"/>
                    </a:lnTo>
                    <a:lnTo>
                      <a:pt x="8509" y="15771"/>
                    </a:lnTo>
                    <a:lnTo>
                      <a:pt x="7467" y="15369"/>
                    </a:lnTo>
                    <a:lnTo>
                      <a:pt x="6251" y="14832"/>
                    </a:lnTo>
                    <a:lnTo>
                      <a:pt x="5209" y="14228"/>
                    </a:lnTo>
                    <a:lnTo>
                      <a:pt x="5209" y="14228"/>
                    </a:lnTo>
                    <a:lnTo>
                      <a:pt x="4167" y="13557"/>
                    </a:lnTo>
                    <a:lnTo>
                      <a:pt x="3212" y="12751"/>
                    </a:lnTo>
                    <a:lnTo>
                      <a:pt x="2257" y="11879"/>
                    </a:lnTo>
                    <a:lnTo>
                      <a:pt x="1476" y="10939"/>
                    </a:lnTo>
                    <a:lnTo>
                      <a:pt x="955" y="9932"/>
                    </a:lnTo>
                    <a:lnTo>
                      <a:pt x="434" y="8859"/>
                    </a:lnTo>
                    <a:lnTo>
                      <a:pt x="173" y="7852"/>
                    </a:lnTo>
                    <a:lnTo>
                      <a:pt x="0" y="6711"/>
                    </a:lnTo>
                    <a:lnTo>
                      <a:pt x="0" y="6711"/>
                    </a:lnTo>
                    <a:lnTo>
                      <a:pt x="0" y="6107"/>
                    </a:lnTo>
                    <a:lnTo>
                      <a:pt x="86" y="5503"/>
                    </a:lnTo>
                    <a:lnTo>
                      <a:pt x="173" y="4899"/>
                    </a:lnTo>
                    <a:lnTo>
                      <a:pt x="347" y="4295"/>
                    </a:lnTo>
                    <a:lnTo>
                      <a:pt x="607" y="3624"/>
                    </a:lnTo>
                    <a:lnTo>
                      <a:pt x="1128" y="3020"/>
                    </a:lnTo>
                    <a:lnTo>
                      <a:pt x="1562" y="2416"/>
                    </a:lnTo>
                    <a:lnTo>
                      <a:pt x="2170" y="1812"/>
                    </a:lnTo>
                    <a:lnTo>
                      <a:pt x="2170" y="1812"/>
                    </a:lnTo>
                    <a:lnTo>
                      <a:pt x="2952" y="1409"/>
                    </a:lnTo>
                    <a:lnTo>
                      <a:pt x="3646" y="1006"/>
                    </a:lnTo>
                    <a:lnTo>
                      <a:pt x="4341" y="738"/>
                    </a:lnTo>
                    <a:lnTo>
                      <a:pt x="5036" y="469"/>
                    </a:lnTo>
                    <a:lnTo>
                      <a:pt x="5817" y="268"/>
                    </a:lnTo>
                    <a:lnTo>
                      <a:pt x="6685" y="134"/>
                    </a:lnTo>
                    <a:lnTo>
                      <a:pt x="8248" y="0"/>
                    </a:lnTo>
                    <a:lnTo>
                      <a:pt x="7988" y="0"/>
                    </a:lnTo>
                    <a:lnTo>
                      <a:pt x="7988" y="0"/>
                    </a:lnTo>
                    <a:lnTo>
                      <a:pt x="8856" y="0"/>
                    </a:lnTo>
                    <a:lnTo>
                      <a:pt x="9725" y="67"/>
                    </a:lnTo>
                    <a:lnTo>
                      <a:pt x="10593" y="134"/>
                    </a:lnTo>
                    <a:lnTo>
                      <a:pt x="11461" y="268"/>
                    </a:lnTo>
                    <a:lnTo>
                      <a:pt x="12243" y="469"/>
                    </a:lnTo>
                    <a:lnTo>
                      <a:pt x="12937" y="738"/>
                    </a:lnTo>
                    <a:lnTo>
                      <a:pt x="13719" y="1006"/>
                    </a:lnTo>
                    <a:lnTo>
                      <a:pt x="14413" y="1342"/>
                    </a:lnTo>
                    <a:lnTo>
                      <a:pt x="14413" y="1342"/>
                    </a:lnTo>
                    <a:lnTo>
                      <a:pt x="15716" y="2080"/>
                    </a:lnTo>
                    <a:lnTo>
                      <a:pt x="16758" y="2885"/>
                    </a:lnTo>
                    <a:lnTo>
                      <a:pt x="17887" y="3758"/>
                    </a:lnTo>
                    <a:lnTo>
                      <a:pt x="18668" y="4630"/>
                    </a:lnTo>
                    <a:lnTo>
                      <a:pt x="18668" y="4630"/>
                    </a:lnTo>
                    <a:lnTo>
                      <a:pt x="19450" y="5503"/>
                    </a:lnTo>
                    <a:lnTo>
                      <a:pt x="20144" y="6510"/>
                    </a:lnTo>
                    <a:lnTo>
                      <a:pt x="20752" y="7382"/>
                    </a:lnTo>
                    <a:lnTo>
                      <a:pt x="21273" y="8322"/>
                    </a:lnTo>
                    <a:lnTo>
                      <a:pt x="22228" y="10268"/>
                    </a:lnTo>
                    <a:lnTo>
                      <a:pt x="23096" y="12147"/>
                    </a:lnTo>
                    <a:lnTo>
                      <a:pt x="23096" y="12147"/>
                    </a:lnTo>
                    <a:lnTo>
                      <a:pt x="23791" y="14093"/>
                    </a:lnTo>
                    <a:lnTo>
                      <a:pt x="24399" y="16040"/>
                    </a:lnTo>
                    <a:lnTo>
                      <a:pt x="24920" y="17919"/>
                    </a:lnTo>
                    <a:lnTo>
                      <a:pt x="25354" y="19865"/>
                    </a:lnTo>
                    <a:lnTo>
                      <a:pt x="26222" y="23691"/>
                    </a:lnTo>
                    <a:lnTo>
                      <a:pt x="26830" y="27583"/>
                    </a:lnTo>
                    <a:lnTo>
                      <a:pt x="26830" y="27583"/>
                    </a:lnTo>
                    <a:lnTo>
                      <a:pt x="27438" y="31476"/>
                    </a:lnTo>
                    <a:lnTo>
                      <a:pt x="27785" y="35302"/>
                    </a:lnTo>
                    <a:lnTo>
                      <a:pt x="28133" y="39194"/>
                    </a:lnTo>
                    <a:lnTo>
                      <a:pt x="28393" y="43020"/>
                    </a:lnTo>
                    <a:lnTo>
                      <a:pt x="28567" y="46912"/>
                    </a:lnTo>
                    <a:lnTo>
                      <a:pt x="28740" y="50738"/>
                    </a:lnTo>
                    <a:lnTo>
                      <a:pt x="28827" y="58456"/>
                    </a:lnTo>
                    <a:lnTo>
                      <a:pt x="28827" y="58456"/>
                    </a:lnTo>
                    <a:lnTo>
                      <a:pt x="28827" y="66174"/>
                    </a:lnTo>
                    <a:lnTo>
                      <a:pt x="28654" y="73825"/>
                    </a:lnTo>
                    <a:lnTo>
                      <a:pt x="28393" y="81543"/>
                    </a:lnTo>
                    <a:lnTo>
                      <a:pt x="27959" y="89261"/>
                    </a:lnTo>
                    <a:lnTo>
                      <a:pt x="27525" y="96979"/>
                    </a:lnTo>
                    <a:lnTo>
                      <a:pt x="27004" y="104630"/>
                    </a:lnTo>
                    <a:lnTo>
                      <a:pt x="25875" y="12000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î$ľïḍé">
                <a:extLst>
                  <a:ext uri="{FF2B5EF4-FFF2-40B4-BE49-F238E27FC236}">
                    <a16:creationId xmlns:a16="http://schemas.microsoft.com/office/drawing/2014/main" xmlns="" id="{5D66EC7A-9830-4907-BCE1-5403EB8FC8C8}"/>
                  </a:ext>
                </a:extLst>
              </p:cNvPr>
              <p:cNvSpPr/>
              <p:nvPr/>
            </p:nvSpPr>
            <p:spPr>
              <a:xfrm>
                <a:off x="4171639" y="4317503"/>
                <a:ext cx="803585" cy="111633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3547" y="0"/>
                    </a:moveTo>
                    <a:lnTo>
                      <a:pt x="59565" y="7692"/>
                    </a:lnTo>
                    <a:lnTo>
                      <a:pt x="59565" y="7692"/>
                    </a:lnTo>
                    <a:lnTo>
                      <a:pt x="6266" y="14871"/>
                    </a:lnTo>
                    <a:lnTo>
                      <a:pt x="6266" y="14871"/>
                    </a:lnTo>
                    <a:cubicBezTo>
                      <a:pt x="6018" y="14871"/>
                      <a:pt x="5832" y="15384"/>
                      <a:pt x="5584" y="15384"/>
                    </a:cubicBezTo>
                    <a:cubicBezTo>
                      <a:pt x="5398" y="15897"/>
                      <a:pt x="5149" y="16410"/>
                      <a:pt x="4963" y="16923"/>
                    </a:cubicBezTo>
                    <a:cubicBezTo>
                      <a:pt x="4777" y="17435"/>
                      <a:pt x="4529" y="17435"/>
                      <a:pt x="4343" y="17948"/>
                    </a:cubicBezTo>
                    <a:lnTo>
                      <a:pt x="3784" y="19487"/>
                    </a:lnTo>
                    <a:cubicBezTo>
                      <a:pt x="3598" y="20000"/>
                      <a:pt x="3474" y="21025"/>
                      <a:pt x="3288" y="21538"/>
                    </a:cubicBezTo>
                    <a:lnTo>
                      <a:pt x="2730" y="24615"/>
                    </a:lnTo>
                    <a:cubicBezTo>
                      <a:pt x="2543" y="25641"/>
                      <a:pt x="2419" y="27179"/>
                      <a:pt x="2233" y="28205"/>
                    </a:cubicBezTo>
                    <a:cubicBezTo>
                      <a:pt x="2047" y="29230"/>
                      <a:pt x="1923" y="30256"/>
                      <a:pt x="1737" y="31282"/>
                    </a:cubicBezTo>
                    <a:cubicBezTo>
                      <a:pt x="1613" y="32307"/>
                      <a:pt x="1551" y="33846"/>
                      <a:pt x="1427" y="34871"/>
                    </a:cubicBezTo>
                    <a:cubicBezTo>
                      <a:pt x="1302" y="36410"/>
                      <a:pt x="1116" y="37948"/>
                      <a:pt x="992" y="39487"/>
                    </a:cubicBezTo>
                    <a:cubicBezTo>
                      <a:pt x="930" y="40512"/>
                      <a:pt x="806" y="42051"/>
                      <a:pt x="744" y="43076"/>
                    </a:cubicBezTo>
                    <a:cubicBezTo>
                      <a:pt x="682" y="44615"/>
                      <a:pt x="558" y="46666"/>
                      <a:pt x="496" y="48205"/>
                    </a:cubicBezTo>
                    <a:cubicBezTo>
                      <a:pt x="434" y="49743"/>
                      <a:pt x="310" y="51282"/>
                      <a:pt x="248" y="52820"/>
                    </a:cubicBezTo>
                    <a:cubicBezTo>
                      <a:pt x="186" y="54358"/>
                      <a:pt x="186" y="56410"/>
                      <a:pt x="124" y="57948"/>
                    </a:cubicBezTo>
                    <a:cubicBezTo>
                      <a:pt x="124" y="59487"/>
                      <a:pt x="62" y="61538"/>
                      <a:pt x="62" y="63076"/>
                    </a:cubicBezTo>
                    <a:cubicBezTo>
                      <a:pt x="62" y="65128"/>
                      <a:pt x="0" y="66666"/>
                      <a:pt x="0" y="68717"/>
                    </a:cubicBezTo>
                    <a:lnTo>
                      <a:pt x="0" y="68717"/>
                    </a:lnTo>
                    <a:cubicBezTo>
                      <a:pt x="0" y="70256"/>
                      <a:pt x="62" y="72307"/>
                      <a:pt x="62" y="73846"/>
                    </a:cubicBezTo>
                    <a:cubicBezTo>
                      <a:pt x="62" y="75384"/>
                      <a:pt x="124" y="76410"/>
                      <a:pt x="124" y="77948"/>
                    </a:cubicBezTo>
                    <a:cubicBezTo>
                      <a:pt x="186" y="79487"/>
                      <a:pt x="248" y="81538"/>
                      <a:pt x="310" y="83076"/>
                    </a:cubicBezTo>
                    <a:lnTo>
                      <a:pt x="496" y="87692"/>
                    </a:lnTo>
                    <a:cubicBezTo>
                      <a:pt x="558" y="89230"/>
                      <a:pt x="682" y="90256"/>
                      <a:pt x="744" y="91794"/>
                    </a:cubicBezTo>
                    <a:cubicBezTo>
                      <a:pt x="806" y="93333"/>
                      <a:pt x="930" y="94871"/>
                      <a:pt x="992" y="96410"/>
                    </a:cubicBezTo>
                    <a:lnTo>
                      <a:pt x="1365" y="99487"/>
                    </a:lnTo>
                    <a:cubicBezTo>
                      <a:pt x="1489" y="101025"/>
                      <a:pt x="1613" y="102051"/>
                      <a:pt x="1737" y="103589"/>
                    </a:cubicBezTo>
                    <a:lnTo>
                      <a:pt x="2171" y="107179"/>
                    </a:lnTo>
                    <a:cubicBezTo>
                      <a:pt x="2295" y="108205"/>
                      <a:pt x="2481" y="108717"/>
                      <a:pt x="2605" y="109743"/>
                    </a:cubicBezTo>
                    <a:cubicBezTo>
                      <a:pt x="2730" y="110769"/>
                      <a:pt x="2916" y="111794"/>
                      <a:pt x="3040" y="112820"/>
                    </a:cubicBezTo>
                    <a:cubicBezTo>
                      <a:pt x="3226" y="113333"/>
                      <a:pt x="3412" y="114358"/>
                      <a:pt x="3598" y="114871"/>
                    </a:cubicBezTo>
                    <a:cubicBezTo>
                      <a:pt x="3784" y="115384"/>
                      <a:pt x="3908" y="115897"/>
                      <a:pt x="4095" y="116410"/>
                    </a:cubicBezTo>
                    <a:cubicBezTo>
                      <a:pt x="4281" y="116923"/>
                      <a:pt x="4467" y="117948"/>
                      <a:pt x="4653" y="118461"/>
                    </a:cubicBezTo>
                    <a:cubicBezTo>
                      <a:pt x="4839" y="118974"/>
                      <a:pt x="5087" y="118974"/>
                      <a:pt x="5274" y="119487"/>
                    </a:cubicBezTo>
                    <a:cubicBezTo>
                      <a:pt x="5460" y="119487"/>
                      <a:pt x="5708" y="120000"/>
                      <a:pt x="5894" y="120000"/>
                    </a:cubicBezTo>
                    <a:lnTo>
                      <a:pt x="5894" y="120000"/>
                    </a:lnTo>
                    <a:lnTo>
                      <a:pt x="6452" y="120000"/>
                    </a:lnTo>
                    <a:lnTo>
                      <a:pt x="58510" y="112820"/>
                    </a:lnTo>
                    <a:lnTo>
                      <a:pt x="58510" y="112820"/>
                    </a:lnTo>
                    <a:lnTo>
                      <a:pt x="113733" y="104102"/>
                    </a:lnTo>
                    <a:lnTo>
                      <a:pt x="113733" y="104102"/>
                    </a:lnTo>
                    <a:lnTo>
                      <a:pt x="114353" y="104102"/>
                    </a:lnTo>
                    <a:cubicBezTo>
                      <a:pt x="114601" y="103589"/>
                      <a:pt x="114788" y="103589"/>
                      <a:pt x="115036" y="103076"/>
                    </a:cubicBezTo>
                    <a:cubicBezTo>
                      <a:pt x="115222" y="102564"/>
                      <a:pt x="115408" y="102564"/>
                      <a:pt x="115594" y="102051"/>
                    </a:cubicBezTo>
                    <a:cubicBezTo>
                      <a:pt x="115780" y="101538"/>
                      <a:pt x="116028" y="100512"/>
                      <a:pt x="116215" y="100000"/>
                    </a:cubicBezTo>
                    <a:cubicBezTo>
                      <a:pt x="116401" y="99487"/>
                      <a:pt x="116587" y="98461"/>
                      <a:pt x="116773" y="97948"/>
                    </a:cubicBezTo>
                    <a:cubicBezTo>
                      <a:pt x="116959" y="96923"/>
                      <a:pt x="117083" y="95897"/>
                      <a:pt x="117269" y="94871"/>
                    </a:cubicBezTo>
                    <a:cubicBezTo>
                      <a:pt x="117456" y="93846"/>
                      <a:pt x="117580" y="92820"/>
                      <a:pt x="117766" y="91794"/>
                    </a:cubicBezTo>
                    <a:lnTo>
                      <a:pt x="118200" y="88205"/>
                    </a:lnTo>
                    <a:lnTo>
                      <a:pt x="118634" y="84615"/>
                    </a:lnTo>
                    <a:cubicBezTo>
                      <a:pt x="118759" y="83076"/>
                      <a:pt x="118821" y="82051"/>
                      <a:pt x="118945" y="80512"/>
                    </a:cubicBezTo>
                    <a:lnTo>
                      <a:pt x="119317" y="75897"/>
                    </a:lnTo>
                    <a:lnTo>
                      <a:pt x="119503" y="71282"/>
                    </a:lnTo>
                    <a:lnTo>
                      <a:pt x="119689" y="66666"/>
                    </a:lnTo>
                    <a:cubicBezTo>
                      <a:pt x="119751" y="65128"/>
                      <a:pt x="119875" y="63589"/>
                      <a:pt x="119937" y="62051"/>
                    </a:cubicBezTo>
                    <a:cubicBezTo>
                      <a:pt x="119937" y="60000"/>
                      <a:pt x="120000" y="58461"/>
                      <a:pt x="120000" y="56410"/>
                    </a:cubicBezTo>
                    <a:lnTo>
                      <a:pt x="120000" y="51282"/>
                    </a:lnTo>
                    <a:lnTo>
                      <a:pt x="120000" y="51282"/>
                    </a:lnTo>
                    <a:cubicBezTo>
                      <a:pt x="120000" y="49230"/>
                      <a:pt x="119937" y="47692"/>
                      <a:pt x="119937" y="45641"/>
                    </a:cubicBezTo>
                    <a:cubicBezTo>
                      <a:pt x="119875" y="44102"/>
                      <a:pt x="119875" y="42051"/>
                      <a:pt x="119813" y="40512"/>
                    </a:cubicBezTo>
                    <a:cubicBezTo>
                      <a:pt x="119751" y="38974"/>
                      <a:pt x="119751" y="37435"/>
                      <a:pt x="119689" y="35897"/>
                    </a:cubicBezTo>
                    <a:cubicBezTo>
                      <a:pt x="119627" y="34358"/>
                      <a:pt x="119503" y="32307"/>
                      <a:pt x="119441" y="30769"/>
                    </a:cubicBezTo>
                    <a:cubicBezTo>
                      <a:pt x="119317" y="29230"/>
                      <a:pt x="119255" y="27692"/>
                      <a:pt x="119131" y="26153"/>
                    </a:cubicBezTo>
                    <a:cubicBezTo>
                      <a:pt x="119069" y="25128"/>
                      <a:pt x="118945" y="23589"/>
                      <a:pt x="118883" y="22564"/>
                    </a:cubicBezTo>
                    <a:cubicBezTo>
                      <a:pt x="118759" y="21025"/>
                      <a:pt x="118572" y="20000"/>
                      <a:pt x="118448" y="18461"/>
                    </a:cubicBezTo>
                    <a:cubicBezTo>
                      <a:pt x="118324" y="16923"/>
                      <a:pt x="118200" y="15897"/>
                      <a:pt x="118076" y="14358"/>
                    </a:cubicBezTo>
                    <a:cubicBezTo>
                      <a:pt x="117952" y="13333"/>
                      <a:pt x="117766" y="12307"/>
                      <a:pt x="117642" y="11282"/>
                    </a:cubicBezTo>
                    <a:lnTo>
                      <a:pt x="117083" y="8205"/>
                    </a:lnTo>
                    <a:cubicBezTo>
                      <a:pt x="116959" y="7692"/>
                      <a:pt x="116773" y="6666"/>
                      <a:pt x="116649" y="6153"/>
                    </a:cubicBezTo>
                    <a:cubicBezTo>
                      <a:pt x="116463" y="5128"/>
                      <a:pt x="116215" y="4615"/>
                      <a:pt x="116028" y="3589"/>
                    </a:cubicBezTo>
                    <a:lnTo>
                      <a:pt x="115470" y="2051"/>
                    </a:lnTo>
                    <a:cubicBezTo>
                      <a:pt x="115284" y="1538"/>
                      <a:pt x="115036" y="1538"/>
                      <a:pt x="114850" y="1025"/>
                    </a:cubicBezTo>
                    <a:cubicBezTo>
                      <a:pt x="114601" y="512"/>
                      <a:pt x="114415" y="512"/>
                      <a:pt x="114167" y="0"/>
                    </a:cubicBezTo>
                    <a:lnTo>
                      <a:pt x="113547" y="0"/>
                    </a:lnTo>
                    <a:lnTo>
                      <a:pt x="113547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7" name="îṥļîde">
              <a:extLst>
                <a:ext uri="{FF2B5EF4-FFF2-40B4-BE49-F238E27FC236}">
                  <a16:creationId xmlns:a16="http://schemas.microsoft.com/office/drawing/2014/main" xmlns="" id="{67538C2B-740F-4117-8D44-481DE4A469D7}"/>
                </a:ext>
              </a:extLst>
            </p:cNvPr>
            <p:cNvSpPr/>
            <p:nvPr/>
          </p:nvSpPr>
          <p:spPr>
            <a:xfrm>
              <a:off x="4301906" y="1844824"/>
              <a:ext cx="3754004" cy="3754003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75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îş1íḑè">
              <a:extLst>
                <a:ext uri="{FF2B5EF4-FFF2-40B4-BE49-F238E27FC236}">
                  <a16:creationId xmlns:a16="http://schemas.microsoft.com/office/drawing/2014/main" xmlns="" id="{4B42E32B-C3AF-4FA7-A350-5DAC771CEB9F}"/>
                </a:ext>
              </a:extLst>
            </p:cNvPr>
            <p:cNvSpPr/>
            <p:nvPr/>
          </p:nvSpPr>
          <p:spPr>
            <a:xfrm>
              <a:off x="4021424" y="3419928"/>
              <a:ext cx="603794" cy="603794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2</a:t>
              </a:r>
              <a:endParaRPr dirty="0">
                <a:solidFill>
                  <a:schemeClr val="bg1"/>
                </a:solidFill>
              </a:endParaRPr>
            </a:p>
          </p:txBody>
        </p:sp>
        <p:sp>
          <p:nvSpPr>
            <p:cNvPr id="9" name="îṥḻidê">
              <a:extLst>
                <a:ext uri="{FF2B5EF4-FFF2-40B4-BE49-F238E27FC236}">
                  <a16:creationId xmlns:a16="http://schemas.microsoft.com/office/drawing/2014/main" xmlns="" id="{DA69CA18-C57D-4526-B1F5-8D7BE35BF517}"/>
                </a:ext>
              </a:extLst>
            </p:cNvPr>
            <p:cNvSpPr/>
            <p:nvPr/>
          </p:nvSpPr>
          <p:spPr>
            <a:xfrm>
              <a:off x="4618927" y="2051948"/>
              <a:ext cx="603794" cy="603794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1</a:t>
              </a:r>
              <a:endParaRPr dirty="0">
                <a:solidFill>
                  <a:schemeClr val="bg1"/>
                </a:solidFill>
              </a:endParaRPr>
            </a:p>
          </p:txBody>
        </p:sp>
        <p:sp>
          <p:nvSpPr>
            <p:cNvPr id="10" name="îṣľîḑe">
              <a:extLst>
                <a:ext uri="{FF2B5EF4-FFF2-40B4-BE49-F238E27FC236}">
                  <a16:creationId xmlns:a16="http://schemas.microsoft.com/office/drawing/2014/main" xmlns="" id="{FE99037C-F9CF-4766-B3D5-8AC67E168FD1}"/>
                </a:ext>
              </a:extLst>
            </p:cNvPr>
            <p:cNvSpPr/>
            <p:nvPr/>
          </p:nvSpPr>
          <p:spPr>
            <a:xfrm>
              <a:off x="4618927" y="4787908"/>
              <a:ext cx="603794" cy="603794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3</a:t>
              </a:r>
              <a:endParaRPr dirty="0">
                <a:solidFill>
                  <a:schemeClr val="bg1"/>
                </a:solidFill>
              </a:endParaRPr>
            </a:p>
          </p:txBody>
        </p:sp>
        <p:sp>
          <p:nvSpPr>
            <p:cNvPr id="11" name="iSḷidé">
              <a:extLst>
                <a:ext uri="{FF2B5EF4-FFF2-40B4-BE49-F238E27FC236}">
                  <a16:creationId xmlns:a16="http://schemas.microsoft.com/office/drawing/2014/main" xmlns="" id="{3467594F-3FA5-4A8E-88DA-5B66ADAD8C17}"/>
                </a:ext>
              </a:extLst>
            </p:cNvPr>
            <p:cNvSpPr/>
            <p:nvPr/>
          </p:nvSpPr>
          <p:spPr>
            <a:xfrm>
              <a:off x="7142298" y="2051948"/>
              <a:ext cx="603794" cy="60379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57150">
              <a:solidFill>
                <a:schemeClr val="bg1"/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4</a:t>
              </a:r>
              <a:endParaRPr dirty="0">
                <a:solidFill>
                  <a:schemeClr val="bg1"/>
                </a:solidFill>
              </a:endParaRPr>
            </a:p>
          </p:txBody>
        </p:sp>
        <p:sp>
          <p:nvSpPr>
            <p:cNvPr id="12" name="îṧḷídé">
              <a:extLst>
                <a:ext uri="{FF2B5EF4-FFF2-40B4-BE49-F238E27FC236}">
                  <a16:creationId xmlns:a16="http://schemas.microsoft.com/office/drawing/2014/main" xmlns="" id="{9FA699B3-510E-4479-8DB7-477A9C992823}"/>
                </a:ext>
              </a:extLst>
            </p:cNvPr>
            <p:cNvSpPr/>
            <p:nvPr/>
          </p:nvSpPr>
          <p:spPr>
            <a:xfrm>
              <a:off x="7142298" y="4787908"/>
              <a:ext cx="603794" cy="60379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57150">
              <a:solidFill>
                <a:schemeClr val="bg1"/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6</a:t>
              </a:r>
              <a:endParaRPr dirty="0">
                <a:solidFill>
                  <a:schemeClr val="bg1"/>
                </a:solidFill>
              </a:endParaRPr>
            </a:p>
          </p:txBody>
        </p:sp>
        <p:sp>
          <p:nvSpPr>
            <p:cNvPr id="13" name="íṡľîďê">
              <a:extLst>
                <a:ext uri="{FF2B5EF4-FFF2-40B4-BE49-F238E27FC236}">
                  <a16:creationId xmlns:a16="http://schemas.microsoft.com/office/drawing/2014/main" xmlns="" id="{43965460-DD14-4756-BFB4-EFAACACED52F}"/>
                </a:ext>
              </a:extLst>
            </p:cNvPr>
            <p:cNvSpPr/>
            <p:nvPr/>
          </p:nvSpPr>
          <p:spPr>
            <a:xfrm>
              <a:off x="7756154" y="3419928"/>
              <a:ext cx="603794" cy="60379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57150">
              <a:solidFill>
                <a:schemeClr val="bg1"/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5</a:t>
              </a:r>
              <a:endParaRPr dirty="0">
                <a:solidFill>
                  <a:schemeClr val="bg1"/>
                </a:solidFill>
              </a:endParaRPr>
            </a:p>
          </p:txBody>
        </p:sp>
        <p:sp>
          <p:nvSpPr>
            <p:cNvPr id="14" name="îṥḻiḑe">
              <a:extLst>
                <a:ext uri="{FF2B5EF4-FFF2-40B4-BE49-F238E27FC236}">
                  <a16:creationId xmlns:a16="http://schemas.microsoft.com/office/drawing/2014/main" xmlns="" id="{D823DD2D-5114-4D3C-A64A-650C07B09F55}"/>
                </a:ext>
              </a:extLst>
            </p:cNvPr>
            <p:cNvSpPr/>
            <p:nvPr/>
          </p:nvSpPr>
          <p:spPr bwMode="auto">
            <a:xfrm>
              <a:off x="660399" y="1746957"/>
              <a:ext cx="3864149" cy="458056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r"/>
              <a:r>
                <a:rPr lang="en-US" altLang="zh-CN" sz="1600" b="1" dirty="0">
                  <a:solidFill>
                    <a:schemeClr val="tx1"/>
                  </a:solidFill>
                </a:rPr>
                <a:t>Text here</a:t>
              </a:r>
              <a:endParaRPr lang="zh-CN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îṣ1îḋê">
              <a:extLst>
                <a:ext uri="{FF2B5EF4-FFF2-40B4-BE49-F238E27FC236}">
                  <a16:creationId xmlns:a16="http://schemas.microsoft.com/office/drawing/2014/main" xmlns="" id="{3102A806-5204-4BFC-9290-17289C2EE467}"/>
                </a:ext>
              </a:extLst>
            </p:cNvPr>
            <p:cNvSpPr/>
            <p:nvPr/>
          </p:nvSpPr>
          <p:spPr bwMode="auto">
            <a:xfrm>
              <a:off x="660399" y="2205013"/>
              <a:ext cx="3864149" cy="603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16" name="i$ḻîḓe">
              <a:extLst>
                <a:ext uri="{FF2B5EF4-FFF2-40B4-BE49-F238E27FC236}">
                  <a16:creationId xmlns:a16="http://schemas.microsoft.com/office/drawing/2014/main" xmlns="" id="{90F24E84-E09C-4D37-9588-C6A20A80DF96}"/>
                </a:ext>
              </a:extLst>
            </p:cNvPr>
            <p:cNvSpPr/>
            <p:nvPr/>
          </p:nvSpPr>
          <p:spPr bwMode="auto">
            <a:xfrm>
              <a:off x="660399" y="3241616"/>
              <a:ext cx="3321051" cy="458056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r"/>
              <a:r>
                <a:rPr lang="en-US" altLang="zh-CN" sz="1600" b="1" dirty="0">
                  <a:solidFill>
                    <a:schemeClr val="tx1"/>
                  </a:solidFill>
                </a:rPr>
                <a:t>Text here</a:t>
              </a:r>
              <a:endParaRPr lang="zh-CN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17" name="îṡḻíḓé">
              <a:extLst>
                <a:ext uri="{FF2B5EF4-FFF2-40B4-BE49-F238E27FC236}">
                  <a16:creationId xmlns:a16="http://schemas.microsoft.com/office/drawing/2014/main" xmlns="" id="{D4819A80-791B-43E5-8120-987BF1AC5A5F}"/>
                </a:ext>
              </a:extLst>
            </p:cNvPr>
            <p:cNvSpPr/>
            <p:nvPr/>
          </p:nvSpPr>
          <p:spPr bwMode="auto">
            <a:xfrm>
              <a:off x="660399" y="3699672"/>
              <a:ext cx="3321051" cy="603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18" name="îśľíḑé">
              <a:extLst>
                <a:ext uri="{FF2B5EF4-FFF2-40B4-BE49-F238E27FC236}">
                  <a16:creationId xmlns:a16="http://schemas.microsoft.com/office/drawing/2014/main" xmlns="" id="{3A096CA1-3BF1-410E-939B-C1018C66186D}"/>
                </a:ext>
              </a:extLst>
            </p:cNvPr>
            <p:cNvSpPr/>
            <p:nvPr/>
          </p:nvSpPr>
          <p:spPr bwMode="auto">
            <a:xfrm>
              <a:off x="660399" y="4660776"/>
              <a:ext cx="3864149" cy="458056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r"/>
              <a:r>
                <a:rPr lang="en-US" altLang="zh-CN" sz="1600" b="1" dirty="0">
                  <a:solidFill>
                    <a:schemeClr val="tx1"/>
                  </a:solidFill>
                </a:rPr>
                <a:t>Text here</a:t>
              </a:r>
              <a:endParaRPr lang="zh-CN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19" name="íşḷîḓe">
              <a:extLst>
                <a:ext uri="{FF2B5EF4-FFF2-40B4-BE49-F238E27FC236}">
                  <a16:creationId xmlns:a16="http://schemas.microsoft.com/office/drawing/2014/main" xmlns="" id="{CEFABD31-510F-4027-8099-13B455BF01C4}"/>
                </a:ext>
              </a:extLst>
            </p:cNvPr>
            <p:cNvSpPr/>
            <p:nvPr/>
          </p:nvSpPr>
          <p:spPr bwMode="auto">
            <a:xfrm>
              <a:off x="660399" y="5118832"/>
              <a:ext cx="3864149" cy="603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20" name="išľîḑè">
              <a:extLst>
                <a:ext uri="{FF2B5EF4-FFF2-40B4-BE49-F238E27FC236}">
                  <a16:creationId xmlns:a16="http://schemas.microsoft.com/office/drawing/2014/main" xmlns="" id="{633F2F80-60A6-459F-9EB6-914955B2E4DA}"/>
                </a:ext>
              </a:extLst>
            </p:cNvPr>
            <p:cNvSpPr/>
            <p:nvPr/>
          </p:nvSpPr>
          <p:spPr bwMode="auto">
            <a:xfrm>
              <a:off x="8376366" y="3241616"/>
              <a:ext cx="3142534" cy="458056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r>
                <a:rPr lang="en-US" altLang="zh-CN" sz="1600" b="1" dirty="0">
                  <a:solidFill>
                    <a:schemeClr val="tx1"/>
                  </a:solidFill>
                </a:rPr>
                <a:t>Text here</a:t>
              </a:r>
              <a:endParaRPr lang="zh-CN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îšļïḋê">
              <a:extLst>
                <a:ext uri="{FF2B5EF4-FFF2-40B4-BE49-F238E27FC236}">
                  <a16:creationId xmlns:a16="http://schemas.microsoft.com/office/drawing/2014/main" xmlns="" id="{8743103A-5628-4DA6-9003-AC5A2A681075}"/>
                </a:ext>
              </a:extLst>
            </p:cNvPr>
            <p:cNvSpPr/>
            <p:nvPr/>
          </p:nvSpPr>
          <p:spPr bwMode="auto">
            <a:xfrm>
              <a:off x="8376366" y="3699672"/>
              <a:ext cx="3142534" cy="603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22" name="îşḷídé">
              <a:extLst>
                <a:ext uri="{FF2B5EF4-FFF2-40B4-BE49-F238E27FC236}">
                  <a16:creationId xmlns:a16="http://schemas.microsoft.com/office/drawing/2014/main" xmlns="" id="{B875431D-2882-4F2E-803F-130FDEED4F10}"/>
                </a:ext>
              </a:extLst>
            </p:cNvPr>
            <p:cNvSpPr/>
            <p:nvPr/>
          </p:nvSpPr>
          <p:spPr bwMode="auto">
            <a:xfrm>
              <a:off x="7746092" y="4660776"/>
              <a:ext cx="3772808" cy="458056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r>
                <a:rPr lang="en-US" altLang="zh-CN" sz="1600" b="1" dirty="0">
                  <a:solidFill>
                    <a:schemeClr val="tx1"/>
                  </a:solidFill>
                </a:rPr>
                <a:t>Text here</a:t>
              </a:r>
              <a:endParaRPr lang="zh-CN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23" name="ïṩḷiḍè">
              <a:extLst>
                <a:ext uri="{FF2B5EF4-FFF2-40B4-BE49-F238E27FC236}">
                  <a16:creationId xmlns:a16="http://schemas.microsoft.com/office/drawing/2014/main" xmlns="" id="{7DCA548A-D0B6-4687-83A3-6D5CF4B87029}"/>
                </a:ext>
              </a:extLst>
            </p:cNvPr>
            <p:cNvSpPr/>
            <p:nvPr/>
          </p:nvSpPr>
          <p:spPr bwMode="auto">
            <a:xfrm>
              <a:off x="7746092" y="5118832"/>
              <a:ext cx="3772808" cy="603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  <p:sp>
          <p:nvSpPr>
            <p:cNvPr id="24" name="ïś1íḍè">
              <a:extLst>
                <a:ext uri="{FF2B5EF4-FFF2-40B4-BE49-F238E27FC236}">
                  <a16:creationId xmlns:a16="http://schemas.microsoft.com/office/drawing/2014/main" xmlns="" id="{A1FA8FAD-5BD9-4EE9-8A56-B6FFDB44B681}"/>
                </a:ext>
              </a:extLst>
            </p:cNvPr>
            <p:cNvSpPr/>
            <p:nvPr/>
          </p:nvSpPr>
          <p:spPr bwMode="auto">
            <a:xfrm>
              <a:off x="7764896" y="1746957"/>
              <a:ext cx="3754004" cy="458056"/>
            </a:xfrm>
            <a:prstGeom prst="rect">
              <a:avLst/>
            </a:prstGeom>
            <a:noFill/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r>
                <a:rPr lang="en-US" altLang="zh-CN" sz="1600" b="1" dirty="0">
                  <a:solidFill>
                    <a:schemeClr val="tx1"/>
                  </a:solidFill>
                </a:rPr>
                <a:t>Text here</a:t>
              </a:r>
              <a:endParaRPr lang="zh-CN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25" name="iṥľïḍê">
              <a:extLst>
                <a:ext uri="{FF2B5EF4-FFF2-40B4-BE49-F238E27FC236}">
                  <a16:creationId xmlns:a16="http://schemas.microsoft.com/office/drawing/2014/main" xmlns="" id="{91B958AC-10A4-46FE-969A-D9C564ADF292}"/>
                </a:ext>
              </a:extLst>
            </p:cNvPr>
            <p:cNvSpPr/>
            <p:nvPr/>
          </p:nvSpPr>
          <p:spPr bwMode="auto">
            <a:xfrm>
              <a:off x="7764896" y="2205013"/>
              <a:ext cx="3754004" cy="603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text…...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93823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D4B18FD-1A96-4F13-AF2C-DF495D9F0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286BD26-EB4B-4AC9-9A89-BE6BB8442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D3DED2B-FEB5-44AC-B88E-F2A084679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20891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F610C71-D2F4-4CD7-AD34-FEBAEB0A5CF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57399" y="1727059"/>
            <a:ext cx="9064502" cy="3810282"/>
            <a:chOff x="1557399" y="1727059"/>
            <a:chExt cx="9064502" cy="3810282"/>
          </a:xfrm>
        </p:grpSpPr>
        <p:grpSp>
          <p:nvGrpSpPr>
            <p:cNvPr id="6" name="išļïdé">
              <a:extLst>
                <a:ext uri="{FF2B5EF4-FFF2-40B4-BE49-F238E27FC236}">
                  <a16:creationId xmlns:a16="http://schemas.microsoft.com/office/drawing/2014/main" xmlns="" id="{B6992314-3314-49A3-94B4-CD2A689D2C35}"/>
                </a:ext>
              </a:extLst>
            </p:cNvPr>
            <p:cNvGrpSpPr/>
            <p:nvPr/>
          </p:nvGrpSpPr>
          <p:grpSpPr>
            <a:xfrm>
              <a:off x="1557399" y="2231628"/>
              <a:ext cx="2898310" cy="1381522"/>
              <a:chOff x="1490215" y="1645034"/>
              <a:chExt cx="2919225" cy="1381522"/>
            </a:xfrm>
          </p:grpSpPr>
          <p:sp>
            <p:nvSpPr>
              <p:cNvPr id="32" name="íSḻïḑè">
                <a:extLst>
                  <a:ext uri="{FF2B5EF4-FFF2-40B4-BE49-F238E27FC236}">
                    <a16:creationId xmlns:a16="http://schemas.microsoft.com/office/drawing/2014/main" xmlns="" id="{63DA5A1F-BB67-44A4-B16E-B9F8CF8E94DE}"/>
                  </a:ext>
                </a:extLst>
              </p:cNvPr>
              <p:cNvSpPr txBox="1"/>
              <p:nvPr/>
            </p:nvSpPr>
            <p:spPr bwMode="auto">
              <a:xfrm>
                <a:off x="1490215" y="1645034"/>
                <a:ext cx="29192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33" name="îṡľiḋé">
                <a:extLst>
                  <a:ext uri="{FF2B5EF4-FFF2-40B4-BE49-F238E27FC236}">
                    <a16:creationId xmlns:a16="http://schemas.microsoft.com/office/drawing/2014/main" xmlns="" id="{973E55DC-6EF6-4310-8A1A-9AFB7B778BFF}"/>
                  </a:ext>
                </a:extLst>
              </p:cNvPr>
              <p:cNvSpPr/>
              <p:nvPr/>
            </p:nvSpPr>
            <p:spPr bwMode="auto">
              <a:xfrm>
                <a:off x="1490215" y="2086840"/>
                <a:ext cx="2919225" cy="939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7" name="iṣliḑé">
              <a:extLst>
                <a:ext uri="{FF2B5EF4-FFF2-40B4-BE49-F238E27FC236}">
                  <a16:creationId xmlns:a16="http://schemas.microsoft.com/office/drawing/2014/main" xmlns="" id="{E7A17A96-3268-4214-90A9-2BF7DC85B3C6}"/>
                </a:ext>
              </a:extLst>
            </p:cNvPr>
            <p:cNvGrpSpPr/>
            <p:nvPr/>
          </p:nvGrpSpPr>
          <p:grpSpPr>
            <a:xfrm>
              <a:off x="4627730" y="4155819"/>
              <a:ext cx="2898310" cy="1381522"/>
              <a:chOff x="1490215" y="1645034"/>
              <a:chExt cx="2919225" cy="1381522"/>
            </a:xfrm>
          </p:grpSpPr>
          <p:sp>
            <p:nvSpPr>
              <p:cNvPr id="30" name="îŝḻïḓê">
                <a:extLst>
                  <a:ext uri="{FF2B5EF4-FFF2-40B4-BE49-F238E27FC236}">
                    <a16:creationId xmlns:a16="http://schemas.microsoft.com/office/drawing/2014/main" xmlns="" id="{4D529B67-418A-472A-913C-93955210D985}"/>
                  </a:ext>
                </a:extLst>
              </p:cNvPr>
              <p:cNvSpPr txBox="1"/>
              <p:nvPr/>
            </p:nvSpPr>
            <p:spPr bwMode="auto">
              <a:xfrm>
                <a:off x="1490215" y="1645034"/>
                <a:ext cx="29192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31" name="îslïḍé">
                <a:extLst>
                  <a:ext uri="{FF2B5EF4-FFF2-40B4-BE49-F238E27FC236}">
                    <a16:creationId xmlns:a16="http://schemas.microsoft.com/office/drawing/2014/main" xmlns="" id="{0D1EDC04-CE64-45FF-9909-9AF6CC4F5E6B}"/>
                  </a:ext>
                </a:extLst>
              </p:cNvPr>
              <p:cNvSpPr/>
              <p:nvPr/>
            </p:nvSpPr>
            <p:spPr bwMode="auto">
              <a:xfrm>
                <a:off x="1490215" y="2086840"/>
                <a:ext cx="2919225" cy="939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sp>
          <p:nvSpPr>
            <p:cNvPr id="8" name="îśľïḋé">
              <a:extLst>
                <a:ext uri="{FF2B5EF4-FFF2-40B4-BE49-F238E27FC236}">
                  <a16:creationId xmlns:a16="http://schemas.microsoft.com/office/drawing/2014/main" xmlns="" id="{1918491F-7644-433B-9753-B966632CC90B}"/>
                </a:ext>
              </a:extLst>
            </p:cNvPr>
            <p:cNvSpPr/>
            <p:nvPr/>
          </p:nvSpPr>
          <p:spPr>
            <a:xfrm rot="8464411">
              <a:off x="8322439" y="3416452"/>
              <a:ext cx="1899503" cy="18704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375" y="3436"/>
                  </a:moveTo>
                  <a:lnTo>
                    <a:pt x="17071" y="1991"/>
                  </a:lnTo>
                  <a:lnTo>
                    <a:pt x="18426" y="3146"/>
                  </a:lnTo>
                  <a:lnTo>
                    <a:pt x="17319" y="5093"/>
                  </a:lnTo>
                  <a:cubicBezTo>
                    <a:pt x="18107" y="5992"/>
                    <a:pt x="18705" y="7045"/>
                    <a:pt x="19078" y="8187"/>
                  </a:cubicBezTo>
                  <a:lnTo>
                    <a:pt x="21293" y="8187"/>
                  </a:lnTo>
                  <a:lnTo>
                    <a:pt x="21600" y="9956"/>
                  </a:lnTo>
                  <a:lnTo>
                    <a:pt x="19519" y="10725"/>
                  </a:lnTo>
                  <a:cubicBezTo>
                    <a:pt x="19553" y="11927"/>
                    <a:pt x="19345" y="13125"/>
                    <a:pt x="18908" y="14243"/>
                  </a:cubicBezTo>
                  <a:lnTo>
                    <a:pt x="20605" y="15688"/>
                  </a:lnTo>
                  <a:lnTo>
                    <a:pt x="19720" y="17244"/>
                  </a:lnTo>
                  <a:lnTo>
                    <a:pt x="17639" y="16475"/>
                  </a:lnTo>
                  <a:cubicBezTo>
                    <a:pt x="16904" y="17418"/>
                    <a:pt x="15987" y="18200"/>
                    <a:pt x="14944" y="18771"/>
                  </a:cubicBezTo>
                  <a:lnTo>
                    <a:pt x="15329" y="20986"/>
                  </a:lnTo>
                  <a:lnTo>
                    <a:pt x="13666" y="21600"/>
                  </a:lnTo>
                  <a:lnTo>
                    <a:pt x="12559" y="19653"/>
                  </a:lnTo>
                  <a:cubicBezTo>
                    <a:pt x="11399" y="19895"/>
                    <a:pt x="10201" y="19895"/>
                    <a:pt x="9041" y="19653"/>
                  </a:cubicBezTo>
                  <a:lnTo>
                    <a:pt x="7934" y="21600"/>
                  </a:lnTo>
                  <a:lnTo>
                    <a:pt x="6271" y="20986"/>
                  </a:lnTo>
                  <a:lnTo>
                    <a:pt x="6656" y="18771"/>
                  </a:lnTo>
                  <a:cubicBezTo>
                    <a:pt x="5613" y="18200"/>
                    <a:pt x="4696" y="17418"/>
                    <a:pt x="3961" y="16475"/>
                  </a:cubicBezTo>
                  <a:lnTo>
                    <a:pt x="1880" y="17244"/>
                  </a:lnTo>
                  <a:lnTo>
                    <a:pt x="995" y="15688"/>
                  </a:lnTo>
                  <a:lnTo>
                    <a:pt x="2692" y="14243"/>
                  </a:lnTo>
                  <a:cubicBezTo>
                    <a:pt x="2255" y="13125"/>
                    <a:pt x="2047" y="11927"/>
                    <a:pt x="2081" y="10725"/>
                  </a:cubicBezTo>
                  <a:lnTo>
                    <a:pt x="0" y="9956"/>
                  </a:lnTo>
                  <a:lnTo>
                    <a:pt x="307" y="8187"/>
                  </a:lnTo>
                  <a:lnTo>
                    <a:pt x="2521" y="8187"/>
                  </a:lnTo>
                  <a:cubicBezTo>
                    <a:pt x="2895" y="7045"/>
                    <a:pt x="3493" y="5992"/>
                    <a:pt x="4281" y="5093"/>
                  </a:cubicBezTo>
                  <a:lnTo>
                    <a:pt x="3174" y="3146"/>
                  </a:lnTo>
                  <a:lnTo>
                    <a:pt x="4529" y="1991"/>
                  </a:lnTo>
                  <a:lnTo>
                    <a:pt x="6225" y="3436"/>
                  </a:lnTo>
                  <a:cubicBezTo>
                    <a:pt x="7234" y="2805"/>
                    <a:pt x="8359" y="2389"/>
                    <a:pt x="9531" y="2214"/>
                  </a:cubicBezTo>
                  <a:lnTo>
                    <a:pt x="9916" y="0"/>
                  </a:lnTo>
                  <a:lnTo>
                    <a:pt x="11684" y="0"/>
                  </a:lnTo>
                  <a:lnTo>
                    <a:pt x="12069" y="2214"/>
                  </a:lnTo>
                  <a:cubicBezTo>
                    <a:pt x="13241" y="2389"/>
                    <a:pt x="14366" y="2805"/>
                    <a:pt x="15375" y="343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lIns="25400" tIns="25400" rIns="25400" bIns="25400" anchor="ctr"/>
            <a:lstStyle/>
            <a:p>
              <a:pPr marL="20320" marR="20320" defTabSz="457200"/>
              <a:endParaRPr sz="700" b="1">
                <a:uFill>
                  <a:solidFill>
                    <a:srgbClr val="FFFFFF"/>
                  </a:solidFill>
                </a:uFill>
              </a:endParaRPr>
            </a:p>
          </p:txBody>
        </p:sp>
        <p:grpSp>
          <p:nvGrpSpPr>
            <p:cNvPr id="9" name="ïṧlïḓé">
              <a:extLst>
                <a:ext uri="{FF2B5EF4-FFF2-40B4-BE49-F238E27FC236}">
                  <a16:creationId xmlns:a16="http://schemas.microsoft.com/office/drawing/2014/main" xmlns="" id="{3825211E-C3E3-4124-9545-44811B62E6BD}"/>
                </a:ext>
              </a:extLst>
            </p:cNvPr>
            <p:cNvGrpSpPr/>
            <p:nvPr/>
          </p:nvGrpSpPr>
          <p:grpSpPr>
            <a:xfrm>
              <a:off x="7710826" y="1727059"/>
              <a:ext cx="2898310" cy="1381522"/>
              <a:chOff x="1490215" y="1645034"/>
              <a:chExt cx="2919225" cy="1381522"/>
            </a:xfrm>
          </p:grpSpPr>
          <p:sp>
            <p:nvSpPr>
              <p:cNvPr id="28" name="îś1íḍè">
                <a:extLst>
                  <a:ext uri="{FF2B5EF4-FFF2-40B4-BE49-F238E27FC236}">
                    <a16:creationId xmlns:a16="http://schemas.microsoft.com/office/drawing/2014/main" xmlns="" id="{4B288550-EBB3-422F-B323-F43AAD7B045B}"/>
                  </a:ext>
                </a:extLst>
              </p:cNvPr>
              <p:cNvSpPr txBox="1"/>
              <p:nvPr/>
            </p:nvSpPr>
            <p:spPr bwMode="auto">
              <a:xfrm>
                <a:off x="1490215" y="1645034"/>
                <a:ext cx="29192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9" name="ïṡľídé">
                <a:extLst>
                  <a:ext uri="{FF2B5EF4-FFF2-40B4-BE49-F238E27FC236}">
                    <a16:creationId xmlns:a16="http://schemas.microsoft.com/office/drawing/2014/main" xmlns="" id="{FA75D819-A82E-43C7-8415-DFF84E048526}"/>
                  </a:ext>
                </a:extLst>
              </p:cNvPr>
              <p:cNvSpPr/>
              <p:nvPr/>
            </p:nvSpPr>
            <p:spPr bwMode="auto">
              <a:xfrm>
                <a:off x="1490215" y="2086840"/>
                <a:ext cx="2919225" cy="939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" name="îṡḻîdê">
              <a:extLst>
                <a:ext uri="{FF2B5EF4-FFF2-40B4-BE49-F238E27FC236}">
                  <a16:creationId xmlns:a16="http://schemas.microsoft.com/office/drawing/2014/main" xmlns="" id="{FA1FD2E8-C57B-492E-8E50-98C84EF8E7E5}"/>
                </a:ext>
              </a:extLst>
            </p:cNvPr>
            <p:cNvGrpSpPr/>
            <p:nvPr/>
          </p:nvGrpSpPr>
          <p:grpSpPr>
            <a:xfrm>
              <a:off x="7698061" y="3108581"/>
              <a:ext cx="2923840" cy="2094010"/>
              <a:chOff x="7698061" y="3108581"/>
              <a:chExt cx="2923840" cy="2094010"/>
            </a:xfrm>
          </p:grpSpPr>
          <p:sp>
            <p:nvSpPr>
              <p:cNvPr id="23" name="išḻïḍé">
                <a:extLst>
                  <a:ext uri="{FF2B5EF4-FFF2-40B4-BE49-F238E27FC236}">
                    <a16:creationId xmlns:a16="http://schemas.microsoft.com/office/drawing/2014/main" xmlns="" id="{9844FAFE-DC45-4400-BAF4-FB76DACEDB32}"/>
                  </a:ext>
                </a:extLst>
              </p:cNvPr>
              <p:cNvSpPr/>
              <p:nvPr/>
            </p:nvSpPr>
            <p:spPr>
              <a:xfrm>
                <a:off x="9275095" y="3108581"/>
                <a:ext cx="1" cy="673789"/>
              </a:xfrm>
              <a:prstGeom prst="line">
                <a:avLst/>
              </a:prstGeom>
              <a:ln w="25400">
                <a:noFill/>
                <a:miter lim="400000"/>
                <a:headEnd type="oval"/>
                <a:tailEnd type="oval"/>
              </a:ln>
            </p:spPr>
            <p:txBody>
              <a:bodyPr lIns="25400" tIns="25400" rIns="25400" bIns="25400" anchor="ctr"/>
              <a:lstStyle/>
              <a:p>
                <a:pPr defTabSz="228600">
                  <a:defRPr sz="1200">
                    <a:solidFill>
                      <a:srgbClr val="000000"/>
                    </a:solidFill>
                  </a:defRPr>
                </a:pPr>
                <a:endParaRPr sz="600"/>
              </a:p>
            </p:txBody>
          </p:sp>
          <p:sp>
            <p:nvSpPr>
              <p:cNvPr id="24" name="ïSlïḋê">
                <a:extLst>
                  <a:ext uri="{FF2B5EF4-FFF2-40B4-BE49-F238E27FC236}">
                    <a16:creationId xmlns:a16="http://schemas.microsoft.com/office/drawing/2014/main" xmlns="" id="{4EF7E6C2-EB4B-4AE4-AC69-0D5D4EBEBAEA}"/>
                  </a:ext>
                </a:extLst>
              </p:cNvPr>
              <p:cNvSpPr/>
              <p:nvPr/>
            </p:nvSpPr>
            <p:spPr>
              <a:xfrm>
                <a:off x="9296770" y="3146042"/>
                <a:ext cx="1325131" cy="20565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04" h="20927" extrusionOk="0">
                    <a:moveTo>
                      <a:pt x="0" y="78"/>
                    </a:moveTo>
                    <a:cubicBezTo>
                      <a:pt x="10414" y="-673"/>
                      <a:pt x="19809" y="4114"/>
                      <a:pt x="20984" y="10771"/>
                    </a:cubicBezTo>
                    <a:cubicBezTo>
                      <a:pt x="21600" y="14260"/>
                      <a:pt x="19820" y="17748"/>
                      <a:pt x="16105" y="20334"/>
                    </a:cubicBezTo>
                    <a:lnTo>
                      <a:pt x="16961" y="20927"/>
                    </a:lnTo>
                    <a:lnTo>
                      <a:pt x="14355" y="20598"/>
                    </a:lnTo>
                    <a:lnTo>
                      <a:pt x="13957" y="18847"/>
                    </a:lnTo>
                    <a:lnTo>
                      <a:pt x="14813" y="19440"/>
                    </a:lnTo>
                    <a:cubicBezTo>
                      <a:pt x="21129" y="14962"/>
                      <a:pt x="20569" y="8059"/>
                      <a:pt x="13563" y="4022"/>
                    </a:cubicBezTo>
                    <a:cubicBezTo>
                      <a:pt x="9931" y="1930"/>
                      <a:pt x="5071" y="933"/>
                      <a:pt x="213" y="128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txBody>
              <a:bodyPr lIns="0" tIns="0" rIns="0" bIns="0"/>
              <a:lstStyle/>
              <a:p>
                <a:pPr defTabSz="228600">
                  <a:defRPr>
                    <a:solidFill>
                      <a:srgbClr val="000000"/>
                    </a:solidFill>
                  </a:defRPr>
                </a:pPr>
                <a:endParaRPr sz="900"/>
              </a:p>
            </p:txBody>
          </p:sp>
          <p:sp>
            <p:nvSpPr>
              <p:cNvPr id="25" name="îṣļiḋè">
                <a:extLst>
                  <a:ext uri="{FF2B5EF4-FFF2-40B4-BE49-F238E27FC236}">
                    <a16:creationId xmlns:a16="http://schemas.microsoft.com/office/drawing/2014/main" xmlns="" id="{FE53BD9D-FCE8-4DC3-8D98-3A683F45479F}"/>
                  </a:ext>
                </a:extLst>
              </p:cNvPr>
              <p:cNvSpPr/>
              <p:nvPr/>
            </p:nvSpPr>
            <p:spPr>
              <a:xfrm rot="9893966">
                <a:off x="7698061" y="3738266"/>
                <a:ext cx="737726" cy="7319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4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lIns="25400" tIns="25400" rIns="25400" bIns="25400" anchor="ctr"/>
              <a:lstStyle/>
              <a:p>
                <a:pPr marL="20320" marR="20320" defTabSz="457200"/>
                <a:endParaRPr sz="700" b="1">
                  <a:uFill>
                    <a:solidFill>
                      <a:srgbClr val="FFFFFF"/>
                    </a:solidFill>
                  </a:uFill>
                </a:endParaRPr>
              </a:p>
            </p:txBody>
          </p:sp>
          <p:sp>
            <p:nvSpPr>
              <p:cNvPr id="26" name="iŝlïḍê">
                <a:extLst>
                  <a:ext uri="{FF2B5EF4-FFF2-40B4-BE49-F238E27FC236}">
                    <a16:creationId xmlns:a16="http://schemas.microsoft.com/office/drawing/2014/main" xmlns="" id="{EC3DE1B4-25BF-472A-8C33-ED785900754F}"/>
                  </a:ext>
                </a:extLst>
              </p:cNvPr>
              <p:cNvSpPr/>
              <p:nvPr/>
            </p:nvSpPr>
            <p:spPr>
              <a:xfrm rot="9893966">
                <a:off x="8323619" y="3268901"/>
                <a:ext cx="418240" cy="4182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3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lIns="25400" tIns="25400" rIns="25400" bIns="25400" anchor="ctr"/>
              <a:lstStyle/>
              <a:p>
                <a:pPr marL="20320" marR="20320" defTabSz="457200"/>
                <a:endParaRPr sz="700" b="1">
                  <a:uFill>
                    <a:solidFill>
                      <a:srgbClr val="FFFFFF"/>
                    </a:solidFill>
                  </a:uFill>
                </a:endParaRPr>
              </a:p>
            </p:txBody>
          </p:sp>
          <p:sp>
            <p:nvSpPr>
              <p:cNvPr id="27" name="îṡlídè">
                <a:extLst>
                  <a:ext uri="{FF2B5EF4-FFF2-40B4-BE49-F238E27FC236}">
                    <a16:creationId xmlns:a16="http://schemas.microsoft.com/office/drawing/2014/main" xmlns="" id="{71EE3C52-544D-434D-AE33-CB0AA5AB24A1}"/>
                  </a:ext>
                </a:extLst>
              </p:cNvPr>
              <p:cNvSpPr/>
              <p:nvPr/>
            </p:nvSpPr>
            <p:spPr bwMode="auto">
              <a:xfrm>
                <a:off x="8970027" y="4050082"/>
                <a:ext cx="604326" cy="603198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1" name="íşḻîḓe">
              <a:extLst>
                <a:ext uri="{FF2B5EF4-FFF2-40B4-BE49-F238E27FC236}">
                  <a16:creationId xmlns:a16="http://schemas.microsoft.com/office/drawing/2014/main" xmlns="" id="{E7AF0999-0C03-4343-92D9-097B1A5A75A2}"/>
                </a:ext>
              </a:extLst>
            </p:cNvPr>
            <p:cNvGrpSpPr/>
            <p:nvPr/>
          </p:nvGrpSpPr>
          <p:grpSpPr>
            <a:xfrm>
              <a:off x="1827793" y="3613150"/>
              <a:ext cx="2357522" cy="1673761"/>
              <a:chOff x="1827793" y="3613150"/>
              <a:chExt cx="2357522" cy="1673761"/>
            </a:xfrm>
          </p:grpSpPr>
          <p:sp>
            <p:nvSpPr>
              <p:cNvPr id="19" name="íṡ1îḓé">
                <a:extLst>
                  <a:ext uri="{FF2B5EF4-FFF2-40B4-BE49-F238E27FC236}">
                    <a16:creationId xmlns:a16="http://schemas.microsoft.com/office/drawing/2014/main" xmlns="" id="{E2D808F5-47AF-4119-B9B2-79592A378B6A}"/>
                  </a:ext>
                </a:extLst>
              </p:cNvPr>
              <p:cNvSpPr/>
              <p:nvPr/>
            </p:nvSpPr>
            <p:spPr>
              <a:xfrm rot="9893966">
                <a:off x="2173620" y="3769260"/>
                <a:ext cx="1543051" cy="1517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4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lIns="25400" tIns="25400" rIns="25400" bIns="25400" anchor="ctr"/>
              <a:lstStyle/>
              <a:p>
                <a:pPr marL="20320" marR="20320" defTabSz="457200">
                  <a:defRPr sz="1400" b="1">
                    <a:uFill>
                      <a:solidFill>
                        <a:srgbClr val="FFFFFF"/>
                      </a:solidFill>
                    </a:uFill>
                  </a:defRPr>
                </a:pPr>
                <a:endParaRPr sz="700"/>
              </a:p>
            </p:txBody>
          </p:sp>
          <p:sp>
            <p:nvSpPr>
              <p:cNvPr id="20" name="ïšḻîďe">
                <a:extLst>
                  <a:ext uri="{FF2B5EF4-FFF2-40B4-BE49-F238E27FC236}">
                    <a16:creationId xmlns:a16="http://schemas.microsoft.com/office/drawing/2014/main" xmlns="" id="{E928F608-A530-4805-A9DE-B855B451C4A7}"/>
                  </a:ext>
                </a:extLst>
              </p:cNvPr>
              <p:cNvSpPr/>
              <p:nvPr/>
            </p:nvSpPr>
            <p:spPr>
              <a:xfrm>
                <a:off x="1827793" y="3613150"/>
                <a:ext cx="696636" cy="10349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041" y="0"/>
                    </a:moveTo>
                    <a:lnTo>
                      <a:pt x="21600" y="2509"/>
                    </a:lnTo>
                    <a:cubicBezTo>
                      <a:pt x="11798" y="5271"/>
                      <a:pt x="5742" y="11963"/>
                      <a:pt x="6592" y="19095"/>
                    </a:cubicBezTo>
                    <a:lnTo>
                      <a:pt x="9206" y="18710"/>
                    </a:lnTo>
                    <a:lnTo>
                      <a:pt x="5109" y="21600"/>
                    </a:lnTo>
                    <a:lnTo>
                      <a:pt x="0" y="20067"/>
                    </a:lnTo>
                    <a:lnTo>
                      <a:pt x="2616" y="19681"/>
                    </a:lnTo>
                    <a:cubicBezTo>
                      <a:pt x="1369" y="11255"/>
                      <a:pt x="8440" y="3268"/>
                      <a:pt x="2004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txBody>
              <a:bodyPr lIns="0" tIns="0" rIns="0" bIns="0"/>
              <a:lstStyle/>
              <a:p>
                <a:pPr defTabSz="228600">
                  <a:defRPr sz="1200">
                    <a:solidFill>
                      <a:srgbClr val="000000"/>
                    </a:solidFill>
                  </a:defRPr>
                </a:pPr>
                <a:endParaRPr sz="600"/>
              </a:p>
            </p:txBody>
          </p:sp>
          <p:sp>
            <p:nvSpPr>
              <p:cNvPr id="21" name="íṧ1íḑê">
                <a:extLst>
                  <a:ext uri="{FF2B5EF4-FFF2-40B4-BE49-F238E27FC236}">
                    <a16:creationId xmlns:a16="http://schemas.microsoft.com/office/drawing/2014/main" xmlns="" id="{9CA20223-312C-4821-AA81-298549E97A58}"/>
                  </a:ext>
                </a:extLst>
              </p:cNvPr>
              <p:cNvSpPr/>
              <p:nvPr/>
            </p:nvSpPr>
            <p:spPr>
              <a:xfrm rot="9893966">
                <a:off x="3613814" y="4490197"/>
                <a:ext cx="571501" cy="5651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3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lIns="25400" tIns="25400" rIns="25400" bIns="25400" anchor="ctr"/>
              <a:lstStyle/>
              <a:p>
                <a:pPr marL="20320" marR="20320" defTabSz="457200">
                  <a:defRPr sz="1400" b="1">
                    <a:uFill>
                      <a:solidFill>
                        <a:srgbClr val="FFFFFF"/>
                      </a:solidFill>
                    </a:uFill>
                  </a:defRPr>
                </a:pPr>
                <a:endParaRPr sz="700"/>
              </a:p>
            </p:txBody>
          </p:sp>
          <p:sp>
            <p:nvSpPr>
              <p:cNvPr id="22" name="ïṣlidè">
                <a:extLst>
                  <a:ext uri="{FF2B5EF4-FFF2-40B4-BE49-F238E27FC236}">
                    <a16:creationId xmlns:a16="http://schemas.microsoft.com/office/drawing/2014/main" xmlns="" id="{268731F8-6837-4A0C-B766-CD81201AF098}"/>
                  </a:ext>
                </a:extLst>
              </p:cNvPr>
              <p:cNvSpPr/>
              <p:nvPr/>
            </p:nvSpPr>
            <p:spPr bwMode="auto">
              <a:xfrm>
                <a:off x="2665059" y="4258722"/>
                <a:ext cx="560172" cy="538726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" name="îSḷíďé">
              <a:extLst>
                <a:ext uri="{FF2B5EF4-FFF2-40B4-BE49-F238E27FC236}">
                  <a16:creationId xmlns:a16="http://schemas.microsoft.com/office/drawing/2014/main" xmlns="" id="{E418E391-C4E9-4816-A120-BF1D94FCECB5}"/>
                </a:ext>
              </a:extLst>
            </p:cNvPr>
            <p:cNvGrpSpPr/>
            <p:nvPr/>
          </p:nvGrpSpPr>
          <p:grpSpPr>
            <a:xfrm>
              <a:off x="4694816" y="1734719"/>
              <a:ext cx="2764138" cy="2421100"/>
              <a:chOff x="4694816" y="1734719"/>
              <a:chExt cx="2764138" cy="2421100"/>
            </a:xfrm>
          </p:grpSpPr>
          <p:sp>
            <p:nvSpPr>
              <p:cNvPr id="13" name="í$ľïḋe">
                <a:extLst>
                  <a:ext uri="{FF2B5EF4-FFF2-40B4-BE49-F238E27FC236}">
                    <a16:creationId xmlns:a16="http://schemas.microsoft.com/office/drawing/2014/main" xmlns="" id="{774373E5-D372-4BD9-8EA3-20F996AB75E1}"/>
                  </a:ext>
                </a:extLst>
              </p:cNvPr>
              <p:cNvSpPr/>
              <p:nvPr/>
            </p:nvSpPr>
            <p:spPr>
              <a:xfrm>
                <a:off x="4959136" y="1734719"/>
                <a:ext cx="2352291" cy="23126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8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3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noFill/>
                <a:miter lim="400000"/>
              </a:ln>
            </p:spPr>
            <p:txBody>
              <a:bodyPr lIns="0" tIns="0" rIns="0" bIns="0"/>
              <a:lstStyle/>
              <a:p>
                <a:pPr>
                  <a:defRPr sz="3200"/>
                </a:pPr>
                <a:endParaRPr sz="1600"/>
              </a:p>
            </p:txBody>
          </p:sp>
          <p:sp>
            <p:nvSpPr>
              <p:cNvPr id="14" name="íṡ1ïḑê">
                <a:extLst>
                  <a:ext uri="{FF2B5EF4-FFF2-40B4-BE49-F238E27FC236}">
                    <a16:creationId xmlns:a16="http://schemas.microsoft.com/office/drawing/2014/main" xmlns="" id="{C66C61FF-1440-4DDF-8073-786750FE29E2}"/>
                  </a:ext>
                </a:extLst>
              </p:cNvPr>
              <p:cNvSpPr/>
              <p:nvPr/>
            </p:nvSpPr>
            <p:spPr>
              <a:xfrm>
                <a:off x="4694816" y="2057182"/>
                <a:ext cx="361789" cy="7358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82" h="21600" extrusionOk="0">
                    <a:moveTo>
                      <a:pt x="183" y="21600"/>
                    </a:moveTo>
                    <a:cubicBezTo>
                      <a:pt x="-1018" y="14315"/>
                      <a:pt x="3721" y="7101"/>
                      <a:pt x="13258" y="1696"/>
                    </a:cubicBezTo>
                    <a:lnTo>
                      <a:pt x="10348" y="0"/>
                    </a:lnTo>
                    <a:lnTo>
                      <a:pt x="19330" y="999"/>
                    </a:lnTo>
                    <a:lnTo>
                      <a:pt x="20582" y="5964"/>
                    </a:lnTo>
                    <a:lnTo>
                      <a:pt x="17674" y="4269"/>
                    </a:lnTo>
                    <a:cubicBezTo>
                      <a:pt x="9688" y="8944"/>
                      <a:pt x="5750" y="15100"/>
                      <a:pt x="6774" y="2131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txBody>
              <a:bodyPr lIns="0" tIns="0" rIns="0" bIns="0"/>
              <a:lstStyle/>
              <a:p>
                <a:pPr defTabSz="228600">
                  <a:defRPr>
                    <a:solidFill>
                      <a:srgbClr val="000000"/>
                    </a:solidFill>
                  </a:defRPr>
                </a:pPr>
                <a:endParaRPr sz="900"/>
              </a:p>
            </p:txBody>
          </p:sp>
          <p:sp>
            <p:nvSpPr>
              <p:cNvPr id="15" name="ïşḻiḍè">
                <a:extLst>
                  <a:ext uri="{FF2B5EF4-FFF2-40B4-BE49-F238E27FC236}">
                    <a16:creationId xmlns:a16="http://schemas.microsoft.com/office/drawing/2014/main" xmlns="" id="{F731B609-B26A-4581-BBF8-3150EF837D59}"/>
                  </a:ext>
                </a:extLst>
              </p:cNvPr>
              <p:cNvSpPr/>
              <p:nvPr/>
            </p:nvSpPr>
            <p:spPr>
              <a:xfrm rot="9893966">
                <a:off x="4999407" y="3600338"/>
                <a:ext cx="566818" cy="5554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4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noFill/>
                <a:miter lim="400000"/>
              </a:ln>
            </p:spPr>
            <p:txBody>
              <a:bodyPr lIns="0" tIns="0" rIns="0" bIns="0"/>
              <a:lstStyle/>
              <a:p>
                <a:pPr>
                  <a:defRPr sz="3200"/>
                </a:pPr>
                <a:endParaRPr sz="1600"/>
              </a:p>
            </p:txBody>
          </p:sp>
          <p:sp>
            <p:nvSpPr>
              <p:cNvPr id="16" name="íṥḷiḋé">
                <a:extLst>
                  <a:ext uri="{FF2B5EF4-FFF2-40B4-BE49-F238E27FC236}">
                    <a16:creationId xmlns:a16="http://schemas.microsoft.com/office/drawing/2014/main" xmlns="" id="{52AEF4E5-B5A2-480E-88E6-2681C06B2082}"/>
                  </a:ext>
                </a:extLst>
              </p:cNvPr>
              <p:cNvSpPr/>
              <p:nvPr/>
            </p:nvSpPr>
            <p:spPr>
              <a:xfrm rot="9893966">
                <a:off x="7107527" y="2972047"/>
                <a:ext cx="351427" cy="3457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4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5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noFill/>
                <a:miter lim="400000"/>
              </a:ln>
            </p:spPr>
            <p:txBody>
              <a:bodyPr lIns="0" tIns="0" rIns="0" bIns="0"/>
              <a:lstStyle/>
              <a:p>
                <a:pPr>
                  <a:defRPr sz="3200"/>
                </a:pPr>
                <a:endParaRPr sz="1600"/>
              </a:p>
            </p:txBody>
          </p:sp>
          <p:sp>
            <p:nvSpPr>
              <p:cNvPr id="17" name="ïśḷîḑè">
                <a:extLst>
                  <a:ext uri="{FF2B5EF4-FFF2-40B4-BE49-F238E27FC236}">
                    <a16:creationId xmlns:a16="http://schemas.microsoft.com/office/drawing/2014/main" xmlns="" id="{6E84A1EB-62B9-4CB0-9202-7B0BD17D07C0}"/>
                  </a:ext>
                </a:extLst>
              </p:cNvPr>
              <p:cNvSpPr/>
              <p:nvPr/>
            </p:nvSpPr>
            <p:spPr>
              <a:xfrm rot="9893966">
                <a:off x="4840700" y="3030841"/>
                <a:ext cx="283409" cy="2777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4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noFill/>
                <a:miter lim="400000"/>
              </a:ln>
            </p:spPr>
            <p:txBody>
              <a:bodyPr lIns="0" tIns="0" rIns="0" bIns="0"/>
              <a:lstStyle/>
              <a:p>
                <a:pPr>
                  <a:defRPr sz="3200"/>
                </a:pPr>
                <a:endParaRPr sz="1600"/>
              </a:p>
            </p:txBody>
          </p:sp>
          <p:sp>
            <p:nvSpPr>
              <p:cNvPr id="18" name="iślîḋé">
                <a:extLst>
                  <a:ext uri="{FF2B5EF4-FFF2-40B4-BE49-F238E27FC236}">
                    <a16:creationId xmlns:a16="http://schemas.microsoft.com/office/drawing/2014/main" xmlns="" id="{192C1AE5-E074-4C0A-99FB-AB0A87CA4170}"/>
                  </a:ext>
                </a:extLst>
              </p:cNvPr>
              <p:cNvSpPr/>
              <p:nvPr/>
            </p:nvSpPr>
            <p:spPr bwMode="auto">
              <a:xfrm>
                <a:off x="5745802" y="2516338"/>
                <a:ext cx="778958" cy="749376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</p:grpSp>
    </p:spTree>
    <p:extLst>
      <p:ext uri="{BB962C8B-B14F-4D97-AF65-F5344CB8AC3E}">
        <p14:creationId xmlns:p14="http://schemas.microsoft.com/office/powerpoint/2010/main" val="1375139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8EF7CA0-9A61-41DB-B93A-953A31D4DE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5592FE9-1ACF-4630-A663-D93DAAB06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63A810B-B7A0-497A-9A03-24BFD2EA8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321aecb5-9162-4721-bd8a-30166462037a" descr="cBkAAB+LCAAAAAAABADtl02PmzAQhv+L297SlcE2hNwgKKsctq02q/ZQ5eAGb+JtIBGYKlWU/147fAQ2bpY9VA3WigsZz9jvOwyPyB68F7+3DIzALKapCDldpjSeChaDAZhGMm7Jm4AnEU+Wt+km32Zg9H1fVzVXvnGx+krXOVOlCRecroufo7P8Ku2OJzzO4zIN3kAZortGyIJFkEfRmjXTpolg6a/6BEvFjvczkcoDJps0pkIeuIeHD6BcAiOCbuBBFUdsJ4sG4KGQVekp5Sn/Wp9qQdn0o6c8EzFLxKnoC5WdY1KVxu953Sm7lmM/78dHT9MR24VHD+XOsxXdsk9yK6W37IAKWWBeu2uplQfLm5bvw+Cvgh/Y7pUWVUXTnO55XJSvNmiqLyXodM81yutRHG/Wm/TlUazSztY/Pz7yBbtnC3lslXS//CHHBnne0EOeNJHm2UqmvptMSOAFIQGVauugG7Nqm65j9iy/S/uPJc3+SxsZE/7iZKN4gYp4kPLlSiQsy8pwJf9VA1bpbD2jInhhtv6bu8uvT0AXP7uauziAV85CBzZZaBvMQvuNhf+KhdjxXEycFgpd6IfY1aLQNhKFtsko7GquzyjEuIlCZDAKUa9RiK4ZhUNEiGtZbRQeLy0KkZEoRCajsKu5PqPQdZooxAajEPcahfiaUWghewgtm7RZGPpo7GtZiI1kITaZhV3N9ZmFTuuzkBjMQtJrFpJrZuHQRh7E7X/IYydw3VCLQtI/FL4MC9JfEnbgfFd3c3n9AfwpbaNwGQAA">
            <a:extLst>
              <a:ext uri="{FF2B5EF4-FFF2-40B4-BE49-F238E27FC236}">
                <a16:creationId xmlns:a16="http://schemas.microsoft.com/office/drawing/2014/main" xmlns="" id="{AC9B9412-EB55-45A1-9232-C123D8CC62B8}"/>
              </a:ext>
            </a:extLst>
          </p:cNvPr>
          <p:cNvGrpSpPr>
            <a:grpSpLocks noChangeAspect="1"/>
          </p:cNvGrpSpPr>
          <p:nvPr/>
        </p:nvGrpSpPr>
        <p:grpSpPr>
          <a:xfrm>
            <a:off x="2222530" y="1750485"/>
            <a:ext cx="7746940" cy="3357031"/>
            <a:chOff x="2222530" y="1750485"/>
            <a:chExt cx="7746940" cy="3357031"/>
          </a:xfrm>
        </p:grpSpPr>
        <p:cxnSp>
          <p:nvCxnSpPr>
            <p:cNvPr id="6" name="ExtraShape">
              <a:extLst>
                <a:ext uri="{FF2B5EF4-FFF2-40B4-BE49-F238E27FC236}">
                  <a16:creationId xmlns:a16="http://schemas.microsoft.com/office/drawing/2014/main" xmlns="" id="{05C4C92C-7BD8-41A5-9824-30A13989E1E5}"/>
                </a:ext>
              </a:extLst>
            </p:cNvPr>
            <p:cNvCxnSpPr/>
            <p:nvPr/>
          </p:nvCxnSpPr>
          <p:spPr>
            <a:xfrm>
              <a:off x="2222530" y="3498693"/>
              <a:ext cx="7746940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ExtraShape">
              <a:extLst>
                <a:ext uri="{FF2B5EF4-FFF2-40B4-BE49-F238E27FC236}">
                  <a16:creationId xmlns:a16="http://schemas.microsoft.com/office/drawing/2014/main" xmlns="" id="{7DE076D2-A3B7-4CC1-954A-FD6E6F5A48C0}"/>
                </a:ext>
              </a:extLst>
            </p:cNvPr>
            <p:cNvSpPr/>
            <p:nvPr/>
          </p:nvSpPr>
          <p:spPr>
            <a:xfrm>
              <a:off x="2909949" y="3007774"/>
              <a:ext cx="981837" cy="9818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ValueBack1">
              <a:extLst>
                <a:ext uri="{FF2B5EF4-FFF2-40B4-BE49-F238E27FC236}">
                  <a16:creationId xmlns:a16="http://schemas.microsoft.com/office/drawing/2014/main" xmlns="" id="{7DB9242C-5732-4F76-8ACB-8A659637B0D4}"/>
                </a:ext>
              </a:extLst>
            </p:cNvPr>
            <p:cNvSpPr/>
            <p:nvPr/>
          </p:nvSpPr>
          <p:spPr>
            <a:xfrm>
              <a:off x="3031885" y="3129710"/>
              <a:ext cx="737963" cy="7379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ValueText1">
              <a:extLst>
                <a:ext uri="{FF2B5EF4-FFF2-40B4-BE49-F238E27FC236}">
                  <a16:creationId xmlns:a16="http://schemas.microsoft.com/office/drawing/2014/main" xmlns="" id="{81771C12-9E22-4DEC-BD40-D84BE3C5A20F}"/>
                </a:ext>
              </a:extLst>
            </p:cNvPr>
            <p:cNvSpPr txBox="1"/>
            <p:nvPr/>
          </p:nvSpPr>
          <p:spPr>
            <a:xfrm>
              <a:off x="3236362" y="3338906"/>
              <a:ext cx="375978" cy="319570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60%</a:t>
              </a:r>
              <a:endParaRPr lang="en-US" sz="6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" name="ValueShape1">
              <a:extLst>
                <a:ext uri="{FF2B5EF4-FFF2-40B4-BE49-F238E27FC236}">
                  <a16:creationId xmlns:a16="http://schemas.microsoft.com/office/drawing/2014/main" xmlns="" id="{0FB6A13F-8F61-4DF8-851B-2BCD32B71AA5}"/>
                </a:ext>
              </a:extLst>
            </p:cNvPr>
            <p:cNvSpPr/>
            <p:nvPr/>
          </p:nvSpPr>
          <p:spPr>
            <a:xfrm>
              <a:off x="2970917" y="3068744"/>
              <a:ext cx="859895" cy="859895"/>
            </a:xfrm>
            <a:prstGeom prst="arc">
              <a:avLst>
                <a:gd name="adj1" fmla="val 16200000"/>
                <a:gd name="adj2" fmla="val 6048000"/>
              </a:avLst>
            </a:prstGeom>
            <a:ln w="666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ExtraShape">
              <a:extLst>
                <a:ext uri="{FF2B5EF4-FFF2-40B4-BE49-F238E27FC236}">
                  <a16:creationId xmlns:a16="http://schemas.microsoft.com/office/drawing/2014/main" xmlns="" id="{7AA205AC-FB3A-49EE-B093-BC72D3B073FD}"/>
                </a:ext>
              </a:extLst>
            </p:cNvPr>
            <p:cNvSpPr/>
            <p:nvPr/>
          </p:nvSpPr>
          <p:spPr>
            <a:xfrm>
              <a:off x="4400131" y="3145940"/>
              <a:ext cx="689294" cy="6892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ValueBack2">
              <a:extLst>
                <a:ext uri="{FF2B5EF4-FFF2-40B4-BE49-F238E27FC236}">
                  <a16:creationId xmlns:a16="http://schemas.microsoft.com/office/drawing/2014/main" xmlns="" id="{79434B34-2272-49C6-82EC-92C3E80022F3}"/>
                </a:ext>
              </a:extLst>
            </p:cNvPr>
            <p:cNvSpPr/>
            <p:nvPr/>
          </p:nvSpPr>
          <p:spPr>
            <a:xfrm>
              <a:off x="4485735" y="3231544"/>
              <a:ext cx="518083" cy="51808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ValueText2">
              <a:extLst>
                <a:ext uri="{FF2B5EF4-FFF2-40B4-BE49-F238E27FC236}">
                  <a16:creationId xmlns:a16="http://schemas.microsoft.com/office/drawing/2014/main" xmlns="" id="{22465784-8DF0-4AF5-B0C3-2FE9782CBAE4}"/>
                </a:ext>
              </a:extLst>
            </p:cNvPr>
            <p:cNvSpPr txBox="1"/>
            <p:nvPr/>
          </p:nvSpPr>
          <p:spPr>
            <a:xfrm>
              <a:off x="4629287" y="3378410"/>
              <a:ext cx="263954" cy="224353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 dirty="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  <a:r>
                <a:rPr lang="en-US" sz="6000" dirty="0">
                  <a:solidFill>
                    <a:schemeClr val="bg1"/>
                  </a:solidFill>
                  <a:latin typeface="Impact" panose="020B0806030902050204" pitchFamily="34" charset="0"/>
                </a:rPr>
                <a:t>0%</a:t>
              </a:r>
            </a:p>
          </p:txBody>
        </p:sp>
        <p:sp>
          <p:nvSpPr>
            <p:cNvPr id="14" name="ValueShape2">
              <a:extLst>
                <a:ext uri="{FF2B5EF4-FFF2-40B4-BE49-F238E27FC236}">
                  <a16:creationId xmlns:a16="http://schemas.microsoft.com/office/drawing/2014/main" xmlns="" id="{D09E7E5C-C5FE-421A-8A41-D67D01D774A9}"/>
                </a:ext>
              </a:extLst>
            </p:cNvPr>
            <p:cNvSpPr/>
            <p:nvPr/>
          </p:nvSpPr>
          <p:spPr>
            <a:xfrm>
              <a:off x="4442933" y="3188744"/>
              <a:ext cx="603685" cy="603685"/>
            </a:xfrm>
            <a:prstGeom prst="arc">
              <a:avLst>
                <a:gd name="adj1" fmla="val 16200000"/>
                <a:gd name="adj2" fmla="val 7560000"/>
              </a:avLst>
            </a:prstGeom>
            <a:ln w="6032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ExtraShape">
              <a:extLst>
                <a:ext uri="{FF2B5EF4-FFF2-40B4-BE49-F238E27FC236}">
                  <a16:creationId xmlns:a16="http://schemas.microsoft.com/office/drawing/2014/main" xmlns="" id="{1E1497C5-DDF8-4490-B747-F2675C927E26}"/>
                </a:ext>
              </a:extLst>
            </p:cNvPr>
            <p:cNvSpPr/>
            <p:nvPr/>
          </p:nvSpPr>
          <p:spPr>
            <a:xfrm>
              <a:off x="5597771" y="3007774"/>
              <a:ext cx="981837" cy="9818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ValueBack3">
              <a:extLst>
                <a:ext uri="{FF2B5EF4-FFF2-40B4-BE49-F238E27FC236}">
                  <a16:creationId xmlns:a16="http://schemas.microsoft.com/office/drawing/2014/main" xmlns="" id="{C235F3FD-FA0B-490C-85A2-DC2613E0B8AC}"/>
                </a:ext>
              </a:extLst>
            </p:cNvPr>
            <p:cNvSpPr/>
            <p:nvPr/>
          </p:nvSpPr>
          <p:spPr>
            <a:xfrm>
              <a:off x="5719707" y="3129710"/>
              <a:ext cx="737963" cy="7379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ValueText3">
              <a:extLst>
                <a:ext uri="{FF2B5EF4-FFF2-40B4-BE49-F238E27FC236}">
                  <a16:creationId xmlns:a16="http://schemas.microsoft.com/office/drawing/2014/main" xmlns="" id="{56522883-77E7-4182-B58A-982C633DB64A}"/>
                </a:ext>
              </a:extLst>
            </p:cNvPr>
            <p:cNvSpPr txBox="1"/>
            <p:nvPr/>
          </p:nvSpPr>
          <p:spPr>
            <a:xfrm>
              <a:off x="5924184" y="3338906"/>
              <a:ext cx="375978" cy="319570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44%</a:t>
              </a:r>
              <a:endParaRPr lang="en-US" sz="6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8" name="ValueShape3">
              <a:extLst>
                <a:ext uri="{FF2B5EF4-FFF2-40B4-BE49-F238E27FC236}">
                  <a16:creationId xmlns:a16="http://schemas.microsoft.com/office/drawing/2014/main" xmlns="" id="{F1443189-8903-4701-A002-DD42977735C1}"/>
                </a:ext>
              </a:extLst>
            </p:cNvPr>
            <p:cNvSpPr/>
            <p:nvPr/>
          </p:nvSpPr>
          <p:spPr>
            <a:xfrm>
              <a:off x="5658739" y="3068744"/>
              <a:ext cx="859895" cy="859895"/>
            </a:xfrm>
            <a:prstGeom prst="arc">
              <a:avLst>
                <a:gd name="adj1" fmla="val 16200000"/>
                <a:gd name="adj2" fmla="val 4104000"/>
              </a:avLst>
            </a:prstGeom>
            <a:ln w="666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ExtraShape">
              <a:extLst>
                <a:ext uri="{FF2B5EF4-FFF2-40B4-BE49-F238E27FC236}">
                  <a16:creationId xmlns:a16="http://schemas.microsoft.com/office/drawing/2014/main" xmlns="" id="{6285CD6A-883A-4954-82BD-C6D2CE7CE606}"/>
                </a:ext>
              </a:extLst>
            </p:cNvPr>
            <p:cNvSpPr/>
            <p:nvPr/>
          </p:nvSpPr>
          <p:spPr>
            <a:xfrm>
              <a:off x="7087953" y="3145940"/>
              <a:ext cx="689294" cy="6892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ValueBack4">
              <a:extLst>
                <a:ext uri="{FF2B5EF4-FFF2-40B4-BE49-F238E27FC236}">
                  <a16:creationId xmlns:a16="http://schemas.microsoft.com/office/drawing/2014/main" xmlns="" id="{F7F8AA08-0DC2-4F34-8339-131D82E2AB80}"/>
                </a:ext>
              </a:extLst>
            </p:cNvPr>
            <p:cNvSpPr/>
            <p:nvPr/>
          </p:nvSpPr>
          <p:spPr>
            <a:xfrm>
              <a:off x="7173557" y="3231544"/>
              <a:ext cx="518083" cy="51808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ValueText4">
              <a:extLst>
                <a:ext uri="{FF2B5EF4-FFF2-40B4-BE49-F238E27FC236}">
                  <a16:creationId xmlns:a16="http://schemas.microsoft.com/office/drawing/2014/main" xmlns="" id="{47AD072B-DA85-48DD-90D9-17631FB99FA1}"/>
                </a:ext>
              </a:extLst>
            </p:cNvPr>
            <p:cNvSpPr txBox="1"/>
            <p:nvPr/>
          </p:nvSpPr>
          <p:spPr>
            <a:xfrm>
              <a:off x="7317109" y="3378410"/>
              <a:ext cx="263954" cy="224353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76%</a:t>
              </a:r>
              <a:endParaRPr lang="en-US" sz="6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2" name="ValueShape4">
              <a:extLst>
                <a:ext uri="{FF2B5EF4-FFF2-40B4-BE49-F238E27FC236}">
                  <a16:creationId xmlns:a16="http://schemas.microsoft.com/office/drawing/2014/main" xmlns="" id="{35589AF4-4F19-4C6A-8EC3-3B119822AA4C}"/>
                </a:ext>
              </a:extLst>
            </p:cNvPr>
            <p:cNvSpPr/>
            <p:nvPr/>
          </p:nvSpPr>
          <p:spPr>
            <a:xfrm>
              <a:off x="7130755" y="3188744"/>
              <a:ext cx="603685" cy="603685"/>
            </a:xfrm>
            <a:prstGeom prst="arc">
              <a:avLst>
                <a:gd name="adj1" fmla="val 16200000"/>
                <a:gd name="adj2" fmla="val 11016000"/>
              </a:avLst>
            </a:prstGeom>
            <a:ln w="6032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ExtraShape">
              <a:extLst>
                <a:ext uri="{FF2B5EF4-FFF2-40B4-BE49-F238E27FC236}">
                  <a16:creationId xmlns:a16="http://schemas.microsoft.com/office/drawing/2014/main" xmlns="" id="{39902E30-2B82-40BB-8EF2-CC1B1D1EBAC1}"/>
                </a:ext>
              </a:extLst>
            </p:cNvPr>
            <p:cNvSpPr/>
            <p:nvPr/>
          </p:nvSpPr>
          <p:spPr>
            <a:xfrm>
              <a:off x="8285593" y="3007774"/>
              <a:ext cx="981837" cy="9818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ValueBack5">
              <a:extLst>
                <a:ext uri="{FF2B5EF4-FFF2-40B4-BE49-F238E27FC236}">
                  <a16:creationId xmlns:a16="http://schemas.microsoft.com/office/drawing/2014/main" xmlns="" id="{AEE9D2B3-1A88-4799-B00D-630AC78CB0B3}"/>
                </a:ext>
              </a:extLst>
            </p:cNvPr>
            <p:cNvSpPr/>
            <p:nvPr/>
          </p:nvSpPr>
          <p:spPr>
            <a:xfrm>
              <a:off x="8407529" y="3129710"/>
              <a:ext cx="737963" cy="7379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ValueText5">
              <a:extLst>
                <a:ext uri="{FF2B5EF4-FFF2-40B4-BE49-F238E27FC236}">
                  <a16:creationId xmlns:a16="http://schemas.microsoft.com/office/drawing/2014/main" xmlns="" id="{2AD3809F-E813-45B2-823E-887E6A5C8963}"/>
                </a:ext>
              </a:extLst>
            </p:cNvPr>
            <p:cNvSpPr txBox="1"/>
            <p:nvPr/>
          </p:nvSpPr>
          <p:spPr>
            <a:xfrm>
              <a:off x="8612006" y="3338906"/>
              <a:ext cx="375978" cy="319570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64%</a:t>
              </a:r>
              <a:endParaRPr lang="en-US" sz="6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6" name="ValueShape5">
              <a:extLst>
                <a:ext uri="{FF2B5EF4-FFF2-40B4-BE49-F238E27FC236}">
                  <a16:creationId xmlns:a16="http://schemas.microsoft.com/office/drawing/2014/main" xmlns="" id="{60B291D2-8E75-4784-A01A-A726CE230385}"/>
                </a:ext>
              </a:extLst>
            </p:cNvPr>
            <p:cNvSpPr/>
            <p:nvPr/>
          </p:nvSpPr>
          <p:spPr>
            <a:xfrm>
              <a:off x="8346561" y="3068744"/>
              <a:ext cx="859895" cy="859895"/>
            </a:xfrm>
            <a:prstGeom prst="arc">
              <a:avLst>
                <a:gd name="adj1" fmla="val 16200000"/>
                <a:gd name="adj2" fmla="val 8424000"/>
              </a:avLst>
            </a:prstGeom>
            <a:ln w="666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ExtraShape">
              <a:extLst>
                <a:ext uri="{FF2B5EF4-FFF2-40B4-BE49-F238E27FC236}">
                  <a16:creationId xmlns:a16="http://schemas.microsoft.com/office/drawing/2014/main" xmlns="" id="{C29DA52D-0D58-4FF7-B5F3-03EF85A43C29}"/>
                </a:ext>
              </a:extLst>
            </p:cNvPr>
            <p:cNvCxnSpPr/>
            <p:nvPr/>
          </p:nvCxnSpPr>
          <p:spPr>
            <a:xfrm flipV="1">
              <a:off x="3400863" y="2463688"/>
              <a:ext cx="0" cy="37217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CustomText1">
              <a:extLst>
                <a:ext uri="{FF2B5EF4-FFF2-40B4-BE49-F238E27FC236}">
                  <a16:creationId xmlns:a16="http://schemas.microsoft.com/office/drawing/2014/main" xmlns="" id="{D2D81582-3F55-4222-8D88-F9E2B3214694}"/>
                </a:ext>
              </a:extLst>
            </p:cNvPr>
            <p:cNvSpPr/>
            <p:nvPr/>
          </p:nvSpPr>
          <p:spPr>
            <a:xfrm>
              <a:off x="2581684" y="2114047"/>
              <a:ext cx="1687981" cy="27809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29" name="CustomText2">
              <a:extLst>
                <a:ext uri="{FF2B5EF4-FFF2-40B4-BE49-F238E27FC236}">
                  <a16:creationId xmlns:a16="http://schemas.microsoft.com/office/drawing/2014/main" xmlns="" id="{2490EB6A-02D8-436D-8F05-384B0ECE5A01}"/>
                </a:ext>
              </a:extLst>
            </p:cNvPr>
            <p:cNvSpPr/>
            <p:nvPr/>
          </p:nvSpPr>
          <p:spPr>
            <a:xfrm>
              <a:off x="2692188" y="1750485"/>
              <a:ext cx="1391686" cy="377143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rPr>
                <a:t>TEXT HERE</a:t>
              </a:r>
            </a:p>
          </p:txBody>
        </p:sp>
        <p:cxnSp>
          <p:nvCxnSpPr>
            <p:cNvPr id="30" name="ExtraShape">
              <a:extLst>
                <a:ext uri="{FF2B5EF4-FFF2-40B4-BE49-F238E27FC236}">
                  <a16:creationId xmlns:a16="http://schemas.microsoft.com/office/drawing/2014/main" xmlns="" id="{E5AAAE45-4180-4CB2-9D75-9D5E5A8A3F93}"/>
                </a:ext>
              </a:extLst>
            </p:cNvPr>
            <p:cNvCxnSpPr/>
            <p:nvPr/>
          </p:nvCxnSpPr>
          <p:spPr>
            <a:xfrm flipV="1">
              <a:off x="6087361" y="2463688"/>
              <a:ext cx="0" cy="37217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CustomText1">
              <a:extLst>
                <a:ext uri="{FF2B5EF4-FFF2-40B4-BE49-F238E27FC236}">
                  <a16:creationId xmlns:a16="http://schemas.microsoft.com/office/drawing/2014/main" xmlns="" id="{37764D29-3807-47C2-909D-E8C0A78F5060}"/>
                </a:ext>
              </a:extLst>
            </p:cNvPr>
            <p:cNvSpPr/>
            <p:nvPr/>
          </p:nvSpPr>
          <p:spPr>
            <a:xfrm>
              <a:off x="5268182" y="2114047"/>
              <a:ext cx="1687981" cy="27809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32" name="CustomText2">
              <a:extLst>
                <a:ext uri="{FF2B5EF4-FFF2-40B4-BE49-F238E27FC236}">
                  <a16:creationId xmlns:a16="http://schemas.microsoft.com/office/drawing/2014/main" xmlns="" id="{8954531C-6896-47E6-8125-C7FD87B55FFB}"/>
                </a:ext>
              </a:extLst>
            </p:cNvPr>
            <p:cNvSpPr/>
            <p:nvPr/>
          </p:nvSpPr>
          <p:spPr>
            <a:xfrm>
              <a:off x="5378686" y="1750485"/>
              <a:ext cx="1391686" cy="377143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rPr>
                <a:t>TEXT HERE</a:t>
              </a:r>
            </a:p>
          </p:txBody>
        </p:sp>
        <p:cxnSp>
          <p:nvCxnSpPr>
            <p:cNvPr id="33" name="ExtraShape">
              <a:extLst>
                <a:ext uri="{FF2B5EF4-FFF2-40B4-BE49-F238E27FC236}">
                  <a16:creationId xmlns:a16="http://schemas.microsoft.com/office/drawing/2014/main" xmlns="" id="{7EEEE436-8F24-475D-A481-B864DC6FE067}"/>
                </a:ext>
              </a:extLst>
            </p:cNvPr>
            <p:cNvCxnSpPr/>
            <p:nvPr/>
          </p:nvCxnSpPr>
          <p:spPr>
            <a:xfrm flipV="1">
              <a:off x="8775183" y="2463688"/>
              <a:ext cx="0" cy="37217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CustomText1">
              <a:extLst>
                <a:ext uri="{FF2B5EF4-FFF2-40B4-BE49-F238E27FC236}">
                  <a16:creationId xmlns:a16="http://schemas.microsoft.com/office/drawing/2014/main" xmlns="" id="{448ECF01-8280-4054-9DF6-592670BB11B9}"/>
                </a:ext>
              </a:extLst>
            </p:cNvPr>
            <p:cNvSpPr/>
            <p:nvPr/>
          </p:nvSpPr>
          <p:spPr>
            <a:xfrm>
              <a:off x="7956004" y="2114047"/>
              <a:ext cx="1687981" cy="27809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35" name="CustomText2">
              <a:extLst>
                <a:ext uri="{FF2B5EF4-FFF2-40B4-BE49-F238E27FC236}">
                  <a16:creationId xmlns:a16="http://schemas.microsoft.com/office/drawing/2014/main" xmlns="" id="{7C428C26-F327-4447-8D47-0720854A1160}"/>
                </a:ext>
              </a:extLst>
            </p:cNvPr>
            <p:cNvSpPr/>
            <p:nvPr/>
          </p:nvSpPr>
          <p:spPr>
            <a:xfrm>
              <a:off x="8066508" y="1750485"/>
              <a:ext cx="1391686" cy="377143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rPr>
                <a:t>TEXT HERE</a:t>
              </a:r>
            </a:p>
          </p:txBody>
        </p:sp>
        <p:cxnSp>
          <p:nvCxnSpPr>
            <p:cNvPr id="36" name="ExtraShape">
              <a:extLst>
                <a:ext uri="{FF2B5EF4-FFF2-40B4-BE49-F238E27FC236}">
                  <a16:creationId xmlns:a16="http://schemas.microsoft.com/office/drawing/2014/main" xmlns="" id="{E17E3C72-83AD-4CE9-82EF-DC080AE52D60}"/>
                </a:ext>
              </a:extLst>
            </p:cNvPr>
            <p:cNvCxnSpPr/>
            <p:nvPr/>
          </p:nvCxnSpPr>
          <p:spPr>
            <a:xfrm flipV="1">
              <a:off x="4719965" y="4093681"/>
              <a:ext cx="0" cy="37217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CustomText1">
              <a:extLst>
                <a:ext uri="{FF2B5EF4-FFF2-40B4-BE49-F238E27FC236}">
                  <a16:creationId xmlns:a16="http://schemas.microsoft.com/office/drawing/2014/main" xmlns="" id="{41E4FF2C-F6CB-45DC-9921-E7AF332EE3D9}"/>
                </a:ext>
              </a:extLst>
            </p:cNvPr>
            <p:cNvSpPr/>
            <p:nvPr/>
          </p:nvSpPr>
          <p:spPr>
            <a:xfrm>
              <a:off x="3900786" y="4829420"/>
              <a:ext cx="1687981" cy="27809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38" name="CustomText2">
              <a:extLst>
                <a:ext uri="{FF2B5EF4-FFF2-40B4-BE49-F238E27FC236}">
                  <a16:creationId xmlns:a16="http://schemas.microsoft.com/office/drawing/2014/main" xmlns="" id="{D31EEC59-562A-4324-A290-6D3CFC6A5777}"/>
                </a:ext>
              </a:extLst>
            </p:cNvPr>
            <p:cNvSpPr/>
            <p:nvPr/>
          </p:nvSpPr>
          <p:spPr>
            <a:xfrm>
              <a:off x="4011290" y="4465858"/>
              <a:ext cx="1391686" cy="377143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rPr>
                <a:t>TEXT HERE</a:t>
              </a:r>
            </a:p>
          </p:txBody>
        </p:sp>
        <p:cxnSp>
          <p:nvCxnSpPr>
            <p:cNvPr id="39" name="ExtraShape">
              <a:extLst>
                <a:ext uri="{FF2B5EF4-FFF2-40B4-BE49-F238E27FC236}">
                  <a16:creationId xmlns:a16="http://schemas.microsoft.com/office/drawing/2014/main" xmlns="" id="{BF95EB38-09C6-4996-AA74-BC0A8A679128}"/>
                </a:ext>
              </a:extLst>
            </p:cNvPr>
            <p:cNvCxnSpPr/>
            <p:nvPr/>
          </p:nvCxnSpPr>
          <p:spPr>
            <a:xfrm flipV="1">
              <a:off x="7420848" y="4093681"/>
              <a:ext cx="0" cy="37217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CustomText1">
              <a:extLst>
                <a:ext uri="{FF2B5EF4-FFF2-40B4-BE49-F238E27FC236}">
                  <a16:creationId xmlns:a16="http://schemas.microsoft.com/office/drawing/2014/main" xmlns="" id="{ECED9756-06FC-4073-A904-FEC4A9AE34EA}"/>
                </a:ext>
              </a:extLst>
            </p:cNvPr>
            <p:cNvSpPr/>
            <p:nvPr/>
          </p:nvSpPr>
          <p:spPr>
            <a:xfrm>
              <a:off x="6601669" y="4829420"/>
              <a:ext cx="1687981" cy="27809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41" name="CustomText2">
              <a:extLst>
                <a:ext uri="{FF2B5EF4-FFF2-40B4-BE49-F238E27FC236}">
                  <a16:creationId xmlns:a16="http://schemas.microsoft.com/office/drawing/2014/main" xmlns="" id="{092711C2-B837-4CBD-A595-950ECD134A96}"/>
                </a:ext>
              </a:extLst>
            </p:cNvPr>
            <p:cNvSpPr/>
            <p:nvPr/>
          </p:nvSpPr>
          <p:spPr>
            <a:xfrm>
              <a:off x="6712173" y="4465858"/>
              <a:ext cx="1391686" cy="377143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4225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027363" y="3921787"/>
            <a:ext cx="6137275" cy="895350"/>
          </a:xfrm>
        </p:spPr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65DA3FD1-5D81-4296-9467-52514004D4DF}"/>
              </a:ext>
            </a:extLst>
          </p:cNvPr>
          <p:cNvSpPr txBox="1"/>
          <p:nvPr/>
        </p:nvSpPr>
        <p:spPr>
          <a:xfrm>
            <a:off x="5492027" y="1971675"/>
            <a:ext cx="1207945" cy="1050263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pc="100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285461B-E30C-4E59-ABEB-94FE4D74BB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01D19DE-D7CD-4D1C-8F1E-9648DD30E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51477C2-211C-483F-A61B-4DB7D6DF5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20750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2816A0E-B3A5-4C7A-9390-A6A107FB9EE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2102028"/>
            <a:ext cx="10728244" cy="3274427"/>
            <a:chOff x="660400" y="2102028"/>
            <a:chExt cx="10728244" cy="3274427"/>
          </a:xfrm>
        </p:grpSpPr>
        <p:sp>
          <p:nvSpPr>
            <p:cNvPr id="6" name="îṩľiďé">
              <a:extLst>
                <a:ext uri="{FF2B5EF4-FFF2-40B4-BE49-F238E27FC236}">
                  <a16:creationId xmlns:a16="http://schemas.microsoft.com/office/drawing/2014/main" xmlns="" id="{4064EDAD-A902-4AF8-9A9B-AEE057DF9674}"/>
                </a:ext>
              </a:extLst>
            </p:cNvPr>
            <p:cNvSpPr/>
            <p:nvPr/>
          </p:nvSpPr>
          <p:spPr bwMode="auto">
            <a:xfrm>
              <a:off x="8922866" y="2496310"/>
              <a:ext cx="2465778" cy="2284480"/>
            </a:xfrm>
            <a:custGeom>
              <a:avLst/>
              <a:gdLst>
                <a:gd name="connsiteX0" fmla="*/ 445285 w 605804"/>
                <a:gd name="connsiteY0" fmla="*/ 326174 h 561262"/>
                <a:gd name="connsiteX1" fmla="*/ 441943 w 605804"/>
                <a:gd name="connsiteY1" fmla="*/ 329512 h 561262"/>
                <a:gd name="connsiteX2" fmla="*/ 441943 w 605804"/>
                <a:gd name="connsiteY2" fmla="*/ 343787 h 561262"/>
                <a:gd name="connsiteX3" fmla="*/ 419754 w 605804"/>
                <a:gd name="connsiteY3" fmla="*/ 353799 h 561262"/>
                <a:gd name="connsiteX4" fmla="*/ 410470 w 605804"/>
                <a:gd name="connsiteY4" fmla="*/ 376603 h 561262"/>
                <a:gd name="connsiteX5" fmla="*/ 419290 w 605804"/>
                <a:gd name="connsiteY5" fmla="*/ 399778 h 561262"/>
                <a:gd name="connsiteX6" fmla="*/ 447420 w 605804"/>
                <a:gd name="connsiteY6" fmla="*/ 415352 h 561262"/>
                <a:gd name="connsiteX7" fmla="*/ 458375 w 605804"/>
                <a:gd name="connsiteY7" fmla="*/ 422397 h 561262"/>
                <a:gd name="connsiteX8" fmla="*/ 461532 w 605804"/>
                <a:gd name="connsiteY8" fmla="*/ 432409 h 561262"/>
                <a:gd name="connsiteX9" fmla="*/ 458561 w 605804"/>
                <a:gd name="connsiteY9" fmla="*/ 441493 h 561262"/>
                <a:gd name="connsiteX10" fmla="*/ 449648 w 605804"/>
                <a:gd name="connsiteY10" fmla="*/ 444923 h 561262"/>
                <a:gd name="connsiteX11" fmla="*/ 438136 w 605804"/>
                <a:gd name="connsiteY11" fmla="*/ 440474 h 561262"/>
                <a:gd name="connsiteX12" fmla="*/ 433773 w 605804"/>
                <a:gd name="connsiteY12" fmla="*/ 429350 h 561262"/>
                <a:gd name="connsiteX13" fmla="*/ 429966 w 605804"/>
                <a:gd name="connsiteY13" fmla="*/ 426012 h 561262"/>
                <a:gd name="connsiteX14" fmla="*/ 410377 w 605804"/>
                <a:gd name="connsiteY14" fmla="*/ 426383 h 561262"/>
                <a:gd name="connsiteX15" fmla="*/ 406571 w 605804"/>
                <a:gd name="connsiteY15" fmla="*/ 430369 h 561262"/>
                <a:gd name="connsiteX16" fmla="*/ 416690 w 605804"/>
                <a:gd name="connsiteY16" fmla="*/ 454471 h 561262"/>
                <a:gd name="connsiteX17" fmla="*/ 441943 w 605804"/>
                <a:gd name="connsiteY17" fmla="*/ 465317 h 561262"/>
                <a:gd name="connsiteX18" fmla="*/ 441943 w 605804"/>
                <a:gd name="connsiteY18" fmla="*/ 478666 h 561262"/>
                <a:gd name="connsiteX19" fmla="*/ 445285 w 605804"/>
                <a:gd name="connsiteY19" fmla="*/ 482003 h 561262"/>
                <a:gd name="connsiteX20" fmla="*/ 457261 w 605804"/>
                <a:gd name="connsiteY20" fmla="*/ 482003 h 561262"/>
                <a:gd name="connsiteX21" fmla="*/ 460603 w 605804"/>
                <a:gd name="connsiteY21" fmla="*/ 478666 h 561262"/>
                <a:gd name="connsiteX22" fmla="*/ 460603 w 605804"/>
                <a:gd name="connsiteY22" fmla="*/ 464854 h 561262"/>
                <a:gd name="connsiteX23" fmla="*/ 480471 w 605804"/>
                <a:gd name="connsiteY23" fmla="*/ 455213 h 561262"/>
                <a:gd name="connsiteX24" fmla="*/ 489477 w 605804"/>
                <a:gd name="connsiteY24" fmla="*/ 432316 h 561262"/>
                <a:gd name="connsiteX25" fmla="*/ 480564 w 605804"/>
                <a:gd name="connsiteY25" fmla="*/ 409326 h 561262"/>
                <a:gd name="connsiteX26" fmla="*/ 452619 w 605804"/>
                <a:gd name="connsiteY26" fmla="*/ 393104 h 561262"/>
                <a:gd name="connsiteX27" fmla="*/ 441479 w 605804"/>
                <a:gd name="connsiteY27" fmla="*/ 385966 h 561262"/>
                <a:gd name="connsiteX28" fmla="*/ 438229 w 605804"/>
                <a:gd name="connsiteY28" fmla="*/ 376789 h 561262"/>
                <a:gd name="connsiteX29" fmla="*/ 441107 w 605804"/>
                <a:gd name="connsiteY29" fmla="*/ 367704 h 561262"/>
                <a:gd name="connsiteX30" fmla="*/ 449741 w 605804"/>
                <a:gd name="connsiteY30" fmla="*/ 364089 h 561262"/>
                <a:gd name="connsiteX31" fmla="*/ 458932 w 605804"/>
                <a:gd name="connsiteY31" fmla="*/ 368446 h 561262"/>
                <a:gd name="connsiteX32" fmla="*/ 462275 w 605804"/>
                <a:gd name="connsiteY32" fmla="*/ 378272 h 561262"/>
                <a:gd name="connsiteX33" fmla="*/ 466081 w 605804"/>
                <a:gd name="connsiteY33" fmla="*/ 381609 h 561262"/>
                <a:gd name="connsiteX34" fmla="*/ 485763 w 605804"/>
                <a:gd name="connsiteY34" fmla="*/ 381424 h 561262"/>
                <a:gd name="connsiteX35" fmla="*/ 489569 w 605804"/>
                <a:gd name="connsiteY35" fmla="*/ 377438 h 561262"/>
                <a:gd name="connsiteX36" fmla="*/ 481307 w 605804"/>
                <a:gd name="connsiteY36" fmla="*/ 355931 h 561262"/>
                <a:gd name="connsiteX37" fmla="*/ 460603 w 605804"/>
                <a:gd name="connsiteY37" fmla="*/ 344344 h 561262"/>
                <a:gd name="connsiteX38" fmla="*/ 460603 w 605804"/>
                <a:gd name="connsiteY38" fmla="*/ 329512 h 561262"/>
                <a:gd name="connsiteX39" fmla="*/ 457261 w 605804"/>
                <a:gd name="connsiteY39" fmla="*/ 326174 h 561262"/>
                <a:gd name="connsiteX40" fmla="*/ 434887 w 605804"/>
                <a:gd name="connsiteY40" fmla="*/ 246823 h 561262"/>
                <a:gd name="connsiteX41" fmla="*/ 461718 w 605804"/>
                <a:gd name="connsiteY41" fmla="*/ 246823 h 561262"/>
                <a:gd name="connsiteX42" fmla="*/ 461718 w 605804"/>
                <a:gd name="connsiteY42" fmla="*/ 278063 h 561262"/>
                <a:gd name="connsiteX43" fmla="*/ 574517 w 605804"/>
                <a:gd name="connsiteY43" fmla="*/ 390694 h 561262"/>
                <a:gd name="connsiteX44" fmla="*/ 605804 w 605804"/>
                <a:gd name="connsiteY44" fmla="*/ 390694 h 561262"/>
                <a:gd name="connsiteX45" fmla="*/ 605804 w 605804"/>
                <a:gd name="connsiteY45" fmla="*/ 417391 h 561262"/>
                <a:gd name="connsiteX46" fmla="*/ 574517 w 605804"/>
                <a:gd name="connsiteY46" fmla="*/ 417391 h 561262"/>
                <a:gd name="connsiteX47" fmla="*/ 461718 w 605804"/>
                <a:gd name="connsiteY47" fmla="*/ 529929 h 561262"/>
                <a:gd name="connsiteX48" fmla="*/ 461718 w 605804"/>
                <a:gd name="connsiteY48" fmla="*/ 561262 h 561262"/>
                <a:gd name="connsiteX49" fmla="*/ 434887 w 605804"/>
                <a:gd name="connsiteY49" fmla="*/ 561262 h 561262"/>
                <a:gd name="connsiteX50" fmla="*/ 434887 w 605804"/>
                <a:gd name="connsiteY50" fmla="*/ 530115 h 561262"/>
                <a:gd name="connsiteX51" fmla="*/ 322087 w 605804"/>
                <a:gd name="connsiteY51" fmla="*/ 417484 h 561262"/>
                <a:gd name="connsiteX52" fmla="*/ 290800 w 605804"/>
                <a:gd name="connsiteY52" fmla="*/ 417484 h 561262"/>
                <a:gd name="connsiteX53" fmla="*/ 290800 w 605804"/>
                <a:gd name="connsiteY53" fmla="*/ 390694 h 561262"/>
                <a:gd name="connsiteX54" fmla="*/ 322087 w 605804"/>
                <a:gd name="connsiteY54" fmla="*/ 390694 h 561262"/>
                <a:gd name="connsiteX55" fmla="*/ 434887 w 605804"/>
                <a:gd name="connsiteY55" fmla="*/ 278063 h 561262"/>
                <a:gd name="connsiteX56" fmla="*/ 229238 w 605804"/>
                <a:gd name="connsiteY56" fmla="*/ 401 h 561262"/>
                <a:gd name="connsiteX57" fmla="*/ 284946 w 605804"/>
                <a:gd name="connsiteY57" fmla="*/ 12174 h 561262"/>
                <a:gd name="connsiteX58" fmla="*/ 312057 w 605804"/>
                <a:gd name="connsiteY58" fmla="*/ 37295 h 561262"/>
                <a:gd name="connsiteX59" fmla="*/ 341954 w 605804"/>
                <a:gd name="connsiteY59" fmla="*/ 131662 h 561262"/>
                <a:gd name="connsiteX60" fmla="*/ 339911 w 605804"/>
                <a:gd name="connsiteY60" fmla="*/ 140098 h 561262"/>
                <a:gd name="connsiteX61" fmla="*/ 347896 w 605804"/>
                <a:gd name="connsiteY61" fmla="*/ 179773 h 561262"/>
                <a:gd name="connsiteX62" fmla="*/ 328677 w 605804"/>
                <a:gd name="connsiteY62" fmla="*/ 213144 h 561262"/>
                <a:gd name="connsiteX63" fmla="*/ 315214 w 605804"/>
                <a:gd name="connsiteY63" fmla="*/ 249945 h 561262"/>
                <a:gd name="connsiteX64" fmla="*/ 315214 w 605804"/>
                <a:gd name="connsiteY64" fmla="*/ 295831 h 561262"/>
                <a:gd name="connsiteX65" fmla="*/ 317628 w 605804"/>
                <a:gd name="connsiteY65" fmla="*/ 299632 h 561262"/>
                <a:gd name="connsiteX66" fmla="*/ 334712 w 605804"/>
                <a:gd name="connsiteY66" fmla="*/ 308438 h 561262"/>
                <a:gd name="connsiteX67" fmla="*/ 303794 w 605804"/>
                <a:gd name="connsiteY67" fmla="*/ 368877 h 561262"/>
                <a:gd name="connsiteX68" fmla="*/ 290795 w 605804"/>
                <a:gd name="connsiteY68" fmla="*/ 368877 h 561262"/>
                <a:gd name="connsiteX69" fmla="*/ 268976 w 605804"/>
                <a:gd name="connsiteY69" fmla="*/ 390662 h 561262"/>
                <a:gd name="connsiteX70" fmla="*/ 268976 w 605804"/>
                <a:gd name="connsiteY70" fmla="*/ 417359 h 561262"/>
                <a:gd name="connsiteX71" fmla="*/ 290795 w 605804"/>
                <a:gd name="connsiteY71" fmla="*/ 439050 h 561262"/>
                <a:gd name="connsiteX72" fmla="*/ 303794 w 605804"/>
                <a:gd name="connsiteY72" fmla="*/ 439050 h 561262"/>
                <a:gd name="connsiteX73" fmla="*/ 328398 w 605804"/>
                <a:gd name="connsiteY73" fmla="*/ 491332 h 561262"/>
                <a:gd name="connsiteX74" fmla="*/ 267769 w 605804"/>
                <a:gd name="connsiteY74" fmla="*/ 491332 h 561262"/>
                <a:gd name="connsiteX75" fmla="*/ 205655 w 605804"/>
                <a:gd name="connsiteY75" fmla="*/ 491332 h 561262"/>
                <a:gd name="connsiteX76" fmla="*/ 0 w 605804"/>
                <a:gd name="connsiteY76" fmla="*/ 491332 h 561262"/>
                <a:gd name="connsiteX77" fmla="*/ 0 w 605804"/>
                <a:gd name="connsiteY77" fmla="*/ 424775 h 561262"/>
                <a:gd name="connsiteX78" fmla="*/ 16991 w 605804"/>
                <a:gd name="connsiteY78" fmla="*/ 388529 h 561262"/>
                <a:gd name="connsiteX79" fmla="*/ 155704 w 605804"/>
                <a:gd name="connsiteY79" fmla="*/ 299632 h 561262"/>
                <a:gd name="connsiteX80" fmla="*/ 157839 w 605804"/>
                <a:gd name="connsiteY80" fmla="*/ 295831 h 561262"/>
                <a:gd name="connsiteX81" fmla="*/ 157839 w 605804"/>
                <a:gd name="connsiteY81" fmla="*/ 249945 h 561262"/>
                <a:gd name="connsiteX82" fmla="*/ 144376 w 605804"/>
                <a:gd name="connsiteY82" fmla="*/ 213144 h 561262"/>
                <a:gd name="connsiteX83" fmla="*/ 125157 w 605804"/>
                <a:gd name="connsiteY83" fmla="*/ 179773 h 561262"/>
                <a:gd name="connsiteX84" fmla="*/ 132678 w 605804"/>
                <a:gd name="connsiteY84" fmla="*/ 140098 h 561262"/>
                <a:gd name="connsiteX85" fmla="*/ 130728 w 605804"/>
                <a:gd name="connsiteY85" fmla="*/ 131662 h 561262"/>
                <a:gd name="connsiteX86" fmla="*/ 130449 w 605804"/>
                <a:gd name="connsiteY86" fmla="*/ 85313 h 561262"/>
                <a:gd name="connsiteX87" fmla="*/ 157561 w 605804"/>
                <a:gd name="connsiteY87" fmla="*/ 37852 h 561262"/>
                <a:gd name="connsiteX88" fmla="*/ 182722 w 605804"/>
                <a:gd name="connsiteY88" fmla="*/ 17087 h 561262"/>
                <a:gd name="connsiteX89" fmla="*/ 207141 w 605804"/>
                <a:gd name="connsiteY89" fmla="*/ 4665 h 561262"/>
                <a:gd name="connsiteX90" fmla="*/ 229238 w 605804"/>
                <a:gd name="connsiteY90" fmla="*/ 401 h 561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605804" h="561262">
                  <a:moveTo>
                    <a:pt x="445285" y="326174"/>
                  </a:moveTo>
                  <a:cubicBezTo>
                    <a:pt x="443428" y="326174"/>
                    <a:pt x="441943" y="327658"/>
                    <a:pt x="441943" y="329512"/>
                  </a:cubicBezTo>
                  <a:lnTo>
                    <a:pt x="441943" y="343787"/>
                  </a:lnTo>
                  <a:cubicBezTo>
                    <a:pt x="432752" y="345085"/>
                    <a:pt x="425510" y="348422"/>
                    <a:pt x="419754" y="353799"/>
                  </a:cubicBezTo>
                  <a:cubicBezTo>
                    <a:pt x="413627" y="359732"/>
                    <a:pt x="410470" y="367333"/>
                    <a:pt x="410470" y="376603"/>
                  </a:cubicBezTo>
                  <a:cubicBezTo>
                    <a:pt x="410470" y="386800"/>
                    <a:pt x="413441" y="394494"/>
                    <a:pt x="419290" y="399778"/>
                  </a:cubicBezTo>
                  <a:cubicBezTo>
                    <a:pt x="425139" y="405155"/>
                    <a:pt x="434516" y="410346"/>
                    <a:pt x="447420" y="415352"/>
                  </a:cubicBezTo>
                  <a:cubicBezTo>
                    <a:pt x="452619" y="417762"/>
                    <a:pt x="456333" y="420080"/>
                    <a:pt x="458375" y="422397"/>
                  </a:cubicBezTo>
                  <a:cubicBezTo>
                    <a:pt x="460511" y="424807"/>
                    <a:pt x="461532" y="428145"/>
                    <a:pt x="461532" y="432409"/>
                  </a:cubicBezTo>
                  <a:cubicBezTo>
                    <a:pt x="461532" y="436117"/>
                    <a:pt x="460511" y="439083"/>
                    <a:pt x="458561" y="441493"/>
                  </a:cubicBezTo>
                  <a:cubicBezTo>
                    <a:pt x="456519" y="443811"/>
                    <a:pt x="453548" y="444923"/>
                    <a:pt x="449648" y="444923"/>
                  </a:cubicBezTo>
                  <a:cubicBezTo>
                    <a:pt x="444914" y="444923"/>
                    <a:pt x="441107" y="443440"/>
                    <a:pt x="438136" y="440474"/>
                  </a:cubicBezTo>
                  <a:cubicBezTo>
                    <a:pt x="435630" y="438156"/>
                    <a:pt x="434237" y="434263"/>
                    <a:pt x="433773" y="429350"/>
                  </a:cubicBezTo>
                  <a:cubicBezTo>
                    <a:pt x="433680" y="427403"/>
                    <a:pt x="431916" y="426012"/>
                    <a:pt x="429966" y="426012"/>
                  </a:cubicBezTo>
                  <a:lnTo>
                    <a:pt x="410377" y="426383"/>
                  </a:lnTo>
                  <a:cubicBezTo>
                    <a:pt x="408242" y="426383"/>
                    <a:pt x="406385" y="428237"/>
                    <a:pt x="406571" y="430369"/>
                  </a:cubicBezTo>
                  <a:cubicBezTo>
                    <a:pt x="407035" y="440752"/>
                    <a:pt x="410470" y="448724"/>
                    <a:pt x="416690" y="454471"/>
                  </a:cubicBezTo>
                  <a:cubicBezTo>
                    <a:pt x="423375" y="460497"/>
                    <a:pt x="431916" y="464112"/>
                    <a:pt x="441943" y="465317"/>
                  </a:cubicBezTo>
                  <a:lnTo>
                    <a:pt x="441943" y="478666"/>
                  </a:lnTo>
                  <a:cubicBezTo>
                    <a:pt x="441943" y="480520"/>
                    <a:pt x="443428" y="482003"/>
                    <a:pt x="445285" y="482003"/>
                  </a:cubicBezTo>
                  <a:lnTo>
                    <a:pt x="457261" y="482003"/>
                  </a:lnTo>
                  <a:cubicBezTo>
                    <a:pt x="459118" y="482003"/>
                    <a:pt x="460603" y="480520"/>
                    <a:pt x="460603" y="478666"/>
                  </a:cubicBezTo>
                  <a:lnTo>
                    <a:pt x="460603" y="464854"/>
                  </a:lnTo>
                  <a:cubicBezTo>
                    <a:pt x="468773" y="463371"/>
                    <a:pt x="475365" y="460126"/>
                    <a:pt x="480471" y="455213"/>
                  </a:cubicBezTo>
                  <a:cubicBezTo>
                    <a:pt x="486506" y="449466"/>
                    <a:pt x="489477" y="441864"/>
                    <a:pt x="489477" y="432316"/>
                  </a:cubicBezTo>
                  <a:cubicBezTo>
                    <a:pt x="489477" y="422397"/>
                    <a:pt x="486506" y="414610"/>
                    <a:pt x="480564" y="409326"/>
                  </a:cubicBezTo>
                  <a:cubicBezTo>
                    <a:pt x="474622" y="403857"/>
                    <a:pt x="465245" y="398573"/>
                    <a:pt x="452619" y="393104"/>
                  </a:cubicBezTo>
                  <a:cubicBezTo>
                    <a:pt x="447142" y="390694"/>
                    <a:pt x="443428" y="388283"/>
                    <a:pt x="441479" y="385966"/>
                  </a:cubicBezTo>
                  <a:cubicBezTo>
                    <a:pt x="439436" y="383648"/>
                    <a:pt x="438508" y="380682"/>
                    <a:pt x="438229" y="376789"/>
                  </a:cubicBezTo>
                  <a:cubicBezTo>
                    <a:pt x="438229" y="373081"/>
                    <a:pt x="439250" y="370022"/>
                    <a:pt x="441107" y="367704"/>
                  </a:cubicBezTo>
                  <a:cubicBezTo>
                    <a:pt x="442964" y="365294"/>
                    <a:pt x="445935" y="364089"/>
                    <a:pt x="449741" y="364089"/>
                  </a:cubicBezTo>
                  <a:cubicBezTo>
                    <a:pt x="453548" y="364089"/>
                    <a:pt x="456519" y="365479"/>
                    <a:pt x="458932" y="368446"/>
                  </a:cubicBezTo>
                  <a:cubicBezTo>
                    <a:pt x="460789" y="370763"/>
                    <a:pt x="461903" y="374008"/>
                    <a:pt x="462275" y="378272"/>
                  </a:cubicBezTo>
                  <a:cubicBezTo>
                    <a:pt x="462367" y="380311"/>
                    <a:pt x="464131" y="381609"/>
                    <a:pt x="466081" y="381609"/>
                  </a:cubicBezTo>
                  <a:lnTo>
                    <a:pt x="485763" y="381424"/>
                  </a:lnTo>
                  <a:cubicBezTo>
                    <a:pt x="487991" y="381424"/>
                    <a:pt x="489755" y="379570"/>
                    <a:pt x="489569" y="377438"/>
                  </a:cubicBezTo>
                  <a:cubicBezTo>
                    <a:pt x="489105" y="368909"/>
                    <a:pt x="486227" y="361771"/>
                    <a:pt x="481307" y="355931"/>
                  </a:cubicBezTo>
                  <a:cubicBezTo>
                    <a:pt x="476108" y="349906"/>
                    <a:pt x="469145" y="346012"/>
                    <a:pt x="460603" y="344344"/>
                  </a:cubicBezTo>
                  <a:lnTo>
                    <a:pt x="460603" y="329512"/>
                  </a:lnTo>
                  <a:cubicBezTo>
                    <a:pt x="460603" y="327658"/>
                    <a:pt x="459118" y="326174"/>
                    <a:pt x="457261" y="326174"/>
                  </a:cubicBezTo>
                  <a:close/>
                  <a:moveTo>
                    <a:pt x="434887" y="246823"/>
                  </a:moveTo>
                  <a:lnTo>
                    <a:pt x="461718" y="246823"/>
                  </a:lnTo>
                  <a:lnTo>
                    <a:pt x="461718" y="278063"/>
                  </a:lnTo>
                  <a:cubicBezTo>
                    <a:pt x="521042" y="284367"/>
                    <a:pt x="568204" y="331458"/>
                    <a:pt x="574517" y="390694"/>
                  </a:cubicBezTo>
                  <a:lnTo>
                    <a:pt x="605804" y="390694"/>
                  </a:lnTo>
                  <a:lnTo>
                    <a:pt x="605804" y="417391"/>
                  </a:lnTo>
                  <a:lnTo>
                    <a:pt x="574517" y="417391"/>
                  </a:lnTo>
                  <a:cubicBezTo>
                    <a:pt x="568204" y="476534"/>
                    <a:pt x="521042" y="523626"/>
                    <a:pt x="461718" y="529929"/>
                  </a:cubicBezTo>
                  <a:lnTo>
                    <a:pt x="461718" y="561262"/>
                  </a:lnTo>
                  <a:lnTo>
                    <a:pt x="434887" y="561262"/>
                  </a:lnTo>
                  <a:lnTo>
                    <a:pt x="434887" y="530115"/>
                  </a:lnTo>
                  <a:cubicBezTo>
                    <a:pt x="375563" y="523811"/>
                    <a:pt x="328400" y="476719"/>
                    <a:pt x="322087" y="417484"/>
                  </a:cubicBezTo>
                  <a:lnTo>
                    <a:pt x="290800" y="417484"/>
                  </a:lnTo>
                  <a:lnTo>
                    <a:pt x="290800" y="390694"/>
                  </a:lnTo>
                  <a:lnTo>
                    <a:pt x="322087" y="390694"/>
                  </a:lnTo>
                  <a:cubicBezTo>
                    <a:pt x="328400" y="331458"/>
                    <a:pt x="375563" y="284367"/>
                    <a:pt x="434887" y="278063"/>
                  </a:cubicBezTo>
                  <a:close/>
                  <a:moveTo>
                    <a:pt x="229238" y="401"/>
                  </a:moveTo>
                  <a:cubicBezTo>
                    <a:pt x="253564" y="-1638"/>
                    <a:pt x="271855" y="4387"/>
                    <a:pt x="284946" y="12174"/>
                  </a:cubicBezTo>
                  <a:cubicBezTo>
                    <a:pt x="304629" y="22927"/>
                    <a:pt x="312057" y="37295"/>
                    <a:pt x="312057" y="37295"/>
                  </a:cubicBezTo>
                  <a:cubicBezTo>
                    <a:pt x="312057" y="37295"/>
                    <a:pt x="357180" y="40447"/>
                    <a:pt x="341954" y="131662"/>
                  </a:cubicBezTo>
                  <a:cubicBezTo>
                    <a:pt x="341396" y="134443"/>
                    <a:pt x="340654" y="137224"/>
                    <a:pt x="339911" y="140098"/>
                  </a:cubicBezTo>
                  <a:cubicBezTo>
                    <a:pt x="348453" y="140098"/>
                    <a:pt x="357273" y="146772"/>
                    <a:pt x="347896" y="179773"/>
                  </a:cubicBezTo>
                  <a:cubicBezTo>
                    <a:pt x="340561" y="205450"/>
                    <a:pt x="333876" y="212773"/>
                    <a:pt x="328677" y="213144"/>
                  </a:cubicBezTo>
                  <a:cubicBezTo>
                    <a:pt x="326820" y="224917"/>
                    <a:pt x="322270" y="237709"/>
                    <a:pt x="315214" y="249945"/>
                  </a:cubicBezTo>
                  <a:lnTo>
                    <a:pt x="315214" y="295831"/>
                  </a:lnTo>
                  <a:cubicBezTo>
                    <a:pt x="315214" y="297407"/>
                    <a:pt x="316142" y="298890"/>
                    <a:pt x="317628" y="299632"/>
                  </a:cubicBezTo>
                  <a:cubicBezTo>
                    <a:pt x="320785" y="301115"/>
                    <a:pt x="326727" y="304267"/>
                    <a:pt x="334712" y="308438"/>
                  </a:cubicBezTo>
                  <a:cubicBezTo>
                    <a:pt x="320135" y="325773"/>
                    <a:pt x="309364" y="346259"/>
                    <a:pt x="303794" y="368877"/>
                  </a:cubicBezTo>
                  <a:lnTo>
                    <a:pt x="290795" y="368877"/>
                  </a:lnTo>
                  <a:cubicBezTo>
                    <a:pt x="278818" y="368877"/>
                    <a:pt x="268976" y="378611"/>
                    <a:pt x="268976" y="390662"/>
                  </a:cubicBezTo>
                  <a:lnTo>
                    <a:pt x="268976" y="417359"/>
                  </a:lnTo>
                  <a:cubicBezTo>
                    <a:pt x="268976" y="429317"/>
                    <a:pt x="278818" y="439050"/>
                    <a:pt x="290795" y="439050"/>
                  </a:cubicBezTo>
                  <a:lnTo>
                    <a:pt x="303794" y="439050"/>
                  </a:lnTo>
                  <a:cubicBezTo>
                    <a:pt x="308529" y="458239"/>
                    <a:pt x="317071" y="475944"/>
                    <a:pt x="328398" y="491332"/>
                  </a:cubicBezTo>
                  <a:lnTo>
                    <a:pt x="267769" y="491332"/>
                  </a:lnTo>
                  <a:lnTo>
                    <a:pt x="205655" y="491332"/>
                  </a:lnTo>
                  <a:lnTo>
                    <a:pt x="0" y="491332"/>
                  </a:lnTo>
                  <a:lnTo>
                    <a:pt x="0" y="424775"/>
                  </a:lnTo>
                  <a:cubicBezTo>
                    <a:pt x="0" y="410777"/>
                    <a:pt x="6221" y="397429"/>
                    <a:pt x="16991" y="388529"/>
                  </a:cubicBezTo>
                  <a:cubicBezTo>
                    <a:pt x="77341" y="338936"/>
                    <a:pt x="142519" y="306121"/>
                    <a:pt x="155704" y="299632"/>
                  </a:cubicBezTo>
                  <a:cubicBezTo>
                    <a:pt x="157189" y="299076"/>
                    <a:pt x="158211" y="297407"/>
                    <a:pt x="157839" y="295831"/>
                  </a:cubicBezTo>
                  <a:lnTo>
                    <a:pt x="157839" y="249945"/>
                  </a:lnTo>
                  <a:cubicBezTo>
                    <a:pt x="150690" y="237709"/>
                    <a:pt x="146233" y="224731"/>
                    <a:pt x="144376" y="213144"/>
                  </a:cubicBezTo>
                  <a:cubicBezTo>
                    <a:pt x="139270" y="212773"/>
                    <a:pt x="132492" y="205450"/>
                    <a:pt x="125157" y="179773"/>
                  </a:cubicBezTo>
                  <a:cubicBezTo>
                    <a:pt x="115965" y="147236"/>
                    <a:pt x="124322" y="140376"/>
                    <a:pt x="132678" y="140098"/>
                  </a:cubicBezTo>
                  <a:cubicBezTo>
                    <a:pt x="131935" y="137224"/>
                    <a:pt x="131192" y="134536"/>
                    <a:pt x="130728" y="131662"/>
                  </a:cubicBezTo>
                  <a:cubicBezTo>
                    <a:pt x="127478" y="115255"/>
                    <a:pt x="126643" y="100052"/>
                    <a:pt x="130449" y="85313"/>
                  </a:cubicBezTo>
                  <a:cubicBezTo>
                    <a:pt x="135092" y="65661"/>
                    <a:pt x="145676" y="49995"/>
                    <a:pt x="157561" y="37852"/>
                  </a:cubicBezTo>
                  <a:cubicBezTo>
                    <a:pt x="165174" y="29879"/>
                    <a:pt x="173716" y="22834"/>
                    <a:pt x="182722" y="17087"/>
                  </a:cubicBezTo>
                  <a:cubicBezTo>
                    <a:pt x="190150" y="12081"/>
                    <a:pt x="198227" y="7632"/>
                    <a:pt x="207141" y="4665"/>
                  </a:cubicBezTo>
                  <a:cubicBezTo>
                    <a:pt x="214011" y="2255"/>
                    <a:pt x="221439" y="772"/>
                    <a:pt x="229238" y="4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C356B647-E262-4C18-A2CD-5156325586B7}"/>
                </a:ext>
              </a:extLst>
            </p:cNvPr>
            <p:cNvCxnSpPr/>
            <p:nvPr/>
          </p:nvCxnSpPr>
          <p:spPr>
            <a:xfrm>
              <a:off x="673100" y="3673077"/>
              <a:ext cx="7891780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ïṣḻíḍè">
              <a:extLst>
                <a:ext uri="{FF2B5EF4-FFF2-40B4-BE49-F238E27FC236}">
                  <a16:creationId xmlns:a16="http://schemas.microsoft.com/office/drawing/2014/main" xmlns="" id="{ABA86A3B-6F4C-480B-8352-60D8E2AABCF7}"/>
                </a:ext>
              </a:extLst>
            </p:cNvPr>
            <p:cNvGrpSpPr/>
            <p:nvPr/>
          </p:nvGrpSpPr>
          <p:grpSpPr>
            <a:xfrm>
              <a:off x="660400" y="2817130"/>
              <a:ext cx="2272396" cy="2534343"/>
              <a:chOff x="1334404" y="2841915"/>
              <a:chExt cx="2272396" cy="2534343"/>
            </a:xfrm>
          </p:grpSpPr>
          <p:sp>
            <p:nvSpPr>
              <p:cNvPr id="20" name="íṧḷiḑé">
                <a:extLst>
                  <a:ext uri="{FF2B5EF4-FFF2-40B4-BE49-F238E27FC236}">
                    <a16:creationId xmlns:a16="http://schemas.microsoft.com/office/drawing/2014/main" xmlns="" id="{4D5B9CF6-5EA9-42DD-8F17-EED8B0DBBC1D}"/>
                  </a:ext>
                </a:extLst>
              </p:cNvPr>
              <p:cNvSpPr/>
              <p:nvPr/>
            </p:nvSpPr>
            <p:spPr>
              <a:xfrm>
                <a:off x="2369703" y="3569762"/>
                <a:ext cx="201798" cy="201798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/>
              </a:p>
            </p:txBody>
          </p:sp>
          <p:grpSp>
            <p:nvGrpSpPr>
              <p:cNvPr id="21" name="îśḷídè">
                <a:extLst>
                  <a:ext uri="{FF2B5EF4-FFF2-40B4-BE49-F238E27FC236}">
                    <a16:creationId xmlns:a16="http://schemas.microsoft.com/office/drawing/2014/main" xmlns="" id="{9EFE604B-3DC7-4C87-B9B0-C20C97902484}"/>
                  </a:ext>
                </a:extLst>
              </p:cNvPr>
              <p:cNvGrpSpPr/>
              <p:nvPr/>
            </p:nvGrpSpPr>
            <p:grpSpPr>
              <a:xfrm>
                <a:off x="1334404" y="4067497"/>
                <a:ext cx="2272396" cy="1308761"/>
                <a:chOff x="7904480" y="3920238"/>
                <a:chExt cx="2537460" cy="1308761"/>
              </a:xfrm>
            </p:grpSpPr>
            <p:sp>
              <p:nvSpPr>
                <p:cNvPr id="23" name="i$ļîḋê">
                  <a:extLst>
                    <a:ext uri="{FF2B5EF4-FFF2-40B4-BE49-F238E27FC236}">
                      <a16:creationId xmlns:a16="http://schemas.microsoft.com/office/drawing/2014/main" xmlns="" id="{31FF9E10-2E50-4C35-8D6A-CD2C4399430A}"/>
                    </a:ext>
                  </a:extLst>
                </p:cNvPr>
                <p:cNvSpPr txBox="1"/>
                <p:nvPr/>
              </p:nvSpPr>
              <p:spPr bwMode="auto">
                <a:xfrm>
                  <a:off x="7904480" y="3920238"/>
                  <a:ext cx="2537460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24" name="îṡḻîḑe">
                  <a:extLst>
                    <a:ext uri="{FF2B5EF4-FFF2-40B4-BE49-F238E27FC236}">
                      <a16:creationId xmlns:a16="http://schemas.microsoft.com/office/drawing/2014/main" xmlns="" id="{6987B6D3-A240-4E55-9F01-F769AF3DBEB8}"/>
                    </a:ext>
                  </a:extLst>
                </p:cNvPr>
                <p:cNvSpPr/>
                <p:nvPr/>
              </p:nvSpPr>
              <p:spPr bwMode="auto">
                <a:xfrm>
                  <a:off x="7904480" y="4362044"/>
                  <a:ext cx="2537460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sp>
            <p:nvSpPr>
              <p:cNvPr id="22" name="îṩḻiḍè">
                <a:extLst>
                  <a:ext uri="{FF2B5EF4-FFF2-40B4-BE49-F238E27FC236}">
                    <a16:creationId xmlns:a16="http://schemas.microsoft.com/office/drawing/2014/main" xmlns="" id="{F55B8E4A-B077-4BF7-9FD5-0BA8EC15E69D}"/>
                  </a:ext>
                </a:extLst>
              </p:cNvPr>
              <p:cNvSpPr/>
              <p:nvPr/>
            </p:nvSpPr>
            <p:spPr bwMode="auto">
              <a:xfrm>
                <a:off x="2211070" y="2841915"/>
                <a:ext cx="519064" cy="419137"/>
              </a:xfrm>
              <a:custGeom>
                <a:avLst/>
                <a:gdLst>
                  <a:gd name="connsiteX0" fmla="*/ 499361 w 608838"/>
                  <a:gd name="connsiteY0" fmla="*/ 285654 h 491629"/>
                  <a:gd name="connsiteX1" fmla="*/ 499361 w 608838"/>
                  <a:gd name="connsiteY1" fmla="*/ 344437 h 491629"/>
                  <a:gd name="connsiteX2" fmla="*/ 558245 w 608838"/>
                  <a:gd name="connsiteY2" fmla="*/ 344437 h 491629"/>
                  <a:gd name="connsiteX3" fmla="*/ 558245 w 608838"/>
                  <a:gd name="connsiteY3" fmla="*/ 285654 h 491629"/>
                  <a:gd name="connsiteX4" fmla="*/ 50593 w 608838"/>
                  <a:gd name="connsiteY4" fmla="*/ 285654 h 491629"/>
                  <a:gd name="connsiteX5" fmla="*/ 50593 w 608838"/>
                  <a:gd name="connsiteY5" fmla="*/ 344437 h 491629"/>
                  <a:gd name="connsiteX6" fmla="*/ 109477 w 608838"/>
                  <a:gd name="connsiteY6" fmla="*/ 344437 h 491629"/>
                  <a:gd name="connsiteX7" fmla="*/ 109477 w 608838"/>
                  <a:gd name="connsiteY7" fmla="*/ 285654 h 491629"/>
                  <a:gd name="connsiteX8" fmla="*/ 324062 w 608838"/>
                  <a:gd name="connsiteY8" fmla="*/ 265425 h 491629"/>
                  <a:gd name="connsiteX9" fmla="*/ 324062 w 608838"/>
                  <a:gd name="connsiteY9" fmla="*/ 329947 h 491629"/>
                  <a:gd name="connsiteX10" fmla="*/ 388693 w 608838"/>
                  <a:gd name="connsiteY10" fmla="*/ 329947 h 491629"/>
                  <a:gd name="connsiteX11" fmla="*/ 388693 w 608838"/>
                  <a:gd name="connsiteY11" fmla="*/ 265425 h 491629"/>
                  <a:gd name="connsiteX12" fmla="*/ 220144 w 608838"/>
                  <a:gd name="connsiteY12" fmla="*/ 265425 h 491629"/>
                  <a:gd name="connsiteX13" fmla="*/ 220144 w 608838"/>
                  <a:gd name="connsiteY13" fmla="*/ 329947 h 491629"/>
                  <a:gd name="connsiteX14" fmla="*/ 284775 w 608838"/>
                  <a:gd name="connsiteY14" fmla="*/ 329947 h 491629"/>
                  <a:gd name="connsiteX15" fmla="*/ 284775 w 608838"/>
                  <a:gd name="connsiteY15" fmla="*/ 265425 h 491629"/>
                  <a:gd name="connsiteX16" fmla="*/ 499361 w 608838"/>
                  <a:gd name="connsiteY16" fmla="*/ 191225 h 491629"/>
                  <a:gd name="connsiteX17" fmla="*/ 499361 w 608838"/>
                  <a:gd name="connsiteY17" fmla="*/ 250008 h 491629"/>
                  <a:gd name="connsiteX18" fmla="*/ 558245 w 608838"/>
                  <a:gd name="connsiteY18" fmla="*/ 250008 h 491629"/>
                  <a:gd name="connsiteX19" fmla="*/ 558245 w 608838"/>
                  <a:gd name="connsiteY19" fmla="*/ 191225 h 491629"/>
                  <a:gd name="connsiteX20" fmla="*/ 50593 w 608838"/>
                  <a:gd name="connsiteY20" fmla="*/ 191225 h 491629"/>
                  <a:gd name="connsiteX21" fmla="*/ 50593 w 608838"/>
                  <a:gd name="connsiteY21" fmla="*/ 250008 h 491629"/>
                  <a:gd name="connsiteX22" fmla="*/ 109477 w 608838"/>
                  <a:gd name="connsiteY22" fmla="*/ 250008 h 491629"/>
                  <a:gd name="connsiteX23" fmla="*/ 109477 w 608838"/>
                  <a:gd name="connsiteY23" fmla="*/ 191225 h 491629"/>
                  <a:gd name="connsiteX24" fmla="*/ 324062 w 608838"/>
                  <a:gd name="connsiteY24" fmla="*/ 161682 h 491629"/>
                  <a:gd name="connsiteX25" fmla="*/ 324062 w 608838"/>
                  <a:gd name="connsiteY25" fmla="*/ 226204 h 491629"/>
                  <a:gd name="connsiteX26" fmla="*/ 388693 w 608838"/>
                  <a:gd name="connsiteY26" fmla="*/ 226204 h 491629"/>
                  <a:gd name="connsiteX27" fmla="*/ 388693 w 608838"/>
                  <a:gd name="connsiteY27" fmla="*/ 161682 h 491629"/>
                  <a:gd name="connsiteX28" fmla="*/ 220144 w 608838"/>
                  <a:gd name="connsiteY28" fmla="*/ 161682 h 491629"/>
                  <a:gd name="connsiteX29" fmla="*/ 220144 w 608838"/>
                  <a:gd name="connsiteY29" fmla="*/ 226204 h 491629"/>
                  <a:gd name="connsiteX30" fmla="*/ 284775 w 608838"/>
                  <a:gd name="connsiteY30" fmla="*/ 226204 h 491629"/>
                  <a:gd name="connsiteX31" fmla="*/ 284775 w 608838"/>
                  <a:gd name="connsiteY31" fmla="*/ 161682 h 491629"/>
                  <a:gd name="connsiteX32" fmla="*/ 499361 w 608838"/>
                  <a:gd name="connsiteY32" fmla="*/ 96797 h 491629"/>
                  <a:gd name="connsiteX33" fmla="*/ 499361 w 608838"/>
                  <a:gd name="connsiteY33" fmla="*/ 155579 h 491629"/>
                  <a:gd name="connsiteX34" fmla="*/ 558245 w 608838"/>
                  <a:gd name="connsiteY34" fmla="*/ 155579 h 491629"/>
                  <a:gd name="connsiteX35" fmla="*/ 558245 w 608838"/>
                  <a:gd name="connsiteY35" fmla="*/ 96797 h 491629"/>
                  <a:gd name="connsiteX36" fmla="*/ 50593 w 608838"/>
                  <a:gd name="connsiteY36" fmla="*/ 96797 h 491629"/>
                  <a:gd name="connsiteX37" fmla="*/ 50593 w 608838"/>
                  <a:gd name="connsiteY37" fmla="*/ 155579 h 491629"/>
                  <a:gd name="connsiteX38" fmla="*/ 109477 w 608838"/>
                  <a:gd name="connsiteY38" fmla="*/ 155579 h 491629"/>
                  <a:gd name="connsiteX39" fmla="*/ 109477 w 608838"/>
                  <a:gd name="connsiteY39" fmla="*/ 96797 h 491629"/>
                  <a:gd name="connsiteX40" fmla="*/ 324062 w 608838"/>
                  <a:gd name="connsiteY40" fmla="*/ 57938 h 491629"/>
                  <a:gd name="connsiteX41" fmla="*/ 324062 w 608838"/>
                  <a:gd name="connsiteY41" fmla="*/ 122461 h 491629"/>
                  <a:gd name="connsiteX42" fmla="*/ 388693 w 608838"/>
                  <a:gd name="connsiteY42" fmla="*/ 122461 h 491629"/>
                  <a:gd name="connsiteX43" fmla="*/ 388693 w 608838"/>
                  <a:gd name="connsiteY43" fmla="*/ 57938 h 491629"/>
                  <a:gd name="connsiteX44" fmla="*/ 220144 w 608838"/>
                  <a:gd name="connsiteY44" fmla="*/ 57938 h 491629"/>
                  <a:gd name="connsiteX45" fmla="*/ 220144 w 608838"/>
                  <a:gd name="connsiteY45" fmla="*/ 122461 h 491629"/>
                  <a:gd name="connsiteX46" fmla="*/ 284775 w 608838"/>
                  <a:gd name="connsiteY46" fmla="*/ 122461 h 491629"/>
                  <a:gd name="connsiteX47" fmla="*/ 284775 w 608838"/>
                  <a:gd name="connsiteY47" fmla="*/ 57938 h 491629"/>
                  <a:gd name="connsiteX48" fmla="*/ 469401 w 608838"/>
                  <a:gd name="connsiteY48" fmla="*/ 44033 h 491629"/>
                  <a:gd name="connsiteX49" fmla="*/ 608838 w 608838"/>
                  <a:gd name="connsiteY49" fmla="*/ 44033 h 491629"/>
                  <a:gd name="connsiteX50" fmla="*/ 608838 w 608838"/>
                  <a:gd name="connsiteY50" fmla="*/ 491629 h 491629"/>
                  <a:gd name="connsiteX51" fmla="*/ 510950 w 608838"/>
                  <a:gd name="connsiteY51" fmla="*/ 491629 h 491629"/>
                  <a:gd name="connsiteX52" fmla="*/ 510950 w 608838"/>
                  <a:gd name="connsiteY52" fmla="*/ 391651 h 491629"/>
                  <a:gd name="connsiteX53" fmla="*/ 469401 w 608838"/>
                  <a:gd name="connsiteY53" fmla="*/ 391651 h 491629"/>
                  <a:gd name="connsiteX54" fmla="*/ 0 w 608838"/>
                  <a:gd name="connsiteY54" fmla="*/ 44033 h 491629"/>
                  <a:gd name="connsiteX55" fmla="*/ 139437 w 608838"/>
                  <a:gd name="connsiteY55" fmla="*/ 44033 h 491629"/>
                  <a:gd name="connsiteX56" fmla="*/ 139437 w 608838"/>
                  <a:gd name="connsiteY56" fmla="*/ 391651 h 491629"/>
                  <a:gd name="connsiteX57" fmla="*/ 97889 w 608838"/>
                  <a:gd name="connsiteY57" fmla="*/ 391651 h 491629"/>
                  <a:gd name="connsiteX58" fmla="*/ 97889 w 608838"/>
                  <a:gd name="connsiteY58" fmla="*/ 491629 h 491629"/>
                  <a:gd name="connsiteX59" fmla="*/ 0 w 608838"/>
                  <a:gd name="connsiteY59" fmla="*/ 491629 h 491629"/>
                  <a:gd name="connsiteX60" fmla="*/ 164558 w 608838"/>
                  <a:gd name="connsiteY60" fmla="*/ 0 h 491629"/>
                  <a:gd name="connsiteX61" fmla="*/ 444279 w 608838"/>
                  <a:gd name="connsiteY61" fmla="*/ 0 h 491629"/>
                  <a:gd name="connsiteX62" fmla="*/ 444279 w 608838"/>
                  <a:gd name="connsiteY62" fmla="*/ 491629 h 491629"/>
                  <a:gd name="connsiteX63" fmla="*/ 336781 w 608838"/>
                  <a:gd name="connsiteY63" fmla="*/ 491629 h 491629"/>
                  <a:gd name="connsiteX64" fmla="*/ 336781 w 608838"/>
                  <a:gd name="connsiteY64" fmla="*/ 381866 h 491629"/>
                  <a:gd name="connsiteX65" fmla="*/ 272056 w 608838"/>
                  <a:gd name="connsiteY65" fmla="*/ 381866 h 491629"/>
                  <a:gd name="connsiteX66" fmla="*/ 272056 w 608838"/>
                  <a:gd name="connsiteY66" fmla="*/ 491629 h 491629"/>
                  <a:gd name="connsiteX67" fmla="*/ 164558 w 608838"/>
                  <a:gd name="connsiteY67" fmla="*/ 491629 h 491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608838" h="491629">
                    <a:moveTo>
                      <a:pt x="499361" y="285654"/>
                    </a:moveTo>
                    <a:lnTo>
                      <a:pt x="499361" y="344437"/>
                    </a:lnTo>
                    <a:lnTo>
                      <a:pt x="558245" y="344437"/>
                    </a:lnTo>
                    <a:lnTo>
                      <a:pt x="558245" y="285654"/>
                    </a:lnTo>
                    <a:close/>
                    <a:moveTo>
                      <a:pt x="50593" y="285654"/>
                    </a:moveTo>
                    <a:lnTo>
                      <a:pt x="50593" y="344437"/>
                    </a:lnTo>
                    <a:lnTo>
                      <a:pt x="109477" y="344437"/>
                    </a:lnTo>
                    <a:lnTo>
                      <a:pt x="109477" y="285654"/>
                    </a:lnTo>
                    <a:close/>
                    <a:moveTo>
                      <a:pt x="324062" y="265425"/>
                    </a:moveTo>
                    <a:lnTo>
                      <a:pt x="324062" y="329947"/>
                    </a:lnTo>
                    <a:lnTo>
                      <a:pt x="388693" y="329947"/>
                    </a:lnTo>
                    <a:lnTo>
                      <a:pt x="388693" y="265425"/>
                    </a:lnTo>
                    <a:close/>
                    <a:moveTo>
                      <a:pt x="220144" y="265425"/>
                    </a:moveTo>
                    <a:lnTo>
                      <a:pt x="220144" y="329947"/>
                    </a:lnTo>
                    <a:lnTo>
                      <a:pt x="284775" y="329947"/>
                    </a:lnTo>
                    <a:lnTo>
                      <a:pt x="284775" y="265425"/>
                    </a:lnTo>
                    <a:close/>
                    <a:moveTo>
                      <a:pt x="499361" y="191225"/>
                    </a:moveTo>
                    <a:lnTo>
                      <a:pt x="499361" y="250008"/>
                    </a:lnTo>
                    <a:lnTo>
                      <a:pt x="558245" y="250008"/>
                    </a:lnTo>
                    <a:lnTo>
                      <a:pt x="558245" y="191225"/>
                    </a:lnTo>
                    <a:close/>
                    <a:moveTo>
                      <a:pt x="50593" y="191225"/>
                    </a:moveTo>
                    <a:lnTo>
                      <a:pt x="50593" y="250008"/>
                    </a:lnTo>
                    <a:lnTo>
                      <a:pt x="109477" y="250008"/>
                    </a:lnTo>
                    <a:lnTo>
                      <a:pt x="109477" y="191225"/>
                    </a:lnTo>
                    <a:close/>
                    <a:moveTo>
                      <a:pt x="324062" y="161682"/>
                    </a:moveTo>
                    <a:lnTo>
                      <a:pt x="324062" y="226204"/>
                    </a:lnTo>
                    <a:lnTo>
                      <a:pt x="388693" y="226204"/>
                    </a:lnTo>
                    <a:lnTo>
                      <a:pt x="388693" y="161682"/>
                    </a:lnTo>
                    <a:close/>
                    <a:moveTo>
                      <a:pt x="220144" y="161682"/>
                    </a:moveTo>
                    <a:lnTo>
                      <a:pt x="220144" y="226204"/>
                    </a:lnTo>
                    <a:lnTo>
                      <a:pt x="284775" y="226204"/>
                    </a:lnTo>
                    <a:lnTo>
                      <a:pt x="284775" y="161682"/>
                    </a:lnTo>
                    <a:close/>
                    <a:moveTo>
                      <a:pt x="499361" y="96797"/>
                    </a:moveTo>
                    <a:lnTo>
                      <a:pt x="499361" y="155579"/>
                    </a:lnTo>
                    <a:lnTo>
                      <a:pt x="558245" y="155579"/>
                    </a:lnTo>
                    <a:lnTo>
                      <a:pt x="558245" y="96797"/>
                    </a:lnTo>
                    <a:close/>
                    <a:moveTo>
                      <a:pt x="50593" y="96797"/>
                    </a:moveTo>
                    <a:lnTo>
                      <a:pt x="50593" y="155579"/>
                    </a:lnTo>
                    <a:lnTo>
                      <a:pt x="109477" y="155579"/>
                    </a:lnTo>
                    <a:lnTo>
                      <a:pt x="109477" y="96797"/>
                    </a:lnTo>
                    <a:close/>
                    <a:moveTo>
                      <a:pt x="324062" y="57938"/>
                    </a:moveTo>
                    <a:lnTo>
                      <a:pt x="324062" y="122461"/>
                    </a:lnTo>
                    <a:lnTo>
                      <a:pt x="388693" y="122461"/>
                    </a:lnTo>
                    <a:lnTo>
                      <a:pt x="388693" y="57938"/>
                    </a:lnTo>
                    <a:close/>
                    <a:moveTo>
                      <a:pt x="220144" y="57938"/>
                    </a:moveTo>
                    <a:lnTo>
                      <a:pt x="220144" y="122461"/>
                    </a:lnTo>
                    <a:lnTo>
                      <a:pt x="284775" y="122461"/>
                    </a:lnTo>
                    <a:lnTo>
                      <a:pt x="284775" y="57938"/>
                    </a:lnTo>
                    <a:close/>
                    <a:moveTo>
                      <a:pt x="469401" y="44033"/>
                    </a:moveTo>
                    <a:lnTo>
                      <a:pt x="608838" y="44033"/>
                    </a:lnTo>
                    <a:lnTo>
                      <a:pt x="608838" y="491629"/>
                    </a:lnTo>
                    <a:lnTo>
                      <a:pt x="510950" y="491629"/>
                    </a:lnTo>
                    <a:lnTo>
                      <a:pt x="510950" y="391651"/>
                    </a:lnTo>
                    <a:lnTo>
                      <a:pt x="469401" y="391651"/>
                    </a:lnTo>
                    <a:close/>
                    <a:moveTo>
                      <a:pt x="0" y="44033"/>
                    </a:moveTo>
                    <a:lnTo>
                      <a:pt x="139437" y="44033"/>
                    </a:lnTo>
                    <a:lnTo>
                      <a:pt x="139437" y="391651"/>
                    </a:lnTo>
                    <a:lnTo>
                      <a:pt x="97889" y="391651"/>
                    </a:lnTo>
                    <a:lnTo>
                      <a:pt x="97889" y="491629"/>
                    </a:lnTo>
                    <a:lnTo>
                      <a:pt x="0" y="491629"/>
                    </a:lnTo>
                    <a:close/>
                    <a:moveTo>
                      <a:pt x="164558" y="0"/>
                    </a:moveTo>
                    <a:lnTo>
                      <a:pt x="444279" y="0"/>
                    </a:lnTo>
                    <a:lnTo>
                      <a:pt x="444279" y="491629"/>
                    </a:lnTo>
                    <a:lnTo>
                      <a:pt x="336781" y="491629"/>
                    </a:lnTo>
                    <a:lnTo>
                      <a:pt x="336781" y="381866"/>
                    </a:lnTo>
                    <a:lnTo>
                      <a:pt x="272056" y="381866"/>
                    </a:lnTo>
                    <a:lnTo>
                      <a:pt x="272056" y="491629"/>
                    </a:lnTo>
                    <a:lnTo>
                      <a:pt x="164558" y="491629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9" name="ïṩḻîḋe">
              <a:extLst>
                <a:ext uri="{FF2B5EF4-FFF2-40B4-BE49-F238E27FC236}">
                  <a16:creationId xmlns:a16="http://schemas.microsoft.com/office/drawing/2014/main" xmlns="" id="{9DF3A06E-56EC-462B-A033-85FADCE76751}"/>
                </a:ext>
              </a:extLst>
            </p:cNvPr>
            <p:cNvSpPr/>
            <p:nvPr/>
          </p:nvSpPr>
          <p:spPr>
            <a:xfrm>
              <a:off x="4466060" y="3569762"/>
              <a:ext cx="201798" cy="20179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grpSp>
          <p:nvGrpSpPr>
            <p:cNvPr id="10" name="íşḻïḍê">
              <a:extLst>
                <a:ext uri="{FF2B5EF4-FFF2-40B4-BE49-F238E27FC236}">
                  <a16:creationId xmlns:a16="http://schemas.microsoft.com/office/drawing/2014/main" xmlns="" id="{F7E517CD-4C60-49AE-BE86-43AFEB82EC88}"/>
                </a:ext>
              </a:extLst>
            </p:cNvPr>
            <p:cNvGrpSpPr/>
            <p:nvPr/>
          </p:nvGrpSpPr>
          <p:grpSpPr>
            <a:xfrm>
              <a:off x="3430761" y="2102028"/>
              <a:ext cx="2272396" cy="1308761"/>
              <a:chOff x="7904480" y="3920238"/>
              <a:chExt cx="2537460" cy="1308761"/>
            </a:xfrm>
          </p:grpSpPr>
          <p:sp>
            <p:nvSpPr>
              <p:cNvPr id="18" name="iṡľiḍè">
                <a:extLst>
                  <a:ext uri="{FF2B5EF4-FFF2-40B4-BE49-F238E27FC236}">
                    <a16:creationId xmlns:a16="http://schemas.microsoft.com/office/drawing/2014/main" xmlns="" id="{88EA16AD-9CD0-4525-80CB-DF5344A44788}"/>
                  </a:ext>
                </a:extLst>
              </p:cNvPr>
              <p:cNvSpPr txBox="1"/>
              <p:nvPr/>
            </p:nvSpPr>
            <p:spPr bwMode="auto">
              <a:xfrm>
                <a:off x="7904480" y="3920238"/>
                <a:ext cx="253746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19" name="isliḑé">
                <a:extLst>
                  <a:ext uri="{FF2B5EF4-FFF2-40B4-BE49-F238E27FC236}">
                    <a16:creationId xmlns:a16="http://schemas.microsoft.com/office/drawing/2014/main" xmlns="" id="{DBC3E14E-9951-440D-A9AC-7235DB5C45DA}"/>
                  </a:ext>
                </a:extLst>
              </p:cNvPr>
              <p:cNvSpPr/>
              <p:nvPr/>
            </p:nvSpPr>
            <p:spPr bwMode="auto">
              <a:xfrm>
                <a:off x="7904480" y="4362044"/>
                <a:ext cx="2537460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sp>
          <p:nvSpPr>
            <p:cNvPr id="11" name="îsḻîḓé">
              <a:extLst>
                <a:ext uri="{FF2B5EF4-FFF2-40B4-BE49-F238E27FC236}">
                  <a16:creationId xmlns:a16="http://schemas.microsoft.com/office/drawing/2014/main" xmlns="" id="{E731736B-1923-48B3-A633-7B9D45C5CEB9}"/>
                </a:ext>
              </a:extLst>
            </p:cNvPr>
            <p:cNvSpPr/>
            <p:nvPr/>
          </p:nvSpPr>
          <p:spPr bwMode="auto">
            <a:xfrm>
              <a:off x="4312951" y="3930140"/>
              <a:ext cx="508016" cy="519064"/>
            </a:xfrm>
            <a:custGeom>
              <a:avLst/>
              <a:gdLst>
                <a:gd name="connsiteX0" fmla="*/ 232613 w 595120"/>
                <a:gd name="connsiteY0" fmla="*/ 116080 h 608062"/>
                <a:gd name="connsiteX1" fmla="*/ 257134 w 595120"/>
                <a:gd name="connsiteY1" fmla="*/ 116080 h 608062"/>
                <a:gd name="connsiteX2" fmla="*/ 287215 w 595120"/>
                <a:gd name="connsiteY2" fmla="*/ 195186 h 608062"/>
                <a:gd name="connsiteX3" fmla="*/ 280961 w 595120"/>
                <a:gd name="connsiteY3" fmla="*/ 161878 h 608062"/>
                <a:gd name="connsiteX4" fmla="*/ 282053 w 595120"/>
                <a:gd name="connsiteY4" fmla="*/ 155137 h 608062"/>
                <a:gd name="connsiteX5" fmla="*/ 291782 w 595120"/>
                <a:gd name="connsiteY5" fmla="*/ 137492 h 608062"/>
                <a:gd name="connsiteX6" fmla="*/ 282847 w 595120"/>
                <a:gd name="connsiteY6" fmla="*/ 121235 h 608062"/>
                <a:gd name="connsiteX7" fmla="*/ 282847 w 595120"/>
                <a:gd name="connsiteY7" fmla="*/ 117765 h 608062"/>
                <a:gd name="connsiteX8" fmla="*/ 285924 w 595120"/>
                <a:gd name="connsiteY8" fmla="*/ 116080 h 608062"/>
                <a:gd name="connsiteX9" fmla="*/ 309552 w 595120"/>
                <a:gd name="connsiteY9" fmla="*/ 116080 h 608062"/>
                <a:gd name="connsiteX10" fmla="*/ 312629 w 595120"/>
                <a:gd name="connsiteY10" fmla="*/ 117765 h 608062"/>
                <a:gd name="connsiteX11" fmla="*/ 312629 w 595120"/>
                <a:gd name="connsiteY11" fmla="*/ 121235 h 608062"/>
                <a:gd name="connsiteX12" fmla="*/ 304390 w 595120"/>
                <a:gd name="connsiteY12" fmla="*/ 137492 h 608062"/>
                <a:gd name="connsiteX13" fmla="*/ 314118 w 595120"/>
                <a:gd name="connsiteY13" fmla="*/ 155137 h 608062"/>
                <a:gd name="connsiteX14" fmla="*/ 315111 w 595120"/>
                <a:gd name="connsiteY14" fmla="*/ 161977 h 608062"/>
                <a:gd name="connsiteX15" fmla="*/ 308063 w 595120"/>
                <a:gd name="connsiteY15" fmla="*/ 195186 h 608062"/>
                <a:gd name="connsiteX16" fmla="*/ 338342 w 595120"/>
                <a:gd name="connsiteY16" fmla="*/ 116080 h 608062"/>
                <a:gd name="connsiteX17" fmla="*/ 362466 w 595120"/>
                <a:gd name="connsiteY17" fmla="*/ 116080 h 608062"/>
                <a:gd name="connsiteX18" fmla="*/ 419748 w 595120"/>
                <a:gd name="connsiteY18" fmla="*/ 172882 h 608062"/>
                <a:gd name="connsiteX19" fmla="*/ 420145 w 595120"/>
                <a:gd name="connsiteY19" fmla="*/ 262991 h 608062"/>
                <a:gd name="connsiteX20" fmla="*/ 420641 w 595120"/>
                <a:gd name="connsiteY20" fmla="*/ 350324 h 608062"/>
                <a:gd name="connsiteX21" fmla="*/ 396517 w 595120"/>
                <a:gd name="connsiteY21" fmla="*/ 374611 h 608062"/>
                <a:gd name="connsiteX22" fmla="*/ 396418 w 595120"/>
                <a:gd name="connsiteY22" fmla="*/ 374611 h 608062"/>
                <a:gd name="connsiteX23" fmla="*/ 372195 w 595120"/>
                <a:gd name="connsiteY23" fmla="*/ 350523 h 608062"/>
                <a:gd name="connsiteX24" fmla="*/ 371798 w 595120"/>
                <a:gd name="connsiteY24" fmla="*/ 262793 h 608062"/>
                <a:gd name="connsiteX25" fmla="*/ 371301 w 595120"/>
                <a:gd name="connsiteY25" fmla="*/ 173179 h 608062"/>
                <a:gd name="connsiteX26" fmla="*/ 366139 w 595120"/>
                <a:gd name="connsiteY26" fmla="*/ 168421 h 608062"/>
                <a:gd name="connsiteX27" fmla="*/ 361274 w 595120"/>
                <a:gd name="connsiteY27" fmla="*/ 173476 h 608062"/>
                <a:gd name="connsiteX28" fmla="*/ 361771 w 595120"/>
                <a:gd name="connsiteY28" fmla="*/ 579116 h 608062"/>
                <a:gd name="connsiteX29" fmla="*/ 332683 w 595120"/>
                <a:gd name="connsiteY29" fmla="*/ 608062 h 608062"/>
                <a:gd name="connsiteX30" fmla="*/ 303695 w 595120"/>
                <a:gd name="connsiteY30" fmla="*/ 579116 h 608062"/>
                <a:gd name="connsiteX31" fmla="*/ 303695 w 595120"/>
                <a:gd name="connsiteY31" fmla="*/ 353695 h 608062"/>
                <a:gd name="connsiteX32" fmla="*/ 297440 w 595120"/>
                <a:gd name="connsiteY32" fmla="*/ 347450 h 608062"/>
                <a:gd name="connsiteX33" fmla="*/ 291186 w 595120"/>
                <a:gd name="connsiteY33" fmla="*/ 353695 h 608062"/>
                <a:gd name="connsiteX34" fmla="*/ 291186 w 595120"/>
                <a:gd name="connsiteY34" fmla="*/ 579116 h 608062"/>
                <a:gd name="connsiteX35" fmla="*/ 262098 w 595120"/>
                <a:gd name="connsiteY35" fmla="*/ 608062 h 608062"/>
                <a:gd name="connsiteX36" fmla="*/ 233110 w 595120"/>
                <a:gd name="connsiteY36" fmla="*/ 579116 h 608062"/>
                <a:gd name="connsiteX37" fmla="*/ 233110 w 595120"/>
                <a:gd name="connsiteY37" fmla="*/ 172386 h 608062"/>
                <a:gd name="connsiteX38" fmla="*/ 228940 w 595120"/>
                <a:gd name="connsiteY38" fmla="*/ 167727 h 608062"/>
                <a:gd name="connsiteX39" fmla="*/ 223976 w 595120"/>
                <a:gd name="connsiteY39" fmla="*/ 171395 h 608062"/>
                <a:gd name="connsiteX40" fmla="*/ 223381 w 595120"/>
                <a:gd name="connsiteY40" fmla="*/ 260017 h 608062"/>
                <a:gd name="connsiteX41" fmla="*/ 222884 w 595120"/>
                <a:gd name="connsiteY41" fmla="*/ 350523 h 608062"/>
                <a:gd name="connsiteX42" fmla="*/ 198661 w 595120"/>
                <a:gd name="connsiteY42" fmla="*/ 374611 h 608062"/>
                <a:gd name="connsiteX43" fmla="*/ 198562 w 595120"/>
                <a:gd name="connsiteY43" fmla="*/ 374611 h 608062"/>
                <a:gd name="connsiteX44" fmla="*/ 174537 w 595120"/>
                <a:gd name="connsiteY44" fmla="*/ 350324 h 608062"/>
                <a:gd name="connsiteX45" fmla="*/ 174934 w 595120"/>
                <a:gd name="connsiteY45" fmla="*/ 260711 h 608062"/>
                <a:gd name="connsiteX46" fmla="*/ 175431 w 595120"/>
                <a:gd name="connsiteY46" fmla="*/ 172882 h 608062"/>
                <a:gd name="connsiteX47" fmla="*/ 232613 w 595120"/>
                <a:gd name="connsiteY47" fmla="*/ 116080 h 608062"/>
                <a:gd name="connsiteX48" fmla="*/ 54022 w 595120"/>
                <a:gd name="connsiteY48" fmla="*/ 107683 h 608062"/>
                <a:gd name="connsiteX49" fmla="*/ 180436 w 595120"/>
                <a:gd name="connsiteY49" fmla="*/ 108080 h 608062"/>
                <a:gd name="connsiteX50" fmla="*/ 148957 w 595120"/>
                <a:gd name="connsiteY50" fmla="*/ 172807 h 608062"/>
                <a:gd name="connsiteX51" fmla="*/ 148063 w 595120"/>
                <a:gd name="connsiteY51" fmla="*/ 350236 h 608062"/>
                <a:gd name="connsiteX52" fmla="*/ 173783 w 595120"/>
                <a:gd name="connsiteY52" fmla="*/ 394444 h 608062"/>
                <a:gd name="connsiteX53" fmla="*/ 173783 w 595120"/>
                <a:gd name="connsiteY53" fmla="*/ 537379 h 608062"/>
                <a:gd name="connsiteX54" fmla="*/ 146871 w 595120"/>
                <a:gd name="connsiteY54" fmla="*/ 564241 h 608062"/>
                <a:gd name="connsiteX55" fmla="*/ 119960 w 595120"/>
                <a:gd name="connsiteY55" fmla="*/ 537379 h 608062"/>
                <a:gd name="connsiteX56" fmla="*/ 119960 w 595120"/>
                <a:gd name="connsiteY56" fmla="*/ 328231 h 608062"/>
                <a:gd name="connsiteX57" fmla="*/ 114101 w 595120"/>
                <a:gd name="connsiteY57" fmla="*/ 322482 h 608062"/>
                <a:gd name="connsiteX58" fmla="*/ 108341 w 595120"/>
                <a:gd name="connsiteY58" fmla="*/ 328231 h 608062"/>
                <a:gd name="connsiteX59" fmla="*/ 108341 w 595120"/>
                <a:gd name="connsiteY59" fmla="*/ 537379 h 608062"/>
                <a:gd name="connsiteX60" fmla="*/ 81330 w 595120"/>
                <a:gd name="connsiteY60" fmla="*/ 564241 h 608062"/>
                <a:gd name="connsiteX61" fmla="*/ 54419 w 595120"/>
                <a:gd name="connsiteY61" fmla="*/ 537379 h 608062"/>
                <a:gd name="connsiteX62" fmla="*/ 54419 w 595120"/>
                <a:gd name="connsiteY62" fmla="*/ 160714 h 608062"/>
                <a:gd name="connsiteX63" fmla="*/ 50149 w 595120"/>
                <a:gd name="connsiteY63" fmla="*/ 156352 h 608062"/>
                <a:gd name="connsiteX64" fmla="*/ 45779 w 595120"/>
                <a:gd name="connsiteY64" fmla="*/ 160714 h 608062"/>
                <a:gd name="connsiteX65" fmla="*/ 44886 w 595120"/>
                <a:gd name="connsiteY65" fmla="*/ 325356 h 608062"/>
                <a:gd name="connsiteX66" fmla="*/ 22443 w 595120"/>
                <a:gd name="connsiteY66" fmla="*/ 347659 h 608062"/>
                <a:gd name="connsiteX67" fmla="*/ 22343 w 595120"/>
                <a:gd name="connsiteY67" fmla="*/ 347659 h 608062"/>
                <a:gd name="connsiteX68" fmla="*/ 0 w 595120"/>
                <a:gd name="connsiteY68" fmla="*/ 325059 h 608062"/>
                <a:gd name="connsiteX69" fmla="*/ 894 w 595120"/>
                <a:gd name="connsiteY69" fmla="*/ 160516 h 608062"/>
                <a:gd name="connsiteX70" fmla="*/ 54022 w 595120"/>
                <a:gd name="connsiteY70" fmla="*/ 107683 h 608062"/>
                <a:gd name="connsiteX71" fmla="*/ 520495 w 595120"/>
                <a:gd name="connsiteY71" fmla="*/ 107634 h 608062"/>
                <a:gd name="connsiteX72" fmla="*/ 541197 w 595120"/>
                <a:gd name="connsiteY72" fmla="*/ 107641 h 608062"/>
                <a:gd name="connsiteX73" fmla="*/ 594325 w 595120"/>
                <a:gd name="connsiteY73" fmla="*/ 160478 h 608062"/>
                <a:gd name="connsiteX74" fmla="*/ 595120 w 595120"/>
                <a:gd name="connsiteY74" fmla="*/ 325037 h 608062"/>
                <a:gd name="connsiteX75" fmla="*/ 572776 w 595120"/>
                <a:gd name="connsiteY75" fmla="*/ 347639 h 608062"/>
                <a:gd name="connsiteX76" fmla="*/ 572677 w 595120"/>
                <a:gd name="connsiteY76" fmla="*/ 347639 h 608062"/>
                <a:gd name="connsiteX77" fmla="*/ 550234 w 595120"/>
                <a:gd name="connsiteY77" fmla="*/ 325334 h 608062"/>
                <a:gd name="connsiteX78" fmla="*/ 549340 w 595120"/>
                <a:gd name="connsiteY78" fmla="*/ 160677 h 608062"/>
                <a:gd name="connsiteX79" fmla="*/ 549340 w 595120"/>
                <a:gd name="connsiteY79" fmla="*/ 160578 h 608062"/>
                <a:gd name="connsiteX80" fmla="*/ 544673 w 595120"/>
                <a:gd name="connsiteY80" fmla="*/ 155918 h 608062"/>
                <a:gd name="connsiteX81" fmla="*/ 540006 w 595120"/>
                <a:gd name="connsiteY81" fmla="*/ 160578 h 608062"/>
                <a:gd name="connsiteX82" fmla="*/ 540502 w 595120"/>
                <a:gd name="connsiteY82" fmla="*/ 537377 h 608062"/>
                <a:gd name="connsiteX83" fmla="*/ 513492 w 595120"/>
                <a:gd name="connsiteY83" fmla="*/ 564241 h 608062"/>
                <a:gd name="connsiteX84" fmla="*/ 486580 w 595120"/>
                <a:gd name="connsiteY84" fmla="*/ 537377 h 608062"/>
                <a:gd name="connsiteX85" fmla="*/ 486580 w 595120"/>
                <a:gd name="connsiteY85" fmla="*/ 328209 h 608062"/>
                <a:gd name="connsiteX86" fmla="*/ 480820 w 595120"/>
                <a:gd name="connsiteY86" fmla="*/ 322459 h 608062"/>
                <a:gd name="connsiteX87" fmla="*/ 474961 w 595120"/>
                <a:gd name="connsiteY87" fmla="*/ 328209 h 608062"/>
                <a:gd name="connsiteX88" fmla="*/ 474961 w 595120"/>
                <a:gd name="connsiteY88" fmla="*/ 537377 h 608062"/>
                <a:gd name="connsiteX89" fmla="*/ 448050 w 595120"/>
                <a:gd name="connsiteY89" fmla="*/ 564241 h 608062"/>
                <a:gd name="connsiteX90" fmla="*/ 421138 w 595120"/>
                <a:gd name="connsiteY90" fmla="*/ 537377 h 608062"/>
                <a:gd name="connsiteX91" fmla="*/ 421138 w 595120"/>
                <a:gd name="connsiteY91" fmla="*/ 394627 h 608062"/>
                <a:gd name="connsiteX92" fmla="*/ 447057 w 595120"/>
                <a:gd name="connsiteY92" fmla="*/ 350216 h 608062"/>
                <a:gd name="connsiteX93" fmla="*/ 446163 w 595120"/>
                <a:gd name="connsiteY93" fmla="*/ 172771 h 608062"/>
                <a:gd name="connsiteX94" fmla="*/ 414783 w 595120"/>
                <a:gd name="connsiteY94" fmla="*/ 108038 h 608062"/>
                <a:gd name="connsiteX95" fmla="*/ 520495 w 595120"/>
                <a:gd name="connsiteY95" fmla="*/ 107634 h 608062"/>
                <a:gd name="connsiteX96" fmla="*/ 481094 w 595120"/>
                <a:gd name="connsiteY96" fmla="*/ 0 h 608062"/>
                <a:gd name="connsiteX97" fmla="*/ 527547 w 595120"/>
                <a:gd name="connsiteY97" fmla="*/ 46482 h 608062"/>
                <a:gd name="connsiteX98" fmla="*/ 511864 w 595120"/>
                <a:gd name="connsiteY98" fmla="*/ 81269 h 608062"/>
                <a:gd name="connsiteX99" fmla="*/ 481094 w 595120"/>
                <a:gd name="connsiteY99" fmla="*/ 92864 h 608062"/>
                <a:gd name="connsiteX100" fmla="*/ 450324 w 595120"/>
                <a:gd name="connsiteY100" fmla="*/ 81269 h 608062"/>
                <a:gd name="connsiteX101" fmla="*/ 434542 w 595120"/>
                <a:gd name="connsiteY101" fmla="*/ 46482 h 608062"/>
                <a:gd name="connsiteX102" fmla="*/ 481094 w 595120"/>
                <a:gd name="connsiteY102" fmla="*/ 0 h 608062"/>
                <a:gd name="connsiteX103" fmla="*/ 297750 w 595120"/>
                <a:gd name="connsiteY103" fmla="*/ 0 h 608062"/>
                <a:gd name="connsiteX104" fmla="*/ 301424 w 595120"/>
                <a:gd name="connsiteY104" fmla="*/ 99 h 608062"/>
                <a:gd name="connsiteX105" fmla="*/ 305097 w 595120"/>
                <a:gd name="connsiteY105" fmla="*/ 496 h 608062"/>
                <a:gd name="connsiteX106" fmla="*/ 308473 w 595120"/>
                <a:gd name="connsiteY106" fmla="*/ 1190 h 608062"/>
                <a:gd name="connsiteX107" fmla="*/ 310458 w 595120"/>
                <a:gd name="connsiteY107" fmla="*/ 1586 h 608062"/>
                <a:gd name="connsiteX108" fmla="*/ 316415 w 595120"/>
                <a:gd name="connsiteY108" fmla="*/ 3569 h 608062"/>
                <a:gd name="connsiteX109" fmla="*/ 347887 w 595120"/>
                <a:gd name="connsiteY109" fmla="*/ 50066 h 608062"/>
                <a:gd name="connsiteX110" fmla="*/ 329917 w 595120"/>
                <a:gd name="connsiteY110" fmla="*/ 88434 h 608062"/>
                <a:gd name="connsiteX111" fmla="*/ 328428 w 595120"/>
                <a:gd name="connsiteY111" fmla="*/ 89623 h 608062"/>
                <a:gd name="connsiteX112" fmla="*/ 297750 w 595120"/>
                <a:gd name="connsiteY112" fmla="*/ 100132 h 608062"/>
                <a:gd name="connsiteX113" fmla="*/ 267073 w 595120"/>
                <a:gd name="connsiteY113" fmla="*/ 89623 h 608062"/>
                <a:gd name="connsiteX114" fmla="*/ 264095 w 595120"/>
                <a:gd name="connsiteY114" fmla="*/ 87145 h 608062"/>
                <a:gd name="connsiteX115" fmla="*/ 262307 w 595120"/>
                <a:gd name="connsiteY115" fmla="*/ 85459 h 608062"/>
                <a:gd name="connsiteX116" fmla="*/ 257641 w 595120"/>
                <a:gd name="connsiteY116" fmla="*/ 80007 h 608062"/>
                <a:gd name="connsiteX117" fmla="*/ 256251 w 595120"/>
                <a:gd name="connsiteY117" fmla="*/ 78024 h 608062"/>
                <a:gd name="connsiteX118" fmla="*/ 253670 w 595120"/>
                <a:gd name="connsiteY118" fmla="*/ 73959 h 608062"/>
                <a:gd name="connsiteX119" fmla="*/ 251585 w 595120"/>
                <a:gd name="connsiteY119" fmla="*/ 69498 h 608062"/>
                <a:gd name="connsiteX120" fmla="*/ 249202 w 595120"/>
                <a:gd name="connsiteY120" fmla="*/ 62558 h 608062"/>
                <a:gd name="connsiteX121" fmla="*/ 247614 w 595120"/>
                <a:gd name="connsiteY121" fmla="*/ 50066 h 608062"/>
                <a:gd name="connsiteX122" fmla="*/ 269753 w 595120"/>
                <a:gd name="connsiteY122" fmla="*/ 8526 h 608062"/>
                <a:gd name="connsiteX123" fmla="*/ 273923 w 595120"/>
                <a:gd name="connsiteY123" fmla="*/ 6048 h 608062"/>
                <a:gd name="connsiteX124" fmla="*/ 278292 w 595120"/>
                <a:gd name="connsiteY124" fmla="*/ 3966 h 608062"/>
                <a:gd name="connsiteX125" fmla="*/ 280575 w 595120"/>
                <a:gd name="connsiteY125" fmla="*/ 3074 h 608062"/>
                <a:gd name="connsiteX126" fmla="*/ 285241 w 595120"/>
                <a:gd name="connsiteY126" fmla="*/ 1586 h 608062"/>
                <a:gd name="connsiteX127" fmla="*/ 287624 w 595120"/>
                <a:gd name="connsiteY127" fmla="*/ 992 h 608062"/>
                <a:gd name="connsiteX128" fmla="*/ 292687 w 595120"/>
                <a:gd name="connsiteY128" fmla="*/ 298 h 608062"/>
                <a:gd name="connsiteX129" fmla="*/ 297750 w 595120"/>
                <a:gd name="connsiteY129" fmla="*/ 0 h 608062"/>
                <a:gd name="connsiteX130" fmla="*/ 114407 w 595120"/>
                <a:gd name="connsiteY130" fmla="*/ 0 h 608062"/>
                <a:gd name="connsiteX131" fmla="*/ 160959 w 595120"/>
                <a:gd name="connsiteY131" fmla="*/ 46482 h 608062"/>
                <a:gd name="connsiteX132" fmla="*/ 160661 w 595120"/>
                <a:gd name="connsiteY132" fmla="*/ 51536 h 608062"/>
                <a:gd name="connsiteX133" fmla="*/ 159867 w 595120"/>
                <a:gd name="connsiteY133" fmla="*/ 56492 h 608062"/>
                <a:gd name="connsiteX134" fmla="*/ 159272 w 595120"/>
                <a:gd name="connsiteY134" fmla="*/ 58969 h 608062"/>
                <a:gd name="connsiteX135" fmla="*/ 145177 w 595120"/>
                <a:gd name="connsiteY135" fmla="*/ 81269 h 608062"/>
                <a:gd name="connsiteX136" fmla="*/ 114407 w 595120"/>
                <a:gd name="connsiteY136" fmla="*/ 92864 h 608062"/>
                <a:gd name="connsiteX137" fmla="*/ 83637 w 595120"/>
                <a:gd name="connsiteY137" fmla="*/ 81269 h 608062"/>
                <a:gd name="connsiteX138" fmla="*/ 81949 w 595120"/>
                <a:gd name="connsiteY138" fmla="*/ 79584 h 608062"/>
                <a:gd name="connsiteX139" fmla="*/ 69641 w 595120"/>
                <a:gd name="connsiteY139" fmla="*/ 58969 h 608062"/>
                <a:gd name="connsiteX140" fmla="*/ 69046 w 595120"/>
                <a:gd name="connsiteY140" fmla="*/ 56492 h 608062"/>
                <a:gd name="connsiteX141" fmla="*/ 68252 w 595120"/>
                <a:gd name="connsiteY141" fmla="*/ 51536 h 608062"/>
                <a:gd name="connsiteX142" fmla="*/ 67954 w 595120"/>
                <a:gd name="connsiteY142" fmla="*/ 46482 h 608062"/>
                <a:gd name="connsiteX143" fmla="*/ 114407 w 595120"/>
                <a:gd name="connsiteY143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595120" h="608062">
                  <a:moveTo>
                    <a:pt x="232613" y="116080"/>
                  </a:moveTo>
                  <a:lnTo>
                    <a:pt x="257134" y="116080"/>
                  </a:lnTo>
                  <a:cubicBezTo>
                    <a:pt x="260113" y="123713"/>
                    <a:pt x="283839" y="186760"/>
                    <a:pt x="287215" y="195186"/>
                  </a:cubicBezTo>
                  <a:lnTo>
                    <a:pt x="280961" y="161878"/>
                  </a:lnTo>
                  <a:cubicBezTo>
                    <a:pt x="280563" y="159598"/>
                    <a:pt x="280961" y="157219"/>
                    <a:pt x="282053" y="155137"/>
                  </a:cubicBezTo>
                  <a:lnTo>
                    <a:pt x="291782" y="137492"/>
                  </a:lnTo>
                  <a:lnTo>
                    <a:pt x="282847" y="121235"/>
                  </a:lnTo>
                  <a:cubicBezTo>
                    <a:pt x="282251" y="120145"/>
                    <a:pt x="282251" y="118856"/>
                    <a:pt x="282847" y="117765"/>
                  </a:cubicBezTo>
                  <a:cubicBezTo>
                    <a:pt x="283542" y="116675"/>
                    <a:pt x="284634" y="116080"/>
                    <a:pt x="285924" y="116080"/>
                  </a:cubicBezTo>
                  <a:lnTo>
                    <a:pt x="309552" y="116080"/>
                  </a:lnTo>
                  <a:cubicBezTo>
                    <a:pt x="310842" y="116080"/>
                    <a:pt x="312034" y="116675"/>
                    <a:pt x="312629" y="117765"/>
                  </a:cubicBezTo>
                  <a:cubicBezTo>
                    <a:pt x="313225" y="118856"/>
                    <a:pt x="313324" y="120145"/>
                    <a:pt x="312629" y="121235"/>
                  </a:cubicBezTo>
                  <a:lnTo>
                    <a:pt x="304390" y="137492"/>
                  </a:lnTo>
                  <a:lnTo>
                    <a:pt x="314118" y="155137"/>
                  </a:lnTo>
                  <a:cubicBezTo>
                    <a:pt x="315211" y="157219"/>
                    <a:pt x="315608" y="159598"/>
                    <a:pt x="315111" y="161977"/>
                  </a:cubicBezTo>
                  <a:lnTo>
                    <a:pt x="308063" y="195186"/>
                  </a:lnTo>
                  <a:cubicBezTo>
                    <a:pt x="311537" y="186165"/>
                    <a:pt x="335363" y="123912"/>
                    <a:pt x="338342" y="116080"/>
                  </a:cubicBezTo>
                  <a:lnTo>
                    <a:pt x="362466" y="116080"/>
                  </a:lnTo>
                  <a:cubicBezTo>
                    <a:pt x="393837" y="116080"/>
                    <a:pt x="419549" y="141557"/>
                    <a:pt x="419748" y="172882"/>
                  </a:cubicBezTo>
                  <a:lnTo>
                    <a:pt x="420145" y="262991"/>
                  </a:lnTo>
                  <a:lnTo>
                    <a:pt x="420641" y="350324"/>
                  </a:lnTo>
                  <a:cubicBezTo>
                    <a:pt x="420641" y="363707"/>
                    <a:pt x="409919" y="374512"/>
                    <a:pt x="396517" y="374611"/>
                  </a:cubicBezTo>
                  <a:lnTo>
                    <a:pt x="396418" y="374611"/>
                  </a:lnTo>
                  <a:cubicBezTo>
                    <a:pt x="383115" y="374611"/>
                    <a:pt x="372294" y="363905"/>
                    <a:pt x="372195" y="350523"/>
                  </a:cubicBezTo>
                  <a:lnTo>
                    <a:pt x="371798" y="262793"/>
                  </a:lnTo>
                  <a:lnTo>
                    <a:pt x="371301" y="173179"/>
                  </a:lnTo>
                  <a:cubicBezTo>
                    <a:pt x="371202" y="170403"/>
                    <a:pt x="368819" y="168322"/>
                    <a:pt x="366139" y="168421"/>
                  </a:cubicBezTo>
                  <a:cubicBezTo>
                    <a:pt x="363359" y="168520"/>
                    <a:pt x="361274" y="170800"/>
                    <a:pt x="361274" y="173476"/>
                  </a:cubicBezTo>
                  <a:cubicBezTo>
                    <a:pt x="361374" y="211939"/>
                    <a:pt x="361771" y="368663"/>
                    <a:pt x="361771" y="579116"/>
                  </a:cubicBezTo>
                  <a:cubicBezTo>
                    <a:pt x="361771" y="595076"/>
                    <a:pt x="348766" y="608062"/>
                    <a:pt x="332683" y="608062"/>
                  </a:cubicBezTo>
                  <a:cubicBezTo>
                    <a:pt x="316600" y="608062"/>
                    <a:pt x="303695" y="595076"/>
                    <a:pt x="303695" y="579116"/>
                  </a:cubicBezTo>
                  <a:lnTo>
                    <a:pt x="303695" y="353695"/>
                  </a:lnTo>
                  <a:cubicBezTo>
                    <a:pt x="303695" y="350324"/>
                    <a:pt x="300915" y="347450"/>
                    <a:pt x="297440" y="347450"/>
                  </a:cubicBezTo>
                  <a:cubicBezTo>
                    <a:pt x="293966" y="347450"/>
                    <a:pt x="291186" y="350324"/>
                    <a:pt x="291186" y="353695"/>
                  </a:cubicBezTo>
                  <a:lnTo>
                    <a:pt x="291186" y="579116"/>
                  </a:lnTo>
                  <a:cubicBezTo>
                    <a:pt x="291186" y="595076"/>
                    <a:pt x="278181" y="608062"/>
                    <a:pt x="262098" y="608062"/>
                  </a:cubicBezTo>
                  <a:cubicBezTo>
                    <a:pt x="246115" y="608062"/>
                    <a:pt x="233110" y="595076"/>
                    <a:pt x="233110" y="579116"/>
                  </a:cubicBezTo>
                  <a:lnTo>
                    <a:pt x="233110" y="172386"/>
                  </a:lnTo>
                  <a:cubicBezTo>
                    <a:pt x="233110" y="170007"/>
                    <a:pt x="231323" y="168024"/>
                    <a:pt x="228940" y="167727"/>
                  </a:cubicBezTo>
                  <a:cubicBezTo>
                    <a:pt x="226657" y="167529"/>
                    <a:pt x="224473" y="169115"/>
                    <a:pt x="223976" y="171395"/>
                  </a:cubicBezTo>
                  <a:cubicBezTo>
                    <a:pt x="223679" y="172683"/>
                    <a:pt x="223778" y="166934"/>
                    <a:pt x="223381" y="260017"/>
                  </a:cubicBezTo>
                  <a:lnTo>
                    <a:pt x="222884" y="350523"/>
                  </a:lnTo>
                  <a:cubicBezTo>
                    <a:pt x="222785" y="363905"/>
                    <a:pt x="211964" y="374611"/>
                    <a:pt x="198661" y="374611"/>
                  </a:cubicBezTo>
                  <a:lnTo>
                    <a:pt x="198562" y="374611"/>
                  </a:lnTo>
                  <a:cubicBezTo>
                    <a:pt x="185259" y="374512"/>
                    <a:pt x="174438" y="363707"/>
                    <a:pt x="174537" y="350324"/>
                  </a:cubicBezTo>
                  <a:lnTo>
                    <a:pt x="174934" y="260711"/>
                  </a:lnTo>
                  <a:lnTo>
                    <a:pt x="175431" y="172882"/>
                  </a:lnTo>
                  <a:cubicBezTo>
                    <a:pt x="175530" y="141656"/>
                    <a:pt x="201143" y="116080"/>
                    <a:pt x="232613" y="116080"/>
                  </a:cubicBezTo>
                  <a:close/>
                  <a:moveTo>
                    <a:pt x="54022" y="107683"/>
                  </a:moveTo>
                  <a:cubicBezTo>
                    <a:pt x="54022" y="107683"/>
                    <a:pt x="178450" y="107881"/>
                    <a:pt x="180436" y="108080"/>
                  </a:cubicBezTo>
                  <a:cubicBezTo>
                    <a:pt x="161370" y="123345"/>
                    <a:pt x="149056" y="146638"/>
                    <a:pt x="148957" y="172807"/>
                  </a:cubicBezTo>
                  <a:lnTo>
                    <a:pt x="148063" y="350236"/>
                  </a:lnTo>
                  <a:cubicBezTo>
                    <a:pt x="147963" y="369168"/>
                    <a:pt x="158390" y="385722"/>
                    <a:pt x="173783" y="394444"/>
                  </a:cubicBezTo>
                  <a:lnTo>
                    <a:pt x="173783" y="537379"/>
                  </a:lnTo>
                  <a:cubicBezTo>
                    <a:pt x="173783" y="552247"/>
                    <a:pt x="161767" y="564241"/>
                    <a:pt x="146871" y="564241"/>
                  </a:cubicBezTo>
                  <a:cubicBezTo>
                    <a:pt x="131975" y="564241"/>
                    <a:pt x="119960" y="552247"/>
                    <a:pt x="119960" y="537379"/>
                  </a:cubicBezTo>
                  <a:lnTo>
                    <a:pt x="119960" y="328231"/>
                  </a:lnTo>
                  <a:cubicBezTo>
                    <a:pt x="119960" y="325059"/>
                    <a:pt x="117378" y="322482"/>
                    <a:pt x="114101" y="322482"/>
                  </a:cubicBezTo>
                  <a:cubicBezTo>
                    <a:pt x="110923" y="322482"/>
                    <a:pt x="108341" y="325059"/>
                    <a:pt x="108341" y="328231"/>
                  </a:cubicBezTo>
                  <a:lnTo>
                    <a:pt x="108341" y="537379"/>
                  </a:lnTo>
                  <a:cubicBezTo>
                    <a:pt x="108341" y="552247"/>
                    <a:pt x="96226" y="564241"/>
                    <a:pt x="81330" y="564241"/>
                  </a:cubicBezTo>
                  <a:cubicBezTo>
                    <a:pt x="66534" y="564241"/>
                    <a:pt x="54419" y="552247"/>
                    <a:pt x="54419" y="537379"/>
                  </a:cubicBezTo>
                  <a:lnTo>
                    <a:pt x="54419" y="160714"/>
                  </a:lnTo>
                  <a:cubicBezTo>
                    <a:pt x="54419" y="158335"/>
                    <a:pt x="52532" y="156451"/>
                    <a:pt x="50149" y="156352"/>
                  </a:cubicBezTo>
                  <a:cubicBezTo>
                    <a:pt x="47765" y="156352"/>
                    <a:pt x="45779" y="158335"/>
                    <a:pt x="45779" y="160714"/>
                  </a:cubicBezTo>
                  <a:lnTo>
                    <a:pt x="44886" y="325356"/>
                  </a:lnTo>
                  <a:cubicBezTo>
                    <a:pt x="44886" y="337647"/>
                    <a:pt x="34856" y="347659"/>
                    <a:pt x="22443" y="347659"/>
                  </a:cubicBezTo>
                  <a:lnTo>
                    <a:pt x="22343" y="347659"/>
                  </a:lnTo>
                  <a:cubicBezTo>
                    <a:pt x="9930" y="347560"/>
                    <a:pt x="0" y="337449"/>
                    <a:pt x="0" y="325059"/>
                  </a:cubicBezTo>
                  <a:lnTo>
                    <a:pt x="894" y="160516"/>
                  </a:lnTo>
                  <a:cubicBezTo>
                    <a:pt x="993" y="131374"/>
                    <a:pt x="24826" y="107683"/>
                    <a:pt x="54022" y="107683"/>
                  </a:cubicBezTo>
                  <a:close/>
                  <a:moveTo>
                    <a:pt x="520495" y="107634"/>
                  </a:moveTo>
                  <a:cubicBezTo>
                    <a:pt x="532204" y="107635"/>
                    <a:pt x="540303" y="107641"/>
                    <a:pt x="541197" y="107641"/>
                  </a:cubicBezTo>
                  <a:cubicBezTo>
                    <a:pt x="570294" y="107641"/>
                    <a:pt x="594127" y="131334"/>
                    <a:pt x="594325" y="160478"/>
                  </a:cubicBezTo>
                  <a:lnTo>
                    <a:pt x="595120" y="325037"/>
                  </a:lnTo>
                  <a:cubicBezTo>
                    <a:pt x="595219" y="337428"/>
                    <a:pt x="585189" y="347540"/>
                    <a:pt x="572776" y="347639"/>
                  </a:cubicBezTo>
                  <a:lnTo>
                    <a:pt x="572677" y="347639"/>
                  </a:lnTo>
                  <a:cubicBezTo>
                    <a:pt x="560264" y="347639"/>
                    <a:pt x="550234" y="337627"/>
                    <a:pt x="550234" y="325334"/>
                  </a:cubicBezTo>
                  <a:lnTo>
                    <a:pt x="549340" y="160677"/>
                  </a:lnTo>
                  <a:lnTo>
                    <a:pt x="549340" y="160578"/>
                  </a:lnTo>
                  <a:cubicBezTo>
                    <a:pt x="549340" y="158000"/>
                    <a:pt x="547255" y="155918"/>
                    <a:pt x="544673" y="155918"/>
                  </a:cubicBezTo>
                  <a:cubicBezTo>
                    <a:pt x="542091" y="155918"/>
                    <a:pt x="540006" y="158000"/>
                    <a:pt x="540006" y="160578"/>
                  </a:cubicBezTo>
                  <a:cubicBezTo>
                    <a:pt x="540006" y="385408"/>
                    <a:pt x="540502" y="181693"/>
                    <a:pt x="540502" y="537377"/>
                  </a:cubicBezTo>
                  <a:cubicBezTo>
                    <a:pt x="540502" y="552246"/>
                    <a:pt x="528387" y="564241"/>
                    <a:pt x="513492" y="564241"/>
                  </a:cubicBezTo>
                  <a:cubicBezTo>
                    <a:pt x="498695" y="564241"/>
                    <a:pt x="486580" y="552246"/>
                    <a:pt x="486580" y="537377"/>
                  </a:cubicBezTo>
                  <a:lnTo>
                    <a:pt x="486580" y="328209"/>
                  </a:lnTo>
                  <a:cubicBezTo>
                    <a:pt x="486580" y="325037"/>
                    <a:pt x="483998" y="322459"/>
                    <a:pt x="480820" y="322459"/>
                  </a:cubicBezTo>
                  <a:cubicBezTo>
                    <a:pt x="477543" y="322459"/>
                    <a:pt x="474961" y="325037"/>
                    <a:pt x="474961" y="328209"/>
                  </a:cubicBezTo>
                  <a:lnTo>
                    <a:pt x="474961" y="537377"/>
                  </a:lnTo>
                  <a:cubicBezTo>
                    <a:pt x="474961" y="552246"/>
                    <a:pt x="462946" y="564241"/>
                    <a:pt x="448050" y="564241"/>
                  </a:cubicBezTo>
                  <a:cubicBezTo>
                    <a:pt x="433154" y="564241"/>
                    <a:pt x="421138" y="552246"/>
                    <a:pt x="421138" y="537377"/>
                  </a:cubicBezTo>
                  <a:lnTo>
                    <a:pt x="421138" y="394627"/>
                  </a:lnTo>
                  <a:cubicBezTo>
                    <a:pt x="436630" y="385904"/>
                    <a:pt x="447156" y="369250"/>
                    <a:pt x="447057" y="350216"/>
                  </a:cubicBezTo>
                  <a:lnTo>
                    <a:pt x="446163" y="172771"/>
                  </a:lnTo>
                  <a:cubicBezTo>
                    <a:pt x="446064" y="146600"/>
                    <a:pt x="433750" y="123304"/>
                    <a:pt x="414783" y="108038"/>
                  </a:cubicBezTo>
                  <a:cubicBezTo>
                    <a:pt x="417762" y="107666"/>
                    <a:pt x="485369" y="107629"/>
                    <a:pt x="520495" y="107634"/>
                  </a:cubicBezTo>
                  <a:close/>
                  <a:moveTo>
                    <a:pt x="481094" y="0"/>
                  </a:moveTo>
                  <a:cubicBezTo>
                    <a:pt x="506703" y="0"/>
                    <a:pt x="527547" y="20813"/>
                    <a:pt x="527547" y="46482"/>
                  </a:cubicBezTo>
                  <a:cubicBezTo>
                    <a:pt x="527547" y="60258"/>
                    <a:pt x="521492" y="72745"/>
                    <a:pt x="511864" y="81269"/>
                  </a:cubicBezTo>
                  <a:cubicBezTo>
                    <a:pt x="503626" y="88504"/>
                    <a:pt x="492906" y="92864"/>
                    <a:pt x="481094" y="92864"/>
                  </a:cubicBezTo>
                  <a:cubicBezTo>
                    <a:pt x="469282" y="92864"/>
                    <a:pt x="458463" y="88504"/>
                    <a:pt x="450324" y="81269"/>
                  </a:cubicBezTo>
                  <a:cubicBezTo>
                    <a:pt x="440696" y="72745"/>
                    <a:pt x="434542" y="60258"/>
                    <a:pt x="434542" y="46482"/>
                  </a:cubicBezTo>
                  <a:cubicBezTo>
                    <a:pt x="434542" y="20813"/>
                    <a:pt x="455386" y="0"/>
                    <a:pt x="481094" y="0"/>
                  </a:cubicBezTo>
                  <a:close/>
                  <a:moveTo>
                    <a:pt x="297750" y="0"/>
                  </a:moveTo>
                  <a:cubicBezTo>
                    <a:pt x="299041" y="0"/>
                    <a:pt x="300233" y="0"/>
                    <a:pt x="301424" y="99"/>
                  </a:cubicBezTo>
                  <a:cubicBezTo>
                    <a:pt x="302715" y="199"/>
                    <a:pt x="303906" y="397"/>
                    <a:pt x="305097" y="496"/>
                  </a:cubicBezTo>
                  <a:cubicBezTo>
                    <a:pt x="306189" y="694"/>
                    <a:pt x="307281" y="893"/>
                    <a:pt x="308473" y="1190"/>
                  </a:cubicBezTo>
                  <a:cubicBezTo>
                    <a:pt x="309068" y="1289"/>
                    <a:pt x="309763" y="1487"/>
                    <a:pt x="310458" y="1586"/>
                  </a:cubicBezTo>
                  <a:cubicBezTo>
                    <a:pt x="312444" y="2181"/>
                    <a:pt x="314430" y="2776"/>
                    <a:pt x="316415" y="3569"/>
                  </a:cubicBezTo>
                  <a:cubicBezTo>
                    <a:pt x="334881" y="11005"/>
                    <a:pt x="347887" y="28949"/>
                    <a:pt x="347887" y="50066"/>
                  </a:cubicBezTo>
                  <a:cubicBezTo>
                    <a:pt x="347887" y="65532"/>
                    <a:pt x="340937" y="79313"/>
                    <a:pt x="329917" y="88434"/>
                  </a:cubicBezTo>
                  <a:cubicBezTo>
                    <a:pt x="329421" y="88830"/>
                    <a:pt x="328924" y="89227"/>
                    <a:pt x="328428" y="89623"/>
                  </a:cubicBezTo>
                  <a:cubicBezTo>
                    <a:pt x="319989" y="96167"/>
                    <a:pt x="309366" y="100132"/>
                    <a:pt x="297750" y="100132"/>
                  </a:cubicBezTo>
                  <a:cubicBezTo>
                    <a:pt x="286234" y="100132"/>
                    <a:pt x="275611" y="96167"/>
                    <a:pt x="267073" y="89623"/>
                  </a:cubicBezTo>
                  <a:cubicBezTo>
                    <a:pt x="266080" y="88830"/>
                    <a:pt x="264988" y="88037"/>
                    <a:pt x="264095" y="87145"/>
                  </a:cubicBezTo>
                  <a:cubicBezTo>
                    <a:pt x="263499" y="86550"/>
                    <a:pt x="262903" y="86054"/>
                    <a:pt x="262307" y="85459"/>
                  </a:cubicBezTo>
                  <a:cubicBezTo>
                    <a:pt x="260620" y="83774"/>
                    <a:pt x="259031" y="81890"/>
                    <a:pt x="257641" y="80007"/>
                  </a:cubicBezTo>
                  <a:cubicBezTo>
                    <a:pt x="257145" y="79313"/>
                    <a:pt x="256648" y="78718"/>
                    <a:pt x="256251" y="78024"/>
                  </a:cubicBezTo>
                  <a:cubicBezTo>
                    <a:pt x="255259" y="76735"/>
                    <a:pt x="254464" y="75347"/>
                    <a:pt x="253670" y="73959"/>
                  </a:cubicBezTo>
                  <a:cubicBezTo>
                    <a:pt x="252876" y="72472"/>
                    <a:pt x="252181" y="71084"/>
                    <a:pt x="251585" y="69498"/>
                  </a:cubicBezTo>
                  <a:cubicBezTo>
                    <a:pt x="250592" y="67317"/>
                    <a:pt x="249798" y="64937"/>
                    <a:pt x="249202" y="62558"/>
                  </a:cubicBezTo>
                  <a:cubicBezTo>
                    <a:pt x="248210" y="58592"/>
                    <a:pt x="247614" y="54329"/>
                    <a:pt x="247614" y="50066"/>
                  </a:cubicBezTo>
                  <a:cubicBezTo>
                    <a:pt x="247614" y="32816"/>
                    <a:pt x="256450" y="17548"/>
                    <a:pt x="269753" y="8526"/>
                  </a:cubicBezTo>
                  <a:cubicBezTo>
                    <a:pt x="271044" y="7634"/>
                    <a:pt x="272434" y="6841"/>
                    <a:pt x="273923" y="6048"/>
                  </a:cubicBezTo>
                  <a:cubicBezTo>
                    <a:pt x="275313" y="5255"/>
                    <a:pt x="276802" y="4561"/>
                    <a:pt x="278292" y="3966"/>
                  </a:cubicBezTo>
                  <a:cubicBezTo>
                    <a:pt x="278987" y="3569"/>
                    <a:pt x="279781" y="3272"/>
                    <a:pt x="280575" y="3074"/>
                  </a:cubicBezTo>
                  <a:cubicBezTo>
                    <a:pt x="282064" y="2479"/>
                    <a:pt x="283653" y="1983"/>
                    <a:pt x="285241" y="1586"/>
                  </a:cubicBezTo>
                  <a:cubicBezTo>
                    <a:pt x="286035" y="1388"/>
                    <a:pt x="286830" y="1190"/>
                    <a:pt x="287624" y="992"/>
                  </a:cubicBezTo>
                  <a:cubicBezTo>
                    <a:pt x="289312" y="694"/>
                    <a:pt x="290999" y="397"/>
                    <a:pt x="292687" y="298"/>
                  </a:cubicBezTo>
                  <a:cubicBezTo>
                    <a:pt x="294375" y="99"/>
                    <a:pt x="296063" y="0"/>
                    <a:pt x="297750" y="0"/>
                  </a:cubicBezTo>
                  <a:close/>
                  <a:moveTo>
                    <a:pt x="114407" y="0"/>
                  </a:moveTo>
                  <a:cubicBezTo>
                    <a:pt x="140115" y="0"/>
                    <a:pt x="160959" y="20813"/>
                    <a:pt x="160959" y="46482"/>
                  </a:cubicBezTo>
                  <a:cubicBezTo>
                    <a:pt x="160959" y="48167"/>
                    <a:pt x="160860" y="49851"/>
                    <a:pt x="160661" y="51536"/>
                  </a:cubicBezTo>
                  <a:cubicBezTo>
                    <a:pt x="160463" y="53221"/>
                    <a:pt x="160165" y="54906"/>
                    <a:pt x="159867" y="56492"/>
                  </a:cubicBezTo>
                  <a:cubicBezTo>
                    <a:pt x="159669" y="57384"/>
                    <a:pt x="159470" y="58177"/>
                    <a:pt x="159272" y="58969"/>
                  </a:cubicBezTo>
                  <a:cubicBezTo>
                    <a:pt x="156790" y="67691"/>
                    <a:pt x="151827" y="75421"/>
                    <a:pt x="145177" y="81269"/>
                  </a:cubicBezTo>
                  <a:cubicBezTo>
                    <a:pt x="137038" y="88504"/>
                    <a:pt x="126219" y="92864"/>
                    <a:pt x="114407" y="92864"/>
                  </a:cubicBezTo>
                  <a:cubicBezTo>
                    <a:pt x="102595" y="92864"/>
                    <a:pt x="91875" y="88504"/>
                    <a:pt x="83637" y="81269"/>
                  </a:cubicBezTo>
                  <a:cubicBezTo>
                    <a:pt x="83041" y="80674"/>
                    <a:pt x="82446" y="80178"/>
                    <a:pt x="81949" y="79584"/>
                  </a:cubicBezTo>
                  <a:cubicBezTo>
                    <a:pt x="76192" y="73935"/>
                    <a:pt x="71825" y="66898"/>
                    <a:pt x="69641" y="58969"/>
                  </a:cubicBezTo>
                  <a:cubicBezTo>
                    <a:pt x="69443" y="58177"/>
                    <a:pt x="69244" y="57384"/>
                    <a:pt x="69046" y="56492"/>
                  </a:cubicBezTo>
                  <a:cubicBezTo>
                    <a:pt x="68649" y="54906"/>
                    <a:pt x="68450" y="53221"/>
                    <a:pt x="68252" y="51536"/>
                  </a:cubicBezTo>
                  <a:cubicBezTo>
                    <a:pt x="68053" y="49851"/>
                    <a:pt x="67954" y="48167"/>
                    <a:pt x="67954" y="46482"/>
                  </a:cubicBezTo>
                  <a:cubicBezTo>
                    <a:pt x="67954" y="20813"/>
                    <a:pt x="88798" y="0"/>
                    <a:pt x="114407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12" name="ïŝḻiḋe">
              <a:extLst>
                <a:ext uri="{FF2B5EF4-FFF2-40B4-BE49-F238E27FC236}">
                  <a16:creationId xmlns:a16="http://schemas.microsoft.com/office/drawing/2014/main" xmlns="" id="{EF7DC748-A820-44D0-AD22-4B0BABB3D5E4}"/>
                </a:ext>
              </a:extLst>
            </p:cNvPr>
            <p:cNvGrpSpPr/>
            <p:nvPr/>
          </p:nvGrpSpPr>
          <p:grpSpPr>
            <a:xfrm>
              <a:off x="6201121" y="2792149"/>
              <a:ext cx="2272396" cy="2584306"/>
              <a:chOff x="1334404" y="2791952"/>
              <a:chExt cx="2272396" cy="2584306"/>
            </a:xfrm>
          </p:grpSpPr>
          <p:sp>
            <p:nvSpPr>
              <p:cNvPr id="13" name="îšḻiḍé">
                <a:extLst>
                  <a:ext uri="{FF2B5EF4-FFF2-40B4-BE49-F238E27FC236}">
                    <a16:creationId xmlns:a16="http://schemas.microsoft.com/office/drawing/2014/main" xmlns="" id="{16B75F80-7D31-429B-B6A7-EB16CD0214AE}"/>
                  </a:ext>
                </a:extLst>
              </p:cNvPr>
              <p:cNvSpPr/>
              <p:nvPr/>
            </p:nvSpPr>
            <p:spPr>
              <a:xfrm>
                <a:off x="2369703" y="3569762"/>
                <a:ext cx="201798" cy="201798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/>
              </a:p>
            </p:txBody>
          </p:sp>
          <p:grpSp>
            <p:nvGrpSpPr>
              <p:cNvPr id="14" name="îṡļidè">
                <a:extLst>
                  <a:ext uri="{FF2B5EF4-FFF2-40B4-BE49-F238E27FC236}">
                    <a16:creationId xmlns:a16="http://schemas.microsoft.com/office/drawing/2014/main" xmlns="" id="{FA957D06-FDB2-4EB4-940A-23BF74220D0F}"/>
                  </a:ext>
                </a:extLst>
              </p:cNvPr>
              <p:cNvGrpSpPr/>
              <p:nvPr/>
            </p:nvGrpSpPr>
            <p:grpSpPr>
              <a:xfrm>
                <a:off x="1334404" y="4067497"/>
                <a:ext cx="2272396" cy="1308761"/>
                <a:chOff x="7904480" y="3920238"/>
                <a:chExt cx="2537460" cy="1308761"/>
              </a:xfrm>
            </p:grpSpPr>
            <p:sp>
              <p:nvSpPr>
                <p:cNvPr id="16" name="ïṡľíde">
                  <a:extLst>
                    <a:ext uri="{FF2B5EF4-FFF2-40B4-BE49-F238E27FC236}">
                      <a16:creationId xmlns:a16="http://schemas.microsoft.com/office/drawing/2014/main" xmlns="" id="{007CB814-AA0F-4E23-961B-192DC0ED6122}"/>
                    </a:ext>
                  </a:extLst>
                </p:cNvPr>
                <p:cNvSpPr txBox="1"/>
                <p:nvPr/>
              </p:nvSpPr>
              <p:spPr bwMode="auto">
                <a:xfrm>
                  <a:off x="7904480" y="3920238"/>
                  <a:ext cx="2537460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17" name="ïṡḻíḍê">
                  <a:extLst>
                    <a:ext uri="{FF2B5EF4-FFF2-40B4-BE49-F238E27FC236}">
                      <a16:creationId xmlns:a16="http://schemas.microsoft.com/office/drawing/2014/main" xmlns="" id="{FB6094C0-9EB5-406C-A62E-44B08D1E07CE}"/>
                    </a:ext>
                  </a:extLst>
                </p:cNvPr>
                <p:cNvSpPr/>
                <p:nvPr/>
              </p:nvSpPr>
              <p:spPr bwMode="auto">
                <a:xfrm>
                  <a:off x="7904480" y="4362044"/>
                  <a:ext cx="2537460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sp>
            <p:nvSpPr>
              <p:cNvPr id="15" name="îṡ1îḑè">
                <a:extLst>
                  <a:ext uri="{FF2B5EF4-FFF2-40B4-BE49-F238E27FC236}">
                    <a16:creationId xmlns:a16="http://schemas.microsoft.com/office/drawing/2014/main" xmlns="" id="{BD2B8EC3-873C-41AF-A6F6-3B257F8739A6}"/>
                  </a:ext>
                </a:extLst>
              </p:cNvPr>
              <p:cNvSpPr/>
              <p:nvPr/>
            </p:nvSpPr>
            <p:spPr bwMode="auto">
              <a:xfrm>
                <a:off x="2226466" y="2791952"/>
                <a:ext cx="488271" cy="519064"/>
              </a:xfrm>
              <a:custGeom>
                <a:avLst/>
                <a:gdLst>
                  <a:gd name="T0" fmla="*/ 5573 w 7665"/>
                  <a:gd name="T1" fmla="*/ 3911 h 8160"/>
                  <a:gd name="T2" fmla="*/ 4313 w 7665"/>
                  <a:gd name="T3" fmla="*/ 3955 h 8160"/>
                  <a:gd name="T4" fmla="*/ 3511 w 7665"/>
                  <a:gd name="T5" fmla="*/ 2721 h 8160"/>
                  <a:gd name="T6" fmla="*/ 4612 w 7665"/>
                  <a:gd name="T7" fmla="*/ 2386 h 8160"/>
                  <a:gd name="T8" fmla="*/ 5309 w 7665"/>
                  <a:gd name="T9" fmla="*/ 2472 h 8160"/>
                  <a:gd name="T10" fmla="*/ 3648 w 7665"/>
                  <a:gd name="T11" fmla="*/ 7533 h 8160"/>
                  <a:gd name="T12" fmla="*/ 5037 w 7665"/>
                  <a:gd name="T13" fmla="*/ 6233 h 8160"/>
                  <a:gd name="T14" fmla="*/ 4919 w 7665"/>
                  <a:gd name="T15" fmla="*/ 6025 h 8160"/>
                  <a:gd name="T16" fmla="*/ 3511 w 7665"/>
                  <a:gd name="T17" fmla="*/ 7213 h 8160"/>
                  <a:gd name="T18" fmla="*/ 3577 w 7665"/>
                  <a:gd name="T19" fmla="*/ 7514 h 8160"/>
                  <a:gd name="T20" fmla="*/ 5309 w 7665"/>
                  <a:gd name="T21" fmla="*/ 5688 h 8160"/>
                  <a:gd name="T22" fmla="*/ 5573 w 7665"/>
                  <a:gd name="T23" fmla="*/ 4249 h 8160"/>
                  <a:gd name="T24" fmla="*/ 4561 w 7665"/>
                  <a:gd name="T25" fmla="*/ 4206 h 8160"/>
                  <a:gd name="T26" fmla="*/ 4857 w 7665"/>
                  <a:gd name="T27" fmla="*/ 5774 h 8160"/>
                  <a:gd name="T28" fmla="*/ 5309 w 7665"/>
                  <a:gd name="T29" fmla="*/ 5688 h 8160"/>
                  <a:gd name="T30" fmla="*/ 5589 w 7665"/>
                  <a:gd name="T31" fmla="*/ 2569 h 8160"/>
                  <a:gd name="T32" fmla="*/ 5973 w 7665"/>
                  <a:gd name="T33" fmla="*/ 3955 h 8160"/>
                  <a:gd name="T34" fmla="*/ 7625 w 7665"/>
                  <a:gd name="T35" fmla="*/ 3911 h 8160"/>
                  <a:gd name="T36" fmla="*/ 7338 w 7665"/>
                  <a:gd name="T37" fmla="*/ 2468 h 8160"/>
                  <a:gd name="T38" fmla="*/ 5718 w 7665"/>
                  <a:gd name="T39" fmla="*/ 2386 h 8160"/>
                  <a:gd name="T40" fmla="*/ 6930 w 7665"/>
                  <a:gd name="T41" fmla="*/ 6025 h 8160"/>
                  <a:gd name="T42" fmla="*/ 5368 w 7665"/>
                  <a:gd name="T43" fmla="*/ 6100 h 8160"/>
                  <a:gd name="T44" fmla="*/ 3511 w 7665"/>
                  <a:gd name="T45" fmla="*/ 7950 h 8160"/>
                  <a:gd name="T46" fmla="*/ 3649 w 7665"/>
                  <a:gd name="T47" fmla="*/ 8107 h 8160"/>
                  <a:gd name="T48" fmla="*/ 7051 w 7665"/>
                  <a:gd name="T49" fmla="*/ 6096 h 8160"/>
                  <a:gd name="T50" fmla="*/ 7525 w 7665"/>
                  <a:gd name="T51" fmla="*/ 4206 h 8160"/>
                  <a:gd name="T52" fmla="*/ 5836 w 7665"/>
                  <a:gd name="T53" fmla="*/ 4335 h 8160"/>
                  <a:gd name="T54" fmla="*/ 5606 w 7665"/>
                  <a:gd name="T55" fmla="*/ 5716 h 8160"/>
                  <a:gd name="T56" fmla="*/ 7212 w 7665"/>
                  <a:gd name="T57" fmla="*/ 5774 h 8160"/>
                  <a:gd name="T58" fmla="*/ 7662 w 7665"/>
                  <a:gd name="T59" fmla="*/ 4352 h 8160"/>
                  <a:gd name="T60" fmla="*/ 7525 w 7665"/>
                  <a:gd name="T61" fmla="*/ 4206 h 8160"/>
                  <a:gd name="T62" fmla="*/ 5368 w 7665"/>
                  <a:gd name="T63" fmla="*/ 2061 h 8160"/>
                  <a:gd name="T64" fmla="*/ 6930 w 7665"/>
                  <a:gd name="T65" fmla="*/ 2136 h 8160"/>
                  <a:gd name="T66" fmla="*/ 7046 w 7665"/>
                  <a:gd name="T67" fmla="*/ 1924 h 8160"/>
                  <a:gd name="T68" fmla="*/ 3511 w 7665"/>
                  <a:gd name="T69" fmla="*/ 210 h 8160"/>
                  <a:gd name="T70" fmla="*/ 4320 w 7665"/>
                  <a:gd name="T71" fmla="*/ 1361 h 8160"/>
                  <a:gd name="T72" fmla="*/ 4686 w 7665"/>
                  <a:gd name="T73" fmla="*/ 2136 h 8160"/>
                  <a:gd name="T74" fmla="*/ 5039 w 7665"/>
                  <a:gd name="T75" fmla="*/ 2066 h 8160"/>
                  <a:gd name="T76" fmla="*/ 3713 w 7665"/>
                  <a:gd name="T77" fmla="*/ 642 h 8160"/>
                  <a:gd name="T78" fmla="*/ 3511 w 7665"/>
                  <a:gd name="T79" fmla="*/ 764 h 8160"/>
                  <a:gd name="T80" fmla="*/ 4320 w 7665"/>
                  <a:gd name="T81" fmla="*/ 1361 h 8160"/>
                  <a:gd name="T82" fmla="*/ 1517 w 7665"/>
                  <a:gd name="T83" fmla="*/ 2691 h 8160"/>
                  <a:gd name="T84" fmla="*/ 2294 w 7665"/>
                  <a:gd name="T85" fmla="*/ 2147 h 8160"/>
                  <a:gd name="T86" fmla="*/ 3899 w 7665"/>
                  <a:gd name="T87" fmla="*/ 2648 h 8160"/>
                  <a:gd name="T88" fmla="*/ 4226 w 7665"/>
                  <a:gd name="T89" fmla="*/ 1509 h 8160"/>
                  <a:gd name="T90" fmla="*/ 2941 w 7665"/>
                  <a:gd name="T91" fmla="*/ 575 h 8160"/>
                  <a:gd name="T92" fmla="*/ 1792 w 7665"/>
                  <a:gd name="T93" fmla="*/ 575 h 8160"/>
                  <a:gd name="T94" fmla="*/ 198 w 7665"/>
                  <a:gd name="T95" fmla="*/ 2794 h 8160"/>
                  <a:gd name="T96" fmla="*/ 2199 w 7665"/>
                  <a:gd name="T97" fmla="*/ 4658 h 8160"/>
                  <a:gd name="T98" fmla="*/ 3415 w 7665"/>
                  <a:gd name="T99" fmla="*/ 5443 h 8160"/>
                  <a:gd name="T100" fmla="*/ 999 w 7665"/>
                  <a:gd name="T101" fmla="*/ 5469 h 8160"/>
                  <a:gd name="T102" fmla="*/ 0 w 7665"/>
                  <a:gd name="T103" fmla="*/ 5961 h 8160"/>
                  <a:gd name="T104" fmla="*/ 1792 w 7665"/>
                  <a:gd name="T105" fmla="*/ 7111 h 8160"/>
                  <a:gd name="T106" fmla="*/ 2367 w 7665"/>
                  <a:gd name="T107" fmla="*/ 8160 h 8160"/>
                  <a:gd name="T108" fmla="*/ 2941 w 7665"/>
                  <a:gd name="T109" fmla="*/ 7158 h 8160"/>
                  <a:gd name="T110" fmla="*/ 4735 w 7665"/>
                  <a:gd name="T111" fmla="*/ 5296 h 8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665" h="8160">
                    <a:moveTo>
                      <a:pt x="5610" y="3809"/>
                    </a:moveTo>
                    <a:cubicBezTo>
                      <a:pt x="5613" y="3847"/>
                      <a:pt x="5599" y="3884"/>
                      <a:pt x="5573" y="3911"/>
                    </a:cubicBezTo>
                    <a:cubicBezTo>
                      <a:pt x="5547" y="3939"/>
                      <a:pt x="5511" y="3955"/>
                      <a:pt x="5473" y="3955"/>
                    </a:cubicBezTo>
                    <a:lnTo>
                      <a:pt x="4313" y="3955"/>
                    </a:lnTo>
                    <a:cubicBezTo>
                      <a:pt x="4087" y="3768"/>
                      <a:pt x="3811" y="3628"/>
                      <a:pt x="3511" y="3515"/>
                    </a:cubicBezTo>
                    <a:lnTo>
                      <a:pt x="3511" y="2721"/>
                    </a:lnTo>
                    <a:cubicBezTo>
                      <a:pt x="3637" y="2788"/>
                      <a:pt x="3761" y="2824"/>
                      <a:pt x="3899" y="2824"/>
                    </a:cubicBezTo>
                    <a:cubicBezTo>
                      <a:pt x="4217" y="2824"/>
                      <a:pt x="4484" y="2647"/>
                      <a:pt x="4612" y="2386"/>
                    </a:cubicBezTo>
                    <a:lnTo>
                      <a:pt x="5182" y="2386"/>
                    </a:lnTo>
                    <a:cubicBezTo>
                      <a:pt x="5238" y="2386"/>
                      <a:pt x="5288" y="2420"/>
                      <a:pt x="5309" y="2472"/>
                    </a:cubicBezTo>
                    <a:cubicBezTo>
                      <a:pt x="5480" y="2893"/>
                      <a:pt x="5582" y="3343"/>
                      <a:pt x="5610" y="3809"/>
                    </a:cubicBezTo>
                    <a:close/>
                    <a:moveTo>
                      <a:pt x="3648" y="7533"/>
                    </a:moveTo>
                    <a:cubicBezTo>
                      <a:pt x="3670" y="7533"/>
                      <a:pt x="3693" y="7528"/>
                      <a:pt x="3713" y="7518"/>
                    </a:cubicBezTo>
                    <a:cubicBezTo>
                      <a:pt x="4244" y="7237"/>
                      <a:pt x="4702" y="6793"/>
                      <a:pt x="5037" y="6233"/>
                    </a:cubicBezTo>
                    <a:cubicBezTo>
                      <a:pt x="5063" y="6190"/>
                      <a:pt x="5063" y="6137"/>
                      <a:pt x="5039" y="6094"/>
                    </a:cubicBezTo>
                    <a:cubicBezTo>
                      <a:pt x="5015" y="6051"/>
                      <a:pt x="4969" y="6025"/>
                      <a:pt x="4919" y="6025"/>
                    </a:cubicBezTo>
                    <a:lnTo>
                      <a:pt x="4793" y="6025"/>
                    </a:lnTo>
                    <a:cubicBezTo>
                      <a:pt x="4595" y="6595"/>
                      <a:pt x="4150" y="7008"/>
                      <a:pt x="3511" y="7213"/>
                    </a:cubicBezTo>
                    <a:lnTo>
                      <a:pt x="3511" y="7396"/>
                    </a:lnTo>
                    <a:cubicBezTo>
                      <a:pt x="3511" y="7444"/>
                      <a:pt x="3536" y="7489"/>
                      <a:pt x="3577" y="7514"/>
                    </a:cubicBezTo>
                    <a:cubicBezTo>
                      <a:pt x="3599" y="7527"/>
                      <a:pt x="3624" y="7533"/>
                      <a:pt x="3648" y="7533"/>
                    </a:cubicBezTo>
                    <a:close/>
                    <a:moveTo>
                      <a:pt x="5309" y="5688"/>
                    </a:moveTo>
                    <a:cubicBezTo>
                      <a:pt x="5480" y="5267"/>
                      <a:pt x="5582" y="4817"/>
                      <a:pt x="5610" y="4351"/>
                    </a:cubicBezTo>
                    <a:cubicBezTo>
                      <a:pt x="5613" y="4314"/>
                      <a:pt x="5599" y="4277"/>
                      <a:pt x="5573" y="4249"/>
                    </a:cubicBezTo>
                    <a:cubicBezTo>
                      <a:pt x="5547" y="4221"/>
                      <a:pt x="5511" y="4206"/>
                      <a:pt x="5473" y="4206"/>
                    </a:cubicBezTo>
                    <a:lnTo>
                      <a:pt x="4561" y="4206"/>
                    </a:lnTo>
                    <a:cubicBezTo>
                      <a:pt x="4779" y="4480"/>
                      <a:pt x="4911" y="4831"/>
                      <a:pt x="4911" y="5296"/>
                    </a:cubicBezTo>
                    <a:cubicBezTo>
                      <a:pt x="4911" y="5465"/>
                      <a:pt x="4889" y="5622"/>
                      <a:pt x="4857" y="5774"/>
                    </a:cubicBezTo>
                    <a:lnTo>
                      <a:pt x="5181" y="5774"/>
                    </a:lnTo>
                    <a:cubicBezTo>
                      <a:pt x="5238" y="5774"/>
                      <a:pt x="5288" y="5740"/>
                      <a:pt x="5309" y="5688"/>
                    </a:cubicBezTo>
                    <a:close/>
                    <a:moveTo>
                      <a:pt x="5606" y="2444"/>
                    </a:moveTo>
                    <a:cubicBezTo>
                      <a:pt x="5580" y="2481"/>
                      <a:pt x="5574" y="2527"/>
                      <a:pt x="5589" y="2569"/>
                    </a:cubicBezTo>
                    <a:cubicBezTo>
                      <a:pt x="5729" y="2964"/>
                      <a:pt x="5812" y="3386"/>
                      <a:pt x="5836" y="3824"/>
                    </a:cubicBezTo>
                    <a:cubicBezTo>
                      <a:pt x="5840" y="3898"/>
                      <a:pt x="5900" y="3955"/>
                      <a:pt x="5973" y="3955"/>
                    </a:cubicBezTo>
                    <a:lnTo>
                      <a:pt x="7525" y="3955"/>
                    </a:lnTo>
                    <a:cubicBezTo>
                      <a:pt x="7563" y="3955"/>
                      <a:pt x="7599" y="3939"/>
                      <a:pt x="7625" y="3911"/>
                    </a:cubicBezTo>
                    <a:cubicBezTo>
                      <a:pt x="7651" y="3883"/>
                      <a:pt x="7664" y="3846"/>
                      <a:pt x="7662" y="3808"/>
                    </a:cubicBezTo>
                    <a:cubicBezTo>
                      <a:pt x="7630" y="3339"/>
                      <a:pt x="7521" y="2888"/>
                      <a:pt x="7338" y="2468"/>
                    </a:cubicBezTo>
                    <a:cubicBezTo>
                      <a:pt x="7316" y="2418"/>
                      <a:pt x="7266" y="2386"/>
                      <a:pt x="7212" y="2386"/>
                    </a:cubicBezTo>
                    <a:lnTo>
                      <a:pt x="5718" y="2386"/>
                    </a:lnTo>
                    <a:cubicBezTo>
                      <a:pt x="5674" y="2386"/>
                      <a:pt x="5632" y="2408"/>
                      <a:pt x="5606" y="2444"/>
                    </a:cubicBezTo>
                    <a:close/>
                    <a:moveTo>
                      <a:pt x="6930" y="6025"/>
                    </a:moveTo>
                    <a:lnTo>
                      <a:pt x="5491" y="6025"/>
                    </a:lnTo>
                    <a:cubicBezTo>
                      <a:pt x="5439" y="6025"/>
                      <a:pt x="5392" y="6054"/>
                      <a:pt x="5368" y="6100"/>
                    </a:cubicBezTo>
                    <a:cubicBezTo>
                      <a:pt x="4966" y="6890"/>
                      <a:pt x="4335" y="7502"/>
                      <a:pt x="3594" y="7824"/>
                    </a:cubicBezTo>
                    <a:cubicBezTo>
                      <a:pt x="3544" y="7846"/>
                      <a:pt x="3511" y="7895"/>
                      <a:pt x="3511" y="7950"/>
                    </a:cubicBezTo>
                    <a:lnTo>
                      <a:pt x="3511" y="7969"/>
                    </a:lnTo>
                    <a:cubicBezTo>
                      <a:pt x="3511" y="8046"/>
                      <a:pt x="3573" y="8107"/>
                      <a:pt x="3649" y="8107"/>
                    </a:cubicBezTo>
                    <a:cubicBezTo>
                      <a:pt x="5031" y="8107"/>
                      <a:pt x="6301" y="7407"/>
                      <a:pt x="7046" y="6236"/>
                    </a:cubicBezTo>
                    <a:cubicBezTo>
                      <a:pt x="7073" y="6194"/>
                      <a:pt x="7075" y="6140"/>
                      <a:pt x="7051" y="6096"/>
                    </a:cubicBezTo>
                    <a:cubicBezTo>
                      <a:pt x="7026" y="6052"/>
                      <a:pt x="6980" y="6025"/>
                      <a:pt x="6930" y="6025"/>
                    </a:cubicBezTo>
                    <a:close/>
                    <a:moveTo>
                      <a:pt x="7525" y="4206"/>
                    </a:moveTo>
                    <a:lnTo>
                      <a:pt x="5974" y="4206"/>
                    </a:lnTo>
                    <a:cubicBezTo>
                      <a:pt x="5901" y="4206"/>
                      <a:pt x="5840" y="4263"/>
                      <a:pt x="5836" y="4335"/>
                    </a:cubicBezTo>
                    <a:cubicBezTo>
                      <a:pt x="5812" y="4774"/>
                      <a:pt x="5729" y="5196"/>
                      <a:pt x="5589" y="5591"/>
                    </a:cubicBezTo>
                    <a:cubicBezTo>
                      <a:pt x="5574" y="5632"/>
                      <a:pt x="5580" y="5679"/>
                      <a:pt x="5606" y="5716"/>
                    </a:cubicBezTo>
                    <a:cubicBezTo>
                      <a:pt x="5632" y="5752"/>
                      <a:pt x="5674" y="5774"/>
                      <a:pt x="5718" y="5774"/>
                    </a:cubicBezTo>
                    <a:lnTo>
                      <a:pt x="7212" y="5774"/>
                    </a:lnTo>
                    <a:cubicBezTo>
                      <a:pt x="7266" y="5774"/>
                      <a:pt x="7316" y="5742"/>
                      <a:pt x="7338" y="5692"/>
                    </a:cubicBezTo>
                    <a:cubicBezTo>
                      <a:pt x="7522" y="5273"/>
                      <a:pt x="7630" y="4822"/>
                      <a:pt x="7662" y="4352"/>
                    </a:cubicBezTo>
                    <a:cubicBezTo>
                      <a:pt x="7665" y="4314"/>
                      <a:pt x="7651" y="4277"/>
                      <a:pt x="7625" y="4249"/>
                    </a:cubicBezTo>
                    <a:cubicBezTo>
                      <a:pt x="7599" y="4221"/>
                      <a:pt x="7563" y="4206"/>
                      <a:pt x="7525" y="4206"/>
                    </a:cubicBezTo>
                    <a:close/>
                    <a:moveTo>
                      <a:pt x="3594" y="336"/>
                    </a:moveTo>
                    <a:cubicBezTo>
                      <a:pt x="4335" y="658"/>
                      <a:pt x="4966" y="1270"/>
                      <a:pt x="5368" y="2061"/>
                    </a:cubicBezTo>
                    <a:cubicBezTo>
                      <a:pt x="5392" y="2107"/>
                      <a:pt x="5439" y="2136"/>
                      <a:pt x="5491" y="2136"/>
                    </a:cubicBezTo>
                    <a:lnTo>
                      <a:pt x="6930" y="2136"/>
                    </a:lnTo>
                    <a:cubicBezTo>
                      <a:pt x="6980" y="2136"/>
                      <a:pt x="7026" y="2108"/>
                      <a:pt x="7051" y="2064"/>
                    </a:cubicBezTo>
                    <a:cubicBezTo>
                      <a:pt x="7075" y="2020"/>
                      <a:pt x="7073" y="1967"/>
                      <a:pt x="7046" y="1924"/>
                    </a:cubicBezTo>
                    <a:cubicBezTo>
                      <a:pt x="6301" y="752"/>
                      <a:pt x="5031" y="53"/>
                      <a:pt x="3648" y="53"/>
                    </a:cubicBezTo>
                    <a:cubicBezTo>
                      <a:pt x="3572" y="53"/>
                      <a:pt x="3511" y="134"/>
                      <a:pt x="3511" y="210"/>
                    </a:cubicBezTo>
                    <a:cubicBezTo>
                      <a:pt x="3511" y="265"/>
                      <a:pt x="3543" y="314"/>
                      <a:pt x="3594" y="336"/>
                    </a:cubicBezTo>
                    <a:close/>
                    <a:moveTo>
                      <a:pt x="4320" y="1361"/>
                    </a:moveTo>
                    <a:cubicBezTo>
                      <a:pt x="4499" y="1464"/>
                      <a:pt x="4696" y="1698"/>
                      <a:pt x="4696" y="2036"/>
                    </a:cubicBezTo>
                    <a:cubicBezTo>
                      <a:pt x="4696" y="2070"/>
                      <a:pt x="4690" y="2103"/>
                      <a:pt x="4686" y="2136"/>
                    </a:cubicBezTo>
                    <a:lnTo>
                      <a:pt x="4920" y="2136"/>
                    </a:lnTo>
                    <a:cubicBezTo>
                      <a:pt x="4969" y="2136"/>
                      <a:pt x="5015" y="2109"/>
                      <a:pt x="5039" y="2066"/>
                    </a:cubicBezTo>
                    <a:cubicBezTo>
                      <a:pt x="5064" y="2023"/>
                      <a:pt x="5063" y="1970"/>
                      <a:pt x="5038" y="1928"/>
                    </a:cubicBezTo>
                    <a:cubicBezTo>
                      <a:pt x="4702" y="1367"/>
                      <a:pt x="4244" y="923"/>
                      <a:pt x="3713" y="642"/>
                    </a:cubicBezTo>
                    <a:cubicBezTo>
                      <a:pt x="3670" y="620"/>
                      <a:pt x="3619" y="622"/>
                      <a:pt x="3577" y="646"/>
                    </a:cubicBezTo>
                    <a:cubicBezTo>
                      <a:pt x="3536" y="671"/>
                      <a:pt x="3511" y="716"/>
                      <a:pt x="3511" y="764"/>
                    </a:cubicBezTo>
                    <a:lnTo>
                      <a:pt x="3511" y="987"/>
                    </a:lnTo>
                    <a:cubicBezTo>
                      <a:pt x="3800" y="1079"/>
                      <a:pt x="4072" y="1202"/>
                      <a:pt x="4320" y="1361"/>
                    </a:cubicBezTo>
                    <a:close/>
                    <a:moveTo>
                      <a:pt x="2820" y="3484"/>
                    </a:moveTo>
                    <a:cubicBezTo>
                      <a:pt x="1775" y="3217"/>
                      <a:pt x="1517" y="3088"/>
                      <a:pt x="1517" y="2691"/>
                    </a:cubicBezTo>
                    <a:lnTo>
                      <a:pt x="1517" y="2673"/>
                    </a:lnTo>
                    <a:cubicBezTo>
                      <a:pt x="1517" y="2380"/>
                      <a:pt x="1784" y="2147"/>
                      <a:pt x="2294" y="2147"/>
                    </a:cubicBezTo>
                    <a:cubicBezTo>
                      <a:pt x="2708" y="2147"/>
                      <a:pt x="3122" y="2294"/>
                      <a:pt x="3562" y="2553"/>
                    </a:cubicBezTo>
                    <a:cubicBezTo>
                      <a:pt x="3665" y="2613"/>
                      <a:pt x="3769" y="2648"/>
                      <a:pt x="3899" y="2648"/>
                    </a:cubicBezTo>
                    <a:cubicBezTo>
                      <a:pt x="4244" y="2648"/>
                      <a:pt x="4520" y="2380"/>
                      <a:pt x="4520" y="2035"/>
                    </a:cubicBezTo>
                    <a:cubicBezTo>
                      <a:pt x="4520" y="1777"/>
                      <a:pt x="4373" y="1594"/>
                      <a:pt x="4226" y="1509"/>
                    </a:cubicBezTo>
                    <a:cubicBezTo>
                      <a:pt x="3846" y="1267"/>
                      <a:pt x="3415" y="1107"/>
                      <a:pt x="2941" y="1029"/>
                    </a:cubicBezTo>
                    <a:lnTo>
                      <a:pt x="2941" y="575"/>
                    </a:lnTo>
                    <a:cubicBezTo>
                      <a:pt x="2941" y="257"/>
                      <a:pt x="2685" y="0"/>
                      <a:pt x="2367" y="0"/>
                    </a:cubicBezTo>
                    <a:cubicBezTo>
                      <a:pt x="2049" y="0"/>
                      <a:pt x="1792" y="257"/>
                      <a:pt x="1792" y="575"/>
                    </a:cubicBezTo>
                    <a:lnTo>
                      <a:pt x="1792" y="1025"/>
                    </a:lnTo>
                    <a:cubicBezTo>
                      <a:pt x="840" y="1201"/>
                      <a:pt x="198" y="1860"/>
                      <a:pt x="198" y="2794"/>
                    </a:cubicBezTo>
                    <a:lnTo>
                      <a:pt x="198" y="2812"/>
                    </a:lnTo>
                    <a:cubicBezTo>
                      <a:pt x="198" y="4011"/>
                      <a:pt x="983" y="4348"/>
                      <a:pt x="2199" y="4658"/>
                    </a:cubicBezTo>
                    <a:cubicBezTo>
                      <a:pt x="3208" y="4918"/>
                      <a:pt x="3415" y="5090"/>
                      <a:pt x="3415" y="5426"/>
                    </a:cubicBezTo>
                    <a:lnTo>
                      <a:pt x="3415" y="5443"/>
                    </a:lnTo>
                    <a:cubicBezTo>
                      <a:pt x="3415" y="5797"/>
                      <a:pt x="3087" y="6012"/>
                      <a:pt x="2544" y="6012"/>
                    </a:cubicBezTo>
                    <a:cubicBezTo>
                      <a:pt x="1957" y="6012"/>
                      <a:pt x="1457" y="5805"/>
                      <a:pt x="999" y="5469"/>
                    </a:cubicBezTo>
                    <a:cubicBezTo>
                      <a:pt x="913" y="5409"/>
                      <a:pt x="793" y="5349"/>
                      <a:pt x="621" y="5349"/>
                    </a:cubicBezTo>
                    <a:cubicBezTo>
                      <a:pt x="275" y="5349"/>
                      <a:pt x="0" y="5616"/>
                      <a:pt x="0" y="5961"/>
                    </a:cubicBezTo>
                    <a:cubicBezTo>
                      <a:pt x="0" y="6168"/>
                      <a:pt x="103" y="6358"/>
                      <a:pt x="250" y="6461"/>
                    </a:cubicBezTo>
                    <a:cubicBezTo>
                      <a:pt x="717" y="6796"/>
                      <a:pt x="1247" y="7008"/>
                      <a:pt x="1792" y="7111"/>
                    </a:cubicBezTo>
                    <a:lnTo>
                      <a:pt x="1792" y="7586"/>
                    </a:lnTo>
                    <a:cubicBezTo>
                      <a:pt x="1792" y="7903"/>
                      <a:pt x="2049" y="8160"/>
                      <a:pt x="2367" y="8160"/>
                    </a:cubicBezTo>
                    <a:cubicBezTo>
                      <a:pt x="2684" y="8160"/>
                      <a:pt x="2941" y="7903"/>
                      <a:pt x="2941" y="7586"/>
                    </a:cubicBezTo>
                    <a:lnTo>
                      <a:pt x="2941" y="7158"/>
                    </a:lnTo>
                    <a:cubicBezTo>
                      <a:pt x="4013" y="7025"/>
                      <a:pt x="4735" y="6378"/>
                      <a:pt x="4735" y="5314"/>
                    </a:cubicBezTo>
                    <a:lnTo>
                      <a:pt x="4735" y="5296"/>
                    </a:lnTo>
                    <a:cubicBezTo>
                      <a:pt x="4735" y="4244"/>
                      <a:pt x="4044" y="3804"/>
                      <a:pt x="2820" y="348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3609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5F1B46E-0F1B-4683-90F7-639892D3FD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08F57B1-89F4-4CF7-8A33-5799D7477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3A55D11-41DA-437D-BCA9-4B23A7D61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21083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8DCE630-6A35-4F98-8CDF-043011AB90D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300"/>
            <a:ext cx="10845800" cy="5727699"/>
            <a:chOff x="673099" y="1130300"/>
            <a:chExt cx="10845800" cy="5727699"/>
          </a:xfrm>
        </p:grpSpPr>
        <p:sp>
          <p:nvSpPr>
            <p:cNvPr id="6" name="î$ḻïḋe">
              <a:extLst>
                <a:ext uri="{FF2B5EF4-FFF2-40B4-BE49-F238E27FC236}">
                  <a16:creationId xmlns:a16="http://schemas.microsoft.com/office/drawing/2014/main" xmlns="" id="{9E698ECC-95FC-4355-A2D6-A8C97D85284F}"/>
                </a:ext>
              </a:extLst>
            </p:cNvPr>
            <p:cNvSpPr txBox="1"/>
            <p:nvPr/>
          </p:nvSpPr>
          <p:spPr>
            <a:xfrm>
              <a:off x="673099" y="1130300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7" name="iṧļiḑè">
              <a:extLst>
                <a:ext uri="{FF2B5EF4-FFF2-40B4-BE49-F238E27FC236}">
                  <a16:creationId xmlns:a16="http://schemas.microsoft.com/office/drawing/2014/main" xmlns="" id="{5705739D-E2D5-4E00-AAC5-C1094CEB2BEB}"/>
                </a:ext>
              </a:extLst>
            </p:cNvPr>
            <p:cNvSpPr txBox="1"/>
            <p:nvPr/>
          </p:nvSpPr>
          <p:spPr>
            <a:xfrm>
              <a:off x="673101" y="1712226"/>
              <a:ext cx="108457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  <p:grpSp>
          <p:nvGrpSpPr>
            <p:cNvPr id="8" name="îṡ1íḋê">
              <a:extLst>
                <a:ext uri="{FF2B5EF4-FFF2-40B4-BE49-F238E27FC236}">
                  <a16:creationId xmlns:a16="http://schemas.microsoft.com/office/drawing/2014/main" xmlns="" id="{CA69054B-A326-4F55-92A3-B084D091AC4F}"/>
                </a:ext>
              </a:extLst>
            </p:cNvPr>
            <p:cNvGrpSpPr/>
            <p:nvPr/>
          </p:nvGrpSpPr>
          <p:grpSpPr>
            <a:xfrm>
              <a:off x="4076700" y="2667000"/>
              <a:ext cx="4038601" cy="4190999"/>
              <a:chOff x="4076700" y="2667000"/>
              <a:chExt cx="4038601" cy="4190999"/>
            </a:xfrm>
          </p:grpSpPr>
          <p:sp>
            <p:nvSpPr>
              <p:cNvPr id="17" name="îṣ1ïďé">
                <a:extLst>
                  <a:ext uri="{FF2B5EF4-FFF2-40B4-BE49-F238E27FC236}">
                    <a16:creationId xmlns:a16="http://schemas.microsoft.com/office/drawing/2014/main" xmlns="" id="{84675419-5B64-47D6-946E-9D81B55A7E80}"/>
                  </a:ext>
                </a:extLst>
              </p:cNvPr>
              <p:cNvSpPr/>
              <p:nvPr/>
            </p:nvSpPr>
            <p:spPr>
              <a:xfrm>
                <a:off x="4076700" y="2667000"/>
                <a:ext cx="4038600" cy="41909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ís1îḓè">
                <a:extLst>
                  <a:ext uri="{FF2B5EF4-FFF2-40B4-BE49-F238E27FC236}">
                    <a16:creationId xmlns:a16="http://schemas.microsoft.com/office/drawing/2014/main" xmlns="" id="{22BADF11-D4BC-4F31-83A5-F2DE3E020904}"/>
                  </a:ext>
                </a:extLst>
              </p:cNvPr>
              <p:cNvSpPr/>
              <p:nvPr/>
            </p:nvSpPr>
            <p:spPr bwMode="auto">
              <a:xfrm>
                <a:off x="5890823" y="3267341"/>
                <a:ext cx="410353" cy="461728"/>
              </a:xfrm>
              <a:custGeom>
                <a:avLst/>
                <a:gdLst>
                  <a:gd name="T0" fmla="*/ 3497 w 9467"/>
                  <a:gd name="T1" fmla="*/ 1130 h 10667"/>
                  <a:gd name="T2" fmla="*/ 4604 w 9467"/>
                  <a:gd name="T3" fmla="*/ 0 h 10667"/>
                  <a:gd name="T4" fmla="*/ 5711 w 9467"/>
                  <a:gd name="T5" fmla="*/ 1130 h 10667"/>
                  <a:gd name="T6" fmla="*/ 4604 w 9467"/>
                  <a:gd name="T7" fmla="*/ 2260 h 10667"/>
                  <a:gd name="T8" fmla="*/ 3497 w 9467"/>
                  <a:gd name="T9" fmla="*/ 1130 h 10667"/>
                  <a:gd name="T10" fmla="*/ 9467 w 9467"/>
                  <a:gd name="T11" fmla="*/ 9539 h 10667"/>
                  <a:gd name="T12" fmla="*/ 4733 w 9467"/>
                  <a:gd name="T13" fmla="*/ 10667 h 10667"/>
                  <a:gd name="T14" fmla="*/ 0 w 9467"/>
                  <a:gd name="T15" fmla="*/ 9539 h 10667"/>
                  <a:gd name="T16" fmla="*/ 2800 w 9467"/>
                  <a:gd name="T17" fmla="*/ 8515 h 10667"/>
                  <a:gd name="T18" fmla="*/ 2767 w 9467"/>
                  <a:gd name="T19" fmla="*/ 8821 h 10667"/>
                  <a:gd name="T20" fmla="*/ 1988 w 9467"/>
                  <a:gd name="T21" fmla="*/ 9270 h 10667"/>
                  <a:gd name="T22" fmla="*/ 3251 w 9467"/>
                  <a:gd name="T23" fmla="*/ 9818 h 10667"/>
                  <a:gd name="T24" fmla="*/ 3646 w 9467"/>
                  <a:gd name="T25" fmla="*/ 6257 h 10667"/>
                  <a:gd name="T26" fmla="*/ 3653 w 9467"/>
                  <a:gd name="T27" fmla="*/ 6121 h 10667"/>
                  <a:gd name="T28" fmla="*/ 3607 w 9467"/>
                  <a:gd name="T29" fmla="*/ 6133 h 10667"/>
                  <a:gd name="T30" fmla="*/ 3376 w 9467"/>
                  <a:gd name="T31" fmla="*/ 6062 h 10667"/>
                  <a:gd name="T32" fmla="*/ 2445 w 9467"/>
                  <a:gd name="T33" fmla="*/ 3934 h 10667"/>
                  <a:gd name="T34" fmla="*/ 4502 w 9467"/>
                  <a:gd name="T35" fmla="*/ 2379 h 10667"/>
                  <a:gd name="T36" fmla="*/ 4506 w 9467"/>
                  <a:gd name="T37" fmla="*/ 2379 h 10667"/>
                  <a:gd name="T38" fmla="*/ 4196 w 9467"/>
                  <a:gd name="T39" fmla="*/ 4919 h 10667"/>
                  <a:gd name="T40" fmla="*/ 4605 w 9467"/>
                  <a:gd name="T41" fmla="*/ 5334 h 10667"/>
                  <a:gd name="T42" fmla="*/ 4963 w 9467"/>
                  <a:gd name="T43" fmla="*/ 4919 h 10667"/>
                  <a:gd name="T44" fmla="*/ 4718 w 9467"/>
                  <a:gd name="T45" fmla="*/ 2377 h 10667"/>
                  <a:gd name="T46" fmla="*/ 6619 w 9467"/>
                  <a:gd name="T47" fmla="*/ 3552 h 10667"/>
                  <a:gd name="T48" fmla="*/ 7114 w 9467"/>
                  <a:gd name="T49" fmla="*/ 2497 h 10667"/>
                  <a:gd name="T50" fmla="*/ 7158 w 9467"/>
                  <a:gd name="T51" fmla="*/ 2339 h 10667"/>
                  <a:gd name="T52" fmla="*/ 6834 w 9467"/>
                  <a:gd name="T53" fmla="*/ 1702 h 10667"/>
                  <a:gd name="T54" fmla="*/ 7360 w 9467"/>
                  <a:gd name="T55" fmla="*/ 1440 h 10667"/>
                  <a:gd name="T56" fmla="*/ 7017 w 9467"/>
                  <a:gd name="T57" fmla="*/ 766 h 10667"/>
                  <a:gd name="T58" fmla="*/ 7129 w 9467"/>
                  <a:gd name="T59" fmla="*/ 710 h 10667"/>
                  <a:gd name="T60" fmla="*/ 7472 w 9467"/>
                  <a:gd name="T61" fmla="*/ 1385 h 10667"/>
                  <a:gd name="T62" fmla="*/ 7617 w 9467"/>
                  <a:gd name="T63" fmla="*/ 1669 h 10667"/>
                  <a:gd name="T64" fmla="*/ 7641 w 9467"/>
                  <a:gd name="T65" fmla="*/ 1717 h 10667"/>
                  <a:gd name="T66" fmla="*/ 8199 w 9467"/>
                  <a:gd name="T67" fmla="*/ 2813 h 10667"/>
                  <a:gd name="T68" fmla="*/ 7810 w 9467"/>
                  <a:gd name="T69" fmla="*/ 3005 h 10667"/>
                  <a:gd name="T70" fmla="*/ 6666 w 9467"/>
                  <a:gd name="T71" fmla="*/ 4549 h 10667"/>
                  <a:gd name="T72" fmla="*/ 6546 w 9467"/>
                  <a:gd name="T73" fmla="*/ 4563 h 10667"/>
                  <a:gd name="T74" fmla="*/ 6080 w 9467"/>
                  <a:gd name="T75" fmla="*/ 4261 h 10667"/>
                  <a:gd name="T76" fmla="*/ 5482 w 9467"/>
                  <a:gd name="T77" fmla="*/ 3487 h 10667"/>
                  <a:gd name="T78" fmla="*/ 5697 w 9467"/>
                  <a:gd name="T79" fmla="*/ 6115 h 10667"/>
                  <a:gd name="T80" fmla="*/ 5695 w 9467"/>
                  <a:gd name="T81" fmla="*/ 6126 h 10667"/>
                  <a:gd name="T82" fmla="*/ 6302 w 9467"/>
                  <a:gd name="T83" fmla="*/ 9792 h 10667"/>
                  <a:gd name="T84" fmla="*/ 7422 w 9467"/>
                  <a:gd name="T85" fmla="*/ 9270 h 10667"/>
                  <a:gd name="T86" fmla="*/ 6753 w 9467"/>
                  <a:gd name="T87" fmla="*/ 8849 h 10667"/>
                  <a:gd name="T88" fmla="*/ 6694 w 9467"/>
                  <a:gd name="T89" fmla="*/ 8516 h 10667"/>
                  <a:gd name="T90" fmla="*/ 9467 w 9467"/>
                  <a:gd name="T91" fmla="*/ 9539 h 10667"/>
                  <a:gd name="T92" fmla="*/ 3699 w 9467"/>
                  <a:gd name="T93" fmla="*/ 5275 h 10667"/>
                  <a:gd name="T94" fmla="*/ 3795 w 9467"/>
                  <a:gd name="T95" fmla="*/ 3464 h 10667"/>
                  <a:gd name="T96" fmla="*/ 3183 w 9467"/>
                  <a:gd name="T97" fmla="*/ 4286 h 10667"/>
                  <a:gd name="T98" fmla="*/ 3699 w 9467"/>
                  <a:gd name="T99" fmla="*/ 5275 h 10667"/>
                  <a:gd name="T100" fmla="*/ 5283 w 9467"/>
                  <a:gd name="T101" fmla="*/ 9903 h 10667"/>
                  <a:gd name="T102" fmla="*/ 4677 w 9467"/>
                  <a:gd name="T103" fmla="*/ 6245 h 10667"/>
                  <a:gd name="T104" fmla="*/ 4270 w 9467"/>
                  <a:gd name="T105" fmla="*/ 9910 h 10667"/>
                  <a:gd name="T106" fmla="*/ 4705 w 9467"/>
                  <a:gd name="T107" fmla="*/ 9919 h 10667"/>
                  <a:gd name="T108" fmla="*/ 5283 w 9467"/>
                  <a:gd name="T109" fmla="*/ 9903 h 10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467" h="10667">
                    <a:moveTo>
                      <a:pt x="3497" y="1130"/>
                    </a:moveTo>
                    <a:cubicBezTo>
                      <a:pt x="3497" y="506"/>
                      <a:pt x="3993" y="0"/>
                      <a:pt x="4604" y="0"/>
                    </a:cubicBezTo>
                    <a:cubicBezTo>
                      <a:pt x="5215" y="0"/>
                      <a:pt x="5711" y="506"/>
                      <a:pt x="5711" y="1130"/>
                    </a:cubicBezTo>
                    <a:cubicBezTo>
                      <a:pt x="5711" y="1755"/>
                      <a:pt x="5215" y="2260"/>
                      <a:pt x="4604" y="2260"/>
                    </a:cubicBezTo>
                    <a:cubicBezTo>
                      <a:pt x="3993" y="2260"/>
                      <a:pt x="3497" y="1755"/>
                      <a:pt x="3497" y="1130"/>
                    </a:cubicBezTo>
                    <a:close/>
                    <a:moveTo>
                      <a:pt x="9467" y="9539"/>
                    </a:moveTo>
                    <a:cubicBezTo>
                      <a:pt x="9467" y="10161"/>
                      <a:pt x="7347" y="10667"/>
                      <a:pt x="4733" y="10667"/>
                    </a:cubicBezTo>
                    <a:cubicBezTo>
                      <a:pt x="2119" y="10667"/>
                      <a:pt x="0" y="10161"/>
                      <a:pt x="0" y="9539"/>
                    </a:cubicBezTo>
                    <a:cubicBezTo>
                      <a:pt x="0" y="9081"/>
                      <a:pt x="1155" y="8691"/>
                      <a:pt x="2800" y="8515"/>
                    </a:cubicBezTo>
                    <a:lnTo>
                      <a:pt x="2767" y="8821"/>
                    </a:lnTo>
                    <a:cubicBezTo>
                      <a:pt x="2287" y="8938"/>
                      <a:pt x="1988" y="9096"/>
                      <a:pt x="1988" y="9270"/>
                    </a:cubicBezTo>
                    <a:cubicBezTo>
                      <a:pt x="1988" y="9501"/>
                      <a:pt x="2493" y="9703"/>
                      <a:pt x="3251" y="9818"/>
                    </a:cubicBezTo>
                    <a:lnTo>
                      <a:pt x="3646" y="6257"/>
                    </a:lnTo>
                    <a:lnTo>
                      <a:pt x="3653" y="6121"/>
                    </a:lnTo>
                    <a:cubicBezTo>
                      <a:pt x="3637" y="6124"/>
                      <a:pt x="3623" y="6133"/>
                      <a:pt x="3607" y="6133"/>
                    </a:cubicBezTo>
                    <a:cubicBezTo>
                      <a:pt x="3527" y="6133"/>
                      <a:pt x="3446" y="6110"/>
                      <a:pt x="3376" y="6062"/>
                    </a:cubicBezTo>
                    <a:cubicBezTo>
                      <a:pt x="2867" y="5717"/>
                      <a:pt x="2110" y="4619"/>
                      <a:pt x="2445" y="3934"/>
                    </a:cubicBezTo>
                    <a:cubicBezTo>
                      <a:pt x="3162" y="2467"/>
                      <a:pt x="4188" y="2372"/>
                      <a:pt x="4502" y="2379"/>
                    </a:cubicBezTo>
                    <a:cubicBezTo>
                      <a:pt x="4503" y="2379"/>
                      <a:pt x="4505" y="2379"/>
                      <a:pt x="4506" y="2379"/>
                    </a:cubicBezTo>
                    <a:lnTo>
                      <a:pt x="4196" y="4919"/>
                    </a:lnTo>
                    <a:lnTo>
                      <a:pt x="4605" y="5334"/>
                    </a:lnTo>
                    <a:lnTo>
                      <a:pt x="4963" y="4919"/>
                    </a:lnTo>
                    <a:lnTo>
                      <a:pt x="4718" y="2377"/>
                    </a:lnTo>
                    <a:cubicBezTo>
                      <a:pt x="5130" y="2393"/>
                      <a:pt x="5983" y="2555"/>
                      <a:pt x="6619" y="3552"/>
                    </a:cubicBezTo>
                    <a:cubicBezTo>
                      <a:pt x="6837" y="3225"/>
                      <a:pt x="7102" y="2671"/>
                      <a:pt x="7114" y="2497"/>
                    </a:cubicBezTo>
                    <a:cubicBezTo>
                      <a:pt x="7118" y="2441"/>
                      <a:pt x="7134" y="2388"/>
                      <a:pt x="7158" y="2339"/>
                    </a:cubicBezTo>
                    <a:lnTo>
                      <a:pt x="6834" y="1702"/>
                    </a:lnTo>
                    <a:lnTo>
                      <a:pt x="7360" y="1440"/>
                    </a:lnTo>
                    <a:lnTo>
                      <a:pt x="7017" y="766"/>
                    </a:lnTo>
                    <a:lnTo>
                      <a:pt x="7129" y="710"/>
                    </a:lnTo>
                    <a:lnTo>
                      <a:pt x="7472" y="1385"/>
                    </a:lnTo>
                    <a:lnTo>
                      <a:pt x="7617" y="1669"/>
                    </a:lnTo>
                    <a:lnTo>
                      <a:pt x="7641" y="1717"/>
                    </a:lnTo>
                    <a:lnTo>
                      <a:pt x="8199" y="2813"/>
                    </a:lnTo>
                    <a:lnTo>
                      <a:pt x="7810" y="3005"/>
                    </a:lnTo>
                    <a:cubicBezTo>
                      <a:pt x="7589" y="3609"/>
                      <a:pt x="7106" y="4450"/>
                      <a:pt x="6666" y="4549"/>
                    </a:cubicBezTo>
                    <a:cubicBezTo>
                      <a:pt x="6625" y="4559"/>
                      <a:pt x="6585" y="4563"/>
                      <a:pt x="6546" y="4563"/>
                    </a:cubicBezTo>
                    <a:cubicBezTo>
                      <a:pt x="6349" y="4563"/>
                      <a:pt x="6174" y="4452"/>
                      <a:pt x="6080" y="4261"/>
                    </a:cubicBezTo>
                    <a:cubicBezTo>
                      <a:pt x="5899" y="3891"/>
                      <a:pt x="5688" y="3647"/>
                      <a:pt x="5482" y="3487"/>
                    </a:cubicBezTo>
                    <a:lnTo>
                      <a:pt x="5697" y="6115"/>
                    </a:lnTo>
                    <a:cubicBezTo>
                      <a:pt x="5697" y="6119"/>
                      <a:pt x="5695" y="6121"/>
                      <a:pt x="5695" y="6126"/>
                    </a:cubicBezTo>
                    <a:lnTo>
                      <a:pt x="6302" y="9792"/>
                    </a:lnTo>
                    <a:cubicBezTo>
                      <a:pt x="6977" y="9674"/>
                      <a:pt x="7422" y="9485"/>
                      <a:pt x="7422" y="9270"/>
                    </a:cubicBezTo>
                    <a:cubicBezTo>
                      <a:pt x="7422" y="9110"/>
                      <a:pt x="7167" y="8962"/>
                      <a:pt x="6753" y="8849"/>
                    </a:cubicBezTo>
                    <a:lnTo>
                      <a:pt x="6694" y="8516"/>
                    </a:lnTo>
                    <a:cubicBezTo>
                      <a:pt x="8325" y="8694"/>
                      <a:pt x="9467" y="9083"/>
                      <a:pt x="9467" y="9539"/>
                    </a:cubicBezTo>
                    <a:close/>
                    <a:moveTo>
                      <a:pt x="3699" y="5275"/>
                    </a:moveTo>
                    <a:lnTo>
                      <a:pt x="3795" y="3464"/>
                    </a:lnTo>
                    <a:cubicBezTo>
                      <a:pt x="3596" y="3626"/>
                      <a:pt x="3380" y="3880"/>
                      <a:pt x="3183" y="4286"/>
                    </a:cubicBezTo>
                    <a:cubicBezTo>
                      <a:pt x="3123" y="4441"/>
                      <a:pt x="3399" y="4981"/>
                      <a:pt x="3699" y="5275"/>
                    </a:cubicBezTo>
                    <a:close/>
                    <a:moveTo>
                      <a:pt x="5283" y="9903"/>
                    </a:moveTo>
                    <a:lnTo>
                      <a:pt x="4677" y="6245"/>
                    </a:lnTo>
                    <a:lnTo>
                      <a:pt x="4270" y="9910"/>
                    </a:lnTo>
                    <a:cubicBezTo>
                      <a:pt x="4412" y="9916"/>
                      <a:pt x="4557" y="9919"/>
                      <a:pt x="4705" y="9919"/>
                    </a:cubicBezTo>
                    <a:cubicBezTo>
                      <a:pt x="4905" y="9919"/>
                      <a:pt x="5097" y="9913"/>
                      <a:pt x="5283" y="990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" name="íš1ïďé">
                <a:extLst>
                  <a:ext uri="{FF2B5EF4-FFF2-40B4-BE49-F238E27FC236}">
                    <a16:creationId xmlns:a16="http://schemas.microsoft.com/office/drawing/2014/main" xmlns="" id="{53953809-D345-4CCA-95B2-733942F969CD}"/>
                  </a:ext>
                </a:extLst>
              </p:cNvPr>
              <p:cNvSpPr txBox="1"/>
              <p:nvPr/>
            </p:nvSpPr>
            <p:spPr>
              <a:xfrm>
                <a:off x="4076700" y="3795307"/>
                <a:ext cx="4038600" cy="6897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400" b="1" i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2400" b="1" i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íṧlîḑe">
                <a:extLst>
                  <a:ext uri="{FF2B5EF4-FFF2-40B4-BE49-F238E27FC236}">
                    <a16:creationId xmlns:a16="http://schemas.microsoft.com/office/drawing/2014/main" xmlns="" id="{D83A2C98-771E-4DF5-A936-B87383B54E60}"/>
                  </a:ext>
                </a:extLst>
              </p:cNvPr>
              <p:cNvSpPr txBox="1"/>
              <p:nvPr/>
            </p:nvSpPr>
            <p:spPr>
              <a:xfrm>
                <a:off x="4076701" y="4485092"/>
                <a:ext cx="4038600" cy="121720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4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400" dirty="0">
                  <a:solidFill>
                    <a:schemeClr val="bg1"/>
                  </a:solidFill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400" dirty="0">
                    <a:solidFill>
                      <a:schemeClr val="bg1"/>
                    </a:solidFill>
                  </a:rPr>
                  <a:t>……</a:t>
                </a:r>
              </a:p>
            </p:txBody>
          </p:sp>
        </p:grpSp>
        <p:grpSp>
          <p:nvGrpSpPr>
            <p:cNvPr id="9" name="iś1îďè">
              <a:extLst>
                <a:ext uri="{FF2B5EF4-FFF2-40B4-BE49-F238E27FC236}">
                  <a16:creationId xmlns:a16="http://schemas.microsoft.com/office/drawing/2014/main" xmlns="" id="{3EBA3ACF-F597-4ABA-84B3-C299180A6316}"/>
                </a:ext>
              </a:extLst>
            </p:cNvPr>
            <p:cNvGrpSpPr/>
            <p:nvPr/>
          </p:nvGrpSpPr>
          <p:grpSpPr>
            <a:xfrm>
              <a:off x="902299" y="3612234"/>
              <a:ext cx="3000376" cy="2434957"/>
              <a:chOff x="902299" y="3612234"/>
              <a:chExt cx="3000376" cy="2434957"/>
            </a:xfrm>
          </p:grpSpPr>
          <p:sp>
            <p:nvSpPr>
              <p:cNvPr id="14" name="iSḻiďé">
                <a:extLst>
                  <a:ext uri="{FF2B5EF4-FFF2-40B4-BE49-F238E27FC236}">
                    <a16:creationId xmlns:a16="http://schemas.microsoft.com/office/drawing/2014/main" xmlns="" id="{7AB08F65-2471-4E57-99EE-1DA57593F070}"/>
                  </a:ext>
                </a:extLst>
              </p:cNvPr>
              <p:cNvSpPr/>
              <p:nvPr/>
            </p:nvSpPr>
            <p:spPr bwMode="auto">
              <a:xfrm>
                <a:off x="2203549" y="3612234"/>
                <a:ext cx="397874" cy="461728"/>
              </a:xfrm>
              <a:custGeom>
                <a:avLst/>
                <a:gdLst>
                  <a:gd name="T0" fmla="*/ 105 w 450"/>
                  <a:gd name="T1" fmla="*/ 204 h 523"/>
                  <a:gd name="T2" fmla="*/ 116 w 450"/>
                  <a:gd name="T3" fmla="*/ 223 h 523"/>
                  <a:gd name="T4" fmla="*/ 236 w 450"/>
                  <a:gd name="T5" fmla="*/ 328 h 523"/>
                  <a:gd name="T6" fmla="*/ 354 w 450"/>
                  <a:gd name="T7" fmla="*/ 222 h 523"/>
                  <a:gd name="T8" fmla="*/ 364 w 450"/>
                  <a:gd name="T9" fmla="*/ 203 h 523"/>
                  <a:gd name="T10" fmla="*/ 367 w 450"/>
                  <a:gd name="T11" fmla="*/ 198 h 523"/>
                  <a:gd name="T12" fmla="*/ 362 w 450"/>
                  <a:gd name="T13" fmla="*/ 160 h 523"/>
                  <a:gd name="T14" fmla="*/ 362 w 450"/>
                  <a:gd name="T15" fmla="*/ 158 h 523"/>
                  <a:gd name="T16" fmla="*/ 234 w 450"/>
                  <a:gd name="T17" fmla="*/ 0 h 523"/>
                  <a:gd name="T18" fmla="*/ 108 w 450"/>
                  <a:gd name="T19" fmla="*/ 159 h 523"/>
                  <a:gd name="T20" fmla="*/ 108 w 450"/>
                  <a:gd name="T21" fmla="*/ 161 h 523"/>
                  <a:gd name="T22" fmla="*/ 103 w 450"/>
                  <a:gd name="T23" fmla="*/ 198 h 523"/>
                  <a:gd name="T24" fmla="*/ 105 w 450"/>
                  <a:gd name="T25" fmla="*/ 204 h 523"/>
                  <a:gd name="T26" fmla="*/ 351 w 450"/>
                  <a:gd name="T27" fmla="*/ 190 h 523"/>
                  <a:gd name="T28" fmla="*/ 348 w 450"/>
                  <a:gd name="T29" fmla="*/ 197 h 523"/>
                  <a:gd name="T30" fmla="*/ 342 w 450"/>
                  <a:gd name="T31" fmla="*/ 210 h 523"/>
                  <a:gd name="T32" fmla="*/ 338 w 450"/>
                  <a:gd name="T33" fmla="*/ 215 h 523"/>
                  <a:gd name="T34" fmla="*/ 236 w 450"/>
                  <a:gd name="T35" fmla="*/ 310 h 523"/>
                  <a:gd name="T36" fmla="*/ 131 w 450"/>
                  <a:gd name="T37" fmla="*/ 215 h 523"/>
                  <a:gd name="T38" fmla="*/ 127 w 450"/>
                  <a:gd name="T39" fmla="*/ 210 h 523"/>
                  <a:gd name="T40" fmla="*/ 121 w 450"/>
                  <a:gd name="T41" fmla="*/ 197 h 523"/>
                  <a:gd name="T42" fmla="*/ 118 w 450"/>
                  <a:gd name="T43" fmla="*/ 191 h 523"/>
                  <a:gd name="T44" fmla="*/ 119 w 450"/>
                  <a:gd name="T45" fmla="*/ 174 h 523"/>
                  <a:gd name="T46" fmla="*/ 119 w 450"/>
                  <a:gd name="T47" fmla="*/ 174 h 523"/>
                  <a:gd name="T48" fmla="*/ 124 w 450"/>
                  <a:gd name="T49" fmla="*/ 170 h 523"/>
                  <a:gd name="T50" fmla="*/ 144 w 450"/>
                  <a:gd name="T51" fmla="*/ 173 h 523"/>
                  <a:gd name="T52" fmla="*/ 149 w 450"/>
                  <a:gd name="T53" fmla="*/ 170 h 523"/>
                  <a:gd name="T54" fmla="*/ 162 w 450"/>
                  <a:gd name="T55" fmla="*/ 141 h 523"/>
                  <a:gd name="T56" fmla="*/ 275 w 450"/>
                  <a:gd name="T57" fmla="*/ 156 h 523"/>
                  <a:gd name="T58" fmla="*/ 308 w 450"/>
                  <a:gd name="T59" fmla="*/ 153 h 523"/>
                  <a:gd name="T60" fmla="*/ 316 w 450"/>
                  <a:gd name="T61" fmla="*/ 172 h 523"/>
                  <a:gd name="T62" fmla="*/ 320 w 450"/>
                  <a:gd name="T63" fmla="*/ 175 h 523"/>
                  <a:gd name="T64" fmla="*/ 321 w 450"/>
                  <a:gd name="T65" fmla="*/ 175 h 523"/>
                  <a:gd name="T66" fmla="*/ 345 w 450"/>
                  <a:gd name="T67" fmla="*/ 168 h 523"/>
                  <a:gd name="T68" fmla="*/ 350 w 450"/>
                  <a:gd name="T69" fmla="*/ 173 h 523"/>
                  <a:gd name="T70" fmla="*/ 350 w 450"/>
                  <a:gd name="T71" fmla="*/ 173 h 523"/>
                  <a:gd name="T72" fmla="*/ 351 w 450"/>
                  <a:gd name="T73" fmla="*/ 190 h 523"/>
                  <a:gd name="T74" fmla="*/ 450 w 450"/>
                  <a:gd name="T75" fmla="*/ 513 h 523"/>
                  <a:gd name="T76" fmla="*/ 441 w 450"/>
                  <a:gd name="T77" fmla="*/ 522 h 523"/>
                  <a:gd name="T78" fmla="*/ 30 w 450"/>
                  <a:gd name="T79" fmla="*/ 523 h 523"/>
                  <a:gd name="T80" fmla="*/ 21 w 450"/>
                  <a:gd name="T81" fmla="*/ 515 h 523"/>
                  <a:gd name="T82" fmla="*/ 50 w 450"/>
                  <a:gd name="T83" fmla="*/ 376 h 523"/>
                  <a:gd name="T84" fmla="*/ 62 w 450"/>
                  <a:gd name="T85" fmla="*/ 394 h 523"/>
                  <a:gd name="T86" fmla="*/ 63 w 450"/>
                  <a:gd name="T87" fmla="*/ 395 h 523"/>
                  <a:gd name="T88" fmla="*/ 64 w 450"/>
                  <a:gd name="T89" fmla="*/ 396 h 523"/>
                  <a:gd name="T90" fmla="*/ 108 w 450"/>
                  <a:gd name="T91" fmla="*/ 413 h 523"/>
                  <a:gd name="T92" fmla="*/ 176 w 450"/>
                  <a:gd name="T93" fmla="*/ 375 h 523"/>
                  <a:gd name="T94" fmla="*/ 183 w 450"/>
                  <a:gd name="T95" fmla="*/ 359 h 523"/>
                  <a:gd name="T96" fmla="*/ 179 w 450"/>
                  <a:gd name="T97" fmla="*/ 343 h 523"/>
                  <a:gd name="T98" fmla="*/ 235 w 450"/>
                  <a:gd name="T99" fmla="*/ 352 h 523"/>
                  <a:gd name="T100" fmla="*/ 343 w 450"/>
                  <a:gd name="T101" fmla="*/ 311 h 523"/>
                  <a:gd name="T102" fmla="*/ 354 w 450"/>
                  <a:gd name="T103" fmla="*/ 309 h 523"/>
                  <a:gd name="T104" fmla="*/ 450 w 450"/>
                  <a:gd name="T105" fmla="*/ 513 h 523"/>
                  <a:gd name="T106" fmla="*/ 76 w 450"/>
                  <a:gd name="T107" fmla="*/ 384 h 523"/>
                  <a:gd name="T108" fmla="*/ 1 w 450"/>
                  <a:gd name="T109" fmla="*/ 205 h 523"/>
                  <a:gd name="T110" fmla="*/ 71 w 450"/>
                  <a:gd name="T111" fmla="*/ 158 h 523"/>
                  <a:gd name="T112" fmla="*/ 86 w 450"/>
                  <a:gd name="T113" fmla="*/ 213 h 523"/>
                  <a:gd name="T114" fmla="*/ 55 w 450"/>
                  <a:gd name="T115" fmla="*/ 224 h 523"/>
                  <a:gd name="T116" fmla="*/ 105 w 450"/>
                  <a:gd name="T117" fmla="*/ 332 h 523"/>
                  <a:gd name="T118" fmla="*/ 132 w 450"/>
                  <a:gd name="T119" fmla="*/ 315 h 523"/>
                  <a:gd name="T120" fmla="*/ 164 w 450"/>
                  <a:gd name="T121" fmla="*/ 362 h 523"/>
                  <a:gd name="T122" fmla="*/ 76 w 450"/>
                  <a:gd name="T123" fmla="*/ 384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50" h="523">
                    <a:moveTo>
                      <a:pt x="105" y="204"/>
                    </a:moveTo>
                    <a:cubicBezTo>
                      <a:pt x="109" y="213"/>
                      <a:pt x="112" y="219"/>
                      <a:pt x="116" y="223"/>
                    </a:cubicBezTo>
                    <a:cubicBezTo>
                      <a:pt x="135" y="285"/>
                      <a:pt x="184" y="328"/>
                      <a:pt x="236" y="328"/>
                    </a:cubicBezTo>
                    <a:cubicBezTo>
                      <a:pt x="287" y="327"/>
                      <a:pt x="336" y="284"/>
                      <a:pt x="354" y="222"/>
                    </a:cubicBezTo>
                    <a:cubicBezTo>
                      <a:pt x="358" y="218"/>
                      <a:pt x="361" y="212"/>
                      <a:pt x="364" y="203"/>
                    </a:cubicBezTo>
                    <a:cubicBezTo>
                      <a:pt x="365" y="201"/>
                      <a:pt x="366" y="199"/>
                      <a:pt x="367" y="198"/>
                    </a:cubicBezTo>
                    <a:cubicBezTo>
                      <a:pt x="374" y="183"/>
                      <a:pt x="371" y="167"/>
                      <a:pt x="362" y="160"/>
                    </a:cubicBezTo>
                    <a:lnTo>
                      <a:pt x="362" y="158"/>
                    </a:lnTo>
                    <a:cubicBezTo>
                      <a:pt x="361" y="82"/>
                      <a:pt x="351" y="0"/>
                      <a:pt x="234" y="0"/>
                    </a:cubicBezTo>
                    <a:cubicBezTo>
                      <a:pt x="117" y="0"/>
                      <a:pt x="107" y="79"/>
                      <a:pt x="108" y="159"/>
                    </a:cubicBezTo>
                    <a:cubicBezTo>
                      <a:pt x="108" y="160"/>
                      <a:pt x="108" y="160"/>
                      <a:pt x="108" y="161"/>
                    </a:cubicBezTo>
                    <a:cubicBezTo>
                      <a:pt x="98" y="168"/>
                      <a:pt x="95" y="184"/>
                      <a:pt x="103" y="198"/>
                    </a:cubicBezTo>
                    <a:cubicBezTo>
                      <a:pt x="103" y="200"/>
                      <a:pt x="104" y="202"/>
                      <a:pt x="105" y="204"/>
                    </a:cubicBezTo>
                    <a:close/>
                    <a:moveTo>
                      <a:pt x="351" y="190"/>
                    </a:moveTo>
                    <a:cubicBezTo>
                      <a:pt x="350" y="192"/>
                      <a:pt x="349" y="194"/>
                      <a:pt x="348" y="197"/>
                    </a:cubicBezTo>
                    <a:cubicBezTo>
                      <a:pt x="347" y="200"/>
                      <a:pt x="344" y="208"/>
                      <a:pt x="342" y="210"/>
                    </a:cubicBezTo>
                    <a:cubicBezTo>
                      <a:pt x="340" y="211"/>
                      <a:pt x="339" y="213"/>
                      <a:pt x="338" y="215"/>
                    </a:cubicBezTo>
                    <a:cubicBezTo>
                      <a:pt x="323" y="271"/>
                      <a:pt x="280" y="310"/>
                      <a:pt x="236" y="310"/>
                    </a:cubicBezTo>
                    <a:cubicBezTo>
                      <a:pt x="190" y="310"/>
                      <a:pt x="148" y="271"/>
                      <a:pt x="131" y="215"/>
                    </a:cubicBezTo>
                    <a:cubicBezTo>
                      <a:pt x="131" y="213"/>
                      <a:pt x="129" y="211"/>
                      <a:pt x="127" y="210"/>
                    </a:cubicBezTo>
                    <a:cubicBezTo>
                      <a:pt x="126" y="208"/>
                      <a:pt x="123" y="201"/>
                      <a:pt x="121" y="197"/>
                    </a:cubicBezTo>
                    <a:cubicBezTo>
                      <a:pt x="120" y="195"/>
                      <a:pt x="119" y="193"/>
                      <a:pt x="118" y="191"/>
                    </a:cubicBezTo>
                    <a:cubicBezTo>
                      <a:pt x="114" y="183"/>
                      <a:pt x="115" y="175"/>
                      <a:pt x="119" y="174"/>
                    </a:cubicBezTo>
                    <a:lnTo>
                      <a:pt x="119" y="174"/>
                    </a:lnTo>
                    <a:cubicBezTo>
                      <a:pt x="121" y="173"/>
                      <a:pt x="123" y="171"/>
                      <a:pt x="124" y="170"/>
                    </a:cubicBezTo>
                    <a:lnTo>
                      <a:pt x="144" y="173"/>
                    </a:lnTo>
                    <a:cubicBezTo>
                      <a:pt x="146" y="173"/>
                      <a:pt x="148" y="172"/>
                      <a:pt x="149" y="170"/>
                    </a:cubicBezTo>
                    <a:lnTo>
                      <a:pt x="162" y="141"/>
                    </a:lnTo>
                    <a:cubicBezTo>
                      <a:pt x="176" y="144"/>
                      <a:pt x="231" y="157"/>
                      <a:pt x="275" y="156"/>
                    </a:cubicBezTo>
                    <a:cubicBezTo>
                      <a:pt x="288" y="156"/>
                      <a:pt x="299" y="155"/>
                      <a:pt x="308" y="153"/>
                    </a:cubicBezTo>
                    <a:lnTo>
                      <a:pt x="316" y="172"/>
                    </a:lnTo>
                    <a:cubicBezTo>
                      <a:pt x="317" y="174"/>
                      <a:pt x="318" y="175"/>
                      <a:pt x="320" y="175"/>
                    </a:cubicBezTo>
                    <a:cubicBezTo>
                      <a:pt x="320" y="175"/>
                      <a:pt x="321" y="175"/>
                      <a:pt x="321" y="175"/>
                    </a:cubicBezTo>
                    <a:lnTo>
                      <a:pt x="345" y="168"/>
                    </a:lnTo>
                    <a:cubicBezTo>
                      <a:pt x="346" y="170"/>
                      <a:pt x="348" y="172"/>
                      <a:pt x="350" y="173"/>
                    </a:cubicBezTo>
                    <a:lnTo>
                      <a:pt x="350" y="173"/>
                    </a:lnTo>
                    <a:cubicBezTo>
                      <a:pt x="354" y="175"/>
                      <a:pt x="355" y="182"/>
                      <a:pt x="351" y="190"/>
                    </a:cubicBezTo>
                    <a:close/>
                    <a:moveTo>
                      <a:pt x="450" y="513"/>
                    </a:moveTo>
                    <a:cubicBezTo>
                      <a:pt x="450" y="518"/>
                      <a:pt x="446" y="522"/>
                      <a:pt x="441" y="522"/>
                    </a:cubicBezTo>
                    <a:lnTo>
                      <a:pt x="30" y="523"/>
                    </a:lnTo>
                    <a:cubicBezTo>
                      <a:pt x="25" y="523"/>
                      <a:pt x="22" y="519"/>
                      <a:pt x="21" y="515"/>
                    </a:cubicBezTo>
                    <a:cubicBezTo>
                      <a:pt x="21" y="459"/>
                      <a:pt x="31" y="412"/>
                      <a:pt x="50" y="376"/>
                    </a:cubicBezTo>
                    <a:cubicBezTo>
                      <a:pt x="54" y="382"/>
                      <a:pt x="58" y="388"/>
                      <a:pt x="62" y="394"/>
                    </a:cubicBezTo>
                    <a:lnTo>
                      <a:pt x="63" y="395"/>
                    </a:lnTo>
                    <a:lnTo>
                      <a:pt x="64" y="396"/>
                    </a:lnTo>
                    <a:cubicBezTo>
                      <a:pt x="65" y="397"/>
                      <a:pt x="81" y="413"/>
                      <a:pt x="108" y="413"/>
                    </a:cubicBezTo>
                    <a:cubicBezTo>
                      <a:pt x="132" y="413"/>
                      <a:pt x="155" y="400"/>
                      <a:pt x="176" y="375"/>
                    </a:cubicBezTo>
                    <a:cubicBezTo>
                      <a:pt x="180" y="371"/>
                      <a:pt x="182" y="365"/>
                      <a:pt x="183" y="359"/>
                    </a:cubicBezTo>
                    <a:cubicBezTo>
                      <a:pt x="183" y="354"/>
                      <a:pt x="182" y="349"/>
                      <a:pt x="179" y="343"/>
                    </a:cubicBezTo>
                    <a:cubicBezTo>
                      <a:pt x="197" y="349"/>
                      <a:pt x="216" y="352"/>
                      <a:pt x="235" y="352"/>
                    </a:cubicBezTo>
                    <a:cubicBezTo>
                      <a:pt x="279" y="352"/>
                      <a:pt x="319" y="337"/>
                      <a:pt x="343" y="311"/>
                    </a:cubicBezTo>
                    <a:cubicBezTo>
                      <a:pt x="345" y="308"/>
                      <a:pt x="350" y="307"/>
                      <a:pt x="354" y="309"/>
                    </a:cubicBezTo>
                    <a:cubicBezTo>
                      <a:pt x="415" y="347"/>
                      <a:pt x="450" y="420"/>
                      <a:pt x="450" y="513"/>
                    </a:cubicBezTo>
                    <a:close/>
                    <a:moveTo>
                      <a:pt x="76" y="384"/>
                    </a:moveTo>
                    <a:cubicBezTo>
                      <a:pt x="0" y="295"/>
                      <a:pt x="1" y="205"/>
                      <a:pt x="1" y="205"/>
                    </a:cubicBezTo>
                    <a:cubicBezTo>
                      <a:pt x="4" y="156"/>
                      <a:pt x="61" y="154"/>
                      <a:pt x="71" y="158"/>
                    </a:cubicBezTo>
                    <a:cubicBezTo>
                      <a:pt x="84" y="164"/>
                      <a:pt x="87" y="207"/>
                      <a:pt x="86" y="213"/>
                    </a:cubicBezTo>
                    <a:cubicBezTo>
                      <a:pt x="84" y="221"/>
                      <a:pt x="55" y="224"/>
                      <a:pt x="55" y="224"/>
                    </a:cubicBezTo>
                    <a:cubicBezTo>
                      <a:pt x="66" y="272"/>
                      <a:pt x="105" y="332"/>
                      <a:pt x="105" y="332"/>
                    </a:cubicBezTo>
                    <a:cubicBezTo>
                      <a:pt x="116" y="319"/>
                      <a:pt x="132" y="315"/>
                      <a:pt x="132" y="315"/>
                    </a:cubicBezTo>
                    <a:cubicBezTo>
                      <a:pt x="164" y="327"/>
                      <a:pt x="164" y="362"/>
                      <a:pt x="164" y="362"/>
                    </a:cubicBezTo>
                    <a:cubicBezTo>
                      <a:pt x="114" y="421"/>
                      <a:pt x="91" y="401"/>
                      <a:pt x="76" y="38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" name="íš1iḓé">
                <a:extLst>
                  <a:ext uri="{FF2B5EF4-FFF2-40B4-BE49-F238E27FC236}">
                    <a16:creationId xmlns:a16="http://schemas.microsoft.com/office/drawing/2014/main" xmlns="" id="{543770AD-A679-4FAA-9B28-3F4808A233AF}"/>
                  </a:ext>
                </a:extLst>
              </p:cNvPr>
              <p:cNvSpPr txBox="1"/>
              <p:nvPr/>
            </p:nvSpPr>
            <p:spPr>
              <a:xfrm>
                <a:off x="902299" y="4140199"/>
                <a:ext cx="3000375" cy="6897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i="1" dirty="0"/>
                  <a:t>Text here</a:t>
                </a:r>
                <a:endParaRPr lang="zh-CN" altLang="en-US" sz="2000" b="1" i="1" dirty="0"/>
              </a:p>
            </p:txBody>
          </p:sp>
          <p:sp>
            <p:nvSpPr>
              <p:cNvPr id="16" name="iṥlïdé">
                <a:extLst>
                  <a:ext uri="{FF2B5EF4-FFF2-40B4-BE49-F238E27FC236}">
                    <a16:creationId xmlns:a16="http://schemas.microsoft.com/office/drawing/2014/main" xmlns="" id="{C8D3E178-0DEC-472A-AE40-014463BAE30B}"/>
                  </a:ext>
                </a:extLst>
              </p:cNvPr>
              <p:cNvSpPr txBox="1"/>
              <p:nvPr/>
            </p:nvSpPr>
            <p:spPr>
              <a:xfrm>
                <a:off x="902300" y="4829984"/>
                <a:ext cx="3000375" cy="121720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2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2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200" dirty="0"/>
                  <a:t>……</a:t>
                </a:r>
              </a:p>
            </p:txBody>
          </p:sp>
        </p:grpSp>
        <p:grpSp>
          <p:nvGrpSpPr>
            <p:cNvPr id="10" name="íṡḷîḑé">
              <a:extLst>
                <a:ext uri="{FF2B5EF4-FFF2-40B4-BE49-F238E27FC236}">
                  <a16:creationId xmlns:a16="http://schemas.microsoft.com/office/drawing/2014/main" xmlns="" id="{C0E04D82-FACD-4125-B715-BB542D233909}"/>
                </a:ext>
              </a:extLst>
            </p:cNvPr>
            <p:cNvGrpSpPr/>
            <p:nvPr/>
          </p:nvGrpSpPr>
          <p:grpSpPr>
            <a:xfrm>
              <a:off x="8289325" y="3612234"/>
              <a:ext cx="3000376" cy="2434957"/>
              <a:chOff x="8289325" y="3612234"/>
              <a:chExt cx="3000376" cy="2434957"/>
            </a:xfrm>
          </p:grpSpPr>
          <p:sp>
            <p:nvSpPr>
              <p:cNvPr id="11" name="ïsľîḑè">
                <a:extLst>
                  <a:ext uri="{FF2B5EF4-FFF2-40B4-BE49-F238E27FC236}">
                    <a16:creationId xmlns:a16="http://schemas.microsoft.com/office/drawing/2014/main" xmlns="" id="{3C3DBE1B-F839-4DBD-9AC3-35DD8C4A06DE}"/>
                  </a:ext>
                </a:extLst>
              </p:cNvPr>
              <p:cNvSpPr/>
              <p:nvPr/>
            </p:nvSpPr>
            <p:spPr bwMode="auto">
              <a:xfrm>
                <a:off x="9590575" y="3612234"/>
                <a:ext cx="397874" cy="461728"/>
              </a:xfrm>
              <a:custGeom>
                <a:avLst/>
                <a:gdLst>
                  <a:gd name="T0" fmla="*/ 105 w 450"/>
                  <a:gd name="T1" fmla="*/ 204 h 523"/>
                  <a:gd name="T2" fmla="*/ 116 w 450"/>
                  <a:gd name="T3" fmla="*/ 223 h 523"/>
                  <a:gd name="T4" fmla="*/ 236 w 450"/>
                  <a:gd name="T5" fmla="*/ 328 h 523"/>
                  <a:gd name="T6" fmla="*/ 354 w 450"/>
                  <a:gd name="T7" fmla="*/ 222 h 523"/>
                  <a:gd name="T8" fmla="*/ 364 w 450"/>
                  <a:gd name="T9" fmla="*/ 203 h 523"/>
                  <a:gd name="T10" fmla="*/ 367 w 450"/>
                  <a:gd name="T11" fmla="*/ 198 h 523"/>
                  <a:gd name="T12" fmla="*/ 362 w 450"/>
                  <a:gd name="T13" fmla="*/ 160 h 523"/>
                  <a:gd name="T14" fmla="*/ 362 w 450"/>
                  <a:gd name="T15" fmla="*/ 158 h 523"/>
                  <a:gd name="T16" fmla="*/ 234 w 450"/>
                  <a:gd name="T17" fmla="*/ 0 h 523"/>
                  <a:gd name="T18" fmla="*/ 108 w 450"/>
                  <a:gd name="T19" fmla="*/ 159 h 523"/>
                  <a:gd name="T20" fmla="*/ 108 w 450"/>
                  <a:gd name="T21" fmla="*/ 161 h 523"/>
                  <a:gd name="T22" fmla="*/ 103 w 450"/>
                  <a:gd name="T23" fmla="*/ 198 h 523"/>
                  <a:gd name="T24" fmla="*/ 105 w 450"/>
                  <a:gd name="T25" fmla="*/ 204 h 523"/>
                  <a:gd name="T26" fmla="*/ 351 w 450"/>
                  <a:gd name="T27" fmla="*/ 190 h 523"/>
                  <a:gd name="T28" fmla="*/ 348 w 450"/>
                  <a:gd name="T29" fmla="*/ 197 h 523"/>
                  <a:gd name="T30" fmla="*/ 342 w 450"/>
                  <a:gd name="T31" fmla="*/ 210 h 523"/>
                  <a:gd name="T32" fmla="*/ 338 w 450"/>
                  <a:gd name="T33" fmla="*/ 215 h 523"/>
                  <a:gd name="T34" fmla="*/ 236 w 450"/>
                  <a:gd name="T35" fmla="*/ 310 h 523"/>
                  <a:gd name="T36" fmla="*/ 131 w 450"/>
                  <a:gd name="T37" fmla="*/ 215 h 523"/>
                  <a:gd name="T38" fmla="*/ 127 w 450"/>
                  <a:gd name="T39" fmla="*/ 210 h 523"/>
                  <a:gd name="T40" fmla="*/ 121 w 450"/>
                  <a:gd name="T41" fmla="*/ 197 h 523"/>
                  <a:gd name="T42" fmla="*/ 118 w 450"/>
                  <a:gd name="T43" fmla="*/ 191 h 523"/>
                  <a:gd name="T44" fmla="*/ 119 w 450"/>
                  <a:gd name="T45" fmla="*/ 174 h 523"/>
                  <a:gd name="T46" fmla="*/ 119 w 450"/>
                  <a:gd name="T47" fmla="*/ 174 h 523"/>
                  <a:gd name="T48" fmla="*/ 124 w 450"/>
                  <a:gd name="T49" fmla="*/ 170 h 523"/>
                  <a:gd name="T50" fmla="*/ 144 w 450"/>
                  <a:gd name="T51" fmla="*/ 173 h 523"/>
                  <a:gd name="T52" fmla="*/ 149 w 450"/>
                  <a:gd name="T53" fmla="*/ 170 h 523"/>
                  <a:gd name="T54" fmla="*/ 162 w 450"/>
                  <a:gd name="T55" fmla="*/ 141 h 523"/>
                  <a:gd name="T56" fmla="*/ 275 w 450"/>
                  <a:gd name="T57" fmla="*/ 156 h 523"/>
                  <a:gd name="T58" fmla="*/ 308 w 450"/>
                  <a:gd name="T59" fmla="*/ 153 h 523"/>
                  <a:gd name="T60" fmla="*/ 316 w 450"/>
                  <a:gd name="T61" fmla="*/ 172 h 523"/>
                  <a:gd name="T62" fmla="*/ 320 w 450"/>
                  <a:gd name="T63" fmla="*/ 175 h 523"/>
                  <a:gd name="T64" fmla="*/ 321 w 450"/>
                  <a:gd name="T65" fmla="*/ 175 h 523"/>
                  <a:gd name="T66" fmla="*/ 345 w 450"/>
                  <a:gd name="T67" fmla="*/ 168 h 523"/>
                  <a:gd name="T68" fmla="*/ 350 w 450"/>
                  <a:gd name="T69" fmla="*/ 173 h 523"/>
                  <a:gd name="T70" fmla="*/ 350 w 450"/>
                  <a:gd name="T71" fmla="*/ 173 h 523"/>
                  <a:gd name="T72" fmla="*/ 351 w 450"/>
                  <a:gd name="T73" fmla="*/ 190 h 523"/>
                  <a:gd name="T74" fmla="*/ 450 w 450"/>
                  <a:gd name="T75" fmla="*/ 513 h 523"/>
                  <a:gd name="T76" fmla="*/ 441 w 450"/>
                  <a:gd name="T77" fmla="*/ 522 h 523"/>
                  <a:gd name="T78" fmla="*/ 30 w 450"/>
                  <a:gd name="T79" fmla="*/ 523 h 523"/>
                  <a:gd name="T80" fmla="*/ 21 w 450"/>
                  <a:gd name="T81" fmla="*/ 515 h 523"/>
                  <a:gd name="T82" fmla="*/ 50 w 450"/>
                  <a:gd name="T83" fmla="*/ 376 h 523"/>
                  <a:gd name="T84" fmla="*/ 62 w 450"/>
                  <a:gd name="T85" fmla="*/ 394 h 523"/>
                  <a:gd name="T86" fmla="*/ 63 w 450"/>
                  <a:gd name="T87" fmla="*/ 395 h 523"/>
                  <a:gd name="T88" fmla="*/ 64 w 450"/>
                  <a:gd name="T89" fmla="*/ 396 h 523"/>
                  <a:gd name="T90" fmla="*/ 108 w 450"/>
                  <a:gd name="T91" fmla="*/ 413 h 523"/>
                  <a:gd name="T92" fmla="*/ 176 w 450"/>
                  <a:gd name="T93" fmla="*/ 375 h 523"/>
                  <a:gd name="T94" fmla="*/ 183 w 450"/>
                  <a:gd name="T95" fmla="*/ 359 h 523"/>
                  <a:gd name="T96" fmla="*/ 179 w 450"/>
                  <a:gd name="T97" fmla="*/ 343 h 523"/>
                  <a:gd name="T98" fmla="*/ 235 w 450"/>
                  <a:gd name="T99" fmla="*/ 352 h 523"/>
                  <a:gd name="T100" fmla="*/ 343 w 450"/>
                  <a:gd name="T101" fmla="*/ 311 h 523"/>
                  <a:gd name="T102" fmla="*/ 354 w 450"/>
                  <a:gd name="T103" fmla="*/ 309 h 523"/>
                  <a:gd name="T104" fmla="*/ 450 w 450"/>
                  <a:gd name="T105" fmla="*/ 513 h 523"/>
                  <a:gd name="T106" fmla="*/ 76 w 450"/>
                  <a:gd name="T107" fmla="*/ 384 h 523"/>
                  <a:gd name="T108" fmla="*/ 1 w 450"/>
                  <a:gd name="T109" fmla="*/ 205 h 523"/>
                  <a:gd name="T110" fmla="*/ 71 w 450"/>
                  <a:gd name="T111" fmla="*/ 158 h 523"/>
                  <a:gd name="T112" fmla="*/ 86 w 450"/>
                  <a:gd name="T113" fmla="*/ 213 h 523"/>
                  <a:gd name="T114" fmla="*/ 55 w 450"/>
                  <a:gd name="T115" fmla="*/ 224 h 523"/>
                  <a:gd name="T116" fmla="*/ 105 w 450"/>
                  <a:gd name="T117" fmla="*/ 332 h 523"/>
                  <a:gd name="T118" fmla="*/ 132 w 450"/>
                  <a:gd name="T119" fmla="*/ 315 h 523"/>
                  <a:gd name="T120" fmla="*/ 164 w 450"/>
                  <a:gd name="T121" fmla="*/ 362 h 523"/>
                  <a:gd name="T122" fmla="*/ 76 w 450"/>
                  <a:gd name="T123" fmla="*/ 384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50" h="523">
                    <a:moveTo>
                      <a:pt x="105" y="204"/>
                    </a:moveTo>
                    <a:cubicBezTo>
                      <a:pt x="109" y="213"/>
                      <a:pt x="112" y="219"/>
                      <a:pt x="116" y="223"/>
                    </a:cubicBezTo>
                    <a:cubicBezTo>
                      <a:pt x="135" y="285"/>
                      <a:pt x="184" y="328"/>
                      <a:pt x="236" y="328"/>
                    </a:cubicBezTo>
                    <a:cubicBezTo>
                      <a:pt x="287" y="327"/>
                      <a:pt x="336" y="284"/>
                      <a:pt x="354" y="222"/>
                    </a:cubicBezTo>
                    <a:cubicBezTo>
                      <a:pt x="358" y="218"/>
                      <a:pt x="361" y="212"/>
                      <a:pt x="364" y="203"/>
                    </a:cubicBezTo>
                    <a:cubicBezTo>
                      <a:pt x="365" y="201"/>
                      <a:pt x="366" y="199"/>
                      <a:pt x="367" y="198"/>
                    </a:cubicBezTo>
                    <a:cubicBezTo>
                      <a:pt x="374" y="183"/>
                      <a:pt x="371" y="167"/>
                      <a:pt x="362" y="160"/>
                    </a:cubicBezTo>
                    <a:lnTo>
                      <a:pt x="362" y="158"/>
                    </a:lnTo>
                    <a:cubicBezTo>
                      <a:pt x="361" y="82"/>
                      <a:pt x="351" y="0"/>
                      <a:pt x="234" y="0"/>
                    </a:cubicBezTo>
                    <a:cubicBezTo>
                      <a:pt x="117" y="0"/>
                      <a:pt x="107" y="79"/>
                      <a:pt x="108" y="159"/>
                    </a:cubicBezTo>
                    <a:cubicBezTo>
                      <a:pt x="108" y="160"/>
                      <a:pt x="108" y="160"/>
                      <a:pt x="108" y="161"/>
                    </a:cubicBezTo>
                    <a:cubicBezTo>
                      <a:pt x="98" y="168"/>
                      <a:pt x="95" y="184"/>
                      <a:pt x="103" y="198"/>
                    </a:cubicBezTo>
                    <a:cubicBezTo>
                      <a:pt x="103" y="200"/>
                      <a:pt x="104" y="202"/>
                      <a:pt x="105" y="204"/>
                    </a:cubicBezTo>
                    <a:close/>
                    <a:moveTo>
                      <a:pt x="351" y="190"/>
                    </a:moveTo>
                    <a:cubicBezTo>
                      <a:pt x="350" y="192"/>
                      <a:pt x="349" y="194"/>
                      <a:pt x="348" y="197"/>
                    </a:cubicBezTo>
                    <a:cubicBezTo>
                      <a:pt x="347" y="200"/>
                      <a:pt x="344" y="208"/>
                      <a:pt x="342" y="210"/>
                    </a:cubicBezTo>
                    <a:cubicBezTo>
                      <a:pt x="340" y="211"/>
                      <a:pt x="339" y="213"/>
                      <a:pt x="338" y="215"/>
                    </a:cubicBezTo>
                    <a:cubicBezTo>
                      <a:pt x="323" y="271"/>
                      <a:pt x="280" y="310"/>
                      <a:pt x="236" y="310"/>
                    </a:cubicBezTo>
                    <a:cubicBezTo>
                      <a:pt x="190" y="310"/>
                      <a:pt x="148" y="271"/>
                      <a:pt x="131" y="215"/>
                    </a:cubicBezTo>
                    <a:cubicBezTo>
                      <a:pt x="131" y="213"/>
                      <a:pt x="129" y="211"/>
                      <a:pt x="127" y="210"/>
                    </a:cubicBezTo>
                    <a:cubicBezTo>
                      <a:pt x="126" y="208"/>
                      <a:pt x="123" y="201"/>
                      <a:pt x="121" y="197"/>
                    </a:cubicBezTo>
                    <a:cubicBezTo>
                      <a:pt x="120" y="195"/>
                      <a:pt x="119" y="193"/>
                      <a:pt x="118" y="191"/>
                    </a:cubicBezTo>
                    <a:cubicBezTo>
                      <a:pt x="114" y="183"/>
                      <a:pt x="115" y="175"/>
                      <a:pt x="119" y="174"/>
                    </a:cubicBezTo>
                    <a:lnTo>
                      <a:pt x="119" y="174"/>
                    </a:lnTo>
                    <a:cubicBezTo>
                      <a:pt x="121" y="173"/>
                      <a:pt x="123" y="171"/>
                      <a:pt x="124" y="170"/>
                    </a:cubicBezTo>
                    <a:lnTo>
                      <a:pt x="144" y="173"/>
                    </a:lnTo>
                    <a:cubicBezTo>
                      <a:pt x="146" y="173"/>
                      <a:pt x="148" y="172"/>
                      <a:pt x="149" y="170"/>
                    </a:cubicBezTo>
                    <a:lnTo>
                      <a:pt x="162" y="141"/>
                    </a:lnTo>
                    <a:cubicBezTo>
                      <a:pt x="176" y="144"/>
                      <a:pt x="231" y="157"/>
                      <a:pt x="275" y="156"/>
                    </a:cubicBezTo>
                    <a:cubicBezTo>
                      <a:pt x="288" y="156"/>
                      <a:pt x="299" y="155"/>
                      <a:pt x="308" y="153"/>
                    </a:cubicBezTo>
                    <a:lnTo>
                      <a:pt x="316" y="172"/>
                    </a:lnTo>
                    <a:cubicBezTo>
                      <a:pt x="317" y="174"/>
                      <a:pt x="318" y="175"/>
                      <a:pt x="320" y="175"/>
                    </a:cubicBezTo>
                    <a:cubicBezTo>
                      <a:pt x="320" y="175"/>
                      <a:pt x="321" y="175"/>
                      <a:pt x="321" y="175"/>
                    </a:cubicBezTo>
                    <a:lnTo>
                      <a:pt x="345" y="168"/>
                    </a:lnTo>
                    <a:cubicBezTo>
                      <a:pt x="346" y="170"/>
                      <a:pt x="348" y="172"/>
                      <a:pt x="350" y="173"/>
                    </a:cubicBezTo>
                    <a:lnTo>
                      <a:pt x="350" y="173"/>
                    </a:lnTo>
                    <a:cubicBezTo>
                      <a:pt x="354" y="175"/>
                      <a:pt x="355" y="182"/>
                      <a:pt x="351" y="190"/>
                    </a:cubicBezTo>
                    <a:close/>
                    <a:moveTo>
                      <a:pt x="450" y="513"/>
                    </a:moveTo>
                    <a:cubicBezTo>
                      <a:pt x="450" y="518"/>
                      <a:pt x="446" y="522"/>
                      <a:pt x="441" y="522"/>
                    </a:cubicBezTo>
                    <a:lnTo>
                      <a:pt x="30" y="523"/>
                    </a:lnTo>
                    <a:cubicBezTo>
                      <a:pt x="25" y="523"/>
                      <a:pt x="22" y="519"/>
                      <a:pt x="21" y="515"/>
                    </a:cubicBezTo>
                    <a:cubicBezTo>
                      <a:pt x="21" y="459"/>
                      <a:pt x="31" y="412"/>
                      <a:pt x="50" y="376"/>
                    </a:cubicBezTo>
                    <a:cubicBezTo>
                      <a:pt x="54" y="382"/>
                      <a:pt x="58" y="388"/>
                      <a:pt x="62" y="394"/>
                    </a:cubicBezTo>
                    <a:lnTo>
                      <a:pt x="63" y="395"/>
                    </a:lnTo>
                    <a:lnTo>
                      <a:pt x="64" y="396"/>
                    </a:lnTo>
                    <a:cubicBezTo>
                      <a:pt x="65" y="397"/>
                      <a:pt x="81" y="413"/>
                      <a:pt x="108" y="413"/>
                    </a:cubicBezTo>
                    <a:cubicBezTo>
                      <a:pt x="132" y="413"/>
                      <a:pt x="155" y="400"/>
                      <a:pt x="176" y="375"/>
                    </a:cubicBezTo>
                    <a:cubicBezTo>
                      <a:pt x="180" y="371"/>
                      <a:pt x="182" y="365"/>
                      <a:pt x="183" y="359"/>
                    </a:cubicBezTo>
                    <a:cubicBezTo>
                      <a:pt x="183" y="354"/>
                      <a:pt x="182" y="349"/>
                      <a:pt x="179" y="343"/>
                    </a:cubicBezTo>
                    <a:cubicBezTo>
                      <a:pt x="197" y="349"/>
                      <a:pt x="216" y="352"/>
                      <a:pt x="235" y="352"/>
                    </a:cubicBezTo>
                    <a:cubicBezTo>
                      <a:pt x="279" y="352"/>
                      <a:pt x="319" y="337"/>
                      <a:pt x="343" y="311"/>
                    </a:cubicBezTo>
                    <a:cubicBezTo>
                      <a:pt x="345" y="308"/>
                      <a:pt x="350" y="307"/>
                      <a:pt x="354" y="309"/>
                    </a:cubicBezTo>
                    <a:cubicBezTo>
                      <a:pt x="415" y="347"/>
                      <a:pt x="450" y="420"/>
                      <a:pt x="450" y="513"/>
                    </a:cubicBezTo>
                    <a:close/>
                    <a:moveTo>
                      <a:pt x="76" y="384"/>
                    </a:moveTo>
                    <a:cubicBezTo>
                      <a:pt x="0" y="295"/>
                      <a:pt x="1" y="205"/>
                      <a:pt x="1" y="205"/>
                    </a:cubicBezTo>
                    <a:cubicBezTo>
                      <a:pt x="4" y="156"/>
                      <a:pt x="61" y="154"/>
                      <a:pt x="71" y="158"/>
                    </a:cubicBezTo>
                    <a:cubicBezTo>
                      <a:pt x="84" y="164"/>
                      <a:pt x="87" y="207"/>
                      <a:pt x="86" y="213"/>
                    </a:cubicBezTo>
                    <a:cubicBezTo>
                      <a:pt x="84" y="221"/>
                      <a:pt x="55" y="224"/>
                      <a:pt x="55" y="224"/>
                    </a:cubicBezTo>
                    <a:cubicBezTo>
                      <a:pt x="66" y="272"/>
                      <a:pt x="105" y="332"/>
                      <a:pt x="105" y="332"/>
                    </a:cubicBezTo>
                    <a:cubicBezTo>
                      <a:pt x="116" y="319"/>
                      <a:pt x="132" y="315"/>
                      <a:pt x="132" y="315"/>
                    </a:cubicBezTo>
                    <a:cubicBezTo>
                      <a:pt x="164" y="327"/>
                      <a:pt x="164" y="362"/>
                      <a:pt x="164" y="362"/>
                    </a:cubicBezTo>
                    <a:cubicBezTo>
                      <a:pt x="114" y="421"/>
                      <a:pt x="91" y="401"/>
                      <a:pt x="76" y="38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" name="i$ḻïďé">
                <a:extLst>
                  <a:ext uri="{FF2B5EF4-FFF2-40B4-BE49-F238E27FC236}">
                    <a16:creationId xmlns:a16="http://schemas.microsoft.com/office/drawing/2014/main" xmlns="" id="{9F2EAB8C-FF91-4F7A-85DA-45C5A3DF20BB}"/>
                  </a:ext>
                </a:extLst>
              </p:cNvPr>
              <p:cNvSpPr txBox="1"/>
              <p:nvPr/>
            </p:nvSpPr>
            <p:spPr>
              <a:xfrm>
                <a:off x="8289325" y="4140199"/>
                <a:ext cx="3000375" cy="6897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i="1" dirty="0"/>
                  <a:t>Text here</a:t>
                </a:r>
                <a:endParaRPr lang="zh-CN" altLang="en-US" sz="2000" b="1" i="1" dirty="0"/>
              </a:p>
            </p:txBody>
          </p:sp>
          <p:sp>
            <p:nvSpPr>
              <p:cNvPr id="13" name="íS1ïḑê">
                <a:extLst>
                  <a:ext uri="{FF2B5EF4-FFF2-40B4-BE49-F238E27FC236}">
                    <a16:creationId xmlns:a16="http://schemas.microsoft.com/office/drawing/2014/main" xmlns="" id="{387F4CFA-34CD-4D89-83FB-B55937E07557}"/>
                  </a:ext>
                </a:extLst>
              </p:cNvPr>
              <p:cNvSpPr txBox="1"/>
              <p:nvPr/>
            </p:nvSpPr>
            <p:spPr>
              <a:xfrm>
                <a:off x="8289326" y="4829984"/>
                <a:ext cx="3000375" cy="121720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2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2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2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55662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br>
              <a:rPr lang="en-US" altLang="zh-CN" dirty="0"/>
            </a:br>
            <a:r>
              <a:rPr lang="en-US" altLang="zh-CN" dirty="0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90%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A935915-71C7-4CE1-9220-497E870523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1A42048-6E09-4C8D-9DDB-6165D11A7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5355DC6-F682-45C5-88E4-253B4E228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2064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C8E03C3-1F57-47EC-8C8D-D855A3D7451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6751" y="1130300"/>
            <a:ext cx="10853737" cy="4851731"/>
            <a:chOff x="666751" y="1130300"/>
            <a:chExt cx="10853737" cy="4851731"/>
          </a:xfrm>
        </p:grpSpPr>
        <p:sp>
          <p:nvSpPr>
            <p:cNvPr id="6" name="ïsḷiḓe">
              <a:extLst>
                <a:ext uri="{FF2B5EF4-FFF2-40B4-BE49-F238E27FC236}">
                  <a16:creationId xmlns:a16="http://schemas.microsoft.com/office/drawing/2014/main" xmlns="" id="{3FA88A88-D9D3-4912-8A55-031B75FB7492}"/>
                </a:ext>
              </a:extLst>
            </p:cNvPr>
            <p:cNvSpPr/>
            <p:nvPr/>
          </p:nvSpPr>
          <p:spPr>
            <a:xfrm>
              <a:off x="666751" y="1778705"/>
              <a:ext cx="3114674" cy="3114674"/>
            </a:xfrm>
            <a:prstGeom prst="diamond">
              <a:avLst/>
            </a:prstGeom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grpSp>
          <p:nvGrpSpPr>
            <p:cNvPr id="7" name="íŝḻidè">
              <a:extLst>
                <a:ext uri="{FF2B5EF4-FFF2-40B4-BE49-F238E27FC236}">
                  <a16:creationId xmlns:a16="http://schemas.microsoft.com/office/drawing/2014/main" xmlns="" id="{8D341078-C0B1-44D6-83E0-43C821AD83C2}"/>
                </a:ext>
              </a:extLst>
            </p:cNvPr>
            <p:cNvGrpSpPr/>
            <p:nvPr/>
          </p:nvGrpSpPr>
          <p:grpSpPr>
            <a:xfrm>
              <a:off x="5746916" y="1130300"/>
              <a:ext cx="5771983" cy="1358891"/>
              <a:chOff x="2856011" y="1611904"/>
              <a:chExt cx="6488014" cy="1358891"/>
            </a:xfrm>
          </p:grpSpPr>
          <p:sp>
            <p:nvSpPr>
              <p:cNvPr id="31" name="îṧlíḓè">
                <a:extLst>
                  <a:ext uri="{FF2B5EF4-FFF2-40B4-BE49-F238E27FC236}">
                    <a16:creationId xmlns:a16="http://schemas.microsoft.com/office/drawing/2014/main" xmlns="" id="{682B251B-0663-4D50-9CFB-7B0040A3CBAB}"/>
                  </a:ext>
                </a:extLst>
              </p:cNvPr>
              <p:cNvSpPr txBox="1"/>
              <p:nvPr/>
            </p:nvSpPr>
            <p:spPr>
              <a:xfrm>
                <a:off x="2856011" y="1611904"/>
                <a:ext cx="6488014" cy="5819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en-US" sz="2400" dirty="0">
                    <a:solidFill>
                      <a:srgbClr val="3A3838"/>
                    </a:solidFill>
                  </a:rPr>
                  <a:t>Unified fonts make reading more fluent.</a:t>
                </a:r>
              </a:p>
            </p:txBody>
          </p:sp>
          <p:sp>
            <p:nvSpPr>
              <p:cNvPr id="32" name="iśḷiḍé">
                <a:extLst>
                  <a:ext uri="{FF2B5EF4-FFF2-40B4-BE49-F238E27FC236}">
                    <a16:creationId xmlns:a16="http://schemas.microsoft.com/office/drawing/2014/main" xmlns="" id="{F25168D9-0BD7-4DC6-85ED-4C4D6948589E}"/>
                  </a:ext>
                </a:extLst>
              </p:cNvPr>
              <p:cNvSpPr txBox="1"/>
              <p:nvPr/>
            </p:nvSpPr>
            <p:spPr>
              <a:xfrm>
                <a:off x="2856012" y="2193831"/>
                <a:ext cx="6488011" cy="7769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Theme color makes PPT more convenient to change.</a:t>
                </a:r>
              </a:p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8" name="îś1íḍé">
              <a:extLst>
                <a:ext uri="{FF2B5EF4-FFF2-40B4-BE49-F238E27FC236}">
                  <a16:creationId xmlns:a16="http://schemas.microsoft.com/office/drawing/2014/main" xmlns="" id="{8DD5FC62-E840-40DA-887D-6D030C4B099A}"/>
                </a:ext>
              </a:extLst>
            </p:cNvPr>
            <p:cNvGrpSpPr/>
            <p:nvPr/>
          </p:nvGrpSpPr>
          <p:grpSpPr>
            <a:xfrm>
              <a:off x="5746917" y="2977351"/>
              <a:ext cx="717384" cy="717384"/>
              <a:chOff x="4350253" y="2977352"/>
              <a:chExt cx="717384" cy="717384"/>
            </a:xfrm>
          </p:grpSpPr>
          <p:sp>
            <p:nvSpPr>
              <p:cNvPr id="29" name="íṩľïḓê">
                <a:extLst>
                  <a:ext uri="{FF2B5EF4-FFF2-40B4-BE49-F238E27FC236}">
                    <a16:creationId xmlns:a16="http://schemas.microsoft.com/office/drawing/2014/main" xmlns="" id="{23F97C7E-671D-4089-B640-CBA5EF4F297F}"/>
                  </a:ext>
                </a:extLst>
              </p:cNvPr>
              <p:cNvSpPr/>
              <p:nvPr/>
            </p:nvSpPr>
            <p:spPr>
              <a:xfrm>
                <a:off x="4350253" y="2977352"/>
                <a:ext cx="717384" cy="717384"/>
              </a:xfrm>
              <a:prstGeom prst="diamond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algn="ctr"/>
                <a:endParaRPr lang="zh-CN" altLang="en-US" b="1" dirty="0"/>
              </a:p>
            </p:txBody>
          </p:sp>
          <p:sp>
            <p:nvSpPr>
              <p:cNvPr id="30" name="ïṥḻîḓè">
                <a:extLst>
                  <a:ext uri="{FF2B5EF4-FFF2-40B4-BE49-F238E27FC236}">
                    <a16:creationId xmlns:a16="http://schemas.microsoft.com/office/drawing/2014/main" xmlns="" id="{0539B07A-882C-44CC-BCC8-ABE53E3AC56E}"/>
                  </a:ext>
                </a:extLst>
              </p:cNvPr>
              <p:cNvSpPr/>
              <p:nvPr/>
            </p:nvSpPr>
            <p:spPr bwMode="auto">
              <a:xfrm>
                <a:off x="4571878" y="3204224"/>
                <a:ext cx="274134" cy="263640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" name="íS1îḍê">
              <a:extLst>
                <a:ext uri="{FF2B5EF4-FFF2-40B4-BE49-F238E27FC236}">
                  <a16:creationId xmlns:a16="http://schemas.microsoft.com/office/drawing/2014/main" xmlns="" id="{F9547C3F-2FC8-48F8-92C2-6B7A59DE82E4}"/>
                </a:ext>
              </a:extLst>
            </p:cNvPr>
            <p:cNvGrpSpPr/>
            <p:nvPr/>
          </p:nvGrpSpPr>
          <p:grpSpPr>
            <a:xfrm>
              <a:off x="6662299" y="2948445"/>
              <a:ext cx="4858189" cy="775197"/>
              <a:chOff x="5130801" y="2820874"/>
              <a:chExt cx="3632195" cy="775197"/>
            </a:xfrm>
          </p:grpSpPr>
          <p:sp>
            <p:nvSpPr>
              <p:cNvPr id="27" name="ïṡḷïḋê">
                <a:extLst>
                  <a:ext uri="{FF2B5EF4-FFF2-40B4-BE49-F238E27FC236}">
                    <a16:creationId xmlns:a16="http://schemas.microsoft.com/office/drawing/2014/main" xmlns="" id="{BA83E2A7-85EF-4AD1-B9A4-D05FAD75C3C4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8" name="îSľíḋé">
                <a:extLst>
                  <a:ext uri="{FF2B5EF4-FFF2-40B4-BE49-F238E27FC236}">
                    <a16:creationId xmlns:a16="http://schemas.microsoft.com/office/drawing/2014/main" xmlns="" id="{AC97B8DE-B8C6-49C3-8FE6-EB31E3B89B70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í$1íďè">
              <a:extLst>
                <a:ext uri="{FF2B5EF4-FFF2-40B4-BE49-F238E27FC236}">
                  <a16:creationId xmlns:a16="http://schemas.microsoft.com/office/drawing/2014/main" xmlns="" id="{C29F0DD6-B164-4BC9-8B4D-CBDCD6E479E7}"/>
                </a:ext>
              </a:extLst>
            </p:cNvPr>
            <p:cNvGrpSpPr/>
            <p:nvPr/>
          </p:nvGrpSpPr>
          <p:grpSpPr>
            <a:xfrm>
              <a:off x="5746917" y="4106546"/>
              <a:ext cx="717384" cy="717384"/>
              <a:chOff x="4350253" y="4131179"/>
              <a:chExt cx="717384" cy="717384"/>
            </a:xfrm>
          </p:grpSpPr>
          <p:sp>
            <p:nvSpPr>
              <p:cNvPr id="25" name="iṣļiḓè">
                <a:extLst>
                  <a:ext uri="{FF2B5EF4-FFF2-40B4-BE49-F238E27FC236}">
                    <a16:creationId xmlns:a16="http://schemas.microsoft.com/office/drawing/2014/main" xmlns="" id="{C9BABF1A-01D6-49E1-A124-23DA7A0D6541}"/>
                  </a:ext>
                </a:extLst>
              </p:cNvPr>
              <p:cNvSpPr/>
              <p:nvPr/>
            </p:nvSpPr>
            <p:spPr>
              <a:xfrm>
                <a:off x="4350253" y="4131179"/>
                <a:ext cx="717384" cy="717384"/>
              </a:xfrm>
              <a:prstGeom prst="diamond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algn="ctr"/>
                <a:endParaRPr lang="zh-CN" altLang="en-US" b="1" dirty="0"/>
              </a:p>
            </p:txBody>
          </p:sp>
          <p:sp>
            <p:nvSpPr>
              <p:cNvPr id="26" name="ïṥ1îdé">
                <a:extLst>
                  <a:ext uri="{FF2B5EF4-FFF2-40B4-BE49-F238E27FC236}">
                    <a16:creationId xmlns:a16="http://schemas.microsoft.com/office/drawing/2014/main" xmlns="" id="{189D7AB3-1A0E-42AC-8F1B-43F58468B13A}"/>
                  </a:ext>
                </a:extLst>
              </p:cNvPr>
              <p:cNvSpPr/>
              <p:nvPr/>
            </p:nvSpPr>
            <p:spPr bwMode="auto">
              <a:xfrm>
                <a:off x="4567299" y="4353604"/>
                <a:ext cx="283292" cy="272534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" name="îṥlîḍè">
              <a:extLst>
                <a:ext uri="{FF2B5EF4-FFF2-40B4-BE49-F238E27FC236}">
                  <a16:creationId xmlns:a16="http://schemas.microsoft.com/office/drawing/2014/main" xmlns="" id="{1A7D67E8-A229-4742-ACF2-C83AB708435E}"/>
                </a:ext>
              </a:extLst>
            </p:cNvPr>
            <p:cNvGrpSpPr/>
            <p:nvPr/>
          </p:nvGrpSpPr>
          <p:grpSpPr>
            <a:xfrm>
              <a:off x="6662299" y="4077640"/>
              <a:ext cx="4858189" cy="775197"/>
              <a:chOff x="5130801" y="2820874"/>
              <a:chExt cx="3632195" cy="775197"/>
            </a:xfrm>
          </p:grpSpPr>
          <p:sp>
            <p:nvSpPr>
              <p:cNvPr id="23" name="išľidè">
                <a:extLst>
                  <a:ext uri="{FF2B5EF4-FFF2-40B4-BE49-F238E27FC236}">
                    <a16:creationId xmlns:a16="http://schemas.microsoft.com/office/drawing/2014/main" xmlns="" id="{D2F4F359-44EA-4624-908C-CCBC8F86308C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4" name="išḻïḑè">
                <a:extLst>
                  <a:ext uri="{FF2B5EF4-FFF2-40B4-BE49-F238E27FC236}">
                    <a16:creationId xmlns:a16="http://schemas.microsoft.com/office/drawing/2014/main" xmlns="" id="{9CCD2B87-0B33-4DC0-9D27-B9872195122B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ïṣľîḑé">
              <a:extLst>
                <a:ext uri="{FF2B5EF4-FFF2-40B4-BE49-F238E27FC236}">
                  <a16:creationId xmlns:a16="http://schemas.microsoft.com/office/drawing/2014/main" xmlns="" id="{E8482EA8-EF69-49E7-A5B1-C021D1D2C493}"/>
                </a:ext>
              </a:extLst>
            </p:cNvPr>
            <p:cNvGrpSpPr/>
            <p:nvPr/>
          </p:nvGrpSpPr>
          <p:grpSpPr>
            <a:xfrm>
              <a:off x="5746917" y="5235740"/>
              <a:ext cx="717384" cy="717384"/>
              <a:chOff x="4338300" y="5235741"/>
              <a:chExt cx="717384" cy="717384"/>
            </a:xfrm>
          </p:grpSpPr>
          <p:sp>
            <p:nvSpPr>
              <p:cNvPr id="21" name="ïś1ïḍè">
                <a:extLst>
                  <a:ext uri="{FF2B5EF4-FFF2-40B4-BE49-F238E27FC236}">
                    <a16:creationId xmlns:a16="http://schemas.microsoft.com/office/drawing/2014/main" xmlns="" id="{F975BE1C-A89A-4F28-B3A8-AD66B2E512C6}"/>
                  </a:ext>
                </a:extLst>
              </p:cNvPr>
              <p:cNvSpPr/>
              <p:nvPr/>
            </p:nvSpPr>
            <p:spPr>
              <a:xfrm>
                <a:off x="4338300" y="5235741"/>
                <a:ext cx="717384" cy="717384"/>
              </a:xfrm>
              <a:prstGeom prst="diamond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algn="ctr"/>
                <a:endParaRPr lang="zh-CN" altLang="en-US" b="1" dirty="0"/>
              </a:p>
            </p:txBody>
          </p:sp>
          <p:sp>
            <p:nvSpPr>
              <p:cNvPr id="22" name="íSlïḓe">
                <a:extLst>
                  <a:ext uri="{FF2B5EF4-FFF2-40B4-BE49-F238E27FC236}">
                    <a16:creationId xmlns:a16="http://schemas.microsoft.com/office/drawing/2014/main" xmlns="" id="{85046E86-4307-4223-85EC-82254DC02F7C}"/>
                  </a:ext>
                </a:extLst>
              </p:cNvPr>
              <p:cNvSpPr/>
              <p:nvPr/>
            </p:nvSpPr>
            <p:spPr bwMode="auto">
              <a:xfrm>
                <a:off x="4557113" y="5454816"/>
                <a:ext cx="279758" cy="279234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85000" lnSpcReduction="20000"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íśḻïḋé">
              <a:extLst>
                <a:ext uri="{FF2B5EF4-FFF2-40B4-BE49-F238E27FC236}">
                  <a16:creationId xmlns:a16="http://schemas.microsoft.com/office/drawing/2014/main" xmlns="" id="{301A6040-2EE9-4C04-9B7F-A141AE7A2FEF}"/>
                </a:ext>
              </a:extLst>
            </p:cNvPr>
            <p:cNvGrpSpPr/>
            <p:nvPr/>
          </p:nvGrpSpPr>
          <p:grpSpPr>
            <a:xfrm>
              <a:off x="6662299" y="5206834"/>
              <a:ext cx="4858189" cy="775197"/>
              <a:chOff x="5130801" y="2820874"/>
              <a:chExt cx="3632195" cy="775197"/>
            </a:xfrm>
          </p:grpSpPr>
          <p:sp>
            <p:nvSpPr>
              <p:cNvPr id="19" name="iṧḷîḓè">
                <a:extLst>
                  <a:ext uri="{FF2B5EF4-FFF2-40B4-BE49-F238E27FC236}">
                    <a16:creationId xmlns:a16="http://schemas.microsoft.com/office/drawing/2014/main" xmlns="" id="{FB40820D-6F37-4245-8417-67F5EC5DAF6F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0" name="í$ľiḓè">
                <a:extLst>
                  <a:ext uri="{FF2B5EF4-FFF2-40B4-BE49-F238E27FC236}">
                    <a16:creationId xmlns:a16="http://schemas.microsoft.com/office/drawing/2014/main" xmlns="" id="{E8FC3F37-AB0D-4C8F-8C41-F1B8F51A3878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630A299F-8A71-4C34-B8B4-DC6FAF7C82AB}"/>
                </a:ext>
              </a:extLst>
            </p:cNvPr>
            <p:cNvCxnSpPr>
              <a:cxnSpLocks/>
            </p:cNvCxnSpPr>
            <p:nvPr/>
          </p:nvCxnSpPr>
          <p:spPr>
            <a:xfrm>
              <a:off x="6762750" y="3900641"/>
              <a:ext cx="45481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D3574D95-4969-4C7A-B712-CC7DCEDF6F44}"/>
                </a:ext>
              </a:extLst>
            </p:cNvPr>
            <p:cNvCxnSpPr>
              <a:cxnSpLocks/>
            </p:cNvCxnSpPr>
            <p:nvPr/>
          </p:nvCxnSpPr>
          <p:spPr>
            <a:xfrm>
              <a:off x="6762750" y="5029836"/>
              <a:ext cx="45481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8BD9D585-8955-4084-BEDB-788DFD9D8A38}"/>
                </a:ext>
              </a:extLst>
            </p:cNvPr>
            <p:cNvCxnSpPr>
              <a:stCxn id="6" idx="3"/>
              <a:endCxn id="29" idx="1"/>
            </p:cNvCxnSpPr>
            <p:nvPr/>
          </p:nvCxnSpPr>
          <p:spPr>
            <a:xfrm>
              <a:off x="3781425" y="3336042"/>
              <a:ext cx="1965492" cy="1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肘形连接符 9">
              <a:extLst>
                <a:ext uri="{FF2B5EF4-FFF2-40B4-BE49-F238E27FC236}">
                  <a16:creationId xmlns:a16="http://schemas.microsoft.com/office/drawing/2014/main" xmlns="" id="{711BB373-5138-4116-AABD-A31A986B196D}"/>
                </a:ext>
              </a:extLst>
            </p:cNvPr>
            <p:cNvCxnSpPr>
              <a:stCxn id="6" idx="3"/>
              <a:endCxn id="25" idx="1"/>
            </p:cNvCxnSpPr>
            <p:nvPr/>
          </p:nvCxnSpPr>
          <p:spPr>
            <a:xfrm>
              <a:off x="3781425" y="3336042"/>
              <a:ext cx="1965492" cy="1129196"/>
            </a:xfrm>
            <a:prstGeom prst="bentConnector3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肘形连接符 11">
              <a:extLst>
                <a:ext uri="{FF2B5EF4-FFF2-40B4-BE49-F238E27FC236}">
                  <a16:creationId xmlns:a16="http://schemas.microsoft.com/office/drawing/2014/main" xmlns="" id="{0998FA4F-3896-4662-8767-79947C245496}"/>
                </a:ext>
              </a:extLst>
            </p:cNvPr>
            <p:cNvCxnSpPr>
              <a:stCxn id="6" idx="3"/>
              <a:endCxn id="21" idx="1"/>
            </p:cNvCxnSpPr>
            <p:nvPr/>
          </p:nvCxnSpPr>
          <p:spPr>
            <a:xfrm>
              <a:off x="3781425" y="3336042"/>
              <a:ext cx="1965492" cy="2258390"/>
            </a:xfrm>
            <a:prstGeom prst="bentConnector3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08898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14017" y="2315183"/>
            <a:ext cx="522457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4588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8FB4680-4455-4DA4-AF4B-FA0E6A5DE9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BE6D8C9-E9D7-4C4C-9074-C15C34E1E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7806B11-C867-4FFB-8261-8D3178722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18590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3FDA1BC-49B6-4A78-B435-49228948369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7573"/>
            <a:ext cx="10858499" cy="5013939"/>
            <a:chOff x="660400" y="1137573"/>
            <a:chExt cx="10858499" cy="5013939"/>
          </a:xfrm>
        </p:grpSpPr>
        <p:grpSp>
          <p:nvGrpSpPr>
            <p:cNvPr id="6" name="ïsļîďê">
              <a:extLst>
                <a:ext uri="{FF2B5EF4-FFF2-40B4-BE49-F238E27FC236}">
                  <a16:creationId xmlns:a16="http://schemas.microsoft.com/office/drawing/2014/main" xmlns="" id="{6BCA95EF-2C77-42B2-B2E6-770942B18D42}"/>
                </a:ext>
              </a:extLst>
            </p:cNvPr>
            <p:cNvGrpSpPr/>
            <p:nvPr/>
          </p:nvGrpSpPr>
          <p:grpSpPr>
            <a:xfrm>
              <a:off x="9778999" y="1137573"/>
              <a:ext cx="1739900" cy="5013939"/>
              <a:chOff x="9438433" y="1137573"/>
              <a:chExt cx="2080467" cy="5013939"/>
            </a:xfrm>
          </p:grpSpPr>
          <p:sp>
            <p:nvSpPr>
              <p:cNvPr id="34" name="íşliḍé">
                <a:extLst>
                  <a:ext uri="{FF2B5EF4-FFF2-40B4-BE49-F238E27FC236}">
                    <a16:creationId xmlns:a16="http://schemas.microsoft.com/office/drawing/2014/main" xmlns="" id="{F9758B71-D68F-4475-87B4-8E139C978456}"/>
                  </a:ext>
                </a:extLst>
              </p:cNvPr>
              <p:cNvSpPr txBox="1"/>
              <p:nvPr/>
            </p:nvSpPr>
            <p:spPr bwMode="auto">
              <a:xfrm>
                <a:off x="9438434" y="1584000"/>
                <a:ext cx="2080466" cy="4567512"/>
              </a:xfrm>
              <a:prstGeom prst="rect">
                <a:avLst/>
              </a:prstGeom>
              <a:solidFill>
                <a:schemeClr val="bg1"/>
              </a:solidFill>
              <a:ln w="9525">
                <a:gradFill flip="none" rotWithShape="1">
                  <a:gsLst>
                    <a:gs pos="4600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  <a:tileRect/>
                </a:gra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rmAutofit/>
              </a:bodyPr>
              <a:lstStyle>
                <a:defPPr>
                  <a:defRPr lang="zh-CN"/>
                </a:defPPr>
                <a:lvl1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  <a:defRPr sz="1200"/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100" dirty="0">
                    <a:solidFill>
                      <a:schemeClr val="tx1"/>
                    </a:solidFill>
                  </a:rPr>
                  <a:t>Supporting text here. </a:t>
                </a:r>
              </a:p>
              <a:p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</p:txBody>
          </p:sp>
          <p:sp>
            <p:nvSpPr>
              <p:cNvPr id="35" name="ïṣļîḍe">
                <a:extLst>
                  <a:ext uri="{FF2B5EF4-FFF2-40B4-BE49-F238E27FC236}">
                    <a16:creationId xmlns:a16="http://schemas.microsoft.com/office/drawing/2014/main" xmlns="" id="{33EA5E4F-F5FD-4BC5-9163-193AAD527109}"/>
                  </a:ext>
                </a:extLst>
              </p:cNvPr>
              <p:cNvSpPr txBox="1"/>
              <p:nvPr/>
            </p:nvSpPr>
            <p:spPr bwMode="auto">
              <a:xfrm>
                <a:off x="9438433" y="1137573"/>
                <a:ext cx="2080466" cy="39595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lvl1pPr eaLnBrk="0" hangingPunct="0">
                  <a:defRPr sz="1900">
                    <a:solidFill>
                      <a:schemeClr val="tx1"/>
                    </a:solidFill>
                  </a:defRPr>
                </a:lvl1pPr>
                <a:lvl2pPr marL="742950" indent="-285750" eaLnBrk="0" hangingPunct="0">
                  <a:defRPr sz="1900">
                    <a:solidFill>
                      <a:schemeClr val="tx1"/>
                    </a:solidFill>
                  </a:defRPr>
                </a:lvl2pPr>
                <a:lvl3pPr marL="1143000" indent="-228600" eaLnBrk="0" hangingPunct="0">
                  <a:defRPr sz="19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defRPr sz="19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defRPr sz="1900">
                    <a:solidFill>
                      <a:schemeClr val="tx1"/>
                    </a:solidFill>
                  </a:defRPr>
                </a:lvl5pPr>
                <a:lvl6pPr marL="25146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6pPr>
                <a:lvl7pPr marL="29718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7pPr>
                <a:lvl8pPr marL="34290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8pPr>
                <a:lvl9pPr marL="38862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/>
                <a:r>
                  <a:rPr lang="en-US" altLang="zh-CN" sz="1600" b="1" dirty="0">
                    <a:solidFill>
                      <a:schemeClr val="bg1"/>
                    </a:solidFill>
                  </a:rPr>
                  <a:t>2018</a:t>
                </a:r>
              </a:p>
            </p:txBody>
          </p:sp>
        </p:grpSp>
        <p:sp>
          <p:nvSpPr>
            <p:cNvPr id="7" name="îŝļïďe">
              <a:extLst>
                <a:ext uri="{FF2B5EF4-FFF2-40B4-BE49-F238E27FC236}">
                  <a16:creationId xmlns:a16="http://schemas.microsoft.com/office/drawing/2014/main" xmlns="" id="{AA41522F-7F05-4897-A5FC-ED85D7EEA511}"/>
                </a:ext>
              </a:extLst>
            </p:cNvPr>
            <p:cNvSpPr/>
            <p:nvPr/>
          </p:nvSpPr>
          <p:spPr bwMode="auto">
            <a:xfrm>
              <a:off x="10448970" y="5350200"/>
              <a:ext cx="399958" cy="319275"/>
            </a:xfrm>
            <a:custGeom>
              <a:avLst/>
              <a:gdLst>
                <a:gd name="connsiteX0" fmla="*/ 208357 w 539466"/>
                <a:gd name="connsiteY0" fmla="*/ 395115 h 430641"/>
                <a:gd name="connsiteX1" fmla="*/ 203511 w 539466"/>
                <a:gd name="connsiteY1" fmla="*/ 422567 h 430641"/>
                <a:gd name="connsiteX2" fmla="*/ 331109 w 539466"/>
                <a:gd name="connsiteY2" fmla="*/ 422567 h 430641"/>
                <a:gd name="connsiteX3" fmla="*/ 318188 w 539466"/>
                <a:gd name="connsiteY3" fmla="*/ 395115 h 430641"/>
                <a:gd name="connsiteX4" fmla="*/ 30688 w 539466"/>
                <a:gd name="connsiteY4" fmla="*/ 354745 h 430641"/>
                <a:gd name="connsiteX5" fmla="*/ 22612 w 539466"/>
                <a:gd name="connsiteY5" fmla="*/ 385427 h 430641"/>
                <a:gd name="connsiteX6" fmla="*/ 518469 w 539466"/>
                <a:gd name="connsiteY6" fmla="*/ 385427 h 430641"/>
                <a:gd name="connsiteX7" fmla="*/ 508778 w 539466"/>
                <a:gd name="connsiteY7" fmla="*/ 354745 h 430641"/>
                <a:gd name="connsiteX8" fmla="*/ 22612 w 539466"/>
                <a:gd name="connsiteY8" fmla="*/ 340212 h 430641"/>
                <a:gd name="connsiteX9" fmla="*/ 515239 w 539466"/>
                <a:gd name="connsiteY9" fmla="*/ 340212 h 430641"/>
                <a:gd name="connsiteX10" fmla="*/ 528160 w 539466"/>
                <a:gd name="connsiteY10" fmla="*/ 349901 h 430641"/>
                <a:gd name="connsiteX11" fmla="*/ 537851 w 539466"/>
                <a:gd name="connsiteY11" fmla="*/ 388656 h 430641"/>
                <a:gd name="connsiteX12" fmla="*/ 539466 w 539466"/>
                <a:gd name="connsiteY12" fmla="*/ 393501 h 430641"/>
                <a:gd name="connsiteX13" fmla="*/ 539466 w 539466"/>
                <a:gd name="connsiteY13" fmla="*/ 417723 h 430641"/>
                <a:gd name="connsiteX14" fmla="*/ 526545 w 539466"/>
                <a:gd name="connsiteY14" fmla="*/ 430641 h 430641"/>
                <a:gd name="connsiteX15" fmla="*/ 12921 w 539466"/>
                <a:gd name="connsiteY15" fmla="*/ 430641 h 430641"/>
                <a:gd name="connsiteX16" fmla="*/ 0 w 539466"/>
                <a:gd name="connsiteY16" fmla="*/ 417723 h 430641"/>
                <a:gd name="connsiteX17" fmla="*/ 0 w 539466"/>
                <a:gd name="connsiteY17" fmla="*/ 393501 h 430641"/>
                <a:gd name="connsiteX18" fmla="*/ 1615 w 539466"/>
                <a:gd name="connsiteY18" fmla="*/ 388656 h 430641"/>
                <a:gd name="connsiteX19" fmla="*/ 9691 w 539466"/>
                <a:gd name="connsiteY19" fmla="*/ 349901 h 430641"/>
                <a:gd name="connsiteX20" fmla="*/ 22612 w 539466"/>
                <a:gd name="connsiteY20" fmla="*/ 340212 h 430641"/>
                <a:gd name="connsiteX21" fmla="*/ 339174 w 539466"/>
                <a:gd name="connsiteY21" fmla="*/ 171013 h 430641"/>
                <a:gd name="connsiteX22" fmla="*/ 340789 w 539466"/>
                <a:gd name="connsiteY22" fmla="*/ 171013 h 430641"/>
                <a:gd name="connsiteX23" fmla="*/ 416685 w 539466"/>
                <a:gd name="connsiteY23" fmla="*/ 191945 h 430641"/>
                <a:gd name="connsiteX24" fmla="*/ 418299 w 539466"/>
                <a:gd name="connsiteY24" fmla="*/ 191945 h 430641"/>
                <a:gd name="connsiteX25" fmla="*/ 418299 w 539466"/>
                <a:gd name="connsiteY25" fmla="*/ 193556 h 430641"/>
                <a:gd name="connsiteX26" fmla="*/ 418299 w 539466"/>
                <a:gd name="connsiteY26" fmla="*/ 195166 h 430641"/>
                <a:gd name="connsiteX27" fmla="*/ 389233 w 539466"/>
                <a:gd name="connsiteY27" fmla="*/ 204827 h 430641"/>
                <a:gd name="connsiteX28" fmla="*/ 429603 w 539466"/>
                <a:gd name="connsiteY28" fmla="*/ 245081 h 430641"/>
                <a:gd name="connsiteX29" fmla="*/ 429603 w 539466"/>
                <a:gd name="connsiteY29" fmla="*/ 246691 h 430641"/>
                <a:gd name="connsiteX30" fmla="*/ 416685 w 539466"/>
                <a:gd name="connsiteY30" fmla="*/ 261183 h 430641"/>
                <a:gd name="connsiteX31" fmla="*/ 413455 w 539466"/>
                <a:gd name="connsiteY31" fmla="*/ 261183 h 430641"/>
                <a:gd name="connsiteX32" fmla="*/ 373085 w 539466"/>
                <a:gd name="connsiteY32" fmla="*/ 220929 h 430641"/>
                <a:gd name="connsiteX33" fmla="*/ 368240 w 539466"/>
                <a:gd name="connsiteY33" fmla="*/ 254742 h 430641"/>
                <a:gd name="connsiteX34" fmla="*/ 366626 w 539466"/>
                <a:gd name="connsiteY34" fmla="*/ 254742 h 430641"/>
                <a:gd name="connsiteX35" fmla="*/ 365011 w 539466"/>
                <a:gd name="connsiteY35" fmla="*/ 253132 h 430641"/>
                <a:gd name="connsiteX36" fmla="*/ 339174 w 539466"/>
                <a:gd name="connsiteY36" fmla="*/ 172623 h 430641"/>
                <a:gd name="connsiteX37" fmla="*/ 339174 w 539466"/>
                <a:gd name="connsiteY37" fmla="*/ 171013 h 430641"/>
                <a:gd name="connsiteX38" fmla="*/ 50166 w 539466"/>
                <a:gd name="connsiteY38" fmla="*/ 40313 h 430641"/>
                <a:gd name="connsiteX39" fmla="*/ 50166 w 539466"/>
                <a:gd name="connsiteY39" fmla="*/ 293479 h 430641"/>
                <a:gd name="connsiteX40" fmla="*/ 491114 w 539466"/>
                <a:gd name="connsiteY40" fmla="*/ 293479 h 430641"/>
                <a:gd name="connsiteX41" fmla="*/ 491114 w 539466"/>
                <a:gd name="connsiteY41" fmla="*/ 40313 h 430641"/>
                <a:gd name="connsiteX42" fmla="*/ 30783 w 539466"/>
                <a:gd name="connsiteY42" fmla="*/ 0 h 430641"/>
                <a:gd name="connsiteX43" fmla="*/ 510497 w 539466"/>
                <a:gd name="connsiteY43" fmla="*/ 0 h 430641"/>
                <a:gd name="connsiteX44" fmla="*/ 529879 w 539466"/>
                <a:gd name="connsiteY44" fmla="*/ 20963 h 430641"/>
                <a:gd name="connsiteX45" fmla="*/ 529879 w 539466"/>
                <a:gd name="connsiteY45" fmla="*/ 312829 h 430641"/>
                <a:gd name="connsiteX46" fmla="*/ 510497 w 539466"/>
                <a:gd name="connsiteY46" fmla="*/ 332179 h 430641"/>
                <a:gd name="connsiteX47" fmla="*/ 30783 w 539466"/>
                <a:gd name="connsiteY47" fmla="*/ 332179 h 430641"/>
                <a:gd name="connsiteX48" fmla="*/ 11401 w 539466"/>
                <a:gd name="connsiteY48" fmla="*/ 312829 h 430641"/>
                <a:gd name="connsiteX49" fmla="*/ 11401 w 539466"/>
                <a:gd name="connsiteY49" fmla="*/ 20963 h 430641"/>
                <a:gd name="connsiteX50" fmla="*/ 30783 w 539466"/>
                <a:gd name="connsiteY50" fmla="*/ 0 h 430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39466" h="430641">
                  <a:moveTo>
                    <a:pt x="208357" y="395115"/>
                  </a:moveTo>
                  <a:lnTo>
                    <a:pt x="203511" y="422567"/>
                  </a:lnTo>
                  <a:lnTo>
                    <a:pt x="331109" y="422567"/>
                  </a:lnTo>
                  <a:lnTo>
                    <a:pt x="318188" y="395115"/>
                  </a:lnTo>
                  <a:close/>
                  <a:moveTo>
                    <a:pt x="30688" y="354745"/>
                  </a:moveTo>
                  <a:lnTo>
                    <a:pt x="22612" y="385427"/>
                  </a:lnTo>
                  <a:lnTo>
                    <a:pt x="518469" y="385427"/>
                  </a:lnTo>
                  <a:lnTo>
                    <a:pt x="508778" y="354745"/>
                  </a:lnTo>
                  <a:close/>
                  <a:moveTo>
                    <a:pt x="22612" y="340212"/>
                  </a:moveTo>
                  <a:lnTo>
                    <a:pt x="515239" y="340212"/>
                  </a:lnTo>
                  <a:cubicBezTo>
                    <a:pt x="521699" y="340212"/>
                    <a:pt x="526545" y="343442"/>
                    <a:pt x="528160" y="349901"/>
                  </a:cubicBezTo>
                  <a:lnTo>
                    <a:pt x="537851" y="388656"/>
                  </a:lnTo>
                  <a:cubicBezTo>
                    <a:pt x="539466" y="390271"/>
                    <a:pt x="539466" y="391886"/>
                    <a:pt x="539466" y="393501"/>
                  </a:cubicBezTo>
                  <a:lnTo>
                    <a:pt x="539466" y="417723"/>
                  </a:lnTo>
                  <a:cubicBezTo>
                    <a:pt x="539466" y="425797"/>
                    <a:pt x="533005" y="430641"/>
                    <a:pt x="526545" y="430641"/>
                  </a:cubicBezTo>
                  <a:lnTo>
                    <a:pt x="12921" y="430641"/>
                  </a:lnTo>
                  <a:cubicBezTo>
                    <a:pt x="6461" y="430641"/>
                    <a:pt x="0" y="425797"/>
                    <a:pt x="0" y="417723"/>
                  </a:cubicBezTo>
                  <a:lnTo>
                    <a:pt x="0" y="393501"/>
                  </a:lnTo>
                  <a:cubicBezTo>
                    <a:pt x="0" y="391886"/>
                    <a:pt x="0" y="390271"/>
                    <a:pt x="1615" y="388656"/>
                  </a:cubicBezTo>
                  <a:lnTo>
                    <a:pt x="9691" y="349901"/>
                  </a:lnTo>
                  <a:cubicBezTo>
                    <a:pt x="11306" y="343442"/>
                    <a:pt x="17767" y="340212"/>
                    <a:pt x="22612" y="340212"/>
                  </a:cubicBezTo>
                  <a:close/>
                  <a:moveTo>
                    <a:pt x="339174" y="171013"/>
                  </a:moveTo>
                  <a:cubicBezTo>
                    <a:pt x="340789" y="171013"/>
                    <a:pt x="340789" y="171013"/>
                    <a:pt x="340789" y="171013"/>
                  </a:cubicBezTo>
                  <a:lnTo>
                    <a:pt x="416685" y="191945"/>
                  </a:lnTo>
                  <a:cubicBezTo>
                    <a:pt x="416685" y="191945"/>
                    <a:pt x="418299" y="191945"/>
                    <a:pt x="418299" y="191945"/>
                  </a:cubicBezTo>
                  <a:cubicBezTo>
                    <a:pt x="418299" y="191945"/>
                    <a:pt x="418299" y="193556"/>
                    <a:pt x="418299" y="193556"/>
                  </a:cubicBezTo>
                  <a:cubicBezTo>
                    <a:pt x="418299" y="193556"/>
                    <a:pt x="418299" y="193556"/>
                    <a:pt x="418299" y="195166"/>
                  </a:cubicBezTo>
                  <a:lnTo>
                    <a:pt x="389233" y="204827"/>
                  </a:lnTo>
                  <a:lnTo>
                    <a:pt x="429603" y="245081"/>
                  </a:lnTo>
                  <a:cubicBezTo>
                    <a:pt x="429603" y="245081"/>
                    <a:pt x="429603" y="246691"/>
                    <a:pt x="429603" y="246691"/>
                  </a:cubicBezTo>
                  <a:lnTo>
                    <a:pt x="416685" y="261183"/>
                  </a:lnTo>
                  <a:cubicBezTo>
                    <a:pt x="415070" y="261183"/>
                    <a:pt x="413455" y="261183"/>
                    <a:pt x="413455" y="261183"/>
                  </a:cubicBezTo>
                  <a:lnTo>
                    <a:pt x="373085" y="220929"/>
                  </a:lnTo>
                  <a:lnTo>
                    <a:pt x="368240" y="254742"/>
                  </a:lnTo>
                  <a:cubicBezTo>
                    <a:pt x="366626" y="254742"/>
                    <a:pt x="366626" y="254742"/>
                    <a:pt x="366626" y="254742"/>
                  </a:cubicBezTo>
                  <a:cubicBezTo>
                    <a:pt x="365011" y="254742"/>
                    <a:pt x="365011" y="254742"/>
                    <a:pt x="365011" y="253132"/>
                  </a:cubicBezTo>
                  <a:lnTo>
                    <a:pt x="339174" y="172623"/>
                  </a:lnTo>
                  <a:cubicBezTo>
                    <a:pt x="339174" y="172623"/>
                    <a:pt x="339174" y="172623"/>
                    <a:pt x="339174" y="171013"/>
                  </a:cubicBezTo>
                  <a:close/>
                  <a:moveTo>
                    <a:pt x="50166" y="40313"/>
                  </a:moveTo>
                  <a:lnTo>
                    <a:pt x="50166" y="293479"/>
                  </a:lnTo>
                  <a:lnTo>
                    <a:pt x="491114" y="293479"/>
                  </a:lnTo>
                  <a:lnTo>
                    <a:pt x="491114" y="40313"/>
                  </a:lnTo>
                  <a:close/>
                  <a:moveTo>
                    <a:pt x="30783" y="0"/>
                  </a:moveTo>
                  <a:lnTo>
                    <a:pt x="510497" y="0"/>
                  </a:lnTo>
                  <a:cubicBezTo>
                    <a:pt x="521803" y="0"/>
                    <a:pt x="529879" y="9675"/>
                    <a:pt x="529879" y="20963"/>
                  </a:cubicBezTo>
                  <a:lnTo>
                    <a:pt x="529879" y="312829"/>
                  </a:lnTo>
                  <a:cubicBezTo>
                    <a:pt x="529879" y="324116"/>
                    <a:pt x="521803" y="332179"/>
                    <a:pt x="510497" y="332179"/>
                  </a:cubicBezTo>
                  <a:lnTo>
                    <a:pt x="30783" y="332179"/>
                  </a:lnTo>
                  <a:cubicBezTo>
                    <a:pt x="19477" y="332179"/>
                    <a:pt x="11401" y="324116"/>
                    <a:pt x="11401" y="312829"/>
                  </a:cubicBezTo>
                  <a:lnTo>
                    <a:pt x="11401" y="20963"/>
                  </a:lnTo>
                  <a:cubicBezTo>
                    <a:pt x="11401" y="9675"/>
                    <a:pt x="19477" y="0"/>
                    <a:pt x="3078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" name="i$lîḍe">
              <a:extLst>
                <a:ext uri="{FF2B5EF4-FFF2-40B4-BE49-F238E27FC236}">
                  <a16:creationId xmlns:a16="http://schemas.microsoft.com/office/drawing/2014/main" xmlns="" id="{2005C498-0B9C-456C-BDF2-771A58775F45}"/>
                </a:ext>
              </a:extLst>
            </p:cNvPr>
            <p:cNvSpPr txBox="1"/>
            <p:nvPr/>
          </p:nvSpPr>
          <p:spPr bwMode="auto">
            <a:xfrm>
              <a:off x="9779000" y="5755561"/>
              <a:ext cx="1739899" cy="3959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lvl1pPr eaLnBrk="0" hangingPunct="0">
                <a:defRPr sz="1900">
                  <a:solidFill>
                    <a:schemeClr val="tx1"/>
                  </a:solidFill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</a:defRPr>
              </a:lvl5pPr>
              <a:lvl6pPr marL="25146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6pPr>
              <a:lvl7pPr marL="29718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7pPr>
              <a:lvl8pPr marL="34290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8pPr>
              <a:lvl9pPr marL="38862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9pPr>
            </a:lstStyle>
            <a:p>
              <a:pPr algn="ctr" eaLnBrk="1" hangingPunct="1"/>
              <a:r>
                <a:rPr lang="en-US" altLang="zh-CN" sz="1600" b="1" dirty="0">
                  <a:solidFill>
                    <a:schemeClr val="accent1"/>
                  </a:solidFill>
                </a:rPr>
                <a:t>... </a:t>
              </a:r>
              <a:r>
                <a:rPr lang="zh-CN" altLang="en-US" sz="1600" b="1" dirty="0">
                  <a:solidFill>
                    <a:schemeClr val="accent1"/>
                  </a:solidFill>
                </a:rPr>
                <a:t>￥ </a:t>
              </a:r>
              <a:r>
                <a:rPr lang="en-US" altLang="zh-CN" sz="1600" b="1" dirty="0">
                  <a:solidFill>
                    <a:schemeClr val="accent1"/>
                  </a:solidFill>
                </a:rPr>
                <a:t>| 60 %</a:t>
              </a:r>
            </a:p>
          </p:txBody>
        </p:sp>
        <p:grpSp>
          <p:nvGrpSpPr>
            <p:cNvPr id="9" name="iṧļíďé">
              <a:extLst>
                <a:ext uri="{FF2B5EF4-FFF2-40B4-BE49-F238E27FC236}">
                  <a16:creationId xmlns:a16="http://schemas.microsoft.com/office/drawing/2014/main" xmlns="" id="{5B0B900A-4AF7-4395-8E43-4848B778DE40}"/>
                </a:ext>
              </a:extLst>
            </p:cNvPr>
            <p:cNvGrpSpPr/>
            <p:nvPr/>
          </p:nvGrpSpPr>
          <p:grpSpPr>
            <a:xfrm>
              <a:off x="7955280" y="1577835"/>
              <a:ext cx="1739900" cy="4573670"/>
              <a:chOff x="9438433" y="1137573"/>
              <a:chExt cx="2080467" cy="4573670"/>
            </a:xfrm>
          </p:grpSpPr>
          <p:sp>
            <p:nvSpPr>
              <p:cNvPr id="32" name="iśļiḑe">
                <a:extLst>
                  <a:ext uri="{FF2B5EF4-FFF2-40B4-BE49-F238E27FC236}">
                    <a16:creationId xmlns:a16="http://schemas.microsoft.com/office/drawing/2014/main" xmlns="" id="{E61A3D3F-0DC5-4964-B2BF-EB9428786C95}"/>
                  </a:ext>
                </a:extLst>
              </p:cNvPr>
              <p:cNvSpPr txBox="1"/>
              <p:nvPr/>
            </p:nvSpPr>
            <p:spPr bwMode="auto">
              <a:xfrm>
                <a:off x="9438434" y="1584000"/>
                <a:ext cx="2080466" cy="4127243"/>
              </a:xfrm>
              <a:prstGeom prst="rect">
                <a:avLst/>
              </a:prstGeom>
              <a:solidFill>
                <a:schemeClr val="bg1"/>
              </a:solidFill>
              <a:ln w="9525">
                <a:gradFill flip="none" rotWithShape="1">
                  <a:gsLst>
                    <a:gs pos="4600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  <a:tileRect/>
                </a:gra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rmAutofit/>
              </a:bodyPr>
              <a:lstStyle>
                <a:defPPr>
                  <a:defRPr lang="zh-CN"/>
                </a:defPPr>
                <a:lvl1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  <a:defRPr sz="1200"/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100" dirty="0">
                    <a:solidFill>
                      <a:schemeClr val="tx1"/>
                    </a:solidFill>
                  </a:rPr>
                  <a:t>Supporting text here. </a:t>
                </a:r>
              </a:p>
              <a:p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</p:txBody>
          </p:sp>
          <p:sp>
            <p:nvSpPr>
              <p:cNvPr id="33" name="işļiďè">
                <a:extLst>
                  <a:ext uri="{FF2B5EF4-FFF2-40B4-BE49-F238E27FC236}">
                    <a16:creationId xmlns:a16="http://schemas.microsoft.com/office/drawing/2014/main" xmlns="" id="{68D0F46C-F52C-44FB-AC66-304FEE293CB8}"/>
                  </a:ext>
                </a:extLst>
              </p:cNvPr>
              <p:cNvSpPr txBox="1"/>
              <p:nvPr/>
            </p:nvSpPr>
            <p:spPr bwMode="auto">
              <a:xfrm>
                <a:off x="9438433" y="1137573"/>
                <a:ext cx="2080466" cy="395951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lvl1pPr eaLnBrk="0" hangingPunct="0">
                  <a:defRPr sz="1900">
                    <a:solidFill>
                      <a:schemeClr val="tx1"/>
                    </a:solidFill>
                  </a:defRPr>
                </a:lvl1pPr>
                <a:lvl2pPr marL="742950" indent="-285750" eaLnBrk="0" hangingPunct="0">
                  <a:defRPr sz="1900">
                    <a:solidFill>
                      <a:schemeClr val="tx1"/>
                    </a:solidFill>
                  </a:defRPr>
                </a:lvl2pPr>
                <a:lvl3pPr marL="1143000" indent="-228600" eaLnBrk="0" hangingPunct="0">
                  <a:defRPr sz="19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defRPr sz="19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defRPr sz="1900">
                    <a:solidFill>
                      <a:schemeClr val="tx1"/>
                    </a:solidFill>
                  </a:defRPr>
                </a:lvl5pPr>
                <a:lvl6pPr marL="25146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6pPr>
                <a:lvl7pPr marL="29718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7pPr>
                <a:lvl8pPr marL="34290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8pPr>
                <a:lvl9pPr marL="38862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/>
                <a:r>
                  <a:rPr lang="en-US" altLang="zh-CN" sz="1600" b="1" dirty="0">
                    <a:solidFill>
                      <a:schemeClr val="bg1"/>
                    </a:solidFill>
                  </a:rPr>
                  <a:t>2017</a:t>
                </a:r>
              </a:p>
            </p:txBody>
          </p:sp>
        </p:grpSp>
        <p:sp>
          <p:nvSpPr>
            <p:cNvPr id="10" name="isļiḓe">
              <a:extLst>
                <a:ext uri="{FF2B5EF4-FFF2-40B4-BE49-F238E27FC236}">
                  <a16:creationId xmlns:a16="http://schemas.microsoft.com/office/drawing/2014/main" xmlns="" id="{7FE1D547-3C07-4E08-A8CF-9CF7F83E91C6}"/>
                </a:ext>
              </a:extLst>
            </p:cNvPr>
            <p:cNvSpPr/>
            <p:nvPr/>
          </p:nvSpPr>
          <p:spPr bwMode="auto">
            <a:xfrm>
              <a:off x="8625251" y="5350200"/>
              <a:ext cx="399958" cy="319275"/>
            </a:xfrm>
            <a:custGeom>
              <a:avLst/>
              <a:gdLst>
                <a:gd name="connsiteX0" fmla="*/ 208357 w 539466"/>
                <a:gd name="connsiteY0" fmla="*/ 395115 h 430641"/>
                <a:gd name="connsiteX1" fmla="*/ 203511 w 539466"/>
                <a:gd name="connsiteY1" fmla="*/ 422567 h 430641"/>
                <a:gd name="connsiteX2" fmla="*/ 331109 w 539466"/>
                <a:gd name="connsiteY2" fmla="*/ 422567 h 430641"/>
                <a:gd name="connsiteX3" fmla="*/ 318188 w 539466"/>
                <a:gd name="connsiteY3" fmla="*/ 395115 h 430641"/>
                <a:gd name="connsiteX4" fmla="*/ 30688 w 539466"/>
                <a:gd name="connsiteY4" fmla="*/ 354745 h 430641"/>
                <a:gd name="connsiteX5" fmla="*/ 22612 w 539466"/>
                <a:gd name="connsiteY5" fmla="*/ 385427 h 430641"/>
                <a:gd name="connsiteX6" fmla="*/ 518469 w 539466"/>
                <a:gd name="connsiteY6" fmla="*/ 385427 h 430641"/>
                <a:gd name="connsiteX7" fmla="*/ 508778 w 539466"/>
                <a:gd name="connsiteY7" fmla="*/ 354745 h 430641"/>
                <a:gd name="connsiteX8" fmla="*/ 22612 w 539466"/>
                <a:gd name="connsiteY8" fmla="*/ 340212 h 430641"/>
                <a:gd name="connsiteX9" fmla="*/ 515239 w 539466"/>
                <a:gd name="connsiteY9" fmla="*/ 340212 h 430641"/>
                <a:gd name="connsiteX10" fmla="*/ 528160 w 539466"/>
                <a:gd name="connsiteY10" fmla="*/ 349901 h 430641"/>
                <a:gd name="connsiteX11" fmla="*/ 537851 w 539466"/>
                <a:gd name="connsiteY11" fmla="*/ 388656 h 430641"/>
                <a:gd name="connsiteX12" fmla="*/ 539466 w 539466"/>
                <a:gd name="connsiteY12" fmla="*/ 393501 h 430641"/>
                <a:gd name="connsiteX13" fmla="*/ 539466 w 539466"/>
                <a:gd name="connsiteY13" fmla="*/ 417723 h 430641"/>
                <a:gd name="connsiteX14" fmla="*/ 526545 w 539466"/>
                <a:gd name="connsiteY14" fmla="*/ 430641 h 430641"/>
                <a:gd name="connsiteX15" fmla="*/ 12921 w 539466"/>
                <a:gd name="connsiteY15" fmla="*/ 430641 h 430641"/>
                <a:gd name="connsiteX16" fmla="*/ 0 w 539466"/>
                <a:gd name="connsiteY16" fmla="*/ 417723 h 430641"/>
                <a:gd name="connsiteX17" fmla="*/ 0 w 539466"/>
                <a:gd name="connsiteY17" fmla="*/ 393501 h 430641"/>
                <a:gd name="connsiteX18" fmla="*/ 1615 w 539466"/>
                <a:gd name="connsiteY18" fmla="*/ 388656 h 430641"/>
                <a:gd name="connsiteX19" fmla="*/ 9691 w 539466"/>
                <a:gd name="connsiteY19" fmla="*/ 349901 h 430641"/>
                <a:gd name="connsiteX20" fmla="*/ 22612 w 539466"/>
                <a:gd name="connsiteY20" fmla="*/ 340212 h 430641"/>
                <a:gd name="connsiteX21" fmla="*/ 339174 w 539466"/>
                <a:gd name="connsiteY21" fmla="*/ 171013 h 430641"/>
                <a:gd name="connsiteX22" fmla="*/ 340789 w 539466"/>
                <a:gd name="connsiteY22" fmla="*/ 171013 h 430641"/>
                <a:gd name="connsiteX23" fmla="*/ 416685 w 539466"/>
                <a:gd name="connsiteY23" fmla="*/ 191945 h 430641"/>
                <a:gd name="connsiteX24" fmla="*/ 418299 w 539466"/>
                <a:gd name="connsiteY24" fmla="*/ 191945 h 430641"/>
                <a:gd name="connsiteX25" fmla="*/ 418299 w 539466"/>
                <a:gd name="connsiteY25" fmla="*/ 193556 h 430641"/>
                <a:gd name="connsiteX26" fmla="*/ 418299 w 539466"/>
                <a:gd name="connsiteY26" fmla="*/ 195166 h 430641"/>
                <a:gd name="connsiteX27" fmla="*/ 389233 w 539466"/>
                <a:gd name="connsiteY27" fmla="*/ 204827 h 430641"/>
                <a:gd name="connsiteX28" fmla="*/ 429603 w 539466"/>
                <a:gd name="connsiteY28" fmla="*/ 245081 h 430641"/>
                <a:gd name="connsiteX29" fmla="*/ 429603 w 539466"/>
                <a:gd name="connsiteY29" fmla="*/ 246691 h 430641"/>
                <a:gd name="connsiteX30" fmla="*/ 416685 w 539466"/>
                <a:gd name="connsiteY30" fmla="*/ 261183 h 430641"/>
                <a:gd name="connsiteX31" fmla="*/ 413455 w 539466"/>
                <a:gd name="connsiteY31" fmla="*/ 261183 h 430641"/>
                <a:gd name="connsiteX32" fmla="*/ 373085 w 539466"/>
                <a:gd name="connsiteY32" fmla="*/ 220929 h 430641"/>
                <a:gd name="connsiteX33" fmla="*/ 368240 w 539466"/>
                <a:gd name="connsiteY33" fmla="*/ 254742 h 430641"/>
                <a:gd name="connsiteX34" fmla="*/ 366626 w 539466"/>
                <a:gd name="connsiteY34" fmla="*/ 254742 h 430641"/>
                <a:gd name="connsiteX35" fmla="*/ 365011 w 539466"/>
                <a:gd name="connsiteY35" fmla="*/ 253132 h 430641"/>
                <a:gd name="connsiteX36" fmla="*/ 339174 w 539466"/>
                <a:gd name="connsiteY36" fmla="*/ 172623 h 430641"/>
                <a:gd name="connsiteX37" fmla="*/ 339174 w 539466"/>
                <a:gd name="connsiteY37" fmla="*/ 171013 h 430641"/>
                <a:gd name="connsiteX38" fmla="*/ 50166 w 539466"/>
                <a:gd name="connsiteY38" fmla="*/ 40313 h 430641"/>
                <a:gd name="connsiteX39" fmla="*/ 50166 w 539466"/>
                <a:gd name="connsiteY39" fmla="*/ 293479 h 430641"/>
                <a:gd name="connsiteX40" fmla="*/ 491114 w 539466"/>
                <a:gd name="connsiteY40" fmla="*/ 293479 h 430641"/>
                <a:gd name="connsiteX41" fmla="*/ 491114 w 539466"/>
                <a:gd name="connsiteY41" fmla="*/ 40313 h 430641"/>
                <a:gd name="connsiteX42" fmla="*/ 30783 w 539466"/>
                <a:gd name="connsiteY42" fmla="*/ 0 h 430641"/>
                <a:gd name="connsiteX43" fmla="*/ 510497 w 539466"/>
                <a:gd name="connsiteY43" fmla="*/ 0 h 430641"/>
                <a:gd name="connsiteX44" fmla="*/ 529879 w 539466"/>
                <a:gd name="connsiteY44" fmla="*/ 20963 h 430641"/>
                <a:gd name="connsiteX45" fmla="*/ 529879 w 539466"/>
                <a:gd name="connsiteY45" fmla="*/ 312829 h 430641"/>
                <a:gd name="connsiteX46" fmla="*/ 510497 w 539466"/>
                <a:gd name="connsiteY46" fmla="*/ 332179 h 430641"/>
                <a:gd name="connsiteX47" fmla="*/ 30783 w 539466"/>
                <a:gd name="connsiteY47" fmla="*/ 332179 h 430641"/>
                <a:gd name="connsiteX48" fmla="*/ 11401 w 539466"/>
                <a:gd name="connsiteY48" fmla="*/ 312829 h 430641"/>
                <a:gd name="connsiteX49" fmla="*/ 11401 w 539466"/>
                <a:gd name="connsiteY49" fmla="*/ 20963 h 430641"/>
                <a:gd name="connsiteX50" fmla="*/ 30783 w 539466"/>
                <a:gd name="connsiteY50" fmla="*/ 0 h 430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39466" h="430641">
                  <a:moveTo>
                    <a:pt x="208357" y="395115"/>
                  </a:moveTo>
                  <a:lnTo>
                    <a:pt x="203511" y="422567"/>
                  </a:lnTo>
                  <a:lnTo>
                    <a:pt x="331109" y="422567"/>
                  </a:lnTo>
                  <a:lnTo>
                    <a:pt x="318188" y="395115"/>
                  </a:lnTo>
                  <a:close/>
                  <a:moveTo>
                    <a:pt x="30688" y="354745"/>
                  </a:moveTo>
                  <a:lnTo>
                    <a:pt x="22612" y="385427"/>
                  </a:lnTo>
                  <a:lnTo>
                    <a:pt x="518469" y="385427"/>
                  </a:lnTo>
                  <a:lnTo>
                    <a:pt x="508778" y="354745"/>
                  </a:lnTo>
                  <a:close/>
                  <a:moveTo>
                    <a:pt x="22612" y="340212"/>
                  </a:moveTo>
                  <a:lnTo>
                    <a:pt x="515239" y="340212"/>
                  </a:lnTo>
                  <a:cubicBezTo>
                    <a:pt x="521699" y="340212"/>
                    <a:pt x="526545" y="343442"/>
                    <a:pt x="528160" y="349901"/>
                  </a:cubicBezTo>
                  <a:lnTo>
                    <a:pt x="537851" y="388656"/>
                  </a:lnTo>
                  <a:cubicBezTo>
                    <a:pt x="539466" y="390271"/>
                    <a:pt x="539466" y="391886"/>
                    <a:pt x="539466" y="393501"/>
                  </a:cubicBezTo>
                  <a:lnTo>
                    <a:pt x="539466" y="417723"/>
                  </a:lnTo>
                  <a:cubicBezTo>
                    <a:pt x="539466" y="425797"/>
                    <a:pt x="533005" y="430641"/>
                    <a:pt x="526545" y="430641"/>
                  </a:cubicBezTo>
                  <a:lnTo>
                    <a:pt x="12921" y="430641"/>
                  </a:lnTo>
                  <a:cubicBezTo>
                    <a:pt x="6461" y="430641"/>
                    <a:pt x="0" y="425797"/>
                    <a:pt x="0" y="417723"/>
                  </a:cubicBezTo>
                  <a:lnTo>
                    <a:pt x="0" y="393501"/>
                  </a:lnTo>
                  <a:cubicBezTo>
                    <a:pt x="0" y="391886"/>
                    <a:pt x="0" y="390271"/>
                    <a:pt x="1615" y="388656"/>
                  </a:cubicBezTo>
                  <a:lnTo>
                    <a:pt x="9691" y="349901"/>
                  </a:lnTo>
                  <a:cubicBezTo>
                    <a:pt x="11306" y="343442"/>
                    <a:pt x="17767" y="340212"/>
                    <a:pt x="22612" y="340212"/>
                  </a:cubicBezTo>
                  <a:close/>
                  <a:moveTo>
                    <a:pt x="339174" y="171013"/>
                  </a:moveTo>
                  <a:cubicBezTo>
                    <a:pt x="340789" y="171013"/>
                    <a:pt x="340789" y="171013"/>
                    <a:pt x="340789" y="171013"/>
                  </a:cubicBezTo>
                  <a:lnTo>
                    <a:pt x="416685" y="191945"/>
                  </a:lnTo>
                  <a:cubicBezTo>
                    <a:pt x="416685" y="191945"/>
                    <a:pt x="418299" y="191945"/>
                    <a:pt x="418299" y="191945"/>
                  </a:cubicBezTo>
                  <a:cubicBezTo>
                    <a:pt x="418299" y="191945"/>
                    <a:pt x="418299" y="193556"/>
                    <a:pt x="418299" y="193556"/>
                  </a:cubicBezTo>
                  <a:cubicBezTo>
                    <a:pt x="418299" y="193556"/>
                    <a:pt x="418299" y="193556"/>
                    <a:pt x="418299" y="195166"/>
                  </a:cubicBezTo>
                  <a:lnTo>
                    <a:pt x="389233" y="204827"/>
                  </a:lnTo>
                  <a:lnTo>
                    <a:pt x="429603" y="245081"/>
                  </a:lnTo>
                  <a:cubicBezTo>
                    <a:pt x="429603" y="245081"/>
                    <a:pt x="429603" y="246691"/>
                    <a:pt x="429603" y="246691"/>
                  </a:cubicBezTo>
                  <a:lnTo>
                    <a:pt x="416685" y="261183"/>
                  </a:lnTo>
                  <a:cubicBezTo>
                    <a:pt x="415070" y="261183"/>
                    <a:pt x="413455" y="261183"/>
                    <a:pt x="413455" y="261183"/>
                  </a:cubicBezTo>
                  <a:lnTo>
                    <a:pt x="373085" y="220929"/>
                  </a:lnTo>
                  <a:lnTo>
                    <a:pt x="368240" y="254742"/>
                  </a:lnTo>
                  <a:cubicBezTo>
                    <a:pt x="366626" y="254742"/>
                    <a:pt x="366626" y="254742"/>
                    <a:pt x="366626" y="254742"/>
                  </a:cubicBezTo>
                  <a:cubicBezTo>
                    <a:pt x="365011" y="254742"/>
                    <a:pt x="365011" y="254742"/>
                    <a:pt x="365011" y="253132"/>
                  </a:cubicBezTo>
                  <a:lnTo>
                    <a:pt x="339174" y="172623"/>
                  </a:lnTo>
                  <a:cubicBezTo>
                    <a:pt x="339174" y="172623"/>
                    <a:pt x="339174" y="172623"/>
                    <a:pt x="339174" y="171013"/>
                  </a:cubicBezTo>
                  <a:close/>
                  <a:moveTo>
                    <a:pt x="50166" y="40313"/>
                  </a:moveTo>
                  <a:lnTo>
                    <a:pt x="50166" y="293479"/>
                  </a:lnTo>
                  <a:lnTo>
                    <a:pt x="491114" y="293479"/>
                  </a:lnTo>
                  <a:lnTo>
                    <a:pt x="491114" y="40313"/>
                  </a:lnTo>
                  <a:close/>
                  <a:moveTo>
                    <a:pt x="30783" y="0"/>
                  </a:moveTo>
                  <a:lnTo>
                    <a:pt x="510497" y="0"/>
                  </a:lnTo>
                  <a:cubicBezTo>
                    <a:pt x="521803" y="0"/>
                    <a:pt x="529879" y="9675"/>
                    <a:pt x="529879" y="20963"/>
                  </a:cubicBezTo>
                  <a:lnTo>
                    <a:pt x="529879" y="312829"/>
                  </a:lnTo>
                  <a:cubicBezTo>
                    <a:pt x="529879" y="324116"/>
                    <a:pt x="521803" y="332179"/>
                    <a:pt x="510497" y="332179"/>
                  </a:cubicBezTo>
                  <a:lnTo>
                    <a:pt x="30783" y="332179"/>
                  </a:lnTo>
                  <a:cubicBezTo>
                    <a:pt x="19477" y="332179"/>
                    <a:pt x="11401" y="324116"/>
                    <a:pt x="11401" y="312829"/>
                  </a:cubicBezTo>
                  <a:lnTo>
                    <a:pt x="11401" y="20963"/>
                  </a:lnTo>
                  <a:cubicBezTo>
                    <a:pt x="11401" y="9675"/>
                    <a:pt x="19477" y="0"/>
                    <a:pt x="30783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ïṡḷíḓè">
              <a:extLst>
                <a:ext uri="{FF2B5EF4-FFF2-40B4-BE49-F238E27FC236}">
                  <a16:creationId xmlns:a16="http://schemas.microsoft.com/office/drawing/2014/main" xmlns="" id="{E5604E45-0DBC-4CA6-A6AB-BA1C4F35DD4E}"/>
                </a:ext>
              </a:extLst>
            </p:cNvPr>
            <p:cNvSpPr txBox="1"/>
            <p:nvPr/>
          </p:nvSpPr>
          <p:spPr bwMode="auto">
            <a:xfrm>
              <a:off x="7955281" y="5755561"/>
              <a:ext cx="1739899" cy="3959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lvl1pPr eaLnBrk="0" hangingPunct="0">
                <a:defRPr sz="1900">
                  <a:solidFill>
                    <a:schemeClr val="tx1"/>
                  </a:solidFill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</a:defRPr>
              </a:lvl5pPr>
              <a:lvl6pPr marL="25146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6pPr>
              <a:lvl7pPr marL="29718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7pPr>
              <a:lvl8pPr marL="34290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8pPr>
              <a:lvl9pPr marL="38862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9pPr>
            </a:lstStyle>
            <a:p>
              <a:pPr algn="ctr" eaLnBrk="1" hangingPunct="1"/>
              <a:r>
                <a:rPr lang="en-US" altLang="zh-CN" sz="1600" b="1" dirty="0"/>
                <a:t>... </a:t>
              </a:r>
              <a:r>
                <a:rPr lang="zh-CN" altLang="en-US" sz="1600" b="1" dirty="0"/>
                <a:t>￥ </a:t>
              </a:r>
              <a:r>
                <a:rPr lang="en-US" altLang="zh-CN" sz="1600" b="1" dirty="0"/>
                <a:t>| 40 %</a:t>
              </a:r>
            </a:p>
          </p:txBody>
        </p:sp>
        <p:grpSp>
          <p:nvGrpSpPr>
            <p:cNvPr id="12" name="ïš1íďe">
              <a:extLst>
                <a:ext uri="{FF2B5EF4-FFF2-40B4-BE49-F238E27FC236}">
                  <a16:creationId xmlns:a16="http://schemas.microsoft.com/office/drawing/2014/main" xmlns="" id="{64204403-53A0-4DDF-85C8-866D41D0B869}"/>
                </a:ext>
              </a:extLst>
            </p:cNvPr>
            <p:cNvGrpSpPr/>
            <p:nvPr/>
          </p:nvGrpSpPr>
          <p:grpSpPr>
            <a:xfrm>
              <a:off x="6131560" y="2031534"/>
              <a:ext cx="1739900" cy="4119973"/>
              <a:chOff x="9438433" y="1137573"/>
              <a:chExt cx="2080467" cy="4119973"/>
            </a:xfrm>
          </p:grpSpPr>
          <p:sp>
            <p:nvSpPr>
              <p:cNvPr id="30" name="îSľiďê">
                <a:extLst>
                  <a:ext uri="{FF2B5EF4-FFF2-40B4-BE49-F238E27FC236}">
                    <a16:creationId xmlns:a16="http://schemas.microsoft.com/office/drawing/2014/main" xmlns="" id="{53698C6D-90C3-4D8A-AAE2-E0E8EEF8F3F9}"/>
                  </a:ext>
                </a:extLst>
              </p:cNvPr>
              <p:cNvSpPr txBox="1"/>
              <p:nvPr/>
            </p:nvSpPr>
            <p:spPr bwMode="auto">
              <a:xfrm>
                <a:off x="9438434" y="1583999"/>
                <a:ext cx="2080466" cy="3673547"/>
              </a:xfrm>
              <a:prstGeom prst="rect">
                <a:avLst/>
              </a:prstGeom>
              <a:solidFill>
                <a:schemeClr val="bg1"/>
              </a:solidFill>
              <a:ln w="9525">
                <a:gradFill flip="none" rotWithShape="1">
                  <a:gsLst>
                    <a:gs pos="4600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  <a:tileRect/>
                </a:gra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rmAutofit/>
              </a:bodyPr>
              <a:lstStyle>
                <a:defPPr>
                  <a:defRPr lang="zh-CN"/>
                </a:defPPr>
                <a:lvl1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  <a:defRPr sz="1200"/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100" dirty="0">
                    <a:solidFill>
                      <a:schemeClr val="tx1"/>
                    </a:solidFill>
                  </a:rPr>
                  <a:t>Supporting text here. </a:t>
                </a:r>
              </a:p>
              <a:p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</p:txBody>
          </p:sp>
          <p:sp>
            <p:nvSpPr>
              <p:cNvPr id="31" name="ïṧļïde">
                <a:extLst>
                  <a:ext uri="{FF2B5EF4-FFF2-40B4-BE49-F238E27FC236}">
                    <a16:creationId xmlns:a16="http://schemas.microsoft.com/office/drawing/2014/main" xmlns="" id="{BFE5573F-99BC-48E4-B850-9EE6CA58D2D8}"/>
                  </a:ext>
                </a:extLst>
              </p:cNvPr>
              <p:cNvSpPr txBox="1"/>
              <p:nvPr/>
            </p:nvSpPr>
            <p:spPr bwMode="auto">
              <a:xfrm>
                <a:off x="9438433" y="1137573"/>
                <a:ext cx="2080466" cy="395951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lvl1pPr eaLnBrk="0" hangingPunct="0">
                  <a:defRPr sz="1900">
                    <a:solidFill>
                      <a:schemeClr val="tx1"/>
                    </a:solidFill>
                  </a:defRPr>
                </a:lvl1pPr>
                <a:lvl2pPr marL="742950" indent="-285750" eaLnBrk="0" hangingPunct="0">
                  <a:defRPr sz="1900">
                    <a:solidFill>
                      <a:schemeClr val="tx1"/>
                    </a:solidFill>
                  </a:defRPr>
                </a:lvl2pPr>
                <a:lvl3pPr marL="1143000" indent="-228600" eaLnBrk="0" hangingPunct="0">
                  <a:defRPr sz="19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defRPr sz="19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defRPr sz="1900">
                    <a:solidFill>
                      <a:schemeClr val="tx1"/>
                    </a:solidFill>
                  </a:defRPr>
                </a:lvl5pPr>
                <a:lvl6pPr marL="25146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6pPr>
                <a:lvl7pPr marL="29718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7pPr>
                <a:lvl8pPr marL="34290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8pPr>
                <a:lvl9pPr marL="38862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/>
                <a:r>
                  <a:rPr lang="en-US" altLang="zh-CN" sz="1600" b="1" dirty="0">
                    <a:solidFill>
                      <a:schemeClr val="bg1"/>
                    </a:solidFill>
                  </a:rPr>
                  <a:t>2016</a:t>
                </a:r>
              </a:p>
            </p:txBody>
          </p:sp>
        </p:grpSp>
        <p:sp>
          <p:nvSpPr>
            <p:cNvPr id="13" name="iṣ1íḑè">
              <a:extLst>
                <a:ext uri="{FF2B5EF4-FFF2-40B4-BE49-F238E27FC236}">
                  <a16:creationId xmlns:a16="http://schemas.microsoft.com/office/drawing/2014/main" xmlns="" id="{D83506E7-D565-4E88-8238-8B1D2B678084}"/>
                </a:ext>
              </a:extLst>
            </p:cNvPr>
            <p:cNvSpPr/>
            <p:nvPr/>
          </p:nvSpPr>
          <p:spPr bwMode="auto">
            <a:xfrm>
              <a:off x="6801531" y="5350200"/>
              <a:ext cx="399958" cy="319275"/>
            </a:xfrm>
            <a:custGeom>
              <a:avLst/>
              <a:gdLst>
                <a:gd name="connsiteX0" fmla="*/ 208357 w 539466"/>
                <a:gd name="connsiteY0" fmla="*/ 395115 h 430641"/>
                <a:gd name="connsiteX1" fmla="*/ 203511 w 539466"/>
                <a:gd name="connsiteY1" fmla="*/ 422567 h 430641"/>
                <a:gd name="connsiteX2" fmla="*/ 331109 w 539466"/>
                <a:gd name="connsiteY2" fmla="*/ 422567 h 430641"/>
                <a:gd name="connsiteX3" fmla="*/ 318188 w 539466"/>
                <a:gd name="connsiteY3" fmla="*/ 395115 h 430641"/>
                <a:gd name="connsiteX4" fmla="*/ 30688 w 539466"/>
                <a:gd name="connsiteY4" fmla="*/ 354745 h 430641"/>
                <a:gd name="connsiteX5" fmla="*/ 22612 w 539466"/>
                <a:gd name="connsiteY5" fmla="*/ 385427 h 430641"/>
                <a:gd name="connsiteX6" fmla="*/ 518469 w 539466"/>
                <a:gd name="connsiteY6" fmla="*/ 385427 h 430641"/>
                <a:gd name="connsiteX7" fmla="*/ 508778 w 539466"/>
                <a:gd name="connsiteY7" fmla="*/ 354745 h 430641"/>
                <a:gd name="connsiteX8" fmla="*/ 22612 w 539466"/>
                <a:gd name="connsiteY8" fmla="*/ 340212 h 430641"/>
                <a:gd name="connsiteX9" fmla="*/ 515239 w 539466"/>
                <a:gd name="connsiteY9" fmla="*/ 340212 h 430641"/>
                <a:gd name="connsiteX10" fmla="*/ 528160 w 539466"/>
                <a:gd name="connsiteY10" fmla="*/ 349901 h 430641"/>
                <a:gd name="connsiteX11" fmla="*/ 537851 w 539466"/>
                <a:gd name="connsiteY11" fmla="*/ 388656 h 430641"/>
                <a:gd name="connsiteX12" fmla="*/ 539466 w 539466"/>
                <a:gd name="connsiteY12" fmla="*/ 393501 h 430641"/>
                <a:gd name="connsiteX13" fmla="*/ 539466 w 539466"/>
                <a:gd name="connsiteY13" fmla="*/ 417723 h 430641"/>
                <a:gd name="connsiteX14" fmla="*/ 526545 w 539466"/>
                <a:gd name="connsiteY14" fmla="*/ 430641 h 430641"/>
                <a:gd name="connsiteX15" fmla="*/ 12921 w 539466"/>
                <a:gd name="connsiteY15" fmla="*/ 430641 h 430641"/>
                <a:gd name="connsiteX16" fmla="*/ 0 w 539466"/>
                <a:gd name="connsiteY16" fmla="*/ 417723 h 430641"/>
                <a:gd name="connsiteX17" fmla="*/ 0 w 539466"/>
                <a:gd name="connsiteY17" fmla="*/ 393501 h 430641"/>
                <a:gd name="connsiteX18" fmla="*/ 1615 w 539466"/>
                <a:gd name="connsiteY18" fmla="*/ 388656 h 430641"/>
                <a:gd name="connsiteX19" fmla="*/ 9691 w 539466"/>
                <a:gd name="connsiteY19" fmla="*/ 349901 h 430641"/>
                <a:gd name="connsiteX20" fmla="*/ 22612 w 539466"/>
                <a:gd name="connsiteY20" fmla="*/ 340212 h 430641"/>
                <a:gd name="connsiteX21" fmla="*/ 339174 w 539466"/>
                <a:gd name="connsiteY21" fmla="*/ 171013 h 430641"/>
                <a:gd name="connsiteX22" fmla="*/ 340789 w 539466"/>
                <a:gd name="connsiteY22" fmla="*/ 171013 h 430641"/>
                <a:gd name="connsiteX23" fmla="*/ 416685 w 539466"/>
                <a:gd name="connsiteY23" fmla="*/ 191945 h 430641"/>
                <a:gd name="connsiteX24" fmla="*/ 418299 w 539466"/>
                <a:gd name="connsiteY24" fmla="*/ 191945 h 430641"/>
                <a:gd name="connsiteX25" fmla="*/ 418299 w 539466"/>
                <a:gd name="connsiteY25" fmla="*/ 193556 h 430641"/>
                <a:gd name="connsiteX26" fmla="*/ 418299 w 539466"/>
                <a:gd name="connsiteY26" fmla="*/ 195166 h 430641"/>
                <a:gd name="connsiteX27" fmla="*/ 389233 w 539466"/>
                <a:gd name="connsiteY27" fmla="*/ 204827 h 430641"/>
                <a:gd name="connsiteX28" fmla="*/ 429603 w 539466"/>
                <a:gd name="connsiteY28" fmla="*/ 245081 h 430641"/>
                <a:gd name="connsiteX29" fmla="*/ 429603 w 539466"/>
                <a:gd name="connsiteY29" fmla="*/ 246691 h 430641"/>
                <a:gd name="connsiteX30" fmla="*/ 416685 w 539466"/>
                <a:gd name="connsiteY30" fmla="*/ 261183 h 430641"/>
                <a:gd name="connsiteX31" fmla="*/ 413455 w 539466"/>
                <a:gd name="connsiteY31" fmla="*/ 261183 h 430641"/>
                <a:gd name="connsiteX32" fmla="*/ 373085 w 539466"/>
                <a:gd name="connsiteY32" fmla="*/ 220929 h 430641"/>
                <a:gd name="connsiteX33" fmla="*/ 368240 w 539466"/>
                <a:gd name="connsiteY33" fmla="*/ 254742 h 430641"/>
                <a:gd name="connsiteX34" fmla="*/ 366626 w 539466"/>
                <a:gd name="connsiteY34" fmla="*/ 254742 h 430641"/>
                <a:gd name="connsiteX35" fmla="*/ 365011 w 539466"/>
                <a:gd name="connsiteY35" fmla="*/ 253132 h 430641"/>
                <a:gd name="connsiteX36" fmla="*/ 339174 w 539466"/>
                <a:gd name="connsiteY36" fmla="*/ 172623 h 430641"/>
                <a:gd name="connsiteX37" fmla="*/ 339174 w 539466"/>
                <a:gd name="connsiteY37" fmla="*/ 171013 h 430641"/>
                <a:gd name="connsiteX38" fmla="*/ 50166 w 539466"/>
                <a:gd name="connsiteY38" fmla="*/ 40313 h 430641"/>
                <a:gd name="connsiteX39" fmla="*/ 50166 w 539466"/>
                <a:gd name="connsiteY39" fmla="*/ 293479 h 430641"/>
                <a:gd name="connsiteX40" fmla="*/ 491114 w 539466"/>
                <a:gd name="connsiteY40" fmla="*/ 293479 h 430641"/>
                <a:gd name="connsiteX41" fmla="*/ 491114 w 539466"/>
                <a:gd name="connsiteY41" fmla="*/ 40313 h 430641"/>
                <a:gd name="connsiteX42" fmla="*/ 30783 w 539466"/>
                <a:gd name="connsiteY42" fmla="*/ 0 h 430641"/>
                <a:gd name="connsiteX43" fmla="*/ 510497 w 539466"/>
                <a:gd name="connsiteY43" fmla="*/ 0 h 430641"/>
                <a:gd name="connsiteX44" fmla="*/ 529879 w 539466"/>
                <a:gd name="connsiteY44" fmla="*/ 20963 h 430641"/>
                <a:gd name="connsiteX45" fmla="*/ 529879 w 539466"/>
                <a:gd name="connsiteY45" fmla="*/ 312829 h 430641"/>
                <a:gd name="connsiteX46" fmla="*/ 510497 w 539466"/>
                <a:gd name="connsiteY46" fmla="*/ 332179 h 430641"/>
                <a:gd name="connsiteX47" fmla="*/ 30783 w 539466"/>
                <a:gd name="connsiteY47" fmla="*/ 332179 h 430641"/>
                <a:gd name="connsiteX48" fmla="*/ 11401 w 539466"/>
                <a:gd name="connsiteY48" fmla="*/ 312829 h 430641"/>
                <a:gd name="connsiteX49" fmla="*/ 11401 w 539466"/>
                <a:gd name="connsiteY49" fmla="*/ 20963 h 430641"/>
                <a:gd name="connsiteX50" fmla="*/ 30783 w 539466"/>
                <a:gd name="connsiteY50" fmla="*/ 0 h 430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39466" h="430641">
                  <a:moveTo>
                    <a:pt x="208357" y="395115"/>
                  </a:moveTo>
                  <a:lnTo>
                    <a:pt x="203511" y="422567"/>
                  </a:lnTo>
                  <a:lnTo>
                    <a:pt x="331109" y="422567"/>
                  </a:lnTo>
                  <a:lnTo>
                    <a:pt x="318188" y="395115"/>
                  </a:lnTo>
                  <a:close/>
                  <a:moveTo>
                    <a:pt x="30688" y="354745"/>
                  </a:moveTo>
                  <a:lnTo>
                    <a:pt x="22612" y="385427"/>
                  </a:lnTo>
                  <a:lnTo>
                    <a:pt x="518469" y="385427"/>
                  </a:lnTo>
                  <a:lnTo>
                    <a:pt x="508778" y="354745"/>
                  </a:lnTo>
                  <a:close/>
                  <a:moveTo>
                    <a:pt x="22612" y="340212"/>
                  </a:moveTo>
                  <a:lnTo>
                    <a:pt x="515239" y="340212"/>
                  </a:lnTo>
                  <a:cubicBezTo>
                    <a:pt x="521699" y="340212"/>
                    <a:pt x="526545" y="343442"/>
                    <a:pt x="528160" y="349901"/>
                  </a:cubicBezTo>
                  <a:lnTo>
                    <a:pt x="537851" y="388656"/>
                  </a:lnTo>
                  <a:cubicBezTo>
                    <a:pt x="539466" y="390271"/>
                    <a:pt x="539466" y="391886"/>
                    <a:pt x="539466" y="393501"/>
                  </a:cubicBezTo>
                  <a:lnTo>
                    <a:pt x="539466" y="417723"/>
                  </a:lnTo>
                  <a:cubicBezTo>
                    <a:pt x="539466" y="425797"/>
                    <a:pt x="533005" y="430641"/>
                    <a:pt x="526545" y="430641"/>
                  </a:cubicBezTo>
                  <a:lnTo>
                    <a:pt x="12921" y="430641"/>
                  </a:lnTo>
                  <a:cubicBezTo>
                    <a:pt x="6461" y="430641"/>
                    <a:pt x="0" y="425797"/>
                    <a:pt x="0" y="417723"/>
                  </a:cubicBezTo>
                  <a:lnTo>
                    <a:pt x="0" y="393501"/>
                  </a:lnTo>
                  <a:cubicBezTo>
                    <a:pt x="0" y="391886"/>
                    <a:pt x="0" y="390271"/>
                    <a:pt x="1615" y="388656"/>
                  </a:cubicBezTo>
                  <a:lnTo>
                    <a:pt x="9691" y="349901"/>
                  </a:lnTo>
                  <a:cubicBezTo>
                    <a:pt x="11306" y="343442"/>
                    <a:pt x="17767" y="340212"/>
                    <a:pt x="22612" y="340212"/>
                  </a:cubicBezTo>
                  <a:close/>
                  <a:moveTo>
                    <a:pt x="339174" y="171013"/>
                  </a:moveTo>
                  <a:cubicBezTo>
                    <a:pt x="340789" y="171013"/>
                    <a:pt x="340789" y="171013"/>
                    <a:pt x="340789" y="171013"/>
                  </a:cubicBezTo>
                  <a:lnTo>
                    <a:pt x="416685" y="191945"/>
                  </a:lnTo>
                  <a:cubicBezTo>
                    <a:pt x="416685" y="191945"/>
                    <a:pt x="418299" y="191945"/>
                    <a:pt x="418299" y="191945"/>
                  </a:cubicBezTo>
                  <a:cubicBezTo>
                    <a:pt x="418299" y="191945"/>
                    <a:pt x="418299" y="193556"/>
                    <a:pt x="418299" y="193556"/>
                  </a:cubicBezTo>
                  <a:cubicBezTo>
                    <a:pt x="418299" y="193556"/>
                    <a:pt x="418299" y="193556"/>
                    <a:pt x="418299" y="195166"/>
                  </a:cubicBezTo>
                  <a:lnTo>
                    <a:pt x="389233" y="204827"/>
                  </a:lnTo>
                  <a:lnTo>
                    <a:pt x="429603" y="245081"/>
                  </a:lnTo>
                  <a:cubicBezTo>
                    <a:pt x="429603" y="245081"/>
                    <a:pt x="429603" y="246691"/>
                    <a:pt x="429603" y="246691"/>
                  </a:cubicBezTo>
                  <a:lnTo>
                    <a:pt x="416685" y="261183"/>
                  </a:lnTo>
                  <a:cubicBezTo>
                    <a:pt x="415070" y="261183"/>
                    <a:pt x="413455" y="261183"/>
                    <a:pt x="413455" y="261183"/>
                  </a:cubicBezTo>
                  <a:lnTo>
                    <a:pt x="373085" y="220929"/>
                  </a:lnTo>
                  <a:lnTo>
                    <a:pt x="368240" y="254742"/>
                  </a:lnTo>
                  <a:cubicBezTo>
                    <a:pt x="366626" y="254742"/>
                    <a:pt x="366626" y="254742"/>
                    <a:pt x="366626" y="254742"/>
                  </a:cubicBezTo>
                  <a:cubicBezTo>
                    <a:pt x="365011" y="254742"/>
                    <a:pt x="365011" y="254742"/>
                    <a:pt x="365011" y="253132"/>
                  </a:cubicBezTo>
                  <a:lnTo>
                    <a:pt x="339174" y="172623"/>
                  </a:lnTo>
                  <a:cubicBezTo>
                    <a:pt x="339174" y="172623"/>
                    <a:pt x="339174" y="172623"/>
                    <a:pt x="339174" y="171013"/>
                  </a:cubicBezTo>
                  <a:close/>
                  <a:moveTo>
                    <a:pt x="50166" y="40313"/>
                  </a:moveTo>
                  <a:lnTo>
                    <a:pt x="50166" y="293479"/>
                  </a:lnTo>
                  <a:lnTo>
                    <a:pt x="491114" y="293479"/>
                  </a:lnTo>
                  <a:lnTo>
                    <a:pt x="491114" y="40313"/>
                  </a:lnTo>
                  <a:close/>
                  <a:moveTo>
                    <a:pt x="30783" y="0"/>
                  </a:moveTo>
                  <a:lnTo>
                    <a:pt x="510497" y="0"/>
                  </a:lnTo>
                  <a:cubicBezTo>
                    <a:pt x="521803" y="0"/>
                    <a:pt x="529879" y="9675"/>
                    <a:pt x="529879" y="20963"/>
                  </a:cubicBezTo>
                  <a:lnTo>
                    <a:pt x="529879" y="312829"/>
                  </a:lnTo>
                  <a:cubicBezTo>
                    <a:pt x="529879" y="324116"/>
                    <a:pt x="521803" y="332179"/>
                    <a:pt x="510497" y="332179"/>
                  </a:cubicBezTo>
                  <a:lnTo>
                    <a:pt x="30783" y="332179"/>
                  </a:lnTo>
                  <a:cubicBezTo>
                    <a:pt x="19477" y="332179"/>
                    <a:pt x="11401" y="324116"/>
                    <a:pt x="11401" y="312829"/>
                  </a:cubicBezTo>
                  <a:lnTo>
                    <a:pt x="11401" y="20963"/>
                  </a:lnTo>
                  <a:cubicBezTo>
                    <a:pt x="11401" y="9675"/>
                    <a:pt x="19477" y="0"/>
                    <a:pt x="30783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" name="îṩḷiďé">
              <a:extLst>
                <a:ext uri="{FF2B5EF4-FFF2-40B4-BE49-F238E27FC236}">
                  <a16:creationId xmlns:a16="http://schemas.microsoft.com/office/drawing/2014/main" xmlns="" id="{A9581604-5459-4411-8DDF-64DB4216A2D6}"/>
                </a:ext>
              </a:extLst>
            </p:cNvPr>
            <p:cNvSpPr txBox="1"/>
            <p:nvPr/>
          </p:nvSpPr>
          <p:spPr bwMode="auto">
            <a:xfrm>
              <a:off x="6131561" y="5755561"/>
              <a:ext cx="1739899" cy="3959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lvl1pPr eaLnBrk="0" hangingPunct="0">
                <a:defRPr sz="1900">
                  <a:solidFill>
                    <a:schemeClr val="tx1"/>
                  </a:solidFill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</a:defRPr>
              </a:lvl5pPr>
              <a:lvl6pPr marL="25146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6pPr>
              <a:lvl7pPr marL="29718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7pPr>
              <a:lvl8pPr marL="34290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8pPr>
              <a:lvl9pPr marL="38862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9pPr>
            </a:lstStyle>
            <a:p>
              <a:pPr algn="ctr" eaLnBrk="1" hangingPunct="1"/>
              <a:r>
                <a:rPr lang="en-US" altLang="zh-CN" sz="1600" b="1" dirty="0"/>
                <a:t>... </a:t>
              </a:r>
              <a:r>
                <a:rPr lang="zh-CN" altLang="en-US" sz="1600" b="1" dirty="0"/>
                <a:t>￥ </a:t>
              </a:r>
              <a:r>
                <a:rPr lang="en-US" altLang="zh-CN" sz="1600" b="1" dirty="0"/>
                <a:t>| 35 %</a:t>
              </a:r>
            </a:p>
          </p:txBody>
        </p:sp>
        <p:grpSp>
          <p:nvGrpSpPr>
            <p:cNvPr id="15" name="íslïḑè">
              <a:extLst>
                <a:ext uri="{FF2B5EF4-FFF2-40B4-BE49-F238E27FC236}">
                  <a16:creationId xmlns:a16="http://schemas.microsoft.com/office/drawing/2014/main" xmlns="" id="{0C914E04-39D6-4C24-95E4-F5085DCD987A}"/>
                </a:ext>
              </a:extLst>
            </p:cNvPr>
            <p:cNvGrpSpPr/>
            <p:nvPr/>
          </p:nvGrpSpPr>
          <p:grpSpPr>
            <a:xfrm>
              <a:off x="4307840" y="2479069"/>
              <a:ext cx="1739900" cy="3655025"/>
              <a:chOff x="9438433" y="1137573"/>
              <a:chExt cx="2080467" cy="3655025"/>
            </a:xfrm>
          </p:grpSpPr>
          <p:sp>
            <p:nvSpPr>
              <p:cNvPr id="28" name="îṧľïḓê">
                <a:extLst>
                  <a:ext uri="{FF2B5EF4-FFF2-40B4-BE49-F238E27FC236}">
                    <a16:creationId xmlns:a16="http://schemas.microsoft.com/office/drawing/2014/main" xmlns="" id="{F1C255A7-D677-4FB2-AAF1-1CF11D3CA873}"/>
                  </a:ext>
                </a:extLst>
              </p:cNvPr>
              <p:cNvSpPr txBox="1"/>
              <p:nvPr/>
            </p:nvSpPr>
            <p:spPr bwMode="auto">
              <a:xfrm>
                <a:off x="9438434" y="1584000"/>
                <a:ext cx="2080466" cy="3208598"/>
              </a:xfrm>
              <a:prstGeom prst="rect">
                <a:avLst/>
              </a:prstGeom>
              <a:solidFill>
                <a:schemeClr val="bg1"/>
              </a:solidFill>
              <a:ln w="9525">
                <a:gradFill flip="none" rotWithShape="1">
                  <a:gsLst>
                    <a:gs pos="4600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  <a:tileRect/>
                </a:gra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rmAutofit/>
              </a:bodyPr>
              <a:lstStyle>
                <a:defPPr>
                  <a:defRPr lang="zh-CN"/>
                </a:defPPr>
                <a:lvl1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  <a:defRPr sz="1200"/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100" dirty="0">
                    <a:solidFill>
                      <a:schemeClr val="tx1"/>
                    </a:solidFill>
                  </a:rPr>
                  <a:t>Supporting text here. </a:t>
                </a:r>
              </a:p>
              <a:p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</p:txBody>
          </p:sp>
          <p:sp>
            <p:nvSpPr>
              <p:cNvPr id="29" name="íṧļiḓé">
                <a:extLst>
                  <a:ext uri="{FF2B5EF4-FFF2-40B4-BE49-F238E27FC236}">
                    <a16:creationId xmlns:a16="http://schemas.microsoft.com/office/drawing/2014/main" xmlns="" id="{FDAB1487-04FE-463B-8F35-431E1EB4123A}"/>
                  </a:ext>
                </a:extLst>
              </p:cNvPr>
              <p:cNvSpPr txBox="1"/>
              <p:nvPr/>
            </p:nvSpPr>
            <p:spPr bwMode="auto">
              <a:xfrm>
                <a:off x="9438433" y="1137573"/>
                <a:ext cx="2080466" cy="395951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lvl1pPr eaLnBrk="0" hangingPunct="0">
                  <a:defRPr sz="1900">
                    <a:solidFill>
                      <a:schemeClr val="tx1"/>
                    </a:solidFill>
                  </a:defRPr>
                </a:lvl1pPr>
                <a:lvl2pPr marL="742950" indent="-285750" eaLnBrk="0" hangingPunct="0">
                  <a:defRPr sz="1900">
                    <a:solidFill>
                      <a:schemeClr val="tx1"/>
                    </a:solidFill>
                  </a:defRPr>
                </a:lvl2pPr>
                <a:lvl3pPr marL="1143000" indent="-228600" eaLnBrk="0" hangingPunct="0">
                  <a:defRPr sz="19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defRPr sz="19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defRPr sz="1900">
                    <a:solidFill>
                      <a:schemeClr val="tx1"/>
                    </a:solidFill>
                  </a:defRPr>
                </a:lvl5pPr>
                <a:lvl6pPr marL="25146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6pPr>
                <a:lvl7pPr marL="29718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7pPr>
                <a:lvl8pPr marL="34290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8pPr>
                <a:lvl9pPr marL="38862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/>
                <a:r>
                  <a:rPr lang="en-US" altLang="zh-CN" sz="1600" b="1" dirty="0">
                    <a:solidFill>
                      <a:schemeClr val="bg1"/>
                    </a:solidFill>
                  </a:rPr>
                  <a:t>2015</a:t>
                </a:r>
              </a:p>
            </p:txBody>
          </p:sp>
        </p:grpSp>
        <p:sp>
          <p:nvSpPr>
            <p:cNvPr id="16" name="îS1îde">
              <a:extLst>
                <a:ext uri="{FF2B5EF4-FFF2-40B4-BE49-F238E27FC236}">
                  <a16:creationId xmlns:a16="http://schemas.microsoft.com/office/drawing/2014/main" xmlns="" id="{139BA5D8-E4A5-4218-A808-C4FD3F98B5DF}"/>
                </a:ext>
              </a:extLst>
            </p:cNvPr>
            <p:cNvSpPr/>
            <p:nvPr/>
          </p:nvSpPr>
          <p:spPr bwMode="auto">
            <a:xfrm>
              <a:off x="4977811" y="5350200"/>
              <a:ext cx="399958" cy="319275"/>
            </a:xfrm>
            <a:custGeom>
              <a:avLst/>
              <a:gdLst>
                <a:gd name="connsiteX0" fmla="*/ 208357 w 539466"/>
                <a:gd name="connsiteY0" fmla="*/ 395115 h 430641"/>
                <a:gd name="connsiteX1" fmla="*/ 203511 w 539466"/>
                <a:gd name="connsiteY1" fmla="*/ 422567 h 430641"/>
                <a:gd name="connsiteX2" fmla="*/ 331109 w 539466"/>
                <a:gd name="connsiteY2" fmla="*/ 422567 h 430641"/>
                <a:gd name="connsiteX3" fmla="*/ 318188 w 539466"/>
                <a:gd name="connsiteY3" fmla="*/ 395115 h 430641"/>
                <a:gd name="connsiteX4" fmla="*/ 30688 w 539466"/>
                <a:gd name="connsiteY4" fmla="*/ 354745 h 430641"/>
                <a:gd name="connsiteX5" fmla="*/ 22612 w 539466"/>
                <a:gd name="connsiteY5" fmla="*/ 385427 h 430641"/>
                <a:gd name="connsiteX6" fmla="*/ 518469 w 539466"/>
                <a:gd name="connsiteY6" fmla="*/ 385427 h 430641"/>
                <a:gd name="connsiteX7" fmla="*/ 508778 w 539466"/>
                <a:gd name="connsiteY7" fmla="*/ 354745 h 430641"/>
                <a:gd name="connsiteX8" fmla="*/ 22612 w 539466"/>
                <a:gd name="connsiteY8" fmla="*/ 340212 h 430641"/>
                <a:gd name="connsiteX9" fmla="*/ 515239 w 539466"/>
                <a:gd name="connsiteY9" fmla="*/ 340212 h 430641"/>
                <a:gd name="connsiteX10" fmla="*/ 528160 w 539466"/>
                <a:gd name="connsiteY10" fmla="*/ 349901 h 430641"/>
                <a:gd name="connsiteX11" fmla="*/ 537851 w 539466"/>
                <a:gd name="connsiteY11" fmla="*/ 388656 h 430641"/>
                <a:gd name="connsiteX12" fmla="*/ 539466 w 539466"/>
                <a:gd name="connsiteY12" fmla="*/ 393501 h 430641"/>
                <a:gd name="connsiteX13" fmla="*/ 539466 w 539466"/>
                <a:gd name="connsiteY13" fmla="*/ 417723 h 430641"/>
                <a:gd name="connsiteX14" fmla="*/ 526545 w 539466"/>
                <a:gd name="connsiteY14" fmla="*/ 430641 h 430641"/>
                <a:gd name="connsiteX15" fmla="*/ 12921 w 539466"/>
                <a:gd name="connsiteY15" fmla="*/ 430641 h 430641"/>
                <a:gd name="connsiteX16" fmla="*/ 0 w 539466"/>
                <a:gd name="connsiteY16" fmla="*/ 417723 h 430641"/>
                <a:gd name="connsiteX17" fmla="*/ 0 w 539466"/>
                <a:gd name="connsiteY17" fmla="*/ 393501 h 430641"/>
                <a:gd name="connsiteX18" fmla="*/ 1615 w 539466"/>
                <a:gd name="connsiteY18" fmla="*/ 388656 h 430641"/>
                <a:gd name="connsiteX19" fmla="*/ 9691 w 539466"/>
                <a:gd name="connsiteY19" fmla="*/ 349901 h 430641"/>
                <a:gd name="connsiteX20" fmla="*/ 22612 w 539466"/>
                <a:gd name="connsiteY20" fmla="*/ 340212 h 430641"/>
                <a:gd name="connsiteX21" fmla="*/ 339174 w 539466"/>
                <a:gd name="connsiteY21" fmla="*/ 171013 h 430641"/>
                <a:gd name="connsiteX22" fmla="*/ 340789 w 539466"/>
                <a:gd name="connsiteY22" fmla="*/ 171013 h 430641"/>
                <a:gd name="connsiteX23" fmla="*/ 416685 w 539466"/>
                <a:gd name="connsiteY23" fmla="*/ 191945 h 430641"/>
                <a:gd name="connsiteX24" fmla="*/ 418299 w 539466"/>
                <a:gd name="connsiteY24" fmla="*/ 191945 h 430641"/>
                <a:gd name="connsiteX25" fmla="*/ 418299 w 539466"/>
                <a:gd name="connsiteY25" fmla="*/ 193556 h 430641"/>
                <a:gd name="connsiteX26" fmla="*/ 418299 w 539466"/>
                <a:gd name="connsiteY26" fmla="*/ 195166 h 430641"/>
                <a:gd name="connsiteX27" fmla="*/ 389233 w 539466"/>
                <a:gd name="connsiteY27" fmla="*/ 204827 h 430641"/>
                <a:gd name="connsiteX28" fmla="*/ 429603 w 539466"/>
                <a:gd name="connsiteY28" fmla="*/ 245081 h 430641"/>
                <a:gd name="connsiteX29" fmla="*/ 429603 w 539466"/>
                <a:gd name="connsiteY29" fmla="*/ 246691 h 430641"/>
                <a:gd name="connsiteX30" fmla="*/ 416685 w 539466"/>
                <a:gd name="connsiteY30" fmla="*/ 261183 h 430641"/>
                <a:gd name="connsiteX31" fmla="*/ 413455 w 539466"/>
                <a:gd name="connsiteY31" fmla="*/ 261183 h 430641"/>
                <a:gd name="connsiteX32" fmla="*/ 373085 w 539466"/>
                <a:gd name="connsiteY32" fmla="*/ 220929 h 430641"/>
                <a:gd name="connsiteX33" fmla="*/ 368240 w 539466"/>
                <a:gd name="connsiteY33" fmla="*/ 254742 h 430641"/>
                <a:gd name="connsiteX34" fmla="*/ 366626 w 539466"/>
                <a:gd name="connsiteY34" fmla="*/ 254742 h 430641"/>
                <a:gd name="connsiteX35" fmla="*/ 365011 w 539466"/>
                <a:gd name="connsiteY35" fmla="*/ 253132 h 430641"/>
                <a:gd name="connsiteX36" fmla="*/ 339174 w 539466"/>
                <a:gd name="connsiteY36" fmla="*/ 172623 h 430641"/>
                <a:gd name="connsiteX37" fmla="*/ 339174 w 539466"/>
                <a:gd name="connsiteY37" fmla="*/ 171013 h 430641"/>
                <a:gd name="connsiteX38" fmla="*/ 50166 w 539466"/>
                <a:gd name="connsiteY38" fmla="*/ 40313 h 430641"/>
                <a:gd name="connsiteX39" fmla="*/ 50166 w 539466"/>
                <a:gd name="connsiteY39" fmla="*/ 293479 h 430641"/>
                <a:gd name="connsiteX40" fmla="*/ 491114 w 539466"/>
                <a:gd name="connsiteY40" fmla="*/ 293479 h 430641"/>
                <a:gd name="connsiteX41" fmla="*/ 491114 w 539466"/>
                <a:gd name="connsiteY41" fmla="*/ 40313 h 430641"/>
                <a:gd name="connsiteX42" fmla="*/ 30783 w 539466"/>
                <a:gd name="connsiteY42" fmla="*/ 0 h 430641"/>
                <a:gd name="connsiteX43" fmla="*/ 510497 w 539466"/>
                <a:gd name="connsiteY43" fmla="*/ 0 h 430641"/>
                <a:gd name="connsiteX44" fmla="*/ 529879 w 539466"/>
                <a:gd name="connsiteY44" fmla="*/ 20963 h 430641"/>
                <a:gd name="connsiteX45" fmla="*/ 529879 w 539466"/>
                <a:gd name="connsiteY45" fmla="*/ 312829 h 430641"/>
                <a:gd name="connsiteX46" fmla="*/ 510497 w 539466"/>
                <a:gd name="connsiteY46" fmla="*/ 332179 h 430641"/>
                <a:gd name="connsiteX47" fmla="*/ 30783 w 539466"/>
                <a:gd name="connsiteY47" fmla="*/ 332179 h 430641"/>
                <a:gd name="connsiteX48" fmla="*/ 11401 w 539466"/>
                <a:gd name="connsiteY48" fmla="*/ 312829 h 430641"/>
                <a:gd name="connsiteX49" fmla="*/ 11401 w 539466"/>
                <a:gd name="connsiteY49" fmla="*/ 20963 h 430641"/>
                <a:gd name="connsiteX50" fmla="*/ 30783 w 539466"/>
                <a:gd name="connsiteY50" fmla="*/ 0 h 430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39466" h="430641">
                  <a:moveTo>
                    <a:pt x="208357" y="395115"/>
                  </a:moveTo>
                  <a:lnTo>
                    <a:pt x="203511" y="422567"/>
                  </a:lnTo>
                  <a:lnTo>
                    <a:pt x="331109" y="422567"/>
                  </a:lnTo>
                  <a:lnTo>
                    <a:pt x="318188" y="395115"/>
                  </a:lnTo>
                  <a:close/>
                  <a:moveTo>
                    <a:pt x="30688" y="354745"/>
                  </a:moveTo>
                  <a:lnTo>
                    <a:pt x="22612" y="385427"/>
                  </a:lnTo>
                  <a:lnTo>
                    <a:pt x="518469" y="385427"/>
                  </a:lnTo>
                  <a:lnTo>
                    <a:pt x="508778" y="354745"/>
                  </a:lnTo>
                  <a:close/>
                  <a:moveTo>
                    <a:pt x="22612" y="340212"/>
                  </a:moveTo>
                  <a:lnTo>
                    <a:pt x="515239" y="340212"/>
                  </a:lnTo>
                  <a:cubicBezTo>
                    <a:pt x="521699" y="340212"/>
                    <a:pt x="526545" y="343442"/>
                    <a:pt x="528160" y="349901"/>
                  </a:cubicBezTo>
                  <a:lnTo>
                    <a:pt x="537851" y="388656"/>
                  </a:lnTo>
                  <a:cubicBezTo>
                    <a:pt x="539466" y="390271"/>
                    <a:pt x="539466" y="391886"/>
                    <a:pt x="539466" y="393501"/>
                  </a:cubicBezTo>
                  <a:lnTo>
                    <a:pt x="539466" y="417723"/>
                  </a:lnTo>
                  <a:cubicBezTo>
                    <a:pt x="539466" y="425797"/>
                    <a:pt x="533005" y="430641"/>
                    <a:pt x="526545" y="430641"/>
                  </a:cubicBezTo>
                  <a:lnTo>
                    <a:pt x="12921" y="430641"/>
                  </a:lnTo>
                  <a:cubicBezTo>
                    <a:pt x="6461" y="430641"/>
                    <a:pt x="0" y="425797"/>
                    <a:pt x="0" y="417723"/>
                  </a:cubicBezTo>
                  <a:lnTo>
                    <a:pt x="0" y="393501"/>
                  </a:lnTo>
                  <a:cubicBezTo>
                    <a:pt x="0" y="391886"/>
                    <a:pt x="0" y="390271"/>
                    <a:pt x="1615" y="388656"/>
                  </a:cubicBezTo>
                  <a:lnTo>
                    <a:pt x="9691" y="349901"/>
                  </a:lnTo>
                  <a:cubicBezTo>
                    <a:pt x="11306" y="343442"/>
                    <a:pt x="17767" y="340212"/>
                    <a:pt x="22612" y="340212"/>
                  </a:cubicBezTo>
                  <a:close/>
                  <a:moveTo>
                    <a:pt x="339174" y="171013"/>
                  </a:moveTo>
                  <a:cubicBezTo>
                    <a:pt x="340789" y="171013"/>
                    <a:pt x="340789" y="171013"/>
                    <a:pt x="340789" y="171013"/>
                  </a:cubicBezTo>
                  <a:lnTo>
                    <a:pt x="416685" y="191945"/>
                  </a:lnTo>
                  <a:cubicBezTo>
                    <a:pt x="416685" y="191945"/>
                    <a:pt x="418299" y="191945"/>
                    <a:pt x="418299" y="191945"/>
                  </a:cubicBezTo>
                  <a:cubicBezTo>
                    <a:pt x="418299" y="191945"/>
                    <a:pt x="418299" y="193556"/>
                    <a:pt x="418299" y="193556"/>
                  </a:cubicBezTo>
                  <a:cubicBezTo>
                    <a:pt x="418299" y="193556"/>
                    <a:pt x="418299" y="193556"/>
                    <a:pt x="418299" y="195166"/>
                  </a:cubicBezTo>
                  <a:lnTo>
                    <a:pt x="389233" y="204827"/>
                  </a:lnTo>
                  <a:lnTo>
                    <a:pt x="429603" y="245081"/>
                  </a:lnTo>
                  <a:cubicBezTo>
                    <a:pt x="429603" y="245081"/>
                    <a:pt x="429603" y="246691"/>
                    <a:pt x="429603" y="246691"/>
                  </a:cubicBezTo>
                  <a:lnTo>
                    <a:pt x="416685" y="261183"/>
                  </a:lnTo>
                  <a:cubicBezTo>
                    <a:pt x="415070" y="261183"/>
                    <a:pt x="413455" y="261183"/>
                    <a:pt x="413455" y="261183"/>
                  </a:cubicBezTo>
                  <a:lnTo>
                    <a:pt x="373085" y="220929"/>
                  </a:lnTo>
                  <a:lnTo>
                    <a:pt x="368240" y="254742"/>
                  </a:lnTo>
                  <a:cubicBezTo>
                    <a:pt x="366626" y="254742"/>
                    <a:pt x="366626" y="254742"/>
                    <a:pt x="366626" y="254742"/>
                  </a:cubicBezTo>
                  <a:cubicBezTo>
                    <a:pt x="365011" y="254742"/>
                    <a:pt x="365011" y="254742"/>
                    <a:pt x="365011" y="253132"/>
                  </a:cubicBezTo>
                  <a:lnTo>
                    <a:pt x="339174" y="172623"/>
                  </a:lnTo>
                  <a:cubicBezTo>
                    <a:pt x="339174" y="172623"/>
                    <a:pt x="339174" y="172623"/>
                    <a:pt x="339174" y="171013"/>
                  </a:cubicBezTo>
                  <a:close/>
                  <a:moveTo>
                    <a:pt x="50166" y="40313"/>
                  </a:moveTo>
                  <a:lnTo>
                    <a:pt x="50166" y="293479"/>
                  </a:lnTo>
                  <a:lnTo>
                    <a:pt x="491114" y="293479"/>
                  </a:lnTo>
                  <a:lnTo>
                    <a:pt x="491114" y="40313"/>
                  </a:lnTo>
                  <a:close/>
                  <a:moveTo>
                    <a:pt x="30783" y="0"/>
                  </a:moveTo>
                  <a:lnTo>
                    <a:pt x="510497" y="0"/>
                  </a:lnTo>
                  <a:cubicBezTo>
                    <a:pt x="521803" y="0"/>
                    <a:pt x="529879" y="9675"/>
                    <a:pt x="529879" y="20963"/>
                  </a:cubicBezTo>
                  <a:lnTo>
                    <a:pt x="529879" y="312829"/>
                  </a:lnTo>
                  <a:cubicBezTo>
                    <a:pt x="529879" y="324116"/>
                    <a:pt x="521803" y="332179"/>
                    <a:pt x="510497" y="332179"/>
                  </a:cubicBezTo>
                  <a:lnTo>
                    <a:pt x="30783" y="332179"/>
                  </a:lnTo>
                  <a:cubicBezTo>
                    <a:pt x="19477" y="332179"/>
                    <a:pt x="11401" y="324116"/>
                    <a:pt x="11401" y="312829"/>
                  </a:cubicBezTo>
                  <a:lnTo>
                    <a:pt x="11401" y="20963"/>
                  </a:lnTo>
                  <a:cubicBezTo>
                    <a:pt x="11401" y="9675"/>
                    <a:pt x="19477" y="0"/>
                    <a:pt x="30783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7" name="ïsḻíde">
              <a:extLst>
                <a:ext uri="{FF2B5EF4-FFF2-40B4-BE49-F238E27FC236}">
                  <a16:creationId xmlns:a16="http://schemas.microsoft.com/office/drawing/2014/main" xmlns="" id="{DD74E19B-154C-4E87-B5DE-2761882D9949}"/>
                </a:ext>
              </a:extLst>
            </p:cNvPr>
            <p:cNvSpPr txBox="1"/>
            <p:nvPr/>
          </p:nvSpPr>
          <p:spPr bwMode="auto">
            <a:xfrm>
              <a:off x="4307841" y="5755561"/>
              <a:ext cx="1739899" cy="3959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lvl1pPr eaLnBrk="0" hangingPunct="0">
                <a:defRPr sz="1900">
                  <a:solidFill>
                    <a:schemeClr val="tx1"/>
                  </a:solidFill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</a:defRPr>
              </a:lvl5pPr>
              <a:lvl6pPr marL="25146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6pPr>
              <a:lvl7pPr marL="29718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7pPr>
              <a:lvl8pPr marL="34290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8pPr>
              <a:lvl9pPr marL="38862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9pPr>
            </a:lstStyle>
            <a:p>
              <a:pPr algn="ctr" eaLnBrk="1" hangingPunct="1"/>
              <a:r>
                <a:rPr lang="en-US" altLang="zh-CN" sz="1600" b="1" dirty="0"/>
                <a:t>... </a:t>
              </a:r>
              <a:r>
                <a:rPr lang="zh-CN" altLang="en-US" sz="1600" b="1" dirty="0"/>
                <a:t>￥ </a:t>
              </a:r>
              <a:r>
                <a:rPr lang="en-US" altLang="zh-CN" sz="1600" b="1" dirty="0"/>
                <a:t>| 30 %</a:t>
              </a:r>
            </a:p>
          </p:txBody>
        </p:sp>
        <p:grpSp>
          <p:nvGrpSpPr>
            <p:cNvPr id="18" name="isļîďê">
              <a:extLst>
                <a:ext uri="{FF2B5EF4-FFF2-40B4-BE49-F238E27FC236}">
                  <a16:creationId xmlns:a16="http://schemas.microsoft.com/office/drawing/2014/main" xmlns="" id="{0641DD6C-45A3-4BE9-B6FB-4483ECFB5842}"/>
                </a:ext>
              </a:extLst>
            </p:cNvPr>
            <p:cNvGrpSpPr/>
            <p:nvPr/>
          </p:nvGrpSpPr>
          <p:grpSpPr>
            <a:xfrm>
              <a:off x="2484120" y="2932768"/>
              <a:ext cx="1739900" cy="3201331"/>
              <a:chOff x="9438433" y="1137573"/>
              <a:chExt cx="2080467" cy="3201331"/>
            </a:xfrm>
          </p:grpSpPr>
          <p:sp>
            <p:nvSpPr>
              <p:cNvPr id="26" name="iṡḻíḑe">
                <a:extLst>
                  <a:ext uri="{FF2B5EF4-FFF2-40B4-BE49-F238E27FC236}">
                    <a16:creationId xmlns:a16="http://schemas.microsoft.com/office/drawing/2014/main" xmlns="" id="{C188E897-4331-48C9-A404-E71E20142B6B}"/>
                  </a:ext>
                </a:extLst>
              </p:cNvPr>
              <p:cNvSpPr txBox="1"/>
              <p:nvPr/>
            </p:nvSpPr>
            <p:spPr bwMode="auto">
              <a:xfrm>
                <a:off x="9438434" y="1583999"/>
                <a:ext cx="2080466" cy="2754905"/>
              </a:xfrm>
              <a:prstGeom prst="rect">
                <a:avLst/>
              </a:prstGeom>
              <a:solidFill>
                <a:schemeClr val="bg1"/>
              </a:solidFill>
              <a:ln w="9525">
                <a:gradFill flip="none" rotWithShape="1">
                  <a:gsLst>
                    <a:gs pos="4600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  <a:tileRect/>
                </a:gra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rmAutofit/>
              </a:bodyPr>
              <a:lstStyle>
                <a:defPPr>
                  <a:defRPr lang="zh-CN"/>
                </a:defPPr>
                <a:lvl1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  <a:defRPr sz="1200"/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100" dirty="0">
                    <a:solidFill>
                      <a:schemeClr val="tx1"/>
                    </a:solidFill>
                  </a:rPr>
                  <a:t>Supporting text here. </a:t>
                </a:r>
              </a:p>
              <a:p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</p:txBody>
          </p:sp>
          <p:sp>
            <p:nvSpPr>
              <p:cNvPr id="27" name="îṡ1îḍe">
                <a:extLst>
                  <a:ext uri="{FF2B5EF4-FFF2-40B4-BE49-F238E27FC236}">
                    <a16:creationId xmlns:a16="http://schemas.microsoft.com/office/drawing/2014/main" xmlns="" id="{9E4E361B-603F-482C-AD6C-2A505330952C}"/>
                  </a:ext>
                </a:extLst>
              </p:cNvPr>
              <p:cNvSpPr txBox="1"/>
              <p:nvPr/>
            </p:nvSpPr>
            <p:spPr bwMode="auto">
              <a:xfrm>
                <a:off x="9438433" y="1137573"/>
                <a:ext cx="2080466" cy="395951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lvl1pPr eaLnBrk="0" hangingPunct="0">
                  <a:defRPr sz="1900">
                    <a:solidFill>
                      <a:schemeClr val="tx1"/>
                    </a:solidFill>
                  </a:defRPr>
                </a:lvl1pPr>
                <a:lvl2pPr marL="742950" indent="-285750" eaLnBrk="0" hangingPunct="0">
                  <a:defRPr sz="1900">
                    <a:solidFill>
                      <a:schemeClr val="tx1"/>
                    </a:solidFill>
                  </a:defRPr>
                </a:lvl2pPr>
                <a:lvl3pPr marL="1143000" indent="-228600" eaLnBrk="0" hangingPunct="0">
                  <a:defRPr sz="19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defRPr sz="19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defRPr sz="1900">
                    <a:solidFill>
                      <a:schemeClr val="tx1"/>
                    </a:solidFill>
                  </a:defRPr>
                </a:lvl5pPr>
                <a:lvl6pPr marL="25146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6pPr>
                <a:lvl7pPr marL="29718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7pPr>
                <a:lvl8pPr marL="34290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8pPr>
                <a:lvl9pPr marL="38862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/>
                <a:r>
                  <a:rPr lang="en-US" altLang="zh-CN" sz="1600" b="1" dirty="0">
                    <a:solidFill>
                      <a:schemeClr val="bg1"/>
                    </a:solidFill>
                  </a:rPr>
                  <a:t>2014</a:t>
                </a:r>
              </a:p>
            </p:txBody>
          </p:sp>
        </p:grpSp>
        <p:sp>
          <p:nvSpPr>
            <p:cNvPr id="19" name="íş1îḑè">
              <a:extLst>
                <a:ext uri="{FF2B5EF4-FFF2-40B4-BE49-F238E27FC236}">
                  <a16:creationId xmlns:a16="http://schemas.microsoft.com/office/drawing/2014/main" xmlns="" id="{D93C4958-3DF9-4BE0-8F65-99DB13B6D3C9}"/>
                </a:ext>
              </a:extLst>
            </p:cNvPr>
            <p:cNvSpPr/>
            <p:nvPr/>
          </p:nvSpPr>
          <p:spPr bwMode="auto">
            <a:xfrm>
              <a:off x="3154091" y="5350200"/>
              <a:ext cx="399958" cy="319275"/>
            </a:xfrm>
            <a:custGeom>
              <a:avLst/>
              <a:gdLst>
                <a:gd name="connsiteX0" fmla="*/ 208357 w 539466"/>
                <a:gd name="connsiteY0" fmla="*/ 395115 h 430641"/>
                <a:gd name="connsiteX1" fmla="*/ 203511 w 539466"/>
                <a:gd name="connsiteY1" fmla="*/ 422567 h 430641"/>
                <a:gd name="connsiteX2" fmla="*/ 331109 w 539466"/>
                <a:gd name="connsiteY2" fmla="*/ 422567 h 430641"/>
                <a:gd name="connsiteX3" fmla="*/ 318188 w 539466"/>
                <a:gd name="connsiteY3" fmla="*/ 395115 h 430641"/>
                <a:gd name="connsiteX4" fmla="*/ 30688 w 539466"/>
                <a:gd name="connsiteY4" fmla="*/ 354745 h 430641"/>
                <a:gd name="connsiteX5" fmla="*/ 22612 w 539466"/>
                <a:gd name="connsiteY5" fmla="*/ 385427 h 430641"/>
                <a:gd name="connsiteX6" fmla="*/ 518469 w 539466"/>
                <a:gd name="connsiteY6" fmla="*/ 385427 h 430641"/>
                <a:gd name="connsiteX7" fmla="*/ 508778 w 539466"/>
                <a:gd name="connsiteY7" fmla="*/ 354745 h 430641"/>
                <a:gd name="connsiteX8" fmla="*/ 22612 w 539466"/>
                <a:gd name="connsiteY8" fmla="*/ 340212 h 430641"/>
                <a:gd name="connsiteX9" fmla="*/ 515239 w 539466"/>
                <a:gd name="connsiteY9" fmla="*/ 340212 h 430641"/>
                <a:gd name="connsiteX10" fmla="*/ 528160 w 539466"/>
                <a:gd name="connsiteY10" fmla="*/ 349901 h 430641"/>
                <a:gd name="connsiteX11" fmla="*/ 537851 w 539466"/>
                <a:gd name="connsiteY11" fmla="*/ 388656 h 430641"/>
                <a:gd name="connsiteX12" fmla="*/ 539466 w 539466"/>
                <a:gd name="connsiteY12" fmla="*/ 393501 h 430641"/>
                <a:gd name="connsiteX13" fmla="*/ 539466 w 539466"/>
                <a:gd name="connsiteY13" fmla="*/ 417723 h 430641"/>
                <a:gd name="connsiteX14" fmla="*/ 526545 w 539466"/>
                <a:gd name="connsiteY14" fmla="*/ 430641 h 430641"/>
                <a:gd name="connsiteX15" fmla="*/ 12921 w 539466"/>
                <a:gd name="connsiteY15" fmla="*/ 430641 h 430641"/>
                <a:gd name="connsiteX16" fmla="*/ 0 w 539466"/>
                <a:gd name="connsiteY16" fmla="*/ 417723 h 430641"/>
                <a:gd name="connsiteX17" fmla="*/ 0 w 539466"/>
                <a:gd name="connsiteY17" fmla="*/ 393501 h 430641"/>
                <a:gd name="connsiteX18" fmla="*/ 1615 w 539466"/>
                <a:gd name="connsiteY18" fmla="*/ 388656 h 430641"/>
                <a:gd name="connsiteX19" fmla="*/ 9691 w 539466"/>
                <a:gd name="connsiteY19" fmla="*/ 349901 h 430641"/>
                <a:gd name="connsiteX20" fmla="*/ 22612 w 539466"/>
                <a:gd name="connsiteY20" fmla="*/ 340212 h 430641"/>
                <a:gd name="connsiteX21" fmla="*/ 339174 w 539466"/>
                <a:gd name="connsiteY21" fmla="*/ 171013 h 430641"/>
                <a:gd name="connsiteX22" fmla="*/ 340789 w 539466"/>
                <a:gd name="connsiteY22" fmla="*/ 171013 h 430641"/>
                <a:gd name="connsiteX23" fmla="*/ 416685 w 539466"/>
                <a:gd name="connsiteY23" fmla="*/ 191945 h 430641"/>
                <a:gd name="connsiteX24" fmla="*/ 418299 w 539466"/>
                <a:gd name="connsiteY24" fmla="*/ 191945 h 430641"/>
                <a:gd name="connsiteX25" fmla="*/ 418299 w 539466"/>
                <a:gd name="connsiteY25" fmla="*/ 193556 h 430641"/>
                <a:gd name="connsiteX26" fmla="*/ 418299 w 539466"/>
                <a:gd name="connsiteY26" fmla="*/ 195166 h 430641"/>
                <a:gd name="connsiteX27" fmla="*/ 389233 w 539466"/>
                <a:gd name="connsiteY27" fmla="*/ 204827 h 430641"/>
                <a:gd name="connsiteX28" fmla="*/ 429603 w 539466"/>
                <a:gd name="connsiteY28" fmla="*/ 245081 h 430641"/>
                <a:gd name="connsiteX29" fmla="*/ 429603 w 539466"/>
                <a:gd name="connsiteY29" fmla="*/ 246691 h 430641"/>
                <a:gd name="connsiteX30" fmla="*/ 416685 w 539466"/>
                <a:gd name="connsiteY30" fmla="*/ 261183 h 430641"/>
                <a:gd name="connsiteX31" fmla="*/ 413455 w 539466"/>
                <a:gd name="connsiteY31" fmla="*/ 261183 h 430641"/>
                <a:gd name="connsiteX32" fmla="*/ 373085 w 539466"/>
                <a:gd name="connsiteY32" fmla="*/ 220929 h 430641"/>
                <a:gd name="connsiteX33" fmla="*/ 368240 w 539466"/>
                <a:gd name="connsiteY33" fmla="*/ 254742 h 430641"/>
                <a:gd name="connsiteX34" fmla="*/ 366626 w 539466"/>
                <a:gd name="connsiteY34" fmla="*/ 254742 h 430641"/>
                <a:gd name="connsiteX35" fmla="*/ 365011 w 539466"/>
                <a:gd name="connsiteY35" fmla="*/ 253132 h 430641"/>
                <a:gd name="connsiteX36" fmla="*/ 339174 w 539466"/>
                <a:gd name="connsiteY36" fmla="*/ 172623 h 430641"/>
                <a:gd name="connsiteX37" fmla="*/ 339174 w 539466"/>
                <a:gd name="connsiteY37" fmla="*/ 171013 h 430641"/>
                <a:gd name="connsiteX38" fmla="*/ 50166 w 539466"/>
                <a:gd name="connsiteY38" fmla="*/ 40313 h 430641"/>
                <a:gd name="connsiteX39" fmla="*/ 50166 w 539466"/>
                <a:gd name="connsiteY39" fmla="*/ 293479 h 430641"/>
                <a:gd name="connsiteX40" fmla="*/ 491114 w 539466"/>
                <a:gd name="connsiteY40" fmla="*/ 293479 h 430641"/>
                <a:gd name="connsiteX41" fmla="*/ 491114 w 539466"/>
                <a:gd name="connsiteY41" fmla="*/ 40313 h 430641"/>
                <a:gd name="connsiteX42" fmla="*/ 30783 w 539466"/>
                <a:gd name="connsiteY42" fmla="*/ 0 h 430641"/>
                <a:gd name="connsiteX43" fmla="*/ 510497 w 539466"/>
                <a:gd name="connsiteY43" fmla="*/ 0 h 430641"/>
                <a:gd name="connsiteX44" fmla="*/ 529879 w 539466"/>
                <a:gd name="connsiteY44" fmla="*/ 20963 h 430641"/>
                <a:gd name="connsiteX45" fmla="*/ 529879 w 539466"/>
                <a:gd name="connsiteY45" fmla="*/ 312829 h 430641"/>
                <a:gd name="connsiteX46" fmla="*/ 510497 w 539466"/>
                <a:gd name="connsiteY46" fmla="*/ 332179 h 430641"/>
                <a:gd name="connsiteX47" fmla="*/ 30783 w 539466"/>
                <a:gd name="connsiteY47" fmla="*/ 332179 h 430641"/>
                <a:gd name="connsiteX48" fmla="*/ 11401 w 539466"/>
                <a:gd name="connsiteY48" fmla="*/ 312829 h 430641"/>
                <a:gd name="connsiteX49" fmla="*/ 11401 w 539466"/>
                <a:gd name="connsiteY49" fmla="*/ 20963 h 430641"/>
                <a:gd name="connsiteX50" fmla="*/ 30783 w 539466"/>
                <a:gd name="connsiteY50" fmla="*/ 0 h 430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39466" h="430641">
                  <a:moveTo>
                    <a:pt x="208357" y="395115"/>
                  </a:moveTo>
                  <a:lnTo>
                    <a:pt x="203511" y="422567"/>
                  </a:lnTo>
                  <a:lnTo>
                    <a:pt x="331109" y="422567"/>
                  </a:lnTo>
                  <a:lnTo>
                    <a:pt x="318188" y="395115"/>
                  </a:lnTo>
                  <a:close/>
                  <a:moveTo>
                    <a:pt x="30688" y="354745"/>
                  </a:moveTo>
                  <a:lnTo>
                    <a:pt x="22612" y="385427"/>
                  </a:lnTo>
                  <a:lnTo>
                    <a:pt x="518469" y="385427"/>
                  </a:lnTo>
                  <a:lnTo>
                    <a:pt x="508778" y="354745"/>
                  </a:lnTo>
                  <a:close/>
                  <a:moveTo>
                    <a:pt x="22612" y="340212"/>
                  </a:moveTo>
                  <a:lnTo>
                    <a:pt x="515239" y="340212"/>
                  </a:lnTo>
                  <a:cubicBezTo>
                    <a:pt x="521699" y="340212"/>
                    <a:pt x="526545" y="343442"/>
                    <a:pt x="528160" y="349901"/>
                  </a:cubicBezTo>
                  <a:lnTo>
                    <a:pt x="537851" y="388656"/>
                  </a:lnTo>
                  <a:cubicBezTo>
                    <a:pt x="539466" y="390271"/>
                    <a:pt x="539466" y="391886"/>
                    <a:pt x="539466" y="393501"/>
                  </a:cubicBezTo>
                  <a:lnTo>
                    <a:pt x="539466" y="417723"/>
                  </a:lnTo>
                  <a:cubicBezTo>
                    <a:pt x="539466" y="425797"/>
                    <a:pt x="533005" y="430641"/>
                    <a:pt x="526545" y="430641"/>
                  </a:cubicBezTo>
                  <a:lnTo>
                    <a:pt x="12921" y="430641"/>
                  </a:lnTo>
                  <a:cubicBezTo>
                    <a:pt x="6461" y="430641"/>
                    <a:pt x="0" y="425797"/>
                    <a:pt x="0" y="417723"/>
                  </a:cubicBezTo>
                  <a:lnTo>
                    <a:pt x="0" y="393501"/>
                  </a:lnTo>
                  <a:cubicBezTo>
                    <a:pt x="0" y="391886"/>
                    <a:pt x="0" y="390271"/>
                    <a:pt x="1615" y="388656"/>
                  </a:cubicBezTo>
                  <a:lnTo>
                    <a:pt x="9691" y="349901"/>
                  </a:lnTo>
                  <a:cubicBezTo>
                    <a:pt x="11306" y="343442"/>
                    <a:pt x="17767" y="340212"/>
                    <a:pt x="22612" y="340212"/>
                  </a:cubicBezTo>
                  <a:close/>
                  <a:moveTo>
                    <a:pt x="339174" y="171013"/>
                  </a:moveTo>
                  <a:cubicBezTo>
                    <a:pt x="340789" y="171013"/>
                    <a:pt x="340789" y="171013"/>
                    <a:pt x="340789" y="171013"/>
                  </a:cubicBezTo>
                  <a:lnTo>
                    <a:pt x="416685" y="191945"/>
                  </a:lnTo>
                  <a:cubicBezTo>
                    <a:pt x="416685" y="191945"/>
                    <a:pt x="418299" y="191945"/>
                    <a:pt x="418299" y="191945"/>
                  </a:cubicBezTo>
                  <a:cubicBezTo>
                    <a:pt x="418299" y="191945"/>
                    <a:pt x="418299" y="193556"/>
                    <a:pt x="418299" y="193556"/>
                  </a:cubicBezTo>
                  <a:cubicBezTo>
                    <a:pt x="418299" y="193556"/>
                    <a:pt x="418299" y="193556"/>
                    <a:pt x="418299" y="195166"/>
                  </a:cubicBezTo>
                  <a:lnTo>
                    <a:pt x="389233" y="204827"/>
                  </a:lnTo>
                  <a:lnTo>
                    <a:pt x="429603" y="245081"/>
                  </a:lnTo>
                  <a:cubicBezTo>
                    <a:pt x="429603" y="245081"/>
                    <a:pt x="429603" y="246691"/>
                    <a:pt x="429603" y="246691"/>
                  </a:cubicBezTo>
                  <a:lnTo>
                    <a:pt x="416685" y="261183"/>
                  </a:lnTo>
                  <a:cubicBezTo>
                    <a:pt x="415070" y="261183"/>
                    <a:pt x="413455" y="261183"/>
                    <a:pt x="413455" y="261183"/>
                  </a:cubicBezTo>
                  <a:lnTo>
                    <a:pt x="373085" y="220929"/>
                  </a:lnTo>
                  <a:lnTo>
                    <a:pt x="368240" y="254742"/>
                  </a:lnTo>
                  <a:cubicBezTo>
                    <a:pt x="366626" y="254742"/>
                    <a:pt x="366626" y="254742"/>
                    <a:pt x="366626" y="254742"/>
                  </a:cubicBezTo>
                  <a:cubicBezTo>
                    <a:pt x="365011" y="254742"/>
                    <a:pt x="365011" y="254742"/>
                    <a:pt x="365011" y="253132"/>
                  </a:cubicBezTo>
                  <a:lnTo>
                    <a:pt x="339174" y="172623"/>
                  </a:lnTo>
                  <a:cubicBezTo>
                    <a:pt x="339174" y="172623"/>
                    <a:pt x="339174" y="172623"/>
                    <a:pt x="339174" y="171013"/>
                  </a:cubicBezTo>
                  <a:close/>
                  <a:moveTo>
                    <a:pt x="50166" y="40313"/>
                  </a:moveTo>
                  <a:lnTo>
                    <a:pt x="50166" y="293479"/>
                  </a:lnTo>
                  <a:lnTo>
                    <a:pt x="491114" y="293479"/>
                  </a:lnTo>
                  <a:lnTo>
                    <a:pt x="491114" y="40313"/>
                  </a:lnTo>
                  <a:close/>
                  <a:moveTo>
                    <a:pt x="30783" y="0"/>
                  </a:moveTo>
                  <a:lnTo>
                    <a:pt x="510497" y="0"/>
                  </a:lnTo>
                  <a:cubicBezTo>
                    <a:pt x="521803" y="0"/>
                    <a:pt x="529879" y="9675"/>
                    <a:pt x="529879" y="20963"/>
                  </a:cubicBezTo>
                  <a:lnTo>
                    <a:pt x="529879" y="312829"/>
                  </a:lnTo>
                  <a:cubicBezTo>
                    <a:pt x="529879" y="324116"/>
                    <a:pt x="521803" y="332179"/>
                    <a:pt x="510497" y="332179"/>
                  </a:cubicBezTo>
                  <a:lnTo>
                    <a:pt x="30783" y="332179"/>
                  </a:lnTo>
                  <a:cubicBezTo>
                    <a:pt x="19477" y="332179"/>
                    <a:pt x="11401" y="324116"/>
                    <a:pt x="11401" y="312829"/>
                  </a:cubicBezTo>
                  <a:lnTo>
                    <a:pt x="11401" y="20963"/>
                  </a:lnTo>
                  <a:cubicBezTo>
                    <a:pt x="11401" y="9675"/>
                    <a:pt x="19477" y="0"/>
                    <a:pt x="30783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0" name="îsḻíḓé">
              <a:extLst>
                <a:ext uri="{FF2B5EF4-FFF2-40B4-BE49-F238E27FC236}">
                  <a16:creationId xmlns:a16="http://schemas.microsoft.com/office/drawing/2014/main" xmlns="" id="{44F82B01-401C-4698-9AD5-07FFEAB977FE}"/>
                </a:ext>
              </a:extLst>
            </p:cNvPr>
            <p:cNvSpPr txBox="1"/>
            <p:nvPr/>
          </p:nvSpPr>
          <p:spPr bwMode="auto">
            <a:xfrm>
              <a:off x="2484121" y="5755561"/>
              <a:ext cx="1739899" cy="3959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lvl1pPr eaLnBrk="0" hangingPunct="0">
                <a:defRPr sz="1900">
                  <a:solidFill>
                    <a:schemeClr val="tx1"/>
                  </a:solidFill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</a:defRPr>
              </a:lvl5pPr>
              <a:lvl6pPr marL="25146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6pPr>
              <a:lvl7pPr marL="29718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7pPr>
              <a:lvl8pPr marL="34290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8pPr>
              <a:lvl9pPr marL="38862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9pPr>
            </a:lstStyle>
            <a:p>
              <a:pPr algn="ctr" eaLnBrk="1" hangingPunct="1"/>
              <a:r>
                <a:rPr lang="en-US" altLang="zh-CN" sz="1600" b="1" dirty="0"/>
                <a:t>... </a:t>
              </a:r>
              <a:r>
                <a:rPr lang="zh-CN" altLang="en-US" sz="1600" b="1" dirty="0"/>
                <a:t>￥ </a:t>
              </a:r>
              <a:r>
                <a:rPr lang="en-US" altLang="zh-CN" sz="1600" b="1" dirty="0"/>
                <a:t>| 25 %</a:t>
              </a:r>
            </a:p>
          </p:txBody>
        </p:sp>
        <p:grpSp>
          <p:nvGrpSpPr>
            <p:cNvPr id="21" name="ïṩḻiḓe">
              <a:extLst>
                <a:ext uri="{FF2B5EF4-FFF2-40B4-BE49-F238E27FC236}">
                  <a16:creationId xmlns:a16="http://schemas.microsoft.com/office/drawing/2014/main" xmlns="" id="{BAD266F2-44A1-4B24-B9B5-72105CD33C83}"/>
                </a:ext>
              </a:extLst>
            </p:cNvPr>
            <p:cNvGrpSpPr/>
            <p:nvPr/>
          </p:nvGrpSpPr>
          <p:grpSpPr>
            <a:xfrm>
              <a:off x="660400" y="3383385"/>
              <a:ext cx="1739900" cy="2750713"/>
              <a:chOff x="9438433" y="1137573"/>
              <a:chExt cx="2080467" cy="2750713"/>
            </a:xfrm>
          </p:grpSpPr>
          <p:sp>
            <p:nvSpPr>
              <p:cNvPr id="24" name="íSlîḋé">
                <a:extLst>
                  <a:ext uri="{FF2B5EF4-FFF2-40B4-BE49-F238E27FC236}">
                    <a16:creationId xmlns:a16="http://schemas.microsoft.com/office/drawing/2014/main" xmlns="" id="{88845696-B3BF-469C-AB8A-CD68E2F76A27}"/>
                  </a:ext>
                </a:extLst>
              </p:cNvPr>
              <p:cNvSpPr txBox="1"/>
              <p:nvPr/>
            </p:nvSpPr>
            <p:spPr bwMode="auto">
              <a:xfrm>
                <a:off x="9438434" y="1584000"/>
                <a:ext cx="2080466" cy="2304286"/>
              </a:xfrm>
              <a:prstGeom prst="rect">
                <a:avLst/>
              </a:prstGeom>
              <a:solidFill>
                <a:schemeClr val="bg1"/>
              </a:solidFill>
              <a:ln w="9525">
                <a:gradFill flip="none" rotWithShape="1">
                  <a:gsLst>
                    <a:gs pos="4600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  <a:tileRect/>
                </a:gra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rmAutofit/>
              </a:bodyPr>
              <a:lstStyle>
                <a:defPPr>
                  <a:defRPr lang="zh-CN"/>
                </a:defPPr>
                <a:lvl1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  <a:defRPr sz="1200"/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100" dirty="0">
                    <a:solidFill>
                      <a:schemeClr val="tx1"/>
                    </a:solidFill>
                  </a:rPr>
                  <a:t>Supporting text here. </a:t>
                </a:r>
              </a:p>
              <a:p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</p:txBody>
          </p:sp>
          <p:sp>
            <p:nvSpPr>
              <p:cNvPr id="25" name="ï$ḷíḓè">
                <a:extLst>
                  <a:ext uri="{FF2B5EF4-FFF2-40B4-BE49-F238E27FC236}">
                    <a16:creationId xmlns:a16="http://schemas.microsoft.com/office/drawing/2014/main" xmlns="" id="{4C6972F7-8E1F-4762-BA3C-6385C1FED026}"/>
                  </a:ext>
                </a:extLst>
              </p:cNvPr>
              <p:cNvSpPr txBox="1"/>
              <p:nvPr/>
            </p:nvSpPr>
            <p:spPr bwMode="auto">
              <a:xfrm>
                <a:off x="9438433" y="1137573"/>
                <a:ext cx="2080466" cy="395951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lvl1pPr eaLnBrk="0" hangingPunct="0">
                  <a:defRPr sz="1900">
                    <a:solidFill>
                      <a:schemeClr val="tx1"/>
                    </a:solidFill>
                  </a:defRPr>
                </a:lvl1pPr>
                <a:lvl2pPr marL="742950" indent="-285750" eaLnBrk="0" hangingPunct="0">
                  <a:defRPr sz="1900">
                    <a:solidFill>
                      <a:schemeClr val="tx1"/>
                    </a:solidFill>
                  </a:defRPr>
                </a:lvl2pPr>
                <a:lvl3pPr marL="1143000" indent="-228600" eaLnBrk="0" hangingPunct="0">
                  <a:defRPr sz="19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defRPr sz="19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defRPr sz="1900">
                    <a:solidFill>
                      <a:schemeClr val="tx1"/>
                    </a:solidFill>
                  </a:defRPr>
                </a:lvl5pPr>
                <a:lvl6pPr marL="25146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6pPr>
                <a:lvl7pPr marL="29718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7pPr>
                <a:lvl8pPr marL="34290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8pPr>
                <a:lvl9pPr marL="3886200" indent="-228600" defTabSz="956945" eaLnBrk="0" fontAlgn="base" hangingPunct="0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/>
                <a:r>
                  <a:rPr lang="en-US" altLang="zh-CN" sz="1600" b="1" dirty="0">
                    <a:solidFill>
                      <a:schemeClr val="bg1"/>
                    </a:solidFill>
                  </a:rPr>
                  <a:t>2013</a:t>
                </a:r>
              </a:p>
            </p:txBody>
          </p:sp>
        </p:grpSp>
        <p:sp>
          <p:nvSpPr>
            <p:cNvPr id="22" name="islíḑè">
              <a:extLst>
                <a:ext uri="{FF2B5EF4-FFF2-40B4-BE49-F238E27FC236}">
                  <a16:creationId xmlns:a16="http://schemas.microsoft.com/office/drawing/2014/main" xmlns="" id="{1583D1B6-A59F-4FDF-81B8-6D0BF484DCF0}"/>
                </a:ext>
              </a:extLst>
            </p:cNvPr>
            <p:cNvSpPr/>
            <p:nvPr/>
          </p:nvSpPr>
          <p:spPr bwMode="auto">
            <a:xfrm>
              <a:off x="1330371" y="5350200"/>
              <a:ext cx="399958" cy="319275"/>
            </a:xfrm>
            <a:custGeom>
              <a:avLst/>
              <a:gdLst>
                <a:gd name="connsiteX0" fmla="*/ 208357 w 539466"/>
                <a:gd name="connsiteY0" fmla="*/ 395115 h 430641"/>
                <a:gd name="connsiteX1" fmla="*/ 203511 w 539466"/>
                <a:gd name="connsiteY1" fmla="*/ 422567 h 430641"/>
                <a:gd name="connsiteX2" fmla="*/ 331109 w 539466"/>
                <a:gd name="connsiteY2" fmla="*/ 422567 h 430641"/>
                <a:gd name="connsiteX3" fmla="*/ 318188 w 539466"/>
                <a:gd name="connsiteY3" fmla="*/ 395115 h 430641"/>
                <a:gd name="connsiteX4" fmla="*/ 30688 w 539466"/>
                <a:gd name="connsiteY4" fmla="*/ 354745 h 430641"/>
                <a:gd name="connsiteX5" fmla="*/ 22612 w 539466"/>
                <a:gd name="connsiteY5" fmla="*/ 385427 h 430641"/>
                <a:gd name="connsiteX6" fmla="*/ 518469 w 539466"/>
                <a:gd name="connsiteY6" fmla="*/ 385427 h 430641"/>
                <a:gd name="connsiteX7" fmla="*/ 508778 w 539466"/>
                <a:gd name="connsiteY7" fmla="*/ 354745 h 430641"/>
                <a:gd name="connsiteX8" fmla="*/ 22612 w 539466"/>
                <a:gd name="connsiteY8" fmla="*/ 340212 h 430641"/>
                <a:gd name="connsiteX9" fmla="*/ 515239 w 539466"/>
                <a:gd name="connsiteY9" fmla="*/ 340212 h 430641"/>
                <a:gd name="connsiteX10" fmla="*/ 528160 w 539466"/>
                <a:gd name="connsiteY10" fmla="*/ 349901 h 430641"/>
                <a:gd name="connsiteX11" fmla="*/ 537851 w 539466"/>
                <a:gd name="connsiteY11" fmla="*/ 388656 h 430641"/>
                <a:gd name="connsiteX12" fmla="*/ 539466 w 539466"/>
                <a:gd name="connsiteY12" fmla="*/ 393501 h 430641"/>
                <a:gd name="connsiteX13" fmla="*/ 539466 w 539466"/>
                <a:gd name="connsiteY13" fmla="*/ 417723 h 430641"/>
                <a:gd name="connsiteX14" fmla="*/ 526545 w 539466"/>
                <a:gd name="connsiteY14" fmla="*/ 430641 h 430641"/>
                <a:gd name="connsiteX15" fmla="*/ 12921 w 539466"/>
                <a:gd name="connsiteY15" fmla="*/ 430641 h 430641"/>
                <a:gd name="connsiteX16" fmla="*/ 0 w 539466"/>
                <a:gd name="connsiteY16" fmla="*/ 417723 h 430641"/>
                <a:gd name="connsiteX17" fmla="*/ 0 w 539466"/>
                <a:gd name="connsiteY17" fmla="*/ 393501 h 430641"/>
                <a:gd name="connsiteX18" fmla="*/ 1615 w 539466"/>
                <a:gd name="connsiteY18" fmla="*/ 388656 h 430641"/>
                <a:gd name="connsiteX19" fmla="*/ 9691 w 539466"/>
                <a:gd name="connsiteY19" fmla="*/ 349901 h 430641"/>
                <a:gd name="connsiteX20" fmla="*/ 22612 w 539466"/>
                <a:gd name="connsiteY20" fmla="*/ 340212 h 430641"/>
                <a:gd name="connsiteX21" fmla="*/ 339174 w 539466"/>
                <a:gd name="connsiteY21" fmla="*/ 171013 h 430641"/>
                <a:gd name="connsiteX22" fmla="*/ 340789 w 539466"/>
                <a:gd name="connsiteY22" fmla="*/ 171013 h 430641"/>
                <a:gd name="connsiteX23" fmla="*/ 416685 w 539466"/>
                <a:gd name="connsiteY23" fmla="*/ 191945 h 430641"/>
                <a:gd name="connsiteX24" fmla="*/ 418299 w 539466"/>
                <a:gd name="connsiteY24" fmla="*/ 191945 h 430641"/>
                <a:gd name="connsiteX25" fmla="*/ 418299 w 539466"/>
                <a:gd name="connsiteY25" fmla="*/ 193556 h 430641"/>
                <a:gd name="connsiteX26" fmla="*/ 418299 w 539466"/>
                <a:gd name="connsiteY26" fmla="*/ 195166 h 430641"/>
                <a:gd name="connsiteX27" fmla="*/ 389233 w 539466"/>
                <a:gd name="connsiteY27" fmla="*/ 204827 h 430641"/>
                <a:gd name="connsiteX28" fmla="*/ 429603 w 539466"/>
                <a:gd name="connsiteY28" fmla="*/ 245081 h 430641"/>
                <a:gd name="connsiteX29" fmla="*/ 429603 w 539466"/>
                <a:gd name="connsiteY29" fmla="*/ 246691 h 430641"/>
                <a:gd name="connsiteX30" fmla="*/ 416685 w 539466"/>
                <a:gd name="connsiteY30" fmla="*/ 261183 h 430641"/>
                <a:gd name="connsiteX31" fmla="*/ 413455 w 539466"/>
                <a:gd name="connsiteY31" fmla="*/ 261183 h 430641"/>
                <a:gd name="connsiteX32" fmla="*/ 373085 w 539466"/>
                <a:gd name="connsiteY32" fmla="*/ 220929 h 430641"/>
                <a:gd name="connsiteX33" fmla="*/ 368240 w 539466"/>
                <a:gd name="connsiteY33" fmla="*/ 254742 h 430641"/>
                <a:gd name="connsiteX34" fmla="*/ 366626 w 539466"/>
                <a:gd name="connsiteY34" fmla="*/ 254742 h 430641"/>
                <a:gd name="connsiteX35" fmla="*/ 365011 w 539466"/>
                <a:gd name="connsiteY35" fmla="*/ 253132 h 430641"/>
                <a:gd name="connsiteX36" fmla="*/ 339174 w 539466"/>
                <a:gd name="connsiteY36" fmla="*/ 172623 h 430641"/>
                <a:gd name="connsiteX37" fmla="*/ 339174 w 539466"/>
                <a:gd name="connsiteY37" fmla="*/ 171013 h 430641"/>
                <a:gd name="connsiteX38" fmla="*/ 50166 w 539466"/>
                <a:gd name="connsiteY38" fmla="*/ 40313 h 430641"/>
                <a:gd name="connsiteX39" fmla="*/ 50166 w 539466"/>
                <a:gd name="connsiteY39" fmla="*/ 293479 h 430641"/>
                <a:gd name="connsiteX40" fmla="*/ 491114 w 539466"/>
                <a:gd name="connsiteY40" fmla="*/ 293479 h 430641"/>
                <a:gd name="connsiteX41" fmla="*/ 491114 w 539466"/>
                <a:gd name="connsiteY41" fmla="*/ 40313 h 430641"/>
                <a:gd name="connsiteX42" fmla="*/ 30783 w 539466"/>
                <a:gd name="connsiteY42" fmla="*/ 0 h 430641"/>
                <a:gd name="connsiteX43" fmla="*/ 510497 w 539466"/>
                <a:gd name="connsiteY43" fmla="*/ 0 h 430641"/>
                <a:gd name="connsiteX44" fmla="*/ 529879 w 539466"/>
                <a:gd name="connsiteY44" fmla="*/ 20963 h 430641"/>
                <a:gd name="connsiteX45" fmla="*/ 529879 w 539466"/>
                <a:gd name="connsiteY45" fmla="*/ 312829 h 430641"/>
                <a:gd name="connsiteX46" fmla="*/ 510497 w 539466"/>
                <a:gd name="connsiteY46" fmla="*/ 332179 h 430641"/>
                <a:gd name="connsiteX47" fmla="*/ 30783 w 539466"/>
                <a:gd name="connsiteY47" fmla="*/ 332179 h 430641"/>
                <a:gd name="connsiteX48" fmla="*/ 11401 w 539466"/>
                <a:gd name="connsiteY48" fmla="*/ 312829 h 430641"/>
                <a:gd name="connsiteX49" fmla="*/ 11401 w 539466"/>
                <a:gd name="connsiteY49" fmla="*/ 20963 h 430641"/>
                <a:gd name="connsiteX50" fmla="*/ 30783 w 539466"/>
                <a:gd name="connsiteY50" fmla="*/ 0 h 430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39466" h="430641">
                  <a:moveTo>
                    <a:pt x="208357" y="395115"/>
                  </a:moveTo>
                  <a:lnTo>
                    <a:pt x="203511" y="422567"/>
                  </a:lnTo>
                  <a:lnTo>
                    <a:pt x="331109" y="422567"/>
                  </a:lnTo>
                  <a:lnTo>
                    <a:pt x="318188" y="395115"/>
                  </a:lnTo>
                  <a:close/>
                  <a:moveTo>
                    <a:pt x="30688" y="354745"/>
                  </a:moveTo>
                  <a:lnTo>
                    <a:pt x="22612" y="385427"/>
                  </a:lnTo>
                  <a:lnTo>
                    <a:pt x="518469" y="385427"/>
                  </a:lnTo>
                  <a:lnTo>
                    <a:pt x="508778" y="354745"/>
                  </a:lnTo>
                  <a:close/>
                  <a:moveTo>
                    <a:pt x="22612" y="340212"/>
                  </a:moveTo>
                  <a:lnTo>
                    <a:pt x="515239" y="340212"/>
                  </a:lnTo>
                  <a:cubicBezTo>
                    <a:pt x="521699" y="340212"/>
                    <a:pt x="526545" y="343442"/>
                    <a:pt x="528160" y="349901"/>
                  </a:cubicBezTo>
                  <a:lnTo>
                    <a:pt x="537851" y="388656"/>
                  </a:lnTo>
                  <a:cubicBezTo>
                    <a:pt x="539466" y="390271"/>
                    <a:pt x="539466" y="391886"/>
                    <a:pt x="539466" y="393501"/>
                  </a:cubicBezTo>
                  <a:lnTo>
                    <a:pt x="539466" y="417723"/>
                  </a:lnTo>
                  <a:cubicBezTo>
                    <a:pt x="539466" y="425797"/>
                    <a:pt x="533005" y="430641"/>
                    <a:pt x="526545" y="430641"/>
                  </a:cubicBezTo>
                  <a:lnTo>
                    <a:pt x="12921" y="430641"/>
                  </a:lnTo>
                  <a:cubicBezTo>
                    <a:pt x="6461" y="430641"/>
                    <a:pt x="0" y="425797"/>
                    <a:pt x="0" y="417723"/>
                  </a:cubicBezTo>
                  <a:lnTo>
                    <a:pt x="0" y="393501"/>
                  </a:lnTo>
                  <a:cubicBezTo>
                    <a:pt x="0" y="391886"/>
                    <a:pt x="0" y="390271"/>
                    <a:pt x="1615" y="388656"/>
                  </a:cubicBezTo>
                  <a:lnTo>
                    <a:pt x="9691" y="349901"/>
                  </a:lnTo>
                  <a:cubicBezTo>
                    <a:pt x="11306" y="343442"/>
                    <a:pt x="17767" y="340212"/>
                    <a:pt x="22612" y="340212"/>
                  </a:cubicBezTo>
                  <a:close/>
                  <a:moveTo>
                    <a:pt x="339174" y="171013"/>
                  </a:moveTo>
                  <a:cubicBezTo>
                    <a:pt x="340789" y="171013"/>
                    <a:pt x="340789" y="171013"/>
                    <a:pt x="340789" y="171013"/>
                  </a:cubicBezTo>
                  <a:lnTo>
                    <a:pt x="416685" y="191945"/>
                  </a:lnTo>
                  <a:cubicBezTo>
                    <a:pt x="416685" y="191945"/>
                    <a:pt x="418299" y="191945"/>
                    <a:pt x="418299" y="191945"/>
                  </a:cubicBezTo>
                  <a:cubicBezTo>
                    <a:pt x="418299" y="191945"/>
                    <a:pt x="418299" y="193556"/>
                    <a:pt x="418299" y="193556"/>
                  </a:cubicBezTo>
                  <a:cubicBezTo>
                    <a:pt x="418299" y="193556"/>
                    <a:pt x="418299" y="193556"/>
                    <a:pt x="418299" y="195166"/>
                  </a:cubicBezTo>
                  <a:lnTo>
                    <a:pt x="389233" y="204827"/>
                  </a:lnTo>
                  <a:lnTo>
                    <a:pt x="429603" y="245081"/>
                  </a:lnTo>
                  <a:cubicBezTo>
                    <a:pt x="429603" y="245081"/>
                    <a:pt x="429603" y="246691"/>
                    <a:pt x="429603" y="246691"/>
                  </a:cubicBezTo>
                  <a:lnTo>
                    <a:pt x="416685" y="261183"/>
                  </a:lnTo>
                  <a:cubicBezTo>
                    <a:pt x="415070" y="261183"/>
                    <a:pt x="413455" y="261183"/>
                    <a:pt x="413455" y="261183"/>
                  </a:cubicBezTo>
                  <a:lnTo>
                    <a:pt x="373085" y="220929"/>
                  </a:lnTo>
                  <a:lnTo>
                    <a:pt x="368240" y="254742"/>
                  </a:lnTo>
                  <a:cubicBezTo>
                    <a:pt x="366626" y="254742"/>
                    <a:pt x="366626" y="254742"/>
                    <a:pt x="366626" y="254742"/>
                  </a:cubicBezTo>
                  <a:cubicBezTo>
                    <a:pt x="365011" y="254742"/>
                    <a:pt x="365011" y="254742"/>
                    <a:pt x="365011" y="253132"/>
                  </a:cubicBezTo>
                  <a:lnTo>
                    <a:pt x="339174" y="172623"/>
                  </a:lnTo>
                  <a:cubicBezTo>
                    <a:pt x="339174" y="172623"/>
                    <a:pt x="339174" y="172623"/>
                    <a:pt x="339174" y="171013"/>
                  </a:cubicBezTo>
                  <a:close/>
                  <a:moveTo>
                    <a:pt x="50166" y="40313"/>
                  </a:moveTo>
                  <a:lnTo>
                    <a:pt x="50166" y="293479"/>
                  </a:lnTo>
                  <a:lnTo>
                    <a:pt x="491114" y="293479"/>
                  </a:lnTo>
                  <a:lnTo>
                    <a:pt x="491114" y="40313"/>
                  </a:lnTo>
                  <a:close/>
                  <a:moveTo>
                    <a:pt x="30783" y="0"/>
                  </a:moveTo>
                  <a:lnTo>
                    <a:pt x="510497" y="0"/>
                  </a:lnTo>
                  <a:cubicBezTo>
                    <a:pt x="521803" y="0"/>
                    <a:pt x="529879" y="9675"/>
                    <a:pt x="529879" y="20963"/>
                  </a:cubicBezTo>
                  <a:lnTo>
                    <a:pt x="529879" y="312829"/>
                  </a:lnTo>
                  <a:cubicBezTo>
                    <a:pt x="529879" y="324116"/>
                    <a:pt x="521803" y="332179"/>
                    <a:pt x="510497" y="332179"/>
                  </a:cubicBezTo>
                  <a:lnTo>
                    <a:pt x="30783" y="332179"/>
                  </a:lnTo>
                  <a:cubicBezTo>
                    <a:pt x="19477" y="332179"/>
                    <a:pt x="11401" y="324116"/>
                    <a:pt x="11401" y="312829"/>
                  </a:cubicBezTo>
                  <a:lnTo>
                    <a:pt x="11401" y="20963"/>
                  </a:lnTo>
                  <a:cubicBezTo>
                    <a:pt x="11401" y="9675"/>
                    <a:pt x="19477" y="0"/>
                    <a:pt x="30783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3" name="íSļïḋe">
              <a:extLst>
                <a:ext uri="{FF2B5EF4-FFF2-40B4-BE49-F238E27FC236}">
                  <a16:creationId xmlns:a16="http://schemas.microsoft.com/office/drawing/2014/main" xmlns="" id="{4C983AD3-C027-4602-9593-BE3FD501B8C1}"/>
                </a:ext>
              </a:extLst>
            </p:cNvPr>
            <p:cNvSpPr txBox="1"/>
            <p:nvPr/>
          </p:nvSpPr>
          <p:spPr bwMode="auto">
            <a:xfrm>
              <a:off x="660401" y="5755561"/>
              <a:ext cx="1739899" cy="3959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lvl1pPr eaLnBrk="0" hangingPunct="0">
                <a:defRPr sz="1900">
                  <a:solidFill>
                    <a:schemeClr val="tx1"/>
                  </a:solidFill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</a:defRPr>
              </a:lvl5pPr>
              <a:lvl6pPr marL="25146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6pPr>
              <a:lvl7pPr marL="29718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7pPr>
              <a:lvl8pPr marL="34290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8pPr>
              <a:lvl9pPr marL="3886200" indent="-228600" defTabSz="9569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</a:defRPr>
              </a:lvl9pPr>
            </a:lstStyle>
            <a:p>
              <a:pPr algn="ctr" eaLnBrk="1" hangingPunct="1"/>
              <a:r>
                <a:rPr lang="en-US" altLang="zh-CN" sz="1600" b="1" dirty="0"/>
                <a:t>... </a:t>
              </a:r>
              <a:r>
                <a:rPr lang="zh-CN" altLang="en-US" sz="1600" b="1" dirty="0"/>
                <a:t>￥ </a:t>
              </a:r>
              <a:r>
                <a:rPr lang="en-US" altLang="zh-CN" sz="1600" b="1" dirty="0"/>
                <a:t>| 20 %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01252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2B1C859-0C65-433B-94A0-D87F0BD6EF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136BD16-8B45-4E17-BC8D-222EFF725F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06D71F9-DE90-4B72-9FBE-F8948E769E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351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5B1D60F-997E-45DF-9EC5-0D1C2E669F5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070102" y="1516087"/>
            <a:ext cx="8051798" cy="3825826"/>
            <a:chOff x="2070102" y="1516087"/>
            <a:chExt cx="8051798" cy="3825826"/>
          </a:xfrm>
        </p:grpSpPr>
        <p:grpSp>
          <p:nvGrpSpPr>
            <p:cNvPr id="6" name="iṥḻiďe">
              <a:extLst>
                <a:ext uri="{FF2B5EF4-FFF2-40B4-BE49-F238E27FC236}">
                  <a16:creationId xmlns:a16="http://schemas.microsoft.com/office/drawing/2014/main" xmlns="" id="{78CCFD16-267B-4E24-8A8E-7D90F13CAB5A}"/>
                </a:ext>
              </a:extLst>
            </p:cNvPr>
            <p:cNvGrpSpPr/>
            <p:nvPr/>
          </p:nvGrpSpPr>
          <p:grpSpPr>
            <a:xfrm>
              <a:off x="2070102" y="1516087"/>
              <a:ext cx="3667227" cy="3825826"/>
              <a:chOff x="945391" y="1130300"/>
              <a:chExt cx="2315609" cy="2415754"/>
            </a:xfrm>
          </p:grpSpPr>
          <p:sp>
            <p:nvSpPr>
              <p:cNvPr id="14" name="îṥlîḋê">
                <a:extLst>
                  <a:ext uri="{FF2B5EF4-FFF2-40B4-BE49-F238E27FC236}">
                    <a16:creationId xmlns:a16="http://schemas.microsoft.com/office/drawing/2014/main" xmlns="" id="{32B8423A-627D-44AB-9CB4-27DB4F432947}"/>
                  </a:ext>
                </a:extLst>
              </p:cNvPr>
              <p:cNvSpPr/>
              <p:nvPr/>
            </p:nvSpPr>
            <p:spPr bwMode="auto">
              <a:xfrm>
                <a:off x="945391" y="1130300"/>
                <a:ext cx="2315609" cy="2415754"/>
              </a:xfrm>
              <a:custGeom>
                <a:avLst/>
                <a:gdLst>
                  <a:gd name="T0" fmla="*/ 538 w 1089"/>
                  <a:gd name="T1" fmla="*/ 1138 h 1138"/>
                  <a:gd name="T2" fmla="*/ 466 w 1089"/>
                  <a:gd name="T3" fmla="*/ 1122 h 1138"/>
                  <a:gd name="T4" fmla="*/ 71 w 1089"/>
                  <a:gd name="T5" fmla="*/ 895 h 1138"/>
                  <a:gd name="T6" fmla="*/ 0 w 1089"/>
                  <a:gd name="T7" fmla="*/ 772 h 1138"/>
                  <a:gd name="T8" fmla="*/ 4 w 1089"/>
                  <a:gd name="T9" fmla="*/ 248 h 1138"/>
                  <a:gd name="T10" fmla="*/ 79 w 1089"/>
                  <a:gd name="T11" fmla="*/ 143 h 1138"/>
                  <a:gd name="T12" fmla="*/ 455 w 1089"/>
                  <a:gd name="T13" fmla="*/ 12 h 1138"/>
                  <a:gd name="T14" fmla="*/ 540 w 1089"/>
                  <a:gd name="T15" fmla="*/ 0 h 1138"/>
                  <a:gd name="T16" fmla="*/ 621 w 1089"/>
                  <a:gd name="T17" fmla="*/ 11 h 1138"/>
                  <a:gd name="T18" fmla="*/ 1015 w 1089"/>
                  <a:gd name="T19" fmla="*/ 144 h 1138"/>
                  <a:gd name="T20" fmla="*/ 1088 w 1089"/>
                  <a:gd name="T21" fmla="*/ 247 h 1138"/>
                  <a:gd name="T22" fmla="*/ 1078 w 1089"/>
                  <a:gd name="T23" fmla="*/ 772 h 1138"/>
                  <a:gd name="T24" fmla="*/ 1005 w 1089"/>
                  <a:gd name="T25" fmla="*/ 895 h 1138"/>
                  <a:gd name="T26" fmla="*/ 609 w 1089"/>
                  <a:gd name="T27" fmla="*/ 1122 h 1138"/>
                  <a:gd name="T28" fmla="*/ 538 w 1089"/>
                  <a:gd name="T29" fmla="*/ 1138 h 1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89" h="1138">
                    <a:moveTo>
                      <a:pt x="538" y="1138"/>
                    </a:moveTo>
                    <a:cubicBezTo>
                      <a:pt x="511" y="1138"/>
                      <a:pt x="485" y="1132"/>
                      <a:pt x="466" y="1122"/>
                    </a:cubicBezTo>
                    <a:cubicBezTo>
                      <a:pt x="71" y="895"/>
                      <a:pt x="71" y="895"/>
                      <a:pt x="71" y="895"/>
                    </a:cubicBezTo>
                    <a:cubicBezTo>
                      <a:pt x="32" y="873"/>
                      <a:pt x="0" y="817"/>
                      <a:pt x="0" y="772"/>
                    </a:cubicBezTo>
                    <a:cubicBezTo>
                      <a:pt x="4" y="248"/>
                      <a:pt x="4" y="248"/>
                      <a:pt x="4" y="248"/>
                    </a:cubicBezTo>
                    <a:cubicBezTo>
                      <a:pt x="4" y="205"/>
                      <a:pt x="38" y="157"/>
                      <a:pt x="79" y="143"/>
                    </a:cubicBezTo>
                    <a:cubicBezTo>
                      <a:pt x="455" y="12"/>
                      <a:pt x="455" y="12"/>
                      <a:pt x="455" y="12"/>
                    </a:cubicBezTo>
                    <a:cubicBezTo>
                      <a:pt x="477" y="4"/>
                      <a:pt x="508" y="0"/>
                      <a:pt x="540" y="0"/>
                    </a:cubicBezTo>
                    <a:cubicBezTo>
                      <a:pt x="570" y="0"/>
                      <a:pt x="600" y="4"/>
                      <a:pt x="621" y="11"/>
                    </a:cubicBezTo>
                    <a:cubicBezTo>
                      <a:pt x="1015" y="144"/>
                      <a:pt x="1015" y="144"/>
                      <a:pt x="1015" y="144"/>
                    </a:cubicBezTo>
                    <a:cubicBezTo>
                      <a:pt x="1056" y="157"/>
                      <a:pt x="1089" y="205"/>
                      <a:pt x="1088" y="247"/>
                    </a:cubicBezTo>
                    <a:cubicBezTo>
                      <a:pt x="1078" y="772"/>
                      <a:pt x="1078" y="772"/>
                      <a:pt x="1078" y="772"/>
                    </a:cubicBezTo>
                    <a:cubicBezTo>
                      <a:pt x="1077" y="816"/>
                      <a:pt x="1044" y="873"/>
                      <a:pt x="1005" y="895"/>
                    </a:cubicBezTo>
                    <a:cubicBezTo>
                      <a:pt x="609" y="1122"/>
                      <a:pt x="609" y="1122"/>
                      <a:pt x="609" y="1122"/>
                    </a:cubicBezTo>
                    <a:cubicBezTo>
                      <a:pt x="591" y="1132"/>
                      <a:pt x="565" y="1138"/>
                      <a:pt x="538" y="1138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" name="işḷíḋe">
                <a:extLst>
                  <a:ext uri="{FF2B5EF4-FFF2-40B4-BE49-F238E27FC236}">
                    <a16:creationId xmlns:a16="http://schemas.microsoft.com/office/drawing/2014/main" xmlns="" id="{6FC5E48E-A448-4356-BA8C-6ADF2964E636}"/>
                  </a:ext>
                </a:extLst>
              </p:cNvPr>
              <p:cNvSpPr/>
              <p:nvPr/>
            </p:nvSpPr>
            <p:spPr bwMode="auto">
              <a:xfrm>
                <a:off x="1096631" y="1289716"/>
                <a:ext cx="2013129" cy="2077508"/>
              </a:xfrm>
              <a:custGeom>
                <a:avLst/>
                <a:gdLst>
                  <a:gd name="T0" fmla="*/ 83 w 947"/>
                  <a:gd name="T1" fmla="*/ 784 h 979"/>
                  <a:gd name="T2" fmla="*/ 0 w 947"/>
                  <a:gd name="T3" fmla="*/ 643 h 979"/>
                  <a:gd name="T4" fmla="*/ 3 w 947"/>
                  <a:gd name="T5" fmla="*/ 243 h 979"/>
                  <a:gd name="T6" fmla="*/ 94 w 947"/>
                  <a:gd name="T7" fmla="*/ 116 h 979"/>
                  <a:gd name="T8" fmla="*/ 378 w 947"/>
                  <a:gd name="T9" fmla="*/ 18 h 979"/>
                  <a:gd name="T10" fmla="*/ 558 w 947"/>
                  <a:gd name="T11" fmla="*/ 17 h 979"/>
                  <a:gd name="T12" fmla="*/ 857 w 947"/>
                  <a:gd name="T13" fmla="*/ 117 h 979"/>
                  <a:gd name="T14" fmla="*/ 946 w 947"/>
                  <a:gd name="T15" fmla="*/ 243 h 979"/>
                  <a:gd name="T16" fmla="*/ 938 w 947"/>
                  <a:gd name="T17" fmla="*/ 642 h 979"/>
                  <a:gd name="T18" fmla="*/ 853 w 947"/>
                  <a:gd name="T19" fmla="*/ 783 h 979"/>
                  <a:gd name="T20" fmla="*/ 550 w 947"/>
                  <a:gd name="T21" fmla="*/ 953 h 979"/>
                  <a:gd name="T22" fmla="*/ 384 w 947"/>
                  <a:gd name="T23" fmla="*/ 953 h 979"/>
                  <a:gd name="T24" fmla="*/ 83 w 947"/>
                  <a:gd name="T25" fmla="*/ 784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47" h="979">
                    <a:moveTo>
                      <a:pt x="83" y="784"/>
                    </a:moveTo>
                    <a:cubicBezTo>
                      <a:pt x="37" y="759"/>
                      <a:pt x="0" y="695"/>
                      <a:pt x="0" y="643"/>
                    </a:cubicBezTo>
                    <a:cubicBezTo>
                      <a:pt x="3" y="243"/>
                      <a:pt x="3" y="243"/>
                      <a:pt x="3" y="243"/>
                    </a:cubicBezTo>
                    <a:cubicBezTo>
                      <a:pt x="4" y="191"/>
                      <a:pt x="44" y="134"/>
                      <a:pt x="94" y="116"/>
                    </a:cubicBezTo>
                    <a:cubicBezTo>
                      <a:pt x="378" y="18"/>
                      <a:pt x="378" y="18"/>
                      <a:pt x="378" y="18"/>
                    </a:cubicBezTo>
                    <a:cubicBezTo>
                      <a:pt x="427" y="1"/>
                      <a:pt x="508" y="0"/>
                      <a:pt x="558" y="17"/>
                    </a:cubicBezTo>
                    <a:cubicBezTo>
                      <a:pt x="857" y="117"/>
                      <a:pt x="857" y="117"/>
                      <a:pt x="857" y="117"/>
                    </a:cubicBezTo>
                    <a:cubicBezTo>
                      <a:pt x="907" y="134"/>
                      <a:pt x="947" y="191"/>
                      <a:pt x="946" y="243"/>
                    </a:cubicBezTo>
                    <a:cubicBezTo>
                      <a:pt x="938" y="642"/>
                      <a:pt x="938" y="642"/>
                      <a:pt x="938" y="642"/>
                    </a:cubicBezTo>
                    <a:cubicBezTo>
                      <a:pt x="937" y="694"/>
                      <a:pt x="899" y="758"/>
                      <a:pt x="853" y="783"/>
                    </a:cubicBezTo>
                    <a:cubicBezTo>
                      <a:pt x="550" y="953"/>
                      <a:pt x="550" y="953"/>
                      <a:pt x="550" y="953"/>
                    </a:cubicBezTo>
                    <a:cubicBezTo>
                      <a:pt x="505" y="979"/>
                      <a:pt x="430" y="979"/>
                      <a:pt x="384" y="953"/>
                    </a:cubicBezTo>
                    <a:lnTo>
                      <a:pt x="83" y="7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" name="îṧlíḓè">
                <a:extLst>
                  <a:ext uri="{FF2B5EF4-FFF2-40B4-BE49-F238E27FC236}">
                    <a16:creationId xmlns:a16="http://schemas.microsoft.com/office/drawing/2014/main" xmlns="" id="{A836E9B2-45B4-4419-B72D-A8458B57E572}"/>
                  </a:ext>
                </a:extLst>
              </p:cNvPr>
              <p:cNvSpPr/>
              <p:nvPr/>
            </p:nvSpPr>
            <p:spPr bwMode="auto">
              <a:xfrm>
                <a:off x="1338820" y="1248840"/>
                <a:ext cx="1528752" cy="458830"/>
              </a:xfrm>
              <a:custGeom>
                <a:avLst/>
                <a:gdLst>
                  <a:gd name="T0" fmla="*/ 716 w 719"/>
                  <a:gd name="T1" fmla="*/ 0 h 216"/>
                  <a:gd name="T2" fmla="*/ 362 w 719"/>
                  <a:gd name="T3" fmla="*/ 0 h 216"/>
                  <a:gd name="T4" fmla="*/ 359 w 719"/>
                  <a:gd name="T5" fmla="*/ 0 h 216"/>
                  <a:gd name="T6" fmla="*/ 359 w 719"/>
                  <a:gd name="T7" fmla="*/ 0 h 216"/>
                  <a:gd name="T8" fmla="*/ 356 w 719"/>
                  <a:gd name="T9" fmla="*/ 0 h 216"/>
                  <a:gd name="T10" fmla="*/ 2 w 719"/>
                  <a:gd name="T11" fmla="*/ 0 h 216"/>
                  <a:gd name="T12" fmla="*/ 0 w 719"/>
                  <a:gd name="T13" fmla="*/ 0 h 216"/>
                  <a:gd name="T14" fmla="*/ 39 w 719"/>
                  <a:gd name="T15" fmla="*/ 9 h 216"/>
                  <a:gd name="T16" fmla="*/ 46 w 719"/>
                  <a:gd name="T17" fmla="*/ 13 h 216"/>
                  <a:gd name="T18" fmla="*/ 49 w 719"/>
                  <a:gd name="T19" fmla="*/ 14 h 216"/>
                  <a:gd name="T20" fmla="*/ 53 w 719"/>
                  <a:gd name="T21" fmla="*/ 17 h 216"/>
                  <a:gd name="T22" fmla="*/ 56 w 719"/>
                  <a:gd name="T23" fmla="*/ 19 h 216"/>
                  <a:gd name="T24" fmla="*/ 59 w 719"/>
                  <a:gd name="T25" fmla="*/ 22 h 216"/>
                  <a:gd name="T26" fmla="*/ 63 w 719"/>
                  <a:gd name="T27" fmla="*/ 25 h 216"/>
                  <a:gd name="T28" fmla="*/ 64 w 719"/>
                  <a:gd name="T29" fmla="*/ 27 h 216"/>
                  <a:gd name="T30" fmla="*/ 70 w 719"/>
                  <a:gd name="T31" fmla="*/ 33 h 216"/>
                  <a:gd name="T32" fmla="*/ 71 w 719"/>
                  <a:gd name="T33" fmla="*/ 34 h 216"/>
                  <a:gd name="T34" fmla="*/ 75 w 719"/>
                  <a:gd name="T35" fmla="*/ 38 h 216"/>
                  <a:gd name="T36" fmla="*/ 76 w 719"/>
                  <a:gd name="T37" fmla="*/ 40 h 216"/>
                  <a:gd name="T38" fmla="*/ 77 w 719"/>
                  <a:gd name="T39" fmla="*/ 41 h 216"/>
                  <a:gd name="T40" fmla="*/ 78 w 719"/>
                  <a:gd name="T41" fmla="*/ 43 h 216"/>
                  <a:gd name="T42" fmla="*/ 81 w 719"/>
                  <a:gd name="T43" fmla="*/ 47 h 216"/>
                  <a:gd name="T44" fmla="*/ 81 w 719"/>
                  <a:gd name="T45" fmla="*/ 48 h 216"/>
                  <a:gd name="T46" fmla="*/ 81 w 719"/>
                  <a:gd name="T47" fmla="*/ 48 h 216"/>
                  <a:gd name="T48" fmla="*/ 81 w 719"/>
                  <a:gd name="T49" fmla="*/ 48 h 216"/>
                  <a:gd name="T50" fmla="*/ 86 w 719"/>
                  <a:gd name="T51" fmla="*/ 59 h 216"/>
                  <a:gd name="T52" fmla="*/ 86 w 719"/>
                  <a:gd name="T53" fmla="*/ 59 h 216"/>
                  <a:gd name="T54" fmla="*/ 96 w 719"/>
                  <a:gd name="T55" fmla="*/ 95 h 216"/>
                  <a:gd name="T56" fmla="*/ 96 w 719"/>
                  <a:gd name="T57" fmla="*/ 98 h 216"/>
                  <a:gd name="T58" fmla="*/ 111 w 719"/>
                  <a:gd name="T59" fmla="*/ 166 h 216"/>
                  <a:gd name="T60" fmla="*/ 192 w 719"/>
                  <a:gd name="T61" fmla="*/ 216 h 216"/>
                  <a:gd name="T62" fmla="*/ 356 w 719"/>
                  <a:gd name="T63" fmla="*/ 216 h 216"/>
                  <a:gd name="T64" fmla="*/ 359 w 719"/>
                  <a:gd name="T65" fmla="*/ 216 h 216"/>
                  <a:gd name="T66" fmla="*/ 359 w 719"/>
                  <a:gd name="T67" fmla="*/ 216 h 216"/>
                  <a:gd name="T68" fmla="*/ 362 w 719"/>
                  <a:gd name="T69" fmla="*/ 216 h 216"/>
                  <a:gd name="T70" fmla="*/ 526 w 719"/>
                  <a:gd name="T71" fmla="*/ 216 h 216"/>
                  <a:gd name="T72" fmla="*/ 607 w 719"/>
                  <a:gd name="T73" fmla="*/ 166 h 216"/>
                  <a:gd name="T74" fmla="*/ 622 w 719"/>
                  <a:gd name="T75" fmla="*/ 98 h 216"/>
                  <a:gd name="T76" fmla="*/ 622 w 719"/>
                  <a:gd name="T77" fmla="*/ 96 h 216"/>
                  <a:gd name="T78" fmla="*/ 632 w 719"/>
                  <a:gd name="T79" fmla="*/ 59 h 216"/>
                  <a:gd name="T80" fmla="*/ 637 w 719"/>
                  <a:gd name="T81" fmla="*/ 48 h 216"/>
                  <a:gd name="T82" fmla="*/ 654 w 719"/>
                  <a:gd name="T83" fmla="*/ 27 h 216"/>
                  <a:gd name="T84" fmla="*/ 656 w 719"/>
                  <a:gd name="T85" fmla="*/ 25 h 216"/>
                  <a:gd name="T86" fmla="*/ 659 w 719"/>
                  <a:gd name="T87" fmla="*/ 22 h 216"/>
                  <a:gd name="T88" fmla="*/ 662 w 719"/>
                  <a:gd name="T89" fmla="*/ 19 h 216"/>
                  <a:gd name="T90" fmla="*/ 665 w 719"/>
                  <a:gd name="T91" fmla="*/ 17 h 216"/>
                  <a:gd name="T92" fmla="*/ 669 w 719"/>
                  <a:gd name="T93" fmla="*/ 14 h 216"/>
                  <a:gd name="T94" fmla="*/ 672 w 719"/>
                  <a:gd name="T95" fmla="*/ 13 h 216"/>
                  <a:gd name="T96" fmla="*/ 679 w 719"/>
                  <a:gd name="T97" fmla="*/ 9 h 216"/>
                  <a:gd name="T98" fmla="*/ 719 w 719"/>
                  <a:gd name="T99" fmla="*/ 0 h 216"/>
                  <a:gd name="T100" fmla="*/ 716 w 719"/>
                  <a:gd name="T101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19" h="216">
                    <a:moveTo>
                      <a:pt x="716" y="0"/>
                    </a:moveTo>
                    <a:cubicBezTo>
                      <a:pt x="362" y="0"/>
                      <a:pt x="362" y="0"/>
                      <a:pt x="362" y="0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356" y="0"/>
                      <a:pt x="356" y="0"/>
                      <a:pt x="35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3" y="0"/>
                      <a:pt x="27" y="4"/>
                      <a:pt x="39" y="9"/>
                    </a:cubicBezTo>
                    <a:cubicBezTo>
                      <a:pt x="42" y="10"/>
                      <a:pt x="44" y="12"/>
                      <a:pt x="46" y="13"/>
                    </a:cubicBezTo>
                    <a:cubicBezTo>
                      <a:pt x="47" y="13"/>
                      <a:pt x="48" y="14"/>
                      <a:pt x="49" y="14"/>
                    </a:cubicBezTo>
                    <a:cubicBezTo>
                      <a:pt x="50" y="15"/>
                      <a:pt x="52" y="16"/>
                      <a:pt x="53" y="17"/>
                    </a:cubicBezTo>
                    <a:cubicBezTo>
                      <a:pt x="54" y="18"/>
                      <a:pt x="55" y="19"/>
                      <a:pt x="56" y="19"/>
                    </a:cubicBezTo>
                    <a:cubicBezTo>
                      <a:pt x="57" y="20"/>
                      <a:pt x="58" y="21"/>
                      <a:pt x="59" y="22"/>
                    </a:cubicBezTo>
                    <a:cubicBezTo>
                      <a:pt x="60" y="23"/>
                      <a:pt x="61" y="24"/>
                      <a:pt x="63" y="25"/>
                    </a:cubicBezTo>
                    <a:cubicBezTo>
                      <a:pt x="63" y="25"/>
                      <a:pt x="64" y="26"/>
                      <a:pt x="64" y="27"/>
                    </a:cubicBezTo>
                    <a:cubicBezTo>
                      <a:pt x="67" y="29"/>
                      <a:pt x="69" y="31"/>
                      <a:pt x="70" y="33"/>
                    </a:cubicBezTo>
                    <a:cubicBezTo>
                      <a:pt x="71" y="33"/>
                      <a:pt x="71" y="34"/>
                      <a:pt x="71" y="34"/>
                    </a:cubicBezTo>
                    <a:cubicBezTo>
                      <a:pt x="72" y="35"/>
                      <a:pt x="73" y="37"/>
                      <a:pt x="75" y="38"/>
                    </a:cubicBezTo>
                    <a:cubicBezTo>
                      <a:pt x="75" y="39"/>
                      <a:pt x="75" y="39"/>
                      <a:pt x="76" y="40"/>
                    </a:cubicBezTo>
                    <a:cubicBezTo>
                      <a:pt x="76" y="40"/>
                      <a:pt x="76" y="40"/>
                      <a:pt x="77" y="41"/>
                    </a:cubicBezTo>
                    <a:cubicBezTo>
                      <a:pt x="77" y="41"/>
                      <a:pt x="77" y="42"/>
                      <a:pt x="78" y="43"/>
                    </a:cubicBezTo>
                    <a:cubicBezTo>
                      <a:pt x="79" y="44"/>
                      <a:pt x="80" y="46"/>
                      <a:pt x="81" y="47"/>
                    </a:cubicBezTo>
                    <a:cubicBezTo>
                      <a:pt x="81" y="47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3" y="52"/>
                      <a:pt x="85" y="55"/>
                      <a:pt x="86" y="59"/>
                    </a:cubicBezTo>
                    <a:cubicBezTo>
                      <a:pt x="86" y="59"/>
                      <a:pt x="86" y="59"/>
                      <a:pt x="86" y="59"/>
                    </a:cubicBezTo>
                    <a:cubicBezTo>
                      <a:pt x="91" y="70"/>
                      <a:pt x="94" y="83"/>
                      <a:pt x="96" y="95"/>
                    </a:cubicBezTo>
                    <a:cubicBezTo>
                      <a:pt x="96" y="96"/>
                      <a:pt x="96" y="97"/>
                      <a:pt x="96" y="98"/>
                    </a:cubicBezTo>
                    <a:cubicBezTo>
                      <a:pt x="99" y="121"/>
                      <a:pt x="101" y="145"/>
                      <a:pt x="111" y="166"/>
                    </a:cubicBezTo>
                    <a:cubicBezTo>
                      <a:pt x="127" y="199"/>
                      <a:pt x="155" y="216"/>
                      <a:pt x="192" y="216"/>
                    </a:cubicBezTo>
                    <a:cubicBezTo>
                      <a:pt x="192" y="216"/>
                      <a:pt x="356" y="216"/>
                      <a:pt x="356" y="216"/>
                    </a:cubicBezTo>
                    <a:cubicBezTo>
                      <a:pt x="356" y="216"/>
                      <a:pt x="357" y="216"/>
                      <a:pt x="359" y="216"/>
                    </a:cubicBezTo>
                    <a:cubicBezTo>
                      <a:pt x="359" y="216"/>
                      <a:pt x="359" y="216"/>
                      <a:pt x="359" y="216"/>
                    </a:cubicBezTo>
                    <a:cubicBezTo>
                      <a:pt x="361" y="216"/>
                      <a:pt x="362" y="216"/>
                      <a:pt x="362" y="216"/>
                    </a:cubicBezTo>
                    <a:cubicBezTo>
                      <a:pt x="362" y="216"/>
                      <a:pt x="526" y="216"/>
                      <a:pt x="526" y="216"/>
                    </a:cubicBezTo>
                    <a:cubicBezTo>
                      <a:pt x="563" y="216"/>
                      <a:pt x="591" y="199"/>
                      <a:pt x="607" y="166"/>
                    </a:cubicBezTo>
                    <a:cubicBezTo>
                      <a:pt x="618" y="145"/>
                      <a:pt x="619" y="121"/>
                      <a:pt x="622" y="98"/>
                    </a:cubicBezTo>
                    <a:cubicBezTo>
                      <a:pt x="622" y="98"/>
                      <a:pt x="622" y="97"/>
                      <a:pt x="622" y="96"/>
                    </a:cubicBezTo>
                    <a:cubicBezTo>
                      <a:pt x="624" y="83"/>
                      <a:pt x="627" y="71"/>
                      <a:pt x="632" y="59"/>
                    </a:cubicBezTo>
                    <a:cubicBezTo>
                      <a:pt x="633" y="55"/>
                      <a:pt x="635" y="51"/>
                      <a:pt x="637" y="48"/>
                    </a:cubicBezTo>
                    <a:cubicBezTo>
                      <a:pt x="642" y="40"/>
                      <a:pt x="647" y="33"/>
                      <a:pt x="654" y="27"/>
                    </a:cubicBezTo>
                    <a:cubicBezTo>
                      <a:pt x="654" y="26"/>
                      <a:pt x="655" y="25"/>
                      <a:pt x="656" y="25"/>
                    </a:cubicBezTo>
                    <a:cubicBezTo>
                      <a:pt x="657" y="24"/>
                      <a:pt x="658" y="23"/>
                      <a:pt x="659" y="22"/>
                    </a:cubicBezTo>
                    <a:cubicBezTo>
                      <a:pt x="660" y="21"/>
                      <a:pt x="661" y="20"/>
                      <a:pt x="662" y="19"/>
                    </a:cubicBezTo>
                    <a:cubicBezTo>
                      <a:pt x="663" y="19"/>
                      <a:pt x="664" y="18"/>
                      <a:pt x="665" y="17"/>
                    </a:cubicBezTo>
                    <a:cubicBezTo>
                      <a:pt x="667" y="16"/>
                      <a:pt x="668" y="15"/>
                      <a:pt x="669" y="14"/>
                    </a:cubicBezTo>
                    <a:cubicBezTo>
                      <a:pt x="670" y="14"/>
                      <a:pt x="671" y="13"/>
                      <a:pt x="672" y="13"/>
                    </a:cubicBezTo>
                    <a:cubicBezTo>
                      <a:pt x="674" y="12"/>
                      <a:pt x="676" y="10"/>
                      <a:pt x="679" y="9"/>
                    </a:cubicBezTo>
                    <a:cubicBezTo>
                      <a:pt x="691" y="4"/>
                      <a:pt x="705" y="0"/>
                      <a:pt x="719" y="0"/>
                    </a:cubicBezTo>
                    <a:cubicBezTo>
                      <a:pt x="718" y="0"/>
                      <a:pt x="717" y="0"/>
                      <a:pt x="716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anchor="ctr" anchorCtr="1" compatLnSpc="1">
                <a:normAutofit/>
              </a:bodyPr>
              <a:lstStyle/>
              <a:p>
                <a:pPr algn="ctr"/>
                <a:r>
                  <a:rPr lang="en-US" altLang="zh-CN" sz="1600" b="1" i="1" dirty="0">
                    <a:solidFill>
                      <a:schemeClr val="bg1"/>
                    </a:solidFill>
                  </a:rPr>
                  <a:t>3,000K</a:t>
                </a:r>
                <a:endParaRPr lang="zh-CN" altLang="en-US" sz="1600" b="1" i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7" name="iṩ1ïḋê">
                <a:extLst>
                  <a:ext uri="{FF2B5EF4-FFF2-40B4-BE49-F238E27FC236}">
                    <a16:creationId xmlns:a16="http://schemas.microsoft.com/office/drawing/2014/main" xmlns="" id="{CA54D2F1-CCC9-4BD6-BF6A-D1D31C8C3DF2}"/>
                  </a:ext>
                </a:extLst>
              </p:cNvPr>
              <p:cNvGrpSpPr/>
              <p:nvPr/>
            </p:nvGrpSpPr>
            <p:grpSpPr>
              <a:xfrm>
                <a:off x="1323975" y="1860256"/>
                <a:ext cx="1558441" cy="1259366"/>
                <a:chOff x="1163789" y="2274621"/>
                <a:chExt cx="1436954" cy="1143954"/>
              </a:xfrm>
            </p:grpSpPr>
            <p:sp>
              <p:nvSpPr>
                <p:cNvPr id="18" name="î$ḷïďe">
                  <a:extLst>
                    <a:ext uri="{FF2B5EF4-FFF2-40B4-BE49-F238E27FC236}">
                      <a16:creationId xmlns:a16="http://schemas.microsoft.com/office/drawing/2014/main" xmlns="" id="{99195FD2-1CEE-47A7-A0B1-CCE629DE9632}"/>
                    </a:ext>
                  </a:extLst>
                </p:cNvPr>
                <p:cNvSpPr/>
                <p:nvPr/>
              </p:nvSpPr>
              <p:spPr bwMode="auto">
                <a:xfrm>
                  <a:off x="1163789" y="2716427"/>
                  <a:ext cx="1436954" cy="702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19" name="ïṥļîďé">
                  <a:extLst>
                    <a:ext uri="{FF2B5EF4-FFF2-40B4-BE49-F238E27FC236}">
                      <a16:creationId xmlns:a16="http://schemas.microsoft.com/office/drawing/2014/main" xmlns="" id="{8A55131E-7D44-4AF0-A3C1-29985BBF84DF}"/>
                    </a:ext>
                  </a:extLst>
                </p:cNvPr>
                <p:cNvSpPr txBox="1"/>
                <p:nvPr/>
              </p:nvSpPr>
              <p:spPr bwMode="auto">
                <a:xfrm>
                  <a:off x="1163789" y="2274621"/>
                  <a:ext cx="1436954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1600" b="1" dirty="0"/>
                    <a:t>Text here</a:t>
                  </a:r>
                </a:p>
              </p:txBody>
            </p:sp>
          </p:grpSp>
        </p:grpSp>
        <p:grpSp>
          <p:nvGrpSpPr>
            <p:cNvPr id="7" name="isḷïďe">
              <a:extLst>
                <a:ext uri="{FF2B5EF4-FFF2-40B4-BE49-F238E27FC236}">
                  <a16:creationId xmlns:a16="http://schemas.microsoft.com/office/drawing/2014/main" xmlns="" id="{1DB9B51F-3B33-4BE7-AB5D-6A18D902E5B6}"/>
                </a:ext>
              </a:extLst>
            </p:cNvPr>
            <p:cNvGrpSpPr/>
            <p:nvPr/>
          </p:nvGrpSpPr>
          <p:grpSpPr>
            <a:xfrm>
              <a:off x="6454673" y="1516087"/>
              <a:ext cx="3667227" cy="3825826"/>
              <a:chOff x="945391" y="1130300"/>
              <a:chExt cx="2315609" cy="2415754"/>
            </a:xfrm>
          </p:grpSpPr>
          <p:sp>
            <p:nvSpPr>
              <p:cNvPr id="8" name="íş1iḓè">
                <a:extLst>
                  <a:ext uri="{FF2B5EF4-FFF2-40B4-BE49-F238E27FC236}">
                    <a16:creationId xmlns:a16="http://schemas.microsoft.com/office/drawing/2014/main" xmlns="" id="{7C4A79DC-5138-492D-80BC-6058AE66B459}"/>
                  </a:ext>
                </a:extLst>
              </p:cNvPr>
              <p:cNvSpPr/>
              <p:nvPr/>
            </p:nvSpPr>
            <p:spPr bwMode="auto">
              <a:xfrm>
                <a:off x="945391" y="1130300"/>
                <a:ext cx="2315609" cy="2415754"/>
              </a:xfrm>
              <a:custGeom>
                <a:avLst/>
                <a:gdLst>
                  <a:gd name="T0" fmla="*/ 538 w 1089"/>
                  <a:gd name="T1" fmla="*/ 1138 h 1138"/>
                  <a:gd name="T2" fmla="*/ 466 w 1089"/>
                  <a:gd name="T3" fmla="*/ 1122 h 1138"/>
                  <a:gd name="T4" fmla="*/ 71 w 1089"/>
                  <a:gd name="T5" fmla="*/ 895 h 1138"/>
                  <a:gd name="T6" fmla="*/ 0 w 1089"/>
                  <a:gd name="T7" fmla="*/ 772 h 1138"/>
                  <a:gd name="T8" fmla="*/ 4 w 1089"/>
                  <a:gd name="T9" fmla="*/ 248 h 1138"/>
                  <a:gd name="T10" fmla="*/ 79 w 1089"/>
                  <a:gd name="T11" fmla="*/ 143 h 1138"/>
                  <a:gd name="T12" fmla="*/ 455 w 1089"/>
                  <a:gd name="T13" fmla="*/ 12 h 1138"/>
                  <a:gd name="T14" fmla="*/ 540 w 1089"/>
                  <a:gd name="T15" fmla="*/ 0 h 1138"/>
                  <a:gd name="T16" fmla="*/ 621 w 1089"/>
                  <a:gd name="T17" fmla="*/ 11 h 1138"/>
                  <a:gd name="T18" fmla="*/ 1015 w 1089"/>
                  <a:gd name="T19" fmla="*/ 144 h 1138"/>
                  <a:gd name="T20" fmla="*/ 1088 w 1089"/>
                  <a:gd name="T21" fmla="*/ 247 h 1138"/>
                  <a:gd name="T22" fmla="*/ 1078 w 1089"/>
                  <a:gd name="T23" fmla="*/ 772 h 1138"/>
                  <a:gd name="T24" fmla="*/ 1005 w 1089"/>
                  <a:gd name="T25" fmla="*/ 895 h 1138"/>
                  <a:gd name="T26" fmla="*/ 609 w 1089"/>
                  <a:gd name="T27" fmla="*/ 1122 h 1138"/>
                  <a:gd name="T28" fmla="*/ 538 w 1089"/>
                  <a:gd name="T29" fmla="*/ 1138 h 1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89" h="1138">
                    <a:moveTo>
                      <a:pt x="538" y="1138"/>
                    </a:moveTo>
                    <a:cubicBezTo>
                      <a:pt x="511" y="1138"/>
                      <a:pt x="485" y="1132"/>
                      <a:pt x="466" y="1122"/>
                    </a:cubicBezTo>
                    <a:cubicBezTo>
                      <a:pt x="71" y="895"/>
                      <a:pt x="71" y="895"/>
                      <a:pt x="71" y="895"/>
                    </a:cubicBezTo>
                    <a:cubicBezTo>
                      <a:pt x="32" y="873"/>
                      <a:pt x="0" y="817"/>
                      <a:pt x="0" y="772"/>
                    </a:cubicBezTo>
                    <a:cubicBezTo>
                      <a:pt x="4" y="248"/>
                      <a:pt x="4" y="248"/>
                      <a:pt x="4" y="248"/>
                    </a:cubicBezTo>
                    <a:cubicBezTo>
                      <a:pt x="4" y="205"/>
                      <a:pt x="38" y="157"/>
                      <a:pt x="79" y="143"/>
                    </a:cubicBezTo>
                    <a:cubicBezTo>
                      <a:pt x="455" y="12"/>
                      <a:pt x="455" y="12"/>
                      <a:pt x="455" y="12"/>
                    </a:cubicBezTo>
                    <a:cubicBezTo>
                      <a:pt x="477" y="4"/>
                      <a:pt x="508" y="0"/>
                      <a:pt x="540" y="0"/>
                    </a:cubicBezTo>
                    <a:cubicBezTo>
                      <a:pt x="570" y="0"/>
                      <a:pt x="600" y="4"/>
                      <a:pt x="621" y="11"/>
                    </a:cubicBezTo>
                    <a:cubicBezTo>
                      <a:pt x="1015" y="144"/>
                      <a:pt x="1015" y="144"/>
                      <a:pt x="1015" y="144"/>
                    </a:cubicBezTo>
                    <a:cubicBezTo>
                      <a:pt x="1056" y="157"/>
                      <a:pt x="1089" y="205"/>
                      <a:pt x="1088" y="247"/>
                    </a:cubicBezTo>
                    <a:cubicBezTo>
                      <a:pt x="1078" y="772"/>
                      <a:pt x="1078" y="772"/>
                      <a:pt x="1078" y="772"/>
                    </a:cubicBezTo>
                    <a:cubicBezTo>
                      <a:pt x="1077" y="816"/>
                      <a:pt x="1044" y="873"/>
                      <a:pt x="1005" y="895"/>
                    </a:cubicBezTo>
                    <a:cubicBezTo>
                      <a:pt x="609" y="1122"/>
                      <a:pt x="609" y="1122"/>
                      <a:pt x="609" y="1122"/>
                    </a:cubicBezTo>
                    <a:cubicBezTo>
                      <a:pt x="591" y="1132"/>
                      <a:pt x="565" y="1138"/>
                      <a:pt x="538" y="113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" name="işľíḑê">
                <a:extLst>
                  <a:ext uri="{FF2B5EF4-FFF2-40B4-BE49-F238E27FC236}">
                    <a16:creationId xmlns:a16="http://schemas.microsoft.com/office/drawing/2014/main" xmlns="" id="{62032485-4C7A-4174-B827-F5F58DA1014E}"/>
                  </a:ext>
                </a:extLst>
              </p:cNvPr>
              <p:cNvSpPr/>
              <p:nvPr/>
            </p:nvSpPr>
            <p:spPr bwMode="auto">
              <a:xfrm>
                <a:off x="1096631" y="1289716"/>
                <a:ext cx="2013129" cy="2077508"/>
              </a:xfrm>
              <a:custGeom>
                <a:avLst/>
                <a:gdLst>
                  <a:gd name="T0" fmla="*/ 83 w 947"/>
                  <a:gd name="T1" fmla="*/ 784 h 979"/>
                  <a:gd name="T2" fmla="*/ 0 w 947"/>
                  <a:gd name="T3" fmla="*/ 643 h 979"/>
                  <a:gd name="T4" fmla="*/ 3 w 947"/>
                  <a:gd name="T5" fmla="*/ 243 h 979"/>
                  <a:gd name="T6" fmla="*/ 94 w 947"/>
                  <a:gd name="T7" fmla="*/ 116 h 979"/>
                  <a:gd name="T8" fmla="*/ 378 w 947"/>
                  <a:gd name="T9" fmla="*/ 18 h 979"/>
                  <a:gd name="T10" fmla="*/ 558 w 947"/>
                  <a:gd name="T11" fmla="*/ 17 h 979"/>
                  <a:gd name="T12" fmla="*/ 857 w 947"/>
                  <a:gd name="T13" fmla="*/ 117 h 979"/>
                  <a:gd name="T14" fmla="*/ 946 w 947"/>
                  <a:gd name="T15" fmla="*/ 243 h 979"/>
                  <a:gd name="T16" fmla="*/ 938 w 947"/>
                  <a:gd name="T17" fmla="*/ 642 h 979"/>
                  <a:gd name="T18" fmla="*/ 853 w 947"/>
                  <a:gd name="T19" fmla="*/ 783 h 979"/>
                  <a:gd name="T20" fmla="*/ 550 w 947"/>
                  <a:gd name="T21" fmla="*/ 953 h 979"/>
                  <a:gd name="T22" fmla="*/ 384 w 947"/>
                  <a:gd name="T23" fmla="*/ 953 h 979"/>
                  <a:gd name="T24" fmla="*/ 83 w 947"/>
                  <a:gd name="T25" fmla="*/ 784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47" h="979">
                    <a:moveTo>
                      <a:pt x="83" y="784"/>
                    </a:moveTo>
                    <a:cubicBezTo>
                      <a:pt x="37" y="759"/>
                      <a:pt x="0" y="695"/>
                      <a:pt x="0" y="643"/>
                    </a:cubicBezTo>
                    <a:cubicBezTo>
                      <a:pt x="3" y="243"/>
                      <a:pt x="3" y="243"/>
                      <a:pt x="3" y="243"/>
                    </a:cubicBezTo>
                    <a:cubicBezTo>
                      <a:pt x="4" y="191"/>
                      <a:pt x="44" y="134"/>
                      <a:pt x="94" y="116"/>
                    </a:cubicBezTo>
                    <a:cubicBezTo>
                      <a:pt x="378" y="18"/>
                      <a:pt x="378" y="18"/>
                      <a:pt x="378" y="18"/>
                    </a:cubicBezTo>
                    <a:cubicBezTo>
                      <a:pt x="427" y="1"/>
                      <a:pt x="508" y="0"/>
                      <a:pt x="558" y="17"/>
                    </a:cubicBezTo>
                    <a:cubicBezTo>
                      <a:pt x="857" y="117"/>
                      <a:pt x="857" y="117"/>
                      <a:pt x="857" y="117"/>
                    </a:cubicBezTo>
                    <a:cubicBezTo>
                      <a:pt x="907" y="134"/>
                      <a:pt x="947" y="191"/>
                      <a:pt x="946" y="243"/>
                    </a:cubicBezTo>
                    <a:cubicBezTo>
                      <a:pt x="938" y="642"/>
                      <a:pt x="938" y="642"/>
                      <a:pt x="938" y="642"/>
                    </a:cubicBezTo>
                    <a:cubicBezTo>
                      <a:pt x="937" y="694"/>
                      <a:pt x="899" y="758"/>
                      <a:pt x="853" y="783"/>
                    </a:cubicBezTo>
                    <a:cubicBezTo>
                      <a:pt x="550" y="953"/>
                      <a:pt x="550" y="953"/>
                      <a:pt x="550" y="953"/>
                    </a:cubicBezTo>
                    <a:cubicBezTo>
                      <a:pt x="505" y="979"/>
                      <a:pt x="430" y="979"/>
                      <a:pt x="384" y="953"/>
                    </a:cubicBezTo>
                    <a:lnTo>
                      <a:pt x="83" y="7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" name="išľídê">
                <a:extLst>
                  <a:ext uri="{FF2B5EF4-FFF2-40B4-BE49-F238E27FC236}">
                    <a16:creationId xmlns:a16="http://schemas.microsoft.com/office/drawing/2014/main" xmlns="" id="{39A2A11E-FE56-43C2-B09A-A2E29F322E96}"/>
                  </a:ext>
                </a:extLst>
              </p:cNvPr>
              <p:cNvSpPr/>
              <p:nvPr/>
            </p:nvSpPr>
            <p:spPr bwMode="auto">
              <a:xfrm>
                <a:off x="1338820" y="1248840"/>
                <a:ext cx="1528752" cy="458830"/>
              </a:xfrm>
              <a:custGeom>
                <a:avLst/>
                <a:gdLst>
                  <a:gd name="T0" fmla="*/ 716 w 719"/>
                  <a:gd name="T1" fmla="*/ 0 h 216"/>
                  <a:gd name="T2" fmla="*/ 362 w 719"/>
                  <a:gd name="T3" fmla="*/ 0 h 216"/>
                  <a:gd name="T4" fmla="*/ 359 w 719"/>
                  <a:gd name="T5" fmla="*/ 0 h 216"/>
                  <a:gd name="T6" fmla="*/ 359 w 719"/>
                  <a:gd name="T7" fmla="*/ 0 h 216"/>
                  <a:gd name="T8" fmla="*/ 356 w 719"/>
                  <a:gd name="T9" fmla="*/ 0 h 216"/>
                  <a:gd name="T10" fmla="*/ 2 w 719"/>
                  <a:gd name="T11" fmla="*/ 0 h 216"/>
                  <a:gd name="T12" fmla="*/ 0 w 719"/>
                  <a:gd name="T13" fmla="*/ 0 h 216"/>
                  <a:gd name="T14" fmla="*/ 39 w 719"/>
                  <a:gd name="T15" fmla="*/ 9 h 216"/>
                  <a:gd name="T16" fmla="*/ 46 w 719"/>
                  <a:gd name="T17" fmla="*/ 13 h 216"/>
                  <a:gd name="T18" fmla="*/ 49 w 719"/>
                  <a:gd name="T19" fmla="*/ 14 h 216"/>
                  <a:gd name="T20" fmla="*/ 53 w 719"/>
                  <a:gd name="T21" fmla="*/ 17 h 216"/>
                  <a:gd name="T22" fmla="*/ 56 w 719"/>
                  <a:gd name="T23" fmla="*/ 19 h 216"/>
                  <a:gd name="T24" fmla="*/ 59 w 719"/>
                  <a:gd name="T25" fmla="*/ 22 h 216"/>
                  <a:gd name="T26" fmla="*/ 63 w 719"/>
                  <a:gd name="T27" fmla="*/ 25 h 216"/>
                  <a:gd name="T28" fmla="*/ 64 w 719"/>
                  <a:gd name="T29" fmla="*/ 27 h 216"/>
                  <a:gd name="T30" fmla="*/ 70 w 719"/>
                  <a:gd name="T31" fmla="*/ 33 h 216"/>
                  <a:gd name="T32" fmla="*/ 71 w 719"/>
                  <a:gd name="T33" fmla="*/ 34 h 216"/>
                  <a:gd name="T34" fmla="*/ 75 w 719"/>
                  <a:gd name="T35" fmla="*/ 38 h 216"/>
                  <a:gd name="T36" fmla="*/ 76 w 719"/>
                  <a:gd name="T37" fmla="*/ 40 h 216"/>
                  <a:gd name="T38" fmla="*/ 77 w 719"/>
                  <a:gd name="T39" fmla="*/ 41 h 216"/>
                  <a:gd name="T40" fmla="*/ 78 w 719"/>
                  <a:gd name="T41" fmla="*/ 43 h 216"/>
                  <a:gd name="T42" fmla="*/ 81 w 719"/>
                  <a:gd name="T43" fmla="*/ 47 h 216"/>
                  <a:gd name="T44" fmla="*/ 81 w 719"/>
                  <a:gd name="T45" fmla="*/ 48 h 216"/>
                  <a:gd name="T46" fmla="*/ 81 w 719"/>
                  <a:gd name="T47" fmla="*/ 48 h 216"/>
                  <a:gd name="T48" fmla="*/ 81 w 719"/>
                  <a:gd name="T49" fmla="*/ 48 h 216"/>
                  <a:gd name="T50" fmla="*/ 86 w 719"/>
                  <a:gd name="T51" fmla="*/ 59 h 216"/>
                  <a:gd name="T52" fmla="*/ 86 w 719"/>
                  <a:gd name="T53" fmla="*/ 59 h 216"/>
                  <a:gd name="T54" fmla="*/ 96 w 719"/>
                  <a:gd name="T55" fmla="*/ 95 h 216"/>
                  <a:gd name="T56" fmla="*/ 96 w 719"/>
                  <a:gd name="T57" fmla="*/ 98 h 216"/>
                  <a:gd name="T58" fmla="*/ 111 w 719"/>
                  <a:gd name="T59" fmla="*/ 166 h 216"/>
                  <a:gd name="T60" fmla="*/ 192 w 719"/>
                  <a:gd name="T61" fmla="*/ 216 h 216"/>
                  <a:gd name="T62" fmla="*/ 356 w 719"/>
                  <a:gd name="T63" fmla="*/ 216 h 216"/>
                  <a:gd name="T64" fmla="*/ 359 w 719"/>
                  <a:gd name="T65" fmla="*/ 216 h 216"/>
                  <a:gd name="T66" fmla="*/ 359 w 719"/>
                  <a:gd name="T67" fmla="*/ 216 h 216"/>
                  <a:gd name="T68" fmla="*/ 362 w 719"/>
                  <a:gd name="T69" fmla="*/ 216 h 216"/>
                  <a:gd name="T70" fmla="*/ 526 w 719"/>
                  <a:gd name="T71" fmla="*/ 216 h 216"/>
                  <a:gd name="T72" fmla="*/ 607 w 719"/>
                  <a:gd name="T73" fmla="*/ 166 h 216"/>
                  <a:gd name="T74" fmla="*/ 622 w 719"/>
                  <a:gd name="T75" fmla="*/ 98 h 216"/>
                  <a:gd name="T76" fmla="*/ 622 w 719"/>
                  <a:gd name="T77" fmla="*/ 96 h 216"/>
                  <a:gd name="T78" fmla="*/ 632 w 719"/>
                  <a:gd name="T79" fmla="*/ 59 h 216"/>
                  <a:gd name="T80" fmla="*/ 637 w 719"/>
                  <a:gd name="T81" fmla="*/ 48 h 216"/>
                  <a:gd name="T82" fmla="*/ 654 w 719"/>
                  <a:gd name="T83" fmla="*/ 27 h 216"/>
                  <a:gd name="T84" fmla="*/ 656 w 719"/>
                  <a:gd name="T85" fmla="*/ 25 h 216"/>
                  <a:gd name="T86" fmla="*/ 659 w 719"/>
                  <a:gd name="T87" fmla="*/ 22 h 216"/>
                  <a:gd name="T88" fmla="*/ 662 w 719"/>
                  <a:gd name="T89" fmla="*/ 19 h 216"/>
                  <a:gd name="T90" fmla="*/ 665 w 719"/>
                  <a:gd name="T91" fmla="*/ 17 h 216"/>
                  <a:gd name="T92" fmla="*/ 669 w 719"/>
                  <a:gd name="T93" fmla="*/ 14 h 216"/>
                  <a:gd name="T94" fmla="*/ 672 w 719"/>
                  <a:gd name="T95" fmla="*/ 13 h 216"/>
                  <a:gd name="T96" fmla="*/ 679 w 719"/>
                  <a:gd name="T97" fmla="*/ 9 h 216"/>
                  <a:gd name="T98" fmla="*/ 719 w 719"/>
                  <a:gd name="T99" fmla="*/ 0 h 216"/>
                  <a:gd name="T100" fmla="*/ 716 w 719"/>
                  <a:gd name="T101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19" h="216">
                    <a:moveTo>
                      <a:pt x="716" y="0"/>
                    </a:moveTo>
                    <a:cubicBezTo>
                      <a:pt x="362" y="0"/>
                      <a:pt x="362" y="0"/>
                      <a:pt x="362" y="0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356" y="0"/>
                      <a:pt x="356" y="0"/>
                      <a:pt x="35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3" y="0"/>
                      <a:pt x="27" y="4"/>
                      <a:pt x="39" y="9"/>
                    </a:cubicBezTo>
                    <a:cubicBezTo>
                      <a:pt x="42" y="10"/>
                      <a:pt x="44" y="12"/>
                      <a:pt x="46" y="13"/>
                    </a:cubicBezTo>
                    <a:cubicBezTo>
                      <a:pt x="47" y="13"/>
                      <a:pt x="48" y="14"/>
                      <a:pt x="49" y="14"/>
                    </a:cubicBezTo>
                    <a:cubicBezTo>
                      <a:pt x="50" y="15"/>
                      <a:pt x="52" y="16"/>
                      <a:pt x="53" y="17"/>
                    </a:cubicBezTo>
                    <a:cubicBezTo>
                      <a:pt x="54" y="18"/>
                      <a:pt x="55" y="19"/>
                      <a:pt x="56" y="19"/>
                    </a:cubicBezTo>
                    <a:cubicBezTo>
                      <a:pt x="57" y="20"/>
                      <a:pt x="58" y="21"/>
                      <a:pt x="59" y="22"/>
                    </a:cubicBezTo>
                    <a:cubicBezTo>
                      <a:pt x="60" y="23"/>
                      <a:pt x="61" y="24"/>
                      <a:pt x="63" y="25"/>
                    </a:cubicBezTo>
                    <a:cubicBezTo>
                      <a:pt x="63" y="25"/>
                      <a:pt x="64" y="26"/>
                      <a:pt x="64" y="27"/>
                    </a:cubicBezTo>
                    <a:cubicBezTo>
                      <a:pt x="67" y="29"/>
                      <a:pt x="69" y="31"/>
                      <a:pt x="70" y="33"/>
                    </a:cubicBezTo>
                    <a:cubicBezTo>
                      <a:pt x="71" y="33"/>
                      <a:pt x="71" y="34"/>
                      <a:pt x="71" y="34"/>
                    </a:cubicBezTo>
                    <a:cubicBezTo>
                      <a:pt x="72" y="35"/>
                      <a:pt x="73" y="37"/>
                      <a:pt x="75" y="38"/>
                    </a:cubicBezTo>
                    <a:cubicBezTo>
                      <a:pt x="75" y="39"/>
                      <a:pt x="75" y="39"/>
                      <a:pt x="76" y="40"/>
                    </a:cubicBezTo>
                    <a:cubicBezTo>
                      <a:pt x="76" y="40"/>
                      <a:pt x="76" y="40"/>
                      <a:pt x="77" y="41"/>
                    </a:cubicBezTo>
                    <a:cubicBezTo>
                      <a:pt x="77" y="41"/>
                      <a:pt x="77" y="42"/>
                      <a:pt x="78" y="43"/>
                    </a:cubicBezTo>
                    <a:cubicBezTo>
                      <a:pt x="79" y="44"/>
                      <a:pt x="80" y="46"/>
                      <a:pt x="81" y="47"/>
                    </a:cubicBezTo>
                    <a:cubicBezTo>
                      <a:pt x="81" y="47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3" y="52"/>
                      <a:pt x="85" y="55"/>
                      <a:pt x="86" y="59"/>
                    </a:cubicBezTo>
                    <a:cubicBezTo>
                      <a:pt x="86" y="59"/>
                      <a:pt x="86" y="59"/>
                      <a:pt x="86" y="59"/>
                    </a:cubicBezTo>
                    <a:cubicBezTo>
                      <a:pt x="91" y="70"/>
                      <a:pt x="94" y="83"/>
                      <a:pt x="96" y="95"/>
                    </a:cubicBezTo>
                    <a:cubicBezTo>
                      <a:pt x="96" y="96"/>
                      <a:pt x="96" y="97"/>
                      <a:pt x="96" y="98"/>
                    </a:cubicBezTo>
                    <a:cubicBezTo>
                      <a:pt x="99" y="121"/>
                      <a:pt x="101" y="145"/>
                      <a:pt x="111" y="166"/>
                    </a:cubicBezTo>
                    <a:cubicBezTo>
                      <a:pt x="127" y="199"/>
                      <a:pt x="155" y="216"/>
                      <a:pt x="192" y="216"/>
                    </a:cubicBezTo>
                    <a:cubicBezTo>
                      <a:pt x="192" y="216"/>
                      <a:pt x="356" y="216"/>
                      <a:pt x="356" y="216"/>
                    </a:cubicBezTo>
                    <a:cubicBezTo>
                      <a:pt x="356" y="216"/>
                      <a:pt x="357" y="216"/>
                      <a:pt x="359" y="216"/>
                    </a:cubicBezTo>
                    <a:cubicBezTo>
                      <a:pt x="359" y="216"/>
                      <a:pt x="359" y="216"/>
                      <a:pt x="359" y="216"/>
                    </a:cubicBezTo>
                    <a:cubicBezTo>
                      <a:pt x="361" y="216"/>
                      <a:pt x="362" y="216"/>
                      <a:pt x="362" y="216"/>
                    </a:cubicBezTo>
                    <a:cubicBezTo>
                      <a:pt x="362" y="216"/>
                      <a:pt x="526" y="216"/>
                      <a:pt x="526" y="216"/>
                    </a:cubicBezTo>
                    <a:cubicBezTo>
                      <a:pt x="563" y="216"/>
                      <a:pt x="591" y="199"/>
                      <a:pt x="607" y="166"/>
                    </a:cubicBezTo>
                    <a:cubicBezTo>
                      <a:pt x="618" y="145"/>
                      <a:pt x="619" y="121"/>
                      <a:pt x="622" y="98"/>
                    </a:cubicBezTo>
                    <a:cubicBezTo>
                      <a:pt x="622" y="98"/>
                      <a:pt x="622" y="97"/>
                      <a:pt x="622" y="96"/>
                    </a:cubicBezTo>
                    <a:cubicBezTo>
                      <a:pt x="624" y="83"/>
                      <a:pt x="627" y="71"/>
                      <a:pt x="632" y="59"/>
                    </a:cubicBezTo>
                    <a:cubicBezTo>
                      <a:pt x="633" y="55"/>
                      <a:pt x="635" y="51"/>
                      <a:pt x="637" y="48"/>
                    </a:cubicBezTo>
                    <a:cubicBezTo>
                      <a:pt x="642" y="40"/>
                      <a:pt x="647" y="33"/>
                      <a:pt x="654" y="27"/>
                    </a:cubicBezTo>
                    <a:cubicBezTo>
                      <a:pt x="654" y="26"/>
                      <a:pt x="655" y="25"/>
                      <a:pt x="656" y="25"/>
                    </a:cubicBezTo>
                    <a:cubicBezTo>
                      <a:pt x="657" y="24"/>
                      <a:pt x="658" y="23"/>
                      <a:pt x="659" y="22"/>
                    </a:cubicBezTo>
                    <a:cubicBezTo>
                      <a:pt x="660" y="21"/>
                      <a:pt x="661" y="20"/>
                      <a:pt x="662" y="19"/>
                    </a:cubicBezTo>
                    <a:cubicBezTo>
                      <a:pt x="663" y="19"/>
                      <a:pt x="664" y="18"/>
                      <a:pt x="665" y="17"/>
                    </a:cubicBezTo>
                    <a:cubicBezTo>
                      <a:pt x="667" y="16"/>
                      <a:pt x="668" y="15"/>
                      <a:pt x="669" y="14"/>
                    </a:cubicBezTo>
                    <a:cubicBezTo>
                      <a:pt x="670" y="14"/>
                      <a:pt x="671" y="13"/>
                      <a:pt x="672" y="13"/>
                    </a:cubicBezTo>
                    <a:cubicBezTo>
                      <a:pt x="674" y="12"/>
                      <a:pt x="676" y="10"/>
                      <a:pt x="679" y="9"/>
                    </a:cubicBezTo>
                    <a:cubicBezTo>
                      <a:pt x="691" y="4"/>
                      <a:pt x="705" y="0"/>
                      <a:pt x="719" y="0"/>
                    </a:cubicBezTo>
                    <a:cubicBezTo>
                      <a:pt x="718" y="0"/>
                      <a:pt x="717" y="0"/>
                      <a:pt x="71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anchor="ctr" anchorCtr="1" compatLnSpc="1">
                <a:normAutofit/>
              </a:bodyPr>
              <a:lstStyle/>
              <a:p>
                <a:pPr algn="ctr"/>
                <a:r>
                  <a:rPr lang="en-US" altLang="zh-CN" sz="1600" b="1" i="1" dirty="0">
                    <a:solidFill>
                      <a:schemeClr val="bg1"/>
                    </a:solidFill>
                  </a:rPr>
                  <a:t>4,000K</a:t>
                </a:r>
                <a:endParaRPr lang="zh-CN" altLang="en-US" sz="1600" b="1" i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1" name="ïṡľîḓé">
                <a:extLst>
                  <a:ext uri="{FF2B5EF4-FFF2-40B4-BE49-F238E27FC236}">
                    <a16:creationId xmlns:a16="http://schemas.microsoft.com/office/drawing/2014/main" xmlns="" id="{3BA5000C-480B-4FFE-8EF3-002D44C2DD1A}"/>
                  </a:ext>
                </a:extLst>
              </p:cNvPr>
              <p:cNvGrpSpPr/>
              <p:nvPr/>
            </p:nvGrpSpPr>
            <p:grpSpPr>
              <a:xfrm>
                <a:off x="1323975" y="1860256"/>
                <a:ext cx="1558441" cy="1259366"/>
                <a:chOff x="1163789" y="2274621"/>
                <a:chExt cx="1436954" cy="1143954"/>
              </a:xfrm>
            </p:grpSpPr>
            <p:sp>
              <p:nvSpPr>
                <p:cNvPr id="12" name="ï$lïḍé">
                  <a:extLst>
                    <a:ext uri="{FF2B5EF4-FFF2-40B4-BE49-F238E27FC236}">
                      <a16:creationId xmlns:a16="http://schemas.microsoft.com/office/drawing/2014/main" xmlns="" id="{57B1EE45-7DC2-4E0F-B9E7-614201F36449}"/>
                    </a:ext>
                  </a:extLst>
                </p:cNvPr>
                <p:cNvSpPr/>
                <p:nvPr/>
              </p:nvSpPr>
              <p:spPr bwMode="auto">
                <a:xfrm>
                  <a:off x="1163789" y="2716427"/>
                  <a:ext cx="1436954" cy="702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13" name="íŝļiḓé">
                  <a:extLst>
                    <a:ext uri="{FF2B5EF4-FFF2-40B4-BE49-F238E27FC236}">
                      <a16:creationId xmlns:a16="http://schemas.microsoft.com/office/drawing/2014/main" xmlns="" id="{00E763B5-6473-4873-8133-4459A39FE2B0}"/>
                    </a:ext>
                  </a:extLst>
                </p:cNvPr>
                <p:cNvSpPr txBox="1"/>
                <p:nvPr/>
              </p:nvSpPr>
              <p:spPr bwMode="auto">
                <a:xfrm>
                  <a:off x="1163789" y="2274621"/>
                  <a:ext cx="1436954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1600" b="1" dirty="0"/>
                    <a:t>Text here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603447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B5B832F-4E13-42A6-9FFD-01DA5A20FD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C93F758-6A95-4B68-A6F3-A93B26121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C8AE80A-7FF2-4FA4-A114-6D4709E08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473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5A2BC66-61B5-4CA6-9056-3E97D03617A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829" y="1169923"/>
            <a:ext cx="10865363" cy="5006265"/>
            <a:chOff x="670829" y="1169923"/>
            <a:chExt cx="10865363" cy="5006265"/>
          </a:xfrm>
        </p:grpSpPr>
        <p:sp>
          <p:nvSpPr>
            <p:cNvPr id="6" name="ïṣḷiḋê">
              <a:extLst>
                <a:ext uri="{FF2B5EF4-FFF2-40B4-BE49-F238E27FC236}">
                  <a16:creationId xmlns:a16="http://schemas.microsoft.com/office/drawing/2014/main" xmlns="" id="{42EEA347-2F50-4227-AB5E-8551AAB53F8D}"/>
                </a:ext>
              </a:extLst>
            </p:cNvPr>
            <p:cNvSpPr/>
            <p:nvPr/>
          </p:nvSpPr>
          <p:spPr>
            <a:xfrm>
              <a:off x="6022217" y="3276600"/>
              <a:ext cx="152400" cy="1524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grpSp>
          <p:nvGrpSpPr>
            <p:cNvPr id="7" name="ísḻïḍe">
              <a:extLst>
                <a:ext uri="{FF2B5EF4-FFF2-40B4-BE49-F238E27FC236}">
                  <a16:creationId xmlns:a16="http://schemas.microsoft.com/office/drawing/2014/main" xmlns="" id="{D8590DFA-B887-4319-B272-9B6F73B6754D}"/>
                </a:ext>
              </a:extLst>
            </p:cNvPr>
            <p:cNvGrpSpPr/>
            <p:nvPr/>
          </p:nvGrpSpPr>
          <p:grpSpPr>
            <a:xfrm>
              <a:off x="4359424" y="3681028"/>
              <a:ext cx="2988950" cy="2495160"/>
              <a:chOff x="4359424" y="3681028"/>
              <a:chExt cx="2988950" cy="2495160"/>
            </a:xfrm>
          </p:grpSpPr>
          <p:sp>
            <p:nvSpPr>
              <p:cNvPr id="58" name="íSlïde">
                <a:extLst>
                  <a:ext uri="{FF2B5EF4-FFF2-40B4-BE49-F238E27FC236}">
                    <a16:creationId xmlns:a16="http://schemas.microsoft.com/office/drawing/2014/main" xmlns="" id="{495411F0-56EB-468D-B8D8-586A6DF3081E}"/>
                  </a:ext>
                </a:extLst>
              </p:cNvPr>
              <p:cNvSpPr/>
              <p:nvPr/>
            </p:nvSpPr>
            <p:spPr bwMode="auto">
              <a:xfrm>
                <a:off x="4853214" y="3681028"/>
                <a:ext cx="2495160" cy="2495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59" name="iṩ1ïďê">
                <a:extLst>
                  <a:ext uri="{FF2B5EF4-FFF2-40B4-BE49-F238E27FC236}">
                    <a16:creationId xmlns:a16="http://schemas.microsoft.com/office/drawing/2014/main" xmlns="" id="{3910A6EB-18DE-4D48-93E1-4A746AB7B309}"/>
                  </a:ext>
                </a:extLst>
              </p:cNvPr>
              <p:cNvGrpSpPr/>
              <p:nvPr/>
            </p:nvGrpSpPr>
            <p:grpSpPr>
              <a:xfrm>
                <a:off x="4359424" y="3692215"/>
                <a:ext cx="2976945" cy="2306214"/>
                <a:chOff x="4359424" y="3692215"/>
                <a:chExt cx="2976945" cy="2306214"/>
              </a:xfrm>
              <a:solidFill>
                <a:schemeClr val="tx2">
                  <a:lumMod val="60000"/>
                  <a:lumOff val="40000"/>
                </a:schemeClr>
              </a:solidFill>
            </p:grpSpPr>
            <p:sp>
              <p:nvSpPr>
                <p:cNvPr id="60" name="ïşḷîḑé">
                  <a:extLst>
                    <a:ext uri="{FF2B5EF4-FFF2-40B4-BE49-F238E27FC236}">
                      <a16:creationId xmlns:a16="http://schemas.microsoft.com/office/drawing/2014/main" xmlns="" id="{ECCD1263-21F5-44C4-B9B9-607D04191030}"/>
                    </a:ext>
                  </a:extLst>
                </p:cNvPr>
                <p:cNvSpPr/>
                <p:nvPr/>
              </p:nvSpPr>
              <p:spPr bwMode="auto">
                <a:xfrm>
                  <a:off x="5481366" y="5974438"/>
                  <a:ext cx="7634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1" name="îsļïḓê">
                  <a:extLst>
                    <a:ext uri="{FF2B5EF4-FFF2-40B4-BE49-F238E27FC236}">
                      <a16:creationId xmlns:a16="http://schemas.microsoft.com/office/drawing/2014/main" xmlns="" id="{7B6569CD-F6A8-4806-BCF4-BFB174A09852}"/>
                    </a:ext>
                  </a:extLst>
                </p:cNvPr>
                <p:cNvSpPr/>
                <p:nvPr/>
              </p:nvSpPr>
              <p:spPr bwMode="auto">
                <a:xfrm>
                  <a:off x="6891437" y="4030001"/>
                  <a:ext cx="69795" cy="38169"/>
                </a:xfrm>
                <a:custGeom>
                  <a:avLst/>
                  <a:gdLst>
                    <a:gd name="T0" fmla="*/ 1 w 9"/>
                    <a:gd name="T1" fmla="*/ 1 h 5"/>
                    <a:gd name="T2" fmla="*/ 2 w 9"/>
                    <a:gd name="T3" fmla="*/ 4 h 5"/>
                    <a:gd name="T4" fmla="*/ 5 w 9"/>
                    <a:gd name="T5" fmla="*/ 4 h 5"/>
                    <a:gd name="T6" fmla="*/ 7 w 9"/>
                    <a:gd name="T7" fmla="*/ 4 h 5"/>
                    <a:gd name="T8" fmla="*/ 9 w 9"/>
                    <a:gd name="T9" fmla="*/ 5 h 5"/>
                    <a:gd name="T10" fmla="*/ 5 w 9"/>
                    <a:gd name="T11" fmla="*/ 1 h 5"/>
                    <a:gd name="T12" fmla="*/ 2 w 9"/>
                    <a:gd name="T13" fmla="*/ 0 h 5"/>
                    <a:gd name="T14" fmla="*/ 1 w 9"/>
                    <a:gd name="T15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5">
                      <a:moveTo>
                        <a:pt x="1" y="1"/>
                      </a:moveTo>
                      <a:cubicBezTo>
                        <a:pt x="2" y="2"/>
                        <a:pt x="2" y="2"/>
                        <a:pt x="2" y="4"/>
                      </a:cubicBezTo>
                      <a:cubicBezTo>
                        <a:pt x="3" y="5"/>
                        <a:pt x="4" y="4"/>
                        <a:pt x="5" y="4"/>
                      </a:cubicBezTo>
                      <a:cubicBezTo>
                        <a:pt x="5" y="3"/>
                        <a:pt x="5" y="3"/>
                        <a:pt x="7" y="4"/>
                      </a:cubicBezTo>
                      <a:cubicBezTo>
                        <a:pt x="8" y="5"/>
                        <a:pt x="8" y="5"/>
                        <a:pt x="9" y="5"/>
                      </a:cubicBezTo>
                      <a:cubicBezTo>
                        <a:pt x="7" y="4"/>
                        <a:pt x="6" y="2"/>
                        <a:pt x="5" y="1"/>
                      </a:cubicBezTo>
                      <a:cubicBezTo>
                        <a:pt x="4" y="1"/>
                        <a:pt x="3" y="1"/>
                        <a:pt x="2" y="0"/>
                      </a:cubicBezTo>
                      <a:cubicBezTo>
                        <a:pt x="1" y="0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2" name="ïṡliďè">
                  <a:extLst>
                    <a:ext uri="{FF2B5EF4-FFF2-40B4-BE49-F238E27FC236}">
                      <a16:creationId xmlns:a16="http://schemas.microsoft.com/office/drawing/2014/main" xmlns="" id="{6AFFA4AF-C556-43FD-B921-60FD90A157EA}"/>
                    </a:ext>
                  </a:extLst>
                </p:cNvPr>
                <p:cNvSpPr/>
                <p:nvPr/>
              </p:nvSpPr>
              <p:spPr bwMode="auto">
                <a:xfrm>
                  <a:off x="6852177" y="4084529"/>
                  <a:ext cx="39260" cy="45803"/>
                </a:xfrm>
                <a:custGeom>
                  <a:avLst/>
                  <a:gdLst>
                    <a:gd name="T0" fmla="*/ 5 w 5"/>
                    <a:gd name="T1" fmla="*/ 5 h 6"/>
                    <a:gd name="T2" fmla="*/ 0 w 5"/>
                    <a:gd name="T3" fmla="*/ 3 h 6"/>
                    <a:gd name="T4" fmla="*/ 5 w 5"/>
                    <a:gd name="T5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6">
                      <a:moveTo>
                        <a:pt x="5" y="5"/>
                      </a:moveTo>
                      <a:cubicBezTo>
                        <a:pt x="5" y="4"/>
                        <a:pt x="1" y="0"/>
                        <a:pt x="0" y="3"/>
                      </a:cubicBezTo>
                      <a:cubicBezTo>
                        <a:pt x="0" y="4"/>
                        <a:pt x="4" y="6"/>
                        <a:pt x="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3" name="îšḷíḓé">
                  <a:extLst>
                    <a:ext uri="{FF2B5EF4-FFF2-40B4-BE49-F238E27FC236}">
                      <a16:creationId xmlns:a16="http://schemas.microsoft.com/office/drawing/2014/main" xmlns="" id="{372A8489-3562-499A-BC67-778A3A76945A}"/>
                    </a:ext>
                  </a:extLst>
                </p:cNvPr>
                <p:cNvSpPr/>
                <p:nvPr/>
              </p:nvSpPr>
              <p:spPr bwMode="auto">
                <a:xfrm>
                  <a:off x="4907741" y="4681055"/>
                  <a:ext cx="45803" cy="92696"/>
                </a:xfrm>
                <a:custGeom>
                  <a:avLst/>
                  <a:gdLst>
                    <a:gd name="T0" fmla="*/ 2 w 6"/>
                    <a:gd name="T1" fmla="*/ 9 h 12"/>
                    <a:gd name="T2" fmla="*/ 5 w 6"/>
                    <a:gd name="T3" fmla="*/ 11 h 12"/>
                    <a:gd name="T4" fmla="*/ 3 w 6"/>
                    <a:gd name="T5" fmla="*/ 6 h 12"/>
                    <a:gd name="T6" fmla="*/ 1 w 6"/>
                    <a:gd name="T7" fmla="*/ 1 h 12"/>
                    <a:gd name="T8" fmla="*/ 1 w 6"/>
                    <a:gd name="T9" fmla="*/ 0 h 12"/>
                    <a:gd name="T10" fmla="*/ 0 w 6"/>
                    <a:gd name="T11" fmla="*/ 4 h 12"/>
                    <a:gd name="T12" fmla="*/ 1 w 6"/>
                    <a:gd name="T13" fmla="*/ 7 h 12"/>
                    <a:gd name="T14" fmla="*/ 2 w 6"/>
                    <a:gd name="T15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12">
                      <a:moveTo>
                        <a:pt x="2" y="9"/>
                      </a:moveTo>
                      <a:cubicBezTo>
                        <a:pt x="3" y="9"/>
                        <a:pt x="4" y="12"/>
                        <a:pt x="5" y="11"/>
                      </a:cubicBezTo>
                      <a:cubicBezTo>
                        <a:pt x="6" y="9"/>
                        <a:pt x="3" y="7"/>
                        <a:pt x="3" y="6"/>
                      </a:cubicBezTo>
                      <a:cubicBezTo>
                        <a:pt x="2" y="5"/>
                        <a:pt x="3" y="3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1" y="5"/>
                        <a:pt x="1" y="6"/>
                        <a:pt x="1" y="7"/>
                      </a:cubicBezTo>
                      <a:cubicBezTo>
                        <a:pt x="1" y="8"/>
                        <a:pt x="2" y="8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4" name="ïŝľîḓè">
                  <a:extLst>
                    <a:ext uri="{FF2B5EF4-FFF2-40B4-BE49-F238E27FC236}">
                      <a16:creationId xmlns:a16="http://schemas.microsoft.com/office/drawing/2014/main" xmlns="" id="{ED8AFB64-CDEB-42C7-9668-CAE53DB7043F}"/>
                    </a:ext>
                  </a:extLst>
                </p:cNvPr>
                <p:cNvSpPr/>
                <p:nvPr/>
              </p:nvSpPr>
              <p:spPr bwMode="auto">
                <a:xfrm>
                  <a:off x="5294883" y="3990742"/>
                  <a:ext cx="46893" cy="31626"/>
                </a:xfrm>
                <a:custGeom>
                  <a:avLst/>
                  <a:gdLst>
                    <a:gd name="T0" fmla="*/ 1 w 6"/>
                    <a:gd name="T1" fmla="*/ 4 h 4"/>
                    <a:gd name="T2" fmla="*/ 3 w 6"/>
                    <a:gd name="T3" fmla="*/ 3 h 4"/>
                    <a:gd name="T4" fmla="*/ 6 w 6"/>
                    <a:gd name="T5" fmla="*/ 1 h 4"/>
                    <a:gd name="T6" fmla="*/ 5 w 6"/>
                    <a:gd name="T7" fmla="*/ 0 h 4"/>
                    <a:gd name="T8" fmla="*/ 0 w 6"/>
                    <a:gd name="T9" fmla="*/ 4 h 4"/>
                    <a:gd name="T10" fmla="*/ 1 w 6"/>
                    <a:gd name="T11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4">
                      <a:moveTo>
                        <a:pt x="1" y="4"/>
                      </a:moveTo>
                      <a:cubicBezTo>
                        <a:pt x="1" y="4"/>
                        <a:pt x="3" y="3"/>
                        <a:pt x="3" y="3"/>
                      </a:cubicBezTo>
                      <a:cubicBezTo>
                        <a:pt x="4" y="3"/>
                        <a:pt x="6" y="2"/>
                        <a:pt x="6" y="1"/>
                      </a:cubicBezTo>
                      <a:cubicBezTo>
                        <a:pt x="6" y="0"/>
                        <a:pt x="5" y="0"/>
                        <a:pt x="5" y="0"/>
                      </a:cubicBezTo>
                      <a:cubicBezTo>
                        <a:pt x="3" y="1"/>
                        <a:pt x="2" y="3"/>
                        <a:pt x="0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5" name="îsļiḑe">
                  <a:extLst>
                    <a:ext uri="{FF2B5EF4-FFF2-40B4-BE49-F238E27FC236}">
                      <a16:creationId xmlns:a16="http://schemas.microsoft.com/office/drawing/2014/main" xmlns="" id="{E3BF07DD-2122-4D5A-A8C5-23DF4D3BCF16}"/>
                    </a:ext>
                  </a:extLst>
                </p:cNvPr>
                <p:cNvSpPr/>
                <p:nvPr/>
              </p:nvSpPr>
              <p:spPr bwMode="auto">
                <a:xfrm>
                  <a:off x="5357044" y="3920947"/>
                  <a:ext cx="262821" cy="154857"/>
                </a:xfrm>
                <a:custGeom>
                  <a:avLst/>
                  <a:gdLst>
                    <a:gd name="T0" fmla="*/ 0 w 34"/>
                    <a:gd name="T1" fmla="*/ 7 h 20"/>
                    <a:gd name="T2" fmla="*/ 2 w 34"/>
                    <a:gd name="T3" fmla="*/ 6 h 20"/>
                    <a:gd name="T4" fmla="*/ 3 w 34"/>
                    <a:gd name="T5" fmla="*/ 5 h 20"/>
                    <a:gd name="T6" fmla="*/ 4 w 34"/>
                    <a:gd name="T7" fmla="*/ 7 h 20"/>
                    <a:gd name="T8" fmla="*/ 6 w 34"/>
                    <a:gd name="T9" fmla="*/ 7 h 20"/>
                    <a:gd name="T10" fmla="*/ 5 w 34"/>
                    <a:gd name="T11" fmla="*/ 10 h 20"/>
                    <a:gd name="T12" fmla="*/ 4 w 34"/>
                    <a:gd name="T13" fmla="*/ 11 h 20"/>
                    <a:gd name="T14" fmla="*/ 7 w 34"/>
                    <a:gd name="T15" fmla="*/ 11 h 20"/>
                    <a:gd name="T16" fmla="*/ 9 w 34"/>
                    <a:gd name="T17" fmla="*/ 9 h 20"/>
                    <a:gd name="T18" fmla="*/ 11 w 34"/>
                    <a:gd name="T19" fmla="*/ 8 h 20"/>
                    <a:gd name="T20" fmla="*/ 11 w 34"/>
                    <a:gd name="T21" fmla="*/ 10 h 20"/>
                    <a:gd name="T22" fmla="*/ 8 w 34"/>
                    <a:gd name="T23" fmla="*/ 12 h 20"/>
                    <a:gd name="T24" fmla="*/ 5 w 34"/>
                    <a:gd name="T25" fmla="*/ 13 h 20"/>
                    <a:gd name="T26" fmla="*/ 2 w 34"/>
                    <a:gd name="T27" fmla="*/ 14 h 20"/>
                    <a:gd name="T28" fmla="*/ 2 w 34"/>
                    <a:gd name="T29" fmla="*/ 17 h 20"/>
                    <a:gd name="T30" fmla="*/ 4 w 34"/>
                    <a:gd name="T31" fmla="*/ 16 h 20"/>
                    <a:gd name="T32" fmla="*/ 10 w 34"/>
                    <a:gd name="T33" fmla="*/ 16 h 20"/>
                    <a:gd name="T34" fmla="*/ 13 w 34"/>
                    <a:gd name="T35" fmla="*/ 17 h 20"/>
                    <a:gd name="T36" fmla="*/ 15 w 34"/>
                    <a:gd name="T37" fmla="*/ 18 h 20"/>
                    <a:gd name="T38" fmla="*/ 17 w 34"/>
                    <a:gd name="T39" fmla="*/ 18 h 20"/>
                    <a:gd name="T40" fmla="*/ 19 w 34"/>
                    <a:gd name="T41" fmla="*/ 19 h 20"/>
                    <a:gd name="T42" fmla="*/ 22 w 34"/>
                    <a:gd name="T43" fmla="*/ 19 h 20"/>
                    <a:gd name="T44" fmla="*/ 24 w 34"/>
                    <a:gd name="T45" fmla="*/ 18 h 20"/>
                    <a:gd name="T46" fmla="*/ 26 w 34"/>
                    <a:gd name="T47" fmla="*/ 18 h 20"/>
                    <a:gd name="T48" fmla="*/ 26 w 34"/>
                    <a:gd name="T49" fmla="*/ 15 h 20"/>
                    <a:gd name="T50" fmla="*/ 22 w 34"/>
                    <a:gd name="T51" fmla="*/ 13 h 20"/>
                    <a:gd name="T52" fmla="*/ 22 w 34"/>
                    <a:gd name="T53" fmla="*/ 12 h 20"/>
                    <a:gd name="T54" fmla="*/ 26 w 34"/>
                    <a:gd name="T55" fmla="*/ 13 h 20"/>
                    <a:gd name="T56" fmla="*/ 29 w 34"/>
                    <a:gd name="T57" fmla="*/ 13 h 20"/>
                    <a:gd name="T58" fmla="*/ 32 w 34"/>
                    <a:gd name="T59" fmla="*/ 12 h 20"/>
                    <a:gd name="T60" fmla="*/ 34 w 34"/>
                    <a:gd name="T61" fmla="*/ 10 h 20"/>
                    <a:gd name="T62" fmla="*/ 28 w 34"/>
                    <a:gd name="T63" fmla="*/ 9 h 20"/>
                    <a:gd name="T64" fmla="*/ 25 w 34"/>
                    <a:gd name="T65" fmla="*/ 7 h 20"/>
                    <a:gd name="T66" fmla="*/ 22 w 34"/>
                    <a:gd name="T67" fmla="*/ 7 h 20"/>
                    <a:gd name="T68" fmla="*/ 22 w 34"/>
                    <a:gd name="T69" fmla="*/ 3 h 20"/>
                    <a:gd name="T70" fmla="*/ 14 w 34"/>
                    <a:gd name="T71" fmla="*/ 2 h 20"/>
                    <a:gd name="T72" fmla="*/ 8 w 34"/>
                    <a:gd name="T73" fmla="*/ 0 h 20"/>
                    <a:gd name="T74" fmla="*/ 0 w 34"/>
                    <a:gd name="T75" fmla="*/ 7 h 20"/>
                    <a:gd name="T76" fmla="*/ 0 w 34"/>
                    <a:gd name="T77" fmla="*/ 7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4" h="20">
                      <a:moveTo>
                        <a:pt x="0" y="7"/>
                      </a:moveTo>
                      <a:cubicBezTo>
                        <a:pt x="0" y="7"/>
                        <a:pt x="2" y="7"/>
                        <a:pt x="2" y="6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5"/>
                        <a:pt x="2" y="7"/>
                        <a:pt x="4" y="7"/>
                      </a:cubicBezTo>
                      <a:cubicBezTo>
                        <a:pt x="5" y="6"/>
                        <a:pt x="5" y="6"/>
                        <a:pt x="6" y="7"/>
                      </a:cubicBezTo>
                      <a:cubicBezTo>
                        <a:pt x="7" y="7"/>
                        <a:pt x="5" y="9"/>
                        <a:pt x="5" y="10"/>
                      </a:cubicBezTo>
                      <a:cubicBezTo>
                        <a:pt x="4" y="10"/>
                        <a:pt x="3" y="11"/>
                        <a:pt x="4" y="11"/>
                      </a:cubicBezTo>
                      <a:cubicBezTo>
                        <a:pt x="6" y="11"/>
                        <a:pt x="7" y="11"/>
                        <a:pt x="7" y="11"/>
                      </a:cubicBezTo>
                      <a:cubicBezTo>
                        <a:pt x="7" y="11"/>
                        <a:pt x="8" y="9"/>
                        <a:pt x="9" y="9"/>
                      </a:cubicBezTo>
                      <a:cubicBezTo>
                        <a:pt x="9" y="8"/>
                        <a:pt x="10" y="8"/>
                        <a:pt x="11" y="8"/>
                      </a:cubicBezTo>
                      <a:cubicBezTo>
                        <a:pt x="11" y="9"/>
                        <a:pt x="14" y="9"/>
                        <a:pt x="11" y="10"/>
                      </a:cubicBezTo>
                      <a:cubicBezTo>
                        <a:pt x="9" y="11"/>
                        <a:pt x="8" y="11"/>
                        <a:pt x="8" y="12"/>
                      </a:cubicBezTo>
                      <a:cubicBezTo>
                        <a:pt x="7" y="13"/>
                        <a:pt x="7" y="14"/>
                        <a:pt x="5" y="13"/>
                      </a:cubicBezTo>
                      <a:cubicBezTo>
                        <a:pt x="3" y="13"/>
                        <a:pt x="2" y="13"/>
                        <a:pt x="2" y="14"/>
                      </a:cubicBezTo>
                      <a:cubicBezTo>
                        <a:pt x="1" y="15"/>
                        <a:pt x="1" y="17"/>
                        <a:pt x="2" y="17"/>
                      </a:cubicBezTo>
                      <a:cubicBezTo>
                        <a:pt x="3" y="17"/>
                        <a:pt x="3" y="17"/>
                        <a:pt x="4" y="16"/>
                      </a:cubicBezTo>
                      <a:cubicBezTo>
                        <a:pt x="5" y="16"/>
                        <a:pt x="9" y="16"/>
                        <a:pt x="10" y="16"/>
                      </a:cubicBezTo>
                      <a:cubicBezTo>
                        <a:pt x="11" y="16"/>
                        <a:pt x="12" y="17"/>
                        <a:pt x="13" y="17"/>
                      </a:cubicBezTo>
                      <a:cubicBezTo>
                        <a:pt x="13" y="17"/>
                        <a:pt x="14" y="18"/>
                        <a:pt x="15" y="18"/>
                      </a:cubicBezTo>
                      <a:cubicBezTo>
                        <a:pt x="16" y="19"/>
                        <a:pt x="16" y="17"/>
                        <a:pt x="17" y="18"/>
                      </a:cubicBezTo>
                      <a:cubicBezTo>
                        <a:pt x="19" y="19"/>
                        <a:pt x="18" y="19"/>
                        <a:pt x="19" y="19"/>
                      </a:cubicBezTo>
                      <a:cubicBezTo>
                        <a:pt x="20" y="19"/>
                        <a:pt x="22" y="19"/>
                        <a:pt x="22" y="19"/>
                      </a:cubicBezTo>
                      <a:cubicBezTo>
                        <a:pt x="22" y="19"/>
                        <a:pt x="22" y="17"/>
                        <a:pt x="24" y="18"/>
                      </a:cubicBezTo>
                      <a:cubicBezTo>
                        <a:pt x="25" y="18"/>
                        <a:pt x="26" y="20"/>
                        <a:pt x="26" y="18"/>
                      </a:cubicBezTo>
                      <a:cubicBezTo>
                        <a:pt x="26" y="17"/>
                        <a:pt x="27" y="16"/>
                        <a:pt x="26" y="15"/>
                      </a:cubicBezTo>
                      <a:cubicBezTo>
                        <a:pt x="24" y="14"/>
                        <a:pt x="22" y="14"/>
                        <a:pt x="22" y="13"/>
                      </a:cubicBezTo>
                      <a:cubicBezTo>
                        <a:pt x="22" y="13"/>
                        <a:pt x="22" y="12"/>
                        <a:pt x="22" y="12"/>
                      </a:cubicBezTo>
                      <a:cubicBezTo>
                        <a:pt x="23" y="11"/>
                        <a:pt x="25" y="12"/>
                        <a:pt x="26" y="13"/>
                      </a:cubicBezTo>
                      <a:cubicBezTo>
                        <a:pt x="27" y="13"/>
                        <a:pt x="28" y="14"/>
                        <a:pt x="29" y="13"/>
                      </a:cubicBezTo>
                      <a:cubicBezTo>
                        <a:pt x="30" y="13"/>
                        <a:pt x="31" y="12"/>
                        <a:pt x="32" y="12"/>
                      </a:cubicBezTo>
                      <a:cubicBezTo>
                        <a:pt x="32" y="11"/>
                        <a:pt x="34" y="10"/>
                        <a:pt x="34" y="10"/>
                      </a:cubicBezTo>
                      <a:cubicBezTo>
                        <a:pt x="34" y="10"/>
                        <a:pt x="29" y="9"/>
                        <a:pt x="28" y="9"/>
                      </a:cubicBezTo>
                      <a:cubicBezTo>
                        <a:pt x="28" y="8"/>
                        <a:pt x="26" y="7"/>
                        <a:pt x="25" y="7"/>
                      </a:cubicBezTo>
                      <a:cubicBezTo>
                        <a:pt x="25" y="7"/>
                        <a:pt x="23" y="8"/>
                        <a:pt x="22" y="7"/>
                      </a:cubicBezTo>
                      <a:cubicBezTo>
                        <a:pt x="22" y="5"/>
                        <a:pt x="22" y="3"/>
                        <a:pt x="22" y="3"/>
                      </a:cubicBezTo>
                      <a:cubicBezTo>
                        <a:pt x="21" y="3"/>
                        <a:pt x="15" y="3"/>
                        <a:pt x="14" y="2"/>
                      </a:cubicBezTo>
                      <a:cubicBezTo>
                        <a:pt x="13" y="2"/>
                        <a:pt x="10" y="1"/>
                        <a:pt x="8" y="0"/>
                      </a:cubicBezTo>
                      <a:cubicBezTo>
                        <a:pt x="5" y="2"/>
                        <a:pt x="3" y="4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6" name="íśľíḋè">
                  <a:extLst>
                    <a:ext uri="{FF2B5EF4-FFF2-40B4-BE49-F238E27FC236}">
                      <a16:creationId xmlns:a16="http://schemas.microsoft.com/office/drawing/2014/main" xmlns="" id="{9DD4B42B-D050-4B22-9244-E3D6E4987B82}"/>
                    </a:ext>
                  </a:extLst>
                </p:cNvPr>
                <p:cNvSpPr/>
                <p:nvPr/>
              </p:nvSpPr>
              <p:spPr bwMode="auto">
                <a:xfrm>
                  <a:off x="4915375" y="4068170"/>
                  <a:ext cx="1085089" cy="1930259"/>
                </a:xfrm>
                <a:custGeom>
                  <a:avLst/>
                  <a:gdLst>
                    <a:gd name="T0" fmla="*/ 82 w 140"/>
                    <a:gd name="T1" fmla="*/ 249 h 249"/>
                    <a:gd name="T2" fmla="*/ 81 w 140"/>
                    <a:gd name="T3" fmla="*/ 242 h 249"/>
                    <a:gd name="T4" fmla="*/ 86 w 140"/>
                    <a:gd name="T5" fmla="*/ 233 h 249"/>
                    <a:gd name="T6" fmla="*/ 89 w 140"/>
                    <a:gd name="T7" fmla="*/ 227 h 249"/>
                    <a:gd name="T8" fmla="*/ 95 w 140"/>
                    <a:gd name="T9" fmla="*/ 217 h 249"/>
                    <a:gd name="T10" fmla="*/ 109 w 140"/>
                    <a:gd name="T11" fmla="*/ 211 h 249"/>
                    <a:gd name="T12" fmla="*/ 122 w 140"/>
                    <a:gd name="T13" fmla="*/ 197 h 249"/>
                    <a:gd name="T14" fmla="*/ 133 w 140"/>
                    <a:gd name="T15" fmla="*/ 175 h 249"/>
                    <a:gd name="T16" fmla="*/ 127 w 140"/>
                    <a:gd name="T17" fmla="*/ 151 h 249"/>
                    <a:gd name="T18" fmla="*/ 109 w 140"/>
                    <a:gd name="T19" fmla="*/ 150 h 249"/>
                    <a:gd name="T20" fmla="*/ 109 w 140"/>
                    <a:gd name="T21" fmla="*/ 141 h 249"/>
                    <a:gd name="T22" fmla="*/ 90 w 140"/>
                    <a:gd name="T23" fmla="*/ 124 h 249"/>
                    <a:gd name="T24" fmla="*/ 84 w 140"/>
                    <a:gd name="T25" fmla="*/ 119 h 249"/>
                    <a:gd name="T26" fmla="*/ 72 w 140"/>
                    <a:gd name="T27" fmla="*/ 118 h 249"/>
                    <a:gd name="T28" fmla="*/ 65 w 140"/>
                    <a:gd name="T29" fmla="*/ 113 h 249"/>
                    <a:gd name="T30" fmla="*/ 50 w 140"/>
                    <a:gd name="T31" fmla="*/ 119 h 249"/>
                    <a:gd name="T32" fmla="*/ 41 w 140"/>
                    <a:gd name="T33" fmla="*/ 104 h 249"/>
                    <a:gd name="T34" fmla="*/ 36 w 140"/>
                    <a:gd name="T35" fmla="*/ 92 h 249"/>
                    <a:gd name="T36" fmla="*/ 23 w 140"/>
                    <a:gd name="T37" fmla="*/ 98 h 249"/>
                    <a:gd name="T38" fmla="*/ 25 w 140"/>
                    <a:gd name="T39" fmla="*/ 74 h 249"/>
                    <a:gd name="T40" fmla="*/ 40 w 140"/>
                    <a:gd name="T41" fmla="*/ 71 h 249"/>
                    <a:gd name="T42" fmla="*/ 49 w 140"/>
                    <a:gd name="T43" fmla="*/ 78 h 249"/>
                    <a:gd name="T44" fmla="*/ 57 w 140"/>
                    <a:gd name="T45" fmla="*/ 53 h 249"/>
                    <a:gd name="T46" fmla="*/ 65 w 140"/>
                    <a:gd name="T47" fmla="*/ 46 h 249"/>
                    <a:gd name="T48" fmla="*/ 76 w 140"/>
                    <a:gd name="T49" fmla="*/ 37 h 249"/>
                    <a:gd name="T50" fmla="*/ 88 w 140"/>
                    <a:gd name="T51" fmla="*/ 32 h 249"/>
                    <a:gd name="T52" fmla="*/ 80 w 140"/>
                    <a:gd name="T53" fmla="*/ 30 h 249"/>
                    <a:gd name="T54" fmla="*/ 72 w 140"/>
                    <a:gd name="T55" fmla="*/ 26 h 249"/>
                    <a:gd name="T56" fmla="*/ 86 w 140"/>
                    <a:gd name="T57" fmla="*/ 25 h 249"/>
                    <a:gd name="T58" fmla="*/ 91 w 140"/>
                    <a:gd name="T59" fmla="*/ 28 h 249"/>
                    <a:gd name="T60" fmla="*/ 102 w 140"/>
                    <a:gd name="T61" fmla="*/ 30 h 249"/>
                    <a:gd name="T62" fmla="*/ 96 w 140"/>
                    <a:gd name="T63" fmla="*/ 23 h 249"/>
                    <a:gd name="T64" fmla="*/ 88 w 140"/>
                    <a:gd name="T65" fmla="*/ 12 h 249"/>
                    <a:gd name="T66" fmla="*/ 73 w 140"/>
                    <a:gd name="T67" fmla="*/ 6 h 249"/>
                    <a:gd name="T68" fmla="*/ 58 w 140"/>
                    <a:gd name="T69" fmla="*/ 4 h 249"/>
                    <a:gd name="T70" fmla="*/ 56 w 140"/>
                    <a:gd name="T71" fmla="*/ 15 h 249"/>
                    <a:gd name="T72" fmla="*/ 51 w 140"/>
                    <a:gd name="T73" fmla="*/ 21 h 249"/>
                    <a:gd name="T74" fmla="*/ 42 w 140"/>
                    <a:gd name="T75" fmla="*/ 15 h 249"/>
                    <a:gd name="T76" fmla="*/ 2 w 140"/>
                    <a:gd name="T77" fmla="*/ 80 h 249"/>
                    <a:gd name="T78" fmla="*/ 14 w 140"/>
                    <a:gd name="T79" fmla="*/ 101 h 249"/>
                    <a:gd name="T80" fmla="*/ 27 w 140"/>
                    <a:gd name="T81" fmla="*/ 107 h 249"/>
                    <a:gd name="T82" fmla="*/ 40 w 140"/>
                    <a:gd name="T83" fmla="*/ 120 h 249"/>
                    <a:gd name="T84" fmla="*/ 52 w 140"/>
                    <a:gd name="T85" fmla="*/ 123 h 249"/>
                    <a:gd name="T86" fmla="*/ 48 w 140"/>
                    <a:gd name="T87" fmla="*/ 144 h 249"/>
                    <a:gd name="T88" fmla="*/ 58 w 140"/>
                    <a:gd name="T89" fmla="*/ 174 h 249"/>
                    <a:gd name="T90" fmla="*/ 71 w 140"/>
                    <a:gd name="T91" fmla="*/ 198 h 249"/>
                    <a:gd name="T92" fmla="*/ 70 w 140"/>
                    <a:gd name="T93" fmla="*/ 217 h 249"/>
                    <a:gd name="T94" fmla="*/ 70 w 140"/>
                    <a:gd name="T95" fmla="*/ 231 h 249"/>
                    <a:gd name="T96" fmla="*/ 71 w 140"/>
                    <a:gd name="T97" fmla="*/ 241 h 249"/>
                    <a:gd name="T98" fmla="*/ 75 w 140"/>
                    <a:gd name="T99" fmla="*/ 247 h 249"/>
                    <a:gd name="T100" fmla="*/ 54 w 140"/>
                    <a:gd name="T101" fmla="*/ 42 h 249"/>
                    <a:gd name="T102" fmla="*/ 55 w 140"/>
                    <a:gd name="T103" fmla="*/ 38 h 249"/>
                    <a:gd name="T104" fmla="*/ 48 w 140"/>
                    <a:gd name="T105" fmla="*/ 42 h 249"/>
                    <a:gd name="T106" fmla="*/ 39 w 140"/>
                    <a:gd name="T107" fmla="*/ 46 h 249"/>
                    <a:gd name="T108" fmla="*/ 50 w 140"/>
                    <a:gd name="T109" fmla="*/ 34 h 249"/>
                    <a:gd name="T110" fmla="*/ 40 w 140"/>
                    <a:gd name="T111" fmla="*/ 32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40" h="249">
                      <a:moveTo>
                        <a:pt x="77" y="248"/>
                      </a:moveTo>
                      <a:cubicBezTo>
                        <a:pt x="78" y="248"/>
                        <a:pt x="79" y="248"/>
                        <a:pt x="78" y="246"/>
                      </a:cubicBezTo>
                      <a:cubicBezTo>
                        <a:pt x="78" y="245"/>
                        <a:pt x="81" y="246"/>
                        <a:pt x="80" y="247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79" y="248"/>
                        <a:pt x="81" y="249"/>
                        <a:pt x="82" y="249"/>
                      </a:cubicBezTo>
                      <a:cubicBezTo>
                        <a:pt x="83" y="249"/>
                        <a:pt x="86" y="249"/>
                        <a:pt x="86" y="249"/>
                      </a:cubicBezTo>
                      <a:cubicBezTo>
                        <a:pt x="86" y="249"/>
                        <a:pt x="89" y="248"/>
                        <a:pt x="90" y="248"/>
                      </a:cubicBezTo>
                      <a:cubicBezTo>
                        <a:pt x="90" y="248"/>
                        <a:pt x="87" y="248"/>
                        <a:pt x="86" y="248"/>
                      </a:cubicBezTo>
                      <a:cubicBezTo>
                        <a:pt x="84" y="247"/>
                        <a:pt x="82" y="246"/>
                        <a:pt x="81" y="245"/>
                      </a:cubicBezTo>
                      <a:cubicBezTo>
                        <a:pt x="81" y="244"/>
                        <a:pt x="80" y="243"/>
                        <a:pt x="81" y="242"/>
                      </a:cubicBezTo>
                      <a:cubicBezTo>
                        <a:pt x="82" y="242"/>
                        <a:pt x="84" y="240"/>
                        <a:pt x="85" y="240"/>
                      </a:cubicBezTo>
                      <a:cubicBezTo>
                        <a:pt x="85" y="240"/>
                        <a:pt x="86" y="238"/>
                        <a:pt x="85" y="238"/>
                      </a:cubicBezTo>
                      <a:cubicBezTo>
                        <a:pt x="85" y="237"/>
                        <a:pt x="83" y="237"/>
                        <a:pt x="82" y="237"/>
                      </a:cubicBezTo>
                      <a:cubicBezTo>
                        <a:pt x="82" y="237"/>
                        <a:pt x="82" y="236"/>
                        <a:pt x="83" y="235"/>
                      </a:cubicBezTo>
                      <a:cubicBezTo>
                        <a:pt x="85" y="234"/>
                        <a:pt x="85" y="233"/>
                        <a:pt x="86" y="233"/>
                      </a:cubicBezTo>
                      <a:cubicBezTo>
                        <a:pt x="86" y="232"/>
                        <a:pt x="87" y="232"/>
                        <a:pt x="88" y="231"/>
                      </a:cubicBezTo>
                      <a:cubicBezTo>
                        <a:pt x="88" y="230"/>
                        <a:pt x="87" y="230"/>
                        <a:pt x="86" y="230"/>
                      </a:cubicBezTo>
                      <a:cubicBezTo>
                        <a:pt x="85" y="230"/>
                        <a:pt x="85" y="229"/>
                        <a:pt x="84" y="228"/>
                      </a:cubicBezTo>
                      <a:cubicBezTo>
                        <a:pt x="84" y="227"/>
                        <a:pt x="87" y="228"/>
                        <a:pt x="89" y="229"/>
                      </a:cubicBezTo>
                      <a:cubicBezTo>
                        <a:pt x="90" y="229"/>
                        <a:pt x="89" y="228"/>
                        <a:pt x="89" y="227"/>
                      </a:cubicBezTo>
                      <a:cubicBezTo>
                        <a:pt x="89" y="226"/>
                        <a:pt x="89" y="225"/>
                        <a:pt x="90" y="225"/>
                      </a:cubicBezTo>
                      <a:cubicBezTo>
                        <a:pt x="91" y="226"/>
                        <a:pt x="96" y="225"/>
                        <a:pt x="96" y="225"/>
                      </a:cubicBezTo>
                      <a:cubicBezTo>
                        <a:pt x="97" y="225"/>
                        <a:pt x="98" y="223"/>
                        <a:pt x="99" y="222"/>
                      </a:cubicBezTo>
                      <a:cubicBezTo>
                        <a:pt x="99" y="221"/>
                        <a:pt x="100" y="221"/>
                        <a:pt x="99" y="220"/>
                      </a:cubicBezTo>
                      <a:cubicBezTo>
                        <a:pt x="98" y="220"/>
                        <a:pt x="95" y="218"/>
                        <a:pt x="95" y="217"/>
                      </a:cubicBezTo>
                      <a:cubicBezTo>
                        <a:pt x="95" y="217"/>
                        <a:pt x="96" y="214"/>
                        <a:pt x="96" y="213"/>
                      </a:cubicBezTo>
                      <a:cubicBezTo>
                        <a:pt x="96" y="213"/>
                        <a:pt x="96" y="218"/>
                        <a:pt x="99" y="219"/>
                      </a:cubicBezTo>
                      <a:cubicBezTo>
                        <a:pt x="101" y="219"/>
                        <a:pt x="102" y="220"/>
                        <a:pt x="104" y="218"/>
                      </a:cubicBezTo>
                      <a:cubicBezTo>
                        <a:pt x="106" y="216"/>
                        <a:pt x="107" y="215"/>
                        <a:pt x="108" y="214"/>
                      </a:cubicBezTo>
                      <a:cubicBezTo>
                        <a:pt x="108" y="212"/>
                        <a:pt x="108" y="211"/>
                        <a:pt x="109" y="211"/>
                      </a:cubicBezTo>
                      <a:cubicBezTo>
                        <a:pt x="110" y="210"/>
                        <a:pt x="110" y="211"/>
                        <a:pt x="111" y="208"/>
                      </a:cubicBezTo>
                      <a:cubicBezTo>
                        <a:pt x="112" y="206"/>
                        <a:pt x="113" y="208"/>
                        <a:pt x="114" y="206"/>
                      </a:cubicBezTo>
                      <a:cubicBezTo>
                        <a:pt x="115" y="204"/>
                        <a:pt x="112" y="202"/>
                        <a:pt x="114" y="201"/>
                      </a:cubicBezTo>
                      <a:cubicBezTo>
                        <a:pt x="116" y="199"/>
                        <a:pt x="119" y="198"/>
                        <a:pt x="119" y="198"/>
                      </a:cubicBezTo>
                      <a:cubicBezTo>
                        <a:pt x="119" y="198"/>
                        <a:pt x="120" y="197"/>
                        <a:pt x="122" y="197"/>
                      </a:cubicBezTo>
                      <a:cubicBezTo>
                        <a:pt x="124" y="196"/>
                        <a:pt x="126" y="197"/>
                        <a:pt x="127" y="196"/>
                      </a:cubicBezTo>
                      <a:cubicBezTo>
                        <a:pt x="127" y="194"/>
                        <a:pt x="128" y="192"/>
                        <a:pt x="129" y="191"/>
                      </a:cubicBezTo>
                      <a:cubicBezTo>
                        <a:pt x="130" y="190"/>
                        <a:pt x="131" y="188"/>
                        <a:pt x="131" y="187"/>
                      </a:cubicBezTo>
                      <a:cubicBezTo>
                        <a:pt x="130" y="186"/>
                        <a:pt x="132" y="182"/>
                        <a:pt x="132" y="181"/>
                      </a:cubicBezTo>
                      <a:cubicBezTo>
                        <a:pt x="132" y="180"/>
                        <a:pt x="130" y="177"/>
                        <a:pt x="133" y="175"/>
                      </a:cubicBezTo>
                      <a:cubicBezTo>
                        <a:pt x="135" y="172"/>
                        <a:pt x="138" y="169"/>
                        <a:pt x="138" y="168"/>
                      </a:cubicBezTo>
                      <a:cubicBezTo>
                        <a:pt x="138" y="167"/>
                        <a:pt x="140" y="163"/>
                        <a:pt x="140" y="161"/>
                      </a:cubicBezTo>
                      <a:cubicBezTo>
                        <a:pt x="140" y="159"/>
                        <a:pt x="138" y="156"/>
                        <a:pt x="137" y="156"/>
                      </a:cubicBezTo>
                      <a:cubicBezTo>
                        <a:pt x="136" y="155"/>
                        <a:pt x="133" y="155"/>
                        <a:pt x="132" y="153"/>
                      </a:cubicBezTo>
                      <a:cubicBezTo>
                        <a:pt x="131" y="152"/>
                        <a:pt x="128" y="150"/>
                        <a:pt x="127" y="151"/>
                      </a:cubicBezTo>
                      <a:cubicBezTo>
                        <a:pt x="126" y="151"/>
                        <a:pt x="124" y="151"/>
                        <a:pt x="122" y="150"/>
                      </a:cubicBezTo>
                      <a:cubicBezTo>
                        <a:pt x="121" y="149"/>
                        <a:pt x="119" y="148"/>
                        <a:pt x="118" y="147"/>
                      </a:cubicBezTo>
                      <a:cubicBezTo>
                        <a:pt x="117" y="146"/>
                        <a:pt x="115" y="146"/>
                        <a:pt x="114" y="146"/>
                      </a:cubicBezTo>
                      <a:cubicBezTo>
                        <a:pt x="113" y="146"/>
                        <a:pt x="113" y="145"/>
                        <a:pt x="111" y="147"/>
                      </a:cubicBezTo>
                      <a:cubicBezTo>
                        <a:pt x="110" y="150"/>
                        <a:pt x="111" y="151"/>
                        <a:pt x="109" y="150"/>
                      </a:cubicBezTo>
                      <a:cubicBezTo>
                        <a:pt x="106" y="150"/>
                        <a:pt x="109" y="150"/>
                        <a:pt x="110" y="147"/>
                      </a:cubicBezTo>
                      <a:cubicBezTo>
                        <a:pt x="112" y="145"/>
                        <a:pt x="110" y="143"/>
                        <a:pt x="108" y="144"/>
                      </a:cubicBezTo>
                      <a:cubicBezTo>
                        <a:pt x="107" y="144"/>
                        <a:pt x="108" y="146"/>
                        <a:pt x="105" y="146"/>
                      </a:cubicBezTo>
                      <a:cubicBezTo>
                        <a:pt x="102" y="147"/>
                        <a:pt x="102" y="145"/>
                        <a:pt x="104" y="144"/>
                      </a:cubicBezTo>
                      <a:cubicBezTo>
                        <a:pt x="106" y="144"/>
                        <a:pt x="109" y="142"/>
                        <a:pt x="109" y="141"/>
                      </a:cubicBezTo>
                      <a:cubicBezTo>
                        <a:pt x="109" y="141"/>
                        <a:pt x="109" y="138"/>
                        <a:pt x="107" y="138"/>
                      </a:cubicBezTo>
                      <a:cubicBezTo>
                        <a:pt x="106" y="138"/>
                        <a:pt x="106" y="136"/>
                        <a:pt x="104" y="134"/>
                      </a:cubicBezTo>
                      <a:cubicBezTo>
                        <a:pt x="102" y="131"/>
                        <a:pt x="99" y="128"/>
                        <a:pt x="97" y="128"/>
                      </a:cubicBezTo>
                      <a:cubicBezTo>
                        <a:pt x="95" y="129"/>
                        <a:pt x="94" y="131"/>
                        <a:pt x="92" y="128"/>
                      </a:cubicBezTo>
                      <a:cubicBezTo>
                        <a:pt x="91" y="126"/>
                        <a:pt x="90" y="126"/>
                        <a:pt x="90" y="124"/>
                      </a:cubicBezTo>
                      <a:cubicBezTo>
                        <a:pt x="89" y="123"/>
                        <a:pt x="87" y="124"/>
                        <a:pt x="87" y="124"/>
                      </a:cubicBezTo>
                      <a:cubicBezTo>
                        <a:pt x="86" y="123"/>
                        <a:pt x="86" y="123"/>
                        <a:pt x="86" y="123"/>
                      </a:cubicBezTo>
                      <a:cubicBezTo>
                        <a:pt x="86" y="123"/>
                        <a:pt x="84" y="124"/>
                        <a:pt x="85" y="122"/>
                      </a:cubicBezTo>
                      <a:cubicBezTo>
                        <a:pt x="86" y="120"/>
                        <a:pt x="87" y="116"/>
                        <a:pt x="86" y="117"/>
                      </a:cubicBezTo>
                      <a:cubicBezTo>
                        <a:pt x="86" y="117"/>
                        <a:pt x="85" y="120"/>
                        <a:pt x="84" y="119"/>
                      </a:cubicBezTo>
                      <a:cubicBezTo>
                        <a:pt x="83" y="119"/>
                        <a:pt x="84" y="119"/>
                        <a:pt x="82" y="118"/>
                      </a:cubicBezTo>
                      <a:cubicBezTo>
                        <a:pt x="80" y="116"/>
                        <a:pt x="78" y="117"/>
                        <a:pt x="78" y="118"/>
                      </a:cubicBezTo>
                      <a:cubicBezTo>
                        <a:pt x="78" y="119"/>
                        <a:pt x="77" y="120"/>
                        <a:pt x="77" y="120"/>
                      </a:cubicBezTo>
                      <a:cubicBezTo>
                        <a:pt x="77" y="120"/>
                        <a:pt x="77" y="120"/>
                        <a:pt x="76" y="118"/>
                      </a:cubicBezTo>
                      <a:cubicBezTo>
                        <a:pt x="76" y="117"/>
                        <a:pt x="73" y="117"/>
                        <a:pt x="72" y="118"/>
                      </a:cubicBezTo>
                      <a:cubicBezTo>
                        <a:pt x="71" y="119"/>
                        <a:pt x="70" y="115"/>
                        <a:pt x="69" y="115"/>
                      </a:cubicBezTo>
                      <a:cubicBezTo>
                        <a:pt x="69" y="115"/>
                        <a:pt x="67" y="116"/>
                        <a:pt x="66" y="118"/>
                      </a:cubicBezTo>
                      <a:cubicBezTo>
                        <a:pt x="65" y="120"/>
                        <a:pt x="66" y="122"/>
                        <a:pt x="65" y="122"/>
                      </a:cubicBezTo>
                      <a:cubicBezTo>
                        <a:pt x="64" y="122"/>
                        <a:pt x="64" y="118"/>
                        <a:pt x="64" y="117"/>
                      </a:cubicBezTo>
                      <a:cubicBezTo>
                        <a:pt x="65" y="116"/>
                        <a:pt x="66" y="114"/>
                        <a:pt x="65" y="113"/>
                      </a:cubicBezTo>
                      <a:cubicBezTo>
                        <a:pt x="64" y="113"/>
                        <a:pt x="62" y="116"/>
                        <a:pt x="61" y="116"/>
                      </a:cubicBezTo>
                      <a:cubicBezTo>
                        <a:pt x="60" y="116"/>
                        <a:pt x="59" y="117"/>
                        <a:pt x="58" y="119"/>
                      </a:cubicBezTo>
                      <a:cubicBezTo>
                        <a:pt x="57" y="120"/>
                        <a:pt x="56" y="121"/>
                        <a:pt x="55" y="122"/>
                      </a:cubicBezTo>
                      <a:cubicBezTo>
                        <a:pt x="55" y="123"/>
                        <a:pt x="53" y="122"/>
                        <a:pt x="53" y="121"/>
                      </a:cubicBezTo>
                      <a:cubicBezTo>
                        <a:pt x="54" y="121"/>
                        <a:pt x="51" y="119"/>
                        <a:pt x="50" y="119"/>
                      </a:cubicBezTo>
                      <a:cubicBezTo>
                        <a:pt x="50" y="120"/>
                        <a:pt x="49" y="121"/>
                        <a:pt x="47" y="121"/>
                      </a:cubicBezTo>
                      <a:cubicBezTo>
                        <a:pt x="46" y="122"/>
                        <a:pt x="45" y="120"/>
                        <a:pt x="44" y="120"/>
                      </a:cubicBezTo>
                      <a:cubicBezTo>
                        <a:pt x="44" y="119"/>
                        <a:pt x="43" y="119"/>
                        <a:pt x="43" y="116"/>
                      </a:cubicBezTo>
                      <a:cubicBezTo>
                        <a:pt x="43" y="113"/>
                        <a:pt x="43" y="111"/>
                        <a:pt x="44" y="109"/>
                      </a:cubicBezTo>
                      <a:cubicBezTo>
                        <a:pt x="44" y="107"/>
                        <a:pt x="42" y="104"/>
                        <a:pt x="41" y="104"/>
                      </a:cubicBezTo>
                      <a:cubicBezTo>
                        <a:pt x="40" y="105"/>
                        <a:pt x="39" y="106"/>
                        <a:pt x="38" y="106"/>
                      </a:cubicBezTo>
                      <a:cubicBezTo>
                        <a:pt x="37" y="106"/>
                        <a:pt x="37" y="105"/>
                        <a:pt x="35" y="105"/>
                      </a:cubicBezTo>
                      <a:cubicBezTo>
                        <a:pt x="34" y="105"/>
                        <a:pt x="35" y="105"/>
                        <a:pt x="35" y="103"/>
                      </a:cubicBezTo>
                      <a:cubicBezTo>
                        <a:pt x="36" y="101"/>
                        <a:pt x="35" y="99"/>
                        <a:pt x="36" y="97"/>
                      </a:cubicBezTo>
                      <a:cubicBezTo>
                        <a:pt x="38" y="96"/>
                        <a:pt x="37" y="92"/>
                        <a:pt x="36" y="92"/>
                      </a:cubicBezTo>
                      <a:cubicBezTo>
                        <a:pt x="35" y="92"/>
                        <a:pt x="34" y="92"/>
                        <a:pt x="32" y="92"/>
                      </a:cubicBezTo>
                      <a:cubicBezTo>
                        <a:pt x="31" y="92"/>
                        <a:pt x="30" y="94"/>
                        <a:pt x="31" y="95"/>
                      </a:cubicBezTo>
                      <a:cubicBezTo>
                        <a:pt x="31" y="97"/>
                        <a:pt x="30" y="98"/>
                        <a:pt x="29" y="98"/>
                      </a:cubicBezTo>
                      <a:cubicBezTo>
                        <a:pt x="29" y="98"/>
                        <a:pt x="28" y="97"/>
                        <a:pt x="27" y="99"/>
                      </a:cubicBezTo>
                      <a:cubicBezTo>
                        <a:pt x="25" y="100"/>
                        <a:pt x="25" y="100"/>
                        <a:pt x="23" y="98"/>
                      </a:cubicBezTo>
                      <a:cubicBezTo>
                        <a:pt x="22" y="96"/>
                        <a:pt x="20" y="94"/>
                        <a:pt x="20" y="92"/>
                      </a:cubicBezTo>
                      <a:cubicBezTo>
                        <a:pt x="20" y="89"/>
                        <a:pt x="20" y="86"/>
                        <a:pt x="20" y="85"/>
                      </a:cubicBezTo>
                      <a:cubicBezTo>
                        <a:pt x="21" y="83"/>
                        <a:pt x="21" y="81"/>
                        <a:pt x="20" y="80"/>
                      </a:cubicBezTo>
                      <a:cubicBezTo>
                        <a:pt x="19" y="80"/>
                        <a:pt x="21" y="78"/>
                        <a:pt x="22" y="77"/>
                      </a:cubicBezTo>
                      <a:cubicBezTo>
                        <a:pt x="23" y="77"/>
                        <a:pt x="25" y="75"/>
                        <a:pt x="25" y="74"/>
                      </a:cubicBezTo>
                      <a:cubicBezTo>
                        <a:pt x="25" y="74"/>
                        <a:pt x="26" y="74"/>
                        <a:pt x="28" y="74"/>
                      </a:cubicBezTo>
                      <a:cubicBezTo>
                        <a:pt x="30" y="74"/>
                        <a:pt x="30" y="74"/>
                        <a:pt x="31" y="75"/>
                      </a:cubicBezTo>
                      <a:cubicBezTo>
                        <a:pt x="33" y="76"/>
                        <a:pt x="33" y="74"/>
                        <a:pt x="33" y="74"/>
                      </a:cubicBezTo>
                      <a:cubicBezTo>
                        <a:pt x="33" y="73"/>
                        <a:pt x="34" y="72"/>
                        <a:pt x="36" y="73"/>
                      </a:cubicBezTo>
                      <a:cubicBezTo>
                        <a:pt x="37" y="73"/>
                        <a:pt x="40" y="71"/>
                        <a:pt x="40" y="71"/>
                      </a:cubicBezTo>
                      <a:cubicBezTo>
                        <a:pt x="40" y="72"/>
                        <a:pt x="41" y="74"/>
                        <a:pt x="42" y="74"/>
                      </a:cubicBezTo>
                      <a:cubicBezTo>
                        <a:pt x="43" y="73"/>
                        <a:pt x="43" y="71"/>
                        <a:pt x="44" y="74"/>
                      </a:cubicBezTo>
                      <a:cubicBezTo>
                        <a:pt x="44" y="76"/>
                        <a:pt x="45" y="80"/>
                        <a:pt x="46" y="80"/>
                      </a:cubicBezTo>
                      <a:cubicBezTo>
                        <a:pt x="47" y="81"/>
                        <a:pt x="46" y="83"/>
                        <a:pt x="48" y="83"/>
                      </a:cubicBezTo>
                      <a:cubicBezTo>
                        <a:pt x="49" y="83"/>
                        <a:pt x="50" y="79"/>
                        <a:pt x="49" y="78"/>
                      </a:cubicBezTo>
                      <a:cubicBezTo>
                        <a:pt x="49" y="77"/>
                        <a:pt x="48" y="73"/>
                        <a:pt x="47" y="72"/>
                      </a:cubicBezTo>
                      <a:cubicBezTo>
                        <a:pt x="47" y="71"/>
                        <a:pt x="48" y="68"/>
                        <a:pt x="50" y="67"/>
                      </a:cubicBezTo>
                      <a:cubicBezTo>
                        <a:pt x="51" y="66"/>
                        <a:pt x="54" y="62"/>
                        <a:pt x="55" y="61"/>
                      </a:cubicBezTo>
                      <a:cubicBezTo>
                        <a:pt x="56" y="60"/>
                        <a:pt x="60" y="59"/>
                        <a:pt x="59" y="58"/>
                      </a:cubicBezTo>
                      <a:cubicBezTo>
                        <a:pt x="58" y="56"/>
                        <a:pt x="57" y="55"/>
                        <a:pt x="57" y="53"/>
                      </a:cubicBezTo>
                      <a:cubicBezTo>
                        <a:pt x="57" y="52"/>
                        <a:pt x="58" y="53"/>
                        <a:pt x="58" y="53"/>
                      </a:cubicBezTo>
                      <a:cubicBezTo>
                        <a:pt x="59" y="54"/>
                        <a:pt x="61" y="52"/>
                        <a:pt x="60" y="51"/>
                      </a:cubicBezTo>
                      <a:cubicBezTo>
                        <a:pt x="60" y="50"/>
                        <a:pt x="60" y="49"/>
                        <a:pt x="61" y="49"/>
                      </a:cubicBezTo>
                      <a:cubicBezTo>
                        <a:pt x="62" y="49"/>
                        <a:pt x="63" y="48"/>
                        <a:pt x="62" y="47"/>
                      </a:cubicBezTo>
                      <a:cubicBezTo>
                        <a:pt x="62" y="46"/>
                        <a:pt x="64" y="45"/>
                        <a:pt x="65" y="46"/>
                      </a:cubicBezTo>
                      <a:cubicBezTo>
                        <a:pt x="66" y="46"/>
                        <a:pt x="69" y="46"/>
                        <a:pt x="70" y="45"/>
                      </a:cubicBezTo>
                      <a:cubicBezTo>
                        <a:pt x="70" y="45"/>
                        <a:pt x="68" y="43"/>
                        <a:pt x="68" y="42"/>
                      </a:cubicBezTo>
                      <a:cubicBezTo>
                        <a:pt x="68" y="40"/>
                        <a:pt x="70" y="39"/>
                        <a:pt x="72" y="38"/>
                      </a:cubicBezTo>
                      <a:cubicBezTo>
                        <a:pt x="73" y="38"/>
                        <a:pt x="74" y="38"/>
                        <a:pt x="74" y="38"/>
                      </a:cubicBezTo>
                      <a:cubicBezTo>
                        <a:pt x="75" y="37"/>
                        <a:pt x="76" y="35"/>
                        <a:pt x="76" y="37"/>
                      </a:cubicBezTo>
                      <a:cubicBezTo>
                        <a:pt x="76" y="38"/>
                        <a:pt x="76" y="40"/>
                        <a:pt x="77" y="40"/>
                      </a:cubicBezTo>
                      <a:cubicBezTo>
                        <a:pt x="79" y="40"/>
                        <a:pt x="80" y="38"/>
                        <a:pt x="81" y="38"/>
                      </a:cubicBezTo>
                      <a:cubicBezTo>
                        <a:pt x="81" y="38"/>
                        <a:pt x="85" y="37"/>
                        <a:pt x="85" y="37"/>
                      </a:cubicBezTo>
                      <a:cubicBezTo>
                        <a:pt x="86" y="37"/>
                        <a:pt x="90" y="36"/>
                        <a:pt x="90" y="35"/>
                      </a:cubicBezTo>
                      <a:cubicBezTo>
                        <a:pt x="89" y="34"/>
                        <a:pt x="89" y="32"/>
                        <a:pt x="88" y="32"/>
                      </a:cubicBezTo>
                      <a:cubicBezTo>
                        <a:pt x="88" y="31"/>
                        <a:pt x="87" y="32"/>
                        <a:pt x="86" y="33"/>
                      </a:cubicBezTo>
                      <a:cubicBezTo>
                        <a:pt x="86" y="34"/>
                        <a:pt x="85" y="34"/>
                        <a:pt x="84" y="33"/>
                      </a:cubicBezTo>
                      <a:cubicBezTo>
                        <a:pt x="84" y="32"/>
                        <a:pt x="85" y="30"/>
                        <a:pt x="83" y="31"/>
                      </a:cubicBezTo>
                      <a:cubicBezTo>
                        <a:pt x="82" y="32"/>
                        <a:pt x="82" y="32"/>
                        <a:pt x="81" y="32"/>
                      </a:cubicBezTo>
                      <a:cubicBezTo>
                        <a:pt x="81" y="32"/>
                        <a:pt x="80" y="30"/>
                        <a:pt x="80" y="30"/>
                      </a:cubicBezTo>
                      <a:cubicBezTo>
                        <a:pt x="80" y="30"/>
                        <a:pt x="82" y="29"/>
                        <a:pt x="81" y="28"/>
                      </a:cubicBezTo>
                      <a:cubicBezTo>
                        <a:pt x="80" y="26"/>
                        <a:pt x="78" y="27"/>
                        <a:pt x="77" y="28"/>
                      </a:cubicBezTo>
                      <a:cubicBezTo>
                        <a:pt x="75" y="29"/>
                        <a:pt x="75" y="29"/>
                        <a:pt x="73" y="29"/>
                      </a:cubicBezTo>
                      <a:cubicBezTo>
                        <a:pt x="71" y="30"/>
                        <a:pt x="70" y="30"/>
                        <a:pt x="70" y="30"/>
                      </a:cubicBezTo>
                      <a:cubicBezTo>
                        <a:pt x="70" y="30"/>
                        <a:pt x="71" y="28"/>
                        <a:pt x="72" y="26"/>
                      </a:cubicBezTo>
                      <a:cubicBezTo>
                        <a:pt x="73" y="25"/>
                        <a:pt x="77" y="25"/>
                        <a:pt x="78" y="24"/>
                      </a:cubicBezTo>
                      <a:cubicBezTo>
                        <a:pt x="79" y="23"/>
                        <a:pt x="81" y="25"/>
                        <a:pt x="81" y="25"/>
                      </a:cubicBezTo>
                      <a:cubicBezTo>
                        <a:pt x="81" y="25"/>
                        <a:pt x="83" y="23"/>
                        <a:pt x="83" y="24"/>
                      </a:cubicBezTo>
                      <a:cubicBezTo>
                        <a:pt x="83" y="25"/>
                        <a:pt x="82" y="27"/>
                        <a:pt x="83" y="27"/>
                      </a:cubicBezTo>
                      <a:cubicBezTo>
                        <a:pt x="84" y="27"/>
                        <a:pt x="87" y="26"/>
                        <a:pt x="86" y="25"/>
                      </a:cubicBezTo>
                      <a:cubicBezTo>
                        <a:pt x="85" y="25"/>
                        <a:pt x="87" y="24"/>
                        <a:pt x="88" y="23"/>
                      </a:cubicBezTo>
                      <a:cubicBezTo>
                        <a:pt x="89" y="22"/>
                        <a:pt x="91" y="23"/>
                        <a:pt x="92" y="23"/>
                      </a:cubicBezTo>
                      <a:cubicBezTo>
                        <a:pt x="92" y="23"/>
                        <a:pt x="93" y="21"/>
                        <a:pt x="94" y="21"/>
                      </a:cubicBezTo>
                      <a:cubicBezTo>
                        <a:pt x="95" y="21"/>
                        <a:pt x="96" y="22"/>
                        <a:pt x="94" y="24"/>
                      </a:cubicBezTo>
                      <a:cubicBezTo>
                        <a:pt x="92" y="25"/>
                        <a:pt x="92" y="28"/>
                        <a:pt x="91" y="28"/>
                      </a:cubicBezTo>
                      <a:cubicBezTo>
                        <a:pt x="90" y="29"/>
                        <a:pt x="91" y="30"/>
                        <a:pt x="92" y="30"/>
                      </a:cubicBezTo>
                      <a:cubicBezTo>
                        <a:pt x="93" y="30"/>
                        <a:pt x="95" y="30"/>
                        <a:pt x="96" y="30"/>
                      </a:cubicBezTo>
                      <a:cubicBezTo>
                        <a:pt x="97" y="29"/>
                        <a:pt x="98" y="30"/>
                        <a:pt x="98" y="30"/>
                      </a:cubicBezTo>
                      <a:cubicBezTo>
                        <a:pt x="98" y="31"/>
                        <a:pt x="99" y="30"/>
                        <a:pt x="99" y="30"/>
                      </a:cubicBezTo>
                      <a:cubicBezTo>
                        <a:pt x="99" y="30"/>
                        <a:pt x="102" y="29"/>
                        <a:pt x="102" y="30"/>
                      </a:cubicBezTo>
                      <a:cubicBezTo>
                        <a:pt x="103" y="31"/>
                        <a:pt x="103" y="29"/>
                        <a:pt x="103" y="29"/>
                      </a:cubicBezTo>
                      <a:cubicBezTo>
                        <a:pt x="102" y="28"/>
                        <a:pt x="102" y="27"/>
                        <a:pt x="101" y="26"/>
                      </a:cubicBezTo>
                      <a:cubicBezTo>
                        <a:pt x="101" y="24"/>
                        <a:pt x="100" y="24"/>
                        <a:pt x="99" y="25"/>
                      </a:cubicBezTo>
                      <a:cubicBezTo>
                        <a:pt x="98" y="25"/>
                        <a:pt x="97" y="24"/>
                        <a:pt x="96" y="24"/>
                      </a:cubicBezTo>
                      <a:cubicBezTo>
                        <a:pt x="96" y="23"/>
                        <a:pt x="95" y="24"/>
                        <a:pt x="96" y="23"/>
                      </a:cubicBezTo>
                      <a:cubicBezTo>
                        <a:pt x="96" y="22"/>
                        <a:pt x="97" y="21"/>
                        <a:pt x="97" y="20"/>
                      </a:cubicBezTo>
                      <a:cubicBezTo>
                        <a:pt x="98" y="19"/>
                        <a:pt x="100" y="17"/>
                        <a:pt x="98" y="17"/>
                      </a:cubicBezTo>
                      <a:cubicBezTo>
                        <a:pt x="96" y="16"/>
                        <a:pt x="95" y="16"/>
                        <a:pt x="95" y="15"/>
                      </a:cubicBezTo>
                      <a:cubicBezTo>
                        <a:pt x="95" y="14"/>
                        <a:pt x="92" y="12"/>
                        <a:pt x="92" y="12"/>
                      </a:cubicBezTo>
                      <a:cubicBezTo>
                        <a:pt x="91" y="12"/>
                        <a:pt x="88" y="13"/>
                        <a:pt x="88" y="12"/>
                      </a:cubicBezTo>
                      <a:cubicBezTo>
                        <a:pt x="88" y="11"/>
                        <a:pt x="87" y="8"/>
                        <a:pt x="86" y="8"/>
                      </a:cubicBezTo>
                      <a:cubicBezTo>
                        <a:pt x="86" y="7"/>
                        <a:pt x="83" y="3"/>
                        <a:pt x="82" y="3"/>
                      </a:cubicBezTo>
                      <a:cubicBezTo>
                        <a:pt x="82" y="3"/>
                        <a:pt x="81" y="3"/>
                        <a:pt x="80" y="5"/>
                      </a:cubicBezTo>
                      <a:cubicBezTo>
                        <a:pt x="78" y="7"/>
                        <a:pt x="77" y="7"/>
                        <a:pt x="76" y="7"/>
                      </a:cubicBezTo>
                      <a:cubicBezTo>
                        <a:pt x="75" y="7"/>
                        <a:pt x="73" y="7"/>
                        <a:pt x="73" y="6"/>
                      </a:cubicBezTo>
                      <a:cubicBezTo>
                        <a:pt x="72" y="5"/>
                        <a:pt x="75" y="4"/>
                        <a:pt x="74" y="3"/>
                      </a:cubicBezTo>
                      <a:cubicBezTo>
                        <a:pt x="74" y="2"/>
                        <a:pt x="72" y="2"/>
                        <a:pt x="70" y="2"/>
                      </a:cubicBezTo>
                      <a:cubicBezTo>
                        <a:pt x="69" y="2"/>
                        <a:pt x="68" y="0"/>
                        <a:pt x="65" y="0"/>
                      </a:cubicBezTo>
                      <a:cubicBezTo>
                        <a:pt x="63" y="0"/>
                        <a:pt x="60" y="1"/>
                        <a:pt x="60" y="1"/>
                      </a:cubicBezTo>
                      <a:cubicBezTo>
                        <a:pt x="59" y="1"/>
                        <a:pt x="59" y="2"/>
                        <a:pt x="58" y="4"/>
                      </a:cubicBezTo>
                      <a:cubicBezTo>
                        <a:pt x="58" y="6"/>
                        <a:pt x="59" y="6"/>
                        <a:pt x="58" y="7"/>
                      </a:cubicBezTo>
                      <a:cubicBezTo>
                        <a:pt x="56" y="7"/>
                        <a:pt x="56" y="7"/>
                        <a:pt x="57" y="8"/>
                      </a:cubicBezTo>
                      <a:cubicBezTo>
                        <a:pt x="58" y="9"/>
                        <a:pt x="60" y="11"/>
                        <a:pt x="60" y="11"/>
                      </a:cubicBezTo>
                      <a:cubicBezTo>
                        <a:pt x="60" y="11"/>
                        <a:pt x="59" y="13"/>
                        <a:pt x="58" y="14"/>
                      </a:cubicBezTo>
                      <a:cubicBezTo>
                        <a:pt x="57" y="15"/>
                        <a:pt x="56" y="16"/>
                        <a:pt x="56" y="15"/>
                      </a:cubicBezTo>
                      <a:cubicBezTo>
                        <a:pt x="55" y="14"/>
                        <a:pt x="53" y="14"/>
                        <a:pt x="54" y="15"/>
                      </a:cubicBezTo>
                      <a:cubicBezTo>
                        <a:pt x="54" y="16"/>
                        <a:pt x="55" y="16"/>
                        <a:pt x="55" y="17"/>
                      </a:cubicBezTo>
                      <a:cubicBezTo>
                        <a:pt x="55" y="19"/>
                        <a:pt x="56" y="21"/>
                        <a:pt x="55" y="22"/>
                      </a:cubicBezTo>
                      <a:cubicBezTo>
                        <a:pt x="54" y="23"/>
                        <a:pt x="53" y="22"/>
                        <a:pt x="52" y="23"/>
                      </a:cubicBezTo>
                      <a:cubicBezTo>
                        <a:pt x="51" y="23"/>
                        <a:pt x="51" y="21"/>
                        <a:pt x="51" y="21"/>
                      </a:cubicBezTo>
                      <a:cubicBezTo>
                        <a:pt x="52" y="21"/>
                        <a:pt x="51" y="18"/>
                        <a:pt x="51" y="18"/>
                      </a:cubicBezTo>
                      <a:cubicBezTo>
                        <a:pt x="51" y="18"/>
                        <a:pt x="49" y="21"/>
                        <a:pt x="50" y="19"/>
                      </a:cubicBezTo>
                      <a:cubicBezTo>
                        <a:pt x="50" y="18"/>
                        <a:pt x="49" y="18"/>
                        <a:pt x="49" y="17"/>
                      </a:cubicBezTo>
                      <a:cubicBezTo>
                        <a:pt x="49" y="15"/>
                        <a:pt x="48" y="14"/>
                        <a:pt x="47" y="14"/>
                      </a:cubicBezTo>
                      <a:cubicBezTo>
                        <a:pt x="46" y="15"/>
                        <a:pt x="44" y="15"/>
                        <a:pt x="42" y="15"/>
                      </a:cubicBezTo>
                      <a:cubicBezTo>
                        <a:pt x="39" y="14"/>
                        <a:pt x="39" y="14"/>
                        <a:pt x="37" y="13"/>
                      </a:cubicBezTo>
                      <a:cubicBezTo>
                        <a:pt x="35" y="12"/>
                        <a:pt x="34" y="13"/>
                        <a:pt x="33" y="13"/>
                      </a:cubicBezTo>
                      <a:cubicBezTo>
                        <a:pt x="32" y="14"/>
                        <a:pt x="32" y="12"/>
                        <a:pt x="32" y="12"/>
                      </a:cubicBezTo>
                      <a:cubicBezTo>
                        <a:pt x="17" y="30"/>
                        <a:pt x="6" y="53"/>
                        <a:pt x="0" y="77"/>
                      </a:cubicBezTo>
                      <a:cubicBezTo>
                        <a:pt x="1" y="78"/>
                        <a:pt x="2" y="80"/>
                        <a:pt x="2" y="80"/>
                      </a:cubicBezTo>
                      <a:cubicBezTo>
                        <a:pt x="3" y="82"/>
                        <a:pt x="5" y="87"/>
                        <a:pt x="6" y="87"/>
                      </a:cubicBezTo>
                      <a:cubicBezTo>
                        <a:pt x="6" y="87"/>
                        <a:pt x="8" y="90"/>
                        <a:pt x="8" y="90"/>
                      </a:cubicBezTo>
                      <a:cubicBezTo>
                        <a:pt x="8" y="90"/>
                        <a:pt x="9" y="92"/>
                        <a:pt x="8" y="93"/>
                      </a:cubicBezTo>
                      <a:cubicBezTo>
                        <a:pt x="8" y="94"/>
                        <a:pt x="9" y="96"/>
                        <a:pt x="10" y="97"/>
                      </a:cubicBezTo>
                      <a:cubicBezTo>
                        <a:pt x="10" y="98"/>
                        <a:pt x="14" y="98"/>
                        <a:pt x="14" y="101"/>
                      </a:cubicBezTo>
                      <a:cubicBezTo>
                        <a:pt x="14" y="101"/>
                        <a:pt x="15" y="105"/>
                        <a:pt x="16" y="105"/>
                      </a:cubicBezTo>
                      <a:cubicBezTo>
                        <a:pt x="18" y="105"/>
                        <a:pt x="20" y="104"/>
                        <a:pt x="20" y="105"/>
                      </a:cubicBezTo>
                      <a:cubicBezTo>
                        <a:pt x="20" y="105"/>
                        <a:pt x="22" y="108"/>
                        <a:pt x="22" y="106"/>
                      </a:cubicBezTo>
                      <a:cubicBezTo>
                        <a:pt x="23" y="105"/>
                        <a:pt x="23" y="104"/>
                        <a:pt x="24" y="104"/>
                      </a:cubicBezTo>
                      <a:cubicBezTo>
                        <a:pt x="26" y="104"/>
                        <a:pt x="26" y="106"/>
                        <a:pt x="27" y="107"/>
                      </a:cubicBezTo>
                      <a:cubicBezTo>
                        <a:pt x="28" y="108"/>
                        <a:pt x="30" y="110"/>
                        <a:pt x="31" y="110"/>
                      </a:cubicBezTo>
                      <a:cubicBezTo>
                        <a:pt x="31" y="110"/>
                        <a:pt x="33" y="112"/>
                        <a:pt x="33" y="111"/>
                      </a:cubicBezTo>
                      <a:cubicBezTo>
                        <a:pt x="34" y="111"/>
                        <a:pt x="35" y="112"/>
                        <a:pt x="36" y="112"/>
                      </a:cubicBezTo>
                      <a:cubicBezTo>
                        <a:pt x="36" y="112"/>
                        <a:pt x="38" y="114"/>
                        <a:pt x="38" y="116"/>
                      </a:cubicBezTo>
                      <a:cubicBezTo>
                        <a:pt x="37" y="119"/>
                        <a:pt x="40" y="119"/>
                        <a:pt x="40" y="120"/>
                      </a:cubicBezTo>
                      <a:cubicBezTo>
                        <a:pt x="41" y="120"/>
                        <a:pt x="43" y="122"/>
                        <a:pt x="43" y="123"/>
                      </a:cubicBezTo>
                      <a:cubicBezTo>
                        <a:pt x="44" y="124"/>
                        <a:pt x="46" y="124"/>
                        <a:pt x="46" y="125"/>
                      </a:cubicBezTo>
                      <a:cubicBezTo>
                        <a:pt x="47" y="125"/>
                        <a:pt x="47" y="126"/>
                        <a:pt x="48" y="125"/>
                      </a:cubicBezTo>
                      <a:cubicBezTo>
                        <a:pt x="50" y="125"/>
                        <a:pt x="49" y="123"/>
                        <a:pt x="49" y="123"/>
                      </a:cubicBezTo>
                      <a:cubicBezTo>
                        <a:pt x="49" y="123"/>
                        <a:pt x="51" y="122"/>
                        <a:pt x="52" y="123"/>
                      </a:cubicBezTo>
                      <a:cubicBezTo>
                        <a:pt x="52" y="124"/>
                        <a:pt x="53" y="127"/>
                        <a:pt x="53" y="127"/>
                      </a:cubicBezTo>
                      <a:cubicBezTo>
                        <a:pt x="54" y="127"/>
                        <a:pt x="55" y="130"/>
                        <a:pt x="54" y="133"/>
                      </a:cubicBezTo>
                      <a:cubicBezTo>
                        <a:pt x="54" y="135"/>
                        <a:pt x="54" y="137"/>
                        <a:pt x="53" y="137"/>
                      </a:cubicBezTo>
                      <a:cubicBezTo>
                        <a:pt x="53" y="137"/>
                        <a:pt x="51" y="139"/>
                        <a:pt x="50" y="139"/>
                      </a:cubicBezTo>
                      <a:cubicBezTo>
                        <a:pt x="49" y="140"/>
                        <a:pt x="48" y="143"/>
                        <a:pt x="48" y="144"/>
                      </a:cubicBezTo>
                      <a:cubicBezTo>
                        <a:pt x="48" y="145"/>
                        <a:pt x="49" y="148"/>
                        <a:pt x="49" y="150"/>
                      </a:cubicBezTo>
                      <a:cubicBezTo>
                        <a:pt x="49" y="151"/>
                        <a:pt x="48" y="152"/>
                        <a:pt x="48" y="154"/>
                      </a:cubicBezTo>
                      <a:cubicBezTo>
                        <a:pt x="49" y="157"/>
                        <a:pt x="52" y="157"/>
                        <a:pt x="52" y="159"/>
                      </a:cubicBezTo>
                      <a:cubicBezTo>
                        <a:pt x="52" y="161"/>
                        <a:pt x="55" y="166"/>
                        <a:pt x="55" y="167"/>
                      </a:cubicBezTo>
                      <a:cubicBezTo>
                        <a:pt x="56" y="169"/>
                        <a:pt x="58" y="172"/>
                        <a:pt x="58" y="174"/>
                      </a:cubicBezTo>
                      <a:cubicBezTo>
                        <a:pt x="58" y="177"/>
                        <a:pt x="63" y="179"/>
                        <a:pt x="64" y="179"/>
                      </a:cubicBezTo>
                      <a:cubicBezTo>
                        <a:pt x="64" y="179"/>
                        <a:pt x="66" y="181"/>
                        <a:pt x="67" y="181"/>
                      </a:cubicBezTo>
                      <a:cubicBezTo>
                        <a:pt x="68" y="182"/>
                        <a:pt x="69" y="183"/>
                        <a:pt x="70" y="185"/>
                      </a:cubicBezTo>
                      <a:cubicBezTo>
                        <a:pt x="71" y="186"/>
                        <a:pt x="71" y="188"/>
                        <a:pt x="71" y="189"/>
                      </a:cubicBezTo>
                      <a:cubicBezTo>
                        <a:pt x="71" y="189"/>
                        <a:pt x="71" y="195"/>
                        <a:pt x="71" y="198"/>
                      </a:cubicBezTo>
                      <a:cubicBezTo>
                        <a:pt x="71" y="201"/>
                        <a:pt x="73" y="204"/>
                        <a:pt x="72" y="205"/>
                      </a:cubicBezTo>
                      <a:cubicBezTo>
                        <a:pt x="71" y="205"/>
                        <a:pt x="69" y="206"/>
                        <a:pt x="70" y="207"/>
                      </a:cubicBezTo>
                      <a:cubicBezTo>
                        <a:pt x="71" y="208"/>
                        <a:pt x="70" y="208"/>
                        <a:pt x="70" y="209"/>
                      </a:cubicBezTo>
                      <a:cubicBezTo>
                        <a:pt x="70" y="209"/>
                        <a:pt x="71" y="212"/>
                        <a:pt x="71" y="213"/>
                      </a:cubicBezTo>
                      <a:cubicBezTo>
                        <a:pt x="70" y="214"/>
                        <a:pt x="70" y="216"/>
                        <a:pt x="70" y="217"/>
                      </a:cubicBezTo>
                      <a:cubicBezTo>
                        <a:pt x="69" y="217"/>
                        <a:pt x="68" y="218"/>
                        <a:pt x="69" y="220"/>
                      </a:cubicBezTo>
                      <a:cubicBezTo>
                        <a:pt x="69" y="221"/>
                        <a:pt x="68" y="221"/>
                        <a:pt x="68" y="222"/>
                      </a:cubicBezTo>
                      <a:cubicBezTo>
                        <a:pt x="68" y="223"/>
                        <a:pt x="70" y="223"/>
                        <a:pt x="70" y="224"/>
                      </a:cubicBezTo>
                      <a:cubicBezTo>
                        <a:pt x="69" y="226"/>
                        <a:pt x="69" y="226"/>
                        <a:pt x="69" y="227"/>
                      </a:cubicBezTo>
                      <a:cubicBezTo>
                        <a:pt x="69" y="229"/>
                        <a:pt x="70" y="230"/>
                        <a:pt x="70" y="231"/>
                      </a:cubicBezTo>
                      <a:cubicBezTo>
                        <a:pt x="70" y="231"/>
                        <a:pt x="70" y="232"/>
                        <a:pt x="69" y="233"/>
                      </a:cubicBezTo>
                      <a:cubicBezTo>
                        <a:pt x="68" y="234"/>
                        <a:pt x="68" y="235"/>
                        <a:pt x="68" y="236"/>
                      </a:cubicBezTo>
                      <a:cubicBezTo>
                        <a:pt x="68" y="236"/>
                        <a:pt x="69" y="237"/>
                        <a:pt x="69" y="238"/>
                      </a:cubicBezTo>
                      <a:cubicBezTo>
                        <a:pt x="69" y="238"/>
                        <a:pt x="68" y="239"/>
                        <a:pt x="69" y="240"/>
                      </a:cubicBezTo>
                      <a:cubicBezTo>
                        <a:pt x="69" y="241"/>
                        <a:pt x="70" y="241"/>
                        <a:pt x="71" y="241"/>
                      </a:cubicBezTo>
                      <a:cubicBezTo>
                        <a:pt x="71" y="242"/>
                        <a:pt x="69" y="242"/>
                        <a:pt x="70" y="243"/>
                      </a:cubicBezTo>
                      <a:cubicBezTo>
                        <a:pt x="71" y="244"/>
                        <a:pt x="72" y="243"/>
                        <a:pt x="72" y="245"/>
                      </a:cubicBezTo>
                      <a:cubicBezTo>
                        <a:pt x="72" y="245"/>
                        <a:pt x="73" y="246"/>
                        <a:pt x="73" y="246"/>
                      </a:cubicBezTo>
                      <a:cubicBezTo>
                        <a:pt x="73" y="246"/>
                        <a:pt x="74" y="246"/>
                        <a:pt x="74" y="246"/>
                      </a:cubicBezTo>
                      <a:cubicBezTo>
                        <a:pt x="74" y="247"/>
                        <a:pt x="75" y="247"/>
                        <a:pt x="75" y="247"/>
                      </a:cubicBezTo>
                      <a:cubicBezTo>
                        <a:pt x="75" y="247"/>
                        <a:pt x="77" y="248"/>
                        <a:pt x="77" y="248"/>
                      </a:cubicBezTo>
                      <a:close/>
                      <a:moveTo>
                        <a:pt x="55" y="38"/>
                      </a:moveTo>
                      <a:cubicBezTo>
                        <a:pt x="55" y="38"/>
                        <a:pt x="58" y="37"/>
                        <a:pt x="59" y="38"/>
                      </a:cubicBezTo>
                      <a:cubicBezTo>
                        <a:pt x="60" y="39"/>
                        <a:pt x="58" y="39"/>
                        <a:pt x="57" y="40"/>
                      </a:cubicBezTo>
                      <a:cubicBezTo>
                        <a:pt x="55" y="41"/>
                        <a:pt x="55" y="41"/>
                        <a:pt x="54" y="42"/>
                      </a:cubicBezTo>
                      <a:cubicBezTo>
                        <a:pt x="53" y="43"/>
                        <a:pt x="51" y="43"/>
                        <a:pt x="50" y="44"/>
                      </a:cubicBezTo>
                      <a:cubicBezTo>
                        <a:pt x="49" y="45"/>
                        <a:pt x="48" y="46"/>
                        <a:pt x="47" y="45"/>
                      </a:cubicBezTo>
                      <a:cubicBezTo>
                        <a:pt x="47" y="44"/>
                        <a:pt x="48" y="45"/>
                        <a:pt x="48" y="44"/>
                      </a:cubicBezTo>
                      <a:cubicBezTo>
                        <a:pt x="48" y="44"/>
                        <a:pt x="51" y="42"/>
                        <a:pt x="51" y="42"/>
                      </a:cubicBezTo>
                      <a:cubicBezTo>
                        <a:pt x="51" y="42"/>
                        <a:pt x="54" y="37"/>
                        <a:pt x="55" y="38"/>
                      </a:cubicBezTo>
                      <a:close/>
                      <a:moveTo>
                        <a:pt x="50" y="34"/>
                      </a:moveTo>
                      <a:cubicBezTo>
                        <a:pt x="51" y="34"/>
                        <a:pt x="53" y="37"/>
                        <a:pt x="52" y="37"/>
                      </a:cubicBezTo>
                      <a:cubicBezTo>
                        <a:pt x="51" y="38"/>
                        <a:pt x="50" y="37"/>
                        <a:pt x="50" y="35"/>
                      </a:cubicBezTo>
                      <a:cubicBezTo>
                        <a:pt x="50" y="34"/>
                        <a:pt x="49" y="38"/>
                        <a:pt x="49" y="39"/>
                      </a:cubicBezTo>
                      <a:cubicBezTo>
                        <a:pt x="50" y="40"/>
                        <a:pt x="48" y="42"/>
                        <a:pt x="48" y="42"/>
                      </a:cubicBezTo>
                      <a:cubicBezTo>
                        <a:pt x="47" y="42"/>
                        <a:pt x="47" y="40"/>
                        <a:pt x="47" y="38"/>
                      </a:cubicBezTo>
                      <a:cubicBezTo>
                        <a:pt x="47" y="37"/>
                        <a:pt x="46" y="35"/>
                        <a:pt x="45" y="35"/>
                      </a:cubicBezTo>
                      <a:cubicBezTo>
                        <a:pt x="43" y="36"/>
                        <a:pt x="42" y="38"/>
                        <a:pt x="41" y="38"/>
                      </a:cubicBezTo>
                      <a:cubicBezTo>
                        <a:pt x="41" y="39"/>
                        <a:pt x="41" y="42"/>
                        <a:pt x="41" y="43"/>
                      </a:cubicBezTo>
                      <a:cubicBezTo>
                        <a:pt x="41" y="43"/>
                        <a:pt x="41" y="46"/>
                        <a:pt x="39" y="46"/>
                      </a:cubicBezTo>
                      <a:cubicBezTo>
                        <a:pt x="38" y="46"/>
                        <a:pt x="38" y="43"/>
                        <a:pt x="39" y="42"/>
                      </a:cubicBezTo>
                      <a:cubicBezTo>
                        <a:pt x="39" y="40"/>
                        <a:pt x="38" y="38"/>
                        <a:pt x="39" y="36"/>
                      </a:cubicBezTo>
                      <a:cubicBezTo>
                        <a:pt x="40" y="35"/>
                        <a:pt x="42" y="34"/>
                        <a:pt x="43" y="34"/>
                      </a:cubicBezTo>
                      <a:cubicBezTo>
                        <a:pt x="44" y="33"/>
                        <a:pt x="46" y="34"/>
                        <a:pt x="47" y="34"/>
                      </a:cubicBezTo>
                      <a:cubicBezTo>
                        <a:pt x="47" y="34"/>
                        <a:pt x="49" y="34"/>
                        <a:pt x="50" y="34"/>
                      </a:cubicBezTo>
                      <a:close/>
                      <a:moveTo>
                        <a:pt x="36" y="30"/>
                      </a:moveTo>
                      <a:cubicBezTo>
                        <a:pt x="38" y="29"/>
                        <a:pt x="40" y="26"/>
                        <a:pt x="41" y="27"/>
                      </a:cubicBezTo>
                      <a:cubicBezTo>
                        <a:pt x="44" y="29"/>
                        <a:pt x="44" y="29"/>
                        <a:pt x="44" y="29"/>
                      </a:cubicBezTo>
                      <a:cubicBezTo>
                        <a:pt x="45" y="30"/>
                        <a:pt x="44" y="32"/>
                        <a:pt x="43" y="32"/>
                      </a:cubicBezTo>
                      <a:cubicBezTo>
                        <a:pt x="43" y="32"/>
                        <a:pt x="41" y="32"/>
                        <a:pt x="40" y="32"/>
                      </a:cubicBezTo>
                      <a:cubicBezTo>
                        <a:pt x="39" y="32"/>
                        <a:pt x="39" y="31"/>
                        <a:pt x="38" y="31"/>
                      </a:cubicBezTo>
                      <a:cubicBezTo>
                        <a:pt x="38" y="31"/>
                        <a:pt x="36" y="32"/>
                        <a:pt x="36" y="33"/>
                      </a:cubicBezTo>
                      <a:cubicBezTo>
                        <a:pt x="35" y="33"/>
                        <a:pt x="33" y="33"/>
                        <a:pt x="33" y="32"/>
                      </a:cubicBezTo>
                      <a:cubicBezTo>
                        <a:pt x="33" y="31"/>
                        <a:pt x="34" y="31"/>
                        <a:pt x="36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7" name="iSḷïḍê">
                  <a:extLst>
                    <a:ext uri="{FF2B5EF4-FFF2-40B4-BE49-F238E27FC236}">
                      <a16:creationId xmlns:a16="http://schemas.microsoft.com/office/drawing/2014/main" xmlns="" id="{D37C1455-BEFD-408C-845A-93CDCD146679}"/>
                    </a:ext>
                  </a:extLst>
                </p:cNvPr>
                <p:cNvSpPr/>
                <p:nvPr/>
              </p:nvSpPr>
              <p:spPr bwMode="auto">
                <a:xfrm>
                  <a:off x="5247990" y="4030001"/>
                  <a:ext cx="101420" cy="38169"/>
                </a:xfrm>
                <a:custGeom>
                  <a:avLst/>
                  <a:gdLst>
                    <a:gd name="T0" fmla="*/ 2 w 13"/>
                    <a:gd name="T1" fmla="*/ 4 h 5"/>
                    <a:gd name="T2" fmla="*/ 2 w 13"/>
                    <a:gd name="T3" fmla="*/ 5 h 5"/>
                    <a:gd name="T4" fmla="*/ 5 w 13"/>
                    <a:gd name="T5" fmla="*/ 4 h 5"/>
                    <a:gd name="T6" fmla="*/ 8 w 13"/>
                    <a:gd name="T7" fmla="*/ 3 h 5"/>
                    <a:gd name="T8" fmla="*/ 10 w 13"/>
                    <a:gd name="T9" fmla="*/ 5 h 5"/>
                    <a:gd name="T10" fmla="*/ 11 w 13"/>
                    <a:gd name="T11" fmla="*/ 3 h 5"/>
                    <a:gd name="T12" fmla="*/ 7 w 13"/>
                    <a:gd name="T13" fmla="*/ 1 h 5"/>
                    <a:gd name="T14" fmla="*/ 5 w 13"/>
                    <a:gd name="T15" fmla="*/ 0 h 5"/>
                    <a:gd name="T16" fmla="*/ 4 w 13"/>
                    <a:gd name="T17" fmla="*/ 1 h 5"/>
                    <a:gd name="T18" fmla="*/ 2 w 13"/>
                    <a:gd name="T19" fmla="*/ 3 h 5"/>
                    <a:gd name="T20" fmla="*/ 2 w 13"/>
                    <a:gd name="T21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" h="5">
                      <a:moveTo>
                        <a:pt x="2" y="4"/>
                      </a:moveTo>
                      <a:cubicBezTo>
                        <a:pt x="0" y="5"/>
                        <a:pt x="1" y="5"/>
                        <a:pt x="2" y="5"/>
                      </a:cubicBezTo>
                      <a:cubicBezTo>
                        <a:pt x="3" y="5"/>
                        <a:pt x="5" y="4"/>
                        <a:pt x="5" y="4"/>
                      </a:cubicBezTo>
                      <a:cubicBezTo>
                        <a:pt x="5" y="4"/>
                        <a:pt x="8" y="2"/>
                        <a:pt x="8" y="3"/>
                      </a:cubicBezTo>
                      <a:cubicBezTo>
                        <a:pt x="9" y="4"/>
                        <a:pt x="8" y="5"/>
                        <a:pt x="10" y="5"/>
                      </a:cubicBezTo>
                      <a:cubicBezTo>
                        <a:pt x="11" y="5"/>
                        <a:pt x="13" y="4"/>
                        <a:pt x="11" y="3"/>
                      </a:cubicBezTo>
                      <a:cubicBezTo>
                        <a:pt x="9" y="2"/>
                        <a:pt x="8" y="2"/>
                        <a:pt x="7" y="1"/>
                      </a:cubicBezTo>
                      <a:cubicBezTo>
                        <a:pt x="6" y="0"/>
                        <a:pt x="6" y="0"/>
                        <a:pt x="5" y="0"/>
                      </a:cubicBezTo>
                      <a:cubicBezTo>
                        <a:pt x="5" y="1"/>
                        <a:pt x="5" y="1"/>
                        <a:pt x="4" y="1"/>
                      </a:cubicBezTo>
                      <a:cubicBezTo>
                        <a:pt x="4" y="1"/>
                        <a:pt x="3" y="2"/>
                        <a:pt x="2" y="3"/>
                      </a:cubicBezTo>
                      <a:cubicBezTo>
                        <a:pt x="2" y="3"/>
                        <a:pt x="2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8" name="îslïḋe">
                  <a:extLst>
                    <a:ext uri="{FF2B5EF4-FFF2-40B4-BE49-F238E27FC236}">
                      <a16:creationId xmlns:a16="http://schemas.microsoft.com/office/drawing/2014/main" xmlns="" id="{F69CC080-8661-46EB-B4FA-5614AB3B155C}"/>
                    </a:ext>
                  </a:extLst>
                </p:cNvPr>
                <p:cNvSpPr/>
                <p:nvPr/>
              </p:nvSpPr>
              <p:spPr bwMode="auto">
                <a:xfrm>
                  <a:off x="5287250" y="4068170"/>
                  <a:ext cx="22901" cy="16358"/>
                </a:xfrm>
                <a:custGeom>
                  <a:avLst/>
                  <a:gdLst>
                    <a:gd name="T0" fmla="*/ 0 w 3"/>
                    <a:gd name="T1" fmla="*/ 1 h 2"/>
                    <a:gd name="T2" fmla="*/ 3 w 3"/>
                    <a:gd name="T3" fmla="*/ 2 h 2"/>
                    <a:gd name="T4" fmla="*/ 0 w 3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0" y="1"/>
                      </a:moveTo>
                      <a:cubicBezTo>
                        <a:pt x="0" y="2"/>
                        <a:pt x="2" y="2"/>
                        <a:pt x="3" y="2"/>
                      </a:cubicBezTo>
                      <a:cubicBezTo>
                        <a:pt x="3" y="1"/>
                        <a:pt x="2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9" name="íṣliḑê">
                  <a:extLst>
                    <a:ext uri="{FF2B5EF4-FFF2-40B4-BE49-F238E27FC236}">
                      <a16:creationId xmlns:a16="http://schemas.microsoft.com/office/drawing/2014/main" xmlns="" id="{C22ED2D1-20BF-4B2F-BDFB-5AC262385BA1}"/>
                    </a:ext>
                  </a:extLst>
                </p:cNvPr>
                <p:cNvSpPr/>
                <p:nvPr/>
              </p:nvSpPr>
              <p:spPr bwMode="auto">
                <a:xfrm>
                  <a:off x="5317785" y="4075804"/>
                  <a:ext cx="31626" cy="23992"/>
                </a:xfrm>
                <a:custGeom>
                  <a:avLst/>
                  <a:gdLst>
                    <a:gd name="T0" fmla="*/ 2 w 4"/>
                    <a:gd name="T1" fmla="*/ 1 h 3"/>
                    <a:gd name="T2" fmla="*/ 3 w 4"/>
                    <a:gd name="T3" fmla="*/ 2 h 3"/>
                    <a:gd name="T4" fmla="*/ 2 w 4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2" y="1"/>
                      </a:moveTo>
                      <a:cubicBezTo>
                        <a:pt x="0" y="1"/>
                        <a:pt x="2" y="3"/>
                        <a:pt x="3" y="2"/>
                      </a:cubicBezTo>
                      <a:cubicBezTo>
                        <a:pt x="4" y="1"/>
                        <a:pt x="4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0" name="íSľídé">
                  <a:extLst>
                    <a:ext uri="{FF2B5EF4-FFF2-40B4-BE49-F238E27FC236}">
                      <a16:creationId xmlns:a16="http://schemas.microsoft.com/office/drawing/2014/main" xmlns="" id="{414606CD-44F1-4623-86EC-8E4692E10FF1}"/>
                    </a:ext>
                  </a:extLst>
                </p:cNvPr>
                <p:cNvSpPr/>
                <p:nvPr/>
              </p:nvSpPr>
              <p:spPr bwMode="auto">
                <a:xfrm>
                  <a:off x="6147687" y="3990742"/>
                  <a:ext cx="147223" cy="54527"/>
                </a:xfrm>
                <a:custGeom>
                  <a:avLst/>
                  <a:gdLst>
                    <a:gd name="T0" fmla="*/ 7 w 19"/>
                    <a:gd name="T1" fmla="*/ 5 h 7"/>
                    <a:gd name="T2" fmla="*/ 10 w 19"/>
                    <a:gd name="T3" fmla="*/ 7 h 7"/>
                    <a:gd name="T4" fmla="*/ 14 w 19"/>
                    <a:gd name="T5" fmla="*/ 5 h 7"/>
                    <a:gd name="T6" fmla="*/ 17 w 19"/>
                    <a:gd name="T7" fmla="*/ 4 h 7"/>
                    <a:gd name="T8" fmla="*/ 18 w 19"/>
                    <a:gd name="T9" fmla="*/ 2 h 7"/>
                    <a:gd name="T10" fmla="*/ 14 w 19"/>
                    <a:gd name="T11" fmla="*/ 0 h 7"/>
                    <a:gd name="T12" fmla="*/ 10 w 19"/>
                    <a:gd name="T13" fmla="*/ 1 h 7"/>
                    <a:gd name="T14" fmla="*/ 6 w 19"/>
                    <a:gd name="T15" fmla="*/ 1 h 7"/>
                    <a:gd name="T16" fmla="*/ 1 w 19"/>
                    <a:gd name="T17" fmla="*/ 0 h 7"/>
                    <a:gd name="T18" fmla="*/ 1 w 19"/>
                    <a:gd name="T19" fmla="*/ 2 h 7"/>
                    <a:gd name="T20" fmla="*/ 3 w 19"/>
                    <a:gd name="T21" fmla="*/ 5 h 7"/>
                    <a:gd name="T22" fmla="*/ 7 w 19"/>
                    <a:gd name="T23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9" h="7">
                      <a:moveTo>
                        <a:pt x="7" y="5"/>
                      </a:moveTo>
                      <a:cubicBezTo>
                        <a:pt x="7" y="6"/>
                        <a:pt x="8" y="7"/>
                        <a:pt x="10" y="7"/>
                      </a:cubicBezTo>
                      <a:cubicBezTo>
                        <a:pt x="12" y="6"/>
                        <a:pt x="13" y="6"/>
                        <a:pt x="14" y="5"/>
                      </a:cubicBezTo>
                      <a:cubicBezTo>
                        <a:pt x="14" y="4"/>
                        <a:pt x="17" y="4"/>
                        <a:pt x="17" y="4"/>
                      </a:cubicBezTo>
                      <a:cubicBezTo>
                        <a:pt x="17" y="4"/>
                        <a:pt x="19" y="3"/>
                        <a:pt x="18" y="2"/>
                      </a:cubicBezTo>
                      <a:cubicBezTo>
                        <a:pt x="17" y="1"/>
                        <a:pt x="15" y="1"/>
                        <a:pt x="14" y="0"/>
                      </a:cubicBezTo>
                      <a:cubicBezTo>
                        <a:pt x="13" y="0"/>
                        <a:pt x="13" y="1"/>
                        <a:pt x="10" y="1"/>
                      </a:cubicBezTo>
                      <a:cubicBezTo>
                        <a:pt x="8" y="1"/>
                        <a:pt x="7" y="2"/>
                        <a:pt x="6" y="1"/>
                      </a:cubicBezTo>
                      <a:cubicBezTo>
                        <a:pt x="5" y="0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1" y="2"/>
                      </a:cubicBezTo>
                      <a:cubicBezTo>
                        <a:pt x="2" y="4"/>
                        <a:pt x="2" y="5"/>
                        <a:pt x="3" y="5"/>
                      </a:cubicBezTo>
                      <a:cubicBezTo>
                        <a:pt x="4" y="5"/>
                        <a:pt x="6" y="5"/>
                        <a:pt x="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1" name="íṣḷiďé">
                  <a:extLst>
                    <a:ext uri="{FF2B5EF4-FFF2-40B4-BE49-F238E27FC236}">
                      <a16:creationId xmlns:a16="http://schemas.microsoft.com/office/drawing/2014/main" xmlns="" id="{BC2F7D65-D589-4E23-B808-37CF8078F924}"/>
                    </a:ext>
                  </a:extLst>
                </p:cNvPr>
                <p:cNvSpPr/>
                <p:nvPr/>
              </p:nvSpPr>
              <p:spPr bwMode="auto">
                <a:xfrm>
                  <a:off x="5511901" y="3720288"/>
                  <a:ext cx="728482" cy="371875"/>
                </a:xfrm>
                <a:custGeom>
                  <a:avLst/>
                  <a:gdLst>
                    <a:gd name="T0" fmla="*/ 3 w 94"/>
                    <a:gd name="T1" fmla="*/ 20 h 48"/>
                    <a:gd name="T2" fmla="*/ 5 w 94"/>
                    <a:gd name="T3" fmla="*/ 20 h 48"/>
                    <a:gd name="T4" fmla="*/ 16 w 94"/>
                    <a:gd name="T5" fmla="*/ 20 h 48"/>
                    <a:gd name="T6" fmla="*/ 22 w 94"/>
                    <a:gd name="T7" fmla="*/ 28 h 48"/>
                    <a:gd name="T8" fmla="*/ 27 w 94"/>
                    <a:gd name="T9" fmla="*/ 27 h 48"/>
                    <a:gd name="T10" fmla="*/ 28 w 94"/>
                    <a:gd name="T11" fmla="*/ 31 h 48"/>
                    <a:gd name="T12" fmla="*/ 27 w 94"/>
                    <a:gd name="T13" fmla="*/ 34 h 48"/>
                    <a:gd name="T14" fmla="*/ 25 w 94"/>
                    <a:gd name="T15" fmla="*/ 34 h 48"/>
                    <a:gd name="T16" fmla="*/ 25 w 94"/>
                    <a:gd name="T17" fmla="*/ 38 h 48"/>
                    <a:gd name="T18" fmla="*/ 27 w 94"/>
                    <a:gd name="T19" fmla="*/ 40 h 48"/>
                    <a:gd name="T20" fmla="*/ 34 w 94"/>
                    <a:gd name="T21" fmla="*/ 46 h 48"/>
                    <a:gd name="T22" fmla="*/ 39 w 94"/>
                    <a:gd name="T23" fmla="*/ 48 h 48"/>
                    <a:gd name="T24" fmla="*/ 43 w 94"/>
                    <a:gd name="T25" fmla="*/ 43 h 48"/>
                    <a:gd name="T26" fmla="*/ 46 w 94"/>
                    <a:gd name="T27" fmla="*/ 40 h 48"/>
                    <a:gd name="T28" fmla="*/ 52 w 94"/>
                    <a:gd name="T29" fmla="*/ 36 h 48"/>
                    <a:gd name="T30" fmla="*/ 61 w 94"/>
                    <a:gd name="T31" fmla="*/ 32 h 48"/>
                    <a:gd name="T32" fmla="*/ 73 w 94"/>
                    <a:gd name="T33" fmla="*/ 30 h 48"/>
                    <a:gd name="T34" fmla="*/ 72 w 94"/>
                    <a:gd name="T35" fmla="*/ 28 h 48"/>
                    <a:gd name="T36" fmla="*/ 75 w 94"/>
                    <a:gd name="T37" fmla="*/ 27 h 48"/>
                    <a:gd name="T38" fmla="*/ 79 w 94"/>
                    <a:gd name="T39" fmla="*/ 27 h 48"/>
                    <a:gd name="T40" fmla="*/ 78 w 94"/>
                    <a:gd name="T41" fmla="*/ 22 h 48"/>
                    <a:gd name="T42" fmla="*/ 85 w 94"/>
                    <a:gd name="T43" fmla="*/ 18 h 48"/>
                    <a:gd name="T44" fmla="*/ 83 w 94"/>
                    <a:gd name="T45" fmla="*/ 16 h 48"/>
                    <a:gd name="T46" fmla="*/ 91 w 94"/>
                    <a:gd name="T47" fmla="*/ 9 h 48"/>
                    <a:gd name="T48" fmla="*/ 87 w 94"/>
                    <a:gd name="T49" fmla="*/ 7 h 48"/>
                    <a:gd name="T50" fmla="*/ 78 w 94"/>
                    <a:gd name="T51" fmla="*/ 5 h 48"/>
                    <a:gd name="T52" fmla="*/ 73 w 94"/>
                    <a:gd name="T53" fmla="*/ 2 h 48"/>
                    <a:gd name="T54" fmla="*/ 65 w 94"/>
                    <a:gd name="T55" fmla="*/ 3 h 48"/>
                    <a:gd name="T56" fmla="*/ 53 w 94"/>
                    <a:gd name="T57" fmla="*/ 3 h 48"/>
                    <a:gd name="T58" fmla="*/ 66 w 94"/>
                    <a:gd name="T59" fmla="*/ 2 h 48"/>
                    <a:gd name="T60" fmla="*/ 58 w 94"/>
                    <a:gd name="T61" fmla="*/ 0 h 48"/>
                    <a:gd name="T62" fmla="*/ 36 w 94"/>
                    <a:gd name="T63" fmla="*/ 5 h 48"/>
                    <a:gd name="T64" fmla="*/ 32 w 94"/>
                    <a:gd name="T65" fmla="*/ 6 h 48"/>
                    <a:gd name="T66" fmla="*/ 27 w 94"/>
                    <a:gd name="T67" fmla="*/ 7 h 48"/>
                    <a:gd name="T68" fmla="*/ 1 w 94"/>
                    <a:gd name="T69" fmla="*/ 21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94" h="48">
                      <a:moveTo>
                        <a:pt x="1" y="21"/>
                      </a:moveTo>
                      <a:cubicBezTo>
                        <a:pt x="1" y="21"/>
                        <a:pt x="3" y="21"/>
                        <a:pt x="3" y="20"/>
                      </a:cubicBezTo>
                      <a:cubicBezTo>
                        <a:pt x="4" y="20"/>
                        <a:pt x="5" y="18"/>
                        <a:pt x="5" y="18"/>
                      </a:cubicBezTo>
                      <a:cubicBezTo>
                        <a:pt x="5" y="18"/>
                        <a:pt x="4" y="19"/>
                        <a:pt x="5" y="20"/>
                      </a:cubicBezTo>
                      <a:cubicBezTo>
                        <a:pt x="6" y="20"/>
                        <a:pt x="9" y="19"/>
                        <a:pt x="10" y="19"/>
                      </a:cubicBezTo>
                      <a:cubicBezTo>
                        <a:pt x="11" y="19"/>
                        <a:pt x="15" y="20"/>
                        <a:pt x="16" y="20"/>
                      </a:cubicBezTo>
                      <a:cubicBezTo>
                        <a:pt x="17" y="21"/>
                        <a:pt x="20" y="21"/>
                        <a:pt x="21" y="22"/>
                      </a:cubicBezTo>
                      <a:cubicBezTo>
                        <a:pt x="22" y="23"/>
                        <a:pt x="21" y="28"/>
                        <a:pt x="22" y="28"/>
                      </a:cubicBezTo>
                      <a:cubicBezTo>
                        <a:pt x="22" y="29"/>
                        <a:pt x="24" y="27"/>
                        <a:pt x="24" y="26"/>
                      </a:cubicBezTo>
                      <a:cubicBezTo>
                        <a:pt x="25" y="26"/>
                        <a:pt x="27" y="26"/>
                        <a:pt x="27" y="27"/>
                      </a:cubicBezTo>
                      <a:cubicBezTo>
                        <a:pt x="28" y="27"/>
                        <a:pt x="29" y="29"/>
                        <a:pt x="29" y="30"/>
                      </a:cubicBezTo>
                      <a:cubicBezTo>
                        <a:pt x="29" y="30"/>
                        <a:pt x="29" y="31"/>
                        <a:pt x="28" y="31"/>
                      </a:cubicBezTo>
                      <a:cubicBezTo>
                        <a:pt x="28" y="31"/>
                        <a:pt x="26" y="34"/>
                        <a:pt x="27" y="33"/>
                      </a:cubicBezTo>
                      <a:cubicBezTo>
                        <a:pt x="27" y="33"/>
                        <a:pt x="27" y="34"/>
                        <a:pt x="27" y="34"/>
                      </a:cubicBezTo>
                      <a:cubicBezTo>
                        <a:pt x="26" y="35"/>
                        <a:pt x="25" y="35"/>
                        <a:pt x="25" y="35"/>
                      </a:cubicBezTo>
                      <a:cubicBezTo>
                        <a:pt x="25" y="35"/>
                        <a:pt x="25" y="34"/>
                        <a:pt x="25" y="34"/>
                      </a:cubicBezTo>
                      <a:cubicBezTo>
                        <a:pt x="24" y="34"/>
                        <a:pt x="24" y="34"/>
                        <a:pt x="24" y="35"/>
                      </a:cubicBezTo>
                      <a:cubicBezTo>
                        <a:pt x="24" y="36"/>
                        <a:pt x="25" y="38"/>
                        <a:pt x="25" y="38"/>
                      </a:cubicBezTo>
                      <a:cubicBezTo>
                        <a:pt x="26" y="39"/>
                        <a:pt x="28" y="39"/>
                        <a:pt x="28" y="39"/>
                      </a:cubicBezTo>
                      <a:cubicBezTo>
                        <a:pt x="29" y="39"/>
                        <a:pt x="27" y="40"/>
                        <a:pt x="27" y="40"/>
                      </a:cubicBezTo>
                      <a:cubicBezTo>
                        <a:pt x="28" y="41"/>
                        <a:pt x="28" y="43"/>
                        <a:pt x="29" y="43"/>
                      </a:cubicBezTo>
                      <a:cubicBezTo>
                        <a:pt x="30" y="44"/>
                        <a:pt x="33" y="46"/>
                        <a:pt x="34" y="46"/>
                      </a:cubicBezTo>
                      <a:cubicBezTo>
                        <a:pt x="34" y="47"/>
                        <a:pt x="37" y="46"/>
                        <a:pt x="37" y="46"/>
                      </a:cubicBezTo>
                      <a:cubicBezTo>
                        <a:pt x="38" y="45"/>
                        <a:pt x="37" y="48"/>
                        <a:pt x="39" y="48"/>
                      </a:cubicBezTo>
                      <a:cubicBezTo>
                        <a:pt x="40" y="48"/>
                        <a:pt x="41" y="48"/>
                        <a:pt x="42" y="47"/>
                      </a:cubicBezTo>
                      <a:cubicBezTo>
                        <a:pt x="43" y="46"/>
                        <a:pt x="43" y="44"/>
                        <a:pt x="43" y="43"/>
                      </a:cubicBezTo>
                      <a:cubicBezTo>
                        <a:pt x="43" y="42"/>
                        <a:pt x="43" y="42"/>
                        <a:pt x="44" y="42"/>
                      </a:cubicBezTo>
                      <a:cubicBezTo>
                        <a:pt x="46" y="42"/>
                        <a:pt x="47" y="42"/>
                        <a:pt x="46" y="40"/>
                      </a:cubicBezTo>
                      <a:cubicBezTo>
                        <a:pt x="46" y="39"/>
                        <a:pt x="45" y="38"/>
                        <a:pt x="47" y="38"/>
                      </a:cubicBezTo>
                      <a:cubicBezTo>
                        <a:pt x="50" y="37"/>
                        <a:pt x="51" y="36"/>
                        <a:pt x="52" y="36"/>
                      </a:cubicBezTo>
                      <a:cubicBezTo>
                        <a:pt x="53" y="36"/>
                        <a:pt x="57" y="36"/>
                        <a:pt x="57" y="36"/>
                      </a:cubicBezTo>
                      <a:cubicBezTo>
                        <a:pt x="58" y="35"/>
                        <a:pt x="59" y="32"/>
                        <a:pt x="61" y="32"/>
                      </a:cubicBezTo>
                      <a:cubicBezTo>
                        <a:pt x="62" y="32"/>
                        <a:pt x="65" y="33"/>
                        <a:pt x="67" y="32"/>
                      </a:cubicBezTo>
                      <a:cubicBezTo>
                        <a:pt x="70" y="32"/>
                        <a:pt x="72" y="30"/>
                        <a:pt x="73" y="30"/>
                      </a:cubicBezTo>
                      <a:cubicBezTo>
                        <a:pt x="74" y="30"/>
                        <a:pt x="76" y="30"/>
                        <a:pt x="76" y="30"/>
                      </a:cubicBezTo>
                      <a:cubicBezTo>
                        <a:pt x="75" y="29"/>
                        <a:pt x="74" y="28"/>
                        <a:pt x="72" y="28"/>
                      </a:cubicBezTo>
                      <a:cubicBezTo>
                        <a:pt x="71" y="28"/>
                        <a:pt x="71" y="25"/>
                        <a:pt x="71" y="25"/>
                      </a:cubicBezTo>
                      <a:cubicBezTo>
                        <a:pt x="72" y="25"/>
                        <a:pt x="75" y="26"/>
                        <a:pt x="75" y="27"/>
                      </a:cubicBezTo>
                      <a:cubicBezTo>
                        <a:pt x="75" y="28"/>
                        <a:pt x="76" y="29"/>
                        <a:pt x="78" y="29"/>
                      </a:cubicBezTo>
                      <a:cubicBezTo>
                        <a:pt x="80" y="29"/>
                        <a:pt x="79" y="27"/>
                        <a:pt x="79" y="27"/>
                      </a:cubicBezTo>
                      <a:cubicBezTo>
                        <a:pt x="78" y="26"/>
                        <a:pt x="78" y="25"/>
                        <a:pt x="78" y="25"/>
                      </a:cubicBezTo>
                      <a:cubicBezTo>
                        <a:pt x="77" y="24"/>
                        <a:pt x="76" y="22"/>
                        <a:pt x="78" y="22"/>
                      </a:cubicBezTo>
                      <a:cubicBezTo>
                        <a:pt x="80" y="22"/>
                        <a:pt x="84" y="24"/>
                        <a:pt x="84" y="22"/>
                      </a:cubicBezTo>
                      <a:cubicBezTo>
                        <a:pt x="84" y="21"/>
                        <a:pt x="84" y="19"/>
                        <a:pt x="85" y="18"/>
                      </a:cubicBezTo>
                      <a:cubicBezTo>
                        <a:pt x="85" y="18"/>
                        <a:pt x="86" y="17"/>
                        <a:pt x="86" y="17"/>
                      </a:cubicBezTo>
                      <a:cubicBezTo>
                        <a:pt x="85" y="17"/>
                        <a:pt x="84" y="17"/>
                        <a:pt x="83" y="16"/>
                      </a:cubicBezTo>
                      <a:cubicBezTo>
                        <a:pt x="83" y="15"/>
                        <a:pt x="84" y="14"/>
                        <a:pt x="85" y="13"/>
                      </a:cubicBezTo>
                      <a:cubicBezTo>
                        <a:pt x="85" y="13"/>
                        <a:pt x="89" y="10"/>
                        <a:pt x="91" y="9"/>
                      </a:cubicBezTo>
                      <a:cubicBezTo>
                        <a:pt x="93" y="9"/>
                        <a:pt x="94" y="7"/>
                        <a:pt x="93" y="7"/>
                      </a:cubicBezTo>
                      <a:cubicBezTo>
                        <a:pt x="91" y="6"/>
                        <a:pt x="88" y="6"/>
                        <a:pt x="87" y="7"/>
                      </a:cubicBezTo>
                      <a:cubicBezTo>
                        <a:pt x="85" y="8"/>
                        <a:pt x="84" y="9"/>
                        <a:pt x="82" y="9"/>
                      </a:cubicBezTo>
                      <a:cubicBezTo>
                        <a:pt x="79" y="8"/>
                        <a:pt x="79" y="6"/>
                        <a:pt x="78" y="5"/>
                      </a:cubicBezTo>
                      <a:cubicBezTo>
                        <a:pt x="76" y="4"/>
                        <a:pt x="77" y="1"/>
                        <a:pt x="75" y="2"/>
                      </a:cubicBezTo>
                      <a:cubicBezTo>
                        <a:pt x="73" y="2"/>
                        <a:pt x="73" y="2"/>
                        <a:pt x="73" y="2"/>
                      </a:cubicBezTo>
                      <a:cubicBezTo>
                        <a:pt x="73" y="2"/>
                        <a:pt x="71" y="2"/>
                        <a:pt x="69" y="2"/>
                      </a:cubicBezTo>
                      <a:cubicBezTo>
                        <a:pt x="68" y="2"/>
                        <a:pt x="66" y="3"/>
                        <a:pt x="65" y="3"/>
                      </a:cubicBezTo>
                      <a:cubicBezTo>
                        <a:pt x="63" y="2"/>
                        <a:pt x="62" y="3"/>
                        <a:pt x="61" y="3"/>
                      </a:cubicBezTo>
                      <a:cubicBezTo>
                        <a:pt x="57" y="4"/>
                        <a:pt x="53" y="3"/>
                        <a:pt x="53" y="3"/>
                      </a:cubicBezTo>
                      <a:cubicBezTo>
                        <a:pt x="52" y="3"/>
                        <a:pt x="56" y="3"/>
                        <a:pt x="58" y="3"/>
                      </a:cubicBezTo>
                      <a:cubicBezTo>
                        <a:pt x="61" y="3"/>
                        <a:pt x="64" y="2"/>
                        <a:pt x="66" y="2"/>
                      </a:cubicBezTo>
                      <a:cubicBezTo>
                        <a:pt x="68" y="2"/>
                        <a:pt x="66" y="1"/>
                        <a:pt x="66" y="1"/>
                      </a:cubicBezTo>
                      <a:cubicBezTo>
                        <a:pt x="64" y="1"/>
                        <a:pt x="61" y="1"/>
                        <a:pt x="58" y="0"/>
                      </a:cubicBezTo>
                      <a:cubicBezTo>
                        <a:pt x="51" y="1"/>
                        <a:pt x="44" y="3"/>
                        <a:pt x="37" y="4"/>
                      </a:cubicBezTo>
                      <a:cubicBezTo>
                        <a:pt x="37" y="5"/>
                        <a:pt x="36" y="5"/>
                        <a:pt x="36" y="5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4" y="5"/>
                        <a:pt x="33" y="5"/>
                        <a:pt x="32" y="6"/>
                      </a:cubicBezTo>
                      <a:cubicBezTo>
                        <a:pt x="32" y="6"/>
                        <a:pt x="32" y="6"/>
                        <a:pt x="32" y="7"/>
                      </a:cubicBezTo>
                      <a:cubicBezTo>
                        <a:pt x="31" y="7"/>
                        <a:pt x="28" y="8"/>
                        <a:pt x="27" y="7"/>
                      </a:cubicBezTo>
                      <a:cubicBezTo>
                        <a:pt x="17" y="10"/>
                        <a:pt x="8" y="15"/>
                        <a:pt x="0" y="19"/>
                      </a:cubicBezTo>
                      <a:cubicBezTo>
                        <a:pt x="0" y="20"/>
                        <a:pt x="0" y="21"/>
                        <a:pt x="1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2" name="iṩļídé">
                  <a:extLst>
                    <a:ext uri="{FF2B5EF4-FFF2-40B4-BE49-F238E27FC236}">
                      <a16:creationId xmlns:a16="http://schemas.microsoft.com/office/drawing/2014/main" xmlns="" id="{E5990AB8-A77B-4237-8473-CCC571830C0C}"/>
                    </a:ext>
                  </a:extLst>
                </p:cNvPr>
                <p:cNvSpPr/>
                <p:nvPr/>
              </p:nvSpPr>
              <p:spPr bwMode="auto">
                <a:xfrm>
                  <a:off x="5682026" y="3960207"/>
                  <a:ext cx="16358" cy="22901"/>
                </a:xfrm>
                <a:custGeom>
                  <a:avLst/>
                  <a:gdLst>
                    <a:gd name="T0" fmla="*/ 1 w 2"/>
                    <a:gd name="T1" fmla="*/ 1 h 3"/>
                    <a:gd name="T2" fmla="*/ 1 w 2"/>
                    <a:gd name="T3" fmla="*/ 2 h 3"/>
                    <a:gd name="T4" fmla="*/ 2 w 2"/>
                    <a:gd name="T5" fmla="*/ 2 h 3"/>
                    <a:gd name="T6" fmla="*/ 1 w 2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1" y="1"/>
                      </a:moveTo>
                      <a:cubicBezTo>
                        <a:pt x="0" y="3"/>
                        <a:pt x="1" y="2"/>
                        <a:pt x="1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3" name="ïslîďé">
                  <a:extLst>
                    <a:ext uri="{FF2B5EF4-FFF2-40B4-BE49-F238E27FC236}">
                      <a16:creationId xmlns:a16="http://schemas.microsoft.com/office/drawing/2014/main" xmlns="" id="{606C7823-4FC1-486C-AA56-C3E70B60701E}"/>
                    </a:ext>
                  </a:extLst>
                </p:cNvPr>
                <p:cNvSpPr/>
                <p:nvPr/>
              </p:nvSpPr>
              <p:spPr bwMode="auto">
                <a:xfrm>
                  <a:off x="5240356" y="4750850"/>
                  <a:ext cx="124322" cy="61070"/>
                </a:xfrm>
                <a:custGeom>
                  <a:avLst/>
                  <a:gdLst>
                    <a:gd name="T0" fmla="*/ 13 w 16"/>
                    <a:gd name="T1" fmla="*/ 4 h 8"/>
                    <a:gd name="T2" fmla="*/ 9 w 16"/>
                    <a:gd name="T3" fmla="*/ 1 h 8"/>
                    <a:gd name="T4" fmla="*/ 4 w 16"/>
                    <a:gd name="T5" fmla="*/ 0 h 8"/>
                    <a:gd name="T6" fmla="*/ 0 w 16"/>
                    <a:gd name="T7" fmla="*/ 1 h 8"/>
                    <a:gd name="T8" fmla="*/ 3 w 16"/>
                    <a:gd name="T9" fmla="*/ 3 h 8"/>
                    <a:gd name="T10" fmla="*/ 9 w 16"/>
                    <a:gd name="T11" fmla="*/ 3 h 8"/>
                    <a:gd name="T12" fmla="*/ 13 w 16"/>
                    <a:gd name="T13" fmla="*/ 7 h 8"/>
                    <a:gd name="T14" fmla="*/ 16 w 16"/>
                    <a:gd name="T15" fmla="*/ 7 h 8"/>
                    <a:gd name="T16" fmla="*/ 13 w 16"/>
                    <a:gd name="T17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8">
                      <a:moveTo>
                        <a:pt x="13" y="4"/>
                      </a:moveTo>
                      <a:cubicBezTo>
                        <a:pt x="12" y="4"/>
                        <a:pt x="10" y="3"/>
                        <a:pt x="9" y="1"/>
                      </a:cubicBezTo>
                      <a:cubicBezTo>
                        <a:pt x="8" y="0"/>
                        <a:pt x="5" y="0"/>
                        <a:pt x="4" y="0"/>
                      </a:cubicBezTo>
                      <a:cubicBezTo>
                        <a:pt x="3" y="0"/>
                        <a:pt x="0" y="1"/>
                        <a:pt x="0" y="1"/>
                      </a:cubicBezTo>
                      <a:cubicBezTo>
                        <a:pt x="0" y="3"/>
                        <a:pt x="1" y="3"/>
                        <a:pt x="3" y="3"/>
                      </a:cubicBezTo>
                      <a:cubicBezTo>
                        <a:pt x="5" y="3"/>
                        <a:pt x="8" y="2"/>
                        <a:pt x="9" y="3"/>
                      </a:cubicBezTo>
                      <a:cubicBezTo>
                        <a:pt x="9" y="4"/>
                        <a:pt x="12" y="6"/>
                        <a:pt x="13" y="7"/>
                      </a:cubicBezTo>
                      <a:cubicBezTo>
                        <a:pt x="13" y="7"/>
                        <a:pt x="16" y="8"/>
                        <a:pt x="16" y="7"/>
                      </a:cubicBezTo>
                      <a:cubicBezTo>
                        <a:pt x="16" y="6"/>
                        <a:pt x="14" y="4"/>
                        <a:pt x="1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4" name="išḻíḓê">
                  <a:extLst>
                    <a:ext uri="{FF2B5EF4-FFF2-40B4-BE49-F238E27FC236}">
                      <a16:creationId xmlns:a16="http://schemas.microsoft.com/office/drawing/2014/main" xmlns="" id="{8318AB20-9BBD-4376-AF8D-035E8EC7A484}"/>
                    </a:ext>
                  </a:extLst>
                </p:cNvPr>
                <p:cNvSpPr/>
                <p:nvPr/>
              </p:nvSpPr>
              <p:spPr bwMode="auto">
                <a:xfrm>
                  <a:off x="5317785" y="4711590"/>
                  <a:ext cx="23992" cy="22901"/>
                </a:xfrm>
                <a:custGeom>
                  <a:avLst/>
                  <a:gdLst>
                    <a:gd name="T0" fmla="*/ 2 w 3"/>
                    <a:gd name="T1" fmla="*/ 3 h 3"/>
                    <a:gd name="T2" fmla="*/ 1 w 3"/>
                    <a:gd name="T3" fmla="*/ 1 h 3"/>
                    <a:gd name="T4" fmla="*/ 2 w 3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2" y="3"/>
                      </a:moveTo>
                      <a:cubicBezTo>
                        <a:pt x="3" y="2"/>
                        <a:pt x="2" y="0"/>
                        <a:pt x="1" y="1"/>
                      </a:cubicBezTo>
                      <a:cubicBezTo>
                        <a:pt x="0" y="1"/>
                        <a:pt x="0" y="3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5" name="ïśļîďe">
                  <a:extLst>
                    <a:ext uri="{FF2B5EF4-FFF2-40B4-BE49-F238E27FC236}">
                      <a16:creationId xmlns:a16="http://schemas.microsoft.com/office/drawing/2014/main" xmlns="" id="{67B7731C-08DB-4B3C-8640-697B946CBDCE}"/>
                    </a:ext>
                  </a:extLst>
                </p:cNvPr>
                <p:cNvSpPr/>
                <p:nvPr/>
              </p:nvSpPr>
              <p:spPr bwMode="auto">
                <a:xfrm>
                  <a:off x="5317785" y="4843546"/>
                  <a:ext cx="31626" cy="30535"/>
                </a:xfrm>
                <a:custGeom>
                  <a:avLst/>
                  <a:gdLst>
                    <a:gd name="T0" fmla="*/ 2 w 4"/>
                    <a:gd name="T1" fmla="*/ 0 h 4"/>
                    <a:gd name="T2" fmla="*/ 2 w 4"/>
                    <a:gd name="T3" fmla="*/ 3 h 4"/>
                    <a:gd name="T4" fmla="*/ 2 w 4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cubicBezTo>
                        <a:pt x="0" y="1"/>
                        <a:pt x="1" y="4"/>
                        <a:pt x="2" y="3"/>
                      </a:cubicBezTo>
                      <a:cubicBezTo>
                        <a:pt x="4" y="3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6" name="ïşḻiḍê">
                  <a:extLst>
                    <a:ext uri="{FF2B5EF4-FFF2-40B4-BE49-F238E27FC236}">
                      <a16:creationId xmlns:a16="http://schemas.microsoft.com/office/drawing/2014/main" xmlns="" id="{6E00E3F9-E148-4302-BAF8-832BC2447081}"/>
                    </a:ext>
                  </a:extLst>
                </p:cNvPr>
                <p:cNvSpPr/>
                <p:nvPr/>
              </p:nvSpPr>
              <p:spPr bwMode="auto">
                <a:xfrm>
                  <a:off x="5481366" y="4828278"/>
                  <a:ext cx="30535" cy="30535"/>
                </a:xfrm>
                <a:custGeom>
                  <a:avLst/>
                  <a:gdLst>
                    <a:gd name="T0" fmla="*/ 2 w 4"/>
                    <a:gd name="T1" fmla="*/ 0 h 4"/>
                    <a:gd name="T2" fmla="*/ 2 w 4"/>
                    <a:gd name="T3" fmla="*/ 3 h 4"/>
                    <a:gd name="T4" fmla="*/ 2 w 4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cubicBezTo>
                        <a:pt x="0" y="0"/>
                        <a:pt x="1" y="4"/>
                        <a:pt x="2" y="3"/>
                      </a:cubicBezTo>
                      <a:cubicBezTo>
                        <a:pt x="4" y="3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7" name="iṩlîďê">
                  <a:extLst>
                    <a:ext uri="{FF2B5EF4-FFF2-40B4-BE49-F238E27FC236}">
                      <a16:creationId xmlns:a16="http://schemas.microsoft.com/office/drawing/2014/main" xmlns="" id="{DCE7B748-D0E5-426A-B2BE-9703791CFC3C}"/>
                    </a:ext>
                  </a:extLst>
                </p:cNvPr>
                <p:cNvSpPr/>
                <p:nvPr/>
              </p:nvSpPr>
              <p:spPr bwMode="auto">
                <a:xfrm>
                  <a:off x="5379946" y="4804286"/>
                  <a:ext cx="85062" cy="54527"/>
                </a:xfrm>
                <a:custGeom>
                  <a:avLst/>
                  <a:gdLst>
                    <a:gd name="T0" fmla="*/ 7 w 11"/>
                    <a:gd name="T1" fmla="*/ 0 h 7"/>
                    <a:gd name="T2" fmla="*/ 4 w 11"/>
                    <a:gd name="T3" fmla="*/ 1 h 7"/>
                    <a:gd name="T4" fmla="*/ 0 w 11"/>
                    <a:gd name="T5" fmla="*/ 4 h 7"/>
                    <a:gd name="T6" fmla="*/ 3 w 11"/>
                    <a:gd name="T7" fmla="*/ 4 h 7"/>
                    <a:gd name="T8" fmla="*/ 6 w 11"/>
                    <a:gd name="T9" fmla="*/ 6 h 7"/>
                    <a:gd name="T10" fmla="*/ 9 w 11"/>
                    <a:gd name="T11" fmla="*/ 5 h 7"/>
                    <a:gd name="T12" fmla="*/ 11 w 11"/>
                    <a:gd name="T13" fmla="*/ 5 h 7"/>
                    <a:gd name="T14" fmla="*/ 7 w 11"/>
                    <a:gd name="T15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" h="7">
                      <a:moveTo>
                        <a:pt x="7" y="0"/>
                      </a:moveTo>
                      <a:cubicBezTo>
                        <a:pt x="6" y="0"/>
                        <a:pt x="5" y="0"/>
                        <a:pt x="4" y="1"/>
                      </a:cubicBezTo>
                      <a:cubicBezTo>
                        <a:pt x="3" y="1"/>
                        <a:pt x="0" y="4"/>
                        <a:pt x="0" y="4"/>
                      </a:cubicBezTo>
                      <a:cubicBezTo>
                        <a:pt x="0" y="4"/>
                        <a:pt x="2" y="4"/>
                        <a:pt x="3" y="4"/>
                      </a:cubicBezTo>
                      <a:cubicBezTo>
                        <a:pt x="4" y="4"/>
                        <a:pt x="5" y="5"/>
                        <a:pt x="6" y="6"/>
                      </a:cubicBezTo>
                      <a:cubicBezTo>
                        <a:pt x="7" y="6"/>
                        <a:pt x="8" y="5"/>
                        <a:pt x="9" y="5"/>
                      </a:cubicBezTo>
                      <a:cubicBezTo>
                        <a:pt x="10" y="5"/>
                        <a:pt x="10" y="7"/>
                        <a:pt x="11" y="5"/>
                      </a:cubicBezTo>
                      <a:cubicBezTo>
                        <a:pt x="11" y="2"/>
                        <a:pt x="9" y="1"/>
                        <a:pt x="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8" name="îsļîḋé">
                  <a:extLst>
                    <a:ext uri="{FF2B5EF4-FFF2-40B4-BE49-F238E27FC236}">
                      <a16:creationId xmlns:a16="http://schemas.microsoft.com/office/drawing/2014/main" xmlns="" id="{A59A1E98-E45B-41C6-979A-35EB5CAB01D1}"/>
                    </a:ext>
                  </a:extLst>
                </p:cNvPr>
                <p:cNvSpPr/>
                <p:nvPr/>
              </p:nvSpPr>
              <p:spPr bwMode="auto">
                <a:xfrm>
                  <a:off x="7023392" y="5355010"/>
                  <a:ext cx="92696" cy="224652"/>
                </a:xfrm>
                <a:custGeom>
                  <a:avLst/>
                  <a:gdLst>
                    <a:gd name="T0" fmla="*/ 7 w 12"/>
                    <a:gd name="T1" fmla="*/ 5 h 29"/>
                    <a:gd name="T2" fmla="*/ 4 w 12"/>
                    <a:gd name="T3" fmla="*/ 8 h 29"/>
                    <a:gd name="T4" fmla="*/ 1 w 12"/>
                    <a:gd name="T5" fmla="*/ 13 h 29"/>
                    <a:gd name="T6" fmla="*/ 1 w 12"/>
                    <a:gd name="T7" fmla="*/ 19 h 29"/>
                    <a:gd name="T8" fmla="*/ 1 w 12"/>
                    <a:gd name="T9" fmla="*/ 26 h 29"/>
                    <a:gd name="T10" fmla="*/ 2 w 12"/>
                    <a:gd name="T11" fmla="*/ 29 h 29"/>
                    <a:gd name="T12" fmla="*/ 6 w 12"/>
                    <a:gd name="T13" fmla="*/ 25 h 29"/>
                    <a:gd name="T14" fmla="*/ 8 w 12"/>
                    <a:gd name="T15" fmla="*/ 18 h 29"/>
                    <a:gd name="T16" fmla="*/ 10 w 12"/>
                    <a:gd name="T17" fmla="*/ 11 h 29"/>
                    <a:gd name="T18" fmla="*/ 12 w 12"/>
                    <a:gd name="T19" fmla="*/ 5 h 29"/>
                    <a:gd name="T20" fmla="*/ 11 w 12"/>
                    <a:gd name="T21" fmla="*/ 0 h 29"/>
                    <a:gd name="T22" fmla="*/ 7 w 12"/>
                    <a:gd name="T23" fmla="*/ 5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" h="29">
                      <a:moveTo>
                        <a:pt x="7" y="5"/>
                      </a:moveTo>
                      <a:cubicBezTo>
                        <a:pt x="6" y="7"/>
                        <a:pt x="5" y="9"/>
                        <a:pt x="4" y="8"/>
                      </a:cubicBezTo>
                      <a:cubicBezTo>
                        <a:pt x="4" y="8"/>
                        <a:pt x="1" y="10"/>
                        <a:pt x="1" y="13"/>
                      </a:cubicBezTo>
                      <a:cubicBezTo>
                        <a:pt x="2" y="15"/>
                        <a:pt x="2" y="18"/>
                        <a:pt x="1" y="19"/>
                      </a:cubicBezTo>
                      <a:cubicBezTo>
                        <a:pt x="0" y="21"/>
                        <a:pt x="1" y="24"/>
                        <a:pt x="1" y="26"/>
                      </a:cubicBezTo>
                      <a:cubicBezTo>
                        <a:pt x="0" y="28"/>
                        <a:pt x="1" y="29"/>
                        <a:pt x="2" y="29"/>
                      </a:cubicBezTo>
                      <a:cubicBezTo>
                        <a:pt x="4" y="28"/>
                        <a:pt x="5" y="27"/>
                        <a:pt x="6" y="25"/>
                      </a:cubicBezTo>
                      <a:cubicBezTo>
                        <a:pt x="7" y="23"/>
                        <a:pt x="7" y="20"/>
                        <a:pt x="8" y="18"/>
                      </a:cubicBezTo>
                      <a:cubicBezTo>
                        <a:pt x="9" y="16"/>
                        <a:pt x="10" y="12"/>
                        <a:pt x="10" y="11"/>
                      </a:cubicBezTo>
                      <a:cubicBezTo>
                        <a:pt x="11" y="10"/>
                        <a:pt x="12" y="6"/>
                        <a:pt x="12" y="5"/>
                      </a:cubicBezTo>
                      <a:cubicBezTo>
                        <a:pt x="12" y="3"/>
                        <a:pt x="11" y="0"/>
                        <a:pt x="11" y="0"/>
                      </a:cubicBezTo>
                      <a:cubicBezTo>
                        <a:pt x="9" y="0"/>
                        <a:pt x="9" y="3"/>
                        <a:pt x="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9" name="îṧ1ïḋe">
                  <a:extLst>
                    <a:ext uri="{FF2B5EF4-FFF2-40B4-BE49-F238E27FC236}">
                      <a16:creationId xmlns:a16="http://schemas.microsoft.com/office/drawing/2014/main" xmlns="" id="{CD2456F1-638E-4F72-906C-AEF141D26D84}"/>
                    </a:ext>
                  </a:extLst>
                </p:cNvPr>
                <p:cNvSpPr/>
                <p:nvPr/>
              </p:nvSpPr>
              <p:spPr bwMode="auto">
                <a:xfrm>
                  <a:off x="6557731" y="4417144"/>
                  <a:ext cx="39260" cy="39260"/>
                </a:xfrm>
                <a:custGeom>
                  <a:avLst/>
                  <a:gdLst>
                    <a:gd name="T0" fmla="*/ 4 w 5"/>
                    <a:gd name="T1" fmla="*/ 3 h 5"/>
                    <a:gd name="T2" fmla="*/ 2 w 5"/>
                    <a:gd name="T3" fmla="*/ 0 h 5"/>
                    <a:gd name="T4" fmla="*/ 1 w 5"/>
                    <a:gd name="T5" fmla="*/ 4 h 5"/>
                    <a:gd name="T6" fmla="*/ 4 w 5"/>
                    <a:gd name="T7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5">
                      <a:moveTo>
                        <a:pt x="4" y="3"/>
                      </a:moveTo>
                      <a:cubicBezTo>
                        <a:pt x="5" y="2"/>
                        <a:pt x="3" y="0"/>
                        <a:pt x="2" y="0"/>
                      </a:cubicBezTo>
                      <a:cubicBezTo>
                        <a:pt x="1" y="0"/>
                        <a:pt x="0" y="3"/>
                        <a:pt x="1" y="4"/>
                      </a:cubicBezTo>
                      <a:cubicBezTo>
                        <a:pt x="2" y="5"/>
                        <a:pt x="3" y="4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0" name="ïsḻïdé">
                  <a:extLst>
                    <a:ext uri="{FF2B5EF4-FFF2-40B4-BE49-F238E27FC236}">
                      <a16:creationId xmlns:a16="http://schemas.microsoft.com/office/drawing/2014/main" xmlns="" id="{1E1DA9C2-6BFF-4844-8408-153C77E81D17}"/>
                    </a:ext>
                  </a:extLst>
                </p:cNvPr>
                <p:cNvSpPr/>
                <p:nvPr/>
              </p:nvSpPr>
              <p:spPr bwMode="auto">
                <a:xfrm>
                  <a:off x="6472669" y="4417144"/>
                  <a:ext cx="22901" cy="22901"/>
                </a:xfrm>
                <a:custGeom>
                  <a:avLst/>
                  <a:gdLst>
                    <a:gd name="T0" fmla="*/ 2 w 3"/>
                    <a:gd name="T1" fmla="*/ 3 h 3"/>
                    <a:gd name="T2" fmla="*/ 1 w 3"/>
                    <a:gd name="T3" fmla="*/ 2 h 3"/>
                    <a:gd name="T4" fmla="*/ 2 w 3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2" y="3"/>
                      </a:moveTo>
                      <a:cubicBezTo>
                        <a:pt x="3" y="2"/>
                        <a:pt x="2" y="0"/>
                        <a:pt x="1" y="2"/>
                      </a:cubicBezTo>
                      <a:cubicBezTo>
                        <a:pt x="0" y="3"/>
                        <a:pt x="2" y="3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1" name="ïṩľíḋe">
                  <a:extLst>
                    <a:ext uri="{FF2B5EF4-FFF2-40B4-BE49-F238E27FC236}">
                      <a16:creationId xmlns:a16="http://schemas.microsoft.com/office/drawing/2014/main" xmlns="" id="{59178AF9-3D9C-43C9-9D9B-F1E2CAEE943A}"/>
                    </a:ext>
                  </a:extLst>
                </p:cNvPr>
                <p:cNvSpPr/>
                <p:nvPr/>
              </p:nvSpPr>
              <p:spPr bwMode="auto">
                <a:xfrm>
                  <a:off x="6627526" y="4464037"/>
                  <a:ext cx="54527" cy="38169"/>
                </a:xfrm>
                <a:custGeom>
                  <a:avLst/>
                  <a:gdLst>
                    <a:gd name="T0" fmla="*/ 2 w 7"/>
                    <a:gd name="T1" fmla="*/ 3 h 5"/>
                    <a:gd name="T2" fmla="*/ 5 w 7"/>
                    <a:gd name="T3" fmla="*/ 5 h 5"/>
                    <a:gd name="T4" fmla="*/ 7 w 7"/>
                    <a:gd name="T5" fmla="*/ 3 h 5"/>
                    <a:gd name="T6" fmla="*/ 4 w 7"/>
                    <a:gd name="T7" fmla="*/ 1 h 5"/>
                    <a:gd name="T8" fmla="*/ 1 w 7"/>
                    <a:gd name="T9" fmla="*/ 1 h 5"/>
                    <a:gd name="T10" fmla="*/ 2 w 7"/>
                    <a:gd name="T11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5">
                      <a:moveTo>
                        <a:pt x="2" y="3"/>
                      </a:moveTo>
                      <a:cubicBezTo>
                        <a:pt x="3" y="3"/>
                        <a:pt x="4" y="4"/>
                        <a:pt x="5" y="5"/>
                      </a:cubicBezTo>
                      <a:cubicBezTo>
                        <a:pt x="5" y="5"/>
                        <a:pt x="7" y="5"/>
                        <a:pt x="7" y="3"/>
                      </a:cubicBezTo>
                      <a:cubicBezTo>
                        <a:pt x="6" y="1"/>
                        <a:pt x="4" y="1"/>
                        <a:pt x="4" y="1"/>
                      </a:cubicBezTo>
                      <a:cubicBezTo>
                        <a:pt x="3" y="1"/>
                        <a:pt x="1" y="0"/>
                        <a:pt x="1" y="1"/>
                      </a:cubicBezTo>
                      <a:cubicBezTo>
                        <a:pt x="0" y="1"/>
                        <a:pt x="2" y="2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2" name="ïŝḷíḑé">
                  <a:extLst>
                    <a:ext uri="{FF2B5EF4-FFF2-40B4-BE49-F238E27FC236}">
                      <a16:creationId xmlns:a16="http://schemas.microsoft.com/office/drawing/2014/main" xmlns="" id="{A51DA1C3-D992-46DB-858E-CA648B9A4719}"/>
                    </a:ext>
                  </a:extLst>
                </p:cNvPr>
                <p:cNvSpPr/>
                <p:nvPr/>
              </p:nvSpPr>
              <p:spPr bwMode="auto">
                <a:xfrm>
                  <a:off x="6270919" y="4161957"/>
                  <a:ext cx="69795" cy="69795"/>
                </a:xfrm>
                <a:custGeom>
                  <a:avLst/>
                  <a:gdLst>
                    <a:gd name="T0" fmla="*/ 1 w 9"/>
                    <a:gd name="T1" fmla="*/ 3 h 9"/>
                    <a:gd name="T2" fmla="*/ 1 w 9"/>
                    <a:gd name="T3" fmla="*/ 6 h 9"/>
                    <a:gd name="T4" fmla="*/ 2 w 9"/>
                    <a:gd name="T5" fmla="*/ 9 h 9"/>
                    <a:gd name="T6" fmla="*/ 6 w 9"/>
                    <a:gd name="T7" fmla="*/ 8 h 9"/>
                    <a:gd name="T8" fmla="*/ 9 w 9"/>
                    <a:gd name="T9" fmla="*/ 5 h 9"/>
                    <a:gd name="T10" fmla="*/ 8 w 9"/>
                    <a:gd name="T11" fmla="*/ 1 h 9"/>
                    <a:gd name="T12" fmla="*/ 5 w 9"/>
                    <a:gd name="T13" fmla="*/ 0 h 9"/>
                    <a:gd name="T14" fmla="*/ 3 w 9"/>
                    <a:gd name="T15" fmla="*/ 2 h 9"/>
                    <a:gd name="T16" fmla="*/ 1 w 9"/>
                    <a:gd name="T17" fmla="*/ 3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9">
                      <a:moveTo>
                        <a:pt x="1" y="3"/>
                      </a:moveTo>
                      <a:cubicBezTo>
                        <a:pt x="1" y="5"/>
                        <a:pt x="2" y="6"/>
                        <a:pt x="1" y="6"/>
                      </a:cubicBezTo>
                      <a:cubicBezTo>
                        <a:pt x="0" y="7"/>
                        <a:pt x="1" y="9"/>
                        <a:pt x="2" y="9"/>
                      </a:cubicBezTo>
                      <a:cubicBezTo>
                        <a:pt x="4" y="9"/>
                        <a:pt x="5" y="8"/>
                        <a:pt x="6" y="8"/>
                      </a:cubicBezTo>
                      <a:cubicBezTo>
                        <a:pt x="8" y="7"/>
                        <a:pt x="9" y="6"/>
                        <a:pt x="9" y="5"/>
                      </a:cubicBezTo>
                      <a:cubicBezTo>
                        <a:pt x="9" y="3"/>
                        <a:pt x="9" y="1"/>
                        <a:pt x="8" y="1"/>
                      </a:cubicBezTo>
                      <a:cubicBezTo>
                        <a:pt x="7" y="0"/>
                        <a:pt x="6" y="0"/>
                        <a:pt x="5" y="0"/>
                      </a:cubicBezTo>
                      <a:cubicBezTo>
                        <a:pt x="4" y="0"/>
                        <a:pt x="4" y="2"/>
                        <a:pt x="3" y="2"/>
                      </a:cubicBezTo>
                      <a:cubicBezTo>
                        <a:pt x="2" y="2"/>
                        <a:pt x="0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3" name="íṥ1iḑé">
                  <a:extLst>
                    <a:ext uri="{FF2B5EF4-FFF2-40B4-BE49-F238E27FC236}">
                      <a16:creationId xmlns:a16="http://schemas.microsoft.com/office/drawing/2014/main" xmlns="" id="{A515F106-C41D-4358-BD00-135B5A54B0BE}"/>
                    </a:ext>
                  </a:extLst>
                </p:cNvPr>
                <p:cNvSpPr/>
                <p:nvPr/>
              </p:nvSpPr>
              <p:spPr bwMode="auto">
                <a:xfrm>
                  <a:off x="6310178" y="4107430"/>
                  <a:ext cx="154857" cy="147223"/>
                </a:xfrm>
                <a:custGeom>
                  <a:avLst/>
                  <a:gdLst>
                    <a:gd name="T0" fmla="*/ 5 w 20"/>
                    <a:gd name="T1" fmla="*/ 9 h 19"/>
                    <a:gd name="T2" fmla="*/ 9 w 20"/>
                    <a:gd name="T3" fmla="*/ 11 h 19"/>
                    <a:gd name="T4" fmla="*/ 4 w 20"/>
                    <a:gd name="T5" fmla="*/ 16 h 19"/>
                    <a:gd name="T6" fmla="*/ 8 w 20"/>
                    <a:gd name="T7" fmla="*/ 17 h 19"/>
                    <a:gd name="T8" fmla="*/ 8 w 20"/>
                    <a:gd name="T9" fmla="*/ 18 h 19"/>
                    <a:gd name="T10" fmla="*/ 11 w 20"/>
                    <a:gd name="T11" fmla="*/ 17 h 19"/>
                    <a:gd name="T12" fmla="*/ 16 w 20"/>
                    <a:gd name="T13" fmla="*/ 18 h 19"/>
                    <a:gd name="T14" fmla="*/ 19 w 20"/>
                    <a:gd name="T15" fmla="*/ 15 h 19"/>
                    <a:gd name="T16" fmla="*/ 16 w 20"/>
                    <a:gd name="T17" fmla="*/ 11 h 19"/>
                    <a:gd name="T18" fmla="*/ 12 w 20"/>
                    <a:gd name="T19" fmla="*/ 6 h 19"/>
                    <a:gd name="T20" fmla="*/ 14 w 20"/>
                    <a:gd name="T21" fmla="*/ 2 h 19"/>
                    <a:gd name="T22" fmla="*/ 8 w 20"/>
                    <a:gd name="T23" fmla="*/ 1 h 19"/>
                    <a:gd name="T24" fmla="*/ 4 w 20"/>
                    <a:gd name="T25" fmla="*/ 2 h 19"/>
                    <a:gd name="T26" fmla="*/ 2 w 20"/>
                    <a:gd name="T27" fmla="*/ 2 h 19"/>
                    <a:gd name="T28" fmla="*/ 2 w 20"/>
                    <a:gd name="T29" fmla="*/ 5 h 19"/>
                    <a:gd name="T30" fmla="*/ 5 w 20"/>
                    <a:gd name="T31" fmla="*/ 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0" h="19">
                      <a:moveTo>
                        <a:pt x="5" y="9"/>
                      </a:moveTo>
                      <a:cubicBezTo>
                        <a:pt x="7" y="9"/>
                        <a:pt x="11" y="10"/>
                        <a:pt x="9" y="11"/>
                      </a:cubicBezTo>
                      <a:cubicBezTo>
                        <a:pt x="8" y="11"/>
                        <a:pt x="4" y="15"/>
                        <a:pt x="4" y="16"/>
                      </a:cubicBezTo>
                      <a:cubicBezTo>
                        <a:pt x="4" y="17"/>
                        <a:pt x="8" y="17"/>
                        <a:pt x="8" y="17"/>
                      </a:cubicBezTo>
                      <a:cubicBezTo>
                        <a:pt x="8" y="17"/>
                        <a:pt x="7" y="18"/>
                        <a:pt x="8" y="18"/>
                      </a:cubicBezTo>
                      <a:cubicBezTo>
                        <a:pt x="9" y="19"/>
                        <a:pt x="10" y="17"/>
                        <a:pt x="11" y="17"/>
                      </a:cubicBezTo>
                      <a:cubicBezTo>
                        <a:pt x="12" y="17"/>
                        <a:pt x="15" y="18"/>
                        <a:pt x="16" y="18"/>
                      </a:cubicBezTo>
                      <a:cubicBezTo>
                        <a:pt x="18" y="18"/>
                        <a:pt x="20" y="16"/>
                        <a:pt x="19" y="15"/>
                      </a:cubicBezTo>
                      <a:cubicBezTo>
                        <a:pt x="19" y="14"/>
                        <a:pt x="17" y="12"/>
                        <a:pt x="16" y="11"/>
                      </a:cubicBezTo>
                      <a:cubicBezTo>
                        <a:pt x="14" y="10"/>
                        <a:pt x="13" y="7"/>
                        <a:pt x="12" y="6"/>
                      </a:cubicBezTo>
                      <a:cubicBezTo>
                        <a:pt x="10" y="5"/>
                        <a:pt x="15" y="3"/>
                        <a:pt x="14" y="2"/>
                      </a:cubicBezTo>
                      <a:cubicBezTo>
                        <a:pt x="13" y="1"/>
                        <a:pt x="9" y="1"/>
                        <a:pt x="8" y="1"/>
                      </a:cubicBezTo>
                      <a:cubicBezTo>
                        <a:pt x="6" y="0"/>
                        <a:pt x="5" y="1"/>
                        <a:pt x="4" y="2"/>
                      </a:cubicBezTo>
                      <a:cubicBezTo>
                        <a:pt x="4" y="3"/>
                        <a:pt x="3" y="1"/>
                        <a:pt x="2" y="2"/>
                      </a:cubicBezTo>
                      <a:cubicBezTo>
                        <a:pt x="0" y="2"/>
                        <a:pt x="1" y="4"/>
                        <a:pt x="2" y="5"/>
                      </a:cubicBezTo>
                      <a:cubicBezTo>
                        <a:pt x="2" y="6"/>
                        <a:pt x="4" y="8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4" name="íṩ1iďe">
                  <a:extLst>
                    <a:ext uri="{FF2B5EF4-FFF2-40B4-BE49-F238E27FC236}">
                      <a16:creationId xmlns:a16="http://schemas.microsoft.com/office/drawing/2014/main" xmlns="" id="{972E51FF-CB87-4B94-9A95-EFDC77C7F751}"/>
                    </a:ext>
                  </a:extLst>
                </p:cNvPr>
                <p:cNvSpPr/>
                <p:nvPr/>
              </p:nvSpPr>
              <p:spPr bwMode="auto">
                <a:xfrm>
                  <a:off x="6162955" y="3928581"/>
                  <a:ext cx="1130892" cy="1821205"/>
                </a:xfrm>
                <a:custGeom>
                  <a:avLst/>
                  <a:gdLst>
                    <a:gd name="T0" fmla="*/ 43 w 146"/>
                    <a:gd name="T1" fmla="*/ 19 h 235"/>
                    <a:gd name="T2" fmla="*/ 57 w 146"/>
                    <a:gd name="T3" fmla="*/ 30 h 235"/>
                    <a:gd name="T4" fmla="*/ 65 w 146"/>
                    <a:gd name="T5" fmla="*/ 33 h 235"/>
                    <a:gd name="T6" fmla="*/ 72 w 146"/>
                    <a:gd name="T7" fmla="*/ 16 h 235"/>
                    <a:gd name="T8" fmla="*/ 76 w 146"/>
                    <a:gd name="T9" fmla="*/ 24 h 235"/>
                    <a:gd name="T10" fmla="*/ 76 w 146"/>
                    <a:gd name="T11" fmla="*/ 26 h 235"/>
                    <a:gd name="T12" fmla="*/ 67 w 146"/>
                    <a:gd name="T13" fmla="*/ 34 h 235"/>
                    <a:gd name="T14" fmla="*/ 57 w 146"/>
                    <a:gd name="T15" fmla="*/ 34 h 235"/>
                    <a:gd name="T16" fmla="*/ 50 w 146"/>
                    <a:gd name="T17" fmla="*/ 29 h 235"/>
                    <a:gd name="T18" fmla="*/ 38 w 146"/>
                    <a:gd name="T19" fmla="*/ 40 h 235"/>
                    <a:gd name="T20" fmla="*/ 33 w 146"/>
                    <a:gd name="T21" fmla="*/ 50 h 235"/>
                    <a:gd name="T22" fmla="*/ 17 w 146"/>
                    <a:gd name="T23" fmla="*/ 66 h 235"/>
                    <a:gd name="T24" fmla="*/ 27 w 146"/>
                    <a:gd name="T25" fmla="*/ 72 h 235"/>
                    <a:gd name="T26" fmla="*/ 42 w 146"/>
                    <a:gd name="T27" fmla="*/ 61 h 235"/>
                    <a:gd name="T28" fmla="*/ 60 w 146"/>
                    <a:gd name="T29" fmla="*/ 62 h 235"/>
                    <a:gd name="T30" fmla="*/ 71 w 146"/>
                    <a:gd name="T31" fmla="*/ 66 h 235"/>
                    <a:gd name="T32" fmla="*/ 69 w 146"/>
                    <a:gd name="T33" fmla="*/ 60 h 235"/>
                    <a:gd name="T34" fmla="*/ 83 w 146"/>
                    <a:gd name="T35" fmla="*/ 71 h 235"/>
                    <a:gd name="T36" fmla="*/ 90 w 146"/>
                    <a:gd name="T37" fmla="*/ 75 h 235"/>
                    <a:gd name="T38" fmla="*/ 100 w 146"/>
                    <a:gd name="T39" fmla="*/ 85 h 235"/>
                    <a:gd name="T40" fmla="*/ 87 w 146"/>
                    <a:gd name="T41" fmla="*/ 91 h 235"/>
                    <a:gd name="T42" fmla="*/ 70 w 146"/>
                    <a:gd name="T43" fmla="*/ 87 h 235"/>
                    <a:gd name="T44" fmla="*/ 59 w 146"/>
                    <a:gd name="T45" fmla="*/ 75 h 235"/>
                    <a:gd name="T46" fmla="*/ 24 w 146"/>
                    <a:gd name="T47" fmla="*/ 76 h 235"/>
                    <a:gd name="T48" fmla="*/ 3 w 146"/>
                    <a:gd name="T49" fmla="*/ 106 h 235"/>
                    <a:gd name="T50" fmla="*/ 4 w 146"/>
                    <a:gd name="T51" fmla="*/ 135 h 235"/>
                    <a:gd name="T52" fmla="*/ 27 w 146"/>
                    <a:gd name="T53" fmla="*/ 150 h 235"/>
                    <a:gd name="T54" fmla="*/ 53 w 146"/>
                    <a:gd name="T55" fmla="*/ 150 h 235"/>
                    <a:gd name="T56" fmla="*/ 61 w 146"/>
                    <a:gd name="T57" fmla="*/ 176 h 235"/>
                    <a:gd name="T58" fmla="*/ 61 w 146"/>
                    <a:gd name="T59" fmla="*/ 209 h 235"/>
                    <a:gd name="T60" fmla="*/ 66 w 146"/>
                    <a:gd name="T61" fmla="*/ 230 h 235"/>
                    <a:gd name="T62" fmla="*/ 90 w 146"/>
                    <a:gd name="T63" fmla="*/ 223 h 235"/>
                    <a:gd name="T64" fmla="*/ 100 w 146"/>
                    <a:gd name="T65" fmla="*/ 200 h 235"/>
                    <a:gd name="T66" fmla="*/ 107 w 146"/>
                    <a:gd name="T67" fmla="*/ 174 h 235"/>
                    <a:gd name="T68" fmla="*/ 125 w 146"/>
                    <a:gd name="T69" fmla="*/ 139 h 235"/>
                    <a:gd name="T70" fmla="*/ 112 w 146"/>
                    <a:gd name="T71" fmla="*/ 126 h 235"/>
                    <a:gd name="T72" fmla="*/ 99 w 146"/>
                    <a:gd name="T73" fmla="*/ 95 h 235"/>
                    <a:gd name="T74" fmla="*/ 112 w 146"/>
                    <a:gd name="T75" fmla="*/ 117 h 235"/>
                    <a:gd name="T76" fmla="*/ 129 w 146"/>
                    <a:gd name="T77" fmla="*/ 122 h 235"/>
                    <a:gd name="T78" fmla="*/ 132 w 146"/>
                    <a:gd name="T79" fmla="*/ 102 h 235"/>
                    <a:gd name="T80" fmla="*/ 122 w 146"/>
                    <a:gd name="T81" fmla="*/ 94 h 235"/>
                    <a:gd name="T82" fmla="*/ 135 w 146"/>
                    <a:gd name="T83" fmla="*/ 103 h 235"/>
                    <a:gd name="T84" fmla="*/ 103 w 146"/>
                    <a:gd name="T85" fmla="*/ 18 h 235"/>
                    <a:gd name="T86" fmla="*/ 96 w 146"/>
                    <a:gd name="T87" fmla="*/ 13 h 235"/>
                    <a:gd name="T88" fmla="*/ 99 w 146"/>
                    <a:gd name="T89" fmla="*/ 159 h 235"/>
                    <a:gd name="T90" fmla="*/ 122 w 146"/>
                    <a:gd name="T91" fmla="*/ 56 h 235"/>
                    <a:gd name="T92" fmla="*/ 123 w 146"/>
                    <a:gd name="T93" fmla="*/ 61 h 235"/>
                    <a:gd name="T94" fmla="*/ 129 w 146"/>
                    <a:gd name="T95" fmla="*/ 77 h 235"/>
                    <a:gd name="T96" fmla="*/ 121 w 146"/>
                    <a:gd name="T97" fmla="*/ 66 h 235"/>
                    <a:gd name="T98" fmla="*/ 94 w 146"/>
                    <a:gd name="T99" fmla="*/ 25 h 235"/>
                    <a:gd name="T100" fmla="*/ 101 w 146"/>
                    <a:gd name="T101" fmla="*/ 55 h 235"/>
                    <a:gd name="T102" fmla="*/ 110 w 146"/>
                    <a:gd name="T103" fmla="*/ 66 h 235"/>
                    <a:gd name="T104" fmla="*/ 88 w 146"/>
                    <a:gd name="T105" fmla="*/ 66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46" h="235">
                      <a:moveTo>
                        <a:pt x="74" y="1"/>
                      </a:moveTo>
                      <a:cubicBezTo>
                        <a:pt x="71" y="1"/>
                        <a:pt x="61" y="5"/>
                        <a:pt x="60" y="6"/>
                      </a:cubicBezTo>
                      <a:cubicBezTo>
                        <a:pt x="60" y="6"/>
                        <a:pt x="59" y="8"/>
                        <a:pt x="57" y="10"/>
                      </a:cubicBezTo>
                      <a:cubicBezTo>
                        <a:pt x="56" y="11"/>
                        <a:pt x="52" y="12"/>
                        <a:pt x="49" y="13"/>
                      </a:cubicBezTo>
                      <a:cubicBezTo>
                        <a:pt x="47" y="13"/>
                        <a:pt x="43" y="18"/>
                        <a:pt x="43" y="19"/>
                      </a:cubicBezTo>
                      <a:cubicBezTo>
                        <a:pt x="43" y="19"/>
                        <a:pt x="45" y="22"/>
                        <a:pt x="45" y="22"/>
                      </a:cubicBezTo>
                      <a:cubicBezTo>
                        <a:pt x="44" y="23"/>
                        <a:pt x="46" y="26"/>
                        <a:pt x="47" y="26"/>
                      </a:cubicBezTo>
                      <a:cubicBezTo>
                        <a:pt x="49" y="27"/>
                        <a:pt x="52" y="27"/>
                        <a:pt x="52" y="26"/>
                      </a:cubicBezTo>
                      <a:cubicBezTo>
                        <a:pt x="52" y="25"/>
                        <a:pt x="54" y="23"/>
                        <a:pt x="55" y="24"/>
                      </a:cubicBezTo>
                      <a:cubicBezTo>
                        <a:pt x="55" y="26"/>
                        <a:pt x="57" y="29"/>
                        <a:pt x="57" y="30"/>
                      </a:cubicBezTo>
                      <a:cubicBezTo>
                        <a:pt x="57" y="30"/>
                        <a:pt x="57" y="32"/>
                        <a:pt x="57" y="33"/>
                      </a:cubicBezTo>
                      <a:cubicBezTo>
                        <a:pt x="57" y="33"/>
                        <a:pt x="57" y="33"/>
                        <a:pt x="57" y="33"/>
                      </a:cubicBezTo>
                      <a:cubicBezTo>
                        <a:pt x="58" y="33"/>
                        <a:pt x="58" y="35"/>
                        <a:pt x="58" y="35"/>
                      </a:cubicBezTo>
                      <a:cubicBezTo>
                        <a:pt x="58" y="35"/>
                        <a:pt x="59" y="37"/>
                        <a:pt x="60" y="37"/>
                      </a:cubicBezTo>
                      <a:cubicBezTo>
                        <a:pt x="61" y="31"/>
                        <a:pt x="65" y="33"/>
                        <a:pt x="65" y="33"/>
                      </a:cubicBezTo>
                      <a:cubicBezTo>
                        <a:pt x="65" y="33"/>
                        <a:pt x="67" y="31"/>
                        <a:pt x="66" y="30"/>
                      </a:cubicBezTo>
                      <a:cubicBezTo>
                        <a:pt x="66" y="28"/>
                        <a:pt x="68" y="26"/>
                        <a:pt x="68" y="25"/>
                      </a:cubicBezTo>
                      <a:cubicBezTo>
                        <a:pt x="69" y="25"/>
                        <a:pt x="70" y="23"/>
                        <a:pt x="68" y="22"/>
                      </a:cubicBezTo>
                      <a:cubicBezTo>
                        <a:pt x="66" y="21"/>
                        <a:pt x="64" y="20"/>
                        <a:pt x="66" y="19"/>
                      </a:cubicBezTo>
                      <a:cubicBezTo>
                        <a:pt x="68" y="17"/>
                        <a:pt x="70" y="19"/>
                        <a:pt x="72" y="16"/>
                      </a:cubicBezTo>
                      <a:cubicBezTo>
                        <a:pt x="74" y="13"/>
                        <a:pt x="71" y="12"/>
                        <a:pt x="74" y="12"/>
                      </a:cubicBezTo>
                      <a:cubicBezTo>
                        <a:pt x="77" y="12"/>
                        <a:pt x="80" y="12"/>
                        <a:pt x="79" y="13"/>
                      </a:cubicBezTo>
                      <a:cubicBezTo>
                        <a:pt x="79" y="14"/>
                        <a:pt x="75" y="16"/>
                        <a:pt x="74" y="17"/>
                      </a:cubicBezTo>
                      <a:cubicBezTo>
                        <a:pt x="72" y="18"/>
                        <a:pt x="72" y="20"/>
                        <a:pt x="73" y="21"/>
                      </a:cubicBezTo>
                      <a:cubicBezTo>
                        <a:pt x="74" y="22"/>
                        <a:pt x="75" y="24"/>
                        <a:pt x="76" y="24"/>
                      </a:cubicBezTo>
                      <a:cubicBezTo>
                        <a:pt x="77" y="24"/>
                        <a:pt x="79" y="23"/>
                        <a:pt x="80" y="23"/>
                      </a:cubicBezTo>
                      <a:cubicBezTo>
                        <a:pt x="82" y="23"/>
                        <a:pt x="85" y="23"/>
                        <a:pt x="85" y="23"/>
                      </a:cubicBezTo>
                      <a:cubicBezTo>
                        <a:pt x="86" y="23"/>
                        <a:pt x="88" y="26"/>
                        <a:pt x="87" y="26"/>
                      </a:cubicBezTo>
                      <a:cubicBezTo>
                        <a:pt x="86" y="26"/>
                        <a:pt x="84" y="26"/>
                        <a:pt x="82" y="26"/>
                      </a:cubicBezTo>
                      <a:cubicBezTo>
                        <a:pt x="79" y="26"/>
                        <a:pt x="76" y="26"/>
                        <a:pt x="76" y="26"/>
                      </a:cubicBezTo>
                      <a:cubicBezTo>
                        <a:pt x="76" y="27"/>
                        <a:pt x="80" y="28"/>
                        <a:pt x="79" y="29"/>
                      </a:cubicBezTo>
                      <a:cubicBezTo>
                        <a:pt x="78" y="30"/>
                        <a:pt x="76" y="29"/>
                        <a:pt x="75" y="28"/>
                      </a:cubicBezTo>
                      <a:cubicBezTo>
                        <a:pt x="73" y="28"/>
                        <a:pt x="73" y="30"/>
                        <a:pt x="72" y="32"/>
                      </a:cubicBezTo>
                      <a:cubicBezTo>
                        <a:pt x="72" y="33"/>
                        <a:pt x="74" y="36"/>
                        <a:pt x="71" y="35"/>
                      </a:cubicBezTo>
                      <a:cubicBezTo>
                        <a:pt x="69" y="34"/>
                        <a:pt x="67" y="33"/>
                        <a:pt x="67" y="34"/>
                      </a:cubicBezTo>
                      <a:cubicBezTo>
                        <a:pt x="66" y="34"/>
                        <a:pt x="65" y="35"/>
                        <a:pt x="63" y="35"/>
                      </a:cubicBezTo>
                      <a:cubicBezTo>
                        <a:pt x="62" y="36"/>
                        <a:pt x="62" y="38"/>
                        <a:pt x="60" y="37"/>
                      </a:cubicBezTo>
                      <a:cubicBezTo>
                        <a:pt x="60" y="37"/>
                        <a:pt x="60" y="37"/>
                        <a:pt x="60" y="37"/>
                      </a:cubicBezTo>
                      <a:cubicBezTo>
                        <a:pt x="58" y="37"/>
                        <a:pt x="58" y="37"/>
                        <a:pt x="58" y="37"/>
                      </a:cubicBezTo>
                      <a:cubicBezTo>
                        <a:pt x="58" y="36"/>
                        <a:pt x="58" y="35"/>
                        <a:pt x="57" y="34"/>
                      </a:cubicBezTo>
                      <a:cubicBezTo>
                        <a:pt x="57" y="34"/>
                        <a:pt x="57" y="34"/>
                        <a:pt x="57" y="33"/>
                      </a:cubicBezTo>
                      <a:cubicBezTo>
                        <a:pt x="57" y="33"/>
                        <a:pt x="56" y="33"/>
                        <a:pt x="56" y="33"/>
                      </a:cubicBezTo>
                      <a:cubicBezTo>
                        <a:pt x="56" y="33"/>
                        <a:pt x="55" y="33"/>
                        <a:pt x="55" y="31"/>
                      </a:cubicBezTo>
                      <a:cubicBezTo>
                        <a:pt x="54" y="30"/>
                        <a:pt x="55" y="28"/>
                        <a:pt x="54" y="28"/>
                      </a:cubicBezTo>
                      <a:cubicBezTo>
                        <a:pt x="53" y="28"/>
                        <a:pt x="51" y="28"/>
                        <a:pt x="50" y="29"/>
                      </a:cubicBezTo>
                      <a:cubicBezTo>
                        <a:pt x="50" y="30"/>
                        <a:pt x="49" y="32"/>
                        <a:pt x="50" y="33"/>
                      </a:cubicBezTo>
                      <a:cubicBezTo>
                        <a:pt x="51" y="34"/>
                        <a:pt x="53" y="36"/>
                        <a:pt x="51" y="35"/>
                      </a:cubicBezTo>
                      <a:cubicBezTo>
                        <a:pt x="49" y="35"/>
                        <a:pt x="47" y="34"/>
                        <a:pt x="46" y="35"/>
                      </a:cubicBezTo>
                      <a:cubicBezTo>
                        <a:pt x="45" y="36"/>
                        <a:pt x="42" y="39"/>
                        <a:pt x="42" y="39"/>
                      </a:cubicBezTo>
                      <a:cubicBezTo>
                        <a:pt x="42" y="39"/>
                        <a:pt x="38" y="39"/>
                        <a:pt x="38" y="40"/>
                      </a:cubicBezTo>
                      <a:cubicBezTo>
                        <a:pt x="38" y="41"/>
                        <a:pt x="39" y="43"/>
                        <a:pt x="37" y="43"/>
                      </a:cubicBezTo>
                      <a:cubicBezTo>
                        <a:pt x="36" y="43"/>
                        <a:pt x="34" y="43"/>
                        <a:pt x="32" y="44"/>
                      </a:cubicBezTo>
                      <a:cubicBezTo>
                        <a:pt x="30" y="44"/>
                        <a:pt x="30" y="45"/>
                        <a:pt x="27" y="45"/>
                      </a:cubicBezTo>
                      <a:cubicBezTo>
                        <a:pt x="25" y="45"/>
                        <a:pt x="25" y="46"/>
                        <a:pt x="27" y="47"/>
                      </a:cubicBezTo>
                      <a:cubicBezTo>
                        <a:pt x="29" y="47"/>
                        <a:pt x="33" y="49"/>
                        <a:pt x="33" y="50"/>
                      </a:cubicBezTo>
                      <a:cubicBezTo>
                        <a:pt x="33" y="52"/>
                        <a:pt x="33" y="54"/>
                        <a:pt x="32" y="56"/>
                      </a:cubicBezTo>
                      <a:cubicBezTo>
                        <a:pt x="32" y="57"/>
                        <a:pt x="28" y="56"/>
                        <a:pt x="26" y="56"/>
                      </a:cubicBezTo>
                      <a:cubicBezTo>
                        <a:pt x="24" y="56"/>
                        <a:pt x="20" y="55"/>
                        <a:pt x="18" y="56"/>
                      </a:cubicBezTo>
                      <a:cubicBezTo>
                        <a:pt x="16" y="57"/>
                        <a:pt x="17" y="61"/>
                        <a:pt x="17" y="62"/>
                      </a:cubicBezTo>
                      <a:cubicBezTo>
                        <a:pt x="18" y="64"/>
                        <a:pt x="17" y="65"/>
                        <a:pt x="17" y="66"/>
                      </a:cubicBezTo>
                      <a:cubicBezTo>
                        <a:pt x="16" y="66"/>
                        <a:pt x="16" y="68"/>
                        <a:pt x="17" y="69"/>
                      </a:cubicBezTo>
                      <a:cubicBezTo>
                        <a:pt x="18" y="70"/>
                        <a:pt x="18" y="72"/>
                        <a:pt x="19" y="72"/>
                      </a:cubicBezTo>
                      <a:cubicBezTo>
                        <a:pt x="20" y="72"/>
                        <a:pt x="22" y="71"/>
                        <a:pt x="23" y="72"/>
                      </a:cubicBezTo>
                      <a:cubicBezTo>
                        <a:pt x="24" y="73"/>
                        <a:pt x="25" y="76"/>
                        <a:pt x="25" y="75"/>
                      </a:cubicBezTo>
                      <a:cubicBezTo>
                        <a:pt x="26" y="74"/>
                        <a:pt x="26" y="72"/>
                        <a:pt x="27" y="72"/>
                      </a:cubicBezTo>
                      <a:cubicBezTo>
                        <a:pt x="28" y="73"/>
                        <a:pt x="30" y="72"/>
                        <a:pt x="32" y="72"/>
                      </a:cubicBezTo>
                      <a:cubicBezTo>
                        <a:pt x="33" y="72"/>
                        <a:pt x="34" y="70"/>
                        <a:pt x="36" y="69"/>
                      </a:cubicBezTo>
                      <a:cubicBezTo>
                        <a:pt x="37" y="68"/>
                        <a:pt x="36" y="68"/>
                        <a:pt x="36" y="67"/>
                      </a:cubicBezTo>
                      <a:cubicBezTo>
                        <a:pt x="35" y="66"/>
                        <a:pt x="37" y="64"/>
                        <a:pt x="38" y="63"/>
                      </a:cubicBezTo>
                      <a:cubicBezTo>
                        <a:pt x="39" y="62"/>
                        <a:pt x="42" y="63"/>
                        <a:pt x="42" y="61"/>
                      </a:cubicBezTo>
                      <a:cubicBezTo>
                        <a:pt x="42" y="60"/>
                        <a:pt x="42" y="57"/>
                        <a:pt x="44" y="57"/>
                      </a:cubicBezTo>
                      <a:cubicBezTo>
                        <a:pt x="45" y="58"/>
                        <a:pt x="47" y="59"/>
                        <a:pt x="48" y="59"/>
                      </a:cubicBezTo>
                      <a:cubicBezTo>
                        <a:pt x="49" y="59"/>
                        <a:pt x="52" y="57"/>
                        <a:pt x="52" y="56"/>
                      </a:cubicBezTo>
                      <a:cubicBezTo>
                        <a:pt x="53" y="56"/>
                        <a:pt x="55" y="56"/>
                        <a:pt x="56" y="58"/>
                      </a:cubicBezTo>
                      <a:cubicBezTo>
                        <a:pt x="56" y="60"/>
                        <a:pt x="59" y="62"/>
                        <a:pt x="60" y="62"/>
                      </a:cubicBezTo>
                      <a:cubicBezTo>
                        <a:pt x="60" y="63"/>
                        <a:pt x="65" y="65"/>
                        <a:pt x="65" y="65"/>
                      </a:cubicBezTo>
                      <a:cubicBezTo>
                        <a:pt x="66" y="66"/>
                        <a:pt x="67" y="68"/>
                        <a:pt x="67" y="69"/>
                      </a:cubicBezTo>
                      <a:cubicBezTo>
                        <a:pt x="68" y="71"/>
                        <a:pt x="70" y="73"/>
                        <a:pt x="70" y="71"/>
                      </a:cubicBezTo>
                      <a:cubicBezTo>
                        <a:pt x="70" y="70"/>
                        <a:pt x="68" y="66"/>
                        <a:pt x="69" y="66"/>
                      </a:cubicBezTo>
                      <a:cubicBezTo>
                        <a:pt x="70" y="66"/>
                        <a:pt x="71" y="66"/>
                        <a:pt x="71" y="66"/>
                      </a:cubicBezTo>
                      <a:cubicBezTo>
                        <a:pt x="71" y="66"/>
                        <a:pt x="68" y="63"/>
                        <a:pt x="67" y="62"/>
                      </a:cubicBezTo>
                      <a:cubicBezTo>
                        <a:pt x="66" y="62"/>
                        <a:pt x="64" y="60"/>
                        <a:pt x="63" y="58"/>
                      </a:cubicBezTo>
                      <a:cubicBezTo>
                        <a:pt x="62" y="56"/>
                        <a:pt x="59" y="56"/>
                        <a:pt x="59" y="54"/>
                      </a:cubicBezTo>
                      <a:cubicBezTo>
                        <a:pt x="59" y="52"/>
                        <a:pt x="62" y="53"/>
                        <a:pt x="63" y="55"/>
                      </a:cubicBezTo>
                      <a:cubicBezTo>
                        <a:pt x="64" y="57"/>
                        <a:pt x="68" y="59"/>
                        <a:pt x="69" y="60"/>
                      </a:cubicBezTo>
                      <a:cubicBezTo>
                        <a:pt x="70" y="62"/>
                        <a:pt x="72" y="62"/>
                        <a:pt x="72" y="64"/>
                      </a:cubicBezTo>
                      <a:cubicBezTo>
                        <a:pt x="73" y="66"/>
                        <a:pt x="74" y="68"/>
                        <a:pt x="75" y="69"/>
                      </a:cubicBezTo>
                      <a:cubicBezTo>
                        <a:pt x="76" y="69"/>
                        <a:pt x="76" y="76"/>
                        <a:pt x="77" y="77"/>
                      </a:cubicBezTo>
                      <a:cubicBezTo>
                        <a:pt x="77" y="78"/>
                        <a:pt x="80" y="75"/>
                        <a:pt x="80" y="74"/>
                      </a:cubicBezTo>
                      <a:cubicBezTo>
                        <a:pt x="81" y="73"/>
                        <a:pt x="83" y="73"/>
                        <a:pt x="83" y="71"/>
                      </a:cubicBezTo>
                      <a:cubicBezTo>
                        <a:pt x="83" y="70"/>
                        <a:pt x="81" y="69"/>
                        <a:pt x="80" y="68"/>
                      </a:cubicBezTo>
                      <a:cubicBezTo>
                        <a:pt x="79" y="67"/>
                        <a:pt x="81" y="67"/>
                        <a:pt x="82" y="66"/>
                      </a:cubicBezTo>
                      <a:cubicBezTo>
                        <a:pt x="83" y="65"/>
                        <a:pt x="84" y="64"/>
                        <a:pt x="85" y="65"/>
                      </a:cubicBezTo>
                      <a:cubicBezTo>
                        <a:pt x="85" y="67"/>
                        <a:pt x="85" y="71"/>
                        <a:pt x="86" y="72"/>
                      </a:cubicBezTo>
                      <a:cubicBezTo>
                        <a:pt x="86" y="73"/>
                        <a:pt x="89" y="74"/>
                        <a:pt x="90" y="75"/>
                      </a:cubicBezTo>
                      <a:cubicBezTo>
                        <a:pt x="90" y="76"/>
                        <a:pt x="93" y="77"/>
                        <a:pt x="93" y="76"/>
                      </a:cubicBezTo>
                      <a:cubicBezTo>
                        <a:pt x="94" y="75"/>
                        <a:pt x="96" y="77"/>
                        <a:pt x="97" y="77"/>
                      </a:cubicBezTo>
                      <a:cubicBezTo>
                        <a:pt x="97" y="77"/>
                        <a:pt x="99" y="77"/>
                        <a:pt x="100" y="76"/>
                      </a:cubicBezTo>
                      <a:cubicBezTo>
                        <a:pt x="101" y="76"/>
                        <a:pt x="102" y="75"/>
                        <a:pt x="102" y="77"/>
                      </a:cubicBezTo>
                      <a:cubicBezTo>
                        <a:pt x="102" y="80"/>
                        <a:pt x="102" y="84"/>
                        <a:pt x="100" y="85"/>
                      </a:cubicBezTo>
                      <a:cubicBezTo>
                        <a:pt x="99" y="87"/>
                        <a:pt x="100" y="88"/>
                        <a:pt x="98" y="88"/>
                      </a:cubicBezTo>
                      <a:cubicBezTo>
                        <a:pt x="98" y="88"/>
                        <a:pt x="97" y="88"/>
                        <a:pt x="97" y="88"/>
                      </a:cubicBezTo>
                      <a:cubicBezTo>
                        <a:pt x="96" y="87"/>
                        <a:pt x="95" y="87"/>
                        <a:pt x="95" y="87"/>
                      </a:cubicBezTo>
                      <a:cubicBezTo>
                        <a:pt x="93" y="87"/>
                        <a:pt x="91" y="87"/>
                        <a:pt x="89" y="90"/>
                      </a:cubicBezTo>
                      <a:cubicBezTo>
                        <a:pt x="88" y="92"/>
                        <a:pt x="87" y="92"/>
                        <a:pt x="87" y="91"/>
                      </a:cubicBezTo>
                      <a:cubicBezTo>
                        <a:pt x="87" y="90"/>
                        <a:pt x="91" y="87"/>
                        <a:pt x="90" y="86"/>
                      </a:cubicBezTo>
                      <a:cubicBezTo>
                        <a:pt x="90" y="85"/>
                        <a:pt x="86" y="86"/>
                        <a:pt x="84" y="85"/>
                      </a:cubicBezTo>
                      <a:cubicBezTo>
                        <a:pt x="82" y="85"/>
                        <a:pt x="81" y="84"/>
                        <a:pt x="79" y="83"/>
                      </a:cubicBezTo>
                      <a:cubicBezTo>
                        <a:pt x="78" y="83"/>
                        <a:pt x="77" y="87"/>
                        <a:pt x="76" y="89"/>
                      </a:cubicBezTo>
                      <a:cubicBezTo>
                        <a:pt x="74" y="91"/>
                        <a:pt x="72" y="88"/>
                        <a:pt x="70" y="87"/>
                      </a:cubicBezTo>
                      <a:cubicBezTo>
                        <a:pt x="69" y="87"/>
                        <a:pt x="66" y="85"/>
                        <a:pt x="66" y="85"/>
                      </a:cubicBezTo>
                      <a:cubicBezTo>
                        <a:pt x="66" y="85"/>
                        <a:pt x="63" y="83"/>
                        <a:pt x="62" y="83"/>
                      </a:cubicBezTo>
                      <a:cubicBezTo>
                        <a:pt x="61" y="83"/>
                        <a:pt x="59" y="81"/>
                        <a:pt x="58" y="80"/>
                      </a:cubicBezTo>
                      <a:cubicBezTo>
                        <a:pt x="57" y="80"/>
                        <a:pt x="55" y="79"/>
                        <a:pt x="57" y="78"/>
                      </a:cubicBezTo>
                      <a:cubicBezTo>
                        <a:pt x="58" y="77"/>
                        <a:pt x="61" y="79"/>
                        <a:pt x="59" y="75"/>
                      </a:cubicBezTo>
                      <a:cubicBezTo>
                        <a:pt x="58" y="70"/>
                        <a:pt x="53" y="71"/>
                        <a:pt x="52" y="71"/>
                      </a:cubicBezTo>
                      <a:cubicBezTo>
                        <a:pt x="51" y="72"/>
                        <a:pt x="43" y="71"/>
                        <a:pt x="42" y="71"/>
                      </a:cubicBezTo>
                      <a:cubicBezTo>
                        <a:pt x="42" y="71"/>
                        <a:pt x="37" y="73"/>
                        <a:pt x="35" y="74"/>
                      </a:cubicBezTo>
                      <a:cubicBezTo>
                        <a:pt x="34" y="75"/>
                        <a:pt x="31" y="76"/>
                        <a:pt x="30" y="76"/>
                      </a:cubicBezTo>
                      <a:cubicBezTo>
                        <a:pt x="30" y="77"/>
                        <a:pt x="26" y="75"/>
                        <a:pt x="24" y="76"/>
                      </a:cubicBezTo>
                      <a:cubicBezTo>
                        <a:pt x="22" y="78"/>
                        <a:pt x="20" y="80"/>
                        <a:pt x="20" y="80"/>
                      </a:cubicBezTo>
                      <a:cubicBezTo>
                        <a:pt x="19" y="80"/>
                        <a:pt x="18" y="81"/>
                        <a:pt x="17" y="84"/>
                      </a:cubicBezTo>
                      <a:cubicBezTo>
                        <a:pt x="16" y="87"/>
                        <a:pt x="17" y="90"/>
                        <a:pt x="15" y="91"/>
                      </a:cubicBezTo>
                      <a:cubicBezTo>
                        <a:pt x="13" y="92"/>
                        <a:pt x="9" y="94"/>
                        <a:pt x="8" y="95"/>
                      </a:cubicBezTo>
                      <a:cubicBezTo>
                        <a:pt x="6" y="97"/>
                        <a:pt x="5" y="103"/>
                        <a:pt x="3" y="106"/>
                      </a:cubicBezTo>
                      <a:cubicBezTo>
                        <a:pt x="2" y="109"/>
                        <a:pt x="3" y="111"/>
                        <a:pt x="4" y="113"/>
                      </a:cubicBezTo>
                      <a:cubicBezTo>
                        <a:pt x="4" y="115"/>
                        <a:pt x="5" y="118"/>
                        <a:pt x="3" y="121"/>
                      </a:cubicBezTo>
                      <a:cubicBezTo>
                        <a:pt x="1" y="124"/>
                        <a:pt x="2" y="125"/>
                        <a:pt x="1" y="126"/>
                      </a:cubicBezTo>
                      <a:cubicBezTo>
                        <a:pt x="0" y="126"/>
                        <a:pt x="2" y="127"/>
                        <a:pt x="2" y="129"/>
                      </a:cubicBezTo>
                      <a:cubicBezTo>
                        <a:pt x="2" y="131"/>
                        <a:pt x="0" y="133"/>
                        <a:pt x="4" y="135"/>
                      </a:cubicBezTo>
                      <a:cubicBezTo>
                        <a:pt x="7" y="137"/>
                        <a:pt x="10" y="137"/>
                        <a:pt x="11" y="139"/>
                      </a:cubicBezTo>
                      <a:cubicBezTo>
                        <a:pt x="12" y="142"/>
                        <a:pt x="15" y="148"/>
                        <a:pt x="15" y="148"/>
                      </a:cubicBezTo>
                      <a:cubicBezTo>
                        <a:pt x="15" y="148"/>
                        <a:pt x="18" y="151"/>
                        <a:pt x="20" y="152"/>
                      </a:cubicBezTo>
                      <a:cubicBezTo>
                        <a:pt x="21" y="154"/>
                        <a:pt x="22" y="153"/>
                        <a:pt x="22" y="151"/>
                      </a:cubicBezTo>
                      <a:cubicBezTo>
                        <a:pt x="22" y="150"/>
                        <a:pt x="24" y="150"/>
                        <a:pt x="27" y="150"/>
                      </a:cubicBezTo>
                      <a:cubicBezTo>
                        <a:pt x="29" y="150"/>
                        <a:pt x="31" y="150"/>
                        <a:pt x="33" y="150"/>
                      </a:cubicBezTo>
                      <a:cubicBezTo>
                        <a:pt x="36" y="149"/>
                        <a:pt x="38" y="146"/>
                        <a:pt x="39" y="145"/>
                      </a:cubicBezTo>
                      <a:cubicBezTo>
                        <a:pt x="39" y="145"/>
                        <a:pt x="43" y="144"/>
                        <a:pt x="45" y="146"/>
                      </a:cubicBezTo>
                      <a:cubicBezTo>
                        <a:pt x="47" y="148"/>
                        <a:pt x="47" y="150"/>
                        <a:pt x="48" y="151"/>
                      </a:cubicBezTo>
                      <a:cubicBezTo>
                        <a:pt x="49" y="153"/>
                        <a:pt x="51" y="152"/>
                        <a:pt x="53" y="150"/>
                      </a:cubicBezTo>
                      <a:cubicBezTo>
                        <a:pt x="54" y="149"/>
                        <a:pt x="54" y="149"/>
                        <a:pt x="55" y="151"/>
                      </a:cubicBezTo>
                      <a:cubicBezTo>
                        <a:pt x="57" y="152"/>
                        <a:pt x="58" y="153"/>
                        <a:pt x="56" y="155"/>
                      </a:cubicBezTo>
                      <a:cubicBezTo>
                        <a:pt x="55" y="157"/>
                        <a:pt x="55" y="159"/>
                        <a:pt x="54" y="162"/>
                      </a:cubicBezTo>
                      <a:cubicBezTo>
                        <a:pt x="53" y="165"/>
                        <a:pt x="55" y="165"/>
                        <a:pt x="57" y="166"/>
                      </a:cubicBezTo>
                      <a:cubicBezTo>
                        <a:pt x="59" y="167"/>
                        <a:pt x="60" y="175"/>
                        <a:pt x="61" y="176"/>
                      </a:cubicBezTo>
                      <a:cubicBezTo>
                        <a:pt x="62" y="178"/>
                        <a:pt x="60" y="182"/>
                        <a:pt x="61" y="184"/>
                      </a:cubicBezTo>
                      <a:cubicBezTo>
                        <a:pt x="62" y="186"/>
                        <a:pt x="63" y="187"/>
                        <a:pt x="61" y="189"/>
                      </a:cubicBezTo>
                      <a:cubicBezTo>
                        <a:pt x="60" y="190"/>
                        <a:pt x="58" y="192"/>
                        <a:pt x="58" y="196"/>
                      </a:cubicBezTo>
                      <a:cubicBezTo>
                        <a:pt x="57" y="200"/>
                        <a:pt x="58" y="202"/>
                        <a:pt x="58" y="203"/>
                      </a:cubicBezTo>
                      <a:cubicBezTo>
                        <a:pt x="59" y="204"/>
                        <a:pt x="60" y="208"/>
                        <a:pt x="61" y="209"/>
                      </a:cubicBezTo>
                      <a:cubicBezTo>
                        <a:pt x="62" y="210"/>
                        <a:pt x="64" y="212"/>
                        <a:pt x="64" y="214"/>
                      </a:cubicBezTo>
                      <a:cubicBezTo>
                        <a:pt x="64" y="216"/>
                        <a:pt x="61" y="219"/>
                        <a:pt x="62" y="220"/>
                      </a:cubicBezTo>
                      <a:cubicBezTo>
                        <a:pt x="63" y="221"/>
                        <a:pt x="63" y="222"/>
                        <a:pt x="64" y="224"/>
                      </a:cubicBezTo>
                      <a:cubicBezTo>
                        <a:pt x="66" y="225"/>
                        <a:pt x="66" y="228"/>
                        <a:pt x="66" y="228"/>
                      </a:cubicBezTo>
                      <a:cubicBezTo>
                        <a:pt x="66" y="228"/>
                        <a:pt x="66" y="229"/>
                        <a:pt x="66" y="230"/>
                      </a:cubicBezTo>
                      <a:cubicBezTo>
                        <a:pt x="66" y="232"/>
                        <a:pt x="66" y="233"/>
                        <a:pt x="67" y="234"/>
                      </a:cubicBezTo>
                      <a:cubicBezTo>
                        <a:pt x="69" y="235"/>
                        <a:pt x="70" y="235"/>
                        <a:pt x="70" y="234"/>
                      </a:cubicBezTo>
                      <a:cubicBezTo>
                        <a:pt x="71" y="233"/>
                        <a:pt x="75" y="231"/>
                        <a:pt x="77" y="231"/>
                      </a:cubicBezTo>
                      <a:cubicBezTo>
                        <a:pt x="79" y="231"/>
                        <a:pt x="81" y="231"/>
                        <a:pt x="83" y="230"/>
                      </a:cubicBezTo>
                      <a:cubicBezTo>
                        <a:pt x="85" y="228"/>
                        <a:pt x="89" y="224"/>
                        <a:pt x="90" y="223"/>
                      </a:cubicBezTo>
                      <a:cubicBezTo>
                        <a:pt x="91" y="221"/>
                        <a:pt x="94" y="219"/>
                        <a:pt x="94" y="218"/>
                      </a:cubicBezTo>
                      <a:cubicBezTo>
                        <a:pt x="93" y="216"/>
                        <a:pt x="92" y="214"/>
                        <a:pt x="93" y="214"/>
                      </a:cubicBezTo>
                      <a:cubicBezTo>
                        <a:pt x="94" y="213"/>
                        <a:pt x="98" y="212"/>
                        <a:pt x="98" y="211"/>
                      </a:cubicBezTo>
                      <a:cubicBezTo>
                        <a:pt x="99" y="210"/>
                        <a:pt x="98" y="206"/>
                        <a:pt x="98" y="205"/>
                      </a:cubicBezTo>
                      <a:cubicBezTo>
                        <a:pt x="98" y="204"/>
                        <a:pt x="99" y="202"/>
                        <a:pt x="100" y="200"/>
                      </a:cubicBezTo>
                      <a:cubicBezTo>
                        <a:pt x="101" y="198"/>
                        <a:pt x="104" y="196"/>
                        <a:pt x="105" y="195"/>
                      </a:cubicBezTo>
                      <a:cubicBezTo>
                        <a:pt x="105" y="195"/>
                        <a:pt x="108" y="192"/>
                        <a:pt x="108" y="190"/>
                      </a:cubicBezTo>
                      <a:cubicBezTo>
                        <a:pt x="109" y="187"/>
                        <a:pt x="108" y="184"/>
                        <a:pt x="109" y="183"/>
                      </a:cubicBezTo>
                      <a:cubicBezTo>
                        <a:pt x="109" y="182"/>
                        <a:pt x="109" y="181"/>
                        <a:pt x="108" y="179"/>
                      </a:cubicBezTo>
                      <a:cubicBezTo>
                        <a:pt x="107" y="178"/>
                        <a:pt x="107" y="174"/>
                        <a:pt x="107" y="174"/>
                      </a:cubicBezTo>
                      <a:cubicBezTo>
                        <a:pt x="106" y="173"/>
                        <a:pt x="107" y="168"/>
                        <a:pt x="108" y="168"/>
                      </a:cubicBezTo>
                      <a:cubicBezTo>
                        <a:pt x="109" y="167"/>
                        <a:pt x="111" y="163"/>
                        <a:pt x="112" y="162"/>
                      </a:cubicBezTo>
                      <a:cubicBezTo>
                        <a:pt x="113" y="160"/>
                        <a:pt x="116" y="154"/>
                        <a:pt x="117" y="154"/>
                      </a:cubicBezTo>
                      <a:cubicBezTo>
                        <a:pt x="119" y="153"/>
                        <a:pt x="121" y="150"/>
                        <a:pt x="121" y="149"/>
                      </a:cubicBezTo>
                      <a:cubicBezTo>
                        <a:pt x="121" y="147"/>
                        <a:pt x="125" y="140"/>
                        <a:pt x="125" y="139"/>
                      </a:cubicBezTo>
                      <a:cubicBezTo>
                        <a:pt x="125" y="138"/>
                        <a:pt x="126" y="133"/>
                        <a:pt x="126" y="132"/>
                      </a:cubicBezTo>
                      <a:cubicBezTo>
                        <a:pt x="125" y="131"/>
                        <a:pt x="121" y="134"/>
                        <a:pt x="120" y="134"/>
                      </a:cubicBezTo>
                      <a:cubicBezTo>
                        <a:pt x="119" y="134"/>
                        <a:pt x="118" y="136"/>
                        <a:pt x="116" y="136"/>
                      </a:cubicBezTo>
                      <a:cubicBezTo>
                        <a:pt x="114" y="136"/>
                        <a:pt x="115" y="133"/>
                        <a:pt x="114" y="132"/>
                      </a:cubicBezTo>
                      <a:cubicBezTo>
                        <a:pt x="114" y="131"/>
                        <a:pt x="112" y="127"/>
                        <a:pt x="112" y="126"/>
                      </a:cubicBezTo>
                      <a:cubicBezTo>
                        <a:pt x="111" y="126"/>
                        <a:pt x="110" y="124"/>
                        <a:pt x="109" y="122"/>
                      </a:cubicBezTo>
                      <a:cubicBezTo>
                        <a:pt x="108" y="119"/>
                        <a:pt x="106" y="118"/>
                        <a:pt x="104" y="116"/>
                      </a:cubicBezTo>
                      <a:cubicBezTo>
                        <a:pt x="103" y="114"/>
                        <a:pt x="105" y="109"/>
                        <a:pt x="103" y="106"/>
                      </a:cubicBezTo>
                      <a:cubicBezTo>
                        <a:pt x="102" y="103"/>
                        <a:pt x="101" y="100"/>
                        <a:pt x="100" y="97"/>
                      </a:cubicBezTo>
                      <a:cubicBezTo>
                        <a:pt x="100" y="97"/>
                        <a:pt x="100" y="96"/>
                        <a:pt x="99" y="95"/>
                      </a:cubicBezTo>
                      <a:cubicBezTo>
                        <a:pt x="101" y="95"/>
                        <a:pt x="103" y="94"/>
                        <a:pt x="103" y="95"/>
                      </a:cubicBezTo>
                      <a:cubicBezTo>
                        <a:pt x="103" y="97"/>
                        <a:pt x="105" y="100"/>
                        <a:pt x="105" y="102"/>
                      </a:cubicBezTo>
                      <a:cubicBezTo>
                        <a:pt x="105" y="104"/>
                        <a:pt x="107" y="103"/>
                        <a:pt x="107" y="105"/>
                      </a:cubicBezTo>
                      <a:cubicBezTo>
                        <a:pt x="107" y="107"/>
                        <a:pt x="108" y="112"/>
                        <a:pt x="109" y="112"/>
                      </a:cubicBezTo>
                      <a:cubicBezTo>
                        <a:pt x="109" y="113"/>
                        <a:pt x="112" y="116"/>
                        <a:pt x="112" y="117"/>
                      </a:cubicBezTo>
                      <a:cubicBezTo>
                        <a:pt x="113" y="118"/>
                        <a:pt x="113" y="120"/>
                        <a:pt x="113" y="123"/>
                      </a:cubicBezTo>
                      <a:cubicBezTo>
                        <a:pt x="114" y="126"/>
                        <a:pt x="114" y="129"/>
                        <a:pt x="115" y="130"/>
                      </a:cubicBezTo>
                      <a:cubicBezTo>
                        <a:pt x="116" y="131"/>
                        <a:pt x="120" y="129"/>
                        <a:pt x="120" y="128"/>
                      </a:cubicBezTo>
                      <a:cubicBezTo>
                        <a:pt x="121" y="128"/>
                        <a:pt x="125" y="125"/>
                        <a:pt x="126" y="125"/>
                      </a:cubicBezTo>
                      <a:cubicBezTo>
                        <a:pt x="127" y="124"/>
                        <a:pt x="127" y="123"/>
                        <a:pt x="129" y="122"/>
                      </a:cubicBezTo>
                      <a:cubicBezTo>
                        <a:pt x="131" y="122"/>
                        <a:pt x="132" y="120"/>
                        <a:pt x="133" y="118"/>
                      </a:cubicBezTo>
                      <a:cubicBezTo>
                        <a:pt x="134" y="117"/>
                        <a:pt x="135" y="113"/>
                        <a:pt x="136" y="112"/>
                      </a:cubicBezTo>
                      <a:cubicBezTo>
                        <a:pt x="136" y="111"/>
                        <a:pt x="137" y="110"/>
                        <a:pt x="136" y="108"/>
                      </a:cubicBezTo>
                      <a:cubicBezTo>
                        <a:pt x="136" y="107"/>
                        <a:pt x="134" y="105"/>
                        <a:pt x="133" y="105"/>
                      </a:cubicBezTo>
                      <a:cubicBezTo>
                        <a:pt x="132" y="104"/>
                        <a:pt x="132" y="102"/>
                        <a:pt x="132" y="102"/>
                      </a:cubicBezTo>
                      <a:cubicBezTo>
                        <a:pt x="131" y="102"/>
                        <a:pt x="131" y="103"/>
                        <a:pt x="130" y="104"/>
                      </a:cubicBezTo>
                      <a:cubicBezTo>
                        <a:pt x="129" y="105"/>
                        <a:pt x="128" y="107"/>
                        <a:pt x="127" y="106"/>
                      </a:cubicBezTo>
                      <a:cubicBezTo>
                        <a:pt x="127" y="106"/>
                        <a:pt x="128" y="105"/>
                        <a:pt x="126" y="103"/>
                      </a:cubicBezTo>
                      <a:cubicBezTo>
                        <a:pt x="125" y="102"/>
                        <a:pt x="125" y="101"/>
                        <a:pt x="125" y="100"/>
                      </a:cubicBezTo>
                      <a:cubicBezTo>
                        <a:pt x="125" y="99"/>
                        <a:pt x="122" y="96"/>
                        <a:pt x="122" y="94"/>
                      </a:cubicBezTo>
                      <a:cubicBezTo>
                        <a:pt x="121" y="92"/>
                        <a:pt x="123" y="90"/>
                        <a:pt x="124" y="91"/>
                      </a:cubicBezTo>
                      <a:cubicBezTo>
                        <a:pt x="125" y="93"/>
                        <a:pt x="125" y="96"/>
                        <a:pt x="127" y="97"/>
                      </a:cubicBezTo>
                      <a:cubicBezTo>
                        <a:pt x="128" y="98"/>
                        <a:pt x="129" y="100"/>
                        <a:pt x="130" y="101"/>
                      </a:cubicBezTo>
                      <a:cubicBezTo>
                        <a:pt x="131" y="101"/>
                        <a:pt x="132" y="99"/>
                        <a:pt x="133" y="99"/>
                      </a:cubicBezTo>
                      <a:cubicBezTo>
                        <a:pt x="133" y="99"/>
                        <a:pt x="134" y="103"/>
                        <a:pt x="135" y="103"/>
                      </a:cubicBezTo>
                      <a:cubicBezTo>
                        <a:pt x="136" y="104"/>
                        <a:pt x="139" y="104"/>
                        <a:pt x="139" y="104"/>
                      </a:cubicBezTo>
                      <a:cubicBezTo>
                        <a:pt x="140" y="104"/>
                        <a:pt x="142" y="105"/>
                        <a:pt x="142" y="104"/>
                      </a:cubicBezTo>
                      <a:cubicBezTo>
                        <a:pt x="142" y="103"/>
                        <a:pt x="146" y="101"/>
                        <a:pt x="146" y="101"/>
                      </a:cubicBezTo>
                      <a:cubicBezTo>
                        <a:pt x="146" y="101"/>
                        <a:pt x="146" y="100"/>
                        <a:pt x="146" y="98"/>
                      </a:cubicBezTo>
                      <a:cubicBezTo>
                        <a:pt x="140" y="67"/>
                        <a:pt x="124" y="39"/>
                        <a:pt x="103" y="18"/>
                      </a:cubicBezTo>
                      <a:cubicBezTo>
                        <a:pt x="102" y="18"/>
                        <a:pt x="102" y="18"/>
                        <a:pt x="101" y="17"/>
                      </a:cubicBezTo>
                      <a:cubicBezTo>
                        <a:pt x="99" y="16"/>
                        <a:pt x="99" y="16"/>
                        <a:pt x="99" y="17"/>
                      </a:cubicBezTo>
                      <a:cubicBezTo>
                        <a:pt x="98" y="17"/>
                        <a:pt x="97" y="18"/>
                        <a:pt x="96" y="17"/>
                      </a:cubicBezTo>
                      <a:cubicBezTo>
                        <a:pt x="96" y="15"/>
                        <a:pt x="96" y="15"/>
                        <a:pt x="95" y="14"/>
                      </a:cubicBezTo>
                      <a:cubicBezTo>
                        <a:pt x="94" y="13"/>
                        <a:pt x="95" y="13"/>
                        <a:pt x="96" y="13"/>
                      </a:cubicBezTo>
                      <a:cubicBezTo>
                        <a:pt x="97" y="14"/>
                        <a:pt x="98" y="14"/>
                        <a:pt x="99" y="14"/>
                      </a:cubicBezTo>
                      <a:cubicBezTo>
                        <a:pt x="95" y="11"/>
                        <a:pt x="92" y="8"/>
                        <a:pt x="88" y="5"/>
                      </a:cubicBezTo>
                      <a:cubicBezTo>
                        <a:pt x="88" y="5"/>
                        <a:pt x="88" y="5"/>
                        <a:pt x="88" y="5"/>
                      </a:cubicBezTo>
                      <a:cubicBezTo>
                        <a:pt x="86" y="5"/>
                        <a:pt x="78" y="0"/>
                        <a:pt x="74" y="1"/>
                      </a:cubicBezTo>
                      <a:close/>
                      <a:moveTo>
                        <a:pt x="99" y="159"/>
                      </a:moveTo>
                      <a:cubicBezTo>
                        <a:pt x="100" y="160"/>
                        <a:pt x="98" y="165"/>
                        <a:pt x="96" y="165"/>
                      </a:cubicBezTo>
                      <a:cubicBezTo>
                        <a:pt x="95" y="165"/>
                        <a:pt x="96" y="160"/>
                        <a:pt x="96" y="159"/>
                      </a:cubicBezTo>
                      <a:cubicBezTo>
                        <a:pt x="97" y="158"/>
                        <a:pt x="99" y="158"/>
                        <a:pt x="99" y="159"/>
                      </a:cubicBezTo>
                      <a:close/>
                      <a:moveTo>
                        <a:pt x="118" y="56"/>
                      </a:moveTo>
                      <a:cubicBezTo>
                        <a:pt x="119" y="55"/>
                        <a:pt x="121" y="57"/>
                        <a:pt x="122" y="56"/>
                      </a:cubicBezTo>
                      <a:cubicBezTo>
                        <a:pt x="123" y="56"/>
                        <a:pt x="124" y="55"/>
                        <a:pt x="124" y="54"/>
                      </a:cubicBezTo>
                      <a:cubicBezTo>
                        <a:pt x="125" y="54"/>
                        <a:pt x="127" y="55"/>
                        <a:pt x="127" y="56"/>
                      </a:cubicBezTo>
                      <a:cubicBezTo>
                        <a:pt x="128" y="57"/>
                        <a:pt x="129" y="59"/>
                        <a:pt x="129" y="60"/>
                      </a:cubicBezTo>
                      <a:cubicBezTo>
                        <a:pt x="128" y="60"/>
                        <a:pt x="126" y="60"/>
                        <a:pt x="126" y="59"/>
                      </a:cubicBezTo>
                      <a:cubicBezTo>
                        <a:pt x="125" y="58"/>
                        <a:pt x="123" y="59"/>
                        <a:pt x="123" y="61"/>
                      </a:cubicBezTo>
                      <a:cubicBezTo>
                        <a:pt x="123" y="63"/>
                        <a:pt x="124" y="62"/>
                        <a:pt x="124" y="62"/>
                      </a:cubicBezTo>
                      <a:cubicBezTo>
                        <a:pt x="125" y="63"/>
                        <a:pt x="125" y="64"/>
                        <a:pt x="126" y="66"/>
                      </a:cubicBezTo>
                      <a:cubicBezTo>
                        <a:pt x="126" y="67"/>
                        <a:pt x="127" y="66"/>
                        <a:pt x="128" y="67"/>
                      </a:cubicBezTo>
                      <a:cubicBezTo>
                        <a:pt x="128" y="68"/>
                        <a:pt x="126" y="69"/>
                        <a:pt x="127" y="70"/>
                      </a:cubicBezTo>
                      <a:cubicBezTo>
                        <a:pt x="128" y="72"/>
                        <a:pt x="129" y="76"/>
                        <a:pt x="129" y="77"/>
                      </a:cubicBezTo>
                      <a:cubicBezTo>
                        <a:pt x="129" y="78"/>
                        <a:pt x="127" y="78"/>
                        <a:pt x="126" y="78"/>
                      </a:cubicBezTo>
                      <a:cubicBezTo>
                        <a:pt x="125" y="78"/>
                        <a:pt x="122" y="76"/>
                        <a:pt x="122" y="76"/>
                      </a:cubicBezTo>
                      <a:cubicBezTo>
                        <a:pt x="121" y="75"/>
                        <a:pt x="120" y="71"/>
                        <a:pt x="121" y="71"/>
                      </a:cubicBezTo>
                      <a:cubicBezTo>
                        <a:pt x="122" y="71"/>
                        <a:pt x="122" y="71"/>
                        <a:pt x="124" y="69"/>
                      </a:cubicBezTo>
                      <a:cubicBezTo>
                        <a:pt x="125" y="68"/>
                        <a:pt x="122" y="67"/>
                        <a:pt x="121" y="66"/>
                      </a:cubicBezTo>
                      <a:cubicBezTo>
                        <a:pt x="120" y="66"/>
                        <a:pt x="118" y="62"/>
                        <a:pt x="117" y="60"/>
                      </a:cubicBezTo>
                      <a:cubicBezTo>
                        <a:pt x="117" y="59"/>
                        <a:pt x="117" y="57"/>
                        <a:pt x="118" y="56"/>
                      </a:cubicBezTo>
                      <a:close/>
                      <a:moveTo>
                        <a:pt x="94" y="25"/>
                      </a:moveTo>
                      <a:cubicBezTo>
                        <a:pt x="93" y="26"/>
                        <a:pt x="89" y="24"/>
                        <a:pt x="89" y="23"/>
                      </a:cubicBezTo>
                      <a:cubicBezTo>
                        <a:pt x="90" y="20"/>
                        <a:pt x="94" y="24"/>
                        <a:pt x="94" y="25"/>
                      </a:cubicBezTo>
                      <a:close/>
                      <a:moveTo>
                        <a:pt x="91" y="54"/>
                      </a:moveTo>
                      <a:cubicBezTo>
                        <a:pt x="92" y="53"/>
                        <a:pt x="93" y="53"/>
                        <a:pt x="94" y="53"/>
                      </a:cubicBezTo>
                      <a:cubicBezTo>
                        <a:pt x="95" y="53"/>
                        <a:pt x="97" y="57"/>
                        <a:pt x="97" y="58"/>
                      </a:cubicBezTo>
                      <a:cubicBezTo>
                        <a:pt x="98" y="59"/>
                        <a:pt x="99" y="57"/>
                        <a:pt x="99" y="57"/>
                      </a:cubicBezTo>
                      <a:cubicBezTo>
                        <a:pt x="100" y="57"/>
                        <a:pt x="101" y="56"/>
                        <a:pt x="101" y="55"/>
                      </a:cubicBezTo>
                      <a:cubicBezTo>
                        <a:pt x="101" y="54"/>
                        <a:pt x="102" y="54"/>
                        <a:pt x="103" y="54"/>
                      </a:cubicBezTo>
                      <a:cubicBezTo>
                        <a:pt x="105" y="54"/>
                        <a:pt x="104" y="55"/>
                        <a:pt x="103" y="55"/>
                      </a:cubicBezTo>
                      <a:cubicBezTo>
                        <a:pt x="102" y="56"/>
                        <a:pt x="102" y="57"/>
                        <a:pt x="104" y="57"/>
                      </a:cubicBezTo>
                      <a:cubicBezTo>
                        <a:pt x="106" y="58"/>
                        <a:pt x="107" y="60"/>
                        <a:pt x="109" y="62"/>
                      </a:cubicBezTo>
                      <a:cubicBezTo>
                        <a:pt x="111" y="63"/>
                        <a:pt x="111" y="66"/>
                        <a:pt x="110" y="66"/>
                      </a:cubicBezTo>
                      <a:cubicBezTo>
                        <a:pt x="109" y="67"/>
                        <a:pt x="106" y="67"/>
                        <a:pt x="105" y="66"/>
                      </a:cubicBezTo>
                      <a:cubicBezTo>
                        <a:pt x="104" y="66"/>
                        <a:pt x="102" y="64"/>
                        <a:pt x="100" y="64"/>
                      </a:cubicBezTo>
                      <a:cubicBezTo>
                        <a:pt x="98" y="63"/>
                        <a:pt x="96" y="63"/>
                        <a:pt x="95" y="64"/>
                      </a:cubicBezTo>
                      <a:cubicBezTo>
                        <a:pt x="95" y="66"/>
                        <a:pt x="92" y="65"/>
                        <a:pt x="91" y="65"/>
                      </a:cubicBezTo>
                      <a:cubicBezTo>
                        <a:pt x="90" y="65"/>
                        <a:pt x="89" y="67"/>
                        <a:pt x="88" y="66"/>
                      </a:cubicBezTo>
                      <a:cubicBezTo>
                        <a:pt x="88" y="66"/>
                        <a:pt x="89" y="62"/>
                        <a:pt x="88" y="62"/>
                      </a:cubicBezTo>
                      <a:cubicBezTo>
                        <a:pt x="87" y="62"/>
                        <a:pt x="88" y="59"/>
                        <a:pt x="89" y="59"/>
                      </a:cubicBezTo>
                      <a:cubicBezTo>
                        <a:pt x="90" y="58"/>
                        <a:pt x="91" y="56"/>
                        <a:pt x="91" y="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5" name="isḷîḍè">
                  <a:extLst>
                    <a:ext uri="{FF2B5EF4-FFF2-40B4-BE49-F238E27FC236}">
                      <a16:creationId xmlns:a16="http://schemas.microsoft.com/office/drawing/2014/main" xmlns="" id="{9A733901-DB5A-44E3-AA24-1FC329723D26}"/>
                    </a:ext>
                  </a:extLst>
                </p:cNvPr>
                <p:cNvSpPr/>
                <p:nvPr/>
              </p:nvSpPr>
              <p:spPr bwMode="auto">
                <a:xfrm>
                  <a:off x="6604624" y="4184858"/>
                  <a:ext cx="22901" cy="30535"/>
                </a:xfrm>
                <a:custGeom>
                  <a:avLst/>
                  <a:gdLst>
                    <a:gd name="T0" fmla="*/ 1 w 3"/>
                    <a:gd name="T1" fmla="*/ 4 h 4"/>
                    <a:gd name="T2" fmla="*/ 3 w 3"/>
                    <a:gd name="T3" fmla="*/ 4 h 4"/>
                    <a:gd name="T4" fmla="*/ 1 w 3"/>
                    <a:gd name="T5" fmla="*/ 2 h 4"/>
                    <a:gd name="T6" fmla="*/ 0 w 3"/>
                    <a:gd name="T7" fmla="*/ 0 h 4"/>
                    <a:gd name="T8" fmla="*/ 0 w 3"/>
                    <a:gd name="T9" fmla="*/ 0 h 4"/>
                    <a:gd name="T10" fmla="*/ 0 w 3"/>
                    <a:gd name="T11" fmla="*/ 1 h 4"/>
                    <a:gd name="T12" fmla="*/ 1 w 3"/>
                    <a:gd name="T13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4">
                      <a:moveTo>
                        <a:pt x="1" y="4"/>
                      </a:moveTo>
                      <a:cubicBezTo>
                        <a:pt x="1" y="4"/>
                        <a:pt x="1" y="4"/>
                        <a:pt x="3" y="4"/>
                      </a:cubicBezTo>
                      <a:cubicBezTo>
                        <a:pt x="2" y="4"/>
                        <a:pt x="1" y="2"/>
                        <a:pt x="1" y="2"/>
                      </a:cubicBezTo>
                      <a:cubicBezTo>
                        <a:pt x="1" y="2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1" y="3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6" name="ïSľîḑè">
                  <a:extLst>
                    <a:ext uri="{FF2B5EF4-FFF2-40B4-BE49-F238E27FC236}">
                      <a16:creationId xmlns:a16="http://schemas.microsoft.com/office/drawing/2014/main" xmlns="" id="{BAECF8DB-4DE8-4979-9CB3-1A0BAC5CC258}"/>
                    </a:ext>
                  </a:extLst>
                </p:cNvPr>
                <p:cNvSpPr/>
                <p:nvPr/>
              </p:nvSpPr>
              <p:spPr>
                <a:xfrm>
                  <a:off x="4359424" y="4920678"/>
                  <a:ext cx="152400" cy="152400"/>
                </a:xfrm>
                <a:prstGeom prst="ellipse">
                  <a:avLst/>
                </a:pr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7" name="íśḷíḓé">
                  <a:extLst>
                    <a:ext uri="{FF2B5EF4-FFF2-40B4-BE49-F238E27FC236}">
                      <a16:creationId xmlns:a16="http://schemas.microsoft.com/office/drawing/2014/main" xmlns="" id="{0B894482-6C69-4CF8-82D3-45F05FF83D8A}"/>
                    </a:ext>
                  </a:extLst>
                </p:cNvPr>
                <p:cNvSpPr/>
                <p:nvPr/>
              </p:nvSpPr>
              <p:spPr>
                <a:xfrm>
                  <a:off x="4875327" y="3692215"/>
                  <a:ext cx="152400" cy="152400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8" name="ïslîḑé">
                  <a:extLst>
                    <a:ext uri="{FF2B5EF4-FFF2-40B4-BE49-F238E27FC236}">
                      <a16:creationId xmlns:a16="http://schemas.microsoft.com/office/drawing/2014/main" xmlns="" id="{5F0DCC2A-F8CE-4394-9251-7D49CC693C25}"/>
                    </a:ext>
                  </a:extLst>
                </p:cNvPr>
                <p:cNvSpPr/>
                <p:nvPr/>
              </p:nvSpPr>
              <p:spPr>
                <a:xfrm>
                  <a:off x="7183969" y="3692215"/>
                  <a:ext cx="152400" cy="152400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8" name="iŝľíḑé">
              <a:extLst>
                <a:ext uri="{FF2B5EF4-FFF2-40B4-BE49-F238E27FC236}">
                  <a16:creationId xmlns:a16="http://schemas.microsoft.com/office/drawing/2014/main" xmlns="" id="{D355F540-DC27-4C8A-A7E7-19EA7E340A08}"/>
                </a:ext>
              </a:extLst>
            </p:cNvPr>
            <p:cNvSpPr/>
            <p:nvPr/>
          </p:nvSpPr>
          <p:spPr>
            <a:xfrm>
              <a:off x="7680176" y="4920678"/>
              <a:ext cx="152400" cy="1524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6">
                      <a:lumMod val="10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9" name="îšļíḋe">
              <a:extLst>
                <a:ext uri="{FF2B5EF4-FFF2-40B4-BE49-F238E27FC236}">
                  <a16:creationId xmlns:a16="http://schemas.microsoft.com/office/drawing/2014/main" xmlns="" id="{A48EE152-0E94-4885-BEE1-8D71F9689476}"/>
                </a:ext>
              </a:extLst>
            </p:cNvPr>
            <p:cNvSpPr/>
            <p:nvPr/>
          </p:nvSpPr>
          <p:spPr bwMode="auto">
            <a:xfrm>
              <a:off x="8068871" y="4490469"/>
              <a:ext cx="969171" cy="96837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5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0" name="îŝļîḑè">
              <a:extLst>
                <a:ext uri="{FF2B5EF4-FFF2-40B4-BE49-F238E27FC236}">
                  <a16:creationId xmlns:a16="http://schemas.microsoft.com/office/drawing/2014/main" xmlns="" id="{22CA7930-FCC4-440F-9CD1-E9EA1C2F53B5}"/>
                </a:ext>
              </a:extLst>
            </p:cNvPr>
            <p:cNvGrpSpPr/>
            <p:nvPr/>
          </p:nvGrpSpPr>
          <p:grpSpPr>
            <a:xfrm>
              <a:off x="8208456" y="4777571"/>
              <a:ext cx="693170" cy="394171"/>
              <a:chOff x="279400" y="-1397000"/>
              <a:chExt cx="1387475" cy="788988"/>
            </a:xfrm>
          </p:grpSpPr>
          <p:sp>
            <p:nvSpPr>
              <p:cNvPr id="54" name="íSlíḑè">
                <a:extLst>
                  <a:ext uri="{FF2B5EF4-FFF2-40B4-BE49-F238E27FC236}">
                    <a16:creationId xmlns:a16="http://schemas.microsoft.com/office/drawing/2014/main" xmlns="" id="{F8A631D3-2755-4567-9FAA-F662DBDD0844}"/>
                  </a:ext>
                </a:extLst>
              </p:cNvPr>
              <p:cNvSpPr/>
              <p:nvPr/>
            </p:nvSpPr>
            <p:spPr bwMode="auto">
              <a:xfrm>
                <a:off x="584200" y="-1397000"/>
                <a:ext cx="1082675" cy="788988"/>
              </a:xfrm>
              <a:custGeom>
                <a:avLst/>
                <a:gdLst>
                  <a:gd name="T0" fmla="*/ 192 w 198"/>
                  <a:gd name="T1" fmla="*/ 72 h 144"/>
                  <a:gd name="T2" fmla="*/ 184 w 198"/>
                  <a:gd name="T3" fmla="*/ 72 h 144"/>
                  <a:gd name="T4" fmla="*/ 172 w 198"/>
                  <a:gd name="T5" fmla="*/ 43 h 144"/>
                  <a:gd name="T6" fmla="*/ 157 w 198"/>
                  <a:gd name="T7" fmla="*/ 32 h 144"/>
                  <a:gd name="T8" fmla="*/ 126 w 198"/>
                  <a:gd name="T9" fmla="*/ 32 h 144"/>
                  <a:gd name="T10" fmla="*/ 126 w 198"/>
                  <a:gd name="T11" fmla="*/ 2 h 144"/>
                  <a:gd name="T12" fmla="*/ 124 w 198"/>
                  <a:gd name="T13" fmla="*/ 0 h 144"/>
                  <a:gd name="T14" fmla="*/ 2 w 198"/>
                  <a:gd name="T15" fmla="*/ 0 h 144"/>
                  <a:gd name="T16" fmla="*/ 0 w 198"/>
                  <a:gd name="T17" fmla="*/ 2 h 144"/>
                  <a:gd name="T18" fmla="*/ 0 w 198"/>
                  <a:gd name="T19" fmla="*/ 123 h 144"/>
                  <a:gd name="T20" fmla="*/ 2 w 198"/>
                  <a:gd name="T21" fmla="*/ 125 h 144"/>
                  <a:gd name="T22" fmla="*/ 19 w 198"/>
                  <a:gd name="T23" fmla="*/ 125 h 144"/>
                  <a:gd name="T24" fmla="*/ 40 w 198"/>
                  <a:gd name="T25" fmla="*/ 144 h 144"/>
                  <a:gd name="T26" fmla="*/ 61 w 198"/>
                  <a:gd name="T27" fmla="*/ 125 h 144"/>
                  <a:gd name="T28" fmla="*/ 138 w 198"/>
                  <a:gd name="T29" fmla="*/ 125 h 144"/>
                  <a:gd name="T30" fmla="*/ 159 w 198"/>
                  <a:gd name="T31" fmla="*/ 144 h 144"/>
                  <a:gd name="T32" fmla="*/ 180 w 198"/>
                  <a:gd name="T33" fmla="*/ 125 h 144"/>
                  <a:gd name="T34" fmla="*/ 192 w 198"/>
                  <a:gd name="T35" fmla="*/ 125 h 144"/>
                  <a:gd name="T36" fmla="*/ 198 w 198"/>
                  <a:gd name="T37" fmla="*/ 119 h 144"/>
                  <a:gd name="T38" fmla="*/ 198 w 198"/>
                  <a:gd name="T39" fmla="*/ 78 h 144"/>
                  <a:gd name="T40" fmla="*/ 192 w 198"/>
                  <a:gd name="T41" fmla="*/ 72 h 144"/>
                  <a:gd name="T42" fmla="*/ 157 w 198"/>
                  <a:gd name="T43" fmla="*/ 36 h 144"/>
                  <a:gd name="T44" fmla="*/ 168 w 198"/>
                  <a:gd name="T45" fmla="*/ 45 h 144"/>
                  <a:gd name="T46" fmla="*/ 179 w 198"/>
                  <a:gd name="T47" fmla="*/ 72 h 144"/>
                  <a:gd name="T48" fmla="*/ 126 w 198"/>
                  <a:gd name="T49" fmla="*/ 72 h 144"/>
                  <a:gd name="T50" fmla="*/ 126 w 198"/>
                  <a:gd name="T51" fmla="*/ 36 h 144"/>
                  <a:gd name="T52" fmla="*/ 157 w 198"/>
                  <a:gd name="T53" fmla="*/ 36 h 144"/>
                  <a:gd name="T54" fmla="*/ 5 w 198"/>
                  <a:gd name="T55" fmla="*/ 5 h 144"/>
                  <a:gd name="T56" fmla="*/ 121 w 198"/>
                  <a:gd name="T57" fmla="*/ 5 h 144"/>
                  <a:gd name="T58" fmla="*/ 121 w 198"/>
                  <a:gd name="T59" fmla="*/ 120 h 144"/>
                  <a:gd name="T60" fmla="*/ 61 w 198"/>
                  <a:gd name="T61" fmla="*/ 120 h 144"/>
                  <a:gd name="T62" fmla="*/ 40 w 198"/>
                  <a:gd name="T63" fmla="*/ 102 h 144"/>
                  <a:gd name="T64" fmla="*/ 19 w 198"/>
                  <a:gd name="T65" fmla="*/ 120 h 144"/>
                  <a:gd name="T66" fmla="*/ 5 w 198"/>
                  <a:gd name="T67" fmla="*/ 120 h 144"/>
                  <a:gd name="T68" fmla="*/ 5 w 198"/>
                  <a:gd name="T69" fmla="*/ 5 h 144"/>
                  <a:gd name="T70" fmla="*/ 40 w 198"/>
                  <a:gd name="T71" fmla="*/ 139 h 144"/>
                  <a:gd name="T72" fmla="*/ 23 w 198"/>
                  <a:gd name="T73" fmla="*/ 123 h 144"/>
                  <a:gd name="T74" fmla="*/ 40 w 198"/>
                  <a:gd name="T75" fmla="*/ 106 h 144"/>
                  <a:gd name="T76" fmla="*/ 56 w 198"/>
                  <a:gd name="T77" fmla="*/ 123 h 144"/>
                  <a:gd name="T78" fmla="*/ 40 w 198"/>
                  <a:gd name="T79" fmla="*/ 139 h 144"/>
                  <a:gd name="T80" fmla="*/ 159 w 198"/>
                  <a:gd name="T81" fmla="*/ 139 h 144"/>
                  <a:gd name="T82" fmla="*/ 143 w 198"/>
                  <a:gd name="T83" fmla="*/ 123 h 144"/>
                  <a:gd name="T84" fmla="*/ 159 w 198"/>
                  <a:gd name="T85" fmla="*/ 106 h 144"/>
                  <a:gd name="T86" fmla="*/ 175 w 198"/>
                  <a:gd name="T87" fmla="*/ 122 h 144"/>
                  <a:gd name="T88" fmla="*/ 175 w 198"/>
                  <a:gd name="T89" fmla="*/ 123 h 144"/>
                  <a:gd name="T90" fmla="*/ 175 w 198"/>
                  <a:gd name="T91" fmla="*/ 123 h 144"/>
                  <a:gd name="T92" fmla="*/ 159 w 198"/>
                  <a:gd name="T93" fmla="*/ 139 h 144"/>
                  <a:gd name="T94" fmla="*/ 193 w 198"/>
                  <a:gd name="T95" fmla="*/ 119 h 144"/>
                  <a:gd name="T96" fmla="*/ 192 w 198"/>
                  <a:gd name="T97" fmla="*/ 120 h 144"/>
                  <a:gd name="T98" fmla="*/ 180 w 198"/>
                  <a:gd name="T99" fmla="*/ 120 h 144"/>
                  <a:gd name="T100" fmla="*/ 159 w 198"/>
                  <a:gd name="T101" fmla="*/ 102 h 144"/>
                  <a:gd name="T102" fmla="*/ 138 w 198"/>
                  <a:gd name="T103" fmla="*/ 120 h 144"/>
                  <a:gd name="T104" fmla="*/ 126 w 198"/>
                  <a:gd name="T105" fmla="*/ 120 h 144"/>
                  <a:gd name="T106" fmla="*/ 126 w 198"/>
                  <a:gd name="T107" fmla="*/ 77 h 144"/>
                  <a:gd name="T108" fmla="*/ 192 w 198"/>
                  <a:gd name="T109" fmla="*/ 77 h 144"/>
                  <a:gd name="T110" fmla="*/ 193 w 198"/>
                  <a:gd name="T111" fmla="*/ 78 h 144"/>
                  <a:gd name="T112" fmla="*/ 193 w 198"/>
                  <a:gd name="T113" fmla="*/ 119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98" h="144">
                    <a:moveTo>
                      <a:pt x="192" y="72"/>
                    </a:moveTo>
                    <a:cubicBezTo>
                      <a:pt x="184" y="72"/>
                      <a:pt x="184" y="72"/>
                      <a:pt x="184" y="72"/>
                    </a:cubicBezTo>
                    <a:cubicBezTo>
                      <a:pt x="181" y="65"/>
                      <a:pt x="172" y="43"/>
                      <a:pt x="172" y="43"/>
                    </a:cubicBezTo>
                    <a:cubicBezTo>
                      <a:pt x="170" y="37"/>
                      <a:pt x="163" y="32"/>
                      <a:pt x="157" y="32"/>
                    </a:cubicBezTo>
                    <a:cubicBezTo>
                      <a:pt x="126" y="32"/>
                      <a:pt x="126" y="32"/>
                      <a:pt x="126" y="32"/>
                    </a:cubicBezTo>
                    <a:cubicBezTo>
                      <a:pt x="126" y="2"/>
                      <a:pt x="126" y="2"/>
                      <a:pt x="126" y="2"/>
                    </a:cubicBezTo>
                    <a:cubicBezTo>
                      <a:pt x="126" y="1"/>
                      <a:pt x="125" y="0"/>
                      <a:pt x="12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4"/>
                      <a:pt x="1" y="125"/>
                      <a:pt x="2" y="125"/>
                    </a:cubicBezTo>
                    <a:cubicBezTo>
                      <a:pt x="19" y="125"/>
                      <a:pt x="19" y="125"/>
                      <a:pt x="19" y="125"/>
                    </a:cubicBezTo>
                    <a:cubicBezTo>
                      <a:pt x="20" y="135"/>
                      <a:pt x="29" y="144"/>
                      <a:pt x="40" y="144"/>
                    </a:cubicBezTo>
                    <a:cubicBezTo>
                      <a:pt x="51" y="144"/>
                      <a:pt x="59" y="135"/>
                      <a:pt x="61" y="125"/>
                    </a:cubicBezTo>
                    <a:cubicBezTo>
                      <a:pt x="138" y="125"/>
                      <a:pt x="138" y="125"/>
                      <a:pt x="138" y="125"/>
                    </a:cubicBezTo>
                    <a:cubicBezTo>
                      <a:pt x="139" y="135"/>
                      <a:pt x="148" y="144"/>
                      <a:pt x="159" y="144"/>
                    </a:cubicBezTo>
                    <a:cubicBezTo>
                      <a:pt x="170" y="144"/>
                      <a:pt x="179" y="135"/>
                      <a:pt x="180" y="125"/>
                    </a:cubicBezTo>
                    <a:cubicBezTo>
                      <a:pt x="192" y="125"/>
                      <a:pt x="192" y="125"/>
                      <a:pt x="192" y="125"/>
                    </a:cubicBezTo>
                    <a:cubicBezTo>
                      <a:pt x="195" y="125"/>
                      <a:pt x="198" y="122"/>
                      <a:pt x="198" y="119"/>
                    </a:cubicBezTo>
                    <a:cubicBezTo>
                      <a:pt x="198" y="78"/>
                      <a:pt x="198" y="78"/>
                      <a:pt x="198" y="78"/>
                    </a:cubicBezTo>
                    <a:cubicBezTo>
                      <a:pt x="198" y="75"/>
                      <a:pt x="195" y="72"/>
                      <a:pt x="192" y="72"/>
                    </a:cubicBezTo>
                    <a:close/>
                    <a:moveTo>
                      <a:pt x="157" y="36"/>
                    </a:moveTo>
                    <a:cubicBezTo>
                      <a:pt x="161" y="36"/>
                      <a:pt x="166" y="40"/>
                      <a:pt x="168" y="45"/>
                    </a:cubicBezTo>
                    <a:cubicBezTo>
                      <a:pt x="168" y="46"/>
                      <a:pt x="176" y="64"/>
                      <a:pt x="179" y="72"/>
                    </a:cubicBezTo>
                    <a:cubicBezTo>
                      <a:pt x="126" y="72"/>
                      <a:pt x="126" y="72"/>
                      <a:pt x="126" y="72"/>
                    </a:cubicBezTo>
                    <a:cubicBezTo>
                      <a:pt x="126" y="36"/>
                      <a:pt x="126" y="36"/>
                      <a:pt x="126" y="36"/>
                    </a:cubicBezTo>
                    <a:lnTo>
                      <a:pt x="157" y="36"/>
                    </a:lnTo>
                    <a:close/>
                    <a:moveTo>
                      <a:pt x="5" y="5"/>
                    </a:moveTo>
                    <a:cubicBezTo>
                      <a:pt x="121" y="5"/>
                      <a:pt x="121" y="5"/>
                      <a:pt x="121" y="5"/>
                    </a:cubicBezTo>
                    <a:cubicBezTo>
                      <a:pt x="121" y="120"/>
                      <a:pt x="121" y="120"/>
                      <a:pt x="121" y="120"/>
                    </a:cubicBezTo>
                    <a:cubicBezTo>
                      <a:pt x="61" y="120"/>
                      <a:pt x="61" y="120"/>
                      <a:pt x="61" y="120"/>
                    </a:cubicBezTo>
                    <a:cubicBezTo>
                      <a:pt x="59" y="110"/>
                      <a:pt x="51" y="102"/>
                      <a:pt x="40" y="102"/>
                    </a:cubicBezTo>
                    <a:cubicBezTo>
                      <a:pt x="29" y="102"/>
                      <a:pt x="20" y="110"/>
                      <a:pt x="19" y="120"/>
                    </a:cubicBezTo>
                    <a:cubicBezTo>
                      <a:pt x="5" y="120"/>
                      <a:pt x="5" y="120"/>
                      <a:pt x="5" y="120"/>
                    </a:cubicBezTo>
                    <a:lnTo>
                      <a:pt x="5" y="5"/>
                    </a:lnTo>
                    <a:close/>
                    <a:moveTo>
                      <a:pt x="40" y="139"/>
                    </a:moveTo>
                    <a:cubicBezTo>
                      <a:pt x="31" y="139"/>
                      <a:pt x="23" y="132"/>
                      <a:pt x="23" y="123"/>
                    </a:cubicBezTo>
                    <a:cubicBezTo>
                      <a:pt x="23" y="114"/>
                      <a:pt x="31" y="106"/>
                      <a:pt x="40" y="106"/>
                    </a:cubicBezTo>
                    <a:cubicBezTo>
                      <a:pt x="49" y="106"/>
                      <a:pt x="56" y="114"/>
                      <a:pt x="56" y="123"/>
                    </a:cubicBezTo>
                    <a:cubicBezTo>
                      <a:pt x="56" y="132"/>
                      <a:pt x="49" y="139"/>
                      <a:pt x="40" y="139"/>
                    </a:cubicBezTo>
                    <a:close/>
                    <a:moveTo>
                      <a:pt x="159" y="139"/>
                    </a:moveTo>
                    <a:cubicBezTo>
                      <a:pt x="150" y="139"/>
                      <a:pt x="143" y="132"/>
                      <a:pt x="143" y="123"/>
                    </a:cubicBezTo>
                    <a:cubicBezTo>
                      <a:pt x="143" y="114"/>
                      <a:pt x="150" y="106"/>
                      <a:pt x="159" y="106"/>
                    </a:cubicBezTo>
                    <a:cubicBezTo>
                      <a:pt x="168" y="106"/>
                      <a:pt x="175" y="113"/>
                      <a:pt x="175" y="122"/>
                    </a:cubicBezTo>
                    <a:cubicBezTo>
                      <a:pt x="175" y="122"/>
                      <a:pt x="175" y="122"/>
                      <a:pt x="175" y="123"/>
                    </a:cubicBezTo>
                    <a:cubicBezTo>
                      <a:pt x="175" y="123"/>
                      <a:pt x="175" y="123"/>
                      <a:pt x="175" y="123"/>
                    </a:cubicBezTo>
                    <a:cubicBezTo>
                      <a:pt x="175" y="132"/>
                      <a:pt x="168" y="139"/>
                      <a:pt x="159" y="139"/>
                    </a:cubicBezTo>
                    <a:close/>
                    <a:moveTo>
                      <a:pt x="193" y="119"/>
                    </a:moveTo>
                    <a:cubicBezTo>
                      <a:pt x="193" y="120"/>
                      <a:pt x="192" y="120"/>
                      <a:pt x="192" y="120"/>
                    </a:cubicBezTo>
                    <a:cubicBezTo>
                      <a:pt x="180" y="120"/>
                      <a:pt x="180" y="120"/>
                      <a:pt x="180" y="120"/>
                    </a:cubicBezTo>
                    <a:cubicBezTo>
                      <a:pt x="179" y="110"/>
                      <a:pt x="170" y="102"/>
                      <a:pt x="159" y="102"/>
                    </a:cubicBezTo>
                    <a:cubicBezTo>
                      <a:pt x="148" y="102"/>
                      <a:pt x="139" y="110"/>
                      <a:pt x="138" y="120"/>
                    </a:cubicBezTo>
                    <a:cubicBezTo>
                      <a:pt x="126" y="120"/>
                      <a:pt x="126" y="120"/>
                      <a:pt x="126" y="120"/>
                    </a:cubicBezTo>
                    <a:cubicBezTo>
                      <a:pt x="126" y="77"/>
                      <a:pt x="126" y="77"/>
                      <a:pt x="126" y="77"/>
                    </a:cubicBezTo>
                    <a:cubicBezTo>
                      <a:pt x="192" y="77"/>
                      <a:pt x="192" y="77"/>
                      <a:pt x="192" y="77"/>
                    </a:cubicBezTo>
                    <a:cubicBezTo>
                      <a:pt x="192" y="77"/>
                      <a:pt x="193" y="78"/>
                      <a:pt x="193" y="78"/>
                    </a:cubicBezTo>
                    <a:lnTo>
                      <a:pt x="193" y="1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5" name="iṥḻîḓè">
                <a:extLst>
                  <a:ext uri="{FF2B5EF4-FFF2-40B4-BE49-F238E27FC236}">
                    <a16:creationId xmlns:a16="http://schemas.microsoft.com/office/drawing/2014/main" xmlns="" id="{EDD763F4-2637-41A2-98FC-9E0B81EF7273}"/>
                  </a:ext>
                </a:extLst>
              </p:cNvPr>
              <p:cNvSpPr/>
              <p:nvPr/>
            </p:nvSpPr>
            <p:spPr bwMode="auto">
              <a:xfrm>
                <a:off x="279400" y="-1397000"/>
                <a:ext cx="239713" cy="28575"/>
              </a:xfrm>
              <a:custGeom>
                <a:avLst/>
                <a:gdLst>
                  <a:gd name="T0" fmla="*/ 42 w 44"/>
                  <a:gd name="T1" fmla="*/ 0 h 5"/>
                  <a:gd name="T2" fmla="*/ 2 w 44"/>
                  <a:gd name="T3" fmla="*/ 0 h 5"/>
                  <a:gd name="T4" fmla="*/ 0 w 44"/>
                  <a:gd name="T5" fmla="*/ 2 h 5"/>
                  <a:gd name="T6" fmla="*/ 2 w 44"/>
                  <a:gd name="T7" fmla="*/ 5 h 5"/>
                  <a:gd name="T8" fmla="*/ 42 w 44"/>
                  <a:gd name="T9" fmla="*/ 5 h 5"/>
                  <a:gd name="T10" fmla="*/ 44 w 44"/>
                  <a:gd name="T11" fmla="*/ 2 h 5"/>
                  <a:gd name="T12" fmla="*/ 42 w 4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5">
                    <a:moveTo>
                      <a:pt x="4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3" y="5"/>
                      <a:pt x="44" y="4"/>
                      <a:pt x="44" y="2"/>
                    </a:cubicBezTo>
                    <a:cubicBezTo>
                      <a:pt x="44" y="1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6" name="ïšļíḍê">
                <a:extLst>
                  <a:ext uri="{FF2B5EF4-FFF2-40B4-BE49-F238E27FC236}">
                    <a16:creationId xmlns:a16="http://schemas.microsoft.com/office/drawing/2014/main" xmlns="" id="{A69A104F-A30F-41EC-A4E3-C58BF0CCD806}"/>
                  </a:ext>
                </a:extLst>
              </p:cNvPr>
              <p:cNvSpPr/>
              <p:nvPr/>
            </p:nvSpPr>
            <p:spPr bwMode="auto">
              <a:xfrm>
                <a:off x="328613" y="-1276350"/>
                <a:ext cx="190500" cy="26988"/>
              </a:xfrm>
              <a:custGeom>
                <a:avLst/>
                <a:gdLst>
                  <a:gd name="T0" fmla="*/ 33 w 35"/>
                  <a:gd name="T1" fmla="*/ 0 h 5"/>
                  <a:gd name="T2" fmla="*/ 3 w 35"/>
                  <a:gd name="T3" fmla="*/ 0 h 5"/>
                  <a:gd name="T4" fmla="*/ 0 w 35"/>
                  <a:gd name="T5" fmla="*/ 2 h 5"/>
                  <a:gd name="T6" fmla="*/ 3 w 35"/>
                  <a:gd name="T7" fmla="*/ 5 h 5"/>
                  <a:gd name="T8" fmla="*/ 33 w 35"/>
                  <a:gd name="T9" fmla="*/ 5 h 5"/>
                  <a:gd name="T10" fmla="*/ 35 w 35"/>
                  <a:gd name="T11" fmla="*/ 2 h 5"/>
                  <a:gd name="T12" fmla="*/ 33 w 3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5">
                    <a:moveTo>
                      <a:pt x="3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4" y="5"/>
                      <a:pt x="35" y="4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7" name="ïṥļiḑé">
                <a:extLst>
                  <a:ext uri="{FF2B5EF4-FFF2-40B4-BE49-F238E27FC236}">
                    <a16:creationId xmlns:a16="http://schemas.microsoft.com/office/drawing/2014/main" xmlns="" id="{C20DD84C-6B32-41E7-A6AF-B87F2C54BF59}"/>
                  </a:ext>
                </a:extLst>
              </p:cNvPr>
              <p:cNvSpPr/>
              <p:nvPr/>
            </p:nvSpPr>
            <p:spPr bwMode="auto">
              <a:xfrm>
                <a:off x="382588" y="-1155700"/>
                <a:ext cx="136525" cy="26988"/>
              </a:xfrm>
              <a:custGeom>
                <a:avLst/>
                <a:gdLst>
                  <a:gd name="T0" fmla="*/ 23 w 25"/>
                  <a:gd name="T1" fmla="*/ 0 h 5"/>
                  <a:gd name="T2" fmla="*/ 3 w 25"/>
                  <a:gd name="T3" fmla="*/ 0 h 5"/>
                  <a:gd name="T4" fmla="*/ 0 w 25"/>
                  <a:gd name="T5" fmla="*/ 3 h 5"/>
                  <a:gd name="T6" fmla="*/ 3 w 25"/>
                  <a:gd name="T7" fmla="*/ 5 h 5"/>
                  <a:gd name="T8" fmla="*/ 23 w 25"/>
                  <a:gd name="T9" fmla="*/ 5 h 5"/>
                  <a:gd name="T10" fmla="*/ 25 w 25"/>
                  <a:gd name="T11" fmla="*/ 3 h 5"/>
                  <a:gd name="T12" fmla="*/ 23 w 2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5">
                    <a:moveTo>
                      <a:pt x="2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5"/>
                      <a:pt x="25" y="4"/>
                      <a:pt x="25" y="3"/>
                    </a:cubicBezTo>
                    <a:cubicBezTo>
                      <a:pt x="25" y="1"/>
                      <a:pt x="24" y="0"/>
                      <a:pt x="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1" name="iS1ïdé">
              <a:extLst>
                <a:ext uri="{FF2B5EF4-FFF2-40B4-BE49-F238E27FC236}">
                  <a16:creationId xmlns:a16="http://schemas.microsoft.com/office/drawing/2014/main" xmlns="" id="{BAF36172-2BBD-4659-9F2A-795499272941}"/>
                </a:ext>
              </a:extLst>
            </p:cNvPr>
            <p:cNvGrpSpPr/>
            <p:nvPr/>
          </p:nvGrpSpPr>
          <p:grpSpPr>
            <a:xfrm>
              <a:off x="7417211" y="2809237"/>
              <a:ext cx="969171" cy="971549"/>
              <a:chOff x="7204075" y="-1846263"/>
              <a:chExt cx="1939925" cy="1944688"/>
            </a:xfrm>
          </p:grpSpPr>
          <p:sp>
            <p:nvSpPr>
              <p:cNvPr id="47" name="ïṩľîdé">
                <a:extLst>
                  <a:ext uri="{FF2B5EF4-FFF2-40B4-BE49-F238E27FC236}">
                    <a16:creationId xmlns:a16="http://schemas.microsoft.com/office/drawing/2014/main" xmlns="" id="{BBCBE8CA-2E97-4CC9-BD9C-5829FA158207}"/>
                  </a:ext>
                </a:extLst>
              </p:cNvPr>
              <p:cNvSpPr/>
              <p:nvPr/>
            </p:nvSpPr>
            <p:spPr bwMode="auto">
              <a:xfrm>
                <a:off x="7204075" y="-1846263"/>
                <a:ext cx="1939925" cy="1944688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48" name="iṩliḍê">
                <a:extLst>
                  <a:ext uri="{FF2B5EF4-FFF2-40B4-BE49-F238E27FC236}">
                    <a16:creationId xmlns:a16="http://schemas.microsoft.com/office/drawing/2014/main" xmlns="" id="{48072245-1785-465A-91EC-6D93F407FD0A}"/>
                  </a:ext>
                </a:extLst>
              </p:cNvPr>
              <p:cNvGrpSpPr/>
              <p:nvPr/>
            </p:nvGrpSpPr>
            <p:grpSpPr>
              <a:xfrm>
                <a:off x="7519988" y="-1506538"/>
                <a:ext cx="1312862" cy="1265238"/>
                <a:chOff x="7519988" y="-1506538"/>
                <a:chExt cx="1312862" cy="1265238"/>
              </a:xfrm>
            </p:grpSpPr>
            <p:sp>
              <p:nvSpPr>
                <p:cNvPr id="49" name="ïş1îdé">
                  <a:extLst>
                    <a:ext uri="{FF2B5EF4-FFF2-40B4-BE49-F238E27FC236}">
                      <a16:creationId xmlns:a16="http://schemas.microsoft.com/office/drawing/2014/main" xmlns="" id="{61EFB706-F3BD-4383-B7BE-051EEEF7CCA7}"/>
                    </a:ext>
                  </a:extLst>
                </p:cNvPr>
                <p:cNvSpPr/>
                <p:nvPr/>
              </p:nvSpPr>
              <p:spPr bwMode="auto">
                <a:xfrm>
                  <a:off x="7519988" y="-1484313"/>
                  <a:ext cx="1176338" cy="1117600"/>
                </a:xfrm>
                <a:custGeom>
                  <a:avLst/>
                  <a:gdLst>
                    <a:gd name="T0" fmla="*/ 211 w 215"/>
                    <a:gd name="T1" fmla="*/ 164 h 204"/>
                    <a:gd name="T2" fmla="*/ 147 w 215"/>
                    <a:gd name="T3" fmla="*/ 199 h 204"/>
                    <a:gd name="T4" fmla="*/ 46 w 215"/>
                    <a:gd name="T5" fmla="*/ 10 h 204"/>
                    <a:gd name="T6" fmla="*/ 35 w 215"/>
                    <a:gd name="T7" fmla="*/ 1 h 204"/>
                    <a:gd name="T8" fmla="*/ 22 w 215"/>
                    <a:gd name="T9" fmla="*/ 3 h 204"/>
                    <a:gd name="T10" fmla="*/ 1 w 215"/>
                    <a:gd name="T11" fmla="*/ 14 h 204"/>
                    <a:gd name="T12" fmla="*/ 0 w 215"/>
                    <a:gd name="T13" fmla="*/ 17 h 204"/>
                    <a:gd name="T14" fmla="*/ 3 w 215"/>
                    <a:gd name="T15" fmla="*/ 18 h 204"/>
                    <a:gd name="T16" fmla="*/ 24 w 215"/>
                    <a:gd name="T17" fmla="*/ 7 h 204"/>
                    <a:gd name="T18" fmla="*/ 34 w 215"/>
                    <a:gd name="T19" fmla="*/ 6 h 204"/>
                    <a:gd name="T20" fmla="*/ 41 w 215"/>
                    <a:gd name="T21" fmla="*/ 12 h 204"/>
                    <a:gd name="T22" fmla="*/ 144 w 215"/>
                    <a:gd name="T23" fmla="*/ 203 h 204"/>
                    <a:gd name="T24" fmla="*/ 146 w 215"/>
                    <a:gd name="T25" fmla="*/ 204 h 204"/>
                    <a:gd name="T26" fmla="*/ 146 w 215"/>
                    <a:gd name="T27" fmla="*/ 204 h 204"/>
                    <a:gd name="T28" fmla="*/ 148 w 215"/>
                    <a:gd name="T29" fmla="*/ 204 h 204"/>
                    <a:gd name="T30" fmla="*/ 213 w 215"/>
                    <a:gd name="T31" fmla="*/ 168 h 204"/>
                    <a:gd name="T32" fmla="*/ 214 w 215"/>
                    <a:gd name="T33" fmla="*/ 165 h 204"/>
                    <a:gd name="T34" fmla="*/ 211 w 215"/>
                    <a:gd name="T35" fmla="*/ 164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15" h="204">
                      <a:moveTo>
                        <a:pt x="211" y="164"/>
                      </a:moveTo>
                      <a:cubicBezTo>
                        <a:pt x="147" y="199"/>
                        <a:pt x="147" y="199"/>
                        <a:pt x="147" y="199"/>
                      </a:cubicBezTo>
                      <a:cubicBezTo>
                        <a:pt x="46" y="10"/>
                        <a:pt x="46" y="10"/>
                        <a:pt x="46" y="10"/>
                      </a:cubicBezTo>
                      <a:cubicBezTo>
                        <a:pt x="43" y="6"/>
                        <a:pt x="40" y="3"/>
                        <a:pt x="35" y="1"/>
                      </a:cubicBezTo>
                      <a:cubicBezTo>
                        <a:pt x="31" y="0"/>
                        <a:pt x="26" y="1"/>
                        <a:pt x="22" y="3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5"/>
                        <a:pt x="0" y="16"/>
                        <a:pt x="0" y="17"/>
                      </a:cubicBezTo>
                      <a:cubicBezTo>
                        <a:pt x="1" y="18"/>
                        <a:pt x="2" y="19"/>
                        <a:pt x="3" y="18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7" y="5"/>
                        <a:pt x="31" y="5"/>
                        <a:pt x="34" y="6"/>
                      </a:cubicBezTo>
                      <a:cubicBezTo>
                        <a:pt x="37" y="7"/>
                        <a:pt x="40" y="9"/>
                        <a:pt x="41" y="12"/>
                      </a:cubicBezTo>
                      <a:cubicBezTo>
                        <a:pt x="144" y="203"/>
                        <a:pt x="144" y="203"/>
                        <a:pt x="144" y="203"/>
                      </a:cubicBezTo>
                      <a:cubicBezTo>
                        <a:pt x="145" y="203"/>
                        <a:pt x="145" y="204"/>
                        <a:pt x="146" y="204"/>
                      </a:cubicBezTo>
                      <a:cubicBezTo>
                        <a:pt x="146" y="204"/>
                        <a:pt x="146" y="204"/>
                        <a:pt x="146" y="204"/>
                      </a:cubicBezTo>
                      <a:cubicBezTo>
                        <a:pt x="147" y="204"/>
                        <a:pt x="147" y="204"/>
                        <a:pt x="148" y="204"/>
                      </a:cubicBezTo>
                      <a:cubicBezTo>
                        <a:pt x="213" y="168"/>
                        <a:pt x="213" y="168"/>
                        <a:pt x="213" y="168"/>
                      </a:cubicBezTo>
                      <a:cubicBezTo>
                        <a:pt x="215" y="168"/>
                        <a:pt x="215" y="166"/>
                        <a:pt x="214" y="165"/>
                      </a:cubicBezTo>
                      <a:cubicBezTo>
                        <a:pt x="214" y="164"/>
                        <a:pt x="212" y="164"/>
                        <a:pt x="211" y="16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0" name="iṡļîḍê">
                  <a:extLst>
                    <a:ext uri="{FF2B5EF4-FFF2-40B4-BE49-F238E27FC236}">
                      <a16:creationId xmlns:a16="http://schemas.microsoft.com/office/drawing/2014/main" xmlns="" id="{3D63B47A-FFF2-47E2-BA0E-4B6C066A3C11}"/>
                    </a:ext>
                  </a:extLst>
                </p:cNvPr>
                <p:cNvSpPr/>
                <p:nvPr/>
              </p:nvSpPr>
              <p:spPr bwMode="auto">
                <a:xfrm>
                  <a:off x="8045450" y="-422275"/>
                  <a:ext cx="190500" cy="180975"/>
                </a:xfrm>
                <a:custGeom>
                  <a:avLst/>
                  <a:gdLst>
                    <a:gd name="T0" fmla="*/ 18 w 35"/>
                    <a:gd name="T1" fmla="*/ 0 h 33"/>
                    <a:gd name="T2" fmla="*/ 11 w 35"/>
                    <a:gd name="T3" fmla="*/ 2 h 33"/>
                    <a:gd name="T4" fmla="*/ 4 w 35"/>
                    <a:gd name="T5" fmla="*/ 24 h 33"/>
                    <a:gd name="T6" fmla="*/ 19 w 35"/>
                    <a:gd name="T7" fmla="*/ 33 h 33"/>
                    <a:gd name="T8" fmla="*/ 26 w 35"/>
                    <a:gd name="T9" fmla="*/ 31 h 33"/>
                    <a:gd name="T10" fmla="*/ 34 w 35"/>
                    <a:gd name="T11" fmla="*/ 21 h 33"/>
                    <a:gd name="T12" fmla="*/ 33 w 35"/>
                    <a:gd name="T13" fmla="*/ 9 h 33"/>
                    <a:gd name="T14" fmla="*/ 18 w 35"/>
                    <a:gd name="T15" fmla="*/ 0 h 33"/>
                    <a:gd name="T16" fmla="*/ 30 w 35"/>
                    <a:gd name="T17" fmla="*/ 20 h 33"/>
                    <a:gd name="T18" fmla="*/ 24 w 35"/>
                    <a:gd name="T19" fmla="*/ 27 h 33"/>
                    <a:gd name="T20" fmla="*/ 19 w 35"/>
                    <a:gd name="T21" fmla="*/ 28 h 33"/>
                    <a:gd name="T22" fmla="*/ 8 w 35"/>
                    <a:gd name="T23" fmla="*/ 22 h 33"/>
                    <a:gd name="T24" fmla="*/ 13 w 35"/>
                    <a:gd name="T25" fmla="*/ 6 h 33"/>
                    <a:gd name="T26" fmla="*/ 18 w 35"/>
                    <a:gd name="T27" fmla="*/ 5 h 33"/>
                    <a:gd name="T28" fmla="*/ 29 w 35"/>
                    <a:gd name="T29" fmla="*/ 11 h 33"/>
                    <a:gd name="T30" fmla="*/ 30 w 35"/>
                    <a:gd name="T31" fmla="*/ 2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5" h="33">
                      <a:moveTo>
                        <a:pt x="18" y="0"/>
                      </a:moveTo>
                      <a:cubicBezTo>
                        <a:pt x="16" y="0"/>
                        <a:pt x="13" y="1"/>
                        <a:pt x="11" y="2"/>
                      </a:cubicBezTo>
                      <a:cubicBezTo>
                        <a:pt x="3" y="6"/>
                        <a:pt x="0" y="16"/>
                        <a:pt x="4" y="24"/>
                      </a:cubicBezTo>
                      <a:cubicBezTo>
                        <a:pt x="7" y="30"/>
                        <a:pt x="13" y="33"/>
                        <a:pt x="19" y="33"/>
                      </a:cubicBezTo>
                      <a:cubicBezTo>
                        <a:pt x="21" y="33"/>
                        <a:pt x="24" y="32"/>
                        <a:pt x="26" y="31"/>
                      </a:cubicBezTo>
                      <a:cubicBezTo>
                        <a:pt x="30" y="29"/>
                        <a:pt x="33" y="25"/>
                        <a:pt x="34" y="21"/>
                      </a:cubicBezTo>
                      <a:cubicBezTo>
                        <a:pt x="35" y="17"/>
                        <a:pt x="35" y="13"/>
                        <a:pt x="33" y="9"/>
                      </a:cubicBezTo>
                      <a:cubicBezTo>
                        <a:pt x="30" y="4"/>
                        <a:pt x="24" y="0"/>
                        <a:pt x="18" y="0"/>
                      </a:cubicBezTo>
                      <a:close/>
                      <a:moveTo>
                        <a:pt x="30" y="20"/>
                      </a:moveTo>
                      <a:cubicBezTo>
                        <a:pt x="29" y="23"/>
                        <a:pt x="27" y="25"/>
                        <a:pt x="24" y="27"/>
                      </a:cubicBezTo>
                      <a:cubicBezTo>
                        <a:pt x="22" y="28"/>
                        <a:pt x="20" y="28"/>
                        <a:pt x="19" y="28"/>
                      </a:cubicBezTo>
                      <a:cubicBezTo>
                        <a:pt x="14" y="28"/>
                        <a:pt x="10" y="26"/>
                        <a:pt x="8" y="22"/>
                      </a:cubicBezTo>
                      <a:cubicBezTo>
                        <a:pt x="5" y="16"/>
                        <a:pt x="7" y="9"/>
                        <a:pt x="13" y="6"/>
                      </a:cubicBezTo>
                      <a:cubicBezTo>
                        <a:pt x="15" y="5"/>
                        <a:pt x="17" y="5"/>
                        <a:pt x="18" y="5"/>
                      </a:cubicBezTo>
                      <a:cubicBezTo>
                        <a:pt x="23" y="5"/>
                        <a:pt x="27" y="7"/>
                        <a:pt x="29" y="11"/>
                      </a:cubicBezTo>
                      <a:cubicBezTo>
                        <a:pt x="30" y="14"/>
                        <a:pt x="31" y="17"/>
                        <a:pt x="30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1" name="îṩḻiḑé">
                  <a:extLst>
                    <a:ext uri="{FF2B5EF4-FFF2-40B4-BE49-F238E27FC236}">
                      <a16:creationId xmlns:a16="http://schemas.microsoft.com/office/drawing/2014/main" xmlns="" id="{235F643C-6270-406B-BA2C-4F6FC848AA56}"/>
                    </a:ext>
                  </a:extLst>
                </p:cNvPr>
                <p:cNvSpPr/>
                <p:nvPr/>
              </p:nvSpPr>
              <p:spPr bwMode="auto">
                <a:xfrm>
                  <a:off x="7962900" y="-1506538"/>
                  <a:ext cx="869950" cy="1003300"/>
                </a:xfrm>
                <a:custGeom>
                  <a:avLst/>
                  <a:gdLst>
                    <a:gd name="T0" fmla="*/ 158 w 159"/>
                    <a:gd name="T1" fmla="*/ 135 h 183"/>
                    <a:gd name="T2" fmla="*/ 86 w 159"/>
                    <a:gd name="T3" fmla="*/ 2 h 183"/>
                    <a:gd name="T4" fmla="*/ 84 w 159"/>
                    <a:gd name="T5" fmla="*/ 0 h 183"/>
                    <a:gd name="T6" fmla="*/ 83 w 159"/>
                    <a:gd name="T7" fmla="*/ 1 h 183"/>
                    <a:gd name="T8" fmla="*/ 1 w 159"/>
                    <a:gd name="T9" fmla="*/ 45 h 183"/>
                    <a:gd name="T10" fmla="*/ 0 w 159"/>
                    <a:gd name="T11" fmla="*/ 48 h 183"/>
                    <a:gd name="T12" fmla="*/ 72 w 159"/>
                    <a:gd name="T13" fmla="*/ 181 h 183"/>
                    <a:gd name="T14" fmla="*/ 74 w 159"/>
                    <a:gd name="T15" fmla="*/ 183 h 183"/>
                    <a:gd name="T16" fmla="*/ 74 w 159"/>
                    <a:gd name="T17" fmla="*/ 183 h 183"/>
                    <a:gd name="T18" fmla="*/ 76 w 159"/>
                    <a:gd name="T19" fmla="*/ 182 h 183"/>
                    <a:gd name="T20" fmla="*/ 157 w 159"/>
                    <a:gd name="T21" fmla="*/ 138 h 183"/>
                    <a:gd name="T22" fmla="*/ 158 w 159"/>
                    <a:gd name="T23" fmla="*/ 135 h 183"/>
                    <a:gd name="T24" fmla="*/ 83 w 159"/>
                    <a:gd name="T25" fmla="*/ 6 h 183"/>
                    <a:gd name="T26" fmla="*/ 117 w 159"/>
                    <a:gd name="T27" fmla="*/ 69 h 183"/>
                    <a:gd name="T28" fmla="*/ 39 w 159"/>
                    <a:gd name="T29" fmla="*/ 110 h 183"/>
                    <a:gd name="T30" fmla="*/ 6 w 159"/>
                    <a:gd name="T31" fmla="*/ 48 h 183"/>
                    <a:gd name="T32" fmla="*/ 83 w 159"/>
                    <a:gd name="T33" fmla="*/ 6 h 183"/>
                    <a:gd name="T34" fmla="*/ 75 w 159"/>
                    <a:gd name="T35" fmla="*/ 177 h 183"/>
                    <a:gd name="T36" fmla="*/ 42 w 159"/>
                    <a:gd name="T37" fmla="*/ 114 h 183"/>
                    <a:gd name="T38" fmla="*/ 119 w 159"/>
                    <a:gd name="T39" fmla="*/ 73 h 183"/>
                    <a:gd name="T40" fmla="*/ 153 w 159"/>
                    <a:gd name="T41" fmla="*/ 135 h 183"/>
                    <a:gd name="T42" fmla="*/ 75 w 159"/>
                    <a:gd name="T43" fmla="*/ 177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9" h="183">
                      <a:moveTo>
                        <a:pt x="158" y="135"/>
                      </a:moveTo>
                      <a:cubicBezTo>
                        <a:pt x="86" y="2"/>
                        <a:pt x="86" y="2"/>
                        <a:pt x="86" y="2"/>
                      </a:cubicBezTo>
                      <a:cubicBezTo>
                        <a:pt x="86" y="1"/>
                        <a:pt x="85" y="1"/>
                        <a:pt x="84" y="0"/>
                      </a:cubicBezTo>
                      <a:cubicBezTo>
                        <a:pt x="84" y="0"/>
                        <a:pt x="83" y="0"/>
                        <a:pt x="83" y="1"/>
                      </a:cubicBezTo>
                      <a:cubicBezTo>
                        <a:pt x="1" y="45"/>
                        <a:pt x="1" y="45"/>
                        <a:pt x="1" y="45"/>
                      </a:cubicBezTo>
                      <a:cubicBezTo>
                        <a:pt x="0" y="45"/>
                        <a:pt x="0" y="47"/>
                        <a:pt x="0" y="48"/>
                      </a:cubicBezTo>
                      <a:cubicBezTo>
                        <a:pt x="72" y="181"/>
                        <a:pt x="72" y="181"/>
                        <a:pt x="72" y="181"/>
                      </a:cubicBezTo>
                      <a:cubicBezTo>
                        <a:pt x="73" y="182"/>
                        <a:pt x="73" y="182"/>
                        <a:pt x="74" y="183"/>
                      </a:cubicBezTo>
                      <a:cubicBezTo>
                        <a:pt x="74" y="183"/>
                        <a:pt x="74" y="183"/>
                        <a:pt x="74" y="183"/>
                      </a:cubicBezTo>
                      <a:cubicBezTo>
                        <a:pt x="75" y="183"/>
                        <a:pt x="75" y="183"/>
                        <a:pt x="76" y="182"/>
                      </a:cubicBezTo>
                      <a:cubicBezTo>
                        <a:pt x="157" y="138"/>
                        <a:pt x="157" y="138"/>
                        <a:pt x="157" y="138"/>
                      </a:cubicBezTo>
                      <a:cubicBezTo>
                        <a:pt x="158" y="138"/>
                        <a:pt x="159" y="136"/>
                        <a:pt x="158" y="135"/>
                      </a:cubicBezTo>
                      <a:close/>
                      <a:moveTo>
                        <a:pt x="83" y="6"/>
                      </a:moveTo>
                      <a:cubicBezTo>
                        <a:pt x="117" y="69"/>
                        <a:pt x="117" y="69"/>
                        <a:pt x="117" y="69"/>
                      </a:cubicBezTo>
                      <a:cubicBezTo>
                        <a:pt x="39" y="110"/>
                        <a:pt x="39" y="110"/>
                        <a:pt x="39" y="110"/>
                      </a:cubicBezTo>
                      <a:cubicBezTo>
                        <a:pt x="6" y="48"/>
                        <a:pt x="6" y="48"/>
                        <a:pt x="6" y="48"/>
                      </a:cubicBezTo>
                      <a:lnTo>
                        <a:pt x="83" y="6"/>
                      </a:lnTo>
                      <a:close/>
                      <a:moveTo>
                        <a:pt x="75" y="177"/>
                      </a:moveTo>
                      <a:cubicBezTo>
                        <a:pt x="42" y="114"/>
                        <a:pt x="42" y="114"/>
                        <a:pt x="42" y="114"/>
                      </a:cubicBezTo>
                      <a:cubicBezTo>
                        <a:pt x="119" y="73"/>
                        <a:pt x="119" y="73"/>
                        <a:pt x="119" y="73"/>
                      </a:cubicBezTo>
                      <a:cubicBezTo>
                        <a:pt x="153" y="135"/>
                        <a:pt x="153" y="135"/>
                        <a:pt x="153" y="135"/>
                      </a:cubicBezTo>
                      <a:lnTo>
                        <a:pt x="75" y="17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2" name="isļîḍé">
                  <a:extLst>
                    <a:ext uri="{FF2B5EF4-FFF2-40B4-BE49-F238E27FC236}">
                      <a16:creationId xmlns:a16="http://schemas.microsoft.com/office/drawing/2014/main" xmlns="" id="{02C40F92-1311-4CC4-A49A-4C154D08A4E7}"/>
                    </a:ext>
                  </a:extLst>
                </p:cNvPr>
                <p:cNvSpPr/>
                <p:nvPr/>
              </p:nvSpPr>
              <p:spPr bwMode="auto">
                <a:xfrm>
                  <a:off x="8132763" y="-1341438"/>
                  <a:ext cx="234950" cy="136525"/>
                </a:xfrm>
                <a:custGeom>
                  <a:avLst/>
                  <a:gdLst>
                    <a:gd name="T0" fmla="*/ 42 w 43"/>
                    <a:gd name="T1" fmla="*/ 4 h 25"/>
                    <a:gd name="T2" fmla="*/ 43 w 43"/>
                    <a:gd name="T3" fmla="*/ 1 h 25"/>
                    <a:gd name="T4" fmla="*/ 40 w 43"/>
                    <a:gd name="T5" fmla="*/ 0 h 25"/>
                    <a:gd name="T6" fmla="*/ 2 w 43"/>
                    <a:gd name="T7" fmla="*/ 21 h 25"/>
                    <a:gd name="T8" fmla="*/ 1 w 43"/>
                    <a:gd name="T9" fmla="*/ 24 h 25"/>
                    <a:gd name="T10" fmla="*/ 3 w 43"/>
                    <a:gd name="T11" fmla="*/ 25 h 25"/>
                    <a:gd name="T12" fmla="*/ 4 w 43"/>
                    <a:gd name="T13" fmla="*/ 25 h 25"/>
                    <a:gd name="T14" fmla="*/ 42 w 43"/>
                    <a:gd name="T15" fmla="*/ 4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" h="25">
                      <a:moveTo>
                        <a:pt x="42" y="4"/>
                      </a:moveTo>
                      <a:cubicBezTo>
                        <a:pt x="43" y="4"/>
                        <a:pt x="43" y="2"/>
                        <a:pt x="43" y="1"/>
                      </a:cubicBezTo>
                      <a:cubicBezTo>
                        <a:pt x="42" y="0"/>
                        <a:pt x="41" y="0"/>
                        <a:pt x="40" y="0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0" y="21"/>
                        <a:pt x="0" y="23"/>
                        <a:pt x="1" y="24"/>
                      </a:cubicBezTo>
                      <a:cubicBezTo>
                        <a:pt x="1" y="25"/>
                        <a:pt x="2" y="25"/>
                        <a:pt x="3" y="25"/>
                      </a:cubicBezTo>
                      <a:cubicBezTo>
                        <a:pt x="3" y="25"/>
                        <a:pt x="3" y="25"/>
                        <a:pt x="4" y="25"/>
                      </a:cubicBezTo>
                      <a:lnTo>
                        <a:pt x="42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3" name="î$ľîḑe">
                  <a:extLst>
                    <a:ext uri="{FF2B5EF4-FFF2-40B4-BE49-F238E27FC236}">
                      <a16:creationId xmlns:a16="http://schemas.microsoft.com/office/drawing/2014/main" xmlns="" id="{04AD502C-8C03-4C4C-8775-ABE2BE9C719A}"/>
                    </a:ext>
                  </a:extLst>
                </p:cNvPr>
                <p:cNvSpPr/>
                <p:nvPr/>
              </p:nvSpPr>
              <p:spPr bwMode="auto">
                <a:xfrm>
                  <a:off x="8329613" y="-981075"/>
                  <a:ext cx="234950" cy="138113"/>
                </a:xfrm>
                <a:custGeom>
                  <a:avLst/>
                  <a:gdLst>
                    <a:gd name="T0" fmla="*/ 43 w 43"/>
                    <a:gd name="T1" fmla="*/ 1 h 25"/>
                    <a:gd name="T2" fmla="*/ 39 w 43"/>
                    <a:gd name="T3" fmla="*/ 0 h 25"/>
                    <a:gd name="T4" fmla="*/ 1 w 43"/>
                    <a:gd name="T5" fmla="*/ 21 h 25"/>
                    <a:gd name="T6" fmla="*/ 0 w 43"/>
                    <a:gd name="T7" fmla="*/ 24 h 25"/>
                    <a:gd name="T8" fmla="*/ 2 w 43"/>
                    <a:gd name="T9" fmla="*/ 25 h 25"/>
                    <a:gd name="T10" fmla="*/ 3 w 43"/>
                    <a:gd name="T11" fmla="*/ 25 h 25"/>
                    <a:gd name="T12" fmla="*/ 42 w 43"/>
                    <a:gd name="T13" fmla="*/ 4 h 25"/>
                    <a:gd name="T14" fmla="*/ 43 w 43"/>
                    <a:gd name="T15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" h="25">
                      <a:moveTo>
                        <a:pt x="43" y="1"/>
                      </a:moveTo>
                      <a:cubicBezTo>
                        <a:pt x="42" y="0"/>
                        <a:pt x="41" y="0"/>
                        <a:pt x="39" y="0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0" y="22"/>
                        <a:pt x="0" y="23"/>
                        <a:pt x="0" y="24"/>
                      </a:cubicBezTo>
                      <a:cubicBezTo>
                        <a:pt x="1" y="25"/>
                        <a:pt x="2" y="25"/>
                        <a:pt x="2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3" y="4"/>
                        <a:pt x="43" y="2"/>
                        <a:pt x="43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2" name="išḻîḓe">
              <a:extLst>
                <a:ext uri="{FF2B5EF4-FFF2-40B4-BE49-F238E27FC236}">
                  <a16:creationId xmlns:a16="http://schemas.microsoft.com/office/drawing/2014/main" xmlns="" id="{B5F2C9E5-58C3-4C52-99DE-3383EDA32F49}"/>
                </a:ext>
              </a:extLst>
            </p:cNvPr>
            <p:cNvGrpSpPr/>
            <p:nvPr/>
          </p:nvGrpSpPr>
          <p:grpSpPr>
            <a:xfrm>
              <a:off x="5617397" y="2082706"/>
              <a:ext cx="966792" cy="971549"/>
              <a:chOff x="5137150" y="-1846263"/>
              <a:chExt cx="1935163" cy="1944688"/>
            </a:xfrm>
          </p:grpSpPr>
          <p:sp>
            <p:nvSpPr>
              <p:cNvPr id="38" name="iṥľiďê">
                <a:extLst>
                  <a:ext uri="{FF2B5EF4-FFF2-40B4-BE49-F238E27FC236}">
                    <a16:creationId xmlns:a16="http://schemas.microsoft.com/office/drawing/2014/main" xmlns="" id="{502051AA-8152-4EB0-9298-6587CEBC8CD9}"/>
                  </a:ext>
                </a:extLst>
              </p:cNvPr>
              <p:cNvSpPr/>
              <p:nvPr/>
            </p:nvSpPr>
            <p:spPr bwMode="auto">
              <a:xfrm>
                <a:off x="5137150" y="-1846263"/>
                <a:ext cx="1935163" cy="1944688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39" name="ïşľiďè">
                <a:extLst>
                  <a:ext uri="{FF2B5EF4-FFF2-40B4-BE49-F238E27FC236}">
                    <a16:creationId xmlns:a16="http://schemas.microsoft.com/office/drawing/2014/main" xmlns="" id="{5890E48E-61E6-441B-A71B-8AD3F0C529E8}"/>
                  </a:ext>
                </a:extLst>
              </p:cNvPr>
              <p:cNvGrpSpPr/>
              <p:nvPr/>
            </p:nvGrpSpPr>
            <p:grpSpPr>
              <a:xfrm>
                <a:off x="5526088" y="-1517650"/>
                <a:ext cx="1158875" cy="1292225"/>
                <a:chOff x="5526088" y="-1517650"/>
                <a:chExt cx="1158875" cy="1292225"/>
              </a:xfrm>
            </p:grpSpPr>
            <p:sp>
              <p:nvSpPr>
                <p:cNvPr id="40" name="í$ḻïḋê">
                  <a:extLst>
                    <a:ext uri="{FF2B5EF4-FFF2-40B4-BE49-F238E27FC236}">
                      <a16:creationId xmlns:a16="http://schemas.microsoft.com/office/drawing/2014/main" xmlns="" id="{83807922-67D2-41CB-A354-28ECE92C590D}"/>
                    </a:ext>
                  </a:extLst>
                </p:cNvPr>
                <p:cNvSpPr/>
                <p:nvPr/>
              </p:nvSpPr>
              <p:spPr bwMode="auto">
                <a:xfrm>
                  <a:off x="5656263" y="-1517650"/>
                  <a:ext cx="950913" cy="784225"/>
                </a:xfrm>
                <a:custGeom>
                  <a:avLst/>
                  <a:gdLst>
                    <a:gd name="T0" fmla="*/ 172 w 174"/>
                    <a:gd name="T1" fmla="*/ 143 h 143"/>
                    <a:gd name="T2" fmla="*/ 2 w 174"/>
                    <a:gd name="T3" fmla="*/ 143 h 143"/>
                    <a:gd name="T4" fmla="*/ 0 w 174"/>
                    <a:gd name="T5" fmla="*/ 140 h 143"/>
                    <a:gd name="T6" fmla="*/ 0 w 174"/>
                    <a:gd name="T7" fmla="*/ 2 h 143"/>
                    <a:gd name="T8" fmla="*/ 2 w 174"/>
                    <a:gd name="T9" fmla="*/ 0 h 143"/>
                    <a:gd name="T10" fmla="*/ 172 w 174"/>
                    <a:gd name="T11" fmla="*/ 0 h 143"/>
                    <a:gd name="T12" fmla="*/ 174 w 174"/>
                    <a:gd name="T13" fmla="*/ 2 h 143"/>
                    <a:gd name="T14" fmla="*/ 174 w 174"/>
                    <a:gd name="T15" fmla="*/ 140 h 143"/>
                    <a:gd name="T16" fmla="*/ 172 w 174"/>
                    <a:gd name="T17" fmla="*/ 143 h 143"/>
                    <a:gd name="T18" fmla="*/ 4 w 174"/>
                    <a:gd name="T19" fmla="*/ 138 h 143"/>
                    <a:gd name="T20" fmla="*/ 169 w 174"/>
                    <a:gd name="T21" fmla="*/ 138 h 143"/>
                    <a:gd name="T22" fmla="*/ 169 w 174"/>
                    <a:gd name="T23" fmla="*/ 4 h 143"/>
                    <a:gd name="T24" fmla="*/ 4 w 174"/>
                    <a:gd name="T25" fmla="*/ 4 h 143"/>
                    <a:gd name="T26" fmla="*/ 4 w 174"/>
                    <a:gd name="T27" fmla="*/ 138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74" h="143">
                      <a:moveTo>
                        <a:pt x="172" y="143"/>
                      </a:moveTo>
                      <a:cubicBezTo>
                        <a:pt x="2" y="143"/>
                        <a:pt x="2" y="143"/>
                        <a:pt x="2" y="143"/>
                      </a:cubicBezTo>
                      <a:cubicBezTo>
                        <a:pt x="1" y="143"/>
                        <a:pt x="0" y="142"/>
                        <a:pt x="0" y="14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172" y="0"/>
                        <a:pt x="172" y="0"/>
                        <a:pt x="172" y="0"/>
                      </a:cubicBezTo>
                      <a:cubicBezTo>
                        <a:pt x="173" y="0"/>
                        <a:pt x="174" y="1"/>
                        <a:pt x="174" y="2"/>
                      </a:cubicBezTo>
                      <a:cubicBezTo>
                        <a:pt x="174" y="140"/>
                        <a:pt x="174" y="140"/>
                        <a:pt x="174" y="140"/>
                      </a:cubicBezTo>
                      <a:cubicBezTo>
                        <a:pt x="174" y="142"/>
                        <a:pt x="173" y="143"/>
                        <a:pt x="172" y="143"/>
                      </a:cubicBezTo>
                      <a:close/>
                      <a:moveTo>
                        <a:pt x="4" y="138"/>
                      </a:moveTo>
                      <a:cubicBezTo>
                        <a:pt x="169" y="138"/>
                        <a:pt x="169" y="138"/>
                        <a:pt x="169" y="138"/>
                      </a:cubicBezTo>
                      <a:cubicBezTo>
                        <a:pt x="169" y="4"/>
                        <a:pt x="169" y="4"/>
                        <a:pt x="169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lnTo>
                        <a:pt x="4" y="13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1" name="i$1îḍe">
                  <a:extLst>
                    <a:ext uri="{FF2B5EF4-FFF2-40B4-BE49-F238E27FC236}">
                      <a16:creationId xmlns:a16="http://schemas.microsoft.com/office/drawing/2014/main" xmlns="" id="{777EAC00-967A-46DE-AE62-7BE4373205ED}"/>
                    </a:ext>
                  </a:extLst>
                </p:cNvPr>
                <p:cNvSpPr/>
                <p:nvPr/>
              </p:nvSpPr>
              <p:spPr bwMode="auto">
                <a:xfrm>
                  <a:off x="5962650" y="-1408113"/>
                  <a:ext cx="339725" cy="93663"/>
                </a:xfrm>
                <a:custGeom>
                  <a:avLst/>
                  <a:gdLst>
                    <a:gd name="T0" fmla="*/ 53 w 62"/>
                    <a:gd name="T1" fmla="*/ 17 h 17"/>
                    <a:gd name="T2" fmla="*/ 9 w 62"/>
                    <a:gd name="T3" fmla="*/ 17 h 17"/>
                    <a:gd name="T4" fmla="*/ 0 w 62"/>
                    <a:gd name="T5" fmla="*/ 9 h 17"/>
                    <a:gd name="T6" fmla="*/ 9 w 62"/>
                    <a:gd name="T7" fmla="*/ 0 h 17"/>
                    <a:gd name="T8" fmla="*/ 53 w 62"/>
                    <a:gd name="T9" fmla="*/ 0 h 17"/>
                    <a:gd name="T10" fmla="*/ 62 w 62"/>
                    <a:gd name="T11" fmla="*/ 9 h 17"/>
                    <a:gd name="T12" fmla="*/ 53 w 62"/>
                    <a:gd name="T13" fmla="*/ 17 h 17"/>
                    <a:gd name="T14" fmla="*/ 9 w 62"/>
                    <a:gd name="T15" fmla="*/ 4 h 17"/>
                    <a:gd name="T16" fmla="*/ 4 w 62"/>
                    <a:gd name="T17" fmla="*/ 9 h 17"/>
                    <a:gd name="T18" fmla="*/ 9 w 62"/>
                    <a:gd name="T19" fmla="*/ 13 h 17"/>
                    <a:gd name="T20" fmla="*/ 53 w 62"/>
                    <a:gd name="T21" fmla="*/ 13 h 17"/>
                    <a:gd name="T22" fmla="*/ 57 w 62"/>
                    <a:gd name="T23" fmla="*/ 9 h 17"/>
                    <a:gd name="T24" fmla="*/ 53 w 62"/>
                    <a:gd name="T25" fmla="*/ 4 h 17"/>
                    <a:gd name="T26" fmla="*/ 9 w 62"/>
                    <a:gd name="T27" fmla="*/ 4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2" h="17">
                      <a:moveTo>
                        <a:pt x="53" y="17"/>
                      </a:move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4" y="17"/>
                        <a:pt x="0" y="13"/>
                        <a:pt x="0" y="9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58" y="0"/>
                        <a:pt x="62" y="4"/>
                        <a:pt x="62" y="9"/>
                      </a:cubicBezTo>
                      <a:cubicBezTo>
                        <a:pt x="62" y="13"/>
                        <a:pt x="58" y="17"/>
                        <a:pt x="53" y="17"/>
                      </a:cubicBezTo>
                      <a:close/>
                      <a:moveTo>
                        <a:pt x="9" y="4"/>
                      </a:moveTo>
                      <a:cubicBezTo>
                        <a:pt x="6" y="4"/>
                        <a:pt x="4" y="6"/>
                        <a:pt x="4" y="9"/>
                      </a:cubicBezTo>
                      <a:cubicBezTo>
                        <a:pt x="4" y="11"/>
                        <a:pt x="6" y="13"/>
                        <a:pt x="9" y="13"/>
                      </a:cubicBezTo>
                      <a:cubicBezTo>
                        <a:pt x="53" y="13"/>
                        <a:pt x="53" y="13"/>
                        <a:pt x="53" y="13"/>
                      </a:cubicBezTo>
                      <a:cubicBezTo>
                        <a:pt x="55" y="13"/>
                        <a:pt x="57" y="11"/>
                        <a:pt x="57" y="9"/>
                      </a:cubicBezTo>
                      <a:cubicBezTo>
                        <a:pt x="57" y="6"/>
                        <a:pt x="55" y="4"/>
                        <a:pt x="53" y="4"/>
                      </a:cubicBezTo>
                      <a:lnTo>
                        <a:pt x="9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2" name="ïŝḻîḑe">
                  <a:extLst>
                    <a:ext uri="{FF2B5EF4-FFF2-40B4-BE49-F238E27FC236}">
                      <a16:creationId xmlns:a16="http://schemas.microsoft.com/office/drawing/2014/main" xmlns="" id="{2381E42F-4167-42CE-B8E3-A9C7B597A041}"/>
                    </a:ext>
                  </a:extLst>
                </p:cNvPr>
                <p:cNvSpPr/>
                <p:nvPr/>
              </p:nvSpPr>
              <p:spPr bwMode="auto">
                <a:xfrm>
                  <a:off x="5640388" y="-498475"/>
                  <a:ext cx="152400" cy="153988"/>
                </a:xfrm>
                <a:custGeom>
                  <a:avLst/>
                  <a:gdLst>
                    <a:gd name="T0" fmla="*/ 14 w 28"/>
                    <a:gd name="T1" fmla="*/ 28 h 28"/>
                    <a:gd name="T2" fmla="*/ 0 w 28"/>
                    <a:gd name="T3" fmla="*/ 14 h 28"/>
                    <a:gd name="T4" fmla="*/ 14 w 28"/>
                    <a:gd name="T5" fmla="*/ 0 h 28"/>
                    <a:gd name="T6" fmla="*/ 28 w 28"/>
                    <a:gd name="T7" fmla="*/ 14 h 28"/>
                    <a:gd name="T8" fmla="*/ 14 w 28"/>
                    <a:gd name="T9" fmla="*/ 28 h 28"/>
                    <a:gd name="T10" fmla="*/ 14 w 28"/>
                    <a:gd name="T11" fmla="*/ 5 h 28"/>
                    <a:gd name="T12" fmla="*/ 5 w 28"/>
                    <a:gd name="T13" fmla="*/ 14 h 28"/>
                    <a:gd name="T14" fmla="*/ 14 w 28"/>
                    <a:gd name="T15" fmla="*/ 23 h 28"/>
                    <a:gd name="T16" fmla="*/ 23 w 28"/>
                    <a:gd name="T17" fmla="*/ 14 h 28"/>
                    <a:gd name="T18" fmla="*/ 14 w 28"/>
                    <a:gd name="T19" fmla="*/ 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28">
                      <a:moveTo>
                        <a:pt x="14" y="28"/>
                      </a:moveTo>
                      <a:cubicBezTo>
                        <a:pt x="6" y="28"/>
                        <a:pt x="0" y="22"/>
                        <a:pt x="0" y="14"/>
                      </a:cubicBezTo>
                      <a:cubicBezTo>
                        <a:pt x="0" y="7"/>
                        <a:pt x="6" y="0"/>
                        <a:pt x="14" y="0"/>
                      </a:cubicBezTo>
                      <a:cubicBezTo>
                        <a:pt x="22" y="0"/>
                        <a:pt x="28" y="7"/>
                        <a:pt x="28" y="14"/>
                      </a:cubicBezTo>
                      <a:cubicBezTo>
                        <a:pt x="28" y="22"/>
                        <a:pt x="22" y="28"/>
                        <a:pt x="14" y="28"/>
                      </a:cubicBezTo>
                      <a:close/>
                      <a:moveTo>
                        <a:pt x="14" y="5"/>
                      </a:moveTo>
                      <a:cubicBezTo>
                        <a:pt x="9" y="5"/>
                        <a:pt x="5" y="9"/>
                        <a:pt x="5" y="14"/>
                      </a:cubicBezTo>
                      <a:cubicBezTo>
                        <a:pt x="5" y="19"/>
                        <a:pt x="9" y="23"/>
                        <a:pt x="14" y="23"/>
                      </a:cubicBezTo>
                      <a:cubicBezTo>
                        <a:pt x="19" y="23"/>
                        <a:pt x="23" y="19"/>
                        <a:pt x="23" y="14"/>
                      </a:cubicBezTo>
                      <a:cubicBezTo>
                        <a:pt x="23" y="9"/>
                        <a:pt x="19" y="5"/>
                        <a:pt x="14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3" name="isļíďê">
                  <a:extLst>
                    <a:ext uri="{FF2B5EF4-FFF2-40B4-BE49-F238E27FC236}">
                      <a16:creationId xmlns:a16="http://schemas.microsoft.com/office/drawing/2014/main" xmlns="" id="{23D28CB3-EE70-4FDC-99DF-AD8DFED9402E}"/>
                    </a:ext>
                  </a:extLst>
                </p:cNvPr>
                <p:cNvSpPr/>
                <p:nvPr/>
              </p:nvSpPr>
              <p:spPr bwMode="auto">
                <a:xfrm>
                  <a:off x="5886450" y="-498475"/>
                  <a:ext cx="152400" cy="153988"/>
                </a:xfrm>
                <a:custGeom>
                  <a:avLst/>
                  <a:gdLst>
                    <a:gd name="T0" fmla="*/ 14 w 28"/>
                    <a:gd name="T1" fmla="*/ 28 h 28"/>
                    <a:gd name="T2" fmla="*/ 0 w 28"/>
                    <a:gd name="T3" fmla="*/ 14 h 28"/>
                    <a:gd name="T4" fmla="*/ 14 w 28"/>
                    <a:gd name="T5" fmla="*/ 0 h 28"/>
                    <a:gd name="T6" fmla="*/ 28 w 28"/>
                    <a:gd name="T7" fmla="*/ 14 h 28"/>
                    <a:gd name="T8" fmla="*/ 14 w 28"/>
                    <a:gd name="T9" fmla="*/ 28 h 28"/>
                    <a:gd name="T10" fmla="*/ 14 w 28"/>
                    <a:gd name="T11" fmla="*/ 5 h 28"/>
                    <a:gd name="T12" fmla="*/ 5 w 28"/>
                    <a:gd name="T13" fmla="*/ 14 h 28"/>
                    <a:gd name="T14" fmla="*/ 14 w 28"/>
                    <a:gd name="T15" fmla="*/ 23 h 28"/>
                    <a:gd name="T16" fmla="*/ 23 w 28"/>
                    <a:gd name="T17" fmla="*/ 14 h 28"/>
                    <a:gd name="T18" fmla="*/ 14 w 28"/>
                    <a:gd name="T19" fmla="*/ 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28">
                      <a:moveTo>
                        <a:pt x="14" y="28"/>
                      </a:moveTo>
                      <a:cubicBezTo>
                        <a:pt x="6" y="28"/>
                        <a:pt x="0" y="22"/>
                        <a:pt x="0" y="14"/>
                      </a:cubicBezTo>
                      <a:cubicBezTo>
                        <a:pt x="0" y="7"/>
                        <a:pt x="6" y="0"/>
                        <a:pt x="14" y="0"/>
                      </a:cubicBezTo>
                      <a:cubicBezTo>
                        <a:pt x="21" y="0"/>
                        <a:pt x="28" y="7"/>
                        <a:pt x="28" y="14"/>
                      </a:cubicBezTo>
                      <a:cubicBezTo>
                        <a:pt x="28" y="22"/>
                        <a:pt x="21" y="28"/>
                        <a:pt x="14" y="28"/>
                      </a:cubicBezTo>
                      <a:close/>
                      <a:moveTo>
                        <a:pt x="14" y="5"/>
                      </a:moveTo>
                      <a:cubicBezTo>
                        <a:pt x="9" y="5"/>
                        <a:pt x="5" y="9"/>
                        <a:pt x="5" y="14"/>
                      </a:cubicBezTo>
                      <a:cubicBezTo>
                        <a:pt x="5" y="19"/>
                        <a:pt x="9" y="23"/>
                        <a:pt x="14" y="23"/>
                      </a:cubicBezTo>
                      <a:cubicBezTo>
                        <a:pt x="19" y="23"/>
                        <a:pt x="23" y="19"/>
                        <a:pt x="23" y="14"/>
                      </a:cubicBezTo>
                      <a:cubicBezTo>
                        <a:pt x="23" y="9"/>
                        <a:pt x="19" y="5"/>
                        <a:pt x="14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4" name="íṣḷíḓê">
                  <a:extLst>
                    <a:ext uri="{FF2B5EF4-FFF2-40B4-BE49-F238E27FC236}">
                      <a16:creationId xmlns:a16="http://schemas.microsoft.com/office/drawing/2014/main" xmlns="" id="{0AB8B2AF-A0F8-4763-9C56-E544262BF915}"/>
                    </a:ext>
                  </a:extLst>
                </p:cNvPr>
                <p:cNvSpPr/>
                <p:nvPr/>
              </p:nvSpPr>
              <p:spPr bwMode="auto">
                <a:xfrm>
                  <a:off x="6132513" y="-498475"/>
                  <a:ext cx="147638" cy="153988"/>
                </a:xfrm>
                <a:custGeom>
                  <a:avLst/>
                  <a:gdLst>
                    <a:gd name="T0" fmla="*/ 14 w 27"/>
                    <a:gd name="T1" fmla="*/ 28 h 28"/>
                    <a:gd name="T2" fmla="*/ 0 w 27"/>
                    <a:gd name="T3" fmla="*/ 14 h 28"/>
                    <a:gd name="T4" fmla="*/ 14 w 27"/>
                    <a:gd name="T5" fmla="*/ 0 h 28"/>
                    <a:gd name="T6" fmla="*/ 27 w 27"/>
                    <a:gd name="T7" fmla="*/ 14 h 28"/>
                    <a:gd name="T8" fmla="*/ 14 w 27"/>
                    <a:gd name="T9" fmla="*/ 28 h 28"/>
                    <a:gd name="T10" fmla="*/ 14 w 27"/>
                    <a:gd name="T11" fmla="*/ 5 h 28"/>
                    <a:gd name="T12" fmla="*/ 4 w 27"/>
                    <a:gd name="T13" fmla="*/ 14 h 28"/>
                    <a:gd name="T14" fmla="*/ 14 w 27"/>
                    <a:gd name="T15" fmla="*/ 23 h 28"/>
                    <a:gd name="T16" fmla="*/ 23 w 27"/>
                    <a:gd name="T17" fmla="*/ 14 h 28"/>
                    <a:gd name="T18" fmla="*/ 14 w 27"/>
                    <a:gd name="T19" fmla="*/ 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7" h="28">
                      <a:moveTo>
                        <a:pt x="14" y="28"/>
                      </a:moveTo>
                      <a:cubicBezTo>
                        <a:pt x="6" y="28"/>
                        <a:pt x="0" y="22"/>
                        <a:pt x="0" y="14"/>
                      </a:cubicBezTo>
                      <a:cubicBezTo>
                        <a:pt x="0" y="7"/>
                        <a:pt x="6" y="0"/>
                        <a:pt x="14" y="0"/>
                      </a:cubicBezTo>
                      <a:cubicBezTo>
                        <a:pt x="21" y="0"/>
                        <a:pt x="27" y="7"/>
                        <a:pt x="27" y="14"/>
                      </a:cubicBezTo>
                      <a:cubicBezTo>
                        <a:pt x="27" y="22"/>
                        <a:pt x="21" y="28"/>
                        <a:pt x="14" y="28"/>
                      </a:cubicBezTo>
                      <a:close/>
                      <a:moveTo>
                        <a:pt x="14" y="5"/>
                      </a:moveTo>
                      <a:cubicBezTo>
                        <a:pt x="9" y="5"/>
                        <a:pt x="4" y="9"/>
                        <a:pt x="4" y="14"/>
                      </a:cubicBezTo>
                      <a:cubicBezTo>
                        <a:pt x="4" y="19"/>
                        <a:pt x="9" y="23"/>
                        <a:pt x="14" y="23"/>
                      </a:cubicBezTo>
                      <a:cubicBezTo>
                        <a:pt x="19" y="23"/>
                        <a:pt x="23" y="19"/>
                        <a:pt x="23" y="14"/>
                      </a:cubicBezTo>
                      <a:cubicBezTo>
                        <a:pt x="23" y="9"/>
                        <a:pt x="19" y="5"/>
                        <a:pt x="14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5" name="îṡļiḓè">
                  <a:extLst>
                    <a:ext uri="{FF2B5EF4-FFF2-40B4-BE49-F238E27FC236}">
                      <a16:creationId xmlns:a16="http://schemas.microsoft.com/office/drawing/2014/main" xmlns="" id="{1304A6DF-0007-4CAD-B839-3B0D5112AFC2}"/>
                    </a:ext>
                  </a:extLst>
                </p:cNvPr>
                <p:cNvSpPr/>
                <p:nvPr/>
              </p:nvSpPr>
              <p:spPr bwMode="auto">
                <a:xfrm>
                  <a:off x="6378575" y="-498475"/>
                  <a:ext cx="147638" cy="153988"/>
                </a:xfrm>
                <a:custGeom>
                  <a:avLst/>
                  <a:gdLst>
                    <a:gd name="T0" fmla="*/ 13 w 27"/>
                    <a:gd name="T1" fmla="*/ 28 h 28"/>
                    <a:gd name="T2" fmla="*/ 0 w 27"/>
                    <a:gd name="T3" fmla="*/ 14 h 28"/>
                    <a:gd name="T4" fmla="*/ 13 w 27"/>
                    <a:gd name="T5" fmla="*/ 0 h 28"/>
                    <a:gd name="T6" fmla="*/ 27 w 27"/>
                    <a:gd name="T7" fmla="*/ 14 h 28"/>
                    <a:gd name="T8" fmla="*/ 13 w 27"/>
                    <a:gd name="T9" fmla="*/ 28 h 28"/>
                    <a:gd name="T10" fmla="*/ 13 w 27"/>
                    <a:gd name="T11" fmla="*/ 5 h 28"/>
                    <a:gd name="T12" fmla="*/ 4 w 27"/>
                    <a:gd name="T13" fmla="*/ 14 h 28"/>
                    <a:gd name="T14" fmla="*/ 13 w 27"/>
                    <a:gd name="T15" fmla="*/ 23 h 28"/>
                    <a:gd name="T16" fmla="*/ 23 w 27"/>
                    <a:gd name="T17" fmla="*/ 14 h 28"/>
                    <a:gd name="T18" fmla="*/ 13 w 27"/>
                    <a:gd name="T19" fmla="*/ 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7" h="28">
                      <a:moveTo>
                        <a:pt x="13" y="28"/>
                      </a:moveTo>
                      <a:cubicBezTo>
                        <a:pt x="6" y="28"/>
                        <a:pt x="0" y="22"/>
                        <a:pt x="0" y="14"/>
                      </a:cubicBezTo>
                      <a:cubicBezTo>
                        <a:pt x="0" y="7"/>
                        <a:pt x="6" y="0"/>
                        <a:pt x="13" y="0"/>
                      </a:cubicBezTo>
                      <a:cubicBezTo>
                        <a:pt x="21" y="0"/>
                        <a:pt x="27" y="7"/>
                        <a:pt x="27" y="14"/>
                      </a:cubicBezTo>
                      <a:cubicBezTo>
                        <a:pt x="27" y="22"/>
                        <a:pt x="21" y="28"/>
                        <a:pt x="13" y="28"/>
                      </a:cubicBezTo>
                      <a:close/>
                      <a:moveTo>
                        <a:pt x="13" y="5"/>
                      </a:moveTo>
                      <a:cubicBezTo>
                        <a:pt x="8" y="5"/>
                        <a:pt x="4" y="9"/>
                        <a:pt x="4" y="14"/>
                      </a:cubicBezTo>
                      <a:cubicBezTo>
                        <a:pt x="4" y="19"/>
                        <a:pt x="8" y="23"/>
                        <a:pt x="13" y="23"/>
                      </a:cubicBezTo>
                      <a:cubicBezTo>
                        <a:pt x="19" y="23"/>
                        <a:pt x="23" y="19"/>
                        <a:pt x="23" y="14"/>
                      </a:cubicBezTo>
                      <a:cubicBezTo>
                        <a:pt x="23" y="9"/>
                        <a:pt x="19" y="5"/>
                        <a:pt x="1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6" name="ïsḻîḍe">
                  <a:extLst>
                    <a:ext uri="{FF2B5EF4-FFF2-40B4-BE49-F238E27FC236}">
                      <a16:creationId xmlns:a16="http://schemas.microsoft.com/office/drawing/2014/main" xmlns="" id="{89330A00-6C20-4428-8823-DC08D29EC904}"/>
                    </a:ext>
                  </a:extLst>
                </p:cNvPr>
                <p:cNvSpPr/>
                <p:nvPr/>
              </p:nvSpPr>
              <p:spPr bwMode="auto">
                <a:xfrm>
                  <a:off x="5526088" y="-612775"/>
                  <a:ext cx="1158875" cy="387350"/>
                </a:xfrm>
                <a:custGeom>
                  <a:avLst/>
                  <a:gdLst>
                    <a:gd name="T0" fmla="*/ 210 w 212"/>
                    <a:gd name="T1" fmla="*/ 71 h 71"/>
                    <a:gd name="T2" fmla="*/ 35 w 212"/>
                    <a:gd name="T3" fmla="*/ 71 h 71"/>
                    <a:gd name="T4" fmla="*/ 0 w 212"/>
                    <a:gd name="T5" fmla="*/ 35 h 71"/>
                    <a:gd name="T6" fmla="*/ 35 w 212"/>
                    <a:gd name="T7" fmla="*/ 0 h 71"/>
                    <a:gd name="T8" fmla="*/ 210 w 212"/>
                    <a:gd name="T9" fmla="*/ 0 h 71"/>
                    <a:gd name="T10" fmla="*/ 212 w 212"/>
                    <a:gd name="T11" fmla="*/ 2 h 71"/>
                    <a:gd name="T12" fmla="*/ 210 w 212"/>
                    <a:gd name="T13" fmla="*/ 5 h 71"/>
                    <a:gd name="T14" fmla="*/ 35 w 212"/>
                    <a:gd name="T15" fmla="*/ 5 h 71"/>
                    <a:gd name="T16" fmla="*/ 4 w 212"/>
                    <a:gd name="T17" fmla="*/ 35 h 71"/>
                    <a:gd name="T18" fmla="*/ 35 w 212"/>
                    <a:gd name="T19" fmla="*/ 66 h 71"/>
                    <a:gd name="T20" fmla="*/ 210 w 212"/>
                    <a:gd name="T21" fmla="*/ 66 h 71"/>
                    <a:gd name="T22" fmla="*/ 212 w 212"/>
                    <a:gd name="T23" fmla="*/ 68 h 71"/>
                    <a:gd name="T24" fmla="*/ 210 w 212"/>
                    <a:gd name="T25" fmla="*/ 71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12" h="71">
                      <a:moveTo>
                        <a:pt x="210" y="71"/>
                      </a:moveTo>
                      <a:cubicBezTo>
                        <a:pt x="35" y="71"/>
                        <a:pt x="35" y="71"/>
                        <a:pt x="35" y="71"/>
                      </a:cubicBezTo>
                      <a:cubicBezTo>
                        <a:pt x="15" y="71"/>
                        <a:pt x="0" y="55"/>
                        <a:pt x="0" y="35"/>
                      </a:cubicBezTo>
                      <a:cubicBezTo>
                        <a:pt x="0" y="16"/>
                        <a:pt x="15" y="0"/>
                        <a:pt x="35" y="0"/>
                      </a:cubicBezTo>
                      <a:cubicBezTo>
                        <a:pt x="210" y="0"/>
                        <a:pt x="210" y="0"/>
                        <a:pt x="210" y="0"/>
                      </a:cubicBezTo>
                      <a:cubicBezTo>
                        <a:pt x="211" y="0"/>
                        <a:pt x="212" y="1"/>
                        <a:pt x="212" y="2"/>
                      </a:cubicBezTo>
                      <a:cubicBezTo>
                        <a:pt x="212" y="4"/>
                        <a:pt x="211" y="5"/>
                        <a:pt x="210" y="5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18" y="5"/>
                        <a:pt x="4" y="18"/>
                        <a:pt x="4" y="35"/>
                      </a:cubicBezTo>
                      <a:cubicBezTo>
                        <a:pt x="4" y="52"/>
                        <a:pt x="18" y="66"/>
                        <a:pt x="35" y="66"/>
                      </a:cubicBezTo>
                      <a:cubicBezTo>
                        <a:pt x="210" y="66"/>
                        <a:pt x="210" y="66"/>
                        <a:pt x="210" y="66"/>
                      </a:cubicBezTo>
                      <a:cubicBezTo>
                        <a:pt x="211" y="66"/>
                        <a:pt x="212" y="67"/>
                        <a:pt x="212" y="68"/>
                      </a:cubicBezTo>
                      <a:cubicBezTo>
                        <a:pt x="212" y="69"/>
                        <a:pt x="211" y="71"/>
                        <a:pt x="210" y="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3" name="ísļíďè">
              <a:extLst>
                <a:ext uri="{FF2B5EF4-FFF2-40B4-BE49-F238E27FC236}">
                  <a16:creationId xmlns:a16="http://schemas.microsoft.com/office/drawing/2014/main" xmlns="" id="{6541A435-C0B7-444A-8DE9-964F68CAB9C4}"/>
                </a:ext>
              </a:extLst>
            </p:cNvPr>
            <p:cNvGrpSpPr/>
            <p:nvPr/>
          </p:nvGrpSpPr>
          <p:grpSpPr>
            <a:xfrm rot="21540000">
              <a:off x="3822789" y="2810823"/>
              <a:ext cx="966789" cy="968376"/>
              <a:chOff x="2552700" y="-1971675"/>
              <a:chExt cx="1935163" cy="1938338"/>
            </a:xfrm>
          </p:grpSpPr>
          <p:sp>
            <p:nvSpPr>
              <p:cNvPr id="33" name="îSḷíďê">
                <a:extLst>
                  <a:ext uri="{FF2B5EF4-FFF2-40B4-BE49-F238E27FC236}">
                    <a16:creationId xmlns:a16="http://schemas.microsoft.com/office/drawing/2014/main" xmlns="" id="{6D77AB88-DC19-42C7-B8FB-BC30F0416CDD}"/>
                  </a:ext>
                </a:extLst>
              </p:cNvPr>
              <p:cNvSpPr/>
              <p:nvPr/>
            </p:nvSpPr>
            <p:spPr bwMode="auto">
              <a:xfrm>
                <a:off x="2552700" y="-1971675"/>
                <a:ext cx="1935163" cy="1938338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34" name="ïSḻíḓé">
                <a:extLst>
                  <a:ext uri="{FF2B5EF4-FFF2-40B4-BE49-F238E27FC236}">
                    <a16:creationId xmlns:a16="http://schemas.microsoft.com/office/drawing/2014/main" xmlns="" id="{9092155A-85B2-470A-B039-9F0AA1482107}"/>
                  </a:ext>
                </a:extLst>
              </p:cNvPr>
              <p:cNvGrpSpPr/>
              <p:nvPr/>
            </p:nvGrpSpPr>
            <p:grpSpPr>
              <a:xfrm>
                <a:off x="2908300" y="-1620838"/>
                <a:ext cx="1228725" cy="1236663"/>
                <a:chOff x="2908300" y="-1620838"/>
                <a:chExt cx="1228725" cy="1236663"/>
              </a:xfrm>
            </p:grpSpPr>
            <p:sp>
              <p:nvSpPr>
                <p:cNvPr id="35" name="iṡḻídé">
                  <a:extLst>
                    <a:ext uri="{FF2B5EF4-FFF2-40B4-BE49-F238E27FC236}">
                      <a16:creationId xmlns:a16="http://schemas.microsoft.com/office/drawing/2014/main" xmlns="" id="{2AF7B250-1AFF-4F55-B08C-62A56F26862F}"/>
                    </a:ext>
                  </a:extLst>
                </p:cNvPr>
                <p:cNvSpPr/>
                <p:nvPr/>
              </p:nvSpPr>
              <p:spPr bwMode="auto">
                <a:xfrm>
                  <a:off x="3055938" y="-1620838"/>
                  <a:ext cx="234950" cy="234950"/>
                </a:xfrm>
                <a:custGeom>
                  <a:avLst/>
                  <a:gdLst>
                    <a:gd name="T0" fmla="*/ 22 w 43"/>
                    <a:gd name="T1" fmla="*/ 43 h 43"/>
                    <a:gd name="T2" fmla="*/ 43 w 43"/>
                    <a:gd name="T3" fmla="*/ 21 h 43"/>
                    <a:gd name="T4" fmla="*/ 22 w 43"/>
                    <a:gd name="T5" fmla="*/ 0 h 43"/>
                    <a:gd name="T6" fmla="*/ 0 w 43"/>
                    <a:gd name="T7" fmla="*/ 21 h 43"/>
                    <a:gd name="T8" fmla="*/ 22 w 43"/>
                    <a:gd name="T9" fmla="*/ 43 h 43"/>
                    <a:gd name="T10" fmla="*/ 22 w 43"/>
                    <a:gd name="T11" fmla="*/ 5 h 43"/>
                    <a:gd name="T12" fmla="*/ 39 w 43"/>
                    <a:gd name="T13" fmla="*/ 21 h 43"/>
                    <a:gd name="T14" fmla="*/ 22 w 43"/>
                    <a:gd name="T15" fmla="*/ 38 h 43"/>
                    <a:gd name="T16" fmla="*/ 5 w 43"/>
                    <a:gd name="T17" fmla="*/ 21 h 43"/>
                    <a:gd name="T18" fmla="*/ 22 w 43"/>
                    <a:gd name="T19" fmla="*/ 5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3" h="43">
                      <a:moveTo>
                        <a:pt x="22" y="43"/>
                      </a:moveTo>
                      <a:cubicBezTo>
                        <a:pt x="34" y="43"/>
                        <a:pt x="43" y="33"/>
                        <a:pt x="43" y="21"/>
                      </a:cubicBezTo>
                      <a:cubicBezTo>
                        <a:pt x="43" y="10"/>
                        <a:pt x="34" y="0"/>
                        <a:pt x="22" y="0"/>
                      </a:cubicBezTo>
                      <a:cubicBezTo>
                        <a:pt x="10" y="0"/>
                        <a:pt x="0" y="10"/>
                        <a:pt x="0" y="21"/>
                      </a:cubicBezTo>
                      <a:cubicBezTo>
                        <a:pt x="0" y="33"/>
                        <a:pt x="10" y="43"/>
                        <a:pt x="22" y="43"/>
                      </a:cubicBezTo>
                      <a:close/>
                      <a:moveTo>
                        <a:pt x="22" y="5"/>
                      </a:moveTo>
                      <a:cubicBezTo>
                        <a:pt x="31" y="5"/>
                        <a:pt x="39" y="12"/>
                        <a:pt x="39" y="21"/>
                      </a:cubicBezTo>
                      <a:cubicBezTo>
                        <a:pt x="39" y="31"/>
                        <a:pt x="31" y="38"/>
                        <a:pt x="22" y="38"/>
                      </a:cubicBezTo>
                      <a:cubicBezTo>
                        <a:pt x="12" y="38"/>
                        <a:pt x="5" y="31"/>
                        <a:pt x="5" y="21"/>
                      </a:cubicBezTo>
                      <a:cubicBezTo>
                        <a:pt x="5" y="12"/>
                        <a:pt x="12" y="5"/>
                        <a:pt x="22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6" name="iSliḑé">
                  <a:extLst>
                    <a:ext uri="{FF2B5EF4-FFF2-40B4-BE49-F238E27FC236}">
                      <a16:creationId xmlns:a16="http://schemas.microsoft.com/office/drawing/2014/main" xmlns="" id="{7E8523D6-62C9-4D60-A0FC-615F8D8E9FE6}"/>
                    </a:ext>
                  </a:extLst>
                </p:cNvPr>
                <p:cNvSpPr/>
                <p:nvPr/>
              </p:nvSpPr>
              <p:spPr bwMode="auto">
                <a:xfrm>
                  <a:off x="3749675" y="-1620838"/>
                  <a:ext cx="234950" cy="234950"/>
                </a:xfrm>
                <a:custGeom>
                  <a:avLst/>
                  <a:gdLst>
                    <a:gd name="T0" fmla="*/ 22 w 43"/>
                    <a:gd name="T1" fmla="*/ 43 h 43"/>
                    <a:gd name="T2" fmla="*/ 43 w 43"/>
                    <a:gd name="T3" fmla="*/ 21 h 43"/>
                    <a:gd name="T4" fmla="*/ 22 w 43"/>
                    <a:gd name="T5" fmla="*/ 0 h 43"/>
                    <a:gd name="T6" fmla="*/ 0 w 43"/>
                    <a:gd name="T7" fmla="*/ 21 h 43"/>
                    <a:gd name="T8" fmla="*/ 22 w 43"/>
                    <a:gd name="T9" fmla="*/ 43 h 43"/>
                    <a:gd name="T10" fmla="*/ 22 w 43"/>
                    <a:gd name="T11" fmla="*/ 5 h 43"/>
                    <a:gd name="T12" fmla="*/ 39 w 43"/>
                    <a:gd name="T13" fmla="*/ 21 h 43"/>
                    <a:gd name="T14" fmla="*/ 22 w 43"/>
                    <a:gd name="T15" fmla="*/ 38 h 43"/>
                    <a:gd name="T16" fmla="*/ 5 w 43"/>
                    <a:gd name="T17" fmla="*/ 21 h 43"/>
                    <a:gd name="T18" fmla="*/ 22 w 43"/>
                    <a:gd name="T19" fmla="*/ 5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3" h="43">
                      <a:moveTo>
                        <a:pt x="22" y="43"/>
                      </a:moveTo>
                      <a:cubicBezTo>
                        <a:pt x="34" y="43"/>
                        <a:pt x="43" y="33"/>
                        <a:pt x="43" y="21"/>
                      </a:cubicBezTo>
                      <a:cubicBezTo>
                        <a:pt x="43" y="10"/>
                        <a:pt x="34" y="0"/>
                        <a:pt x="22" y="0"/>
                      </a:cubicBezTo>
                      <a:cubicBezTo>
                        <a:pt x="10" y="0"/>
                        <a:pt x="0" y="10"/>
                        <a:pt x="0" y="21"/>
                      </a:cubicBezTo>
                      <a:cubicBezTo>
                        <a:pt x="0" y="33"/>
                        <a:pt x="10" y="43"/>
                        <a:pt x="22" y="43"/>
                      </a:cubicBezTo>
                      <a:close/>
                      <a:moveTo>
                        <a:pt x="22" y="5"/>
                      </a:moveTo>
                      <a:cubicBezTo>
                        <a:pt x="31" y="5"/>
                        <a:pt x="39" y="12"/>
                        <a:pt x="39" y="21"/>
                      </a:cubicBezTo>
                      <a:cubicBezTo>
                        <a:pt x="39" y="31"/>
                        <a:pt x="31" y="38"/>
                        <a:pt x="22" y="38"/>
                      </a:cubicBezTo>
                      <a:cubicBezTo>
                        <a:pt x="13" y="38"/>
                        <a:pt x="5" y="31"/>
                        <a:pt x="5" y="21"/>
                      </a:cubicBezTo>
                      <a:cubicBezTo>
                        <a:pt x="5" y="12"/>
                        <a:pt x="13" y="5"/>
                        <a:pt x="22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7" name="iṧļide">
                  <a:extLst>
                    <a:ext uri="{FF2B5EF4-FFF2-40B4-BE49-F238E27FC236}">
                      <a16:creationId xmlns:a16="http://schemas.microsoft.com/office/drawing/2014/main" xmlns="" id="{B0DE0617-E7B4-4D49-AC10-AAFE84589D97}"/>
                    </a:ext>
                  </a:extLst>
                </p:cNvPr>
                <p:cNvSpPr/>
                <p:nvPr/>
              </p:nvSpPr>
              <p:spPr bwMode="auto">
                <a:xfrm>
                  <a:off x="2908300" y="-1358900"/>
                  <a:ext cx="1228725" cy="974725"/>
                </a:xfrm>
                <a:custGeom>
                  <a:avLst/>
                  <a:gdLst>
                    <a:gd name="T0" fmla="*/ 205 w 225"/>
                    <a:gd name="T1" fmla="*/ 13 h 178"/>
                    <a:gd name="T2" fmla="*/ 151 w 225"/>
                    <a:gd name="T3" fmla="*/ 13 h 178"/>
                    <a:gd name="T4" fmla="*/ 112 w 225"/>
                    <a:gd name="T5" fmla="*/ 60 h 178"/>
                    <a:gd name="T6" fmla="*/ 74 w 225"/>
                    <a:gd name="T7" fmla="*/ 13 h 178"/>
                    <a:gd name="T8" fmla="*/ 19 w 225"/>
                    <a:gd name="T9" fmla="*/ 13 h 178"/>
                    <a:gd name="T10" fmla="*/ 2 w 225"/>
                    <a:gd name="T11" fmla="*/ 54 h 178"/>
                    <a:gd name="T12" fmla="*/ 26 w 225"/>
                    <a:gd name="T13" fmla="*/ 94 h 178"/>
                    <a:gd name="T14" fmla="*/ 36 w 225"/>
                    <a:gd name="T15" fmla="*/ 178 h 178"/>
                    <a:gd name="T16" fmla="*/ 53 w 225"/>
                    <a:gd name="T17" fmla="*/ 169 h 178"/>
                    <a:gd name="T18" fmla="*/ 74 w 225"/>
                    <a:gd name="T19" fmla="*/ 169 h 178"/>
                    <a:gd name="T20" fmla="*/ 77 w 225"/>
                    <a:gd name="T21" fmla="*/ 60 h 178"/>
                    <a:gd name="T22" fmla="*/ 112 w 225"/>
                    <a:gd name="T23" fmla="*/ 78 h 178"/>
                    <a:gd name="T24" fmla="*/ 147 w 225"/>
                    <a:gd name="T25" fmla="*/ 61 h 178"/>
                    <a:gd name="T26" fmla="*/ 151 w 225"/>
                    <a:gd name="T27" fmla="*/ 169 h 178"/>
                    <a:gd name="T28" fmla="*/ 171 w 225"/>
                    <a:gd name="T29" fmla="*/ 169 h 178"/>
                    <a:gd name="T30" fmla="*/ 189 w 225"/>
                    <a:gd name="T31" fmla="*/ 178 h 178"/>
                    <a:gd name="T32" fmla="*/ 199 w 225"/>
                    <a:gd name="T33" fmla="*/ 169 h 178"/>
                    <a:gd name="T34" fmla="*/ 207 w 225"/>
                    <a:gd name="T35" fmla="*/ 90 h 178"/>
                    <a:gd name="T36" fmla="*/ 81 w 225"/>
                    <a:gd name="T37" fmla="*/ 57 h 178"/>
                    <a:gd name="T38" fmla="*/ 68 w 225"/>
                    <a:gd name="T39" fmla="*/ 24 h 178"/>
                    <a:gd name="T40" fmla="*/ 66 w 225"/>
                    <a:gd name="T41" fmla="*/ 44 h 178"/>
                    <a:gd name="T42" fmla="*/ 69 w 225"/>
                    <a:gd name="T43" fmla="*/ 147 h 178"/>
                    <a:gd name="T44" fmla="*/ 69 w 225"/>
                    <a:gd name="T45" fmla="*/ 169 h 178"/>
                    <a:gd name="T46" fmla="*/ 52 w 225"/>
                    <a:gd name="T47" fmla="*/ 92 h 178"/>
                    <a:gd name="T48" fmla="*/ 41 w 225"/>
                    <a:gd name="T49" fmla="*/ 168 h 178"/>
                    <a:gd name="T50" fmla="*/ 30 w 225"/>
                    <a:gd name="T51" fmla="*/ 169 h 178"/>
                    <a:gd name="T52" fmla="*/ 31 w 225"/>
                    <a:gd name="T53" fmla="*/ 92 h 178"/>
                    <a:gd name="T54" fmla="*/ 31 w 225"/>
                    <a:gd name="T55" fmla="*/ 76 h 178"/>
                    <a:gd name="T56" fmla="*/ 27 w 225"/>
                    <a:gd name="T57" fmla="*/ 35 h 178"/>
                    <a:gd name="T58" fmla="*/ 23 w 225"/>
                    <a:gd name="T59" fmla="*/ 68 h 178"/>
                    <a:gd name="T60" fmla="*/ 27 w 225"/>
                    <a:gd name="T61" fmla="*/ 80 h 178"/>
                    <a:gd name="T62" fmla="*/ 26 w 225"/>
                    <a:gd name="T63" fmla="*/ 89 h 178"/>
                    <a:gd name="T64" fmla="*/ 6 w 225"/>
                    <a:gd name="T65" fmla="*/ 42 h 178"/>
                    <a:gd name="T66" fmla="*/ 48 w 225"/>
                    <a:gd name="T67" fmla="*/ 4 h 178"/>
                    <a:gd name="T68" fmla="*/ 88 w 225"/>
                    <a:gd name="T69" fmla="*/ 47 h 178"/>
                    <a:gd name="T70" fmla="*/ 110 w 225"/>
                    <a:gd name="T71" fmla="*/ 64 h 178"/>
                    <a:gd name="T72" fmla="*/ 114 w 225"/>
                    <a:gd name="T73" fmla="*/ 72 h 178"/>
                    <a:gd name="T74" fmla="*/ 26 w 225"/>
                    <a:gd name="T75" fmla="*/ 43 h 178"/>
                    <a:gd name="T76" fmla="*/ 26 w 225"/>
                    <a:gd name="T77" fmla="*/ 43 h 178"/>
                    <a:gd name="T78" fmla="*/ 198 w 225"/>
                    <a:gd name="T79" fmla="*/ 89 h 178"/>
                    <a:gd name="T80" fmla="*/ 198 w 225"/>
                    <a:gd name="T81" fmla="*/ 80 h 178"/>
                    <a:gd name="T82" fmla="*/ 202 w 225"/>
                    <a:gd name="T83" fmla="*/ 68 h 178"/>
                    <a:gd name="T84" fmla="*/ 198 w 225"/>
                    <a:gd name="T85" fmla="*/ 35 h 178"/>
                    <a:gd name="T86" fmla="*/ 194 w 225"/>
                    <a:gd name="T87" fmla="*/ 76 h 178"/>
                    <a:gd name="T88" fmla="*/ 194 w 225"/>
                    <a:gd name="T89" fmla="*/ 92 h 178"/>
                    <a:gd name="T90" fmla="*/ 195 w 225"/>
                    <a:gd name="T91" fmla="*/ 169 h 178"/>
                    <a:gd name="T92" fmla="*/ 183 w 225"/>
                    <a:gd name="T93" fmla="*/ 168 h 178"/>
                    <a:gd name="T94" fmla="*/ 173 w 225"/>
                    <a:gd name="T95" fmla="*/ 92 h 178"/>
                    <a:gd name="T96" fmla="*/ 155 w 225"/>
                    <a:gd name="T97" fmla="*/ 169 h 178"/>
                    <a:gd name="T98" fmla="*/ 156 w 225"/>
                    <a:gd name="T99" fmla="*/ 147 h 178"/>
                    <a:gd name="T100" fmla="*/ 159 w 225"/>
                    <a:gd name="T101" fmla="*/ 44 h 178"/>
                    <a:gd name="T102" fmla="*/ 157 w 225"/>
                    <a:gd name="T103" fmla="*/ 24 h 178"/>
                    <a:gd name="T104" fmla="*/ 144 w 225"/>
                    <a:gd name="T105" fmla="*/ 57 h 178"/>
                    <a:gd name="T106" fmla="*/ 117 w 225"/>
                    <a:gd name="T107" fmla="*/ 63 h 178"/>
                    <a:gd name="T108" fmla="*/ 137 w 225"/>
                    <a:gd name="T109" fmla="*/ 47 h 178"/>
                    <a:gd name="T110" fmla="*/ 177 w 225"/>
                    <a:gd name="T111" fmla="*/ 4 h 178"/>
                    <a:gd name="T112" fmla="*/ 218 w 225"/>
                    <a:gd name="T113" fmla="*/ 42 h 178"/>
                    <a:gd name="T114" fmla="*/ 203 w 225"/>
                    <a:gd name="T115" fmla="*/ 50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225" h="178">
                      <a:moveTo>
                        <a:pt x="222" y="40"/>
                      </a:moveTo>
                      <a:cubicBezTo>
                        <a:pt x="222" y="40"/>
                        <a:pt x="222" y="40"/>
                        <a:pt x="222" y="40"/>
                      </a:cubicBezTo>
                      <a:cubicBezTo>
                        <a:pt x="205" y="13"/>
                        <a:pt x="205" y="13"/>
                        <a:pt x="205" y="13"/>
                      </a:cubicBezTo>
                      <a:cubicBezTo>
                        <a:pt x="199" y="4"/>
                        <a:pt x="195" y="0"/>
                        <a:pt x="177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58" y="0"/>
                        <a:pt x="154" y="8"/>
                        <a:pt x="151" y="13"/>
                      </a:cubicBezTo>
                      <a:cubicBezTo>
                        <a:pt x="151" y="13"/>
                        <a:pt x="151" y="13"/>
                        <a:pt x="151" y="13"/>
                      </a:cubicBezTo>
                      <a:cubicBezTo>
                        <a:pt x="147" y="20"/>
                        <a:pt x="135" y="41"/>
                        <a:pt x="133" y="44"/>
                      </a:cubicBezTo>
                      <a:cubicBezTo>
                        <a:pt x="131" y="46"/>
                        <a:pt x="119" y="55"/>
                        <a:pt x="112" y="60"/>
                      </a:cubicBezTo>
                      <a:cubicBezTo>
                        <a:pt x="107" y="56"/>
                        <a:pt x="98" y="49"/>
                        <a:pt x="92" y="44"/>
                      </a:cubicBezTo>
                      <a:cubicBezTo>
                        <a:pt x="90" y="41"/>
                        <a:pt x="77" y="20"/>
                        <a:pt x="74" y="13"/>
                      </a:cubicBezTo>
                      <a:cubicBezTo>
                        <a:pt x="74" y="13"/>
                        <a:pt x="74" y="13"/>
                        <a:pt x="74" y="13"/>
                      </a:cubicBezTo>
                      <a:cubicBezTo>
                        <a:pt x="71" y="8"/>
                        <a:pt x="66" y="0"/>
                        <a:pt x="48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29" y="0"/>
                        <a:pt x="26" y="4"/>
                        <a:pt x="19" y="13"/>
                      </a:cubicBezTo>
                      <a:cubicBezTo>
                        <a:pt x="2" y="40"/>
                        <a:pt x="2" y="40"/>
                        <a:pt x="2" y="40"/>
                      </a:cubicBezTo>
                      <a:cubicBezTo>
                        <a:pt x="2" y="40"/>
                        <a:pt x="2" y="40"/>
                        <a:pt x="2" y="40"/>
                      </a:cubicBezTo>
                      <a:cubicBezTo>
                        <a:pt x="0" y="44"/>
                        <a:pt x="0" y="49"/>
                        <a:pt x="2" y="54"/>
                      </a:cubicBezTo>
                      <a:cubicBezTo>
                        <a:pt x="17" y="90"/>
                        <a:pt x="17" y="90"/>
                        <a:pt x="17" y="90"/>
                      </a:cubicBezTo>
                      <a:cubicBezTo>
                        <a:pt x="19" y="92"/>
                        <a:pt x="21" y="94"/>
                        <a:pt x="25" y="94"/>
                      </a:cubicBezTo>
                      <a:cubicBezTo>
                        <a:pt x="25" y="94"/>
                        <a:pt x="25" y="94"/>
                        <a:pt x="26" y="94"/>
                      </a:cubicBezTo>
                      <a:cubicBezTo>
                        <a:pt x="25" y="153"/>
                        <a:pt x="25" y="167"/>
                        <a:pt x="25" y="169"/>
                      </a:cubicBezTo>
                      <a:cubicBezTo>
                        <a:pt x="25" y="169"/>
                        <a:pt x="25" y="169"/>
                        <a:pt x="25" y="169"/>
                      </a:cubicBezTo>
                      <a:cubicBezTo>
                        <a:pt x="26" y="174"/>
                        <a:pt x="30" y="178"/>
                        <a:pt x="36" y="178"/>
                      </a:cubicBezTo>
                      <a:cubicBezTo>
                        <a:pt x="41" y="177"/>
                        <a:pt x="46" y="173"/>
                        <a:pt x="46" y="169"/>
                      </a:cubicBezTo>
                      <a:cubicBezTo>
                        <a:pt x="50" y="122"/>
                        <a:pt x="50" y="122"/>
                        <a:pt x="50" y="122"/>
                      </a:cubicBezTo>
                      <a:cubicBezTo>
                        <a:pt x="53" y="169"/>
                        <a:pt x="53" y="169"/>
                        <a:pt x="53" y="169"/>
                      </a:cubicBezTo>
                      <a:cubicBezTo>
                        <a:pt x="54" y="173"/>
                        <a:pt x="58" y="177"/>
                        <a:pt x="63" y="178"/>
                      </a:cubicBezTo>
                      <a:cubicBezTo>
                        <a:pt x="64" y="178"/>
                        <a:pt x="64" y="178"/>
                        <a:pt x="64" y="178"/>
                      </a:cubicBezTo>
                      <a:cubicBezTo>
                        <a:pt x="69" y="178"/>
                        <a:pt x="73" y="174"/>
                        <a:pt x="74" y="169"/>
                      </a:cubicBezTo>
                      <a:cubicBezTo>
                        <a:pt x="74" y="169"/>
                        <a:pt x="74" y="169"/>
                        <a:pt x="74" y="169"/>
                      </a:cubicBezTo>
                      <a:cubicBezTo>
                        <a:pt x="74" y="166"/>
                        <a:pt x="72" y="100"/>
                        <a:pt x="71" y="51"/>
                      </a:cubicBezTo>
                      <a:cubicBezTo>
                        <a:pt x="77" y="60"/>
                        <a:pt x="77" y="60"/>
                        <a:pt x="77" y="60"/>
                      </a:cubicBezTo>
                      <a:cubicBezTo>
                        <a:pt x="77" y="60"/>
                        <a:pt x="78" y="61"/>
                        <a:pt x="78" y="61"/>
                      </a:cubicBezTo>
                      <a:cubicBezTo>
                        <a:pt x="107" y="77"/>
                        <a:pt x="107" y="77"/>
                        <a:pt x="107" y="77"/>
                      </a:cubicBezTo>
                      <a:cubicBezTo>
                        <a:pt x="108" y="78"/>
                        <a:pt x="110" y="78"/>
                        <a:pt x="112" y="78"/>
                      </a:cubicBezTo>
                      <a:cubicBezTo>
                        <a:pt x="113" y="78"/>
                        <a:pt x="113" y="78"/>
                        <a:pt x="114" y="78"/>
                      </a:cubicBezTo>
                      <a:cubicBezTo>
                        <a:pt x="115" y="78"/>
                        <a:pt x="117" y="78"/>
                        <a:pt x="118" y="77"/>
                      </a:cubicBezTo>
                      <a:cubicBezTo>
                        <a:pt x="147" y="61"/>
                        <a:pt x="147" y="61"/>
                        <a:pt x="147" y="61"/>
                      </a:cubicBezTo>
                      <a:cubicBezTo>
                        <a:pt x="147" y="61"/>
                        <a:pt x="147" y="60"/>
                        <a:pt x="147" y="60"/>
                      </a:cubicBezTo>
                      <a:cubicBezTo>
                        <a:pt x="154" y="51"/>
                        <a:pt x="154" y="51"/>
                        <a:pt x="154" y="51"/>
                      </a:cubicBezTo>
                      <a:cubicBezTo>
                        <a:pt x="152" y="100"/>
                        <a:pt x="151" y="166"/>
                        <a:pt x="151" y="169"/>
                      </a:cubicBezTo>
                      <a:cubicBezTo>
                        <a:pt x="151" y="169"/>
                        <a:pt x="151" y="169"/>
                        <a:pt x="151" y="169"/>
                      </a:cubicBezTo>
                      <a:cubicBezTo>
                        <a:pt x="151" y="174"/>
                        <a:pt x="156" y="178"/>
                        <a:pt x="161" y="178"/>
                      </a:cubicBezTo>
                      <a:cubicBezTo>
                        <a:pt x="167" y="177"/>
                        <a:pt x="171" y="173"/>
                        <a:pt x="171" y="169"/>
                      </a:cubicBezTo>
                      <a:cubicBezTo>
                        <a:pt x="175" y="122"/>
                        <a:pt x="175" y="122"/>
                        <a:pt x="175" y="122"/>
                      </a:cubicBezTo>
                      <a:cubicBezTo>
                        <a:pt x="179" y="169"/>
                        <a:pt x="179" y="169"/>
                        <a:pt x="179" y="169"/>
                      </a:cubicBezTo>
                      <a:cubicBezTo>
                        <a:pt x="179" y="173"/>
                        <a:pt x="183" y="177"/>
                        <a:pt x="189" y="178"/>
                      </a:cubicBezTo>
                      <a:cubicBezTo>
                        <a:pt x="189" y="178"/>
                        <a:pt x="189" y="178"/>
                        <a:pt x="189" y="178"/>
                      </a:cubicBezTo>
                      <a:cubicBezTo>
                        <a:pt x="194" y="178"/>
                        <a:pt x="199" y="174"/>
                        <a:pt x="199" y="169"/>
                      </a:cubicBezTo>
                      <a:cubicBezTo>
                        <a:pt x="199" y="169"/>
                        <a:pt x="199" y="169"/>
                        <a:pt x="199" y="169"/>
                      </a:cubicBezTo>
                      <a:cubicBezTo>
                        <a:pt x="199" y="167"/>
                        <a:pt x="199" y="153"/>
                        <a:pt x="199" y="94"/>
                      </a:cubicBezTo>
                      <a:cubicBezTo>
                        <a:pt x="199" y="94"/>
                        <a:pt x="200" y="94"/>
                        <a:pt x="200" y="94"/>
                      </a:cubicBezTo>
                      <a:cubicBezTo>
                        <a:pt x="203" y="94"/>
                        <a:pt x="206" y="92"/>
                        <a:pt x="207" y="90"/>
                      </a:cubicBezTo>
                      <a:cubicBezTo>
                        <a:pt x="223" y="54"/>
                        <a:pt x="223" y="54"/>
                        <a:pt x="223" y="54"/>
                      </a:cubicBezTo>
                      <a:cubicBezTo>
                        <a:pt x="225" y="49"/>
                        <a:pt x="225" y="44"/>
                        <a:pt x="222" y="40"/>
                      </a:cubicBezTo>
                      <a:close/>
                      <a:moveTo>
                        <a:pt x="81" y="57"/>
                      </a:moveTo>
                      <a:cubicBezTo>
                        <a:pt x="71" y="43"/>
                        <a:pt x="71" y="43"/>
                        <a:pt x="71" y="43"/>
                      </a:cubicBezTo>
                      <a:cubicBezTo>
                        <a:pt x="71" y="37"/>
                        <a:pt x="70" y="32"/>
                        <a:pt x="70" y="27"/>
                      </a:cubicBezTo>
                      <a:cubicBezTo>
                        <a:pt x="70" y="25"/>
                        <a:pt x="69" y="24"/>
                        <a:pt x="68" y="24"/>
                      </a:cubicBezTo>
                      <a:cubicBezTo>
                        <a:pt x="68" y="24"/>
                        <a:pt x="68" y="24"/>
                        <a:pt x="68" y="24"/>
                      </a:cubicBezTo>
                      <a:cubicBezTo>
                        <a:pt x="67" y="24"/>
                        <a:pt x="66" y="25"/>
                        <a:pt x="66" y="27"/>
                      </a:cubicBezTo>
                      <a:cubicBezTo>
                        <a:pt x="66" y="27"/>
                        <a:pt x="66" y="33"/>
                        <a:pt x="66" y="44"/>
                      </a:cubicBezTo>
                      <a:cubicBezTo>
                        <a:pt x="66" y="44"/>
                        <a:pt x="66" y="44"/>
                        <a:pt x="66" y="44"/>
                      </a:cubicBezTo>
                      <a:cubicBezTo>
                        <a:pt x="66" y="58"/>
                        <a:pt x="67" y="78"/>
                        <a:pt x="67" y="98"/>
                      </a:cubicBezTo>
                      <a:cubicBezTo>
                        <a:pt x="68" y="116"/>
                        <a:pt x="68" y="133"/>
                        <a:pt x="69" y="147"/>
                      </a:cubicBezTo>
                      <a:cubicBezTo>
                        <a:pt x="69" y="153"/>
                        <a:pt x="69" y="159"/>
                        <a:pt x="69" y="163"/>
                      </a:cubicBezTo>
                      <a:cubicBezTo>
                        <a:pt x="69" y="166"/>
                        <a:pt x="69" y="167"/>
                        <a:pt x="69" y="169"/>
                      </a:cubicBezTo>
                      <a:cubicBezTo>
                        <a:pt x="69" y="169"/>
                        <a:pt x="69" y="169"/>
                        <a:pt x="69" y="169"/>
                      </a:cubicBezTo>
                      <a:cubicBezTo>
                        <a:pt x="69" y="171"/>
                        <a:pt x="67" y="173"/>
                        <a:pt x="64" y="173"/>
                      </a:cubicBezTo>
                      <a:cubicBezTo>
                        <a:pt x="61" y="173"/>
                        <a:pt x="58" y="171"/>
                        <a:pt x="58" y="168"/>
                      </a:cubicBezTo>
                      <a:cubicBezTo>
                        <a:pt x="52" y="92"/>
                        <a:pt x="52" y="92"/>
                        <a:pt x="52" y="92"/>
                      </a:cubicBezTo>
                      <a:cubicBezTo>
                        <a:pt x="52" y="91"/>
                        <a:pt x="51" y="90"/>
                        <a:pt x="50" y="90"/>
                      </a:cubicBezTo>
                      <a:cubicBezTo>
                        <a:pt x="48" y="90"/>
                        <a:pt x="47" y="91"/>
                        <a:pt x="47" y="92"/>
                      </a:cubicBezTo>
                      <a:cubicBezTo>
                        <a:pt x="41" y="168"/>
                        <a:pt x="41" y="168"/>
                        <a:pt x="41" y="168"/>
                      </a:cubicBezTo>
                      <a:cubicBezTo>
                        <a:pt x="41" y="171"/>
                        <a:pt x="39" y="173"/>
                        <a:pt x="36" y="173"/>
                      </a:cubicBezTo>
                      <a:cubicBezTo>
                        <a:pt x="33" y="173"/>
                        <a:pt x="30" y="171"/>
                        <a:pt x="30" y="169"/>
                      </a:cubicBezTo>
                      <a:cubicBezTo>
                        <a:pt x="30" y="169"/>
                        <a:pt x="30" y="169"/>
                        <a:pt x="30" y="169"/>
                      </a:cubicBezTo>
                      <a:cubicBezTo>
                        <a:pt x="30" y="167"/>
                        <a:pt x="30" y="165"/>
                        <a:pt x="30" y="162"/>
                      </a:cubicBezTo>
                      <a:cubicBezTo>
                        <a:pt x="30" y="157"/>
                        <a:pt x="30" y="151"/>
                        <a:pt x="30" y="144"/>
                      </a:cubicBezTo>
                      <a:cubicBezTo>
                        <a:pt x="30" y="129"/>
                        <a:pt x="30" y="110"/>
                        <a:pt x="31" y="92"/>
                      </a:cubicBezTo>
                      <a:cubicBezTo>
                        <a:pt x="33" y="90"/>
                        <a:pt x="34" y="87"/>
                        <a:pt x="33" y="84"/>
                      </a:cubicBezTo>
                      <a:cubicBezTo>
                        <a:pt x="33" y="84"/>
                        <a:pt x="33" y="84"/>
                        <a:pt x="33" y="83"/>
                      </a:cubicBezTo>
                      <a:cubicBezTo>
                        <a:pt x="33" y="83"/>
                        <a:pt x="32" y="80"/>
                        <a:pt x="31" y="76"/>
                      </a:cubicBezTo>
                      <a:cubicBezTo>
                        <a:pt x="31" y="50"/>
                        <a:pt x="31" y="36"/>
                        <a:pt x="31" y="36"/>
                      </a:cubicBezTo>
                      <a:cubicBezTo>
                        <a:pt x="31" y="35"/>
                        <a:pt x="30" y="34"/>
                        <a:pt x="29" y="34"/>
                      </a:cubicBezTo>
                      <a:cubicBezTo>
                        <a:pt x="28" y="34"/>
                        <a:pt x="27" y="34"/>
                        <a:pt x="27" y="35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7" y="48"/>
                        <a:pt x="17" y="49"/>
                        <a:pt x="17" y="50"/>
                      </a:cubicBezTo>
                      <a:cubicBezTo>
                        <a:pt x="17" y="50"/>
                        <a:pt x="20" y="59"/>
                        <a:pt x="23" y="68"/>
                      </a:cubicBezTo>
                      <a:cubicBezTo>
                        <a:pt x="24" y="71"/>
                        <a:pt x="25" y="74"/>
                        <a:pt x="26" y="77"/>
                      </a:cubicBezTo>
                      <a:cubicBezTo>
                        <a:pt x="26" y="77"/>
                        <a:pt x="26" y="77"/>
                        <a:pt x="26" y="77"/>
                      </a:cubicBezTo>
                      <a:cubicBezTo>
                        <a:pt x="26" y="78"/>
                        <a:pt x="27" y="79"/>
                        <a:pt x="27" y="80"/>
                      </a:cubicBezTo>
                      <a:cubicBezTo>
                        <a:pt x="28" y="82"/>
                        <a:pt x="28" y="84"/>
                        <a:pt x="29" y="85"/>
                      </a:cubicBezTo>
                      <a:cubicBezTo>
                        <a:pt x="29" y="85"/>
                        <a:pt x="29" y="85"/>
                        <a:pt x="29" y="85"/>
                      </a:cubicBezTo>
                      <a:cubicBezTo>
                        <a:pt x="29" y="87"/>
                        <a:pt x="28" y="88"/>
                        <a:pt x="26" y="89"/>
                      </a:cubicBezTo>
                      <a:cubicBezTo>
                        <a:pt x="24" y="90"/>
                        <a:pt x="22" y="89"/>
                        <a:pt x="21" y="88"/>
                      </a:cubicBezTo>
                      <a:cubicBezTo>
                        <a:pt x="6" y="52"/>
                        <a:pt x="6" y="52"/>
                        <a:pt x="6" y="52"/>
                      </a:cubicBezTo>
                      <a:cubicBezTo>
                        <a:pt x="5" y="49"/>
                        <a:pt x="5" y="45"/>
                        <a:pt x="6" y="42"/>
                      </a:cubicBezTo>
                      <a:cubicBezTo>
                        <a:pt x="23" y="16"/>
                        <a:pt x="23" y="16"/>
                        <a:pt x="23" y="16"/>
                      </a:cubicBezTo>
                      <a:cubicBezTo>
                        <a:pt x="29" y="8"/>
                        <a:pt x="31" y="4"/>
                        <a:pt x="48" y="4"/>
                      </a:cubicBezTo>
                      <a:cubicBezTo>
                        <a:pt x="48" y="4"/>
                        <a:pt x="48" y="4"/>
                        <a:pt x="48" y="4"/>
                      </a:cubicBezTo>
                      <a:cubicBezTo>
                        <a:pt x="64" y="4"/>
                        <a:pt x="67" y="11"/>
                        <a:pt x="69" y="15"/>
                      </a:cubicBezTo>
                      <a:cubicBezTo>
                        <a:pt x="70" y="15"/>
                        <a:pt x="70" y="15"/>
                        <a:pt x="70" y="15"/>
                      </a:cubicBezTo>
                      <a:cubicBezTo>
                        <a:pt x="74" y="22"/>
                        <a:pt x="88" y="47"/>
                        <a:pt x="88" y="47"/>
                      </a:cubicBezTo>
                      <a:cubicBezTo>
                        <a:pt x="88" y="47"/>
                        <a:pt x="88" y="47"/>
                        <a:pt x="88" y="47"/>
                      </a:cubicBezTo>
                      <a:cubicBezTo>
                        <a:pt x="88" y="47"/>
                        <a:pt x="95" y="52"/>
                        <a:pt x="101" y="57"/>
                      </a:cubicBezTo>
                      <a:cubicBezTo>
                        <a:pt x="104" y="60"/>
                        <a:pt x="108" y="62"/>
                        <a:pt x="110" y="64"/>
                      </a:cubicBezTo>
                      <a:cubicBezTo>
                        <a:pt x="112" y="65"/>
                        <a:pt x="113" y="66"/>
                        <a:pt x="114" y="67"/>
                      </a:cubicBezTo>
                      <a:cubicBezTo>
                        <a:pt x="114" y="67"/>
                        <a:pt x="114" y="67"/>
                        <a:pt x="114" y="67"/>
                      </a:cubicBezTo>
                      <a:cubicBezTo>
                        <a:pt x="115" y="68"/>
                        <a:pt x="115" y="70"/>
                        <a:pt x="114" y="72"/>
                      </a:cubicBezTo>
                      <a:cubicBezTo>
                        <a:pt x="113" y="73"/>
                        <a:pt x="111" y="74"/>
                        <a:pt x="109" y="73"/>
                      </a:cubicBezTo>
                      <a:lnTo>
                        <a:pt x="81" y="57"/>
                      </a:lnTo>
                      <a:close/>
                      <a:moveTo>
                        <a:pt x="26" y="43"/>
                      </a:moveTo>
                      <a:cubicBezTo>
                        <a:pt x="26" y="48"/>
                        <a:pt x="26" y="54"/>
                        <a:pt x="26" y="63"/>
                      </a:cubicBezTo>
                      <a:cubicBezTo>
                        <a:pt x="25" y="58"/>
                        <a:pt x="23" y="54"/>
                        <a:pt x="22" y="50"/>
                      </a:cubicBezTo>
                      <a:lnTo>
                        <a:pt x="26" y="43"/>
                      </a:lnTo>
                      <a:close/>
                      <a:moveTo>
                        <a:pt x="219" y="52"/>
                      </a:moveTo>
                      <a:cubicBezTo>
                        <a:pt x="203" y="88"/>
                        <a:pt x="203" y="88"/>
                        <a:pt x="203" y="88"/>
                      </a:cubicBezTo>
                      <a:cubicBezTo>
                        <a:pt x="202" y="89"/>
                        <a:pt x="200" y="90"/>
                        <a:pt x="198" y="89"/>
                      </a:cubicBezTo>
                      <a:cubicBezTo>
                        <a:pt x="196" y="88"/>
                        <a:pt x="195" y="87"/>
                        <a:pt x="196" y="85"/>
                      </a:cubicBezTo>
                      <a:cubicBezTo>
                        <a:pt x="196" y="85"/>
                        <a:pt x="196" y="85"/>
                        <a:pt x="196" y="85"/>
                      </a:cubicBezTo>
                      <a:cubicBezTo>
                        <a:pt x="196" y="84"/>
                        <a:pt x="197" y="82"/>
                        <a:pt x="198" y="80"/>
                      </a:cubicBezTo>
                      <a:cubicBezTo>
                        <a:pt x="198" y="79"/>
                        <a:pt x="198" y="78"/>
                        <a:pt x="198" y="77"/>
                      </a:cubicBezTo>
                      <a:cubicBezTo>
                        <a:pt x="198" y="77"/>
                        <a:pt x="198" y="77"/>
                        <a:pt x="198" y="77"/>
                      </a:cubicBezTo>
                      <a:cubicBezTo>
                        <a:pt x="199" y="74"/>
                        <a:pt x="201" y="71"/>
                        <a:pt x="202" y="68"/>
                      </a:cubicBezTo>
                      <a:cubicBezTo>
                        <a:pt x="205" y="59"/>
                        <a:pt x="208" y="50"/>
                        <a:pt x="208" y="50"/>
                      </a:cubicBezTo>
                      <a:cubicBezTo>
                        <a:pt x="208" y="49"/>
                        <a:pt x="208" y="48"/>
                        <a:pt x="207" y="48"/>
                      </a:cubicBezTo>
                      <a:cubicBezTo>
                        <a:pt x="198" y="35"/>
                        <a:pt x="198" y="35"/>
                        <a:pt x="198" y="35"/>
                      </a:cubicBezTo>
                      <a:cubicBezTo>
                        <a:pt x="197" y="34"/>
                        <a:pt x="196" y="34"/>
                        <a:pt x="195" y="34"/>
                      </a:cubicBezTo>
                      <a:cubicBezTo>
                        <a:pt x="194" y="34"/>
                        <a:pt x="194" y="35"/>
                        <a:pt x="194" y="36"/>
                      </a:cubicBezTo>
                      <a:cubicBezTo>
                        <a:pt x="194" y="36"/>
                        <a:pt x="194" y="50"/>
                        <a:pt x="194" y="76"/>
                      </a:cubicBezTo>
                      <a:cubicBezTo>
                        <a:pt x="193" y="80"/>
                        <a:pt x="192" y="83"/>
                        <a:pt x="191" y="83"/>
                      </a:cubicBezTo>
                      <a:cubicBezTo>
                        <a:pt x="191" y="84"/>
                        <a:pt x="191" y="84"/>
                        <a:pt x="191" y="84"/>
                      </a:cubicBezTo>
                      <a:cubicBezTo>
                        <a:pt x="190" y="87"/>
                        <a:pt x="192" y="90"/>
                        <a:pt x="194" y="92"/>
                      </a:cubicBezTo>
                      <a:cubicBezTo>
                        <a:pt x="194" y="110"/>
                        <a:pt x="194" y="129"/>
                        <a:pt x="194" y="144"/>
                      </a:cubicBezTo>
                      <a:cubicBezTo>
                        <a:pt x="194" y="151"/>
                        <a:pt x="195" y="157"/>
                        <a:pt x="195" y="162"/>
                      </a:cubicBezTo>
                      <a:cubicBezTo>
                        <a:pt x="195" y="165"/>
                        <a:pt x="195" y="167"/>
                        <a:pt x="195" y="169"/>
                      </a:cubicBezTo>
                      <a:cubicBezTo>
                        <a:pt x="195" y="169"/>
                        <a:pt x="195" y="169"/>
                        <a:pt x="195" y="169"/>
                      </a:cubicBezTo>
                      <a:cubicBezTo>
                        <a:pt x="194" y="171"/>
                        <a:pt x="192" y="173"/>
                        <a:pt x="189" y="173"/>
                      </a:cubicBezTo>
                      <a:cubicBezTo>
                        <a:pt x="186" y="173"/>
                        <a:pt x="183" y="171"/>
                        <a:pt x="183" y="168"/>
                      </a:cubicBezTo>
                      <a:cubicBezTo>
                        <a:pt x="177" y="92"/>
                        <a:pt x="177" y="92"/>
                        <a:pt x="177" y="92"/>
                      </a:cubicBezTo>
                      <a:cubicBezTo>
                        <a:pt x="177" y="91"/>
                        <a:pt x="176" y="90"/>
                        <a:pt x="175" y="90"/>
                      </a:cubicBezTo>
                      <a:cubicBezTo>
                        <a:pt x="174" y="90"/>
                        <a:pt x="173" y="91"/>
                        <a:pt x="173" y="92"/>
                      </a:cubicBezTo>
                      <a:cubicBezTo>
                        <a:pt x="167" y="168"/>
                        <a:pt x="167" y="168"/>
                        <a:pt x="167" y="168"/>
                      </a:cubicBezTo>
                      <a:cubicBezTo>
                        <a:pt x="166" y="171"/>
                        <a:pt x="164" y="173"/>
                        <a:pt x="161" y="173"/>
                      </a:cubicBezTo>
                      <a:cubicBezTo>
                        <a:pt x="158" y="173"/>
                        <a:pt x="155" y="171"/>
                        <a:pt x="155" y="169"/>
                      </a:cubicBezTo>
                      <a:cubicBezTo>
                        <a:pt x="155" y="169"/>
                        <a:pt x="155" y="169"/>
                        <a:pt x="155" y="169"/>
                      </a:cubicBezTo>
                      <a:cubicBezTo>
                        <a:pt x="155" y="167"/>
                        <a:pt x="155" y="166"/>
                        <a:pt x="155" y="163"/>
                      </a:cubicBezTo>
                      <a:cubicBezTo>
                        <a:pt x="156" y="159"/>
                        <a:pt x="156" y="153"/>
                        <a:pt x="156" y="147"/>
                      </a:cubicBezTo>
                      <a:cubicBezTo>
                        <a:pt x="156" y="133"/>
                        <a:pt x="157" y="116"/>
                        <a:pt x="157" y="98"/>
                      </a:cubicBezTo>
                      <a:cubicBezTo>
                        <a:pt x="158" y="78"/>
                        <a:pt x="158" y="58"/>
                        <a:pt x="159" y="44"/>
                      </a:cubicBezTo>
                      <a:cubicBezTo>
                        <a:pt x="159" y="44"/>
                        <a:pt x="159" y="44"/>
                        <a:pt x="159" y="44"/>
                      </a:cubicBezTo>
                      <a:cubicBezTo>
                        <a:pt x="159" y="33"/>
                        <a:pt x="159" y="27"/>
                        <a:pt x="159" y="27"/>
                      </a:cubicBezTo>
                      <a:cubicBezTo>
                        <a:pt x="159" y="25"/>
                        <a:pt x="158" y="24"/>
                        <a:pt x="157" y="24"/>
                      </a:cubicBezTo>
                      <a:cubicBezTo>
                        <a:pt x="157" y="24"/>
                        <a:pt x="157" y="24"/>
                        <a:pt x="157" y="24"/>
                      </a:cubicBezTo>
                      <a:cubicBezTo>
                        <a:pt x="155" y="24"/>
                        <a:pt x="154" y="25"/>
                        <a:pt x="154" y="27"/>
                      </a:cubicBezTo>
                      <a:cubicBezTo>
                        <a:pt x="154" y="32"/>
                        <a:pt x="154" y="37"/>
                        <a:pt x="154" y="43"/>
                      </a:cubicBezTo>
                      <a:cubicBezTo>
                        <a:pt x="144" y="57"/>
                        <a:pt x="144" y="57"/>
                        <a:pt x="144" y="57"/>
                      </a:cubicBezTo>
                      <a:cubicBezTo>
                        <a:pt x="119" y="71"/>
                        <a:pt x="119" y="71"/>
                        <a:pt x="119" y="71"/>
                      </a:cubicBezTo>
                      <a:cubicBezTo>
                        <a:pt x="120" y="68"/>
                        <a:pt x="119" y="65"/>
                        <a:pt x="117" y="63"/>
                      </a:cubicBezTo>
                      <a:cubicBezTo>
                        <a:pt x="117" y="63"/>
                        <a:pt x="117" y="63"/>
                        <a:pt x="117" y="63"/>
                      </a:cubicBezTo>
                      <a:cubicBezTo>
                        <a:pt x="117" y="63"/>
                        <a:pt x="116" y="63"/>
                        <a:pt x="116" y="63"/>
                      </a:cubicBezTo>
                      <a:cubicBezTo>
                        <a:pt x="124" y="57"/>
                        <a:pt x="136" y="47"/>
                        <a:pt x="136" y="47"/>
                      </a:cubicBezTo>
                      <a:cubicBezTo>
                        <a:pt x="136" y="47"/>
                        <a:pt x="137" y="47"/>
                        <a:pt x="137" y="47"/>
                      </a:cubicBezTo>
                      <a:cubicBezTo>
                        <a:pt x="137" y="47"/>
                        <a:pt x="151" y="22"/>
                        <a:pt x="155" y="15"/>
                      </a:cubicBezTo>
                      <a:cubicBezTo>
                        <a:pt x="155" y="15"/>
                        <a:pt x="155" y="15"/>
                        <a:pt x="155" y="15"/>
                      </a:cubicBezTo>
                      <a:cubicBezTo>
                        <a:pt x="157" y="11"/>
                        <a:pt x="161" y="4"/>
                        <a:pt x="177" y="4"/>
                      </a:cubicBezTo>
                      <a:cubicBezTo>
                        <a:pt x="177" y="4"/>
                        <a:pt x="177" y="4"/>
                        <a:pt x="177" y="4"/>
                      </a:cubicBezTo>
                      <a:cubicBezTo>
                        <a:pt x="194" y="4"/>
                        <a:pt x="196" y="8"/>
                        <a:pt x="201" y="16"/>
                      </a:cubicBezTo>
                      <a:cubicBezTo>
                        <a:pt x="218" y="42"/>
                        <a:pt x="218" y="42"/>
                        <a:pt x="218" y="42"/>
                      </a:cubicBezTo>
                      <a:cubicBezTo>
                        <a:pt x="220" y="45"/>
                        <a:pt x="220" y="49"/>
                        <a:pt x="219" y="52"/>
                      </a:cubicBezTo>
                      <a:close/>
                      <a:moveTo>
                        <a:pt x="198" y="43"/>
                      </a:moveTo>
                      <a:cubicBezTo>
                        <a:pt x="203" y="50"/>
                        <a:pt x="203" y="50"/>
                        <a:pt x="203" y="50"/>
                      </a:cubicBezTo>
                      <a:cubicBezTo>
                        <a:pt x="202" y="54"/>
                        <a:pt x="200" y="58"/>
                        <a:pt x="198" y="63"/>
                      </a:cubicBezTo>
                      <a:cubicBezTo>
                        <a:pt x="198" y="54"/>
                        <a:pt x="198" y="48"/>
                        <a:pt x="198" y="4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4" name="iṥḻíďê">
              <a:extLst>
                <a:ext uri="{FF2B5EF4-FFF2-40B4-BE49-F238E27FC236}">
                  <a16:creationId xmlns:a16="http://schemas.microsoft.com/office/drawing/2014/main" xmlns="" id="{06938D69-953D-4D68-BFD0-205DAD6B336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222154" y="4523808"/>
              <a:ext cx="901700" cy="901700"/>
              <a:chOff x="1544" y="1525"/>
              <a:chExt cx="426" cy="426"/>
            </a:xfrm>
          </p:grpSpPr>
          <p:sp>
            <p:nvSpPr>
              <p:cNvPr id="30" name="îṣḻíḓè">
                <a:extLst>
                  <a:ext uri="{FF2B5EF4-FFF2-40B4-BE49-F238E27FC236}">
                    <a16:creationId xmlns:a16="http://schemas.microsoft.com/office/drawing/2014/main" xmlns="" id="{AFD520CC-51DB-492E-8584-FDD6347824ED}"/>
                  </a:ext>
                </a:extLst>
              </p:cNvPr>
              <p:cNvSpPr/>
              <p:nvPr/>
            </p:nvSpPr>
            <p:spPr bwMode="auto">
              <a:xfrm>
                <a:off x="1544" y="1525"/>
                <a:ext cx="426" cy="42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iṣḷíḓê">
                <a:extLst>
                  <a:ext uri="{FF2B5EF4-FFF2-40B4-BE49-F238E27FC236}">
                    <a16:creationId xmlns:a16="http://schemas.microsoft.com/office/drawing/2014/main" xmlns="" id="{B4087D1B-1C36-4EF3-90CE-3455C19BFC41}"/>
                  </a:ext>
                </a:extLst>
              </p:cNvPr>
              <p:cNvSpPr/>
              <p:nvPr/>
            </p:nvSpPr>
            <p:spPr bwMode="auto">
              <a:xfrm>
                <a:off x="1672" y="1606"/>
                <a:ext cx="60" cy="264"/>
              </a:xfrm>
              <a:custGeom>
                <a:avLst/>
                <a:gdLst>
                  <a:gd name="T0" fmla="*/ 50 w 50"/>
                  <a:gd name="T1" fmla="*/ 173 h 220"/>
                  <a:gd name="T2" fmla="*/ 36 w 50"/>
                  <a:gd name="T3" fmla="*/ 0 h 220"/>
                  <a:gd name="T4" fmla="*/ 0 w 50"/>
                  <a:gd name="T5" fmla="*/ 14 h 220"/>
                  <a:gd name="T6" fmla="*/ 0 w 50"/>
                  <a:gd name="T7" fmla="*/ 173 h 220"/>
                  <a:gd name="T8" fmla="*/ 0 w 50"/>
                  <a:gd name="T9" fmla="*/ 173 h 220"/>
                  <a:gd name="T10" fmla="*/ 0 w 50"/>
                  <a:gd name="T11" fmla="*/ 174 h 220"/>
                  <a:gd name="T12" fmla="*/ 0 w 50"/>
                  <a:gd name="T13" fmla="*/ 174 h 220"/>
                  <a:gd name="T14" fmla="*/ 25 w 50"/>
                  <a:gd name="T15" fmla="*/ 220 h 220"/>
                  <a:gd name="T16" fmla="*/ 50 w 50"/>
                  <a:gd name="T17" fmla="*/ 174 h 220"/>
                  <a:gd name="T18" fmla="*/ 50 w 50"/>
                  <a:gd name="T19" fmla="*/ 174 h 220"/>
                  <a:gd name="T20" fmla="*/ 50 w 50"/>
                  <a:gd name="T21" fmla="*/ 174 h 220"/>
                  <a:gd name="T22" fmla="*/ 31 w 50"/>
                  <a:gd name="T23" fmla="*/ 201 h 220"/>
                  <a:gd name="T24" fmla="*/ 7 w 50"/>
                  <a:gd name="T25" fmla="*/ 177 h 220"/>
                  <a:gd name="T26" fmla="*/ 16 w 50"/>
                  <a:gd name="T27" fmla="*/ 177 h 220"/>
                  <a:gd name="T28" fmla="*/ 18 w 50"/>
                  <a:gd name="T29" fmla="*/ 177 h 220"/>
                  <a:gd name="T30" fmla="*/ 44 w 50"/>
                  <a:gd name="T31" fmla="*/ 175 h 220"/>
                  <a:gd name="T32" fmla="*/ 45 w 50"/>
                  <a:gd name="T33" fmla="*/ 53 h 220"/>
                  <a:gd name="T34" fmla="*/ 4 w 50"/>
                  <a:gd name="T35" fmla="*/ 34 h 220"/>
                  <a:gd name="T36" fmla="*/ 45 w 50"/>
                  <a:gd name="T37" fmla="*/ 53 h 220"/>
                  <a:gd name="T38" fmla="*/ 19 w 50"/>
                  <a:gd name="T39" fmla="*/ 172 h 220"/>
                  <a:gd name="T40" fmla="*/ 31 w 50"/>
                  <a:gd name="T41" fmla="*/ 58 h 220"/>
                  <a:gd name="T42" fmla="*/ 23 w 50"/>
                  <a:gd name="T43" fmla="*/ 171 h 220"/>
                  <a:gd name="T44" fmla="*/ 4 w 50"/>
                  <a:gd name="T45" fmla="*/ 58 h 220"/>
                  <a:gd name="T46" fmla="*/ 14 w 50"/>
                  <a:gd name="T47" fmla="*/ 173 h 220"/>
                  <a:gd name="T48" fmla="*/ 36 w 50"/>
                  <a:gd name="T49" fmla="*/ 169 h 220"/>
                  <a:gd name="T50" fmla="*/ 45 w 50"/>
                  <a:gd name="T51" fmla="*/ 58 h 220"/>
                  <a:gd name="T52" fmla="*/ 36 w 50"/>
                  <a:gd name="T53" fmla="*/ 169 h 220"/>
                  <a:gd name="T54" fmla="*/ 36 w 50"/>
                  <a:gd name="T55" fmla="*/ 5 h 220"/>
                  <a:gd name="T56" fmla="*/ 45 w 50"/>
                  <a:gd name="T57" fmla="*/ 29 h 220"/>
                  <a:gd name="T58" fmla="*/ 4 w 50"/>
                  <a:gd name="T59" fmla="*/ 14 h 220"/>
                  <a:gd name="T60" fmla="*/ 22 w 50"/>
                  <a:gd name="T61" fmla="*/ 206 h 220"/>
                  <a:gd name="T62" fmla="*/ 25 w 50"/>
                  <a:gd name="T63" fmla="*/ 212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0" h="220">
                    <a:moveTo>
                      <a:pt x="50" y="173"/>
                    </a:moveTo>
                    <a:cubicBezTo>
                      <a:pt x="50" y="173"/>
                      <a:pt x="50" y="173"/>
                      <a:pt x="50" y="173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6"/>
                      <a:pt x="44" y="0"/>
                      <a:pt x="36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23" y="218"/>
                      <a:pt x="23" y="218"/>
                      <a:pt x="23" y="218"/>
                    </a:cubicBezTo>
                    <a:cubicBezTo>
                      <a:pt x="23" y="219"/>
                      <a:pt x="24" y="220"/>
                      <a:pt x="25" y="220"/>
                    </a:cubicBezTo>
                    <a:cubicBezTo>
                      <a:pt x="26" y="220"/>
                      <a:pt x="27" y="219"/>
                      <a:pt x="27" y="218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4"/>
                      <a:pt x="50" y="174"/>
                      <a:pt x="50" y="173"/>
                    </a:cubicBezTo>
                    <a:close/>
                    <a:moveTo>
                      <a:pt x="31" y="201"/>
                    </a:moveTo>
                    <a:cubicBezTo>
                      <a:pt x="19" y="201"/>
                      <a:pt x="19" y="201"/>
                      <a:pt x="19" y="201"/>
                    </a:cubicBezTo>
                    <a:cubicBezTo>
                      <a:pt x="7" y="177"/>
                      <a:pt x="7" y="177"/>
                      <a:pt x="7" y="177"/>
                    </a:cubicBezTo>
                    <a:cubicBezTo>
                      <a:pt x="8" y="177"/>
                      <a:pt x="9" y="177"/>
                      <a:pt x="11" y="177"/>
                    </a:cubicBezTo>
                    <a:cubicBezTo>
                      <a:pt x="13" y="177"/>
                      <a:pt x="14" y="177"/>
                      <a:pt x="16" y="177"/>
                    </a:cubicBezTo>
                    <a:cubicBezTo>
                      <a:pt x="16" y="177"/>
                      <a:pt x="16" y="177"/>
                      <a:pt x="17" y="177"/>
                    </a:cubicBezTo>
                    <a:cubicBezTo>
                      <a:pt x="17" y="177"/>
                      <a:pt x="17" y="177"/>
                      <a:pt x="18" y="177"/>
                    </a:cubicBezTo>
                    <a:cubicBezTo>
                      <a:pt x="20" y="176"/>
                      <a:pt x="22" y="176"/>
                      <a:pt x="24" y="176"/>
                    </a:cubicBezTo>
                    <a:cubicBezTo>
                      <a:pt x="31" y="174"/>
                      <a:pt x="38" y="173"/>
                      <a:pt x="44" y="175"/>
                    </a:cubicBezTo>
                    <a:lnTo>
                      <a:pt x="31" y="201"/>
                    </a:lnTo>
                    <a:close/>
                    <a:moveTo>
                      <a:pt x="45" y="53"/>
                    </a:moveTo>
                    <a:cubicBezTo>
                      <a:pt x="4" y="53"/>
                      <a:pt x="4" y="53"/>
                      <a:pt x="4" y="53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45" y="34"/>
                      <a:pt x="45" y="34"/>
                      <a:pt x="45" y="34"/>
                    </a:cubicBezTo>
                    <a:lnTo>
                      <a:pt x="45" y="53"/>
                    </a:lnTo>
                    <a:close/>
                    <a:moveTo>
                      <a:pt x="23" y="171"/>
                    </a:moveTo>
                    <a:cubicBezTo>
                      <a:pt x="22" y="171"/>
                      <a:pt x="20" y="172"/>
                      <a:pt x="19" y="172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1" y="169"/>
                      <a:pt x="31" y="169"/>
                      <a:pt x="31" y="169"/>
                    </a:cubicBezTo>
                    <a:cubicBezTo>
                      <a:pt x="28" y="170"/>
                      <a:pt x="26" y="170"/>
                      <a:pt x="23" y="171"/>
                    </a:cubicBezTo>
                    <a:close/>
                    <a:moveTo>
                      <a:pt x="4" y="172"/>
                    </a:moveTo>
                    <a:cubicBezTo>
                      <a:pt x="4" y="58"/>
                      <a:pt x="4" y="58"/>
                      <a:pt x="4" y="58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173"/>
                      <a:pt x="14" y="173"/>
                      <a:pt x="14" y="173"/>
                    </a:cubicBezTo>
                    <a:cubicBezTo>
                      <a:pt x="11" y="173"/>
                      <a:pt x="7" y="173"/>
                      <a:pt x="4" y="172"/>
                    </a:cubicBezTo>
                    <a:close/>
                    <a:moveTo>
                      <a:pt x="36" y="169"/>
                    </a:moveTo>
                    <a:cubicBezTo>
                      <a:pt x="36" y="58"/>
                      <a:pt x="36" y="58"/>
                      <a:pt x="36" y="58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5" y="170"/>
                      <a:pt x="45" y="170"/>
                      <a:pt x="45" y="170"/>
                    </a:cubicBezTo>
                    <a:cubicBezTo>
                      <a:pt x="42" y="169"/>
                      <a:pt x="39" y="169"/>
                      <a:pt x="36" y="169"/>
                    </a:cubicBezTo>
                    <a:close/>
                    <a:moveTo>
                      <a:pt x="13" y="5"/>
                    </a:moveTo>
                    <a:cubicBezTo>
                      <a:pt x="36" y="5"/>
                      <a:pt x="36" y="5"/>
                      <a:pt x="36" y="5"/>
                    </a:cubicBezTo>
                    <a:cubicBezTo>
                      <a:pt x="41" y="5"/>
                      <a:pt x="45" y="9"/>
                      <a:pt x="45" y="14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9"/>
                      <a:pt x="8" y="5"/>
                      <a:pt x="13" y="5"/>
                    </a:cubicBezTo>
                    <a:close/>
                    <a:moveTo>
                      <a:pt x="22" y="206"/>
                    </a:moveTo>
                    <a:cubicBezTo>
                      <a:pt x="28" y="206"/>
                      <a:pt x="28" y="206"/>
                      <a:pt x="28" y="206"/>
                    </a:cubicBezTo>
                    <a:cubicBezTo>
                      <a:pt x="25" y="212"/>
                      <a:pt x="25" y="212"/>
                      <a:pt x="25" y="212"/>
                    </a:cubicBezTo>
                    <a:lnTo>
                      <a:pt x="22" y="20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iSḷïḋè">
                <a:extLst>
                  <a:ext uri="{FF2B5EF4-FFF2-40B4-BE49-F238E27FC236}">
                    <a16:creationId xmlns:a16="http://schemas.microsoft.com/office/drawing/2014/main" xmlns="" id="{0F8FC152-8E25-401D-9133-92308D2968C2}"/>
                  </a:ext>
                </a:extLst>
              </p:cNvPr>
              <p:cNvSpPr/>
              <p:nvPr/>
            </p:nvSpPr>
            <p:spPr bwMode="auto">
              <a:xfrm>
                <a:off x="1765" y="1606"/>
                <a:ext cx="77" cy="264"/>
              </a:xfrm>
              <a:custGeom>
                <a:avLst/>
                <a:gdLst>
                  <a:gd name="T0" fmla="*/ 61 w 64"/>
                  <a:gd name="T1" fmla="*/ 0 h 220"/>
                  <a:gd name="T2" fmla="*/ 3 w 64"/>
                  <a:gd name="T3" fmla="*/ 0 h 220"/>
                  <a:gd name="T4" fmla="*/ 0 w 64"/>
                  <a:gd name="T5" fmla="*/ 3 h 220"/>
                  <a:gd name="T6" fmla="*/ 0 w 64"/>
                  <a:gd name="T7" fmla="*/ 217 h 220"/>
                  <a:gd name="T8" fmla="*/ 3 w 64"/>
                  <a:gd name="T9" fmla="*/ 220 h 220"/>
                  <a:gd name="T10" fmla="*/ 61 w 64"/>
                  <a:gd name="T11" fmla="*/ 220 h 220"/>
                  <a:gd name="T12" fmla="*/ 64 w 64"/>
                  <a:gd name="T13" fmla="*/ 217 h 220"/>
                  <a:gd name="T14" fmla="*/ 64 w 64"/>
                  <a:gd name="T15" fmla="*/ 3 h 220"/>
                  <a:gd name="T16" fmla="*/ 61 w 64"/>
                  <a:gd name="T17" fmla="*/ 0 h 220"/>
                  <a:gd name="T18" fmla="*/ 5 w 64"/>
                  <a:gd name="T19" fmla="*/ 215 h 220"/>
                  <a:gd name="T20" fmla="*/ 5 w 64"/>
                  <a:gd name="T21" fmla="*/ 5 h 220"/>
                  <a:gd name="T22" fmla="*/ 59 w 64"/>
                  <a:gd name="T23" fmla="*/ 5 h 220"/>
                  <a:gd name="T24" fmla="*/ 59 w 64"/>
                  <a:gd name="T25" fmla="*/ 22 h 220"/>
                  <a:gd name="T26" fmla="*/ 39 w 64"/>
                  <a:gd name="T27" fmla="*/ 22 h 220"/>
                  <a:gd name="T28" fmla="*/ 37 w 64"/>
                  <a:gd name="T29" fmla="*/ 25 h 220"/>
                  <a:gd name="T30" fmla="*/ 39 w 64"/>
                  <a:gd name="T31" fmla="*/ 27 h 220"/>
                  <a:gd name="T32" fmla="*/ 59 w 64"/>
                  <a:gd name="T33" fmla="*/ 27 h 220"/>
                  <a:gd name="T34" fmla="*/ 59 w 64"/>
                  <a:gd name="T35" fmla="*/ 47 h 220"/>
                  <a:gd name="T36" fmla="*/ 32 w 64"/>
                  <a:gd name="T37" fmla="*/ 47 h 220"/>
                  <a:gd name="T38" fmla="*/ 30 w 64"/>
                  <a:gd name="T39" fmla="*/ 49 h 220"/>
                  <a:gd name="T40" fmla="*/ 32 w 64"/>
                  <a:gd name="T41" fmla="*/ 51 h 220"/>
                  <a:gd name="T42" fmla="*/ 59 w 64"/>
                  <a:gd name="T43" fmla="*/ 51 h 220"/>
                  <a:gd name="T44" fmla="*/ 59 w 64"/>
                  <a:gd name="T45" fmla="*/ 71 h 220"/>
                  <a:gd name="T46" fmla="*/ 39 w 64"/>
                  <a:gd name="T47" fmla="*/ 71 h 220"/>
                  <a:gd name="T48" fmla="*/ 37 w 64"/>
                  <a:gd name="T49" fmla="*/ 73 h 220"/>
                  <a:gd name="T50" fmla="*/ 39 w 64"/>
                  <a:gd name="T51" fmla="*/ 76 h 220"/>
                  <a:gd name="T52" fmla="*/ 59 w 64"/>
                  <a:gd name="T53" fmla="*/ 76 h 220"/>
                  <a:gd name="T54" fmla="*/ 59 w 64"/>
                  <a:gd name="T55" fmla="*/ 95 h 220"/>
                  <a:gd name="T56" fmla="*/ 32 w 64"/>
                  <a:gd name="T57" fmla="*/ 95 h 220"/>
                  <a:gd name="T58" fmla="*/ 30 w 64"/>
                  <a:gd name="T59" fmla="*/ 97 h 220"/>
                  <a:gd name="T60" fmla="*/ 32 w 64"/>
                  <a:gd name="T61" fmla="*/ 100 h 220"/>
                  <a:gd name="T62" fmla="*/ 59 w 64"/>
                  <a:gd name="T63" fmla="*/ 100 h 220"/>
                  <a:gd name="T64" fmla="*/ 59 w 64"/>
                  <a:gd name="T65" fmla="*/ 119 h 220"/>
                  <a:gd name="T66" fmla="*/ 39 w 64"/>
                  <a:gd name="T67" fmla="*/ 119 h 220"/>
                  <a:gd name="T68" fmla="*/ 37 w 64"/>
                  <a:gd name="T69" fmla="*/ 122 h 220"/>
                  <a:gd name="T70" fmla="*/ 39 w 64"/>
                  <a:gd name="T71" fmla="*/ 124 h 220"/>
                  <a:gd name="T72" fmla="*/ 59 w 64"/>
                  <a:gd name="T73" fmla="*/ 124 h 220"/>
                  <a:gd name="T74" fmla="*/ 59 w 64"/>
                  <a:gd name="T75" fmla="*/ 143 h 220"/>
                  <a:gd name="T76" fmla="*/ 32 w 64"/>
                  <a:gd name="T77" fmla="*/ 143 h 220"/>
                  <a:gd name="T78" fmla="*/ 30 w 64"/>
                  <a:gd name="T79" fmla="*/ 146 h 220"/>
                  <a:gd name="T80" fmla="*/ 32 w 64"/>
                  <a:gd name="T81" fmla="*/ 148 h 220"/>
                  <a:gd name="T82" fmla="*/ 59 w 64"/>
                  <a:gd name="T83" fmla="*/ 148 h 220"/>
                  <a:gd name="T84" fmla="*/ 59 w 64"/>
                  <a:gd name="T85" fmla="*/ 168 h 220"/>
                  <a:gd name="T86" fmla="*/ 39 w 64"/>
                  <a:gd name="T87" fmla="*/ 168 h 220"/>
                  <a:gd name="T88" fmla="*/ 37 w 64"/>
                  <a:gd name="T89" fmla="*/ 170 h 220"/>
                  <a:gd name="T90" fmla="*/ 39 w 64"/>
                  <a:gd name="T91" fmla="*/ 172 h 220"/>
                  <a:gd name="T92" fmla="*/ 59 w 64"/>
                  <a:gd name="T93" fmla="*/ 172 h 220"/>
                  <a:gd name="T94" fmla="*/ 59 w 64"/>
                  <a:gd name="T95" fmla="*/ 192 h 220"/>
                  <a:gd name="T96" fmla="*/ 32 w 64"/>
                  <a:gd name="T97" fmla="*/ 192 h 220"/>
                  <a:gd name="T98" fmla="*/ 30 w 64"/>
                  <a:gd name="T99" fmla="*/ 194 h 220"/>
                  <a:gd name="T100" fmla="*/ 32 w 64"/>
                  <a:gd name="T101" fmla="*/ 196 h 220"/>
                  <a:gd name="T102" fmla="*/ 59 w 64"/>
                  <a:gd name="T103" fmla="*/ 196 h 220"/>
                  <a:gd name="T104" fmla="*/ 59 w 64"/>
                  <a:gd name="T105" fmla="*/ 215 h 220"/>
                  <a:gd name="T106" fmla="*/ 5 w 64"/>
                  <a:gd name="T107" fmla="*/ 215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4" h="220">
                    <a:moveTo>
                      <a:pt x="61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217"/>
                      <a:pt x="0" y="217"/>
                      <a:pt x="0" y="217"/>
                    </a:cubicBezTo>
                    <a:cubicBezTo>
                      <a:pt x="0" y="218"/>
                      <a:pt x="1" y="220"/>
                      <a:pt x="3" y="220"/>
                    </a:cubicBezTo>
                    <a:cubicBezTo>
                      <a:pt x="61" y="220"/>
                      <a:pt x="61" y="220"/>
                      <a:pt x="61" y="220"/>
                    </a:cubicBezTo>
                    <a:cubicBezTo>
                      <a:pt x="63" y="220"/>
                      <a:pt x="64" y="218"/>
                      <a:pt x="64" y="217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4" y="1"/>
                      <a:pt x="63" y="0"/>
                      <a:pt x="61" y="0"/>
                    </a:cubicBezTo>
                    <a:close/>
                    <a:moveTo>
                      <a:pt x="5" y="21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8" y="22"/>
                      <a:pt x="37" y="24"/>
                      <a:pt x="37" y="25"/>
                    </a:cubicBezTo>
                    <a:cubicBezTo>
                      <a:pt x="37" y="26"/>
                      <a:pt x="38" y="27"/>
                      <a:pt x="39" y="27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1" y="47"/>
                      <a:pt x="30" y="48"/>
                      <a:pt x="30" y="49"/>
                    </a:cubicBezTo>
                    <a:cubicBezTo>
                      <a:pt x="30" y="50"/>
                      <a:pt x="31" y="51"/>
                      <a:pt x="32" y="51"/>
                    </a:cubicBezTo>
                    <a:cubicBezTo>
                      <a:pt x="59" y="51"/>
                      <a:pt x="59" y="51"/>
                      <a:pt x="59" y="51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38" y="71"/>
                      <a:pt x="37" y="72"/>
                      <a:pt x="37" y="73"/>
                    </a:cubicBezTo>
                    <a:cubicBezTo>
                      <a:pt x="37" y="74"/>
                      <a:pt x="38" y="76"/>
                      <a:pt x="39" y="76"/>
                    </a:cubicBezTo>
                    <a:cubicBezTo>
                      <a:pt x="59" y="76"/>
                      <a:pt x="59" y="76"/>
                      <a:pt x="59" y="76"/>
                    </a:cubicBezTo>
                    <a:cubicBezTo>
                      <a:pt x="59" y="95"/>
                      <a:pt x="59" y="95"/>
                      <a:pt x="59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1" y="95"/>
                      <a:pt x="30" y="96"/>
                      <a:pt x="30" y="97"/>
                    </a:cubicBezTo>
                    <a:cubicBezTo>
                      <a:pt x="30" y="99"/>
                      <a:pt x="31" y="100"/>
                      <a:pt x="32" y="100"/>
                    </a:cubicBezTo>
                    <a:cubicBezTo>
                      <a:pt x="59" y="100"/>
                      <a:pt x="59" y="100"/>
                      <a:pt x="59" y="100"/>
                    </a:cubicBezTo>
                    <a:cubicBezTo>
                      <a:pt x="59" y="119"/>
                      <a:pt x="59" y="119"/>
                      <a:pt x="59" y="119"/>
                    </a:cubicBezTo>
                    <a:cubicBezTo>
                      <a:pt x="39" y="119"/>
                      <a:pt x="39" y="119"/>
                      <a:pt x="39" y="119"/>
                    </a:cubicBezTo>
                    <a:cubicBezTo>
                      <a:pt x="38" y="119"/>
                      <a:pt x="37" y="120"/>
                      <a:pt x="37" y="122"/>
                    </a:cubicBezTo>
                    <a:cubicBezTo>
                      <a:pt x="37" y="123"/>
                      <a:pt x="38" y="124"/>
                      <a:pt x="39" y="124"/>
                    </a:cubicBezTo>
                    <a:cubicBezTo>
                      <a:pt x="59" y="124"/>
                      <a:pt x="59" y="124"/>
                      <a:pt x="59" y="124"/>
                    </a:cubicBezTo>
                    <a:cubicBezTo>
                      <a:pt x="59" y="143"/>
                      <a:pt x="59" y="143"/>
                      <a:pt x="59" y="143"/>
                    </a:cubicBezTo>
                    <a:cubicBezTo>
                      <a:pt x="32" y="143"/>
                      <a:pt x="32" y="143"/>
                      <a:pt x="32" y="143"/>
                    </a:cubicBezTo>
                    <a:cubicBezTo>
                      <a:pt x="31" y="143"/>
                      <a:pt x="30" y="144"/>
                      <a:pt x="30" y="146"/>
                    </a:cubicBezTo>
                    <a:cubicBezTo>
                      <a:pt x="30" y="147"/>
                      <a:pt x="31" y="148"/>
                      <a:pt x="32" y="148"/>
                    </a:cubicBezTo>
                    <a:cubicBezTo>
                      <a:pt x="59" y="148"/>
                      <a:pt x="59" y="148"/>
                      <a:pt x="59" y="148"/>
                    </a:cubicBezTo>
                    <a:cubicBezTo>
                      <a:pt x="59" y="168"/>
                      <a:pt x="59" y="168"/>
                      <a:pt x="59" y="168"/>
                    </a:cubicBezTo>
                    <a:cubicBezTo>
                      <a:pt x="39" y="168"/>
                      <a:pt x="39" y="168"/>
                      <a:pt x="39" y="168"/>
                    </a:cubicBezTo>
                    <a:cubicBezTo>
                      <a:pt x="38" y="168"/>
                      <a:pt x="37" y="169"/>
                      <a:pt x="37" y="170"/>
                    </a:cubicBezTo>
                    <a:cubicBezTo>
                      <a:pt x="37" y="171"/>
                      <a:pt x="38" y="172"/>
                      <a:pt x="39" y="172"/>
                    </a:cubicBezTo>
                    <a:cubicBezTo>
                      <a:pt x="59" y="172"/>
                      <a:pt x="59" y="172"/>
                      <a:pt x="59" y="172"/>
                    </a:cubicBezTo>
                    <a:cubicBezTo>
                      <a:pt x="59" y="192"/>
                      <a:pt x="59" y="192"/>
                      <a:pt x="59" y="192"/>
                    </a:cubicBezTo>
                    <a:cubicBezTo>
                      <a:pt x="32" y="192"/>
                      <a:pt x="32" y="192"/>
                      <a:pt x="32" y="192"/>
                    </a:cubicBezTo>
                    <a:cubicBezTo>
                      <a:pt x="31" y="192"/>
                      <a:pt x="30" y="193"/>
                      <a:pt x="30" y="194"/>
                    </a:cubicBezTo>
                    <a:cubicBezTo>
                      <a:pt x="30" y="195"/>
                      <a:pt x="31" y="196"/>
                      <a:pt x="32" y="196"/>
                    </a:cubicBezTo>
                    <a:cubicBezTo>
                      <a:pt x="59" y="196"/>
                      <a:pt x="59" y="196"/>
                      <a:pt x="59" y="196"/>
                    </a:cubicBezTo>
                    <a:cubicBezTo>
                      <a:pt x="59" y="215"/>
                      <a:pt x="59" y="215"/>
                      <a:pt x="59" y="215"/>
                    </a:cubicBezTo>
                    <a:lnTo>
                      <a:pt x="5" y="2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5" name="ïS1íďe">
              <a:extLst>
                <a:ext uri="{FF2B5EF4-FFF2-40B4-BE49-F238E27FC236}">
                  <a16:creationId xmlns:a16="http://schemas.microsoft.com/office/drawing/2014/main" xmlns="" id="{5964EB3D-9AB8-4FE7-A499-C4D8681318AA}"/>
                </a:ext>
              </a:extLst>
            </p:cNvPr>
            <p:cNvGrpSpPr/>
            <p:nvPr/>
          </p:nvGrpSpPr>
          <p:grpSpPr>
            <a:xfrm>
              <a:off x="1271464" y="2876901"/>
              <a:ext cx="2551325" cy="815312"/>
              <a:chOff x="4410146" y="3865262"/>
              <a:chExt cx="2475841" cy="983470"/>
            </a:xfrm>
          </p:grpSpPr>
          <p:sp>
            <p:nvSpPr>
              <p:cNvPr id="28" name="ïsľïďé">
                <a:extLst>
                  <a:ext uri="{FF2B5EF4-FFF2-40B4-BE49-F238E27FC236}">
                    <a16:creationId xmlns:a16="http://schemas.microsoft.com/office/drawing/2014/main" xmlns="" id="{B612CBE2-A15E-4615-AD72-1DAC9D7CF331}"/>
                  </a:ext>
                </a:extLst>
              </p:cNvPr>
              <p:cNvSpPr txBox="1"/>
              <p:nvPr/>
            </p:nvSpPr>
            <p:spPr bwMode="auto">
              <a:xfrm>
                <a:off x="4410146" y="3865262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square" lIns="91440" tIns="45720" rIns="91440" bIns="45720" anchor="b" anchorCtr="0">
                <a:normAutofit fontScale="92500" lnSpcReduction="20000"/>
              </a:bodyPr>
              <a:lstStyle/>
              <a:p>
                <a:pPr algn="r">
                  <a:spcBef>
                    <a:spcPct val="0"/>
                  </a:spcBef>
                </a:pPr>
                <a:r>
                  <a:rPr lang="en-US" altLang="zh-CN" sz="1100" b="1" dirty="0"/>
                  <a:t>Text here</a:t>
                </a:r>
              </a:p>
            </p:txBody>
          </p:sp>
          <p:sp>
            <p:nvSpPr>
              <p:cNvPr id="29" name="íšļíḍé">
                <a:extLst>
                  <a:ext uri="{FF2B5EF4-FFF2-40B4-BE49-F238E27FC236}">
                    <a16:creationId xmlns:a16="http://schemas.microsoft.com/office/drawing/2014/main" xmlns="" id="{96A44914-7088-4679-87B1-361CE697B7A4}"/>
                  </a:ext>
                </a:extLst>
              </p:cNvPr>
              <p:cNvSpPr txBox="1"/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  <a:extLst/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16" name="işḻîḓé">
              <a:extLst>
                <a:ext uri="{FF2B5EF4-FFF2-40B4-BE49-F238E27FC236}">
                  <a16:creationId xmlns:a16="http://schemas.microsoft.com/office/drawing/2014/main" xmlns="" id="{4184A478-9B6C-4B55-949A-A0D0A11A2AF7}"/>
                </a:ext>
              </a:extLst>
            </p:cNvPr>
            <p:cNvGrpSpPr/>
            <p:nvPr/>
          </p:nvGrpSpPr>
          <p:grpSpPr>
            <a:xfrm>
              <a:off x="8386382" y="2876901"/>
              <a:ext cx="2498150" cy="843237"/>
              <a:chOff x="4410146" y="3865260"/>
              <a:chExt cx="2475841" cy="983472"/>
            </a:xfrm>
          </p:grpSpPr>
          <p:sp>
            <p:nvSpPr>
              <p:cNvPr id="26" name="îṡḻîḓè">
                <a:extLst>
                  <a:ext uri="{FF2B5EF4-FFF2-40B4-BE49-F238E27FC236}">
                    <a16:creationId xmlns:a16="http://schemas.microsoft.com/office/drawing/2014/main" xmlns="" id="{EF3582BC-508E-4EAC-8E57-C32DB1EE00A4}"/>
                  </a:ext>
                </a:extLst>
              </p:cNvPr>
              <p:cNvSpPr txBox="1"/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square" lIns="91440" tIns="45720" rIns="91440" bIns="45720" anchor="b" anchorCtr="0">
                <a:normAutofit fontScale="77500" lnSpcReduction="2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400" b="1" dirty="0"/>
                  <a:t>Text here</a:t>
                </a:r>
              </a:p>
            </p:txBody>
          </p:sp>
          <p:sp>
            <p:nvSpPr>
              <p:cNvPr id="27" name="ïṧļíḋè">
                <a:extLst>
                  <a:ext uri="{FF2B5EF4-FFF2-40B4-BE49-F238E27FC236}">
                    <a16:creationId xmlns:a16="http://schemas.microsoft.com/office/drawing/2014/main" xmlns="" id="{1C183C1A-EFD1-4756-B98C-A941E69376D9}"/>
                  </a:ext>
                </a:extLst>
              </p:cNvPr>
              <p:cNvSpPr txBox="1"/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  <a:extLst/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17" name="ïslïḑe">
              <a:extLst>
                <a:ext uri="{FF2B5EF4-FFF2-40B4-BE49-F238E27FC236}">
                  <a16:creationId xmlns:a16="http://schemas.microsoft.com/office/drawing/2014/main" xmlns="" id="{A056512A-B876-41BF-814C-E6A58001B39F}"/>
                </a:ext>
              </a:extLst>
            </p:cNvPr>
            <p:cNvGrpSpPr/>
            <p:nvPr/>
          </p:nvGrpSpPr>
          <p:grpSpPr>
            <a:xfrm>
              <a:off x="9038042" y="4567000"/>
              <a:ext cx="2498150" cy="843237"/>
              <a:chOff x="4410146" y="3865260"/>
              <a:chExt cx="2475841" cy="983472"/>
            </a:xfrm>
          </p:grpSpPr>
          <p:sp>
            <p:nvSpPr>
              <p:cNvPr id="24" name="iṧliďé">
                <a:extLst>
                  <a:ext uri="{FF2B5EF4-FFF2-40B4-BE49-F238E27FC236}">
                    <a16:creationId xmlns:a16="http://schemas.microsoft.com/office/drawing/2014/main" xmlns="" id="{C386EEAD-76CA-4003-8001-26E10A427594}"/>
                  </a:ext>
                </a:extLst>
              </p:cNvPr>
              <p:cNvSpPr txBox="1"/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square" lIns="91440" tIns="45720" rIns="91440" bIns="45720" anchor="b" anchorCtr="0">
                <a:normAutofit fontScale="77500" lnSpcReduction="2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400" b="1" dirty="0"/>
                  <a:t>Text here</a:t>
                </a:r>
              </a:p>
            </p:txBody>
          </p:sp>
          <p:sp>
            <p:nvSpPr>
              <p:cNvPr id="25" name="ï$ļiḋê">
                <a:extLst>
                  <a:ext uri="{FF2B5EF4-FFF2-40B4-BE49-F238E27FC236}">
                    <a16:creationId xmlns:a16="http://schemas.microsoft.com/office/drawing/2014/main" xmlns="" id="{78B4B4F7-263D-489B-8C74-675AD23B5A34}"/>
                  </a:ext>
                </a:extLst>
              </p:cNvPr>
              <p:cNvSpPr txBox="1"/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  <a:extLst/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18" name="ïŝļïḋè">
              <a:extLst>
                <a:ext uri="{FF2B5EF4-FFF2-40B4-BE49-F238E27FC236}">
                  <a16:creationId xmlns:a16="http://schemas.microsoft.com/office/drawing/2014/main" xmlns="" id="{7BDC63C2-A9EF-4A11-BADE-75D3F4FF4A53}"/>
                </a:ext>
              </a:extLst>
            </p:cNvPr>
            <p:cNvGrpSpPr/>
            <p:nvPr/>
          </p:nvGrpSpPr>
          <p:grpSpPr>
            <a:xfrm>
              <a:off x="670829" y="4567000"/>
              <a:ext cx="2551325" cy="815312"/>
              <a:chOff x="4410146" y="3865262"/>
              <a:chExt cx="2475841" cy="983470"/>
            </a:xfrm>
          </p:grpSpPr>
          <p:sp>
            <p:nvSpPr>
              <p:cNvPr id="22" name="ïŝḷidê">
                <a:extLst>
                  <a:ext uri="{FF2B5EF4-FFF2-40B4-BE49-F238E27FC236}">
                    <a16:creationId xmlns:a16="http://schemas.microsoft.com/office/drawing/2014/main" xmlns="" id="{7157A388-8A25-4AC5-84D2-989F81E57A82}"/>
                  </a:ext>
                </a:extLst>
              </p:cNvPr>
              <p:cNvSpPr txBox="1"/>
              <p:nvPr/>
            </p:nvSpPr>
            <p:spPr bwMode="auto">
              <a:xfrm>
                <a:off x="4410146" y="3865262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square" lIns="91440" tIns="45720" rIns="91440" bIns="45720" anchor="b" anchorCtr="0">
                <a:normAutofit fontScale="92500" lnSpcReduction="20000"/>
              </a:bodyPr>
              <a:lstStyle/>
              <a:p>
                <a:pPr algn="r">
                  <a:spcBef>
                    <a:spcPct val="0"/>
                  </a:spcBef>
                </a:pPr>
                <a:r>
                  <a:rPr lang="en-US" altLang="zh-CN" sz="1100" b="1" dirty="0"/>
                  <a:t>Text here</a:t>
                </a:r>
              </a:p>
            </p:txBody>
          </p:sp>
          <p:sp>
            <p:nvSpPr>
              <p:cNvPr id="23" name="ïšlïḓè">
                <a:extLst>
                  <a:ext uri="{FF2B5EF4-FFF2-40B4-BE49-F238E27FC236}">
                    <a16:creationId xmlns:a16="http://schemas.microsoft.com/office/drawing/2014/main" xmlns="" id="{B70CC468-2FF7-4953-8435-9AFEDB1026AD}"/>
                  </a:ext>
                </a:extLst>
              </p:cNvPr>
              <p:cNvSpPr txBox="1"/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  <a:extLst/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19" name="ïŝliḑe">
              <a:extLst>
                <a:ext uri="{FF2B5EF4-FFF2-40B4-BE49-F238E27FC236}">
                  <a16:creationId xmlns:a16="http://schemas.microsoft.com/office/drawing/2014/main" xmlns="" id="{1A29BA50-EF1F-4B6B-9027-1784BA6220C8}"/>
                </a:ext>
              </a:extLst>
            </p:cNvPr>
            <p:cNvGrpSpPr/>
            <p:nvPr/>
          </p:nvGrpSpPr>
          <p:grpSpPr>
            <a:xfrm>
              <a:off x="4865200" y="1169923"/>
              <a:ext cx="2498150" cy="912783"/>
              <a:chOff x="4410146" y="3865260"/>
              <a:chExt cx="2475841" cy="1064584"/>
            </a:xfrm>
          </p:grpSpPr>
          <p:sp>
            <p:nvSpPr>
              <p:cNvPr id="20" name="iṩľídè">
                <a:extLst>
                  <a:ext uri="{FF2B5EF4-FFF2-40B4-BE49-F238E27FC236}">
                    <a16:creationId xmlns:a16="http://schemas.microsoft.com/office/drawing/2014/main" xmlns="" id="{9E076B37-DF23-482F-9DA1-6478B54C3382}"/>
                  </a:ext>
                </a:extLst>
              </p:cNvPr>
              <p:cNvSpPr txBox="1"/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square" lIns="91440" tIns="45720" rIns="91440" bIns="45720" anchor="ctr" anchorCtr="1">
                <a:normAutofit fontScale="77500" lnSpcReduction="2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400" b="1" dirty="0"/>
                  <a:t>Text here</a:t>
                </a:r>
              </a:p>
            </p:txBody>
          </p:sp>
          <p:sp>
            <p:nvSpPr>
              <p:cNvPr id="21" name="îṩḻïḓe">
                <a:extLst>
                  <a:ext uri="{FF2B5EF4-FFF2-40B4-BE49-F238E27FC236}">
                    <a16:creationId xmlns:a16="http://schemas.microsoft.com/office/drawing/2014/main" xmlns="" id="{0C6C5052-B87E-41FB-A12C-41E90761D7D4}"/>
                  </a:ext>
                </a:extLst>
              </p:cNvPr>
              <p:cNvSpPr txBox="1"/>
              <p:nvPr/>
            </p:nvSpPr>
            <p:spPr bwMode="auto">
              <a:xfrm>
                <a:off x="4410146" y="4135753"/>
                <a:ext cx="2475841" cy="794091"/>
              </a:xfrm>
              <a:prstGeom prst="rect">
                <a:avLst/>
              </a:prstGeom>
              <a:noFill/>
              <a:extLst/>
            </p:spPr>
            <p:txBody>
              <a:bodyPr wrap="square" lIns="91440" tIns="45720" rIns="91440" bIns="4572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38096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48484A2-C8BF-4E82-BBCE-3E42C5B89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DB9B1BC-77F0-4742-81E9-51DD822F78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70D7E58-AAA6-41F4-89C5-1E5904A71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20755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DE39EA8-07BC-484A-B648-7E93FBA9C27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458029"/>
            <a:ext cx="10868453" cy="4361042"/>
            <a:chOff x="660400" y="1458029"/>
            <a:chExt cx="10868453" cy="4361042"/>
          </a:xfrm>
        </p:grpSpPr>
        <p:sp>
          <p:nvSpPr>
            <p:cNvPr id="6" name="iṥ1îdê">
              <a:extLst>
                <a:ext uri="{FF2B5EF4-FFF2-40B4-BE49-F238E27FC236}">
                  <a16:creationId xmlns:a16="http://schemas.microsoft.com/office/drawing/2014/main" xmlns="" id="{23C3EFB5-1A13-4F32-A3FF-DC8B49F57AAD}"/>
                </a:ext>
              </a:extLst>
            </p:cNvPr>
            <p:cNvSpPr/>
            <p:nvPr/>
          </p:nvSpPr>
          <p:spPr>
            <a:xfrm>
              <a:off x="660400" y="1458029"/>
              <a:ext cx="3197729" cy="2726120"/>
            </a:xfrm>
            <a:prstGeom prst="roundRect">
              <a:avLst>
                <a:gd name="adj" fmla="val 5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" name="íSlîḍê">
              <a:extLst>
                <a:ext uri="{FF2B5EF4-FFF2-40B4-BE49-F238E27FC236}">
                  <a16:creationId xmlns:a16="http://schemas.microsoft.com/office/drawing/2014/main" xmlns="" id="{E201433B-2BAE-42A5-8903-30B3CA9A8C8D}"/>
                </a:ext>
              </a:extLst>
            </p:cNvPr>
            <p:cNvSpPr/>
            <p:nvPr/>
          </p:nvSpPr>
          <p:spPr>
            <a:xfrm>
              <a:off x="8331124" y="1458029"/>
              <a:ext cx="3197729" cy="2726120"/>
            </a:xfrm>
            <a:prstGeom prst="roundRect">
              <a:avLst>
                <a:gd name="adj" fmla="val 5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3765"/>
              <a:endParaRPr/>
            </a:p>
          </p:txBody>
        </p:sp>
        <p:grpSp>
          <p:nvGrpSpPr>
            <p:cNvPr id="8" name="ï$liḍè">
              <a:extLst>
                <a:ext uri="{FF2B5EF4-FFF2-40B4-BE49-F238E27FC236}">
                  <a16:creationId xmlns:a16="http://schemas.microsoft.com/office/drawing/2014/main" xmlns="" id="{A5F284F6-38A5-420F-ADDD-870E9D22F835}"/>
                </a:ext>
              </a:extLst>
            </p:cNvPr>
            <p:cNvGrpSpPr/>
            <p:nvPr/>
          </p:nvGrpSpPr>
          <p:grpSpPr>
            <a:xfrm>
              <a:off x="2573795" y="1987576"/>
              <a:ext cx="3401211" cy="1667026"/>
              <a:chOff x="2573795" y="1778026"/>
              <a:chExt cx="3401211" cy="1667026"/>
            </a:xfrm>
          </p:grpSpPr>
          <p:sp>
            <p:nvSpPr>
              <p:cNvPr id="22" name="íśľíḍé">
                <a:extLst>
                  <a:ext uri="{FF2B5EF4-FFF2-40B4-BE49-F238E27FC236}">
                    <a16:creationId xmlns:a16="http://schemas.microsoft.com/office/drawing/2014/main" xmlns="" id="{53252976-4AE5-4E19-A5E4-CBBE1EEEE57B}"/>
                  </a:ext>
                </a:extLst>
              </p:cNvPr>
              <p:cNvSpPr/>
              <p:nvPr/>
            </p:nvSpPr>
            <p:spPr>
              <a:xfrm>
                <a:off x="2573795" y="1778026"/>
                <a:ext cx="3401211" cy="1667026"/>
              </a:xfrm>
              <a:custGeom>
                <a:avLst/>
                <a:gdLst>
                  <a:gd name="connsiteX0" fmla="*/ 101734 w 2806603"/>
                  <a:gd name="connsiteY0" fmla="*/ 0 h 1296144"/>
                  <a:gd name="connsiteX1" fmla="*/ 2158531 w 2806603"/>
                  <a:gd name="connsiteY1" fmla="*/ 0 h 1296144"/>
                  <a:gd name="connsiteX2" fmla="*/ 2806603 w 2806603"/>
                  <a:gd name="connsiteY2" fmla="*/ 648072 h 1296144"/>
                  <a:gd name="connsiteX3" fmla="*/ 2158531 w 2806603"/>
                  <a:gd name="connsiteY3" fmla="*/ 1296144 h 1296144"/>
                  <a:gd name="connsiteX4" fmla="*/ 101734 w 2806603"/>
                  <a:gd name="connsiteY4" fmla="*/ 1296144 h 1296144"/>
                  <a:gd name="connsiteX5" fmla="*/ 0 w 2806603"/>
                  <a:gd name="connsiteY5" fmla="*/ 1194410 h 1296144"/>
                  <a:gd name="connsiteX6" fmla="*/ 0 w 2806603"/>
                  <a:gd name="connsiteY6" fmla="*/ 101734 h 1296144"/>
                  <a:gd name="connsiteX7" fmla="*/ 101734 w 2806603"/>
                  <a:gd name="connsiteY7" fmla="*/ 0 h 1296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06603" h="1296144">
                    <a:moveTo>
                      <a:pt x="101734" y="0"/>
                    </a:moveTo>
                    <a:lnTo>
                      <a:pt x="2158531" y="0"/>
                    </a:lnTo>
                    <a:lnTo>
                      <a:pt x="2806603" y="648072"/>
                    </a:lnTo>
                    <a:lnTo>
                      <a:pt x="2158531" y="1296144"/>
                    </a:lnTo>
                    <a:lnTo>
                      <a:pt x="101734" y="1296144"/>
                    </a:lnTo>
                    <a:cubicBezTo>
                      <a:pt x="45548" y="1296144"/>
                      <a:pt x="0" y="1250596"/>
                      <a:pt x="0" y="1194410"/>
                    </a:cubicBezTo>
                    <a:lnTo>
                      <a:pt x="0" y="101734"/>
                    </a:lnTo>
                    <a:cubicBezTo>
                      <a:pt x="0" y="45548"/>
                      <a:pt x="45548" y="0"/>
                      <a:pt x="1017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3" name="iṣ1ïḋê">
                <a:extLst>
                  <a:ext uri="{FF2B5EF4-FFF2-40B4-BE49-F238E27FC236}">
                    <a16:creationId xmlns:a16="http://schemas.microsoft.com/office/drawing/2014/main" xmlns="" id="{4450B91A-DA9B-47A1-833A-4EB9E070E8F2}"/>
                  </a:ext>
                </a:extLst>
              </p:cNvPr>
              <p:cNvGrpSpPr/>
              <p:nvPr/>
            </p:nvGrpSpPr>
            <p:grpSpPr>
              <a:xfrm>
                <a:off x="2856482" y="2152967"/>
                <a:ext cx="2430000" cy="917145"/>
                <a:chOff x="2845094" y="2441718"/>
                <a:chExt cx="2430000" cy="917145"/>
              </a:xfrm>
            </p:grpSpPr>
            <p:sp>
              <p:nvSpPr>
                <p:cNvPr id="24" name="îśḻïḍe">
                  <a:extLst>
                    <a:ext uri="{FF2B5EF4-FFF2-40B4-BE49-F238E27FC236}">
                      <a16:creationId xmlns:a16="http://schemas.microsoft.com/office/drawing/2014/main" xmlns="" id="{526978F8-6625-42CB-89E6-C0629B387AFD}"/>
                    </a:ext>
                  </a:extLst>
                </p:cNvPr>
                <p:cNvSpPr/>
                <p:nvPr/>
              </p:nvSpPr>
              <p:spPr bwMode="auto">
                <a:xfrm>
                  <a:off x="2845094" y="2829317"/>
                  <a:ext cx="2430000" cy="52954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>
                      <a:solidFill>
                        <a:schemeClr val="bg1"/>
                      </a:solidFill>
                    </a:rPr>
                    <a:t>Copy paste fonts. Choose the only option to retain text.</a:t>
                  </a:r>
                </a:p>
              </p:txBody>
            </p:sp>
            <p:sp>
              <p:nvSpPr>
                <p:cNvPr id="25" name="íSḷîḋe">
                  <a:extLst>
                    <a:ext uri="{FF2B5EF4-FFF2-40B4-BE49-F238E27FC236}">
                      <a16:creationId xmlns:a16="http://schemas.microsoft.com/office/drawing/2014/main" xmlns="" id="{0F89A72E-A7E6-49D2-9C28-17AF1FA1BDB0}"/>
                    </a:ext>
                  </a:extLst>
                </p:cNvPr>
                <p:cNvSpPr txBox="1"/>
                <p:nvPr/>
              </p:nvSpPr>
              <p:spPr bwMode="auto">
                <a:xfrm>
                  <a:off x="2845094" y="2441718"/>
                  <a:ext cx="2430000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>
                      <a:solidFill>
                        <a:schemeClr val="bg1"/>
                      </a:solidFill>
                    </a:rPr>
                    <a:t>Text here</a:t>
                  </a:r>
                </a:p>
              </p:txBody>
            </p:sp>
          </p:grpSp>
        </p:grpSp>
        <p:grpSp>
          <p:nvGrpSpPr>
            <p:cNvPr id="9" name="ïṣḷïḋê">
              <a:extLst>
                <a:ext uri="{FF2B5EF4-FFF2-40B4-BE49-F238E27FC236}">
                  <a16:creationId xmlns:a16="http://schemas.microsoft.com/office/drawing/2014/main" xmlns="" id="{68C21FE2-5700-4C1B-AB6B-EDB8B1C7DAEE}"/>
                </a:ext>
              </a:extLst>
            </p:cNvPr>
            <p:cNvGrpSpPr/>
            <p:nvPr/>
          </p:nvGrpSpPr>
          <p:grpSpPr>
            <a:xfrm>
              <a:off x="6214247" y="1987576"/>
              <a:ext cx="3402904" cy="1667026"/>
              <a:chOff x="6214247" y="1778026"/>
              <a:chExt cx="3402904" cy="1667026"/>
            </a:xfrm>
          </p:grpSpPr>
          <p:sp>
            <p:nvSpPr>
              <p:cNvPr id="18" name="ïšľîḍe">
                <a:extLst>
                  <a:ext uri="{FF2B5EF4-FFF2-40B4-BE49-F238E27FC236}">
                    <a16:creationId xmlns:a16="http://schemas.microsoft.com/office/drawing/2014/main" xmlns="" id="{37C805EE-6344-4C62-B30E-E21FD9FF83ED}"/>
                  </a:ext>
                </a:extLst>
              </p:cNvPr>
              <p:cNvSpPr/>
              <p:nvPr/>
            </p:nvSpPr>
            <p:spPr>
              <a:xfrm flipH="1">
                <a:off x="6214247" y="1778026"/>
                <a:ext cx="3402904" cy="1667026"/>
              </a:xfrm>
              <a:custGeom>
                <a:avLst/>
                <a:gdLst>
                  <a:gd name="connsiteX0" fmla="*/ 101734 w 2806603"/>
                  <a:gd name="connsiteY0" fmla="*/ 0 h 1296144"/>
                  <a:gd name="connsiteX1" fmla="*/ 2158531 w 2806603"/>
                  <a:gd name="connsiteY1" fmla="*/ 0 h 1296144"/>
                  <a:gd name="connsiteX2" fmla="*/ 2806603 w 2806603"/>
                  <a:gd name="connsiteY2" fmla="*/ 648072 h 1296144"/>
                  <a:gd name="connsiteX3" fmla="*/ 2158531 w 2806603"/>
                  <a:gd name="connsiteY3" fmla="*/ 1296144 h 1296144"/>
                  <a:gd name="connsiteX4" fmla="*/ 101734 w 2806603"/>
                  <a:gd name="connsiteY4" fmla="*/ 1296144 h 1296144"/>
                  <a:gd name="connsiteX5" fmla="*/ 0 w 2806603"/>
                  <a:gd name="connsiteY5" fmla="*/ 1194410 h 1296144"/>
                  <a:gd name="connsiteX6" fmla="*/ 0 w 2806603"/>
                  <a:gd name="connsiteY6" fmla="*/ 101734 h 1296144"/>
                  <a:gd name="connsiteX7" fmla="*/ 101734 w 2806603"/>
                  <a:gd name="connsiteY7" fmla="*/ 0 h 1296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06603" h="1296144">
                    <a:moveTo>
                      <a:pt x="101734" y="0"/>
                    </a:moveTo>
                    <a:lnTo>
                      <a:pt x="2158531" y="0"/>
                    </a:lnTo>
                    <a:lnTo>
                      <a:pt x="2806603" y="648072"/>
                    </a:lnTo>
                    <a:lnTo>
                      <a:pt x="2158531" y="1296144"/>
                    </a:lnTo>
                    <a:lnTo>
                      <a:pt x="101734" y="1296144"/>
                    </a:lnTo>
                    <a:cubicBezTo>
                      <a:pt x="45548" y="1296144"/>
                      <a:pt x="0" y="1250596"/>
                      <a:pt x="0" y="1194410"/>
                    </a:cubicBezTo>
                    <a:lnTo>
                      <a:pt x="0" y="101734"/>
                    </a:lnTo>
                    <a:cubicBezTo>
                      <a:pt x="0" y="45548"/>
                      <a:pt x="45548" y="0"/>
                      <a:pt x="101734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r"/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9" name="iṧḻidè">
                <a:extLst>
                  <a:ext uri="{FF2B5EF4-FFF2-40B4-BE49-F238E27FC236}">
                    <a16:creationId xmlns:a16="http://schemas.microsoft.com/office/drawing/2014/main" xmlns="" id="{FD5A7B71-B359-4E74-B8FA-946594ED80C0}"/>
                  </a:ext>
                </a:extLst>
              </p:cNvPr>
              <p:cNvGrpSpPr/>
              <p:nvPr/>
            </p:nvGrpSpPr>
            <p:grpSpPr>
              <a:xfrm>
                <a:off x="6902771" y="2152967"/>
                <a:ext cx="2430000" cy="917145"/>
                <a:chOff x="2845094" y="2441718"/>
                <a:chExt cx="2430000" cy="917145"/>
              </a:xfrm>
            </p:grpSpPr>
            <p:sp>
              <p:nvSpPr>
                <p:cNvPr id="20" name="îṡ1íḑé">
                  <a:extLst>
                    <a:ext uri="{FF2B5EF4-FFF2-40B4-BE49-F238E27FC236}">
                      <a16:creationId xmlns:a16="http://schemas.microsoft.com/office/drawing/2014/main" xmlns="" id="{526978F8-6625-42CB-89E6-C0629B387AFD}"/>
                    </a:ext>
                  </a:extLst>
                </p:cNvPr>
                <p:cNvSpPr/>
                <p:nvPr/>
              </p:nvSpPr>
              <p:spPr bwMode="auto">
                <a:xfrm>
                  <a:off x="2845094" y="2829317"/>
                  <a:ext cx="2430000" cy="52954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100" dirty="0">
                      <a:solidFill>
                        <a:schemeClr val="bg1"/>
                      </a:solidFill>
                    </a:rPr>
                    <a:t>Copy paste fonts. Choose the only option to retain text.</a:t>
                  </a:r>
                </a:p>
              </p:txBody>
            </p:sp>
            <p:sp>
              <p:nvSpPr>
                <p:cNvPr id="21" name="ïṩlîḑê">
                  <a:extLst>
                    <a:ext uri="{FF2B5EF4-FFF2-40B4-BE49-F238E27FC236}">
                      <a16:creationId xmlns:a16="http://schemas.microsoft.com/office/drawing/2014/main" xmlns="" id="{0F89A72E-A7E6-49D2-9C28-17AF1FA1BDB0}"/>
                    </a:ext>
                  </a:extLst>
                </p:cNvPr>
                <p:cNvSpPr txBox="1"/>
                <p:nvPr/>
              </p:nvSpPr>
              <p:spPr bwMode="auto">
                <a:xfrm>
                  <a:off x="2845094" y="2441718"/>
                  <a:ext cx="2430000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>
                      <a:solidFill>
                        <a:schemeClr val="bg1"/>
                      </a:solidFill>
                    </a:rPr>
                    <a:t>Text here</a:t>
                  </a:r>
                </a:p>
              </p:txBody>
            </p:sp>
          </p:grpSp>
        </p:grpSp>
        <p:grpSp>
          <p:nvGrpSpPr>
            <p:cNvPr id="10" name="íšḻïdé">
              <a:extLst>
                <a:ext uri="{FF2B5EF4-FFF2-40B4-BE49-F238E27FC236}">
                  <a16:creationId xmlns:a16="http://schemas.microsoft.com/office/drawing/2014/main" xmlns="" id="{5720A2FD-3675-4754-A179-FABDE3A59785}"/>
                </a:ext>
              </a:extLst>
            </p:cNvPr>
            <p:cNvGrpSpPr/>
            <p:nvPr/>
          </p:nvGrpSpPr>
          <p:grpSpPr>
            <a:xfrm>
              <a:off x="660400" y="4400852"/>
              <a:ext cx="3197728" cy="1418219"/>
              <a:chOff x="1279360" y="4191302"/>
              <a:chExt cx="2794870" cy="1418219"/>
            </a:xfrm>
          </p:grpSpPr>
          <p:sp>
            <p:nvSpPr>
              <p:cNvPr id="16" name="iŝlîḑe">
                <a:extLst>
                  <a:ext uri="{FF2B5EF4-FFF2-40B4-BE49-F238E27FC236}">
                    <a16:creationId xmlns:a16="http://schemas.microsoft.com/office/drawing/2014/main" xmlns="" id="{903C96D9-E2EA-4E6F-AFEF-C7374BFEFE86}"/>
                  </a:ext>
                </a:extLst>
              </p:cNvPr>
              <p:cNvSpPr/>
              <p:nvPr/>
            </p:nvSpPr>
            <p:spPr bwMode="auto">
              <a:xfrm>
                <a:off x="1279360" y="4578900"/>
                <a:ext cx="2794870" cy="1030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When you copy &amp; paste, choose "keep text only" option……</a:t>
                </a:r>
              </a:p>
            </p:txBody>
          </p:sp>
          <p:sp>
            <p:nvSpPr>
              <p:cNvPr id="17" name="ís1ïḋe">
                <a:extLst>
                  <a:ext uri="{FF2B5EF4-FFF2-40B4-BE49-F238E27FC236}">
                    <a16:creationId xmlns:a16="http://schemas.microsoft.com/office/drawing/2014/main" xmlns="" id="{7BCAFC6F-8861-48E9-A6C9-688B7AC2C91D}"/>
                  </a:ext>
                </a:extLst>
              </p:cNvPr>
              <p:cNvSpPr txBox="1"/>
              <p:nvPr/>
            </p:nvSpPr>
            <p:spPr bwMode="auto">
              <a:xfrm>
                <a:off x="1279360" y="4191302"/>
                <a:ext cx="279487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îś1iḋé">
              <a:extLst>
                <a:ext uri="{FF2B5EF4-FFF2-40B4-BE49-F238E27FC236}">
                  <a16:creationId xmlns:a16="http://schemas.microsoft.com/office/drawing/2014/main" xmlns="" id="{F6E84516-A061-4FDC-A1C3-EE4D37EA41B7}"/>
                </a:ext>
              </a:extLst>
            </p:cNvPr>
            <p:cNvGrpSpPr/>
            <p:nvPr/>
          </p:nvGrpSpPr>
          <p:grpSpPr>
            <a:xfrm>
              <a:off x="8331124" y="4400852"/>
              <a:ext cx="3187776" cy="1418219"/>
              <a:chOff x="8117771" y="4191302"/>
              <a:chExt cx="2794870" cy="1418219"/>
            </a:xfrm>
          </p:grpSpPr>
          <p:sp>
            <p:nvSpPr>
              <p:cNvPr id="14" name="iṣḷiḓé">
                <a:extLst>
                  <a:ext uri="{FF2B5EF4-FFF2-40B4-BE49-F238E27FC236}">
                    <a16:creationId xmlns:a16="http://schemas.microsoft.com/office/drawing/2014/main" xmlns="" id="{903C96D9-E2EA-4E6F-AFEF-C7374BFEFE86}"/>
                  </a:ext>
                </a:extLst>
              </p:cNvPr>
              <p:cNvSpPr/>
              <p:nvPr/>
            </p:nvSpPr>
            <p:spPr bwMode="auto">
              <a:xfrm>
                <a:off x="8117771" y="4578900"/>
                <a:ext cx="2794870" cy="1030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When you copy &amp; paste, choose "keep text only" option……</a:t>
                </a:r>
              </a:p>
            </p:txBody>
          </p:sp>
          <p:sp>
            <p:nvSpPr>
              <p:cNvPr id="15" name="íṣḷiḓe">
                <a:extLst>
                  <a:ext uri="{FF2B5EF4-FFF2-40B4-BE49-F238E27FC236}">
                    <a16:creationId xmlns:a16="http://schemas.microsoft.com/office/drawing/2014/main" xmlns="" id="{7BCAFC6F-8861-48E9-A6C9-688B7AC2C91D}"/>
                  </a:ext>
                </a:extLst>
              </p:cNvPr>
              <p:cNvSpPr txBox="1"/>
              <p:nvPr/>
            </p:nvSpPr>
            <p:spPr bwMode="auto">
              <a:xfrm>
                <a:off x="8117771" y="4191302"/>
                <a:ext cx="279487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2" name="îsḷíḋe">
              <a:extLst>
                <a:ext uri="{FF2B5EF4-FFF2-40B4-BE49-F238E27FC236}">
                  <a16:creationId xmlns:a16="http://schemas.microsoft.com/office/drawing/2014/main" xmlns="" id="{DB9CB7C3-D316-47E2-89E1-2AAFA149167D}"/>
                </a:ext>
              </a:extLst>
            </p:cNvPr>
            <p:cNvSpPr/>
            <p:nvPr/>
          </p:nvSpPr>
          <p:spPr>
            <a:xfrm>
              <a:off x="9832818" y="2537028"/>
              <a:ext cx="650804" cy="568122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  <p:sp>
          <p:nvSpPr>
            <p:cNvPr id="13" name="ïṣľïḑé">
              <a:extLst>
                <a:ext uri="{FF2B5EF4-FFF2-40B4-BE49-F238E27FC236}">
                  <a16:creationId xmlns:a16="http://schemas.microsoft.com/office/drawing/2014/main" xmlns="" id="{E5DBB1DA-CC2C-46CA-A805-24BC5F9E3FD4}"/>
                </a:ext>
              </a:extLst>
            </p:cNvPr>
            <p:cNvSpPr/>
            <p:nvPr/>
          </p:nvSpPr>
          <p:spPr>
            <a:xfrm>
              <a:off x="1672036" y="2501014"/>
              <a:ext cx="709884" cy="640150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</p:grpSp>
    </p:spTree>
    <p:extLst>
      <p:ext uri="{BB962C8B-B14F-4D97-AF65-F5344CB8AC3E}">
        <p14:creationId xmlns:p14="http://schemas.microsoft.com/office/powerpoint/2010/main" val="575901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BBBB8F3-9EDD-403B-B87E-C3F6E2AD9B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4077D39-A2EB-4207-800D-5CAE43D45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F0A5FDA-6491-44A2-8A63-B501415C3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20891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CAA42AC-DAD1-401C-96F9-C5951DFC556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748577"/>
            <a:ext cx="10850563" cy="3767246"/>
            <a:chOff x="669925" y="1748577"/>
            <a:chExt cx="10850563" cy="3767246"/>
          </a:xfrm>
        </p:grpSpPr>
        <p:grpSp>
          <p:nvGrpSpPr>
            <p:cNvPr id="6" name="îślîdè">
              <a:extLst>
                <a:ext uri="{FF2B5EF4-FFF2-40B4-BE49-F238E27FC236}">
                  <a16:creationId xmlns:a16="http://schemas.microsoft.com/office/drawing/2014/main" xmlns="" id="{737AE910-1EB4-43E5-AF54-8D1A8F7143B2}"/>
                </a:ext>
              </a:extLst>
            </p:cNvPr>
            <p:cNvGrpSpPr/>
            <p:nvPr/>
          </p:nvGrpSpPr>
          <p:grpSpPr>
            <a:xfrm>
              <a:off x="4209107" y="1748577"/>
              <a:ext cx="3761087" cy="3767246"/>
              <a:chOff x="4209107" y="1748577"/>
              <a:chExt cx="3761087" cy="3767246"/>
            </a:xfrm>
          </p:grpSpPr>
          <p:sp>
            <p:nvSpPr>
              <p:cNvPr id="22" name="ïṧľiḋé">
                <a:extLst>
                  <a:ext uri="{FF2B5EF4-FFF2-40B4-BE49-F238E27FC236}">
                    <a16:creationId xmlns:a16="http://schemas.microsoft.com/office/drawing/2014/main" xmlns="" id="{240B1541-3AD5-4F95-8881-BBA79E83B558}"/>
                  </a:ext>
                </a:extLst>
              </p:cNvPr>
              <p:cNvSpPr/>
              <p:nvPr/>
            </p:nvSpPr>
            <p:spPr>
              <a:xfrm>
                <a:off x="5171391" y="1748577"/>
                <a:ext cx="2787661" cy="12896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8" h="21033" extrusionOk="0">
                    <a:moveTo>
                      <a:pt x="971" y="5974"/>
                    </a:moveTo>
                    <a:cubicBezTo>
                      <a:pt x="3506" y="8385"/>
                      <a:pt x="6310" y="9259"/>
                      <a:pt x="9067" y="8500"/>
                    </a:cubicBezTo>
                    <a:cubicBezTo>
                      <a:pt x="12027" y="7685"/>
                      <a:pt x="14803" y="5028"/>
                      <a:pt x="17042" y="868"/>
                    </a:cubicBezTo>
                    <a:cubicBezTo>
                      <a:pt x="17290" y="327"/>
                      <a:pt x="17629" y="15"/>
                      <a:pt x="17985" y="0"/>
                    </a:cubicBezTo>
                    <a:cubicBezTo>
                      <a:pt x="18343" y="-14"/>
                      <a:pt x="18690" y="274"/>
                      <a:pt x="18947" y="800"/>
                    </a:cubicBezTo>
                    <a:lnTo>
                      <a:pt x="21171" y="5725"/>
                    </a:lnTo>
                    <a:cubicBezTo>
                      <a:pt x="21381" y="6107"/>
                      <a:pt x="21519" y="6637"/>
                      <a:pt x="21557" y="7217"/>
                    </a:cubicBezTo>
                    <a:cubicBezTo>
                      <a:pt x="21587" y="7667"/>
                      <a:pt x="21556" y="8116"/>
                      <a:pt x="21480" y="8527"/>
                    </a:cubicBezTo>
                    <a:cubicBezTo>
                      <a:pt x="21396" y="8984"/>
                      <a:pt x="21257" y="9395"/>
                      <a:pt x="21070" y="9715"/>
                    </a:cubicBezTo>
                    <a:cubicBezTo>
                      <a:pt x="18821" y="13981"/>
                      <a:pt x="16159" y="17167"/>
                      <a:pt x="13268" y="19055"/>
                    </a:cubicBezTo>
                    <a:cubicBezTo>
                      <a:pt x="10067" y="21145"/>
                      <a:pt x="6675" y="21586"/>
                      <a:pt x="3376" y="20342"/>
                    </a:cubicBezTo>
                    <a:cubicBezTo>
                      <a:pt x="3113" y="20235"/>
                      <a:pt x="2869" y="19976"/>
                      <a:pt x="2672" y="19594"/>
                    </a:cubicBezTo>
                    <a:cubicBezTo>
                      <a:pt x="2447" y="19159"/>
                      <a:pt x="2292" y="18586"/>
                      <a:pt x="2231" y="17955"/>
                    </a:cubicBezTo>
                    <a:cubicBezTo>
                      <a:pt x="2003" y="16237"/>
                      <a:pt x="1721" y="14553"/>
                      <a:pt x="1388" y="12914"/>
                    </a:cubicBezTo>
                    <a:cubicBezTo>
                      <a:pt x="1028" y="11146"/>
                      <a:pt x="609" y="9434"/>
                      <a:pt x="134" y="7791"/>
                    </a:cubicBezTo>
                    <a:cubicBezTo>
                      <a:pt x="62" y="7574"/>
                      <a:pt x="20" y="7330"/>
                      <a:pt x="5" y="7082"/>
                    </a:cubicBezTo>
                    <a:cubicBezTo>
                      <a:pt x="-13" y="6762"/>
                      <a:pt x="15" y="6420"/>
                      <a:pt x="122" y="6161"/>
                    </a:cubicBezTo>
                    <a:cubicBezTo>
                      <a:pt x="227" y="5908"/>
                      <a:pt x="379" y="5804"/>
                      <a:pt x="529" y="5784"/>
                    </a:cubicBezTo>
                    <a:cubicBezTo>
                      <a:pt x="677" y="5764"/>
                      <a:pt x="830" y="5824"/>
                      <a:pt x="971" y="597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3" name="iṧḻíďé">
                <a:extLst>
                  <a:ext uri="{FF2B5EF4-FFF2-40B4-BE49-F238E27FC236}">
                    <a16:creationId xmlns:a16="http://schemas.microsoft.com/office/drawing/2014/main" xmlns="" id="{23079B01-7133-4B3C-958A-8243D837BDA8}"/>
                  </a:ext>
                </a:extLst>
              </p:cNvPr>
              <p:cNvSpPr/>
              <p:nvPr/>
            </p:nvSpPr>
            <p:spPr>
              <a:xfrm rot="16221438">
                <a:off x="3460082" y="2516232"/>
                <a:ext cx="2787661" cy="12896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8" h="21033" extrusionOk="0">
                    <a:moveTo>
                      <a:pt x="971" y="5974"/>
                    </a:moveTo>
                    <a:cubicBezTo>
                      <a:pt x="3506" y="8385"/>
                      <a:pt x="6310" y="9259"/>
                      <a:pt x="9067" y="8500"/>
                    </a:cubicBezTo>
                    <a:cubicBezTo>
                      <a:pt x="12027" y="7685"/>
                      <a:pt x="14803" y="5028"/>
                      <a:pt x="17042" y="868"/>
                    </a:cubicBezTo>
                    <a:cubicBezTo>
                      <a:pt x="17290" y="327"/>
                      <a:pt x="17629" y="15"/>
                      <a:pt x="17985" y="0"/>
                    </a:cubicBezTo>
                    <a:cubicBezTo>
                      <a:pt x="18343" y="-14"/>
                      <a:pt x="18690" y="274"/>
                      <a:pt x="18947" y="800"/>
                    </a:cubicBezTo>
                    <a:lnTo>
                      <a:pt x="21171" y="5725"/>
                    </a:lnTo>
                    <a:cubicBezTo>
                      <a:pt x="21381" y="6107"/>
                      <a:pt x="21519" y="6637"/>
                      <a:pt x="21557" y="7217"/>
                    </a:cubicBezTo>
                    <a:cubicBezTo>
                      <a:pt x="21587" y="7667"/>
                      <a:pt x="21556" y="8116"/>
                      <a:pt x="21480" y="8527"/>
                    </a:cubicBezTo>
                    <a:cubicBezTo>
                      <a:pt x="21396" y="8984"/>
                      <a:pt x="21257" y="9395"/>
                      <a:pt x="21070" y="9715"/>
                    </a:cubicBezTo>
                    <a:cubicBezTo>
                      <a:pt x="18821" y="13981"/>
                      <a:pt x="16159" y="17167"/>
                      <a:pt x="13268" y="19055"/>
                    </a:cubicBezTo>
                    <a:cubicBezTo>
                      <a:pt x="10067" y="21145"/>
                      <a:pt x="6675" y="21586"/>
                      <a:pt x="3376" y="20342"/>
                    </a:cubicBezTo>
                    <a:cubicBezTo>
                      <a:pt x="3113" y="20235"/>
                      <a:pt x="2869" y="19976"/>
                      <a:pt x="2672" y="19594"/>
                    </a:cubicBezTo>
                    <a:cubicBezTo>
                      <a:pt x="2447" y="19159"/>
                      <a:pt x="2292" y="18586"/>
                      <a:pt x="2231" y="17955"/>
                    </a:cubicBezTo>
                    <a:cubicBezTo>
                      <a:pt x="2003" y="16237"/>
                      <a:pt x="1721" y="14553"/>
                      <a:pt x="1388" y="12914"/>
                    </a:cubicBezTo>
                    <a:cubicBezTo>
                      <a:pt x="1028" y="11146"/>
                      <a:pt x="609" y="9434"/>
                      <a:pt x="134" y="7791"/>
                    </a:cubicBezTo>
                    <a:cubicBezTo>
                      <a:pt x="62" y="7574"/>
                      <a:pt x="20" y="7330"/>
                      <a:pt x="5" y="7082"/>
                    </a:cubicBezTo>
                    <a:cubicBezTo>
                      <a:pt x="-13" y="6762"/>
                      <a:pt x="15" y="6420"/>
                      <a:pt x="122" y="6161"/>
                    </a:cubicBezTo>
                    <a:cubicBezTo>
                      <a:pt x="227" y="5908"/>
                      <a:pt x="379" y="5804"/>
                      <a:pt x="529" y="5784"/>
                    </a:cubicBezTo>
                    <a:cubicBezTo>
                      <a:pt x="677" y="5764"/>
                      <a:pt x="830" y="5824"/>
                      <a:pt x="971" y="597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noFill/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4" name="ísḷîḑé">
                <a:extLst>
                  <a:ext uri="{FF2B5EF4-FFF2-40B4-BE49-F238E27FC236}">
                    <a16:creationId xmlns:a16="http://schemas.microsoft.com/office/drawing/2014/main" xmlns="" id="{2DB1E95B-C69F-4044-B51C-40C77F1A83DE}"/>
                  </a:ext>
                </a:extLst>
              </p:cNvPr>
              <p:cNvSpPr/>
              <p:nvPr/>
            </p:nvSpPr>
            <p:spPr>
              <a:xfrm rot="10771382">
                <a:off x="4220247" y="4226210"/>
                <a:ext cx="2787661" cy="1289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8" h="21033" extrusionOk="0">
                    <a:moveTo>
                      <a:pt x="971" y="5974"/>
                    </a:moveTo>
                    <a:cubicBezTo>
                      <a:pt x="3506" y="8385"/>
                      <a:pt x="6310" y="9259"/>
                      <a:pt x="9067" y="8500"/>
                    </a:cubicBezTo>
                    <a:cubicBezTo>
                      <a:pt x="12027" y="7685"/>
                      <a:pt x="14803" y="5028"/>
                      <a:pt x="17042" y="868"/>
                    </a:cubicBezTo>
                    <a:cubicBezTo>
                      <a:pt x="17290" y="327"/>
                      <a:pt x="17629" y="15"/>
                      <a:pt x="17985" y="0"/>
                    </a:cubicBezTo>
                    <a:cubicBezTo>
                      <a:pt x="18343" y="-14"/>
                      <a:pt x="18690" y="274"/>
                      <a:pt x="18947" y="800"/>
                    </a:cubicBezTo>
                    <a:lnTo>
                      <a:pt x="21171" y="5725"/>
                    </a:lnTo>
                    <a:cubicBezTo>
                      <a:pt x="21381" y="6107"/>
                      <a:pt x="21519" y="6637"/>
                      <a:pt x="21557" y="7217"/>
                    </a:cubicBezTo>
                    <a:cubicBezTo>
                      <a:pt x="21587" y="7667"/>
                      <a:pt x="21556" y="8116"/>
                      <a:pt x="21480" y="8527"/>
                    </a:cubicBezTo>
                    <a:cubicBezTo>
                      <a:pt x="21396" y="8984"/>
                      <a:pt x="21257" y="9395"/>
                      <a:pt x="21070" y="9715"/>
                    </a:cubicBezTo>
                    <a:cubicBezTo>
                      <a:pt x="18821" y="13981"/>
                      <a:pt x="16159" y="17167"/>
                      <a:pt x="13268" y="19055"/>
                    </a:cubicBezTo>
                    <a:cubicBezTo>
                      <a:pt x="10067" y="21145"/>
                      <a:pt x="6675" y="21586"/>
                      <a:pt x="3376" y="20342"/>
                    </a:cubicBezTo>
                    <a:cubicBezTo>
                      <a:pt x="3113" y="20235"/>
                      <a:pt x="2869" y="19976"/>
                      <a:pt x="2672" y="19594"/>
                    </a:cubicBezTo>
                    <a:cubicBezTo>
                      <a:pt x="2447" y="19159"/>
                      <a:pt x="2292" y="18586"/>
                      <a:pt x="2231" y="17955"/>
                    </a:cubicBezTo>
                    <a:cubicBezTo>
                      <a:pt x="2003" y="16237"/>
                      <a:pt x="1721" y="14553"/>
                      <a:pt x="1388" y="12914"/>
                    </a:cubicBezTo>
                    <a:cubicBezTo>
                      <a:pt x="1028" y="11146"/>
                      <a:pt x="609" y="9434"/>
                      <a:pt x="134" y="7791"/>
                    </a:cubicBezTo>
                    <a:cubicBezTo>
                      <a:pt x="62" y="7574"/>
                      <a:pt x="20" y="7330"/>
                      <a:pt x="5" y="7082"/>
                    </a:cubicBezTo>
                    <a:cubicBezTo>
                      <a:pt x="-13" y="6762"/>
                      <a:pt x="15" y="6420"/>
                      <a:pt x="122" y="6161"/>
                    </a:cubicBezTo>
                    <a:cubicBezTo>
                      <a:pt x="227" y="5908"/>
                      <a:pt x="379" y="5804"/>
                      <a:pt x="529" y="5784"/>
                    </a:cubicBezTo>
                    <a:cubicBezTo>
                      <a:pt x="677" y="5764"/>
                      <a:pt x="830" y="5824"/>
                      <a:pt x="971" y="597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5" name="işḷïḍê">
                <a:extLst>
                  <a:ext uri="{FF2B5EF4-FFF2-40B4-BE49-F238E27FC236}">
                    <a16:creationId xmlns:a16="http://schemas.microsoft.com/office/drawing/2014/main" xmlns="" id="{8397BB58-3174-464A-96C4-C10A4099F6FF}"/>
                  </a:ext>
                </a:extLst>
              </p:cNvPr>
              <p:cNvSpPr/>
              <p:nvPr/>
            </p:nvSpPr>
            <p:spPr>
              <a:xfrm rot="5419948">
                <a:off x="5931557" y="3451065"/>
                <a:ext cx="2787661" cy="1289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8" h="21033" extrusionOk="0">
                    <a:moveTo>
                      <a:pt x="971" y="5974"/>
                    </a:moveTo>
                    <a:cubicBezTo>
                      <a:pt x="3506" y="8385"/>
                      <a:pt x="6310" y="9259"/>
                      <a:pt x="9067" y="8500"/>
                    </a:cubicBezTo>
                    <a:cubicBezTo>
                      <a:pt x="12027" y="7685"/>
                      <a:pt x="14803" y="5028"/>
                      <a:pt x="17042" y="868"/>
                    </a:cubicBezTo>
                    <a:cubicBezTo>
                      <a:pt x="17290" y="327"/>
                      <a:pt x="17629" y="15"/>
                      <a:pt x="17985" y="0"/>
                    </a:cubicBezTo>
                    <a:cubicBezTo>
                      <a:pt x="18343" y="-14"/>
                      <a:pt x="18690" y="274"/>
                      <a:pt x="18947" y="800"/>
                    </a:cubicBezTo>
                    <a:lnTo>
                      <a:pt x="21171" y="5725"/>
                    </a:lnTo>
                    <a:cubicBezTo>
                      <a:pt x="21381" y="6107"/>
                      <a:pt x="21519" y="6637"/>
                      <a:pt x="21557" y="7217"/>
                    </a:cubicBezTo>
                    <a:cubicBezTo>
                      <a:pt x="21587" y="7667"/>
                      <a:pt x="21556" y="8116"/>
                      <a:pt x="21480" y="8527"/>
                    </a:cubicBezTo>
                    <a:cubicBezTo>
                      <a:pt x="21396" y="8984"/>
                      <a:pt x="21257" y="9395"/>
                      <a:pt x="21070" y="9715"/>
                    </a:cubicBezTo>
                    <a:cubicBezTo>
                      <a:pt x="18821" y="13981"/>
                      <a:pt x="16159" y="17167"/>
                      <a:pt x="13268" y="19055"/>
                    </a:cubicBezTo>
                    <a:cubicBezTo>
                      <a:pt x="10067" y="21145"/>
                      <a:pt x="6675" y="21586"/>
                      <a:pt x="3376" y="20342"/>
                    </a:cubicBezTo>
                    <a:cubicBezTo>
                      <a:pt x="3113" y="20235"/>
                      <a:pt x="2869" y="19976"/>
                      <a:pt x="2672" y="19594"/>
                    </a:cubicBezTo>
                    <a:cubicBezTo>
                      <a:pt x="2447" y="19159"/>
                      <a:pt x="2292" y="18586"/>
                      <a:pt x="2231" y="17955"/>
                    </a:cubicBezTo>
                    <a:cubicBezTo>
                      <a:pt x="2003" y="16237"/>
                      <a:pt x="1721" y="14553"/>
                      <a:pt x="1388" y="12914"/>
                    </a:cubicBezTo>
                    <a:cubicBezTo>
                      <a:pt x="1028" y="11146"/>
                      <a:pt x="609" y="9434"/>
                      <a:pt x="134" y="7791"/>
                    </a:cubicBezTo>
                    <a:cubicBezTo>
                      <a:pt x="62" y="7574"/>
                      <a:pt x="20" y="7330"/>
                      <a:pt x="5" y="7082"/>
                    </a:cubicBezTo>
                    <a:cubicBezTo>
                      <a:pt x="-13" y="6762"/>
                      <a:pt x="15" y="6420"/>
                      <a:pt x="122" y="6161"/>
                    </a:cubicBezTo>
                    <a:cubicBezTo>
                      <a:pt x="227" y="5908"/>
                      <a:pt x="379" y="5804"/>
                      <a:pt x="529" y="5784"/>
                    </a:cubicBezTo>
                    <a:cubicBezTo>
                      <a:pt x="677" y="5764"/>
                      <a:pt x="830" y="5824"/>
                      <a:pt x="971" y="597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6" name="iŝļíde">
                <a:extLst>
                  <a:ext uri="{FF2B5EF4-FFF2-40B4-BE49-F238E27FC236}">
                    <a16:creationId xmlns:a16="http://schemas.microsoft.com/office/drawing/2014/main" xmlns="" id="{6F1171A7-9D1A-4617-B918-53D7577B891E}"/>
                  </a:ext>
                </a:extLst>
              </p:cNvPr>
              <p:cNvSpPr/>
              <p:nvPr/>
            </p:nvSpPr>
            <p:spPr>
              <a:xfrm>
                <a:off x="4384394" y="1907867"/>
                <a:ext cx="637012" cy="58695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lvl1pPr algn="r">
                  <a:defRPr sz="4400" b="1" cap="none">
                    <a:solidFill>
                      <a:srgbClr val="FFFFFF"/>
                    </a:solidFill>
                  </a:defRPr>
                </a:lvl1pPr>
              </a:lstStyle>
              <a:p>
                <a:r>
                  <a:rPr sz="3200" dirty="0"/>
                  <a:t>01</a:t>
                </a:r>
              </a:p>
            </p:txBody>
          </p:sp>
          <p:sp>
            <p:nvSpPr>
              <p:cNvPr id="27" name="iṡ1íḍe">
                <a:extLst>
                  <a:ext uri="{FF2B5EF4-FFF2-40B4-BE49-F238E27FC236}">
                    <a16:creationId xmlns:a16="http://schemas.microsoft.com/office/drawing/2014/main" xmlns="" id="{2DDEFC14-5D67-4F32-AA9D-E92F8B0E247F}"/>
                  </a:ext>
                </a:extLst>
              </p:cNvPr>
              <p:cNvSpPr/>
              <p:nvPr/>
            </p:nvSpPr>
            <p:spPr>
              <a:xfrm>
                <a:off x="7149320" y="1907867"/>
                <a:ext cx="637012" cy="58695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lvl1pPr algn="r">
                  <a:defRPr sz="4400" b="1" cap="none">
                    <a:solidFill>
                      <a:srgbClr val="FFFFFF"/>
                    </a:solidFill>
                  </a:defRPr>
                </a:lvl1pPr>
              </a:lstStyle>
              <a:p>
                <a:r>
                  <a:rPr sz="3200" dirty="0">
                    <a:solidFill>
                      <a:schemeClr val="tx1"/>
                    </a:solidFill>
                  </a:rPr>
                  <a:t>02</a:t>
                </a:r>
              </a:p>
            </p:txBody>
          </p:sp>
          <p:sp>
            <p:nvSpPr>
              <p:cNvPr id="28" name="ïṡlîḍé">
                <a:extLst>
                  <a:ext uri="{FF2B5EF4-FFF2-40B4-BE49-F238E27FC236}">
                    <a16:creationId xmlns:a16="http://schemas.microsoft.com/office/drawing/2014/main" xmlns="" id="{5692F4DC-9D61-4B0E-883B-A1AC678EA9E2}"/>
                  </a:ext>
                </a:extLst>
              </p:cNvPr>
              <p:cNvSpPr/>
              <p:nvPr/>
            </p:nvSpPr>
            <p:spPr>
              <a:xfrm>
                <a:off x="7201765" y="4702966"/>
                <a:ext cx="637012" cy="58695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lvl1pPr algn="r">
                  <a:defRPr sz="4400" b="1" cap="none">
                    <a:solidFill>
                      <a:srgbClr val="FFFFFF"/>
                    </a:solidFill>
                  </a:defRPr>
                </a:lvl1pPr>
              </a:lstStyle>
              <a:p>
                <a:r>
                  <a:rPr sz="3200" dirty="0">
                    <a:solidFill>
                      <a:schemeClr val="tx1"/>
                    </a:solidFill>
                  </a:rPr>
                  <a:t>03</a:t>
                </a:r>
              </a:p>
            </p:txBody>
          </p:sp>
          <p:sp>
            <p:nvSpPr>
              <p:cNvPr id="29" name="íṥḷïḋè">
                <a:extLst>
                  <a:ext uri="{FF2B5EF4-FFF2-40B4-BE49-F238E27FC236}">
                    <a16:creationId xmlns:a16="http://schemas.microsoft.com/office/drawing/2014/main" xmlns="" id="{DA9F0AB1-1FD7-43A7-847B-FD4A356276CA}"/>
                  </a:ext>
                </a:extLst>
              </p:cNvPr>
              <p:cNvSpPr/>
              <p:nvPr/>
            </p:nvSpPr>
            <p:spPr>
              <a:xfrm>
                <a:off x="4384394" y="4749654"/>
                <a:ext cx="637012" cy="58695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lvl1pPr algn="r">
                  <a:defRPr sz="4400" b="1" cap="none">
                    <a:solidFill>
                      <a:srgbClr val="FFFFFF"/>
                    </a:solidFill>
                  </a:defRPr>
                </a:lvl1pPr>
              </a:lstStyle>
              <a:p>
                <a:r>
                  <a:rPr sz="3200" dirty="0">
                    <a:solidFill>
                      <a:schemeClr val="tx1"/>
                    </a:solidFill>
                  </a:rPr>
                  <a:t>04</a:t>
                </a:r>
              </a:p>
            </p:txBody>
          </p:sp>
        </p:grpSp>
        <p:grpSp>
          <p:nvGrpSpPr>
            <p:cNvPr id="7" name="ïṥḻíḓê">
              <a:extLst>
                <a:ext uri="{FF2B5EF4-FFF2-40B4-BE49-F238E27FC236}">
                  <a16:creationId xmlns:a16="http://schemas.microsoft.com/office/drawing/2014/main" xmlns="" id="{E31DEDED-4198-4DB1-92BA-18B78ADB9176}"/>
                </a:ext>
              </a:extLst>
            </p:cNvPr>
            <p:cNvGrpSpPr/>
            <p:nvPr/>
          </p:nvGrpSpPr>
          <p:grpSpPr>
            <a:xfrm>
              <a:off x="8489335" y="3840709"/>
              <a:ext cx="3031153" cy="1111889"/>
              <a:chOff x="673100" y="1237334"/>
              <a:chExt cx="3228944" cy="1111889"/>
            </a:xfrm>
          </p:grpSpPr>
          <p:sp>
            <p:nvSpPr>
              <p:cNvPr id="20" name="ïšḷíďè">
                <a:extLst>
                  <a:ext uri="{FF2B5EF4-FFF2-40B4-BE49-F238E27FC236}">
                    <a16:creationId xmlns:a16="http://schemas.microsoft.com/office/drawing/2014/main" xmlns="" id="{53B1DBD7-5E33-41A1-81E3-2EAF020CDBF7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1" name="î$ľîdé">
                <a:extLst>
                  <a:ext uri="{FF2B5EF4-FFF2-40B4-BE49-F238E27FC236}">
                    <a16:creationId xmlns:a16="http://schemas.microsoft.com/office/drawing/2014/main" xmlns="" id="{EE508A48-FD65-443B-93A7-85A1F284D391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išľîḍé">
              <a:extLst>
                <a:ext uri="{FF2B5EF4-FFF2-40B4-BE49-F238E27FC236}">
                  <a16:creationId xmlns:a16="http://schemas.microsoft.com/office/drawing/2014/main" xmlns="" id="{085FEB46-CD25-4F01-BA83-7A7A3BEC6201}"/>
                </a:ext>
              </a:extLst>
            </p:cNvPr>
            <p:cNvGrpSpPr/>
            <p:nvPr/>
          </p:nvGrpSpPr>
          <p:grpSpPr>
            <a:xfrm>
              <a:off x="8489335" y="2324502"/>
              <a:ext cx="3031153" cy="1111889"/>
              <a:chOff x="673100" y="1237334"/>
              <a:chExt cx="3228944" cy="1111889"/>
            </a:xfrm>
          </p:grpSpPr>
          <p:sp>
            <p:nvSpPr>
              <p:cNvPr id="18" name="išḷîḋé">
                <a:extLst>
                  <a:ext uri="{FF2B5EF4-FFF2-40B4-BE49-F238E27FC236}">
                    <a16:creationId xmlns:a16="http://schemas.microsoft.com/office/drawing/2014/main" xmlns="" id="{F9CE9980-9491-4CED-B502-FAC97023A0EA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9" name="îšḷîḓe">
                <a:extLst>
                  <a:ext uri="{FF2B5EF4-FFF2-40B4-BE49-F238E27FC236}">
                    <a16:creationId xmlns:a16="http://schemas.microsoft.com/office/drawing/2014/main" xmlns="" id="{E3439777-0D6B-4E9A-AB08-7E165337E00F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iṧ1îďè">
              <a:extLst>
                <a:ext uri="{FF2B5EF4-FFF2-40B4-BE49-F238E27FC236}">
                  <a16:creationId xmlns:a16="http://schemas.microsoft.com/office/drawing/2014/main" xmlns="" id="{B657BD48-56ED-4FD7-9179-C773374DAAFE}"/>
                </a:ext>
              </a:extLst>
            </p:cNvPr>
            <p:cNvGrpSpPr/>
            <p:nvPr/>
          </p:nvGrpSpPr>
          <p:grpSpPr>
            <a:xfrm>
              <a:off x="673100" y="3840709"/>
              <a:ext cx="3031153" cy="1111889"/>
              <a:chOff x="673100" y="1237334"/>
              <a:chExt cx="3228944" cy="1111889"/>
            </a:xfrm>
          </p:grpSpPr>
          <p:sp>
            <p:nvSpPr>
              <p:cNvPr id="16" name="iṩľiḋê">
                <a:extLst>
                  <a:ext uri="{FF2B5EF4-FFF2-40B4-BE49-F238E27FC236}">
                    <a16:creationId xmlns:a16="http://schemas.microsoft.com/office/drawing/2014/main" xmlns="" id="{31418F22-791D-42E4-B878-A8AC34F1BB91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7" name="i$ľiḍe">
                <a:extLst>
                  <a:ext uri="{FF2B5EF4-FFF2-40B4-BE49-F238E27FC236}">
                    <a16:creationId xmlns:a16="http://schemas.microsoft.com/office/drawing/2014/main" xmlns="" id="{C2778CB3-5B3A-4BF6-8899-D39160B971AE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ïṥḻïḋé">
              <a:extLst>
                <a:ext uri="{FF2B5EF4-FFF2-40B4-BE49-F238E27FC236}">
                  <a16:creationId xmlns:a16="http://schemas.microsoft.com/office/drawing/2014/main" xmlns="" id="{0051CACD-2D7B-445F-8CD4-3AA519F500BC}"/>
                </a:ext>
              </a:extLst>
            </p:cNvPr>
            <p:cNvGrpSpPr/>
            <p:nvPr/>
          </p:nvGrpSpPr>
          <p:grpSpPr>
            <a:xfrm>
              <a:off x="673100" y="2324502"/>
              <a:ext cx="3031153" cy="1111889"/>
              <a:chOff x="673100" y="1237334"/>
              <a:chExt cx="3228944" cy="1111889"/>
            </a:xfrm>
          </p:grpSpPr>
          <p:sp>
            <p:nvSpPr>
              <p:cNvPr id="14" name="íŝľîḓe">
                <a:extLst>
                  <a:ext uri="{FF2B5EF4-FFF2-40B4-BE49-F238E27FC236}">
                    <a16:creationId xmlns:a16="http://schemas.microsoft.com/office/drawing/2014/main" xmlns="" id="{C9ABED75-FFF5-49C9-AD86-75A677FB408C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5" name="ï$lîḑé">
                <a:extLst>
                  <a:ext uri="{FF2B5EF4-FFF2-40B4-BE49-F238E27FC236}">
                    <a16:creationId xmlns:a16="http://schemas.microsoft.com/office/drawing/2014/main" xmlns="" id="{CD4B6DC7-B3B4-4657-892A-0B9288D772FA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30728802-6304-4954-9505-C7A876DDEEC2}"/>
                </a:ext>
              </a:extLst>
            </p:cNvPr>
            <p:cNvCxnSpPr/>
            <p:nvPr/>
          </p:nvCxnSpPr>
          <p:spPr>
            <a:xfrm>
              <a:off x="669925" y="3580411"/>
              <a:ext cx="282230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2D0A5CFA-1B5C-458F-8A45-2EF88B66FF99}"/>
                </a:ext>
              </a:extLst>
            </p:cNvPr>
            <p:cNvCxnSpPr/>
            <p:nvPr/>
          </p:nvCxnSpPr>
          <p:spPr>
            <a:xfrm>
              <a:off x="8696595" y="3580411"/>
              <a:ext cx="282230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ïṧliḋè">
              <a:extLst>
                <a:ext uri="{FF2B5EF4-FFF2-40B4-BE49-F238E27FC236}">
                  <a16:creationId xmlns:a16="http://schemas.microsoft.com/office/drawing/2014/main" xmlns="" id="{7E053E34-AB74-4C8C-8088-1FD8C07B7612}"/>
                </a:ext>
              </a:extLst>
            </p:cNvPr>
            <p:cNvSpPr/>
            <p:nvPr/>
          </p:nvSpPr>
          <p:spPr bwMode="auto">
            <a:xfrm>
              <a:off x="5660806" y="3290053"/>
              <a:ext cx="857690" cy="684296"/>
            </a:xfrm>
            <a:custGeom>
              <a:avLst/>
              <a:gdLst>
                <a:gd name="connsiteX0" fmla="*/ 304307 w 608683"/>
                <a:gd name="connsiteY0" fmla="*/ 303502 h 485632"/>
                <a:gd name="connsiteX1" fmla="*/ 395478 w 608683"/>
                <a:gd name="connsiteY1" fmla="*/ 394567 h 485632"/>
                <a:gd name="connsiteX2" fmla="*/ 304307 w 608683"/>
                <a:gd name="connsiteY2" fmla="*/ 485632 h 485632"/>
                <a:gd name="connsiteX3" fmla="*/ 213136 w 608683"/>
                <a:gd name="connsiteY3" fmla="*/ 394567 h 485632"/>
                <a:gd name="connsiteX4" fmla="*/ 304307 w 608683"/>
                <a:gd name="connsiteY4" fmla="*/ 303502 h 485632"/>
                <a:gd name="connsiteX5" fmla="*/ 304342 w 608683"/>
                <a:gd name="connsiteY5" fmla="*/ 151786 h 485632"/>
                <a:gd name="connsiteX6" fmla="*/ 502318 w 608683"/>
                <a:gd name="connsiteY6" fmla="*/ 253545 h 485632"/>
                <a:gd name="connsiteX7" fmla="*/ 492919 w 608683"/>
                <a:gd name="connsiteY7" fmla="*/ 310012 h 485632"/>
                <a:gd name="connsiteX8" fmla="*/ 469346 w 608683"/>
                <a:gd name="connsiteY8" fmla="*/ 317610 h 485632"/>
                <a:gd name="connsiteX9" fmla="*/ 436375 w 608683"/>
                <a:gd name="connsiteY9" fmla="*/ 300625 h 485632"/>
                <a:gd name="connsiteX10" fmla="*/ 304342 w 608683"/>
                <a:gd name="connsiteY10" fmla="*/ 232687 h 485632"/>
                <a:gd name="connsiteX11" fmla="*/ 172309 w 608683"/>
                <a:gd name="connsiteY11" fmla="*/ 300625 h 485632"/>
                <a:gd name="connsiteX12" fmla="*/ 115766 w 608683"/>
                <a:gd name="connsiteY12" fmla="*/ 310012 h 485632"/>
                <a:gd name="connsiteX13" fmla="*/ 106367 w 608683"/>
                <a:gd name="connsiteY13" fmla="*/ 253545 h 485632"/>
                <a:gd name="connsiteX14" fmla="*/ 304342 w 608683"/>
                <a:gd name="connsiteY14" fmla="*/ 151786 h 485632"/>
                <a:gd name="connsiteX15" fmla="*/ 304342 w 608683"/>
                <a:gd name="connsiteY15" fmla="*/ 0 h 485632"/>
                <a:gd name="connsiteX16" fmla="*/ 598323 w 608683"/>
                <a:gd name="connsiteY16" fmla="*/ 130926 h 485632"/>
                <a:gd name="connsiteX17" fmla="*/ 595265 w 608683"/>
                <a:gd name="connsiteY17" fmla="*/ 188048 h 485632"/>
                <a:gd name="connsiteX18" fmla="*/ 538050 w 608683"/>
                <a:gd name="connsiteY18" fmla="*/ 184994 h 485632"/>
                <a:gd name="connsiteX19" fmla="*/ 304342 w 608683"/>
                <a:gd name="connsiteY19" fmla="*/ 80954 h 485632"/>
                <a:gd name="connsiteX20" fmla="*/ 70634 w 608683"/>
                <a:gd name="connsiteY20" fmla="*/ 184994 h 485632"/>
                <a:gd name="connsiteX21" fmla="*/ 40498 w 608683"/>
                <a:gd name="connsiteY21" fmla="*/ 198474 h 485632"/>
                <a:gd name="connsiteX22" fmla="*/ 13420 w 608683"/>
                <a:gd name="connsiteY22" fmla="*/ 188048 h 485632"/>
                <a:gd name="connsiteX23" fmla="*/ 10361 w 608683"/>
                <a:gd name="connsiteY23" fmla="*/ 130926 h 485632"/>
                <a:gd name="connsiteX24" fmla="*/ 304342 w 608683"/>
                <a:gd name="connsiteY24" fmla="*/ 0 h 48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08683" h="485632">
                  <a:moveTo>
                    <a:pt x="304307" y="303502"/>
                  </a:moveTo>
                  <a:cubicBezTo>
                    <a:pt x="354659" y="303502"/>
                    <a:pt x="395478" y="344273"/>
                    <a:pt x="395478" y="394567"/>
                  </a:cubicBezTo>
                  <a:cubicBezTo>
                    <a:pt x="395478" y="444861"/>
                    <a:pt x="354659" y="485632"/>
                    <a:pt x="304307" y="485632"/>
                  </a:cubicBezTo>
                  <a:cubicBezTo>
                    <a:pt x="253955" y="485632"/>
                    <a:pt x="213136" y="444861"/>
                    <a:pt x="213136" y="394567"/>
                  </a:cubicBezTo>
                  <a:cubicBezTo>
                    <a:pt x="213136" y="344273"/>
                    <a:pt x="253955" y="303502"/>
                    <a:pt x="304307" y="303502"/>
                  </a:cubicBezTo>
                  <a:close/>
                  <a:moveTo>
                    <a:pt x="304342" y="151786"/>
                  </a:moveTo>
                  <a:cubicBezTo>
                    <a:pt x="382667" y="151786"/>
                    <a:pt x="456740" y="189853"/>
                    <a:pt x="502318" y="253545"/>
                  </a:cubicBezTo>
                  <a:cubicBezTo>
                    <a:pt x="515297" y="271796"/>
                    <a:pt x="511120" y="297050"/>
                    <a:pt x="492919" y="310012"/>
                  </a:cubicBezTo>
                  <a:cubicBezTo>
                    <a:pt x="485757" y="315152"/>
                    <a:pt x="477552" y="317610"/>
                    <a:pt x="469346" y="317610"/>
                  </a:cubicBezTo>
                  <a:cubicBezTo>
                    <a:pt x="456740" y="317610"/>
                    <a:pt x="444283" y="311650"/>
                    <a:pt x="436375" y="300625"/>
                  </a:cubicBezTo>
                  <a:cubicBezTo>
                    <a:pt x="405941" y="258089"/>
                    <a:pt x="356559" y="232687"/>
                    <a:pt x="304342" y="232687"/>
                  </a:cubicBezTo>
                  <a:cubicBezTo>
                    <a:pt x="252125" y="232687"/>
                    <a:pt x="202744" y="258089"/>
                    <a:pt x="172309" y="300625"/>
                  </a:cubicBezTo>
                  <a:cubicBezTo>
                    <a:pt x="159329" y="318802"/>
                    <a:pt x="133967" y="323048"/>
                    <a:pt x="115766" y="310012"/>
                  </a:cubicBezTo>
                  <a:cubicBezTo>
                    <a:pt x="97564" y="297050"/>
                    <a:pt x="93387" y="271796"/>
                    <a:pt x="106367" y="253545"/>
                  </a:cubicBezTo>
                  <a:cubicBezTo>
                    <a:pt x="151944" y="189853"/>
                    <a:pt x="226017" y="151786"/>
                    <a:pt x="304342" y="151786"/>
                  </a:cubicBezTo>
                  <a:close/>
                  <a:moveTo>
                    <a:pt x="304342" y="0"/>
                  </a:moveTo>
                  <a:cubicBezTo>
                    <a:pt x="416310" y="0"/>
                    <a:pt x="523429" y="47738"/>
                    <a:pt x="598323" y="130926"/>
                  </a:cubicBezTo>
                  <a:cubicBezTo>
                    <a:pt x="613242" y="147534"/>
                    <a:pt x="611899" y="173153"/>
                    <a:pt x="595265" y="188048"/>
                  </a:cubicBezTo>
                  <a:cubicBezTo>
                    <a:pt x="578630" y="203017"/>
                    <a:pt x="552969" y="201602"/>
                    <a:pt x="538050" y="184994"/>
                  </a:cubicBezTo>
                  <a:cubicBezTo>
                    <a:pt x="478523" y="118861"/>
                    <a:pt x="393335" y="80954"/>
                    <a:pt x="304342" y="80954"/>
                  </a:cubicBezTo>
                  <a:cubicBezTo>
                    <a:pt x="215350" y="80954"/>
                    <a:pt x="130236" y="118861"/>
                    <a:pt x="70634" y="184994"/>
                  </a:cubicBezTo>
                  <a:cubicBezTo>
                    <a:pt x="62653" y="193931"/>
                    <a:pt x="51612" y="198400"/>
                    <a:pt x="40498" y="198474"/>
                  </a:cubicBezTo>
                  <a:cubicBezTo>
                    <a:pt x="30875" y="198474"/>
                    <a:pt x="21178" y="195048"/>
                    <a:pt x="13420" y="188048"/>
                  </a:cubicBezTo>
                  <a:cubicBezTo>
                    <a:pt x="-3215" y="173153"/>
                    <a:pt x="-4558" y="147534"/>
                    <a:pt x="10361" y="130926"/>
                  </a:cubicBezTo>
                  <a:cubicBezTo>
                    <a:pt x="85255" y="47738"/>
                    <a:pt x="192374" y="0"/>
                    <a:pt x="304342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1543484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6a2312ed-7f8a-455e-8572-f725c32b3aed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32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78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969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12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365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6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9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21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77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2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83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01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0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81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9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891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0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083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7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590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51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73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5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891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6486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4685F8"/>
      </a:accent1>
      <a:accent2>
        <a:srgbClr val="3F618F"/>
      </a:accent2>
      <a:accent3>
        <a:srgbClr val="FFB600"/>
      </a:accent3>
      <a:accent4>
        <a:srgbClr val="EF8202"/>
      </a:accent4>
      <a:accent5>
        <a:srgbClr val="2A5FA9"/>
      </a:accent5>
      <a:accent6>
        <a:srgbClr val="6C6C6D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685F8"/>
    </a:accent1>
    <a:accent2>
      <a:srgbClr val="3F618F"/>
    </a:accent2>
    <a:accent3>
      <a:srgbClr val="FFB600"/>
    </a:accent3>
    <a:accent4>
      <a:srgbClr val="EF8202"/>
    </a:accent4>
    <a:accent5>
      <a:srgbClr val="2A5FA9"/>
    </a:accent5>
    <a:accent6>
      <a:srgbClr val="6C6C6D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685F8"/>
    </a:accent1>
    <a:accent2>
      <a:srgbClr val="3F618F"/>
    </a:accent2>
    <a:accent3>
      <a:srgbClr val="FFB600"/>
    </a:accent3>
    <a:accent4>
      <a:srgbClr val="EF8202"/>
    </a:accent4>
    <a:accent5>
      <a:srgbClr val="2A5FA9"/>
    </a:accent5>
    <a:accent6>
      <a:srgbClr val="6C6C6D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685F8"/>
    </a:accent1>
    <a:accent2>
      <a:srgbClr val="3F618F"/>
    </a:accent2>
    <a:accent3>
      <a:srgbClr val="FFB600"/>
    </a:accent3>
    <a:accent4>
      <a:srgbClr val="EF8202"/>
    </a:accent4>
    <a:accent5>
      <a:srgbClr val="2A5FA9"/>
    </a:accent5>
    <a:accent6>
      <a:srgbClr val="6C6C6D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685F8"/>
    </a:accent1>
    <a:accent2>
      <a:srgbClr val="3F618F"/>
    </a:accent2>
    <a:accent3>
      <a:srgbClr val="FFB600"/>
    </a:accent3>
    <a:accent4>
      <a:srgbClr val="EF8202"/>
    </a:accent4>
    <a:accent5>
      <a:srgbClr val="2A5FA9"/>
    </a:accent5>
    <a:accent6>
      <a:srgbClr val="6C6C6D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685F8"/>
    </a:accent1>
    <a:accent2>
      <a:srgbClr val="3F618F"/>
    </a:accent2>
    <a:accent3>
      <a:srgbClr val="FFB600"/>
    </a:accent3>
    <a:accent4>
      <a:srgbClr val="EF8202"/>
    </a:accent4>
    <a:accent5>
      <a:srgbClr val="2A5FA9"/>
    </a:accent5>
    <a:accent6>
      <a:srgbClr val="6C6C6D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685F8"/>
    </a:accent1>
    <a:accent2>
      <a:srgbClr val="3F618F"/>
    </a:accent2>
    <a:accent3>
      <a:srgbClr val="FFB600"/>
    </a:accent3>
    <a:accent4>
      <a:srgbClr val="EF8202"/>
    </a:accent4>
    <a:accent5>
      <a:srgbClr val="2A5FA9"/>
    </a:accent5>
    <a:accent6>
      <a:srgbClr val="6C6C6D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685F8"/>
    </a:accent1>
    <a:accent2>
      <a:srgbClr val="3F618F"/>
    </a:accent2>
    <a:accent3>
      <a:srgbClr val="FFB600"/>
    </a:accent3>
    <a:accent4>
      <a:srgbClr val="EF8202"/>
    </a:accent4>
    <a:accent5>
      <a:srgbClr val="2A5FA9"/>
    </a:accent5>
    <a:accent6>
      <a:srgbClr val="6C6C6D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31</TotalTime>
  <Words>3609</Words>
  <Application>Microsoft Office PowerPoint</Application>
  <PresentationFormat>宽屏</PresentationFormat>
  <Paragraphs>613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简约手绘扁平插画模板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51PT模板网</cp:keywords>
  <dc:description>www.51pptmoban.com</dc:description>
  <cp:lastModifiedBy>阳光 男孩</cp:lastModifiedBy>
  <cp:revision>8</cp:revision>
  <cp:lastPrinted>2018-05-21T16:00:00Z</cp:lastPrinted>
  <dcterms:created xsi:type="dcterms:W3CDTF">2018-05-21T16:00:00Z</dcterms:created>
  <dcterms:modified xsi:type="dcterms:W3CDTF">2019-09-26T12:53:21Z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