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3"/>
  </p:notesMasterIdLst>
  <p:handoutMasterIdLst>
    <p:handoutMasterId r:id="rId24"/>
  </p:handoutMasterIdLst>
  <p:sldIdLst>
    <p:sldId id="395" r:id="rId2"/>
    <p:sldId id="377" r:id="rId3"/>
    <p:sldId id="378" r:id="rId4"/>
    <p:sldId id="379" r:id="rId5"/>
    <p:sldId id="380" r:id="rId6"/>
    <p:sldId id="381" r:id="rId7"/>
    <p:sldId id="382" r:id="rId8"/>
    <p:sldId id="383" r:id="rId9"/>
    <p:sldId id="384" r:id="rId10"/>
    <p:sldId id="385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49" r:id="rId21"/>
    <p:sldId id="396" r:id="rId22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008D"/>
    <a:srgbClr val="F0F0F0"/>
    <a:srgbClr val="FCFCFC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63" autoAdjust="0"/>
    <p:restoredTop sz="94660"/>
  </p:normalViewPr>
  <p:slideViewPr>
    <p:cSldViewPr snapToGrid="0">
      <p:cViewPr>
        <p:scale>
          <a:sx n="75" d="100"/>
          <a:sy n="75" d="100"/>
        </p:scale>
        <p:origin x="1086" y="10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89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EBBE5-BFED-47B7-A691-6504C83E179D}" type="datetimeFigureOut">
              <a:rPr lang="zh-CN" altLang="en-US" smtClean="0"/>
              <a:t>2019/9/26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B9190-B8A4-4414-8A9E-440B303283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665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0253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374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83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59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57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66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74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716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1558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1006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78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944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6989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730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822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51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3169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276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203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74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746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453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782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>
          <a:xfrm rot="16200000" flipV="1">
            <a:off x="625194" y="39853"/>
            <a:ext cx="654166" cy="1133028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 userDrawn="1"/>
        </p:nvSpPr>
        <p:spPr>
          <a:xfrm rot="16200000" flipV="1">
            <a:off x="968094" y="316135"/>
            <a:ext cx="654166" cy="1133028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057141" y="542865"/>
            <a:ext cx="346761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200" b="1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企业文化宣传画册</a:t>
            </a:r>
            <a:endParaRPr lang="en-US" altLang="zh-CN" sz="3200" b="1" dirty="0">
              <a:solidFill>
                <a:schemeClr val="tx2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5708650" y="890135"/>
            <a:ext cx="64643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ṡliḍé">
            <a:extLst>
              <a:ext uri="{FF2B5EF4-FFF2-40B4-BE49-F238E27FC236}">
                <a16:creationId xmlns="" xmlns:a16="http://schemas.microsoft.com/office/drawing/2014/main" id="{12FF8D34-C30C-4E61-A7EF-27EFB2263FE5}"/>
              </a:ext>
            </a:extLst>
          </p:cNvPr>
          <p:cNvSpPr/>
          <p:nvPr userDrawn="1"/>
        </p:nvSpPr>
        <p:spPr>
          <a:xfrm>
            <a:off x="0" y="2613356"/>
            <a:ext cx="12191999" cy="4252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6" h="21600" extrusionOk="0">
                <a:moveTo>
                  <a:pt x="21275" y="20167"/>
                </a:moveTo>
                <a:lnTo>
                  <a:pt x="21371" y="20172"/>
                </a:lnTo>
                <a:lnTo>
                  <a:pt x="21371" y="19863"/>
                </a:lnTo>
                <a:lnTo>
                  <a:pt x="21275" y="19872"/>
                </a:lnTo>
                <a:lnTo>
                  <a:pt x="21276" y="19626"/>
                </a:lnTo>
                <a:lnTo>
                  <a:pt x="21186" y="19621"/>
                </a:lnTo>
                <a:lnTo>
                  <a:pt x="21186" y="18998"/>
                </a:lnTo>
                <a:lnTo>
                  <a:pt x="21129" y="18987"/>
                </a:lnTo>
                <a:lnTo>
                  <a:pt x="21124" y="18815"/>
                </a:lnTo>
                <a:lnTo>
                  <a:pt x="20973" y="18723"/>
                </a:lnTo>
                <a:lnTo>
                  <a:pt x="20979" y="18552"/>
                </a:lnTo>
                <a:lnTo>
                  <a:pt x="21063" y="18556"/>
                </a:lnTo>
                <a:lnTo>
                  <a:pt x="21065" y="18442"/>
                </a:lnTo>
                <a:lnTo>
                  <a:pt x="21122" y="18390"/>
                </a:lnTo>
                <a:lnTo>
                  <a:pt x="21135" y="18246"/>
                </a:lnTo>
                <a:lnTo>
                  <a:pt x="21188" y="18207"/>
                </a:lnTo>
                <a:lnTo>
                  <a:pt x="21146" y="17151"/>
                </a:lnTo>
                <a:cubicBezTo>
                  <a:pt x="21146" y="17151"/>
                  <a:pt x="21339" y="16560"/>
                  <a:pt x="21333" y="16560"/>
                </a:cubicBezTo>
                <a:cubicBezTo>
                  <a:pt x="21326" y="16560"/>
                  <a:pt x="21216" y="16193"/>
                  <a:pt x="21216" y="16193"/>
                </a:cubicBezTo>
                <a:lnTo>
                  <a:pt x="21109" y="16422"/>
                </a:lnTo>
                <a:lnTo>
                  <a:pt x="20991" y="15822"/>
                </a:lnTo>
                <a:lnTo>
                  <a:pt x="20885" y="15822"/>
                </a:lnTo>
                <a:lnTo>
                  <a:pt x="20809" y="15556"/>
                </a:lnTo>
                <a:lnTo>
                  <a:pt x="20871" y="15378"/>
                </a:lnTo>
                <a:lnTo>
                  <a:pt x="20877" y="15108"/>
                </a:lnTo>
                <a:lnTo>
                  <a:pt x="20989" y="15068"/>
                </a:lnTo>
                <a:lnTo>
                  <a:pt x="20886" y="14988"/>
                </a:lnTo>
                <a:lnTo>
                  <a:pt x="20989" y="14827"/>
                </a:lnTo>
                <a:lnTo>
                  <a:pt x="20856" y="14816"/>
                </a:lnTo>
                <a:lnTo>
                  <a:pt x="20932" y="14580"/>
                </a:lnTo>
                <a:lnTo>
                  <a:pt x="20807" y="14747"/>
                </a:lnTo>
                <a:lnTo>
                  <a:pt x="20796" y="14448"/>
                </a:lnTo>
                <a:lnTo>
                  <a:pt x="20744" y="14730"/>
                </a:lnTo>
                <a:lnTo>
                  <a:pt x="20709" y="14724"/>
                </a:lnTo>
                <a:lnTo>
                  <a:pt x="20634" y="14563"/>
                </a:lnTo>
                <a:lnTo>
                  <a:pt x="20671" y="14844"/>
                </a:lnTo>
                <a:lnTo>
                  <a:pt x="20592" y="14816"/>
                </a:lnTo>
                <a:lnTo>
                  <a:pt x="20592" y="14607"/>
                </a:lnTo>
                <a:lnTo>
                  <a:pt x="20573" y="14580"/>
                </a:lnTo>
                <a:lnTo>
                  <a:pt x="20566" y="13817"/>
                </a:lnTo>
                <a:lnTo>
                  <a:pt x="20517" y="13637"/>
                </a:lnTo>
                <a:lnTo>
                  <a:pt x="20518" y="13599"/>
                </a:lnTo>
                <a:lnTo>
                  <a:pt x="20608" y="13594"/>
                </a:lnTo>
                <a:lnTo>
                  <a:pt x="20608" y="13381"/>
                </a:lnTo>
                <a:lnTo>
                  <a:pt x="20586" y="13307"/>
                </a:lnTo>
                <a:lnTo>
                  <a:pt x="20520" y="13295"/>
                </a:lnTo>
                <a:lnTo>
                  <a:pt x="20513" y="13233"/>
                </a:lnTo>
                <a:lnTo>
                  <a:pt x="20586" y="13209"/>
                </a:lnTo>
                <a:lnTo>
                  <a:pt x="20586" y="13037"/>
                </a:lnTo>
                <a:lnTo>
                  <a:pt x="20562" y="12937"/>
                </a:lnTo>
                <a:lnTo>
                  <a:pt x="20559" y="12853"/>
                </a:lnTo>
                <a:lnTo>
                  <a:pt x="20533" y="12773"/>
                </a:lnTo>
                <a:lnTo>
                  <a:pt x="20571" y="12567"/>
                </a:lnTo>
                <a:lnTo>
                  <a:pt x="20571" y="12417"/>
                </a:lnTo>
                <a:lnTo>
                  <a:pt x="20419" y="12937"/>
                </a:lnTo>
                <a:lnTo>
                  <a:pt x="20419" y="13152"/>
                </a:lnTo>
                <a:lnTo>
                  <a:pt x="20445" y="13233"/>
                </a:lnTo>
                <a:lnTo>
                  <a:pt x="20452" y="13284"/>
                </a:lnTo>
                <a:lnTo>
                  <a:pt x="20426" y="13284"/>
                </a:lnTo>
                <a:lnTo>
                  <a:pt x="20399" y="13376"/>
                </a:lnTo>
                <a:lnTo>
                  <a:pt x="20399" y="13605"/>
                </a:lnTo>
                <a:lnTo>
                  <a:pt x="20439" y="13662"/>
                </a:lnTo>
                <a:lnTo>
                  <a:pt x="20439" y="13928"/>
                </a:lnTo>
                <a:lnTo>
                  <a:pt x="20489" y="13928"/>
                </a:lnTo>
                <a:lnTo>
                  <a:pt x="20489" y="14195"/>
                </a:lnTo>
                <a:lnTo>
                  <a:pt x="20408" y="15163"/>
                </a:lnTo>
                <a:lnTo>
                  <a:pt x="20408" y="15548"/>
                </a:lnTo>
                <a:lnTo>
                  <a:pt x="20455" y="15649"/>
                </a:lnTo>
                <a:lnTo>
                  <a:pt x="20455" y="16075"/>
                </a:lnTo>
                <a:lnTo>
                  <a:pt x="20494" y="16295"/>
                </a:lnTo>
                <a:lnTo>
                  <a:pt x="20455" y="16865"/>
                </a:lnTo>
                <a:lnTo>
                  <a:pt x="20455" y="17088"/>
                </a:lnTo>
                <a:lnTo>
                  <a:pt x="20499" y="17088"/>
                </a:lnTo>
                <a:lnTo>
                  <a:pt x="20507" y="17194"/>
                </a:lnTo>
                <a:lnTo>
                  <a:pt x="20501" y="17655"/>
                </a:lnTo>
                <a:lnTo>
                  <a:pt x="20536" y="17655"/>
                </a:lnTo>
                <a:lnTo>
                  <a:pt x="20537" y="18162"/>
                </a:lnTo>
                <a:lnTo>
                  <a:pt x="20501" y="18526"/>
                </a:lnTo>
                <a:lnTo>
                  <a:pt x="20501" y="19589"/>
                </a:lnTo>
                <a:lnTo>
                  <a:pt x="20426" y="19585"/>
                </a:lnTo>
                <a:lnTo>
                  <a:pt x="20426" y="19866"/>
                </a:lnTo>
                <a:lnTo>
                  <a:pt x="20319" y="19863"/>
                </a:lnTo>
                <a:lnTo>
                  <a:pt x="20343" y="20203"/>
                </a:lnTo>
                <a:lnTo>
                  <a:pt x="20433" y="20202"/>
                </a:lnTo>
                <a:lnTo>
                  <a:pt x="20331" y="20698"/>
                </a:lnTo>
                <a:cubicBezTo>
                  <a:pt x="20331" y="20698"/>
                  <a:pt x="20284" y="19801"/>
                  <a:pt x="19894" y="19245"/>
                </a:cubicBezTo>
                <a:cubicBezTo>
                  <a:pt x="19858" y="19194"/>
                  <a:pt x="19822" y="19151"/>
                  <a:pt x="19787" y="19113"/>
                </a:cubicBezTo>
                <a:cubicBezTo>
                  <a:pt x="19610" y="18541"/>
                  <a:pt x="19273" y="18647"/>
                  <a:pt x="19273" y="18647"/>
                </a:cubicBezTo>
                <a:lnTo>
                  <a:pt x="19273" y="18189"/>
                </a:lnTo>
                <a:lnTo>
                  <a:pt x="19203" y="18246"/>
                </a:lnTo>
                <a:cubicBezTo>
                  <a:pt x="19182" y="18051"/>
                  <a:pt x="19144" y="17947"/>
                  <a:pt x="19110" y="17892"/>
                </a:cubicBezTo>
                <a:lnTo>
                  <a:pt x="19110" y="14688"/>
                </a:lnTo>
                <a:lnTo>
                  <a:pt x="18671" y="14688"/>
                </a:lnTo>
                <a:lnTo>
                  <a:pt x="18671" y="17049"/>
                </a:lnTo>
                <a:lnTo>
                  <a:pt x="18641" y="17049"/>
                </a:lnTo>
                <a:lnTo>
                  <a:pt x="18641" y="18040"/>
                </a:lnTo>
                <a:lnTo>
                  <a:pt x="18624" y="18085"/>
                </a:lnTo>
                <a:lnTo>
                  <a:pt x="18505" y="18085"/>
                </a:lnTo>
                <a:lnTo>
                  <a:pt x="18505" y="8954"/>
                </a:lnTo>
                <a:lnTo>
                  <a:pt x="17949" y="8936"/>
                </a:lnTo>
                <a:lnTo>
                  <a:pt x="17949" y="16290"/>
                </a:lnTo>
                <a:cubicBezTo>
                  <a:pt x="17894" y="16309"/>
                  <a:pt x="17845" y="16358"/>
                  <a:pt x="17804" y="16412"/>
                </a:cubicBezTo>
                <a:lnTo>
                  <a:pt x="17804" y="9727"/>
                </a:lnTo>
                <a:lnTo>
                  <a:pt x="17395" y="8657"/>
                </a:lnTo>
                <a:lnTo>
                  <a:pt x="16904" y="9710"/>
                </a:lnTo>
                <a:lnTo>
                  <a:pt x="16910" y="15454"/>
                </a:lnTo>
                <a:cubicBezTo>
                  <a:pt x="16837" y="15430"/>
                  <a:pt x="16772" y="15458"/>
                  <a:pt x="16717" y="15511"/>
                </a:cubicBezTo>
                <a:lnTo>
                  <a:pt x="16717" y="4678"/>
                </a:lnTo>
                <a:lnTo>
                  <a:pt x="16442" y="4669"/>
                </a:lnTo>
                <a:lnTo>
                  <a:pt x="16437" y="4521"/>
                </a:lnTo>
                <a:lnTo>
                  <a:pt x="16651" y="4525"/>
                </a:lnTo>
                <a:lnTo>
                  <a:pt x="16717" y="4446"/>
                </a:lnTo>
                <a:lnTo>
                  <a:pt x="16717" y="4322"/>
                </a:lnTo>
                <a:lnTo>
                  <a:pt x="16664" y="4211"/>
                </a:lnTo>
                <a:lnTo>
                  <a:pt x="16432" y="4199"/>
                </a:lnTo>
                <a:lnTo>
                  <a:pt x="16394" y="0"/>
                </a:lnTo>
                <a:lnTo>
                  <a:pt x="16354" y="4200"/>
                </a:lnTo>
                <a:lnTo>
                  <a:pt x="16110" y="4200"/>
                </a:lnTo>
                <a:lnTo>
                  <a:pt x="16058" y="4298"/>
                </a:lnTo>
                <a:lnTo>
                  <a:pt x="16063" y="4446"/>
                </a:lnTo>
                <a:lnTo>
                  <a:pt x="16120" y="4521"/>
                </a:lnTo>
                <a:lnTo>
                  <a:pt x="16354" y="4521"/>
                </a:lnTo>
                <a:lnTo>
                  <a:pt x="16354" y="4640"/>
                </a:lnTo>
                <a:lnTo>
                  <a:pt x="16039" y="4640"/>
                </a:lnTo>
                <a:lnTo>
                  <a:pt x="16039" y="15053"/>
                </a:lnTo>
                <a:lnTo>
                  <a:pt x="15922" y="14792"/>
                </a:lnTo>
                <a:lnTo>
                  <a:pt x="15733" y="15349"/>
                </a:lnTo>
                <a:lnTo>
                  <a:pt x="15733" y="16029"/>
                </a:lnTo>
                <a:lnTo>
                  <a:pt x="15674" y="16029"/>
                </a:lnTo>
                <a:lnTo>
                  <a:pt x="15674" y="17637"/>
                </a:lnTo>
                <a:lnTo>
                  <a:pt x="15615" y="17637"/>
                </a:lnTo>
                <a:lnTo>
                  <a:pt x="15615" y="18358"/>
                </a:lnTo>
                <a:lnTo>
                  <a:pt x="15488" y="18358"/>
                </a:lnTo>
                <a:lnTo>
                  <a:pt x="15488" y="14607"/>
                </a:lnTo>
                <a:lnTo>
                  <a:pt x="15355" y="14607"/>
                </a:lnTo>
                <a:lnTo>
                  <a:pt x="15355" y="13457"/>
                </a:lnTo>
                <a:lnTo>
                  <a:pt x="15098" y="13457"/>
                </a:lnTo>
                <a:lnTo>
                  <a:pt x="15098" y="14607"/>
                </a:lnTo>
                <a:lnTo>
                  <a:pt x="15065" y="14607"/>
                </a:lnTo>
                <a:lnTo>
                  <a:pt x="15065" y="15641"/>
                </a:lnTo>
                <a:lnTo>
                  <a:pt x="14664" y="15641"/>
                </a:lnTo>
                <a:lnTo>
                  <a:pt x="14664" y="15811"/>
                </a:lnTo>
                <a:cubicBezTo>
                  <a:pt x="14609" y="15809"/>
                  <a:pt x="14575" y="15808"/>
                  <a:pt x="14575" y="15808"/>
                </a:cubicBezTo>
                <a:lnTo>
                  <a:pt x="14575" y="15866"/>
                </a:lnTo>
                <a:lnTo>
                  <a:pt x="14539" y="15866"/>
                </a:lnTo>
                <a:lnTo>
                  <a:pt x="14539" y="15105"/>
                </a:lnTo>
                <a:lnTo>
                  <a:pt x="14467" y="15105"/>
                </a:lnTo>
                <a:lnTo>
                  <a:pt x="14467" y="14747"/>
                </a:lnTo>
                <a:lnTo>
                  <a:pt x="13960" y="14747"/>
                </a:lnTo>
                <a:lnTo>
                  <a:pt x="13960" y="16503"/>
                </a:lnTo>
                <a:lnTo>
                  <a:pt x="13775" y="16503"/>
                </a:lnTo>
                <a:lnTo>
                  <a:pt x="13775" y="17915"/>
                </a:lnTo>
                <a:lnTo>
                  <a:pt x="13683" y="17915"/>
                </a:lnTo>
                <a:lnTo>
                  <a:pt x="13683" y="17659"/>
                </a:lnTo>
                <a:lnTo>
                  <a:pt x="13526" y="17659"/>
                </a:lnTo>
                <a:lnTo>
                  <a:pt x="13526" y="17491"/>
                </a:lnTo>
                <a:lnTo>
                  <a:pt x="13453" y="17491"/>
                </a:lnTo>
                <a:lnTo>
                  <a:pt x="13453" y="17250"/>
                </a:lnTo>
                <a:lnTo>
                  <a:pt x="13361" y="17250"/>
                </a:lnTo>
                <a:lnTo>
                  <a:pt x="13361" y="17915"/>
                </a:lnTo>
                <a:lnTo>
                  <a:pt x="13298" y="17915"/>
                </a:lnTo>
                <a:lnTo>
                  <a:pt x="13298" y="16678"/>
                </a:lnTo>
                <a:lnTo>
                  <a:pt x="13168" y="14607"/>
                </a:lnTo>
                <a:lnTo>
                  <a:pt x="13038" y="16678"/>
                </a:lnTo>
                <a:lnTo>
                  <a:pt x="13038" y="17853"/>
                </a:lnTo>
                <a:lnTo>
                  <a:pt x="12993" y="17883"/>
                </a:lnTo>
                <a:lnTo>
                  <a:pt x="12993" y="14162"/>
                </a:lnTo>
                <a:lnTo>
                  <a:pt x="12316" y="14162"/>
                </a:lnTo>
                <a:lnTo>
                  <a:pt x="12316" y="14913"/>
                </a:lnTo>
                <a:lnTo>
                  <a:pt x="12219" y="14913"/>
                </a:lnTo>
                <a:lnTo>
                  <a:pt x="12219" y="16416"/>
                </a:lnTo>
                <a:lnTo>
                  <a:pt x="12189" y="16416"/>
                </a:lnTo>
                <a:lnTo>
                  <a:pt x="12139" y="15808"/>
                </a:lnTo>
                <a:lnTo>
                  <a:pt x="12076" y="16416"/>
                </a:lnTo>
                <a:lnTo>
                  <a:pt x="11906" y="16416"/>
                </a:lnTo>
                <a:lnTo>
                  <a:pt x="11906" y="15033"/>
                </a:lnTo>
                <a:lnTo>
                  <a:pt x="11777" y="15033"/>
                </a:lnTo>
                <a:lnTo>
                  <a:pt x="11777" y="15322"/>
                </a:lnTo>
                <a:lnTo>
                  <a:pt x="11408" y="15322"/>
                </a:lnTo>
                <a:lnTo>
                  <a:pt x="11408" y="15105"/>
                </a:lnTo>
                <a:lnTo>
                  <a:pt x="11233" y="15105"/>
                </a:lnTo>
                <a:lnTo>
                  <a:pt x="11233" y="15419"/>
                </a:lnTo>
                <a:lnTo>
                  <a:pt x="11104" y="15419"/>
                </a:lnTo>
                <a:lnTo>
                  <a:pt x="11104" y="15178"/>
                </a:lnTo>
                <a:lnTo>
                  <a:pt x="10966" y="15178"/>
                </a:lnTo>
                <a:lnTo>
                  <a:pt x="10966" y="16431"/>
                </a:lnTo>
                <a:cubicBezTo>
                  <a:pt x="10898" y="16438"/>
                  <a:pt x="10823" y="16442"/>
                  <a:pt x="10804" y="16428"/>
                </a:cubicBezTo>
                <a:cubicBezTo>
                  <a:pt x="10814" y="16524"/>
                  <a:pt x="10800" y="17190"/>
                  <a:pt x="10800" y="17190"/>
                </a:cubicBezTo>
                <a:lnTo>
                  <a:pt x="10698" y="17190"/>
                </a:lnTo>
                <a:lnTo>
                  <a:pt x="10698" y="18008"/>
                </a:lnTo>
                <a:lnTo>
                  <a:pt x="10615" y="18008"/>
                </a:lnTo>
                <a:lnTo>
                  <a:pt x="10615" y="16709"/>
                </a:lnTo>
                <a:lnTo>
                  <a:pt x="10520" y="16245"/>
                </a:lnTo>
                <a:lnTo>
                  <a:pt x="10426" y="16802"/>
                </a:lnTo>
                <a:lnTo>
                  <a:pt x="10426" y="17730"/>
                </a:lnTo>
                <a:lnTo>
                  <a:pt x="10356" y="17730"/>
                </a:lnTo>
                <a:lnTo>
                  <a:pt x="10356" y="14317"/>
                </a:lnTo>
                <a:lnTo>
                  <a:pt x="9869" y="14317"/>
                </a:lnTo>
                <a:lnTo>
                  <a:pt x="9869" y="14864"/>
                </a:lnTo>
                <a:lnTo>
                  <a:pt x="9815" y="14864"/>
                </a:lnTo>
                <a:lnTo>
                  <a:pt x="9815" y="16038"/>
                </a:lnTo>
                <a:lnTo>
                  <a:pt x="9640" y="16038"/>
                </a:lnTo>
                <a:lnTo>
                  <a:pt x="9640" y="14383"/>
                </a:lnTo>
                <a:lnTo>
                  <a:pt x="9329" y="14383"/>
                </a:lnTo>
                <a:lnTo>
                  <a:pt x="9329" y="13052"/>
                </a:lnTo>
                <a:lnTo>
                  <a:pt x="8935" y="13052"/>
                </a:lnTo>
                <a:lnTo>
                  <a:pt x="8935" y="13708"/>
                </a:lnTo>
                <a:lnTo>
                  <a:pt x="8553" y="13708"/>
                </a:lnTo>
                <a:lnTo>
                  <a:pt x="8553" y="16307"/>
                </a:lnTo>
                <a:lnTo>
                  <a:pt x="8517" y="16307"/>
                </a:lnTo>
                <a:lnTo>
                  <a:pt x="8517" y="17374"/>
                </a:lnTo>
                <a:lnTo>
                  <a:pt x="8481" y="17468"/>
                </a:lnTo>
                <a:lnTo>
                  <a:pt x="8481" y="9310"/>
                </a:lnTo>
                <a:lnTo>
                  <a:pt x="8409" y="9310"/>
                </a:lnTo>
                <a:lnTo>
                  <a:pt x="8409" y="7968"/>
                </a:lnTo>
                <a:lnTo>
                  <a:pt x="8336" y="7968"/>
                </a:lnTo>
                <a:lnTo>
                  <a:pt x="8336" y="7400"/>
                </a:lnTo>
                <a:lnTo>
                  <a:pt x="8264" y="7400"/>
                </a:lnTo>
                <a:lnTo>
                  <a:pt x="8264" y="7177"/>
                </a:lnTo>
                <a:lnTo>
                  <a:pt x="8185" y="7177"/>
                </a:lnTo>
                <a:lnTo>
                  <a:pt x="8185" y="6867"/>
                </a:lnTo>
                <a:lnTo>
                  <a:pt x="8119" y="6901"/>
                </a:lnTo>
                <a:lnTo>
                  <a:pt x="8119" y="6746"/>
                </a:lnTo>
                <a:lnTo>
                  <a:pt x="8080" y="6729"/>
                </a:lnTo>
                <a:cubicBezTo>
                  <a:pt x="8080" y="6729"/>
                  <a:pt x="8076" y="5421"/>
                  <a:pt x="8080" y="5181"/>
                </a:cubicBezTo>
                <a:cubicBezTo>
                  <a:pt x="8084" y="4911"/>
                  <a:pt x="7975" y="4885"/>
                  <a:pt x="7975" y="4885"/>
                </a:cubicBezTo>
                <a:lnTo>
                  <a:pt x="7975" y="4200"/>
                </a:lnTo>
                <a:lnTo>
                  <a:pt x="7943" y="4200"/>
                </a:lnTo>
                <a:lnTo>
                  <a:pt x="7943" y="4879"/>
                </a:lnTo>
                <a:cubicBezTo>
                  <a:pt x="7816" y="4892"/>
                  <a:pt x="7810" y="5146"/>
                  <a:pt x="7810" y="5146"/>
                </a:cubicBezTo>
                <a:lnTo>
                  <a:pt x="7810" y="6867"/>
                </a:lnTo>
                <a:lnTo>
                  <a:pt x="7711" y="6867"/>
                </a:lnTo>
                <a:lnTo>
                  <a:pt x="7711" y="7142"/>
                </a:lnTo>
                <a:lnTo>
                  <a:pt x="7632" y="7142"/>
                </a:lnTo>
                <a:lnTo>
                  <a:pt x="7632" y="7417"/>
                </a:lnTo>
                <a:lnTo>
                  <a:pt x="7553" y="7435"/>
                </a:lnTo>
                <a:lnTo>
                  <a:pt x="7553" y="7916"/>
                </a:lnTo>
                <a:lnTo>
                  <a:pt x="7494" y="7933"/>
                </a:lnTo>
                <a:lnTo>
                  <a:pt x="7494" y="9293"/>
                </a:lnTo>
                <a:lnTo>
                  <a:pt x="7455" y="9293"/>
                </a:lnTo>
                <a:lnTo>
                  <a:pt x="7455" y="16135"/>
                </a:lnTo>
                <a:lnTo>
                  <a:pt x="7394" y="16261"/>
                </a:lnTo>
                <a:lnTo>
                  <a:pt x="7394" y="16401"/>
                </a:lnTo>
                <a:cubicBezTo>
                  <a:pt x="7390" y="16400"/>
                  <a:pt x="7388" y="16400"/>
                  <a:pt x="7388" y="16400"/>
                </a:cubicBezTo>
                <a:lnTo>
                  <a:pt x="7388" y="16792"/>
                </a:lnTo>
                <a:lnTo>
                  <a:pt x="7302" y="16792"/>
                </a:lnTo>
                <a:lnTo>
                  <a:pt x="7302" y="12937"/>
                </a:lnTo>
                <a:lnTo>
                  <a:pt x="6899" y="12937"/>
                </a:lnTo>
                <a:lnTo>
                  <a:pt x="6899" y="17081"/>
                </a:lnTo>
                <a:lnTo>
                  <a:pt x="6882" y="17081"/>
                </a:lnTo>
                <a:lnTo>
                  <a:pt x="6693" y="16586"/>
                </a:lnTo>
                <a:lnTo>
                  <a:pt x="6693" y="13660"/>
                </a:lnTo>
                <a:lnTo>
                  <a:pt x="6693" y="13226"/>
                </a:lnTo>
                <a:lnTo>
                  <a:pt x="6573" y="13226"/>
                </a:lnTo>
                <a:lnTo>
                  <a:pt x="6573" y="12937"/>
                </a:lnTo>
                <a:lnTo>
                  <a:pt x="6258" y="12937"/>
                </a:lnTo>
                <a:lnTo>
                  <a:pt x="6258" y="10991"/>
                </a:lnTo>
                <a:lnTo>
                  <a:pt x="5978" y="10991"/>
                </a:lnTo>
                <a:lnTo>
                  <a:pt x="5978" y="15008"/>
                </a:lnTo>
                <a:lnTo>
                  <a:pt x="5717" y="15008"/>
                </a:lnTo>
                <a:lnTo>
                  <a:pt x="5717" y="11614"/>
                </a:lnTo>
                <a:lnTo>
                  <a:pt x="5378" y="11614"/>
                </a:lnTo>
                <a:lnTo>
                  <a:pt x="5378" y="16792"/>
                </a:lnTo>
                <a:lnTo>
                  <a:pt x="5293" y="16792"/>
                </a:lnTo>
                <a:lnTo>
                  <a:pt x="5293" y="16479"/>
                </a:lnTo>
                <a:lnTo>
                  <a:pt x="5154" y="16496"/>
                </a:lnTo>
                <a:lnTo>
                  <a:pt x="5154" y="16060"/>
                </a:lnTo>
                <a:lnTo>
                  <a:pt x="5145" y="16060"/>
                </a:lnTo>
                <a:lnTo>
                  <a:pt x="5145" y="15780"/>
                </a:lnTo>
                <a:lnTo>
                  <a:pt x="5017" y="15780"/>
                </a:lnTo>
                <a:lnTo>
                  <a:pt x="5017" y="15539"/>
                </a:lnTo>
                <a:lnTo>
                  <a:pt x="4975" y="15539"/>
                </a:lnTo>
                <a:lnTo>
                  <a:pt x="4975" y="13244"/>
                </a:lnTo>
                <a:lnTo>
                  <a:pt x="4508" y="13244"/>
                </a:lnTo>
                <a:lnTo>
                  <a:pt x="4508" y="15346"/>
                </a:lnTo>
                <a:lnTo>
                  <a:pt x="4416" y="15346"/>
                </a:lnTo>
                <a:lnTo>
                  <a:pt x="4416" y="13244"/>
                </a:lnTo>
                <a:lnTo>
                  <a:pt x="3997" y="13244"/>
                </a:lnTo>
                <a:lnTo>
                  <a:pt x="3997" y="14985"/>
                </a:lnTo>
                <a:lnTo>
                  <a:pt x="3865" y="14985"/>
                </a:lnTo>
                <a:lnTo>
                  <a:pt x="3865" y="15699"/>
                </a:lnTo>
                <a:lnTo>
                  <a:pt x="3818" y="15627"/>
                </a:lnTo>
                <a:lnTo>
                  <a:pt x="3759" y="15808"/>
                </a:lnTo>
                <a:lnTo>
                  <a:pt x="3759" y="16091"/>
                </a:lnTo>
                <a:lnTo>
                  <a:pt x="3700" y="16122"/>
                </a:lnTo>
                <a:lnTo>
                  <a:pt x="3700" y="17666"/>
                </a:lnTo>
                <a:lnTo>
                  <a:pt x="3607" y="17666"/>
                </a:lnTo>
                <a:lnTo>
                  <a:pt x="3607" y="12774"/>
                </a:lnTo>
                <a:lnTo>
                  <a:pt x="3567" y="12669"/>
                </a:lnTo>
                <a:lnTo>
                  <a:pt x="3567" y="12132"/>
                </a:lnTo>
                <a:lnTo>
                  <a:pt x="3487" y="11922"/>
                </a:lnTo>
                <a:lnTo>
                  <a:pt x="3487" y="10691"/>
                </a:lnTo>
                <a:lnTo>
                  <a:pt x="3375" y="10408"/>
                </a:lnTo>
                <a:lnTo>
                  <a:pt x="3375" y="10024"/>
                </a:lnTo>
                <a:lnTo>
                  <a:pt x="3357" y="9968"/>
                </a:lnTo>
                <a:lnTo>
                  <a:pt x="3357" y="9651"/>
                </a:lnTo>
                <a:lnTo>
                  <a:pt x="3327" y="9583"/>
                </a:lnTo>
                <a:lnTo>
                  <a:pt x="3327" y="9176"/>
                </a:lnTo>
                <a:lnTo>
                  <a:pt x="3284" y="9154"/>
                </a:lnTo>
                <a:lnTo>
                  <a:pt x="3284" y="8747"/>
                </a:lnTo>
                <a:lnTo>
                  <a:pt x="3267" y="8713"/>
                </a:lnTo>
                <a:lnTo>
                  <a:pt x="3267" y="8453"/>
                </a:lnTo>
                <a:lnTo>
                  <a:pt x="3241" y="8396"/>
                </a:lnTo>
                <a:lnTo>
                  <a:pt x="3241" y="8159"/>
                </a:lnTo>
                <a:lnTo>
                  <a:pt x="3206" y="7967"/>
                </a:lnTo>
                <a:lnTo>
                  <a:pt x="3205" y="6134"/>
                </a:lnTo>
                <a:lnTo>
                  <a:pt x="3205" y="6168"/>
                </a:lnTo>
                <a:lnTo>
                  <a:pt x="3189" y="7967"/>
                </a:lnTo>
                <a:lnTo>
                  <a:pt x="3167" y="7967"/>
                </a:lnTo>
                <a:lnTo>
                  <a:pt x="3167" y="8306"/>
                </a:lnTo>
                <a:lnTo>
                  <a:pt x="3105" y="8656"/>
                </a:lnTo>
                <a:lnTo>
                  <a:pt x="3105" y="8956"/>
                </a:lnTo>
                <a:lnTo>
                  <a:pt x="3038" y="9131"/>
                </a:lnTo>
                <a:lnTo>
                  <a:pt x="3038" y="9515"/>
                </a:lnTo>
                <a:lnTo>
                  <a:pt x="2993" y="9515"/>
                </a:lnTo>
                <a:lnTo>
                  <a:pt x="2993" y="9931"/>
                </a:lnTo>
                <a:lnTo>
                  <a:pt x="2962" y="10013"/>
                </a:lnTo>
                <a:lnTo>
                  <a:pt x="2962" y="10346"/>
                </a:lnTo>
                <a:lnTo>
                  <a:pt x="2938" y="10408"/>
                </a:lnTo>
                <a:lnTo>
                  <a:pt x="2938" y="10758"/>
                </a:lnTo>
                <a:lnTo>
                  <a:pt x="2913" y="10758"/>
                </a:lnTo>
                <a:lnTo>
                  <a:pt x="2913" y="11960"/>
                </a:lnTo>
                <a:lnTo>
                  <a:pt x="2849" y="11960"/>
                </a:lnTo>
                <a:lnTo>
                  <a:pt x="2849" y="12267"/>
                </a:lnTo>
                <a:lnTo>
                  <a:pt x="2774" y="12267"/>
                </a:lnTo>
                <a:lnTo>
                  <a:pt x="2774" y="17452"/>
                </a:lnTo>
                <a:lnTo>
                  <a:pt x="2683" y="17452"/>
                </a:lnTo>
                <a:lnTo>
                  <a:pt x="2683" y="17173"/>
                </a:lnTo>
                <a:lnTo>
                  <a:pt x="2631" y="17173"/>
                </a:lnTo>
                <a:lnTo>
                  <a:pt x="2631" y="14607"/>
                </a:lnTo>
                <a:lnTo>
                  <a:pt x="1785" y="14607"/>
                </a:lnTo>
                <a:lnTo>
                  <a:pt x="1785" y="17858"/>
                </a:lnTo>
                <a:cubicBezTo>
                  <a:pt x="1719" y="17869"/>
                  <a:pt x="1655" y="17867"/>
                  <a:pt x="1655" y="17822"/>
                </a:cubicBezTo>
                <a:lnTo>
                  <a:pt x="1655" y="18310"/>
                </a:lnTo>
                <a:lnTo>
                  <a:pt x="1618" y="18406"/>
                </a:lnTo>
                <a:lnTo>
                  <a:pt x="1618" y="16792"/>
                </a:lnTo>
                <a:lnTo>
                  <a:pt x="1379" y="16792"/>
                </a:lnTo>
                <a:lnTo>
                  <a:pt x="1379" y="18472"/>
                </a:lnTo>
                <a:lnTo>
                  <a:pt x="1259" y="18472"/>
                </a:lnTo>
                <a:lnTo>
                  <a:pt x="1259" y="16383"/>
                </a:lnTo>
                <a:lnTo>
                  <a:pt x="697" y="16383"/>
                </a:lnTo>
                <a:lnTo>
                  <a:pt x="697" y="19239"/>
                </a:lnTo>
                <a:lnTo>
                  <a:pt x="554" y="19239"/>
                </a:lnTo>
                <a:lnTo>
                  <a:pt x="554" y="17768"/>
                </a:lnTo>
                <a:lnTo>
                  <a:pt x="0" y="17768"/>
                </a:lnTo>
                <a:lnTo>
                  <a:pt x="0" y="18808"/>
                </a:lnTo>
                <a:lnTo>
                  <a:pt x="0" y="21600"/>
                </a:lnTo>
                <a:lnTo>
                  <a:pt x="21596" y="21600"/>
                </a:lnTo>
                <a:cubicBezTo>
                  <a:pt x="21600" y="20486"/>
                  <a:pt x="21275" y="20167"/>
                  <a:pt x="21275" y="20167"/>
                </a:cubicBezTo>
              </a:path>
            </a:pathLst>
          </a:custGeom>
          <a:solidFill>
            <a:schemeClr val="bg1">
              <a:lumMod val="95000"/>
              <a:alpha val="45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8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rot="1228121" flipH="1" flipV="1">
            <a:off x="4246944" y="1626634"/>
            <a:ext cx="2980932" cy="5163032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228121">
            <a:off x="4767995" y="378859"/>
            <a:ext cx="7713157" cy="5659430"/>
          </a:xfrm>
          <a:custGeom>
            <a:avLst/>
            <a:gdLst>
              <a:gd name="connsiteX0" fmla="*/ 97510 w 3667710"/>
              <a:gd name="connsiteY0" fmla="*/ 1136139 h 2691135"/>
              <a:gd name="connsiteX1" fmla="*/ 115892 w 3667710"/>
              <a:gd name="connsiteY1" fmla="*/ 1132428 h 2691135"/>
              <a:gd name="connsiteX2" fmla="*/ 3149763 w 3667710"/>
              <a:gd name="connsiteY2" fmla="*/ 0 h 2691135"/>
              <a:gd name="connsiteX3" fmla="*/ 3667710 w 3667710"/>
              <a:gd name="connsiteY3" fmla="*/ 1387624 h 2691135"/>
              <a:gd name="connsiteX4" fmla="*/ 612643 w 3667710"/>
              <a:gd name="connsiteY4" fmla="*/ 2527964 h 2691135"/>
              <a:gd name="connsiteX5" fmla="*/ 612405 w 3667710"/>
              <a:gd name="connsiteY5" fmla="*/ 2527326 h 2691135"/>
              <a:gd name="connsiteX6" fmla="*/ 173546 w 3667710"/>
              <a:gd name="connsiteY6" fmla="*/ 2691135 h 2691135"/>
              <a:gd name="connsiteX7" fmla="*/ 159654 w 3667710"/>
              <a:gd name="connsiteY7" fmla="*/ 2691135 h 2691135"/>
              <a:gd name="connsiteX8" fmla="*/ 0 w 3667710"/>
              <a:gd name="connsiteY8" fmla="*/ 2531481 h 2691135"/>
              <a:gd name="connsiteX9" fmla="*/ 0 w 3667710"/>
              <a:gd name="connsiteY9" fmla="*/ 1283246 h 2691135"/>
              <a:gd name="connsiteX10" fmla="*/ 97510 w 3667710"/>
              <a:gd name="connsiteY10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73546 w 3667710"/>
              <a:gd name="connsiteY5" fmla="*/ 2691135 h 2691135"/>
              <a:gd name="connsiteX6" fmla="*/ 159654 w 3667710"/>
              <a:gd name="connsiteY6" fmla="*/ 2691135 h 2691135"/>
              <a:gd name="connsiteX7" fmla="*/ 0 w 3667710"/>
              <a:gd name="connsiteY7" fmla="*/ 2531481 h 2691135"/>
              <a:gd name="connsiteX8" fmla="*/ 0 w 3667710"/>
              <a:gd name="connsiteY8" fmla="*/ 1283246 h 2691135"/>
              <a:gd name="connsiteX9" fmla="*/ 97510 w 3667710"/>
              <a:gd name="connsiteY9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7710" h="2691135">
                <a:moveTo>
                  <a:pt x="97510" y="1136139"/>
                </a:moveTo>
                <a:lnTo>
                  <a:pt x="3149763" y="0"/>
                </a:lnTo>
                <a:lnTo>
                  <a:pt x="3667710" y="1387624"/>
                </a:lnTo>
                <a:lnTo>
                  <a:pt x="612643" y="2527964"/>
                </a:lnTo>
                <a:cubicBezTo>
                  <a:pt x="612564" y="2527751"/>
                  <a:pt x="612484" y="2527539"/>
                  <a:pt x="612405" y="2527326"/>
                </a:cubicBezTo>
                <a:cubicBezTo>
                  <a:pt x="461488" y="2581929"/>
                  <a:pt x="237217" y="2671538"/>
                  <a:pt x="159654" y="2691135"/>
                </a:cubicBezTo>
                <a:cubicBezTo>
                  <a:pt x="71480" y="2691135"/>
                  <a:pt x="0" y="2619655"/>
                  <a:pt x="0" y="2531481"/>
                </a:cubicBezTo>
                <a:lnTo>
                  <a:pt x="0" y="1283246"/>
                </a:lnTo>
                <a:cubicBezTo>
                  <a:pt x="0" y="1217116"/>
                  <a:pt x="40208" y="1160375"/>
                  <a:pt x="97510" y="113613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228121" flipH="1" flipV="1">
            <a:off x="252857" y="-911645"/>
            <a:ext cx="4325219" cy="4827122"/>
          </a:xfrm>
          <a:custGeom>
            <a:avLst/>
            <a:gdLst>
              <a:gd name="connsiteX0" fmla="*/ 4106312 w 4325219"/>
              <a:gd name="connsiteY0" fmla="*/ 3444096 h 4827122"/>
              <a:gd name="connsiteX1" fmla="*/ 358417 w 4325219"/>
              <a:gd name="connsiteY1" fmla="*/ 4827122 h 4827122"/>
              <a:gd name="connsiteX2" fmla="*/ 0 w 4325219"/>
              <a:gd name="connsiteY2" fmla="*/ 4468705 h 4827122"/>
              <a:gd name="connsiteX3" fmla="*/ 0 w 4325219"/>
              <a:gd name="connsiteY3" fmla="*/ 1666471 h 4827122"/>
              <a:gd name="connsiteX4" fmla="*/ 218906 w 4325219"/>
              <a:gd name="connsiteY4" fmla="*/ 1336222 h 4827122"/>
              <a:gd name="connsiteX5" fmla="*/ 3839967 w 4325219"/>
              <a:gd name="connsiteY5" fmla="*/ 0 h 4827122"/>
              <a:gd name="connsiteX6" fmla="*/ 4325219 w 4325219"/>
              <a:gd name="connsiteY6" fmla="*/ 1300031 h 4827122"/>
              <a:gd name="connsiteX7" fmla="*/ 4325219 w 4325219"/>
              <a:gd name="connsiteY7" fmla="*/ 3113846 h 4827122"/>
              <a:gd name="connsiteX8" fmla="*/ 4106312 w 4325219"/>
              <a:gd name="connsiteY8" fmla="*/ 3444096 h 48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5219" h="4827122">
                <a:moveTo>
                  <a:pt x="4106312" y="3444096"/>
                </a:moveTo>
                <a:lnTo>
                  <a:pt x="358417" y="4827122"/>
                </a:lnTo>
                <a:cubicBezTo>
                  <a:pt x="160470" y="4827122"/>
                  <a:pt x="0" y="4666653"/>
                  <a:pt x="0" y="4468705"/>
                </a:cubicBezTo>
                <a:lnTo>
                  <a:pt x="0" y="1666471"/>
                </a:lnTo>
                <a:cubicBezTo>
                  <a:pt x="0" y="1518012"/>
                  <a:pt x="90266" y="1390630"/>
                  <a:pt x="218906" y="1336222"/>
                </a:cubicBezTo>
                <a:lnTo>
                  <a:pt x="3839967" y="0"/>
                </a:lnTo>
                <a:lnTo>
                  <a:pt x="4325219" y="1300031"/>
                </a:lnTo>
                <a:lnTo>
                  <a:pt x="4325219" y="3113846"/>
                </a:lnTo>
                <a:cubicBezTo>
                  <a:pt x="4325218" y="3262306"/>
                  <a:pt x="4234953" y="3389687"/>
                  <a:pt x="4106312" y="3444096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228121" flipH="1" flipV="1">
            <a:off x="-532276" y="3060270"/>
            <a:ext cx="1944236" cy="3850142"/>
          </a:xfrm>
          <a:custGeom>
            <a:avLst/>
            <a:gdLst>
              <a:gd name="connsiteX0" fmla="*/ 1944236 w 1944236"/>
              <a:gd name="connsiteY0" fmla="*/ 3271670 h 3850142"/>
              <a:gd name="connsiteX1" fmla="*/ 376621 w 1944236"/>
              <a:gd name="connsiteY1" fmla="*/ 3850142 h 3850142"/>
              <a:gd name="connsiteX2" fmla="*/ 0 w 1944236"/>
              <a:gd name="connsiteY2" fmla="*/ 3473521 h 3850142"/>
              <a:gd name="connsiteX3" fmla="*/ 0 w 1944236"/>
              <a:gd name="connsiteY3" fmla="*/ 528955 h 3850142"/>
              <a:gd name="connsiteX4" fmla="*/ 230025 w 1944236"/>
              <a:gd name="connsiteY4" fmla="*/ 181932 h 3850142"/>
              <a:gd name="connsiteX5" fmla="*/ 723046 w 1944236"/>
              <a:gd name="connsiteY5" fmla="*/ 0 h 38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36" h="3850142">
                <a:moveTo>
                  <a:pt x="1944236" y="3271670"/>
                </a:moveTo>
                <a:lnTo>
                  <a:pt x="376621" y="3850142"/>
                </a:lnTo>
                <a:cubicBezTo>
                  <a:pt x="168621" y="3850142"/>
                  <a:pt x="0" y="3681523"/>
                  <a:pt x="0" y="3473521"/>
                </a:cubicBezTo>
                <a:lnTo>
                  <a:pt x="0" y="528955"/>
                </a:lnTo>
                <a:cubicBezTo>
                  <a:pt x="0" y="372956"/>
                  <a:pt x="94851" y="239104"/>
                  <a:pt x="230025" y="181932"/>
                </a:cubicBezTo>
                <a:lnTo>
                  <a:pt x="723046" y="0"/>
                </a:ln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228121" flipH="1" flipV="1">
            <a:off x="1984961" y="3192389"/>
            <a:ext cx="1682514" cy="2914147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07041" y="2504058"/>
            <a:ext cx="5724644" cy="96494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企业文化宣传画册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70808" y="2098969"/>
            <a:ext cx="5048177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公司介绍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产品宣传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企业文化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品牌展示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20973" y="3473980"/>
            <a:ext cx="389801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</p:spTree>
    <p:extLst>
      <p:ext uri="{BB962C8B-B14F-4D97-AF65-F5344CB8AC3E}">
        <p14:creationId xmlns:p14="http://schemas.microsoft.com/office/powerpoint/2010/main" val="77535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24" grpId="0" animBg="1"/>
      <p:bldP spid="25" grpId="0" animBg="1"/>
      <p:bldP spid="20" grpId="0" animBg="1"/>
      <p:bldP spid="26" grpId="0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874714" y="3053446"/>
            <a:ext cx="10442575" cy="3804555"/>
          </a:xfrm>
          <a:custGeom>
            <a:avLst/>
            <a:gdLst>
              <a:gd name="connsiteX0" fmla="*/ 5221288 w 10442575"/>
              <a:gd name="connsiteY0" fmla="*/ 1991405 h 3804555"/>
              <a:gd name="connsiteX1" fmla="*/ 5893504 w 10442575"/>
              <a:gd name="connsiteY1" fmla="*/ 2663620 h 3804555"/>
              <a:gd name="connsiteX2" fmla="*/ 5893504 w 10442575"/>
              <a:gd name="connsiteY2" fmla="*/ 3804555 h 3804555"/>
              <a:gd name="connsiteX3" fmla="*/ 4549071 w 10442575"/>
              <a:gd name="connsiteY3" fmla="*/ 3804555 h 3804555"/>
              <a:gd name="connsiteX4" fmla="*/ 4549071 w 10442575"/>
              <a:gd name="connsiteY4" fmla="*/ 2663620 h 3804555"/>
              <a:gd name="connsiteX5" fmla="*/ 5221288 w 10442575"/>
              <a:gd name="connsiteY5" fmla="*/ 1991405 h 3804555"/>
              <a:gd name="connsiteX6" fmla="*/ 8254001 w 10442575"/>
              <a:gd name="connsiteY6" fmla="*/ 1349826 h 3804555"/>
              <a:gd name="connsiteX7" fmla="*/ 8926217 w 10442575"/>
              <a:gd name="connsiteY7" fmla="*/ 2022042 h 3804555"/>
              <a:gd name="connsiteX8" fmla="*/ 8926217 w 10442575"/>
              <a:gd name="connsiteY8" fmla="*/ 3804555 h 3804555"/>
              <a:gd name="connsiteX9" fmla="*/ 7581785 w 10442575"/>
              <a:gd name="connsiteY9" fmla="*/ 3804555 h 3804555"/>
              <a:gd name="connsiteX10" fmla="*/ 7581785 w 10442575"/>
              <a:gd name="connsiteY10" fmla="*/ 2022042 h 3804555"/>
              <a:gd name="connsiteX11" fmla="*/ 8254001 w 10442575"/>
              <a:gd name="connsiteY11" fmla="*/ 1349826 h 3804555"/>
              <a:gd name="connsiteX12" fmla="*/ 2188572 w 10442575"/>
              <a:gd name="connsiteY12" fmla="*/ 1192438 h 3804555"/>
              <a:gd name="connsiteX13" fmla="*/ 2860789 w 10442575"/>
              <a:gd name="connsiteY13" fmla="*/ 1864654 h 3804555"/>
              <a:gd name="connsiteX14" fmla="*/ 2860789 w 10442575"/>
              <a:gd name="connsiteY14" fmla="*/ 3804555 h 3804555"/>
              <a:gd name="connsiteX15" fmla="*/ 1516356 w 10442575"/>
              <a:gd name="connsiteY15" fmla="*/ 3804555 h 3804555"/>
              <a:gd name="connsiteX16" fmla="*/ 1516356 w 10442575"/>
              <a:gd name="connsiteY16" fmla="*/ 1864654 h 3804555"/>
              <a:gd name="connsiteX17" fmla="*/ 2188572 w 10442575"/>
              <a:gd name="connsiteY17" fmla="*/ 1192438 h 3804555"/>
              <a:gd name="connsiteX18" fmla="*/ 6737645 w 10442575"/>
              <a:gd name="connsiteY18" fmla="*/ 682170 h 3804555"/>
              <a:gd name="connsiteX19" fmla="*/ 7409861 w 10442575"/>
              <a:gd name="connsiteY19" fmla="*/ 1354386 h 3804555"/>
              <a:gd name="connsiteX20" fmla="*/ 7409860 w 10442575"/>
              <a:gd name="connsiteY20" fmla="*/ 3804555 h 3804555"/>
              <a:gd name="connsiteX21" fmla="*/ 6065428 w 10442575"/>
              <a:gd name="connsiteY21" fmla="*/ 3804555 h 3804555"/>
              <a:gd name="connsiteX22" fmla="*/ 6065428 w 10442575"/>
              <a:gd name="connsiteY22" fmla="*/ 1354386 h 3804555"/>
              <a:gd name="connsiteX23" fmla="*/ 6737645 w 10442575"/>
              <a:gd name="connsiteY23" fmla="*/ 682170 h 3804555"/>
              <a:gd name="connsiteX24" fmla="*/ 672216 w 10442575"/>
              <a:gd name="connsiteY24" fmla="*/ 682170 h 3804555"/>
              <a:gd name="connsiteX25" fmla="*/ 1344432 w 10442575"/>
              <a:gd name="connsiteY25" fmla="*/ 1354386 h 3804555"/>
              <a:gd name="connsiteX26" fmla="*/ 1344432 w 10442575"/>
              <a:gd name="connsiteY26" fmla="*/ 3804555 h 3804555"/>
              <a:gd name="connsiteX27" fmla="*/ 0 w 10442575"/>
              <a:gd name="connsiteY27" fmla="*/ 3804555 h 3804555"/>
              <a:gd name="connsiteX28" fmla="*/ 0 w 10442575"/>
              <a:gd name="connsiteY28" fmla="*/ 1354386 h 3804555"/>
              <a:gd name="connsiteX29" fmla="*/ 672216 w 10442575"/>
              <a:gd name="connsiteY29" fmla="*/ 682170 h 3804555"/>
              <a:gd name="connsiteX30" fmla="*/ 9770359 w 10442575"/>
              <a:gd name="connsiteY30" fmla="*/ 174169 h 3804555"/>
              <a:gd name="connsiteX31" fmla="*/ 10442575 w 10442575"/>
              <a:gd name="connsiteY31" fmla="*/ 846385 h 3804555"/>
              <a:gd name="connsiteX32" fmla="*/ 10442574 w 10442575"/>
              <a:gd name="connsiteY32" fmla="*/ 3804555 h 3804555"/>
              <a:gd name="connsiteX33" fmla="*/ 9098143 w 10442575"/>
              <a:gd name="connsiteY33" fmla="*/ 3804555 h 3804555"/>
              <a:gd name="connsiteX34" fmla="*/ 9098143 w 10442575"/>
              <a:gd name="connsiteY34" fmla="*/ 846385 h 3804555"/>
              <a:gd name="connsiteX35" fmla="*/ 9770359 w 10442575"/>
              <a:gd name="connsiteY35" fmla="*/ 174169 h 3804555"/>
              <a:gd name="connsiteX36" fmla="*/ 3704931 w 10442575"/>
              <a:gd name="connsiteY36" fmla="*/ 0 h 3804555"/>
              <a:gd name="connsiteX37" fmla="*/ 4377147 w 10442575"/>
              <a:gd name="connsiteY37" fmla="*/ 672215 h 3804555"/>
              <a:gd name="connsiteX38" fmla="*/ 4377146 w 10442575"/>
              <a:gd name="connsiteY38" fmla="*/ 3804555 h 3804555"/>
              <a:gd name="connsiteX39" fmla="*/ 3032714 w 10442575"/>
              <a:gd name="connsiteY39" fmla="*/ 3804555 h 3804555"/>
              <a:gd name="connsiteX40" fmla="*/ 3032714 w 10442575"/>
              <a:gd name="connsiteY40" fmla="*/ 672215 h 3804555"/>
              <a:gd name="connsiteX41" fmla="*/ 3704931 w 10442575"/>
              <a:gd name="connsiteY41" fmla="*/ 0 h 380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442575" h="3804555">
                <a:moveTo>
                  <a:pt x="5221288" y="1991405"/>
                </a:moveTo>
                <a:cubicBezTo>
                  <a:pt x="5592542" y="1991405"/>
                  <a:pt x="5893504" y="2292366"/>
                  <a:pt x="5893504" y="2663620"/>
                </a:cubicBezTo>
                <a:lnTo>
                  <a:pt x="5893504" y="3804555"/>
                </a:lnTo>
                <a:lnTo>
                  <a:pt x="4549071" y="3804555"/>
                </a:lnTo>
                <a:lnTo>
                  <a:pt x="4549071" y="2663620"/>
                </a:lnTo>
                <a:cubicBezTo>
                  <a:pt x="4549071" y="2292366"/>
                  <a:pt x="4850032" y="1991405"/>
                  <a:pt x="5221288" y="1991405"/>
                </a:cubicBezTo>
                <a:close/>
                <a:moveTo>
                  <a:pt x="8254001" y="1349826"/>
                </a:moveTo>
                <a:cubicBezTo>
                  <a:pt x="8625256" y="1349826"/>
                  <a:pt x="8926217" y="1650787"/>
                  <a:pt x="8926217" y="2022042"/>
                </a:cubicBezTo>
                <a:lnTo>
                  <a:pt x="8926217" y="3804555"/>
                </a:lnTo>
                <a:lnTo>
                  <a:pt x="7581785" y="3804555"/>
                </a:lnTo>
                <a:lnTo>
                  <a:pt x="7581785" y="2022042"/>
                </a:lnTo>
                <a:cubicBezTo>
                  <a:pt x="7581785" y="1650787"/>
                  <a:pt x="7882746" y="1349826"/>
                  <a:pt x="8254001" y="1349826"/>
                </a:cubicBezTo>
                <a:close/>
                <a:moveTo>
                  <a:pt x="2188572" y="1192438"/>
                </a:moveTo>
                <a:cubicBezTo>
                  <a:pt x="2559828" y="1192438"/>
                  <a:pt x="2860789" y="1493399"/>
                  <a:pt x="2860789" y="1864654"/>
                </a:cubicBezTo>
                <a:lnTo>
                  <a:pt x="2860789" y="3804555"/>
                </a:lnTo>
                <a:lnTo>
                  <a:pt x="1516356" y="3804555"/>
                </a:lnTo>
                <a:lnTo>
                  <a:pt x="1516356" y="1864654"/>
                </a:lnTo>
                <a:cubicBezTo>
                  <a:pt x="1516356" y="1493399"/>
                  <a:pt x="1817317" y="1192438"/>
                  <a:pt x="2188572" y="1192438"/>
                </a:cubicBezTo>
                <a:close/>
                <a:moveTo>
                  <a:pt x="6737645" y="682170"/>
                </a:moveTo>
                <a:cubicBezTo>
                  <a:pt x="7108899" y="682170"/>
                  <a:pt x="7409861" y="983131"/>
                  <a:pt x="7409861" y="1354386"/>
                </a:cubicBezTo>
                <a:lnTo>
                  <a:pt x="7409860" y="3804555"/>
                </a:lnTo>
                <a:lnTo>
                  <a:pt x="6065428" y="3804555"/>
                </a:lnTo>
                <a:lnTo>
                  <a:pt x="6065428" y="1354386"/>
                </a:lnTo>
                <a:cubicBezTo>
                  <a:pt x="6065428" y="983131"/>
                  <a:pt x="6366389" y="682170"/>
                  <a:pt x="6737645" y="682170"/>
                </a:cubicBezTo>
                <a:close/>
                <a:moveTo>
                  <a:pt x="672216" y="682170"/>
                </a:moveTo>
                <a:cubicBezTo>
                  <a:pt x="1043471" y="682170"/>
                  <a:pt x="1344432" y="983131"/>
                  <a:pt x="1344432" y="1354386"/>
                </a:cubicBezTo>
                <a:lnTo>
                  <a:pt x="1344432" y="3804555"/>
                </a:lnTo>
                <a:lnTo>
                  <a:pt x="0" y="3804555"/>
                </a:lnTo>
                <a:lnTo>
                  <a:pt x="0" y="1354386"/>
                </a:lnTo>
                <a:cubicBezTo>
                  <a:pt x="0" y="983131"/>
                  <a:pt x="300961" y="682170"/>
                  <a:pt x="672216" y="682170"/>
                </a:cubicBezTo>
                <a:close/>
                <a:moveTo>
                  <a:pt x="9770359" y="174169"/>
                </a:moveTo>
                <a:cubicBezTo>
                  <a:pt x="10141614" y="174169"/>
                  <a:pt x="10442575" y="475130"/>
                  <a:pt x="10442575" y="846385"/>
                </a:cubicBezTo>
                <a:lnTo>
                  <a:pt x="10442574" y="3804555"/>
                </a:lnTo>
                <a:lnTo>
                  <a:pt x="9098143" y="3804555"/>
                </a:lnTo>
                <a:lnTo>
                  <a:pt x="9098143" y="846385"/>
                </a:lnTo>
                <a:cubicBezTo>
                  <a:pt x="9098143" y="475130"/>
                  <a:pt x="9399104" y="174169"/>
                  <a:pt x="9770359" y="174169"/>
                </a:cubicBezTo>
                <a:close/>
                <a:moveTo>
                  <a:pt x="3704931" y="0"/>
                </a:moveTo>
                <a:cubicBezTo>
                  <a:pt x="4076185" y="0"/>
                  <a:pt x="4377147" y="300961"/>
                  <a:pt x="4377147" y="672215"/>
                </a:cubicBezTo>
                <a:lnTo>
                  <a:pt x="4377146" y="3804555"/>
                </a:lnTo>
                <a:lnTo>
                  <a:pt x="3032714" y="3804555"/>
                </a:lnTo>
                <a:lnTo>
                  <a:pt x="3032714" y="672215"/>
                </a:lnTo>
                <a:cubicBezTo>
                  <a:pt x="3032714" y="300961"/>
                  <a:pt x="3333676" y="0"/>
                  <a:pt x="3704931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397001" y="1795839"/>
            <a:ext cx="8806542" cy="1092666"/>
            <a:chOff x="874713" y="5065185"/>
            <a:chExt cx="8806542" cy="1092666"/>
          </a:xfrm>
        </p:grpSpPr>
        <p:sp>
          <p:nvSpPr>
            <p:cNvPr id="19" name="矩形 18"/>
            <p:cNvSpPr/>
            <p:nvPr/>
          </p:nvSpPr>
          <p:spPr>
            <a:xfrm>
              <a:off x="1272953" y="5065185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1272953" y="5526909"/>
              <a:ext cx="8408302" cy="6309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247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liḋé"/>
          <p:cNvSpPr/>
          <p:nvPr/>
        </p:nvSpPr>
        <p:spPr>
          <a:xfrm>
            <a:off x="8316825" y="2483733"/>
            <a:ext cx="2283326" cy="228256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ṡļïḑè"/>
          <p:cNvSpPr/>
          <p:nvPr/>
        </p:nvSpPr>
        <p:spPr>
          <a:xfrm>
            <a:off x="4971264" y="2485976"/>
            <a:ext cx="2283326" cy="2282566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îşḷïḓè"/>
          <p:cNvSpPr/>
          <p:nvPr/>
        </p:nvSpPr>
        <p:spPr>
          <a:xfrm>
            <a:off x="1634458" y="2485976"/>
            <a:ext cx="2283326" cy="2282566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任意多边形 21"/>
          <p:cNvSpPr>
            <a:spLocks/>
          </p:cNvSpPr>
          <p:nvPr/>
        </p:nvSpPr>
        <p:spPr bwMode="auto">
          <a:xfrm>
            <a:off x="874712" y="1694781"/>
            <a:ext cx="10442576" cy="3790444"/>
          </a:xfrm>
          <a:custGeom>
            <a:avLst/>
            <a:gdLst>
              <a:gd name="connsiteX0" fmla="*/ 1847040 w 10442576"/>
              <a:gd name="connsiteY0" fmla="*/ 0 h 3790444"/>
              <a:gd name="connsiteX1" fmla="*/ 1895223 w 10442576"/>
              <a:gd name="connsiteY1" fmla="*/ 0 h 3790444"/>
              <a:gd name="connsiteX2" fmla="*/ 1945878 w 10442576"/>
              <a:gd name="connsiteY2" fmla="*/ 0 h 3790444"/>
              <a:gd name="connsiteX3" fmla="*/ 1994062 w 10442576"/>
              <a:gd name="connsiteY3" fmla="*/ 2471 h 3790444"/>
              <a:gd name="connsiteX4" fmla="*/ 2041010 w 10442576"/>
              <a:gd name="connsiteY4" fmla="*/ 4942 h 3790444"/>
              <a:gd name="connsiteX5" fmla="*/ 2090429 w 10442576"/>
              <a:gd name="connsiteY5" fmla="*/ 8649 h 3790444"/>
              <a:gd name="connsiteX6" fmla="*/ 2137377 w 10442576"/>
              <a:gd name="connsiteY6" fmla="*/ 14826 h 3790444"/>
              <a:gd name="connsiteX7" fmla="*/ 2185561 w 10442576"/>
              <a:gd name="connsiteY7" fmla="*/ 22239 h 3790444"/>
              <a:gd name="connsiteX8" fmla="*/ 2231273 w 10442576"/>
              <a:gd name="connsiteY8" fmla="*/ 28416 h 3790444"/>
              <a:gd name="connsiteX9" fmla="*/ 2276986 w 10442576"/>
              <a:gd name="connsiteY9" fmla="*/ 38300 h 3790444"/>
              <a:gd name="connsiteX10" fmla="*/ 2323934 w 10442576"/>
              <a:gd name="connsiteY10" fmla="*/ 48184 h 3790444"/>
              <a:gd name="connsiteX11" fmla="*/ 2369647 w 10442576"/>
              <a:gd name="connsiteY11" fmla="*/ 59303 h 3790444"/>
              <a:gd name="connsiteX12" fmla="*/ 2414124 w 10442576"/>
              <a:gd name="connsiteY12" fmla="*/ 72893 h 3790444"/>
              <a:gd name="connsiteX13" fmla="*/ 2458601 w 10442576"/>
              <a:gd name="connsiteY13" fmla="*/ 85248 h 3790444"/>
              <a:gd name="connsiteX14" fmla="*/ 2504314 w 10442576"/>
              <a:gd name="connsiteY14" fmla="*/ 100074 h 3790444"/>
              <a:gd name="connsiteX15" fmla="*/ 2547556 w 10442576"/>
              <a:gd name="connsiteY15" fmla="*/ 114899 h 3790444"/>
              <a:gd name="connsiteX16" fmla="*/ 2590798 w 10442576"/>
              <a:gd name="connsiteY16" fmla="*/ 132196 h 3790444"/>
              <a:gd name="connsiteX17" fmla="*/ 2634039 w 10442576"/>
              <a:gd name="connsiteY17" fmla="*/ 148257 h 3790444"/>
              <a:gd name="connsiteX18" fmla="*/ 2676045 w 10442576"/>
              <a:gd name="connsiteY18" fmla="*/ 166790 h 3790444"/>
              <a:gd name="connsiteX19" fmla="*/ 2716816 w 10442576"/>
              <a:gd name="connsiteY19" fmla="*/ 186557 h 3790444"/>
              <a:gd name="connsiteX20" fmla="*/ 2758823 w 10442576"/>
              <a:gd name="connsiteY20" fmla="*/ 206325 h 3790444"/>
              <a:gd name="connsiteX21" fmla="*/ 2798358 w 10442576"/>
              <a:gd name="connsiteY21" fmla="*/ 228563 h 3790444"/>
              <a:gd name="connsiteX22" fmla="*/ 2839129 w 10442576"/>
              <a:gd name="connsiteY22" fmla="*/ 252037 h 3790444"/>
              <a:gd name="connsiteX23" fmla="*/ 2878664 w 10442576"/>
              <a:gd name="connsiteY23" fmla="*/ 274276 h 3790444"/>
              <a:gd name="connsiteX24" fmla="*/ 2916964 w 10442576"/>
              <a:gd name="connsiteY24" fmla="*/ 298986 h 3790444"/>
              <a:gd name="connsiteX25" fmla="*/ 2955263 w 10442576"/>
              <a:gd name="connsiteY25" fmla="*/ 323695 h 3790444"/>
              <a:gd name="connsiteX26" fmla="*/ 2993563 w 10442576"/>
              <a:gd name="connsiteY26" fmla="*/ 348405 h 3790444"/>
              <a:gd name="connsiteX27" fmla="*/ 3029392 w 10442576"/>
              <a:gd name="connsiteY27" fmla="*/ 376821 h 3790444"/>
              <a:gd name="connsiteX28" fmla="*/ 3066456 w 10442576"/>
              <a:gd name="connsiteY28" fmla="*/ 404001 h 3790444"/>
              <a:gd name="connsiteX29" fmla="*/ 3102285 w 10442576"/>
              <a:gd name="connsiteY29" fmla="*/ 433653 h 3790444"/>
              <a:gd name="connsiteX30" fmla="*/ 3135643 w 10442576"/>
              <a:gd name="connsiteY30" fmla="*/ 462069 h 3790444"/>
              <a:gd name="connsiteX31" fmla="*/ 3170237 w 10442576"/>
              <a:gd name="connsiteY31" fmla="*/ 492956 h 3790444"/>
              <a:gd name="connsiteX32" fmla="*/ 3203594 w 10442576"/>
              <a:gd name="connsiteY32" fmla="*/ 522607 h 3790444"/>
              <a:gd name="connsiteX33" fmla="*/ 3235717 w 10442576"/>
              <a:gd name="connsiteY33" fmla="*/ 554729 h 3790444"/>
              <a:gd name="connsiteX34" fmla="*/ 3267839 w 10442576"/>
              <a:gd name="connsiteY34" fmla="*/ 586852 h 3790444"/>
              <a:gd name="connsiteX35" fmla="*/ 3299962 w 10442576"/>
              <a:gd name="connsiteY35" fmla="*/ 620210 h 3790444"/>
              <a:gd name="connsiteX36" fmla="*/ 3329613 w 10442576"/>
              <a:gd name="connsiteY36" fmla="*/ 654803 h 3790444"/>
              <a:gd name="connsiteX37" fmla="*/ 3358029 w 10442576"/>
              <a:gd name="connsiteY37" fmla="*/ 690632 h 3790444"/>
              <a:gd name="connsiteX38" fmla="*/ 3387681 w 10442576"/>
              <a:gd name="connsiteY38" fmla="*/ 725225 h 3790444"/>
              <a:gd name="connsiteX39" fmla="*/ 3414861 w 10442576"/>
              <a:gd name="connsiteY39" fmla="*/ 761054 h 3790444"/>
              <a:gd name="connsiteX40" fmla="*/ 3442042 w 10442576"/>
              <a:gd name="connsiteY40" fmla="*/ 798118 h 3790444"/>
              <a:gd name="connsiteX41" fmla="*/ 3467987 w 10442576"/>
              <a:gd name="connsiteY41" fmla="*/ 835183 h 3790444"/>
              <a:gd name="connsiteX42" fmla="*/ 3492696 w 10442576"/>
              <a:gd name="connsiteY42" fmla="*/ 873483 h 3790444"/>
              <a:gd name="connsiteX43" fmla="*/ 3516170 w 10442576"/>
              <a:gd name="connsiteY43" fmla="*/ 913018 h 3790444"/>
              <a:gd name="connsiteX44" fmla="*/ 3540880 w 10442576"/>
              <a:gd name="connsiteY44" fmla="*/ 952553 h 3790444"/>
              <a:gd name="connsiteX45" fmla="*/ 3563118 w 10442576"/>
              <a:gd name="connsiteY45" fmla="*/ 992088 h 3790444"/>
              <a:gd name="connsiteX46" fmla="*/ 3584122 w 10442576"/>
              <a:gd name="connsiteY46" fmla="*/ 1032859 h 3790444"/>
              <a:gd name="connsiteX47" fmla="*/ 3605125 w 10442576"/>
              <a:gd name="connsiteY47" fmla="*/ 1073630 h 3790444"/>
              <a:gd name="connsiteX48" fmla="*/ 3623657 w 10442576"/>
              <a:gd name="connsiteY48" fmla="*/ 1115636 h 3790444"/>
              <a:gd name="connsiteX49" fmla="*/ 3642189 w 10442576"/>
              <a:gd name="connsiteY49" fmla="*/ 1157642 h 3790444"/>
              <a:gd name="connsiteX50" fmla="*/ 3660721 w 10442576"/>
              <a:gd name="connsiteY50" fmla="*/ 1199649 h 3790444"/>
              <a:gd name="connsiteX51" fmla="*/ 3675547 w 10442576"/>
              <a:gd name="connsiteY51" fmla="*/ 1242890 h 3790444"/>
              <a:gd name="connsiteX52" fmla="*/ 3691608 w 10442576"/>
              <a:gd name="connsiteY52" fmla="*/ 1286132 h 3790444"/>
              <a:gd name="connsiteX53" fmla="*/ 3706434 w 10442576"/>
              <a:gd name="connsiteY53" fmla="*/ 1331845 h 3790444"/>
              <a:gd name="connsiteX54" fmla="*/ 3720024 w 10442576"/>
              <a:gd name="connsiteY54" fmla="*/ 1376322 h 3790444"/>
              <a:gd name="connsiteX55" fmla="*/ 3731143 w 10442576"/>
              <a:gd name="connsiteY55" fmla="*/ 1420799 h 3790444"/>
              <a:gd name="connsiteX56" fmla="*/ 3743498 w 10442576"/>
              <a:gd name="connsiteY56" fmla="*/ 1467747 h 3790444"/>
              <a:gd name="connsiteX57" fmla="*/ 3752147 w 10442576"/>
              <a:gd name="connsiteY57" fmla="*/ 1513460 h 3790444"/>
              <a:gd name="connsiteX58" fmla="*/ 3762030 w 10442576"/>
              <a:gd name="connsiteY58" fmla="*/ 1559172 h 3790444"/>
              <a:gd name="connsiteX59" fmla="*/ 3769443 w 10442576"/>
              <a:gd name="connsiteY59" fmla="*/ 1607356 h 3790444"/>
              <a:gd name="connsiteX60" fmla="*/ 3775621 w 10442576"/>
              <a:gd name="connsiteY60" fmla="*/ 1654304 h 3790444"/>
              <a:gd name="connsiteX61" fmla="*/ 3781798 w 10442576"/>
              <a:gd name="connsiteY61" fmla="*/ 1701252 h 3790444"/>
              <a:gd name="connsiteX62" fmla="*/ 3785504 w 10442576"/>
              <a:gd name="connsiteY62" fmla="*/ 1749436 h 3790444"/>
              <a:gd name="connsiteX63" fmla="*/ 3789211 w 10442576"/>
              <a:gd name="connsiteY63" fmla="*/ 1797619 h 3790444"/>
              <a:gd name="connsiteX64" fmla="*/ 3790446 w 10442576"/>
              <a:gd name="connsiteY64" fmla="*/ 1847039 h 3790444"/>
              <a:gd name="connsiteX65" fmla="*/ 3791682 w 10442576"/>
              <a:gd name="connsiteY65" fmla="*/ 1895222 h 3790444"/>
              <a:gd name="connsiteX66" fmla="*/ 3790446 w 10442576"/>
              <a:gd name="connsiteY66" fmla="*/ 1895222 h 3790444"/>
              <a:gd name="connsiteX67" fmla="*/ 3790446 w 10442576"/>
              <a:gd name="connsiteY67" fmla="*/ 1932286 h 3790444"/>
              <a:gd name="connsiteX68" fmla="*/ 3792917 w 10442576"/>
              <a:gd name="connsiteY68" fmla="*/ 1969351 h 3790444"/>
              <a:gd name="connsiteX69" fmla="*/ 3794152 w 10442576"/>
              <a:gd name="connsiteY69" fmla="*/ 2006415 h 3790444"/>
              <a:gd name="connsiteX70" fmla="*/ 3799094 w 10442576"/>
              <a:gd name="connsiteY70" fmla="*/ 2041008 h 3790444"/>
              <a:gd name="connsiteX71" fmla="*/ 3802801 w 10442576"/>
              <a:gd name="connsiteY71" fmla="*/ 2076837 h 3790444"/>
              <a:gd name="connsiteX72" fmla="*/ 3807743 w 10442576"/>
              <a:gd name="connsiteY72" fmla="*/ 2112666 h 3790444"/>
              <a:gd name="connsiteX73" fmla="*/ 3812685 w 10442576"/>
              <a:gd name="connsiteY73" fmla="*/ 2148495 h 3790444"/>
              <a:gd name="connsiteX74" fmla="*/ 3820098 w 10442576"/>
              <a:gd name="connsiteY74" fmla="*/ 2183088 h 3790444"/>
              <a:gd name="connsiteX75" fmla="*/ 3827510 w 10442576"/>
              <a:gd name="connsiteY75" fmla="*/ 2217682 h 3790444"/>
              <a:gd name="connsiteX76" fmla="*/ 3834923 w 10442576"/>
              <a:gd name="connsiteY76" fmla="*/ 2252275 h 3790444"/>
              <a:gd name="connsiteX77" fmla="*/ 3844807 w 10442576"/>
              <a:gd name="connsiteY77" fmla="*/ 2286868 h 3790444"/>
              <a:gd name="connsiteX78" fmla="*/ 3854691 w 10442576"/>
              <a:gd name="connsiteY78" fmla="*/ 2320226 h 3790444"/>
              <a:gd name="connsiteX79" fmla="*/ 3865810 w 10442576"/>
              <a:gd name="connsiteY79" fmla="*/ 2353584 h 3790444"/>
              <a:gd name="connsiteX80" fmla="*/ 3878165 w 10442576"/>
              <a:gd name="connsiteY80" fmla="*/ 2386942 h 3790444"/>
              <a:gd name="connsiteX81" fmla="*/ 3889284 w 10442576"/>
              <a:gd name="connsiteY81" fmla="*/ 2419064 h 3790444"/>
              <a:gd name="connsiteX82" fmla="*/ 3902874 w 10442576"/>
              <a:gd name="connsiteY82" fmla="*/ 2452422 h 3790444"/>
              <a:gd name="connsiteX83" fmla="*/ 3917700 w 10442576"/>
              <a:gd name="connsiteY83" fmla="*/ 2484545 h 3790444"/>
              <a:gd name="connsiteX84" fmla="*/ 3931290 w 10442576"/>
              <a:gd name="connsiteY84" fmla="*/ 2515432 h 3790444"/>
              <a:gd name="connsiteX85" fmla="*/ 3947352 w 10442576"/>
              <a:gd name="connsiteY85" fmla="*/ 2546319 h 3790444"/>
              <a:gd name="connsiteX86" fmla="*/ 3963413 w 10442576"/>
              <a:gd name="connsiteY86" fmla="*/ 2575970 h 3790444"/>
              <a:gd name="connsiteX87" fmla="*/ 3980710 w 10442576"/>
              <a:gd name="connsiteY87" fmla="*/ 2606857 h 3790444"/>
              <a:gd name="connsiteX88" fmla="*/ 3998006 w 10442576"/>
              <a:gd name="connsiteY88" fmla="*/ 2636509 h 3790444"/>
              <a:gd name="connsiteX89" fmla="*/ 4015303 w 10442576"/>
              <a:gd name="connsiteY89" fmla="*/ 2666160 h 3790444"/>
              <a:gd name="connsiteX90" fmla="*/ 4035070 w 10442576"/>
              <a:gd name="connsiteY90" fmla="*/ 2694576 h 3790444"/>
              <a:gd name="connsiteX91" fmla="*/ 4053603 w 10442576"/>
              <a:gd name="connsiteY91" fmla="*/ 2721756 h 3790444"/>
              <a:gd name="connsiteX92" fmla="*/ 4074606 w 10442576"/>
              <a:gd name="connsiteY92" fmla="*/ 2751408 h 3790444"/>
              <a:gd name="connsiteX93" fmla="*/ 4095609 w 10442576"/>
              <a:gd name="connsiteY93" fmla="*/ 2777353 h 3790444"/>
              <a:gd name="connsiteX94" fmla="*/ 4117847 w 10442576"/>
              <a:gd name="connsiteY94" fmla="*/ 2805769 h 3790444"/>
              <a:gd name="connsiteX95" fmla="*/ 4140086 w 10442576"/>
              <a:gd name="connsiteY95" fmla="*/ 2830478 h 3790444"/>
              <a:gd name="connsiteX96" fmla="*/ 4162325 w 10442576"/>
              <a:gd name="connsiteY96" fmla="*/ 2856423 h 3790444"/>
              <a:gd name="connsiteX97" fmla="*/ 4185799 w 10442576"/>
              <a:gd name="connsiteY97" fmla="*/ 2881133 h 3790444"/>
              <a:gd name="connsiteX98" fmla="*/ 4209273 w 10442576"/>
              <a:gd name="connsiteY98" fmla="*/ 2907078 h 3790444"/>
              <a:gd name="connsiteX99" fmla="*/ 4233982 w 10442576"/>
              <a:gd name="connsiteY99" fmla="*/ 2930552 h 3790444"/>
              <a:gd name="connsiteX100" fmla="*/ 4259927 w 10442576"/>
              <a:gd name="connsiteY100" fmla="*/ 2954026 h 3790444"/>
              <a:gd name="connsiteX101" fmla="*/ 4284637 w 10442576"/>
              <a:gd name="connsiteY101" fmla="*/ 2976265 h 3790444"/>
              <a:gd name="connsiteX102" fmla="*/ 4310582 w 10442576"/>
              <a:gd name="connsiteY102" fmla="*/ 2998503 h 3790444"/>
              <a:gd name="connsiteX103" fmla="*/ 4337762 w 10442576"/>
              <a:gd name="connsiteY103" fmla="*/ 3019506 h 3790444"/>
              <a:gd name="connsiteX104" fmla="*/ 4364943 w 10442576"/>
              <a:gd name="connsiteY104" fmla="*/ 3040510 h 3790444"/>
              <a:gd name="connsiteX105" fmla="*/ 4392123 w 10442576"/>
              <a:gd name="connsiteY105" fmla="*/ 3060277 h 3790444"/>
              <a:gd name="connsiteX106" fmla="*/ 4421775 w 10442576"/>
              <a:gd name="connsiteY106" fmla="*/ 3080045 h 3790444"/>
              <a:gd name="connsiteX107" fmla="*/ 4450191 w 10442576"/>
              <a:gd name="connsiteY107" fmla="*/ 3099812 h 3790444"/>
              <a:gd name="connsiteX108" fmla="*/ 4479842 w 10442576"/>
              <a:gd name="connsiteY108" fmla="*/ 3117109 h 3790444"/>
              <a:gd name="connsiteX109" fmla="*/ 4508258 w 10442576"/>
              <a:gd name="connsiteY109" fmla="*/ 3135641 h 3790444"/>
              <a:gd name="connsiteX110" fmla="*/ 4539145 w 10442576"/>
              <a:gd name="connsiteY110" fmla="*/ 3152938 h 3790444"/>
              <a:gd name="connsiteX111" fmla="*/ 4568797 w 10442576"/>
              <a:gd name="connsiteY111" fmla="*/ 3168999 h 3790444"/>
              <a:gd name="connsiteX112" fmla="*/ 4600919 w 10442576"/>
              <a:gd name="connsiteY112" fmla="*/ 3185060 h 3790444"/>
              <a:gd name="connsiteX113" fmla="*/ 4631806 w 10442576"/>
              <a:gd name="connsiteY113" fmla="*/ 3198651 h 3790444"/>
              <a:gd name="connsiteX114" fmla="*/ 4663928 w 10442576"/>
              <a:gd name="connsiteY114" fmla="*/ 3212241 h 3790444"/>
              <a:gd name="connsiteX115" fmla="*/ 4697286 w 10442576"/>
              <a:gd name="connsiteY115" fmla="*/ 3225831 h 3790444"/>
              <a:gd name="connsiteX116" fmla="*/ 4728173 w 10442576"/>
              <a:gd name="connsiteY116" fmla="*/ 3238186 h 3790444"/>
              <a:gd name="connsiteX117" fmla="*/ 4762766 w 10442576"/>
              <a:gd name="connsiteY117" fmla="*/ 3250541 h 3790444"/>
              <a:gd name="connsiteX118" fmla="*/ 4796124 w 10442576"/>
              <a:gd name="connsiteY118" fmla="*/ 3260424 h 3790444"/>
              <a:gd name="connsiteX119" fmla="*/ 4829482 w 10442576"/>
              <a:gd name="connsiteY119" fmla="*/ 3270308 h 3790444"/>
              <a:gd name="connsiteX120" fmla="*/ 4862840 w 10442576"/>
              <a:gd name="connsiteY120" fmla="*/ 3278957 h 3790444"/>
              <a:gd name="connsiteX121" fmla="*/ 4898669 w 10442576"/>
              <a:gd name="connsiteY121" fmla="*/ 3288840 h 3790444"/>
              <a:gd name="connsiteX122" fmla="*/ 4932027 w 10442576"/>
              <a:gd name="connsiteY122" fmla="*/ 3296253 h 3790444"/>
              <a:gd name="connsiteX123" fmla="*/ 4967856 w 10442576"/>
              <a:gd name="connsiteY123" fmla="*/ 3303666 h 3790444"/>
              <a:gd name="connsiteX124" fmla="*/ 5002449 w 10442576"/>
              <a:gd name="connsiteY124" fmla="*/ 3308608 h 3790444"/>
              <a:gd name="connsiteX125" fmla="*/ 5038278 w 10442576"/>
              <a:gd name="connsiteY125" fmla="*/ 3313550 h 3790444"/>
              <a:gd name="connsiteX126" fmla="*/ 5075342 w 10442576"/>
              <a:gd name="connsiteY126" fmla="*/ 3317256 h 3790444"/>
              <a:gd name="connsiteX127" fmla="*/ 5109935 w 10442576"/>
              <a:gd name="connsiteY127" fmla="*/ 3319727 h 3790444"/>
              <a:gd name="connsiteX128" fmla="*/ 5147000 w 10442576"/>
              <a:gd name="connsiteY128" fmla="*/ 3323434 h 3790444"/>
              <a:gd name="connsiteX129" fmla="*/ 5184064 w 10442576"/>
              <a:gd name="connsiteY129" fmla="*/ 3324669 h 3790444"/>
              <a:gd name="connsiteX130" fmla="*/ 5221128 w 10442576"/>
              <a:gd name="connsiteY130" fmla="*/ 3325905 h 3790444"/>
              <a:gd name="connsiteX131" fmla="*/ 5258193 w 10442576"/>
              <a:gd name="connsiteY131" fmla="*/ 3324669 h 3790444"/>
              <a:gd name="connsiteX132" fmla="*/ 5295257 w 10442576"/>
              <a:gd name="connsiteY132" fmla="*/ 3323434 h 3790444"/>
              <a:gd name="connsiteX133" fmla="*/ 5329850 w 10442576"/>
              <a:gd name="connsiteY133" fmla="*/ 3319727 h 3790444"/>
              <a:gd name="connsiteX134" fmla="*/ 5366915 w 10442576"/>
              <a:gd name="connsiteY134" fmla="*/ 3317256 h 3790444"/>
              <a:gd name="connsiteX135" fmla="*/ 5402743 w 10442576"/>
              <a:gd name="connsiteY135" fmla="*/ 3313550 h 3790444"/>
              <a:gd name="connsiteX136" fmla="*/ 5438572 w 10442576"/>
              <a:gd name="connsiteY136" fmla="*/ 3308608 h 3790444"/>
              <a:gd name="connsiteX137" fmla="*/ 5474401 w 10442576"/>
              <a:gd name="connsiteY137" fmla="*/ 3303666 h 3790444"/>
              <a:gd name="connsiteX138" fmla="*/ 5507759 w 10442576"/>
              <a:gd name="connsiteY138" fmla="*/ 3296253 h 3790444"/>
              <a:gd name="connsiteX139" fmla="*/ 5543588 w 10442576"/>
              <a:gd name="connsiteY139" fmla="*/ 3288840 h 3790444"/>
              <a:gd name="connsiteX140" fmla="*/ 5578181 w 10442576"/>
              <a:gd name="connsiteY140" fmla="*/ 3278957 h 3790444"/>
              <a:gd name="connsiteX141" fmla="*/ 5612775 w 10442576"/>
              <a:gd name="connsiteY141" fmla="*/ 3270308 h 3790444"/>
              <a:gd name="connsiteX142" fmla="*/ 5646132 w 10442576"/>
              <a:gd name="connsiteY142" fmla="*/ 3260424 h 3790444"/>
              <a:gd name="connsiteX143" fmla="*/ 5679490 w 10442576"/>
              <a:gd name="connsiteY143" fmla="*/ 3250541 h 3790444"/>
              <a:gd name="connsiteX144" fmla="*/ 5712848 w 10442576"/>
              <a:gd name="connsiteY144" fmla="*/ 3238186 h 3790444"/>
              <a:gd name="connsiteX145" fmla="*/ 5744971 w 10442576"/>
              <a:gd name="connsiteY145" fmla="*/ 3225831 h 3790444"/>
              <a:gd name="connsiteX146" fmla="*/ 5777093 w 10442576"/>
              <a:gd name="connsiteY146" fmla="*/ 3212241 h 3790444"/>
              <a:gd name="connsiteX147" fmla="*/ 5807980 w 10442576"/>
              <a:gd name="connsiteY147" fmla="*/ 3198651 h 3790444"/>
              <a:gd name="connsiteX148" fmla="*/ 5840102 w 10442576"/>
              <a:gd name="connsiteY148" fmla="*/ 3185060 h 3790444"/>
              <a:gd name="connsiteX149" fmla="*/ 5872225 w 10442576"/>
              <a:gd name="connsiteY149" fmla="*/ 3168999 h 3790444"/>
              <a:gd name="connsiteX150" fmla="*/ 5901876 w 10442576"/>
              <a:gd name="connsiteY150" fmla="*/ 3152938 h 3790444"/>
              <a:gd name="connsiteX151" fmla="*/ 5932763 w 10442576"/>
              <a:gd name="connsiteY151" fmla="*/ 3135641 h 3790444"/>
              <a:gd name="connsiteX152" fmla="*/ 5962414 w 10442576"/>
              <a:gd name="connsiteY152" fmla="*/ 3117109 h 3790444"/>
              <a:gd name="connsiteX153" fmla="*/ 5992066 w 10442576"/>
              <a:gd name="connsiteY153" fmla="*/ 3099812 h 3790444"/>
              <a:gd name="connsiteX154" fmla="*/ 6020482 w 10442576"/>
              <a:gd name="connsiteY154" fmla="*/ 3080045 h 3790444"/>
              <a:gd name="connsiteX155" fmla="*/ 6047662 w 10442576"/>
              <a:gd name="connsiteY155" fmla="*/ 3060277 h 3790444"/>
              <a:gd name="connsiteX156" fmla="*/ 6076078 w 10442576"/>
              <a:gd name="connsiteY156" fmla="*/ 3040510 h 3790444"/>
              <a:gd name="connsiteX157" fmla="*/ 6103259 w 10442576"/>
              <a:gd name="connsiteY157" fmla="*/ 3019506 h 3790444"/>
              <a:gd name="connsiteX158" fmla="*/ 6130439 w 10442576"/>
              <a:gd name="connsiteY158" fmla="*/ 2998503 h 3790444"/>
              <a:gd name="connsiteX159" fmla="*/ 6156384 w 10442576"/>
              <a:gd name="connsiteY159" fmla="*/ 2976265 h 3790444"/>
              <a:gd name="connsiteX160" fmla="*/ 6182329 w 10442576"/>
              <a:gd name="connsiteY160" fmla="*/ 2954026 h 3790444"/>
              <a:gd name="connsiteX161" fmla="*/ 6207039 w 10442576"/>
              <a:gd name="connsiteY161" fmla="*/ 2930552 h 3790444"/>
              <a:gd name="connsiteX162" fmla="*/ 6231748 w 10442576"/>
              <a:gd name="connsiteY162" fmla="*/ 2907078 h 3790444"/>
              <a:gd name="connsiteX163" fmla="*/ 6256458 w 10442576"/>
              <a:gd name="connsiteY163" fmla="*/ 2881133 h 3790444"/>
              <a:gd name="connsiteX164" fmla="*/ 6278697 w 10442576"/>
              <a:gd name="connsiteY164" fmla="*/ 2856423 h 3790444"/>
              <a:gd name="connsiteX165" fmla="*/ 6302171 w 10442576"/>
              <a:gd name="connsiteY165" fmla="*/ 2830478 h 3790444"/>
              <a:gd name="connsiteX166" fmla="*/ 6323174 w 10442576"/>
              <a:gd name="connsiteY166" fmla="*/ 2805769 h 3790444"/>
              <a:gd name="connsiteX167" fmla="*/ 6345412 w 10442576"/>
              <a:gd name="connsiteY167" fmla="*/ 2777353 h 3790444"/>
              <a:gd name="connsiteX168" fmla="*/ 6366415 w 10442576"/>
              <a:gd name="connsiteY168" fmla="*/ 2751408 h 3790444"/>
              <a:gd name="connsiteX169" fmla="*/ 6386183 w 10442576"/>
              <a:gd name="connsiteY169" fmla="*/ 2721756 h 3790444"/>
              <a:gd name="connsiteX170" fmla="*/ 6405951 w 10442576"/>
              <a:gd name="connsiteY170" fmla="*/ 2694576 h 3790444"/>
              <a:gd name="connsiteX171" fmla="*/ 6424483 w 10442576"/>
              <a:gd name="connsiteY171" fmla="*/ 2666160 h 3790444"/>
              <a:gd name="connsiteX172" fmla="*/ 6443015 w 10442576"/>
              <a:gd name="connsiteY172" fmla="*/ 2636509 h 3790444"/>
              <a:gd name="connsiteX173" fmla="*/ 6460312 w 10442576"/>
              <a:gd name="connsiteY173" fmla="*/ 2606857 h 3790444"/>
              <a:gd name="connsiteX174" fmla="*/ 6477608 w 10442576"/>
              <a:gd name="connsiteY174" fmla="*/ 2575970 h 3790444"/>
              <a:gd name="connsiteX175" fmla="*/ 6494905 w 10442576"/>
              <a:gd name="connsiteY175" fmla="*/ 2546319 h 3790444"/>
              <a:gd name="connsiteX176" fmla="*/ 6509731 w 10442576"/>
              <a:gd name="connsiteY176" fmla="*/ 2515432 h 3790444"/>
              <a:gd name="connsiteX177" fmla="*/ 6523321 w 10442576"/>
              <a:gd name="connsiteY177" fmla="*/ 2484545 h 3790444"/>
              <a:gd name="connsiteX178" fmla="*/ 6538147 w 10442576"/>
              <a:gd name="connsiteY178" fmla="*/ 2452422 h 3790444"/>
              <a:gd name="connsiteX179" fmla="*/ 6551737 w 10442576"/>
              <a:gd name="connsiteY179" fmla="*/ 2419064 h 3790444"/>
              <a:gd name="connsiteX180" fmla="*/ 6562856 w 10442576"/>
              <a:gd name="connsiteY180" fmla="*/ 2386942 h 3790444"/>
              <a:gd name="connsiteX181" fmla="*/ 6575211 w 10442576"/>
              <a:gd name="connsiteY181" fmla="*/ 2353584 h 3790444"/>
              <a:gd name="connsiteX182" fmla="*/ 6585095 w 10442576"/>
              <a:gd name="connsiteY182" fmla="*/ 2320226 h 3790444"/>
              <a:gd name="connsiteX183" fmla="*/ 6596214 w 10442576"/>
              <a:gd name="connsiteY183" fmla="*/ 2286868 h 3790444"/>
              <a:gd name="connsiteX184" fmla="*/ 6604862 w 10442576"/>
              <a:gd name="connsiteY184" fmla="*/ 2252275 h 3790444"/>
              <a:gd name="connsiteX185" fmla="*/ 6613511 w 10442576"/>
              <a:gd name="connsiteY185" fmla="*/ 2217682 h 3790444"/>
              <a:gd name="connsiteX186" fmla="*/ 6620924 w 10442576"/>
              <a:gd name="connsiteY186" fmla="*/ 2183088 h 3790444"/>
              <a:gd name="connsiteX187" fmla="*/ 6627101 w 10442576"/>
              <a:gd name="connsiteY187" fmla="*/ 2148495 h 3790444"/>
              <a:gd name="connsiteX188" fmla="*/ 6634514 w 10442576"/>
              <a:gd name="connsiteY188" fmla="*/ 2112666 h 3790444"/>
              <a:gd name="connsiteX189" fmla="*/ 6639456 w 10442576"/>
              <a:gd name="connsiteY189" fmla="*/ 2076837 h 3790444"/>
              <a:gd name="connsiteX190" fmla="*/ 6643162 w 10442576"/>
              <a:gd name="connsiteY190" fmla="*/ 2041008 h 3790444"/>
              <a:gd name="connsiteX191" fmla="*/ 6645633 w 10442576"/>
              <a:gd name="connsiteY191" fmla="*/ 2006415 h 3790444"/>
              <a:gd name="connsiteX192" fmla="*/ 6649340 w 10442576"/>
              <a:gd name="connsiteY192" fmla="*/ 1969351 h 3790444"/>
              <a:gd name="connsiteX193" fmla="*/ 6650575 w 10442576"/>
              <a:gd name="connsiteY193" fmla="*/ 1932286 h 3790444"/>
              <a:gd name="connsiteX194" fmla="*/ 6650575 w 10442576"/>
              <a:gd name="connsiteY194" fmla="*/ 1895222 h 3790444"/>
              <a:gd name="connsiteX195" fmla="*/ 6650897 w 10442576"/>
              <a:gd name="connsiteY195" fmla="*/ 1895222 h 3790444"/>
              <a:gd name="connsiteX196" fmla="*/ 6652133 w 10442576"/>
              <a:gd name="connsiteY196" fmla="*/ 1847039 h 3790444"/>
              <a:gd name="connsiteX197" fmla="*/ 6653368 w 10442576"/>
              <a:gd name="connsiteY197" fmla="*/ 1797619 h 3790444"/>
              <a:gd name="connsiteX198" fmla="*/ 6657075 w 10442576"/>
              <a:gd name="connsiteY198" fmla="*/ 1749436 h 3790444"/>
              <a:gd name="connsiteX199" fmla="*/ 6662017 w 10442576"/>
              <a:gd name="connsiteY199" fmla="*/ 1701252 h 3790444"/>
              <a:gd name="connsiteX200" fmla="*/ 6666958 w 10442576"/>
              <a:gd name="connsiteY200" fmla="*/ 1654304 h 3790444"/>
              <a:gd name="connsiteX201" fmla="*/ 6673136 w 10442576"/>
              <a:gd name="connsiteY201" fmla="*/ 1607356 h 3790444"/>
              <a:gd name="connsiteX202" fmla="*/ 6681784 w 10442576"/>
              <a:gd name="connsiteY202" fmla="*/ 1559172 h 3790444"/>
              <a:gd name="connsiteX203" fmla="*/ 6690433 w 10442576"/>
              <a:gd name="connsiteY203" fmla="*/ 1513460 h 3790444"/>
              <a:gd name="connsiteX204" fmla="*/ 6699081 w 10442576"/>
              <a:gd name="connsiteY204" fmla="*/ 1467747 h 3790444"/>
              <a:gd name="connsiteX205" fmla="*/ 6711436 w 10442576"/>
              <a:gd name="connsiteY205" fmla="*/ 1420799 h 3790444"/>
              <a:gd name="connsiteX206" fmla="*/ 6723790 w 10442576"/>
              <a:gd name="connsiteY206" fmla="*/ 1376322 h 3790444"/>
              <a:gd name="connsiteX207" fmla="*/ 6736145 w 10442576"/>
              <a:gd name="connsiteY207" fmla="*/ 1331845 h 3790444"/>
              <a:gd name="connsiteX208" fmla="*/ 6750971 w 10442576"/>
              <a:gd name="connsiteY208" fmla="*/ 1286132 h 3790444"/>
              <a:gd name="connsiteX209" fmla="*/ 6767032 w 10442576"/>
              <a:gd name="connsiteY209" fmla="*/ 1242890 h 3790444"/>
              <a:gd name="connsiteX210" fmla="*/ 6783093 w 10442576"/>
              <a:gd name="connsiteY210" fmla="*/ 1199649 h 3790444"/>
              <a:gd name="connsiteX211" fmla="*/ 6799154 w 10442576"/>
              <a:gd name="connsiteY211" fmla="*/ 1157642 h 3790444"/>
              <a:gd name="connsiteX212" fmla="*/ 6817687 w 10442576"/>
              <a:gd name="connsiteY212" fmla="*/ 1115636 h 3790444"/>
              <a:gd name="connsiteX213" fmla="*/ 6837454 w 10442576"/>
              <a:gd name="connsiteY213" fmla="*/ 1073630 h 3790444"/>
              <a:gd name="connsiteX214" fmla="*/ 6858457 w 10442576"/>
              <a:gd name="connsiteY214" fmla="*/ 1032859 h 3790444"/>
              <a:gd name="connsiteX215" fmla="*/ 6879460 w 10442576"/>
              <a:gd name="connsiteY215" fmla="*/ 992088 h 3790444"/>
              <a:gd name="connsiteX216" fmla="*/ 6902935 w 10442576"/>
              <a:gd name="connsiteY216" fmla="*/ 952553 h 3790444"/>
              <a:gd name="connsiteX217" fmla="*/ 6926409 w 10442576"/>
              <a:gd name="connsiteY217" fmla="*/ 913018 h 3790444"/>
              <a:gd name="connsiteX218" fmla="*/ 6949883 w 10442576"/>
              <a:gd name="connsiteY218" fmla="*/ 873483 h 3790444"/>
              <a:gd name="connsiteX219" fmla="*/ 6974592 w 10442576"/>
              <a:gd name="connsiteY219" fmla="*/ 835183 h 3790444"/>
              <a:gd name="connsiteX220" fmla="*/ 7001773 w 10442576"/>
              <a:gd name="connsiteY220" fmla="*/ 798118 h 3790444"/>
              <a:gd name="connsiteX221" fmla="*/ 7027718 w 10442576"/>
              <a:gd name="connsiteY221" fmla="*/ 761054 h 3790444"/>
              <a:gd name="connsiteX222" fmla="*/ 7054898 w 10442576"/>
              <a:gd name="connsiteY222" fmla="*/ 725225 h 3790444"/>
              <a:gd name="connsiteX223" fmla="*/ 7084550 w 10442576"/>
              <a:gd name="connsiteY223" fmla="*/ 690632 h 3790444"/>
              <a:gd name="connsiteX224" fmla="*/ 7112966 w 10442576"/>
              <a:gd name="connsiteY224" fmla="*/ 654803 h 3790444"/>
              <a:gd name="connsiteX225" fmla="*/ 7143853 w 10442576"/>
              <a:gd name="connsiteY225" fmla="*/ 620210 h 3790444"/>
              <a:gd name="connsiteX226" fmla="*/ 7174739 w 10442576"/>
              <a:gd name="connsiteY226" fmla="*/ 586852 h 3790444"/>
              <a:gd name="connsiteX227" fmla="*/ 7206862 w 10442576"/>
              <a:gd name="connsiteY227" fmla="*/ 554729 h 3790444"/>
              <a:gd name="connsiteX228" fmla="*/ 7240220 w 10442576"/>
              <a:gd name="connsiteY228" fmla="*/ 522607 h 3790444"/>
              <a:gd name="connsiteX229" fmla="*/ 7272342 w 10442576"/>
              <a:gd name="connsiteY229" fmla="*/ 492956 h 3790444"/>
              <a:gd name="connsiteX230" fmla="*/ 7306936 w 10442576"/>
              <a:gd name="connsiteY230" fmla="*/ 462069 h 3790444"/>
              <a:gd name="connsiteX231" fmla="*/ 7341529 w 10442576"/>
              <a:gd name="connsiteY231" fmla="*/ 433653 h 3790444"/>
              <a:gd name="connsiteX232" fmla="*/ 7376122 w 10442576"/>
              <a:gd name="connsiteY232" fmla="*/ 404001 h 3790444"/>
              <a:gd name="connsiteX233" fmla="*/ 7411951 w 10442576"/>
              <a:gd name="connsiteY233" fmla="*/ 376821 h 3790444"/>
              <a:gd name="connsiteX234" fmla="*/ 7449015 w 10442576"/>
              <a:gd name="connsiteY234" fmla="*/ 348405 h 3790444"/>
              <a:gd name="connsiteX235" fmla="*/ 7487315 w 10442576"/>
              <a:gd name="connsiteY235" fmla="*/ 323695 h 3790444"/>
              <a:gd name="connsiteX236" fmla="*/ 7525615 w 10442576"/>
              <a:gd name="connsiteY236" fmla="*/ 298986 h 3790444"/>
              <a:gd name="connsiteX237" fmla="*/ 7563915 w 10442576"/>
              <a:gd name="connsiteY237" fmla="*/ 274276 h 3790444"/>
              <a:gd name="connsiteX238" fmla="*/ 7603450 w 10442576"/>
              <a:gd name="connsiteY238" fmla="*/ 252037 h 3790444"/>
              <a:gd name="connsiteX239" fmla="*/ 7642985 w 10442576"/>
              <a:gd name="connsiteY239" fmla="*/ 228564 h 3790444"/>
              <a:gd name="connsiteX240" fmla="*/ 7683756 w 10442576"/>
              <a:gd name="connsiteY240" fmla="*/ 206325 h 3790444"/>
              <a:gd name="connsiteX241" fmla="*/ 7725762 w 10442576"/>
              <a:gd name="connsiteY241" fmla="*/ 186557 h 3790444"/>
              <a:gd name="connsiteX242" fmla="*/ 7766533 w 10442576"/>
              <a:gd name="connsiteY242" fmla="*/ 166790 h 3790444"/>
              <a:gd name="connsiteX243" fmla="*/ 7808539 w 10442576"/>
              <a:gd name="connsiteY243" fmla="*/ 148257 h 3790444"/>
              <a:gd name="connsiteX244" fmla="*/ 7851781 w 10442576"/>
              <a:gd name="connsiteY244" fmla="*/ 132196 h 3790444"/>
              <a:gd name="connsiteX245" fmla="*/ 7895022 w 10442576"/>
              <a:gd name="connsiteY245" fmla="*/ 114899 h 3790444"/>
              <a:gd name="connsiteX246" fmla="*/ 7939499 w 10442576"/>
              <a:gd name="connsiteY246" fmla="*/ 100074 h 3790444"/>
              <a:gd name="connsiteX247" fmla="*/ 7983977 w 10442576"/>
              <a:gd name="connsiteY247" fmla="*/ 85248 h 3790444"/>
              <a:gd name="connsiteX248" fmla="*/ 8027218 w 10442576"/>
              <a:gd name="connsiteY248" fmla="*/ 72893 h 3790444"/>
              <a:gd name="connsiteX249" fmla="*/ 8072931 w 10442576"/>
              <a:gd name="connsiteY249" fmla="*/ 59303 h 3790444"/>
              <a:gd name="connsiteX250" fmla="*/ 8118644 w 10442576"/>
              <a:gd name="connsiteY250" fmla="*/ 48184 h 3790444"/>
              <a:gd name="connsiteX251" fmla="*/ 8164356 w 10442576"/>
              <a:gd name="connsiteY251" fmla="*/ 38300 h 3790444"/>
              <a:gd name="connsiteX252" fmla="*/ 8211305 w 10442576"/>
              <a:gd name="connsiteY252" fmla="*/ 28416 h 3790444"/>
              <a:gd name="connsiteX253" fmla="*/ 8258253 w 10442576"/>
              <a:gd name="connsiteY253" fmla="*/ 22239 h 3790444"/>
              <a:gd name="connsiteX254" fmla="*/ 8305201 w 10442576"/>
              <a:gd name="connsiteY254" fmla="*/ 14826 h 3790444"/>
              <a:gd name="connsiteX255" fmla="*/ 8352149 w 10442576"/>
              <a:gd name="connsiteY255" fmla="*/ 8649 h 3790444"/>
              <a:gd name="connsiteX256" fmla="*/ 8401568 w 10442576"/>
              <a:gd name="connsiteY256" fmla="*/ 4942 h 3790444"/>
              <a:gd name="connsiteX257" fmla="*/ 8448516 w 10442576"/>
              <a:gd name="connsiteY257" fmla="*/ 2471 h 3790444"/>
              <a:gd name="connsiteX258" fmla="*/ 8497935 w 10442576"/>
              <a:gd name="connsiteY258" fmla="*/ 0 h 3790444"/>
              <a:gd name="connsiteX259" fmla="*/ 8546119 w 10442576"/>
              <a:gd name="connsiteY259" fmla="*/ 0 h 3790444"/>
              <a:gd name="connsiteX260" fmla="*/ 8596773 w 10442576"/>
              <a:gd name="connsiteY260" fmla="*/ 0 h 3790444"/>
              <a:gd name="connsiteX261" fmla="*/ 8644957 w 10442576"/>
              <a:gd name="connsiteY261" fmla="*/ 2471 h 3790444"/>
              <a:gd name="connsiteX262" fmla="*/ 8691905 w 10442576"/>
              <a:gd name="connsiteY262" fmla="*/ 4942 h 3790444"/>
              <a:gd name="connsiteX263" fmla="*/ 8741324 w 10442576"/>
              <a:gd name="connsiteY263" fmla="*/ 8649 h 3790444"/>
              <a:gd name="connsiteX264" fmla="*/ 8788272 w 10442576"/>
              <a:gd name="connsiteY264" fmla="*/ 14826 h 3790444"/>
              <a:gd name="connsiteX265" fmla="*/ 8836456 w 10442576"/>
              <a:gd name="connsiteY265" fmla="*/ 22239 h 3790444"/>
              <a:gd name="connsiteX266" fmla="*/ 8882169 w 10442576"/>
              <a:gd name="connsiteY266" fmla="*/ 28416 h 3790444"/>
              <a:gd name="connsiteX267" fmla="*/ 8927881 w 10442576"/>
              <a:gd name="connsiteY267" fmla="*/ 38300 h 3790444"/>
              <a:gd name="connsiteX268" fmla="*/ 8974829 w 10442576"/>
              <a:gd name="connsiteY268" fmla="*/ 48184 h 3790444"/>
              <a:gd name="connsiteX269" fmla="*/ 9020542 w 10442576"/>
              <a:gd name="connsiteY269" fmla="*/ 59303 h 3790444"/>
              <a:gd name="connsiteX270" fmla="*/ 9065019 w 10442576"/>
              <a:gd name="connsiteY270" fmla="*/ 72893 h 3790444"/>
              <a:gd name="connsiteX271" fmla="*/ 9109496 w 10442576"/>
              <a:gd name="connsiteY271" fmla="*/ 85248 h 3790444"/>
              <a:gd name="connsiteX272" fmla="*/ 9155209 w 10442576"/>
              <a:gd name="connsiteY272" fmla="*/ 100074 h 3790444"/>
              <a:gd name="connsiteX273" fmla="*/ 9198451 w 10442576"/>
              <a:gd name="connsiteY273" fmla="*/ 114899 h 3790444"/>
              <a:gd name="connsiteX274" fmla="*/ 9241692 w 10442576"/>
              <a:gd name="connsiteY274" fmla="*/ 132196 h 3790444"/>
              <a:gd name="connsiteX275" fmla="*/ 9284934 w 10442576"/>
              <a:gd name="connsiteY275" fmla="*/ 148257 h 3790444"/>
              <a:gd name="connsiteX276" fmla="*/ 9326940 w 10442576"/>
              <a:gd name="connsiteY276" fmla="*/ 166790 h 3790444"/>
              <a:gd name="connsiteX277" fmla="*/ 9367711 w 10442576"/>
              <a:gd name="connsiteY277" fmla="*/ 186557 h 3790444"/>
              <a:gd name="connsiteX278" fmla="*/ 9409717 w 10442576"/>
              <a:gd name="connsiteY278" fmla="*/ 206325 h 3790444"/>
              <a:gd name="connsiteX279" fmla="*/ 9449253 w 10442576"/>
              <a:gd name="connsiteY279" fmla="*/ 228564 h 3790444"/>
              <a:gd name="connsiteX280" fmla="*/ 9490023 w 10442576"/>
              <a:gd name="connsiteY280" fmla="*/ 252037 h 3790444"/>
              <a:gd name="connsiteX281" fmla="*/ 9529559 w 10442576"/>
              <a:gd name="connsiteY281" fmla="*/ 274276 h 3790444"/>
              <a:gd name="connsiteX282" fmla="*/ 9567858 w 10442576"/>
              <a:gd name="connsiteY282" fmla="*/ 298986 h 3790444"/>
              <a:gd name="connsiteX283" fmla="*/ 9606158 w 10442576"/>
              <a:gd name="connsiteY283" fmla="*/ 323695 h 3790444"/>
              <a:gd name="connsiteX284" fmla="*/ 9644458 w 10442576"/>
              <a:gd name="connsiteY284" fmla="*/ 348405 h 3790444"/>
              <a:gd name="connsiteX285" fmla="*/ 9680287 w 10442576"/>
              <a:gd name="connsiteY285" fmla="*/ 376821 h 3790444"/>
              <a:gd name="connsiteX286" fmla="*/ 9717351 w 10442576"/>
              <a:gd name="connsiteY286" fmla="*/ 404001 h 3790444"/>
              <a:gd name="connsiteX287" fmla="*/ 9753180 w 10442576"/>
              <a:gd name="connsiteY287" fmla="*/ 433653 h 3790444"/>
              <a:gd name="connsiteX288" fmla="*/ 9786538 w 10442576"/>
              <a:gd name="connsiteY288" fmla="*/ 462069 h 3790444"/>
              <a:gd name="connsiteX289" fmla="*/ 9821131 w 10442576"/>
              <a:gd name="connsiteY289" fmla="*/ 492956 h 3790444"/>
              <a:gd name="connsiteX290" fmla="*/ 9854489 w 10442576"/>
              <a:gd name="connsiteY290" fmla="*/ 522607 h 3790444"/>
              <a:gd name="connsiteX291" fmla="*/ 9886611 w 10442576"/>
              <a:gd name="connsiteY291" fmla="*/ 554729 h 3790444"/>
              <a:gd name="connsiteX292" fmla="*/ 9918734 w 10442576"/>
              <a:gd name="connsiteY292" fmla="*/ 586852 h 3790444"/>
              <a:gd name="connsiteX293" fmla="*/ 9950856 w 10442576"/>
              <a:gd name="connsiteY293" fmla="*/ 620210 h 3790444"/>
              <a:gd name="connsiteX294" fmla="*/ 9980507 w 10442576"/>
              <a:gd name="connsiteY294" fmla="*/ 654803 h 3790444"/>
              <a:gd name="connsiteX295" fmla="*/ 10008923 w 10442576"/>
              <a:gd name="connsiteY295" fmla="*/ 690632 h 3790444"/>
              <a:gd name="connsiteX296" fmla="*/ 10038575 w 10442576"/>
              <a:gd name="connsiteY296" fmla="*/ 725225 h 3790444"/>
              <a:gd name="connsiteX297" fmla="*/ 10065755 w 10442576"/>
              <a:gd name="connsiteY297" fmla="*/ 761054 h 3790444"/>
              <a:gd name="connsiteX298" fmla="*/ 10092936 w 10442576"/>
              <a:gd name="connsiteY298" fmla="*/ 798118 h 3790444"/>
              <a:gd name="connsiteX299" fmla="*/ 10118881 w 10442576"/>
              <a:gd name="connsiteY299" fmla="*/ 835183 h 3790444"/>
              <a:gd name="connsiteX300" fmla="*/ 10143591 w 10442576"/>
              <a:gd name="connsiteY300" fmla="*/ 873483 h 3790444"/>
              <a:gd name="connsiteX301" fmla="*/ 10167065 w 10442576"/>
              <a:gd name="connsiteY301" fmla="*/ 913018 h 3790444"/>
              <a:gd name="connsiteX302" fmla="*/ 10191774 w 10442576"/>
              <a:gd name="connsiteY302" fmla="*/ 952553 h 3790444"/>
              <a:gd name="connsiteX303" fmla="*/ 10214013 w 10442576"/>
              <a:gd name="connsiteY303" fmla="*/ 992088 h 3790444"/>
              <a:gd name="connsiteX304" fmla="*/ 10235016 w 10442576"/>
              <a:gd name="connsiteY304" fmla="*/ 1032859 h 3790444"/>
              <a:gd name="connsiteX305" fmla="*/ 10256019 w 10442576"/>
              <a:gd name="connsiteY305" fmla="*/ 1073630 h 3790444"/>
              <a:gd name="connsiteX306" fmla="*/ 10274551 w 10442576"/>
              <a:gd name="connsiteY306" fmla="*/ 1115636 h 3790444"/>
              <a:gd name="connsiteX307" fmla="*/ 10293083 w 10442576"/>
              <a:gd name="connsiteY307" fmla="*/ 1157642 h 3790444"/>
              <a:gd name="connsiteX308" fmla="*/ 10311615 w 10442576"/>
              <a:gd name="connsiteY308" fmla="*/ 1199649 h 3790444"/>
              <a:gd name="connsiteX309" fmla="*/ 10326441 w 10442576"/>
              <a:gd name="connsiteY309" fmla="*/ 1242890 h 3790444"/>
              <a:gd name="connsiteX310" fmla="*/ 10342502 w 10442576"/>
              <a:gd name="connsiteY310" fmla="*/ 1286132 h 3790444"/>
              <a:gd name="connsiteX311" fmla="*/ 10357328 w 10442576"/>
              <a:gd name="connsiteY311" fmla="*/ 1331845 h 3790444"/>
              <a:gd name="connsiteX312" fmla="*/ 10370918 w 10442576"/>
              <a:gd name="connsiteY312" fmla="*/ 1376322 h 3790444"/>
              <a:gd name="connsiteX313" fmla="*/ 10382038 w 10442576"/>
              <a:gd name="connsiteY313" fmla="*/ 1420799 h 3790444"/>
              <a:gd name="connsiteX314" fmla="*/ 10394393 w 10442576"/>
              <a:gd name="connsiteY314" fmla="*/ 1467747 h 3790444"/>
              <a:gd name="connsiteX315" fmla="*/ 10403041 w 10442576"/>
              <a:gd name="connsiteY315" fmla="*/ 1513460 h 3790444"/>
              <a:gd name="connsiteX316" fmla="*/ 10412925 w 10442576"/>
              <a:gd name="connsiteY316" fmla="*/ 1559172 h 3790444"/>
              <a:gd name="connsiteX317" fmla="*/ 10420337 w 10442576"/>
              <a:gd name="connsiteY317" fmla="*/ 1607356 h 3790444"/>
              <a:gd name="connsiteX318" fmla="*/ 10426515 w 10442576"/>
              <a:gd name="connsiteY318" fmla="*/ 1654304 h 3790444"/>
              <a:gd name="connsiteX319" fmla="*/ 10432692 w 10442576"/>
              <a:gd name="connsiteY319" fmla="*/ 1701252 h 3790444"/>
              <a:gd name="connsiteX320" fmla="*/ 10436399 w 10442576"/>
              <a:gd name="connsiteY320" fmla="*/ 1749436 h 3790444"/>
              <a:gd name="connsiteX321" fmla="*/ 10440105 w 10442576"/>
              <a:gd name="connsiteY321" fmla="*/ 1797619 h 3790444"/>
              <a:gd name="connsiteX322" fmla="*/ 10441341 w 10442576"/>
              <a:gd name="connsiteY322" fmla="*/ 1847039 h 3790444"/>
              <a:gd name="connsiteX323" fmla="*/ 10442576 w 10442576"/>
              <a:gd name="connsiteY323" fmla="*/ 1895222 h 3790444"/>
              <a:gd name="connsiteX324" fmla="*/ 9976801 w 10442576"/>
              <a:gd name="connsiteY324" fmla="*/ 1895222 h 3790444"/>
              <a:gd name="connsiteX325" fmla="*/ 9976801 w 10442576"/>
              <a:gd name="connsiteY325" fmla="*/ 1858158 h 3790444"/>
              <a:gd name="connsiteX326" fmla="*/ 9975566 w 10442576"/>
              <a:gd name="connsiteY326" fmla="*/ 1821094 h 3790444"/>
              <a:gd name="connsiteX327" fmla="*/ 9973095 w 10442576"/>
              <a:gd name="connsiteY327" fmla="*/ 1784029 h 3790444"/>
              <a:gd name="connsiteX328" fmla="*/ 9968153 w 10442576"/>
              <a:gd name="connsiteY328" fmla="*/ 1749436 h 3790444"/>
              <a:gd name="connsiteX329" fmla="*/ 9964447 w 10442576"/>
              <a:gd name="connsiteY329" fmla="*/ 1713607 h 3790444"/>
              <a:gd name="connsiteX330" fmla="*/ 9960740 w 10442576"/>
              <a:gd name="connsiteY330" fmla="*/ 1677778 h 3790444"/>
              <a:gd name="connsiteX331" fmla="*/ 9954563 w 10442576"/>
              <a:gd name="connsiteY331" fmla="*/ 1641949 h 3790444"/>
              <a:gd name="connsiteX332" fmla="*/ 9947150 w 10442576"/>
              <a:gd name="connsiteY332" fmla="*/ 1607356 h 3790444"/>
              <a:gd name="connsiteX333" fmla="*/ 9939737 w 10442576"/>
              <a:gd name="connsiteY333" fmla="*/ 1572763 h 3790444"/>
              <a:gd name="connsiteX334" fmla="*/ 9932324 w 10442576"/>
              <a:gd name="connsiteY334" fmla="*/ 1538169 h 3790444"/>
              <a:gd name="connsiteX335" fmla="*/ 9922440 w 10442576"/>
              <a:gd name="connsiteY335" fmla="*/ 1503576 h 3790444"/>
              <a:gd name="connsiteX336" fmla="*/ 9912556 w 10442576"/>
              <a:gd name="connsiteY336" fmla="*/ 1470218 h 3790444"/>
              <a:gd name="connsiteX337" fmla="*/ 9901437 w 10442576"/>
              <a:gd name="connsiteY337" fmla="*/ 1436860 h 3790444"/>
              <a:gd name="connsiteX338" fmla="*/ 9889082 w 10442576"/>
              <a:gd name="connsiteY338" fmla="*/ 1403502 h 3790444"/>
              <a:gd name="connsiteX339" fmla="*/ 9877963 w 10442576"/>
              <a:gd name="connsiteY339" fmla="*/ 1371380 h 3790444"/>
              <a:gd name="connsiteX340" fmla="*/ 9864373 w 10442576"/>
              <a:gd name="connsiteY340" fmla="*/ 1338022 h 3790444"/>
              <a:gd name="connsiteX341" fmla="*/ 9849547 w 10442576"/>
              <a:gd name="connsiteY341" fmla="*/ 1305900 h 3790444"/>
              <a:gd name="connsiteX342" fmla="*/ 9835957 w 10442576"/>
              <a:gd name="connsiteY342" fmla="*/ 1275013 h 3790444"/>
              <a:gd name="connsiteX343" fmla="*/ 9819895 w 10442576"/>
              <a:gd name="connsiteY343" fmla="*/ 1244126 h 3790444"/>
              <a:gd name="connsiteX344" fmla="*/ 9803835 w 10442576"/>
              <a:gd name="connsiteY344" fmla="*/ 1214474 h 3790444"/>
              <a:gd name="connsiteX345" fmla="*/ 9786538 w 10442576"/>
              <a:gd name="connsiteY345" fmla="*/ 1183587 h 3790444"/>
              <a:gd name="connsiteX346" fmla="*/ 9769241 w 10442576"/>
              <a:gd name="connsiteY346" fmla="*/ 1153936 h 3790444"/>
              <a:gd name="connsiteX347" fmla="*/ 9751944 w 10442576"/>
              <a:gd name="connsiteY347" fmla="*/ 1124284 h 3790444"/>
              <a:gd name="connsiteX348" fmla="*/ 9733412 w 10442576"/>
              <a:gd name="connsiteY348" fmla="*/ 1095868 h 3790444"/>
              <a:gd name="connsiteX349" fmla="*/ 9713645 w 10442576"/>
              <a:gd name="connsiteY349" fmla="*/ 1068688 h 3790444"/>
              <a:gd name="connsiteX350" fmla="*/ 9692641 w 10442576"/>
              <a:gd name="connsiteY350" fmla="*/ 1039036 h 3790444"/>
              <a:gd name="connsiteX351" fmla="*/ 9671638 w 10442576"/>
              <a:gd name="connsiteY351" fmla="*/ 1013091 h 3790444"/>
              <a:gd name="connsiteX352" fmla="*/ 9649400 w 10442576"/>
              <a:gd name="connsiteY352" fmla="*/ 984675 h 3790444"/>
              <a:gd name="connsiteX353" fmla="*/ 9627161 w 10442576"/>
              <a:gd name="connsiteY353" fmla="*/ 959966 h 3790444"/>
              <a:gd name="connsiteX354" fmla="*/ 9604923 w 10442576"/>
              <a:gd name="connsiteY354" fmla="*/ 934021 h 3790444"/>
              <a:gd name="connsiteX355" fmla="*/ 9581449 w 10442576"/>
              <a:gd name="connsiteY355" fmla="*/ 909311 h 3790444"/>
              <a:gd name="connsiteX356" fmla="*/ 9557975 w 10442576"/>
              <a:gd name="connsiteY356" fmla="*/ 883366 h 3790444"/>
              <a:gd name="connsiteX357" fmla="*/ 9533265 w 10442576"/>
              <a:gd name="connsiteY357" fmla="*/ 859892 h 3790444"/>
              <a:gd name="connsiteX358" fmla="*/ 9507320 w 10442576"/>
              <a:gd name="connsiteY358" fmla="*/ 836418 h 3790444"/>
              <a:gd name="connsiteX359" fmla="*/ 9482610 w 10442576"/>
              <a:gd name="connsiteY359" fmla="*/ 814180 h 3790444"/>
              <a:gd name="connsiteX360" fmla="*/ 9456665 w 10442576"/>
              <a:gd name="connsiteY360" fmla="*/ 791941 h 3790444"/>
              <a:gd name="connsiteX361" fmla="*/ 9429485 w 10442576"/>
              <a:gd name="connsiteY361" fmla="*/ 770938 h 3790444"/>
              <a:gd name="connsiteX362" fmla="*/ 9402304 w 10442576"/>
              <a:gd name="connsiteY362" fmla="*/ 749935 h 3790444"/>
              <a:gd name="connsiteX363" fmla="*/ 9375124 w 10442576"/>
              <a:gd name="connsiteY363" fmla="*/ 730167 h 3790444"/>
              <a:gd name="connsiteX364" fmla="*/ 9345473 w 10442576"/>
              <a:gd name="connsiteY364" fmla="*/ 710400 h 3790444"/>
              <a:gd name="connsiteX365" fmla="*/ 9318292 w 10442576"/>
              <a:gd name="connsiteY365" fmla="*/ 690632 h 3790444"/>
              <a:gd name="connsiteX366" fmla="*/ 9287405 w 10442576"/>
              <a:gd name="connsiteY366" fmla="*/ 673335 h 3790444"/>
              <a:gd name="connsiteX367" fmla="*/ 9258989 w 10442576"/>
              <a:gd name="connsiteY367" fmla="*/ 654803 h 3790444"/>
              <a:gd name="connsiteX368" fmla="*/ 9228102 w 10442576"/>
              <a:gd name="connsiteY368" fmla="*/ 637506 h 3790444"/>
              <a:gd name="connsiteX369" fmla="*/ 9198451 w 10442576"/>
              <a:gd name="connsiteY369" fmla="*/ 621445 h 3790444"/>
              <a:gd name="connsiteX370" fmla="*/ 9166328 w 10442576"/>
              <a:gd name="connsiteY370" fmla="*/ 605384 h 3790444"/>
              <a:gd name="connsiteX371" fmla="*/ 9135441 w 10442576"/>
              <a:gd name="connsiteY371" fmla="*/ 591794 h 3790444"/>
              <a:gd name="connsiteX372" fmla="*/ 9103319 w 10442576"/>
              <a:gd name="connsiteY372" fmla="*/ 578203 h 3790444"/>
              <a:gd name="connsiteX373" fmla="*/ 9069961 w 10442576"/>
              <a:gd name="connsiteY373" fmla="*/ 564613 h 3790444"/>
              <a:gd name="connsiteX374" fmla="*/ 9039074 w 10442576"/>
              <a:gd name="connsiteY374" fmla="*/ 552258 h 3790444"/>
              <a:gd name="connsiteX375" fmla="*/ 9005716 w 10442576"/>
              <a:gd name="connsiteY375" fmla="*/ 539904 h 3790444"/>
              <a:gd name="connsiteX376" fmla="*/ 8971123 w 10442576"/>
              <a:gd name="connsiteY376" fmla="*/ 530020 h 3790444"/>
              <a:gd name="connsiteX377" fmla="*/ 8939001 w 10442576"/>
              <a:gd name="connsiteY377" fmla="*/ 520136 h 3790444"/>
              <a:gd name="connsiteX378" fmla="*/ 8904407 w 10442576"/>
              <a:gd name="connsiteY378" fmla="*/ 511488 h 3790444"/>
              <a:gd name="connsiteX379" fmla="*/ 8869814 w 10442576"/>
              <a:gd name="connsiteY379" fmla="*/ 501604 h 3790444"/>
              <a:gd name="connsiteX380" fmla="*/ 8835221 w 10442576"/>
              <a:gd name="connsiteY380" fmla="*/ 494191 h 3790444"/>
              <a:gd name="connsiteX381" fmla="*/ 8800627 w 10442576"/>
              <a:gd name="connsiteY381" fmla="*/ 486778 h 3790444"/>
              <a:gd name="connsiteX382" fmla="*/ 8764798 w 10442576"/>
              <a:gd name="connsiteY382" fmla="*/ 481836 h 3790444"/>
              <a:gd name="connsiteX383" fmla="*/ 8728969 w 10442576"/>
              <a:gd name="connsiteY383" fmla="*/ 476894 h 3790444"/>
              <a:gd name="connsiteX384" fmla="*/ 8691905 w 10442576"/>
              <a:gd name="connsiteY384" fmla="*/ 473188 h 3790444"/>
              <a:gd name="connsiteX385" fmla="*/ 8657312 w 10442576"/>
              <a:gd name="connsiteY385" fmla="*/ 470717 h 3790444"/>
              <a:gd name="connsiteX386" fmla="*/ 8620247 w 10442576"/>
              <a:gd name="connsiteY386" fmla="*/ 467011 h 3790444"/>
              <a:gd name="connsiteX387" fmla="*/ 8583183 w 10442576"/>
              <a:gd name="connsiteY387" fmla="*/ 465775 h 3790444"/>
              <a:gd name="connsiteX388" fmla="*/ 8546119 w 10442576"/>
              <a:gd name="connsiteY388" fmla="*/ 464540 h 3790444"/>
              <a:gd name="connsiteX389" fmla="*/ 8509055 w 10442576"/>
              <a:gd name="connsiteY389" fmla="*/ 465775 h 3790444"/>
              <a:gd name="connsiteX390" fmla="*/ 8473226 w 10442576"/>
              <a:gd name="connsiteY390" fmla="*/ 467011 h 3790444"/>
              <a:gd name="connsiteX391" fmla="*/ 8437397 w 10442576"/>
              <a:gd name="connsiteY391" fmla="*/ 470717 h 3790444"/>
              <a:gd name="connsiteX392" fmla="*/ 8400333 w 10442576"/>
              <a:gd name="connsiteY392" fmla="*/ 473188 h 3790444"/>
              <a:gd name="connsiteX393" fmla="*/ 8364504 w 10442576"/>
              <a:gd name="connsiteY393" fmla="*/ 476894 h 3790444"/>
              <a:gd name="connsiteX394" fmla="*/ 8328675 w 10442576"/>
              <a:gd name="connsiteY394" fmla="*/ 481836 h 3790444"/>
              <a:gd name="connsiteX395" fmla="*/ 8292846 w 10442576"/>
              <a:gd name="connsiteY395" fmla="*/ 486778 h 3790444"/>
              <a:gd name="connsiteX396" fmla="*/ 8259488 w 10442576"/>
              <a:gd name="connsiteY396" fmla="*/ 494191 h 3790444"/>
              <a:gd name="connsiteX397" fmla="*/ 8223659 w 10442576"/>
              <a:gd name="connsiteY397" fmla="*/ 501604 h 3790444"/>
              <a:gd name="connsiteX398" fmla="*/ 8189066 w 10442576"/>
              <a:gd name="connsiteY398" fmla="*/ 511488 h 3790444"/>
              <a:gd name="connsiteX399" fmla="*/ 8154473 w 10442576"/>
              <a:gd name="connsiteY399" fmla="*/ 520136 h 3790444"/>
              <a:gd name="connsiteX400" fmla="*/ 8122350 w 10442576"/>
              <a:gd name="connsiteY400" fmla="*/ 530020 h 3790444"/>
              <a:gd name="connsiteX401" fmla="*/ 8087757 w 10442576"/>
              <a:gd name="connsiteY401" fmla="*/ 539904 h 3790444"/>
              <a:gd name="connsiteX402" fmla="*/ 8054399 w 10442576"/>
              <a:gd name="connsiteY402" fmla="*/ 552258 h 3790444"/>
              <a:gd name="connsiteX403" fmla="*/ 8022277 w 10442576"/>
              <a:gd name="connsiteY403" fmla="*/ 564613 h 3790444"/>
              <a:gd name="connsiteX404" fmla="*/ 7990154 w 10442576"/>
              <a:gd name="connsiteY404" fmla="*/ 578203 h 3790444"/>
              <a:gd name="connsiteX405" fmla="*/ 7959267 w 10442576"/>
              <a:gd name="connsiteY405" fmla="*/ 591794 h 3790444"/>
              <a:gd name="connsiteX406" fmla="*/ 7927145 w 10442576"/>
              <a:gd name="connsiteY406" fmla="*/ 605384 h 3790444"/>
              <a:gd name="connsiteX407" fmla="*/ 7895022 w 10442576"/>
              <a:gd name="connsiteY407" fmla="*/ 621445 h 3790444"/>
              <a:gd name="connsiteX408" fmla="*/ 7865371 w 10442576"/>
              <a:gd name="connsiteY408" fmla="*/ 637506 h 3790444"/>
              <a:gd name="connsiteX409" fmla="*/ 7834484 w 10442576"/>
              <a:gd name="connsiteY409" fmla="*/ 654803 h 3790444"/>
              <a:gd name="connsiteX410" fmla="*/ 7806068 w 10442576"/>
              <a:gd name="connsiteY410" fmla="*/ 673335 h 3790444"/>
              <a:gd name="connsiteX411" fmla="*/ 7775181 w 10442576"/>
              <a:gd name="connsiteY411" fmla="*/ 690632 h 3790444"/>
              <a:gd name="connsiteX412" fmla="*/ 7746765 w 10442576"/>
              <a:gd name="connsiteY412" fmla="*/ 710400 h 3790444"/>
              <a:gd name="connsiteX413" fmla="*/ 7719585 w 10442576"/>
              <a:gd name="connsiteY413" fmla="*/ 730167 h 3790444"/>
              <a:gd name="connsiteX414" fmla="*/ 7691169 w 10442576"/>
              <a:gd name="connsiteY414" fmla="*/ 749935 h 3790444"/>
              <a:gd name="connsiteX415" fmla="*/ 7663988 w 10442576"/>
              <a:gd name="connsiteY415" fmla="*/ 770938 h 3790444"/>
              <a:gd name="connsiteX416" fmla="*/ 7636808 w 10442576"/>
              <a:gd name="connsiteY416" fmla="*/ 791941 h 3790444"/>
              <a:gd name="connsiteX417" fmla="*/ 7610863 w 10442576"/>
              <a:gd name="connsiteY417" fmla="*/ 814180 h 3790444"/>
              <a:gd name="connsiteX418" fmla="*/ 7586153 w 10442576"/>
              <a:gd name="connsiteY418" fmla="*/ 836418 h 3790444"/>
              <a:gd name="connsiteX419" fmla="*/ 7560208 w 10442576"/>
              <a:gd name="connsiteY419" fmla="*/ 859892 h 3790444"/>
              <a:gd name="connsiteX420" fmla="*/ 7535499 w 10442576"/>
              <a:gd name="connsiteY420" fmla="*/ 883366 h 3790444"/>
              <a:gd name="connsiteX421" fmla="*/ 7512025 w 10442576"/>
              <a:gd name="connsiteY421" fmla="*/ 909311 h 3790444"/>
              <a:gd name="connsiteX422" fmla="*/ 7488551 w 10442576"/>
              <a:gd name="connsiteY422" fmla="*/ 934021 h 3790444"/>
              <a:gd name="connsiteX423" fmla="*/ 7466312 w 10442576"/>
              <a:gd name="connsiteY423" fmla="*/ 959966 h 3790444"/>
              <a:gd name="connsiteX424" fmla="*/ 7444073 w 10442576"/>
              <a:gd name="connsiteY424" fmla="*/ 984675 h 3790444"/>
              <a:gd name="connsiteX425" fmla="*/ 7421835 w 10442576"/>
              <a:gd name="connsiteY425" fmla="*/ 1013091 h 3790444"/>
              <a:gd name="connsiteX426" fmla="*/ 7402067 w 10442576"/>
              <a:gd name="connsiteY426" fmla="*/ 1039036 h 3790444"/>
              <a:gd name="connsiteX427" fmla="*/ 7381064 w 10442576"/>
              <a:gd name="connsiteY427" fmla="*/ 1068688 h 3790444"/>
              <a:gd name="connsiteX428" fmla="*/ 7361297 w 10442576"/>
              <a:gd name="connsiteY428" fmla="*/ 1095868 h 3790444"/>
              <a:gd name="connsiteX429" fmla="*/ 7342764 w 10442576"/>
              <a:gd name="connsiteY429" fmla="*/ 1124284 h 3790444"/>
              <a:gd name="connsiteX430" fmla="*/ 7324232 w 10442576"/>
              <a:gd name="connsiteY430" fmla="*/ 1153936 h 3790444"/>
              <a:gd name="connsiteX431" fmla="*/ 7306936 w 10442576"/>
              <a:gd name="connsiteY431" fmla="*/ 1183587 h 3790444"/>
              <a:gd name="connsiteX432" fmla="*/ 7289639 w 10442576"/>
              <a:gd name="connsiteY432" fmla="*/ 1214474 h 3790444"/>
              <a:gd name="connsiteX433" fmla="*/ 7273578 w 10442576"/>
              <a:gd name="connsiteY433" fmla="*/ 1244126 h 3790444"/>
              <a:gd name="connsiteX434" fmla="*/ 7257516 w 10442576"/>
              <a:gd name="connsiteY434" fmla="*/ 1275013 h 3790444"/>
              <a:gd name="connsiteX435" fmla="*/ 7243926 w 10442576"/>
              <a:gd name="connsiteY435" fmla="*/ 1305900 h 3790444"/>
              <a:gd name="connsiteX436" fmla="*/ 7229100 w 10442576"/>
              <a:gd name="connsiteY436" fmla="*/ 1338022 h 3790444"/>
              <a:gd name="connsiteX437" fmla="*/ 7215510 w 10442576"/>
              <a:gd name="connsiteY437" fmla="*/ 1371380 h 3790444"/>
              <a:gd name="connsiteX438" fmla="*/ 7204391 w 10442576"/>
              <a:gd name="connsiteY438" fmla="*/ 1403502 h 3790444"/>
              <a:gd name="connsiteX439" fmla="*/ 7192036 w 10442576"/>
              <a:gd name="connsiteY439" fmla="*/ 1436860 h 3790444"/>
              <a:gd name="connsiteX440" fmla="*/ 7182152 w 10442576"/>
              <a:gd name="connsiteY440" fmla="*/ 1470218 h 3790444"/>
              <a:gd name="connsiteX441" fmla="*/ 7171033 w 10442576"/>
              <a:gd name="connsiteY441" fmla="*/ 1503576 h 3790444"/>
              <a:gd name="connsiteX442" fmla="*/ 7162385 w 10442576"/>
              <a:gd name="connsiteY442" fmla="*/ 1538169 h 3790444"/>
              <a:gd name="connsiteX443" fmla="*/ 7153736 w 10442576"/>
              <a:gd name="connsiteY443" fmla="*/ 1572763 h 3790444"/>
              <a:gd name="connsiteX444" fmla="*/ 7146324 w 10442576"/>
              <a:gd name="connsiteY444" fmla="*/ 1607356 h 3790444"/>
              <a:gd name="connsiteX445" fmla="*/ 7140146 w 10442576"/>
              <a:gd name="connsiteY445" fmla="*/ 1641949 h 3790444"/>
              <a:gd name="connsiteX446" fmla="*/ 7132733 w 10442576"/>
              <a:gd name="connsiteY446" fmla="*/ 1677778 h 3790444"/>
              <a:gd name="connsiteX447" fmla="*/ 7129027 w 10442576"/>
              <a:gd name="connsiteY447" fmla="*/ 1713607 h 3790444"/>
              <a:gd name="connsiteX448" fmla="*/ 7124085 w 10442576"/>
              <a:gd name="connsiteY448" fmla="*/ 1749436 h 3790444"/>
              <a:gd name="connsiteX449" fmla="*/ 7121614 w 10442576"/>
              <a:gd name="connsiteY449" fmla="*/ 1784029 h 3790444"/>
              <a:gd name="connsiteX450" fmla="*/ 7117908 w 10442576"/>
              <a:gd name="connsiteY450" fmla="*/ 1821094 h 3790444"/>
              <a:gd name="connsiteX451" fmla="*/ 7116672 w 10442576"/>
              <a:gd name="connsiteY451" fmla="*/ 1858158 h 3790444"/>
              <a:gd name="connsiteX452" fmla="*/ 7116672 w 10442576"/>
              <a:gd name="connsiteY452" fmla="*/ 1895222 h 3790444"/>
              <a:gd name="connsiteX453" fmla="*/ 7116350 w 10442576"/>
              <a:gd name="connsiteY453" fmla="*/ 1895222 h 3790444"/>
              <a:gd name="connsiteX454" fmla="*/ 7115115 w 10442576"/>
              <a:gd name="connsiteY454" fmla="*/ 1943406 h 3790444"/>
              <a:gd name="connsiteX455" fmla="*/ 7113879 w 10442576"/>
              <a:gd name="connsiteY455" fmla="*/ 1992825 h 3790444"/>
              <a:gd name="connsiteX456" fmla="*/ 7111408 w 10442576"/>
              <a:gd name="connsiteY456" fmla="*/ 2041008 h 3790444"/>
              <a:gd name="connsiteX457" fmla="*/ 7105231 w 10442576"/>
              <a:gd name="connsiteY457" fmla="*/ 2089192 h 3790444"/>
              <a:gd name="connsiteX458" fmla="*/ 7100289 w 10442576"/>
              <a:gd name="connsiteY458" fmla="*/ 2136140 h 3790444"/>
              <a:gd name="connsiteX459" fmla="*/ 7094112 w 10442576"/>
              <a:gd name="connsiteY459" fmla="*/ 2183088 h 3790444"/>
              <a:gd name="connsiteX460" fmla="*/ 7085463 w 10442576"/>
              <a:gd name="connsiteY460" fmla="*/ 2231272 h 3790444"/>
              <a:gd name="connsiteX461" fmla="*/ 7078050 w 10442576"/>
              <a:gd name="connsiteY461" fmla="*/ 2276985 h 3790444"/>
              <a:gd name="connsiteX462" fmla="*/ 7068167 w 10442576"/>
              <a:gd name="connsiteY462" fmla="*/ 2322697 h 3790444"/>
              <a:gd name="connsiteX463" fmla="*/ 7055812 w 10442576"/>
              <a:gd name="connsiteY463" fmla="*/ 2369645 h 3790444"/>
              <a:gd name="connsiteX464" fmla="*/ 7043457 w 10442576"/>
              <a:gd name="connsiteY464" fmla="*/ 2414123 h 3790444"/>
              <a:gd name="connsiteX465" fmla="*/ 7031102 w 10442576"/>
              <a:gd name="connsiteY465" fmla="*/ 2458600 h 3790444"/>
              <a:gd name="connsiteX466" fmla="*/ 7016276 w 10442576"/>
              <a:gd name="connsiteY466" fmla="*/ 2504312 h 3790444"/>
              <a:gd name="connsiteX467" fmla="*/ 7000215 w 10442576"/>
              <a:gd name="connsiteY467" fmla="*/ 2547554 h 3790444"/>
              <a:gd name="connsiteX468" fmla="*/ 6984154 w 10442576"/>
              <a:gd name="connsiteY468" fmla="*/ 2590796 h 3790444"/>
              <a:gd name="connsiteX469" fmla="*/ 6968093 w 10442576"/>
              <a:gd name="connsiteY469" fmla="*/ 2632802 h 3790444"/>
              <a:gd name="connsiteX470" fmla="*/ 6949561 w 10442576"/>
              <a:gd name="connsiteY470" fmla="*/ 2674808 h 3790444"/>
              <a:gd name="connsiteX471" fmla="*/ 6929793 w 10442576"/>
              <a:gd name="connsiteY471" fmla="*/ 2716815 h 3790444"/>
              <a:gd name="connsiteX472" fmla="*/ 6908790 w 10442576"/>
              <a:gd name="connsiteY472" fmla="*/ 2757585 h 3790444"/>
              <a:gd name="connsiteX473" fmla="*/ 6887787 w 10442576"/>
              <a:gd name="connsiteY473" fmla="*/ 2798356 h 3790444"/>
              <a:gd name="connsiteX474" fmla="*/ 6864313 w 10442576"/>
              <a:gd name="connsiteY474" fmla="*/ 2837891 h 3790444"/>
              <a:gd name="connsiteX475" fmla="*/ 6840839 w 10442576"/>
              <a:gd name="connsiteY475" fmla="*/ 2877427 h 3790444"/>
              <a:gd name="connsiteX476" fmla="*/ 6817365 w 10442576"/>
              <a:gd name="connsiteY476" fmla="*/ 2916962 h 3790444"/>
              <a:gd name="connsiteX477" fmla="*/ 6792655 w 10442576"/>
              <a:gd name="connsiteY477" fmla="*/ 2955262 h 3790444"/>
              <a:gd name="connsiteX478" fmla="*/ 6765475 w 10442576"/>
              <a:gd name="connsiteY478" fmla="*/ 2992326 h 3790444"/>
              <a:gd name="connsiteX479" fmla="*/ 6739530 w 10442576"/>
              <a:gd name="connsiteY479" fmla="*/ 3029390 h 3790444"/>
              <a:gd name="connsiteX480" fmla="*/ 6712349 w 10442576"/>
              <a:gd name="connsiteY480" fmla="*/ 3065219 h 3790444"/>
              <a:gd name="connsiteX481" fmla="*/ 6682698 w 10442576"/>
              <a:gd name="connsiteY481" fmla="*/ 3099812 h 3790444"/>
              <a:gd name="connsiteX482" fmla="*/ 6654282 w 10442576"/>
              <a:gd name="connsiteY482" fmla="*/ 3135641 h 3790444"/>
              <a:gd name="connsiteX483" fmla="*/ 6623395 w 10442576"/>
              <a:gd name="connsiteY483" fmla="*/ 3170235 h 3790444"/>
              <a:gd name="connsiteX484" fmla="*/ 6592508 w 10442576"/>
              <a:gd name="connsiteY484" fmla="*/ 3203593 h 3790444"/>
              <a:gd name="connsiteX485" fmla="*/ 6560385 w 10442576"/>
              <a:gd name="connsiteY485" fmla="*/ 3235715 h 3790444"/>
              <a:gd name="connsiteX486" fmla="*/ 6529498 w 10442576"/>
              <a:gd name="connsiteY486" fmla="*/ 3267837 h 3790444"/>
              <a:gd name="connsiteX487" fmla="*/ 6494905 w 10442576"/>
              <a:gd name="connsiteY487" fmla="*/ 3297489 h 3790444"/>
              <a:gd name="connsiteX488" fmla="*/ 6460312 w 10442576"/>
              <a:gd name="connsiteY488" fmla="*/ 3328376 h 3790444"/>
              <a:gd name="connsiteX489" fmla="*/ 6425718 w 10442576"/>
              <a:gd name="connsiteY489" fmla="*/ 3356792 h 3790444"/>
              <a:gd name="connsiteX490" fmla="*/ 6391125 w 10442576"/>
              <a:gd name="connsiteY490" fmla="*/ 3386443 h 3790444"/>
              <a:gd name="connsiteX491" fmla="*/ 6355296 w 10442576"/>
              <a:gd name="connsiteY491" fmla="*/ 3413624 h 3790444"/>
              <a:gd name="connsiteX492" fmla="*/ 6318232 w 10442576"/>
              <a:gd name="connsiteY492" fmla="*/ 3442040 h 3790444"/>
              <a:gd name="connsiteX493" fmla="*/ 6279932 w 10442576"/>
              <a:gd name="connsiteY493" fmla="*/ 3466749 h 3790444"/>
              <a:gd name="connsiteX494" fmla="*/ 6241632 w 10442576"/>
              <a:gd name="connsiteY494" fmla="*/ 3491459 h 3790444"/>
              <a:gd name="connsiteX495" fmla="*/ 6203332 w 10442576"/>
              <a:gd name="connsiteY495" fmla="*/ 3516168 h 3790444"/>
              <a:gd name="connsiteX496" fmla="*/ 6163797 w 10442576"/>
              <a:gd name="connsiteY496" fmla="*/ 3538407 h 3790444"/>
              <a:gd name="connsiteX497" fmla="*/ 6124262 w 10442576"/>
              <a:gd name="connsiteY497" fmla="*/ 3561881 h 3790444"/>
              <a:gd name="connsiteX498" fmla="*/ 6083491 w 10442576"/>
              <a:gd name="connsiteY498" fmla="*/ 3584119 h 3790444"/>
              <a:gd name="connsiteX499" fmla="*/ 6042720 w 10442576"/>
              <a:gd name="connsiteY499" fmla="*/ 3603887 h 3790444"/>
              <a:gd name="connsiteX500" fmla="*/ 6000714 w 10442576"/>
              <a:gd name="connsiteY500" fmla="*/ 3623655 h 3790444"/>
              <a:gd name="connsiteX501" fmla="*/ 5958708 w 10442576"/>
              <a:gd name="connsiteY501" fmla="*/ 3642187 h 3790444"/>
              <a:gd name="connsiteX502" fmla="*/ 5915466 w 10442576"/>
              <a:gd name="connsiteY502" fmla="*/ 3658248 h 3790444"/>
              <a:gd name="connsiteX503" fmla="*/ 5873460 w 10442576"/>
              <a:gd name="connsiteY503" fmla="*/ 3675545 h 3790444"/>
              <a:gd name="connsiteX504" fmla="*/ 5827748 w 10442576"/>
              <a:gd name="connsiteY504" fmla="*/ 3690371 h 3790444"/>
              <a:gd name="connsiteX505" fmla="*/ 5784506 w 10442576"/>
              <a:gd name="connsiteY505" fmla="*/ 3705196 h 3790444"/>
              <a:gd name="connsiteX506" fmla="*/ 5740029 w 10442576"/>
              <a:gd name="connsiteY506" fmla="*/ 3717551 h 3790444"/>
              <a:gd name="connsiteX507" fmla="*/ 5694316 w 10442576"/>
              <a:gd name="connsiteY507" fmla="*/ 3731141 h 3790444"/>
              <a:gd name="connsiteX508" fmla="*/ 5648603 w 10442576"/>
              <a:gd name="connsiteY508" fmla="*/ 3742261 h 3790444"/>
              <a:gd name="connsiteX509" fmla="*/ 5602891 w 10442576"/>
              <a:gd name="connsiteY509" fmla="*/ 3752144 h 3790444"/>
              <a:gd name="connsiteX510" fmla="*/ 5555943 w 10442576"/>
              <a:gd name="connsiteY510" fmla="*/ 3762028 h 3790444"/>
              <a:gd name="connsiteX511" fmla="*/ 5508994 w 10442576"/>
              <a:gd name="connsiteY511" fmla="*/ 3768206 h 3790444"/>
              <a:gd name="connsiteX512" fmla="*/ 5462046 w 10442576"/>
              <a:gd name="connsiteY512" fmla="*/ 3775618 h 3790444"/>
              <a:gd name="connsiteX513" fmla="*/ 5415098 w 10442576"/>
              <a:gd name="connsiteY513" fmla="*/ 3781796 h 3790444"/>
              <a:gd name="connsiteX514" fmla="*/ 5365679 w 10442576"/>
              <a:gd name="connsiteY514" fmla="*/ 3785502 h 3790444"/>
              <a:gd name="connsiteX515" fmla="*/ 5318731 w 10442576"/>
              <a:gd name="connsiteY515" fmla="*/ 3787973 h 3790444"/>
              <a:gd name="connsiteX516" fmla="*/ 5269312 w 10442576"/>
              <a:gd name="connsiteY516" fmla="*/ 3790444 h 3790444"/>
              <a:gd name="connsiteX517" fmla="*/ 5221128 w 10442576"/>
              <a:gd name="connsiteY517" fmla="*/ 3790444 h 3790444"/>
              <a:gd name="connsiteX518" fmla="*/ 5171709 w 10442576"/>
              <a:gd name="connsiteY518" fmla="*/ 3790444 h 3790444"/>
              <a:gd name="connsiteX519" fmla="*/ 5123526 w 10442576"/>
              <a:gd name="connsiteY519" fmla="*/ 3787973 h 3790444"/>
              <a:gd name="connsiteX520" fmla="*/ 5075342 w 10442576"/>
              <a:gd name="connsiteY520" fmla="*/ 3785502 h 3790444"/>
              <a:gd name="connsiteX521" fmla="*/ 5027158 w 10442576"/>
              <a:gd name="connsiteY521" fmla="*/ 3781796 h 3790444"/>
              <a:gd name="connsiteX522" fmla="*/ 4978975 w 10442576"/>
              <a:gd name="connsiteY522" fmla="*/ 3775618 h 3790444"/>
              <a:gd name="connsiteX523" fmla="*/ 4932027 w 10442576"/>
              <a:gd name="connsiteY523" fmla="*/ 3768206 h 3790444"/>
              <a:gd name="connsiteX524" fmla="*/ 4885079 w 10442576"/>
              <a:gd name="connsiteY524" fmla="*/ 3762028 h 3790444"/>
              <a:gd name="connsiteX525" fmla="*/ 4839366 w 10442576"/>
              <a:gd name="connsiteY525" fmla="*/ 3752144 h 3790444"/>
              <a:gd name="connsiteX526" fmla="*/ 4792418 w 10442576"/>
              <a:gd name="connsiteY526" fmla="*/ 3742261 h 3790444"/>
              <a:gd name="connsiteX527" fmla="*/ 4746705 w 10442576"/>
              <a:gd name="connsiteY527" fmla="*/ 3731141 h 3790444"/>
              <a:gd name="connsiteX528" fmla="*/ 4702228 w 10442576"/>
              <a:gd name="connsiteY528" fmla="*/ 3717551 h 3790444"/>
              <a:gd name="connsiteX529" fmla="*/ 4657751 w 10442576"/>
              <a:gd name="connsiteY529" fmla="*/ 3705196 h 3790444"/>
              <a:gd name="connsiteX530" fmla="*/ 4612038 w 10442576"/>
              <a:gd name="connsiteY530" fmla="*/ 3690371 h 3790444"/>
              <a:gd name="connsiteX531" fmla="*/ 4568797 w 10442576"/>
              <a:gd name="connsiteY531" fmla="*/ 3675545 h 3790444"/>
              <a:gd name="connsiteX532" fmla="*/ 4525555 w 10442576"/>
              <a:gd name="connsiteY532" fmla="*/ 3658248 h 3790444"/>
              <a:gd name="connsiteX533" fmla="*/ 4483549 w 10442576"/>
              <a:gd name="connsiteY533" fmla="*/ 3642187 h 3790444"/>
              <a:gd name="connsiteX534" fmla="*/ 4440307 w 10442576"/>
              <a:gd name="connsiteY534" fmla="*/ 3623655 h 3790444"/>
              <a:gd name="connsiteX535" fmla="*/ 4399536 w 10442576"/>
              <a:gd name="connsiteY535" fmla="*/ 3603887 h 3790444"/>
              <a:gd name="connsiteX536" fmla="*/ 4358765 w 10442576"/>
              <a:gd name="connsiteY536" fmla="*/ 3584119 h 3790444"/>
              <a:gd name="connsiteX537" fmla="*/ 4317995 w 10442576"/>
              <a:gd name="connsiteY537" fmla="*/ 3561881 h 3790444"/>
              <a:gd name="connsiteX538" fmla="*/ 4277224 w 10442576"/>
              <a:gd name="connsiteY538" fmla="*/ 3538407 h 3790444"/>
              <a:gd name="connsiteX539" fmla="*/ 4237689 w 10442576"/>
              <a:gd name="connsiteY539" fmla="*/ 3516168 h 3790444"/>
              <a:gd name="connsiteX540" fmla="*/ 4199389 w 10442576"/>
              <a:gd name="connsiteY540" fmla="*/ 3491459 h 3790444"/>
              <a:gd name="connsiteX541" fmla="*/ 4161089 w 10442576"/>
              <a:gd name="connsiteY541" fmla="*/ 3466749 h 3790444"/>
              <a:gd name="connsiteX542" fmla="*/ 4124025 w 10442576"/>
              <a:gd name="connsiteY542" fmla="*/ 3442040 h 3790444"/>
              <a:gd name="connsiteX543" fmla="*/ 4086961 w 10442576"/>
              <a:gd name="connsiteY543" fmla="*/ 3413624 h 3790444"/>
              <a:gd name="connsiteX544" fmla="*/ 4049896 w 10442576"/>
              <a:gd name="connsiteY544" fmla="*/ 3386443 h 3790444"/>
              <a:gd name="connsiteX545" fmla="*/ 4014067 w 10442576"/>
              <a:gd name="connsiteY545" fmla="*/ 3356792 h 3790444"/>
              <a:gd name="connsiteX546" fmla="*/ 3980710 w 10442576"/>
              <a:gd name="connsiteY546" fmla="*/ 3328376 h 3790444"/>
              <a:gd name="connsiteX547" fmla="*/ 3946116 w 10442576"/>
              <a:gd name="connsiteY547" fmla="*/ 3297489 h 3790444"/>
              <a:gd name="connsiteX548" fmla="*/ 3912758 w 10442576"/>
              <a:gd name="connsiteY548" fmla="*/ 3267837 h 3790444"/>
              <a:gd name="connsiteX549" fmla="*/ 3880636 w 10442576"/>
              <a:gd name="connsiteY549" fmla="*/ 3235715 h 3790444"/>
              <a:gd name="connsiteX550" fmla="*/ 3848513 w 10442576"/>
              <a:gd name="connsiteY550" fmla="*/ 3203593 h 3790444"/>
              <a:gd name="connsiteX551" fmla="*/ 3816391 w 10442576"/>
              <a:gd name="connsiteY551" fmla="*/ 3170235 h 3790444"/>
              <a:gd name="connsiteX552" fmla="*/ 3787975 w 10442576"/>
              <a:gd name="connsiteY552" fmla="*/ 3135641 h 3790444"/>
              <a:gd name="connsiteX553" fmla="*/ 3758324 w 10442576"/>
              <a:gd name="connsiteY553" fmla="*/ 3099812 h 3790444"/>
              <a:gd name="connsiteX554" fmla="*/ 3729908 w 10442576"/>
              <a:gd name="connsiteY554" fmla="*/ 3065219 h 3790444"/>
              <a:gd name="connsiteX555" fmla="*/ 3702727 w 10442576"/>
              <a:gd name="connsiteY555" fmla="*/ 3029390 h 3790444"/>
              <a:gd name="connsiteX556" fmla="*/ 3674311 w 10442576"/>
              <a:gd name="connsiteY556" fmla="*/ 2992326 h 3790444"/>
              <a:gd name="connsiteX557" fmla="*/ 3648366 w 10442576"/>
              <a:gd name="connsiteY557" fmla="*/ 2955262 h 3790444"/>
              <a:gd name="connsiteX558" fmla="*/ 3623657 w 10442576"/>
              <a:gd name="connsiteY558" fmla="*/ 2916962 h 3790444"/>
              <a:gd name="connsiteX559" fmla="*/ 3600183 w 10442576"/>
              <a:gd name="connsiteY559" fmla="*/ 2877427 h 3790444"/>
              <a:gd name="connsiteX560" fmla="*/ 3575473 w 10442576"/>
              <a:gd name="connsiteY560" fmla="*/ 2837891 h 3790444"/>
              <a:gd name="connsiteX561" fmla="*/ 3553234 w 10442576"/>
              <a:gd name="connsiteY561" fmla="*/ 2798356 h 3790444"/>
              <a:gd name="connsiteX562" fmla="*/ 3532231 w 10442576"/>
              <a:gd name="connsiteY562" fmla="*/ 2757585 h 3790444"/>
              <a:gd name="connsiteX563" fmla="*/ 3512464 w 10442576"/>
              <a:gd name="connsiteY563" fmla="*/ 2716815 h 3790444"/>
              <a:gd name="connsiteX564" fmla="*/ 3492696 w 10442576"/>
              <a:gd name="connsiteY564" fmla="*/ 2674808 h 3790444"/>
              <a:gd name="connsiteX565" fmla="*/ 3474164 w 10442576"/>
              <a:gd name="connsiteY565" fmla="*/ 2632802 h 3790444"/>
              <a:gd name="connsiteX566" fmla="*/ 3455632 w 10442576"/>
              <a:gd name="connsiteY566" fmla="*/ 2590796 h 3790444"/>
              <a:gd name="connsiteX567" fmla="*/ 3440806 w 10442576"/>
              <a:gd name="connsiteY567" fmla="*/ 2547554 h 3790444"/>
              <a:gd name="connsiteX568" fmla="*/ 3424745 w 10442576"/>
              <a:gd name="connsiteY568" fmla="*/ 2504312 h 3790444"/>
              <a:gd name="connsiteX569" fmla="*/ 3409919 w 10442576"/>
              <a:gd name="connsiteY569" fmla="*/ 2458600 h 3790444"/>
              <a:gd name="connsiteX570" fmla="*/ 3396329 w 10442576"/>
              <a:gd name="connsiteY570" fmla="*/ 2414123 h 3790444"/>
              <a:gd name="connsiteX571" fmla="*/ 3385210 w 10442576"/>
              <a:gd name="connsiteY571" fmla="*/ 2369645 h 3790444"/>
              <a:gd name="connsiteX572" fmla="*/ 3372855 w 10442576"/>
              <a:gd name="connsiteY572" fmla="*/ 2322697 h 3790444"/>
              <a:gd name="connsiteX573" fmla="*/ 3364207 w 10442576"/>
              <a:gd name="connsiteY573" fmla="*/ 2276985 h 3790444"/>
              <a:gd name="connsiteX574" fmla="*/ 3354323 w 10442576"/>
              <a:gd name="connsiteY574" fmla="*/ 2231272 h 3790444"/>
              <a:gd name="connsiteX575" fmla="*/ 3346910 w 10442576"/>
              <a:gd name="connsiteY575" fmla="*/ 2183088 h 3790444"/>
              <a:gd name="connsiteX576" fmla="*/ 3340732 w 10442576"/>
              <a:gd name="connsiteY576" fmla="*/ 2136140 h 3790444"/>
              <a:gd name="connsiteX577" fmla="*/ 3334555 w 10442576"/>
              <a:gd name="connsiteY577" fmla="*/ 2089192 h 3790444"/>
              <a:gd name="connsiteX578" fmla="*/ 3330849 w 10442576"/>
              <a:gd name="connsiteY578" fmla="*/ 2041008 h 3790444"/>
              <a:gd name="connsiteX579" fmla="*/ 3327142 w 10442576"/>
              <a:gd name="connsiteY579" fmla="*/ 1992825 h 3790444"/>
              <a:gd name="connsiteX580" fmla="*/ 3325907 w 10442576"/>
              <a:gd name="connsiteY580" fmla="*/ 1943406 h 3790444"/>
              <a:gd name="connsiteX581" fmla="*/ 3325907 w 10442576"/>
              <a:gd name="connsiteY581" fmla="*/ 1895222 h 3790444"/>
              <a:gd name="connsiteX582" fmla="*/ 3325907 w 10442576"/>
              <a:gd name="connsiteY582" fmla="*/ 1858158 h 3790444"/>
              <a:gd name="connsiteX583" fmla="*/ 3324671 w 10442576"/>
              <a:gd name="connsiteY583" fmla="*/ 1821094 h 3790444"/>
              <a:gd name="connsiteX584" fmla="*/ 3322200 w 10442576"/>
              <a:gd name="connsiteY584" fmla="*/ 1784029 h 3790444"/>
              <a:gd name="connsiteX585" fmla="*/ 3317259 w 10442576"/>
              <a:gd name="connsiteY585" fmla="*/ 1749436 h 3790444"/>
              <a:gd name="connsiteX586" fmla="*/ 3313552 w 10442576"/>
              <a:gd name="connsiteY586" fmla="*/ 1713607 h 3790444"/>
              <a:gd name="connsiteX587" fmla="*/ 3309846 w 10442576"/>
              <a:gd name="connsiteY587" fmla="*/ 1677778 h 3790444"/>
              <a:gd name="connsiteX588" fmla="*/ 3303668 w 10442576"/>
              <a:gd name="connsiteY588" fmla="*/ 1641949 h 3790444"/>
              <a:gd name="connsiteX589" fmla="*/ 3296255 w 10442576"/>
              <a:gd name="connsiteY589" fmla="*/ 1607356 h 3790444"/>
              <a:gd name="connsiteX590" fmla="*/ 3288843 w 10442576"/>
              <a:gd name="connsiteY590" fmla="*/ 1572763 h 3790444"/>
              <a:gd name="connsiteX591" fmla="*/ 3281429 w 10442576"/>
              <a:gd name="connsiteY591" fmla="*/ 1538169 h 3790444"/>
              <a:gd name="connsiteX592" fmla="*/ 3271546 w 10442576"/>
              <a:gd name="connsiteY592" fmla="*/ 1503576 h 3790444"/>
              <a:gd name="connsiteX593" fmla="*/ 3261662 w 10442576"/>
              <a:gd name="connsiteY593" fmla="*/ 1470218 h 3790444"/>
              <a:gd name="connsiteX594" fmla="*/ 3250543 w 10442576"/>
              <a:gd name="connsiteY594" fmla="*/ 1436860 h 3790444"/>
              <a:gd name="connsiteX595" fmla="*/ 3238188 w 10442576"/>
              <a:gd name="connsiteY595" fmla="*/ 1403502 h 3790444"/>
              <a:gd name="connsiteX596" fmla="*/ 3227069 w 10442576"/>
              <a:gd name="connsiteY596" fmla="*/ 1371380 h 3790444"/>
              <a:gd name="connsiteX597" fmla="*/ 3213478 w 10442576"/>
              <a:gd name="connsiteY597" fmla="*/ 1338022 h 3790444"/>
              <a:gd name="connsiteX598" fmla="*/ 3198653 w 10442576"/>
              <a:gd name="connsiteY598" fmla="*/ 1305900 h 3790444"/>
              <a:gd name="connsiteX599" fmla="*/ 3185062 w 10442576"/>
              <a:gd name="connsiteY599" fmla="*/ 1275013 h 3790444"/>
              <a:gd name="connsiteX600" fmla="*/ 3169001 w 10442576"/>
              <a:gd name="connsiteY600" fmla="*/ 1244126 h 3790444"/>
              <a:gd name="connsiteX601" fmla="*/ 3152940 w 10442576"/>
              <a:gd name="connsiteY601" fmla="*/ 1214474 h 3790444"/>
              <a:gd name="connsiteX602" fmla="*/ 3135643 w 10442576"/>
              <a:gd name="connsiteY602" fmla="*/ 1183587 h 3790444"/>
              <a:gd name="connsiteX603" fmla="*/ 3118347 w 10442576"/>
              <a:gd name="connsiteY603" fmla="*/ 1153936 h 3790444"/>
              <a:gd name="connsiteX604" fmla="*/ 3101050 w 10442576"/>
              <a:gd name="connsiteY604" fmla="*/ 1124284 h 3790444"/>
              <a:gd name="connsiteX605" fmla="*/ 3082518 w 10442576"/>
              <a:gd name="connsiteY605" fmla="*/ 1095868 h 3790444"/>
              <a:gd name="connsiteX606" fmla="*/ 3062750 w 10442576"/>
              <a:gd name="connsiteY606" fmla="*/ 1068688 h 3790444"/>
              <a:gd name="connsiteX607" fmla="*/ 3041747 w 10442576"/>
              <a:gd name="connsiteY607" fmla="*/ 1039036 h 3790444"/>
              <a:gd name="connsiteX608" fmla="*/ 3020744 w 10442576"/>
              <a:gd name="connsiteY608" fmla="*/ 1013091 h 3790444"/>
              <a:gd name="connsiteX609" fmla="*/ 2998505 w 10442576"/>
              <a:gd name="connsiteY609" fmla="*/ 984675 h 3790444"/>
              <a:gd name="connsiteX610" fmla="*/ 2976266 w 10442576"/>
              <a:gd name="connsiteY610" fmla="*/ 959966 h 3790444"/>
              <a:gd name="connsiteX611" fmla="*/ 2954028 w 10442576"/>
              <a:gd name="connsiteY611" fmla="*/ 934021 h 3790444"/>
              <a:gd name="connsiteX612" fmla="*/ 2930554 w 10442576"/>
              <a:gd name="connsiteY612" fmla="*/ 909311 h 3790444"/>
              <a:gd name="connsiteX613" fmla="*/ 2907080 w 10442576"/>
              <a:gd name="connsiteY613" fmla="*/ 883366 h 3790444"/>
              <a:gd name="connsiteX614" fmla="*/ 2882370 w 10442576"/>
              <a:gd name="connsiteY614" fmla="*/ 859892 h 3790444"/>
              <a:gd name="connsiteX615" fmla="*/ 2856425 w 10442576"/>
              <a:gd name="connsiteY615" fmla="*/ 836418 h 3790444"/>
              <a:gd name="connsiteX616" fmla="*/ 2831715 w 10442576"/>
              <a:gd name="connsiteY616" fmla="*/ 814180 h 3790444"/>
              <a:gd name="connsiteX617" fmla="*/ 2805771 w 10442576"/>
              <a:gd name="connsiteY617" fmla="*/ 791941 h 3790444"/>
              <a:gd name="connsiteX618" fmla="*/ 2778590 w 10442576"/>
              <a:gd name="connsiteY618" fmla="*/ 770938 h 3790444"/>
              <a:gd name="connsiteX619" fmla="*/ 2751409 w 10442576"/>
              <a:gd name="connsiteY619" fmla="*/ 749935 h 3790444"/>
              <a:gd name="connsiteX620" fmla="*/ 2724229 w 10442576"/>
              <a:gd name="connsiteY620" fmla="*/ 730167 h 3790444"/>
              <a:gd name="connsiteX621" fmla="*/ 2694578 w 10442576"/>
              <a:gd name="connsiteY621" fmla="*/ 710400 h 3790444"/>
              <a:gd name="connsiteX622" fmla="*/ 2667397 w 10442576"/>
              <a:gd name="connsiteY622" fmla="*/ 690632 h 3790444"/>
              <a:gd name="connsiteX623" fmla="*/ 2636510 w 10442576"/>
              <a:gd name="connsiteY623" fmla="*/ 673335 h 3790444"/>
              <a:gd name="connsiteX624" fmla="*/ 2608094 w 10442576"/>
              <a:gd name="connsiteY624" fmla="*/ 654803 h 3790444"/>
              <a:gd name="connsiteX625" fmla="*/ 2577207 w 10442576"/>
              <a:gd name="connsiteY625" fmla="*/ 637506 h 3790444"/>
              <a:gd name="connsiteX626" fmla="*/ 2547556 w 10442576"/>
              <a:gd name="connsiteY626" fmla="*/ 621445 h 3790444"/>
              <a:gd name="connsiteX627" fmla="*/ 2515433 w 10442576"/>
              <a:gd name="connsiteY627" fmla="*/ 605384 h 3790444"/>
              <a:gd name="connsiteX628" fmla="*/ 2484546 w 10442576"/>
              <a:gd name="connsiteY628" fmla="*/ 591794 h 3790444"/>
              <a:gd name="connsiteX629" fmla="*/ 2452424 w 10442576"/>
              <a:gd name="connsiteY629" fmla="*/ 578203 h 3790444"/>
              <a:gd name="connsiteX630" fmla="*/ 2419066 w 10442576"/>
              <a:gd name="connsiteY630" fmla="*/ 564613 h 3790444"/>
              <a:gd name="connsiteX631" fmla="*/ 2388179 w 10442576"/>
              <a:gd name="connsiteY631" fmla="*/ 552258 h 3790444"/>
              <a:gd name="connsiteX632" fmla="*/ 2354821 w 10442576"/>
              <a:gd name="connsiteY632" fmla="*/ 539904 h 3790444"/>
              <a:gd name="connsiteX633" fmla="*/ 2320228 w 10442576"/>
              <a:gd name="connsiteY633" fmla="*/ 530020 h 3790444"/>
              <a:gd name="connsiteX634" fmla="*/ 2288105 w 10442576"/>
              <a:gd name="connsiteY634" fmla="*/ 520136 h 3790444"/>
              <a:gd name="connsiteX635" fmla="*/ 2253512 w 10442576"/>
              <a:gd name="connsiteY635" fmla="*/ 511488 h 3790444"/>
              <a:gd name="connsiteX636" fmla="*/ 2218919 w 10442576"/>
              <a:gd name="connsiteY636" fmla="*/ 501604 h 3790444"/>
              <a:gd name="connsiteX637" fmla="*/ 2184325 w 10442576"/>
              <a:gd name="connsiteY637" fmla="*/ 494191 h 3790444"/>
              <a:gd name="connsiteX638" fmla="*/ 2149732 w 10442576"/>
              <a:gd name="connsiteY638" fmla="*/ 486778 h 3790444"/>
              <a:gd name="connsiteX639" fmla="*/ 2113903 w 10442576"/>
              <a:gd name="connsiteY639" fmla="*/ 481836 h 3790444"/>
              <a:gd name="connsiteX640" fmla="*/ 2078074 w 10442576"/>
              <a:gd name="connsiteY640" fmla="*/ 476894 h 3790444"/>
              <a:gd name="connsiteX641" fmla="*/ 2041010 w 10442576"/>
              <a:gd name="connsiteY641" fmla="*/ 473188 h 3790444"/>
              <a:gd name="connsiteX642" fmla="*/ 2006416 w 10442576"/>
              <a:gd name="connsiteY642" fmla="*/ 470717 h 3790444"/>
              <a:gd name="connsiteX643" fmla="*/ 1969352 w 10442576"/>
              <a:gd name="connsiteY643" fmla="*/ 467011 h 3790444"/>
              <a:gd name="connsiteX644" fmla="*/ 1932287 w 10442576"/>
              <a:gd name="connsiteY644" fmla="*/ 465775 h 3790444"/>
              <a:gd name="connsiteX645" fmla="*/ 1895223 w 10442576"/>
              <a:gd name="connsiteY645" fmla="*/ 464540 h 3790444"/>
              <a:gd name="connsiteX646" fmla="*/ 1858159 w 10442576"/>
              <a:gd name="connsiteY646" fmla="*/ 465775 h 3790444"/>
              <a:gd name="connsiteX647" fmla="*/ 1822330 w 10442576"/>
              <a:gd name="connsiteY647" fmla="*/ 467011 h 3790444"/>
              <a:gd name="connsiteX648" fmla="*/ 1786501 w 10442576"/>
              <a:gd name="connsiteY648" fmla="*/ 470717 h 3790444"/>
              <a:gd name="connsiteX649" fmla="*/ 1749437 w 10442576"/>
              <a:gd name="connsiteY649" fmla="*/ 473188 h 3790444"/>
              <a:gd name="connsiteX650" fmla="*/ 1713608 w 10442576"/>
              <a:gd name="connsiteY650" fmla="*/ 476894 h 3790444"/>
              <a:gd name="connsiteX651" fmla="*/ 1677779 w 10442576"/>
              <a:gd name="connsiteY651" fmla="*/ 481836 h 3790444"/>
              <a:gd name="connsiteX652" fmla="*/ 1641950 w 10442576"/>
              <a:gd name="connsiteY652" fmla="*/ 486778 h 3790444"/>
              <a:gd name="connsiteX653" fmla="*/ 1608592 w 10442576"/>
              <a:gd name="connsiteY653" fmla="*/ 494191 h 3790444"/>
              <a:gd name="connsiteX654" fmla="*/ 1572764 w 10442576"/>
              <a:gd name="connsiteY654" fmla="*/ 501604 h 3790444"/>
              <a:gd name="connsiteX655" fmla="*/ 1538170 w 10442576"/>
              <a:gd name="connsiteY655" fmla="*/ 511488 h 3790444"/>
              <a:gd name="connsiteX656" fmla="*/ 1503577 w 10442576"/>
              <a:gd name="connsiteY656" fmla="*/ 520136 h 3790444"/>
              <a:gd name="connsiteX657" fmla="*/ 1471454 w 10442576"/>
              <a:gd name="connsiteY657" fmla="*/ 530020 h 3790444"/>
              <a:gd name="connsiteX658" fmla="*/ 1436861 w 10442576"/>
              <a:gd name="connsiteY658" fmla="*/ 539904 h 3790444"/>
              <a:gd name="connsiteX659" fmla="*/ 1403503 w 10442576"/>
              <a:gd name="connsiteY659" fmla="*/ 552258 h 3790444"/>
              <a:gd name="connsiteX660" fmla="*/ 1371380 w 10442576"/>
              <a:gd name="connsiteY660" fmla="*/ 564613 h 3790444"/>
              <a:gd name="connsiteX661" fmla="*/ 1339258 w 10442576"/>
              <a:gd name="connsiteY661" fmla="*/ 578203 h 3790444"/>
              <a:gd name="connsiteX662" fmla="*/ 1308371 w 10442576"/>
              <a:gd name="connsiteY662" fmla="*/ 591794 h 3790444"/>
              <a:gd name="connsiteX663" fmla="*/ 1276249 w 10442576"/>
              <a:gd name="connsiteY663" fmla="*/ 605384 h 3790444"/>
              <a:gd name="connsiteX664" fmla="*/ 1244127 w 10442576"/>
              <a:gd name="connsiteY664" fmla="*/ 621445 h 3790444"/>
              <a:gd name="connsiteX665" fmla="*/ 1214475 w 10442576"/>
              <a:gd name="connsiteY665" fmla="*/ 637506 h 3790444"/>
              <a:gd name="connsiteX666" fmla="*/ 1183588 w 10442576"/>
              <a:gd name="connsiteY666" fmla="*/ 654803 h 3790444"/>
              <a:gd name="connsiteX667" fmla="*/ 1155172 w 10442576"/>
              <a:gd name="connsiteY667" fmla="*/ 673335 h 3790444"/>
              <a:gd name="connsiteX668" fmla="*/ 1124285 w 10442576"/>
              <a:gd name="connsiteY668" fmla="*/ 690632 h 3790444"/>
              <a:gd name="connsiteX669" fmla="*/ 1095869 w 10442576"/>
              <a:gd name="connsiteY669" fmla="*/ 710400 h 3790444"/>
              <a:gd name="connsiteX670" fmla="*/ 1068689 w 10442576"/>
              <a:gd name="connsiteY670" fmla="*/ 730167 h 3790444"/>
              <a:gd name="connsiteX671" fmla="*/ 1040273 w 10442576"/>
              <a:gd name="connsiteY671" fmla="*/ 749935 h 3790444"/>
              <a:gd name="connsiteX672" fmla="*/ 1013092 w 10442576"/>
              <a:gd name="connsiteY672" fmla="*/ 770938 h 3790444"/>
              <a:gd name="connsiteX673" fmla="*/ 985912 w 10442576"/>
              <a:gd name="connsiteY673" fmla="*/ 791941 h 3790444"/>
              <a:gd name="connsiteX674" fmla="*/ 959967 w 10442576"/>
              <a:gd name="connsiteY674" fmla="*/ 814180 h 3790444"/>
              <a:gd name="connsiteX675" fmla="*/ 935257 w 10442576"/>
              <a:gd name="connsiteY675" fmla="*/ 836418 h 3790444"/>
              <a:gd name="connsiteX676" fmla="*/ 909312 w 10442576"/>
              <a:gd name="connsiteY676" fmla="*/ 859892 h 3790444"/>
              <a:gd name="connsiteX677" fmla="*/ 884602 w 10442576"/>
              <a:gd name="connsiteY677" fmla="*/ 883366 h 3790444"/>
              <a:gd name="connsiteX678" fmla="*/ 861128 w 10442576"/>
              <a:gd name="connsiteY678" fmla="*/ 909311 h 3790444"/>
              <a:gd name="connsiteX679" fmla="*/ 837654 w 10442576"/>
              <a:gd name="connsiteY679" fmla="*/ 934021 h 3790444"/>
              <a:gd name="connsiteX680" fmla="*/ 815416 w 10442576"/>
              <a:gd name="connsiteY680" fmla="*/ 959966 h 3790444"/>
              <a:gd name="connsiteX681" fmla="*/ 793177 w 10442576"/>
              <a:gd name="connsiteY681" fmla="*/ 984675 h 3790444"/>
              <a:gd name="connsiteX682" fmla="*/ 770938 w 10442576"/>
              <a:gd name="connsiteY682" fmla="*/ 1013091 h 3790444"/>
              <a:gd name="connsiteX683" fmla="*/ 751171 w 10442576"/>
              <a:gd name="connsiteY683" fmla="*/ 1039036 h 3790444"/>
              <a:gd name="connsiteX684" fmla="*/ 730168 w 10442576"/>
              <a:gd name="connsiteY684" fmla="*/ 1068688 h 3790444"/>
              <a:gd name="connsiteX685" fmla="*/ 710400 w 10442576"/>
              <a:gd name="connsiteY685" fmla="*/ 1095868 h 3790444"/>
              <a:gd name="connsiteX686" fmla="*/ 691868 w 10442576"/>
              <a:gd name="connsiteY686" fmla="*/ 1124284 h 3790444"/>
              <a:gd name="connsiteX687" fmla="*/ 673336 w 10442576"/>
              <a:gd name="connsiteY687" fmla="*/ 1153936 h 3790444"/>
              <a:gd name="connsiteX688" fmla="*/ 656039 w 10442576"/>
              <a:gd name="connsiteY688" fmla="*/ 1183587 h 3790444"/>
              <a:gd name="connsiteX689" fmla="*/ 638742 w 10442576"/>
              <a:gd name="connsiteY689" fmla="*/ 1214474 h 3790444"/>
              <a:gd name="connsiteX690" fmla="*/ 622681 w 10442576"/>
              <a:gd name="connsiteY690" fmla="*/ 1244126 h 3790444"/>
              <a:gd name="connsiteX691" fmla="*/ 606620 w 10442576"/>
              <a:gd name="connsiteY691" fmla="*/ 1275013 h 3790444"/>
              <a:gd name="connsiteX692" fmla="*/ 593030 w 10442576"/>
              <a:gd name="connsiteY692" fmla="*/ 1305900 h 3790444"/>
              <a:gd name="connsiteX693" fmla="*/ 578204 w 10442576"/>
              <a:gd name="connsiteY693" fmla="*/ 1338022 h 3790444"/>
              <a:gd name="connsiteX694" fmla="*/ 564614 w 10442576"/>
              <a:gd name="connsiteY694" fmla="*/ 1371380 h 3790444"/>
              <a:gd name="connsiteX695" fmla="*/ 553494 w 10442576"/>
              <a:gd name="connsiteY695" fmla="*/ 1403502 h 3790444"/>
              <a:gd name="connsiteX696" fmla="*/ 541140 w 10442576"/>
              <a:gd name="connsiteY696" fmla="*/ 1436860 h 3790444"/>
              <a:gd name="connsiteX697" fmla="*/ 531256 w 10442576"/>
              <a:gd name="connsiteY697" fmla="*/ 1470218 h 3790444"/>
              <a:gd name="connsiteX698" fmla="*/ 520136 w 10442576"/>
              <a:gd name="connsiteY698" fmla="*/ 1503576 h 3790444"/>
              <a:gd name="connsiteX699" fmla="*/ 511488 w 10442576"/>
              <a:gd name="connsiteY699" fmla="*/ 1538169 h 3790444"/>
              <a:gd name="connsiteX700" fmla="*/ 502840 w 10442576"/>
              <a:gd name="connsiteY700" fmla="*/ 1572763 h 3790444"/>
              <a:gd name="connsiteX701" fmla="*/ 495427 w 10442576"/>
              <a:gd name="connsiteY701" fmla="*/ 1607356 h 3790444"/>
              <a:gd name="connsiteX702" fmla="*/ 489249 w 10442576"/>
              <a:gd name="connsiteY702" fmla="*/ 1641949 h 3790444"/>
              <a:gd name="connsiteX703" fmla="*/ 481837 w 10442576"/>
              <a:gd name="connsiteY703" fmla="*/ 1677778 h 3790444"/>
              <a:gd name="connsiteX704" fmla="*/ 478130 w 10442576"/>
              <a:gd name="connsiteY704" fmla="*/ 1713607 h 3790444"/>
              <a:gd name="connsiteX705" fmla="*/ 473188 w 10442576"/>
              <a:gd name="connsiteY705" fmla="*/ 1749436 h 3790444"/>
              <a:gd name="connsiteX706" fmla="*/ 470717 w 10442576"/>
              <a:gd name="connsiteY706" fmla="*/ 1784029 h 3790444"/>
              <a:gd name="connsiteX707" fmla="*/ 467011 w 10442576"/>
              <a:gd name="connsiteY707" fmla="*/ 1821094 h 3790444"/>
              <a:gd name="connsiteX708" fmla="*/ 465775 w 10442576"/>
              <a:gd name="connsiteY708" fmla="*/ 1858158 h 3790444"/>
              <a:gd name="connsiteX709" fmla="*/ 465775 w 10442576"/>
              <a:gd name="connsiteY709" fmla="*/ 1895222 h 3790444"/>
              <a:gd name="connsiteX710" fmla="*/ 0 w 10442576"/>
              <a:gd name="connsiteY710" fmla="*/ 1895222 h 3790444"/>
              <a:gd name="connsiteX711" fmla="*/ 1236 w 10442576"/>
              <a:gd name="connsiteY711" fmla="*/ 1847039 h 3790444"/>
              <a:gd name="connsiteX712" fmla="*/ 2471 w 10442576"/>
              <a:gd name="connsiteY712" fmla="*/ 1797619 h 3790444"/>
              <a:gd name="connsiteX713" fmla="*/ 6177 w 10442576"/>
              <a:gd name="connsiteY713" fmla="*/ 1749436 h 3790444"/>
              <a:gd name="connsiteX714" fmla="*/ 11119 w 10442576"/>
              <a:gd name="connsiteY714" fmla="*/ 1701252 h 3790444"/>
              <a:gd name="connsiteX715" fmla="*/ 16061 w 10442576"/>
              <a:gd name="connsiteY715" fmla="*/ 1654304 h 3790444"/>
              <a:gd name="connsiteX716" fmla="*/ 22239 w 10442576"/>
              <a:gd name="connsiteY716" fmla="*/ 1607356 h 3790444"/>
              <a:gd name="connsiteX717" fmla="*/ 30887 w 10442576"/>
              <a:gd name="connsiteY717" fmla="*/ 1559172 h 3790444"/>
              <a:gd name="connsiteX718" fmla="*/ 39535 w 10442576"/>
              <a:gd name="connsiteY718" fmla="*/ 1513460 h 3790444"/>
              <a:gd name="connsiteX719" fmla="*/ 48184 w 10442576"/>
              <a:gd name="connsiteY719" fmla="*/ 1467747 h 3790444"/>
              <a:gd name="connsiteX720" fmla="*/ 60539 w 10442576"/>
              <a:gd name="connsiteY720" fmla="*/ 1420799 h 3790444"/>
              <a:gd name="connsiteX721" fmla="*/ 72893 w 10442576"/>
              <a:gd name="connsiteY721" fmla="*/ 1376322 h 3790444"/>
              <a:gd name="connsiteX722" fmla="*/ 85248 w 10442576"/>
              <a:gd name="connsiteY722" fmla="*/ 1331845 h 3790444"/>
              <a:gd name="connsiteX723" fmla="*/ 100074 w 10442576"/>
              <a:gd name="connsiteY723" fmla="*/ 1286132 h 3790444"/>
              <a:gd name="connsiteX724" fmla="*/ 116135 w 10442576"/>
              <a:gd name="connsiteY724" fmla="*/ 1242890 h 3790444"/>
              <a:gd name="connsiteX725" fmla="*/ 132196 w 10442576"/>
              <a:gd name="connsiteY725" fmla="*/ 1199649 h 3790444"/>
              <a:gd name="connsiteX726" fmla="*/ 148258 w 10442576"/>
              <a:gd name="connsiteY726" fmla="*/ 1157642 h 3790444"/>
              <a:gd name="connsiteX727" fmla="*/ 166790 w 10442576"/>
              <a:gd name="connsiteY727" fmla="*/ 1115636 h 3790444"/>
              <a:gd name="connsiteX728" fmla="*/ 186557 w 10442576"/>
              <a:gd name="connsiteY728" fmla="*/ 1073630 h 3790444"/>
              <a:gd name="connsiteX729" fmla="*/ 207560 w 10442576"/>
              <a:gd name="connsiteY729" fmla="*/ 1032859 h 3790444"/>
              <a:gd name="connsiteX730" fmla="*/ 228564 w 10442576"/>
              <a:gd name="connsiteY730" fmla="*/ 992088 h 3790444"/>
              <a:gd name="connsiteX731" fmla="*/ 252038 w 10442576"/>
              <a:gd name="connsiteY731" fmla="*/ 952553 h 3790444"/>
              <a:gd name="connsiteX732" fmla="*/ 275512 w 10442576"/>
              <a:gd name="connsiteY732" fmla="*/ 913018 h 3790444"/>
              <a:gd name="connsiteX733" fmla="*/ 298986 w 10442576"/>
              <a:gd name="connsiteY733" fmla="*/ 873483 h 3790444"/>
              <a:gd name="connsiteX734" fmla="*/ 323695 w 10442576"/>
              <a:gd name="connsiteY734" fmla="*/ 835183 h 3790444"/>
              <a:gd name="connsiteX735" fmla="*/ 350876 w 10442576"/>
              <a:gd name="connsiteY735" fmla="*/ 798118 h 3790444"/>
              <a:gd name="connsiteX736" fmla="*/ 376821 w 10442576"/>
              <a:gd name="connsiteY736" fmla="*/ 761054 h 3790444"/>
              <a:gd name="connsiteX737" fmla="*/ 404001 w 10442576"/>
              <a:gd name="connsiteY737" fmla="*/ 725225 h 3790444"/>
              <a:gd name="connsiteX738" fmla="*/ 433653 w 10442576"/>
              <a:gd name="connsiteY738" fmla="*/ 690632 h 3790444"/>
              <a:gd name="connsiteX739" fmla="*/ 462069 w 10442576"/>
              <a:gd name="connsiteY739" fmla="*/ 654803 h 3790444"/>
              <a:gd name="connsiteX740" fmla="*/ 492956 w 10442576"/>
              <a:gd name="connsiteY740" fmla="*/ 620210 h 3790444"/>
              <a:gd name="connsiteX741" fmla="*/ 523843 w 10442576"/>
              <a:gd name="connsiteY741" fmla="*/ 586852 h 3790444"/>
              <a:gd name="connsiteX742" fmla="*/ 555965 w 10442576"/>
              <a:gd name="connsiteY742" fmla="*/ 554729 h 3790444"/>
              <a:gd name="connsiteX743" fmla="*/ 589323 w 10442576"/>
              <a:gd name="connsiteY743" fmla="*/ 522607 h 3790444"/>
              <a:gd name="connsiteX744" fmla="*/ 621446 w 10442576"/>
              <a:gd name="connsiteY744" fmla="*/ 492956 h 3790444"/>
              <a:gd name="connsiteX745" fmla="*/ 656039 w 10442576"/>
              <a:gd name="connsiteY745" fmla="*/ 462069 h 3790444"/>
              <a:gd name="connsiteX746" fmla="*/ 690632 w 10442576"/>
              <a:gd name="connsiteY746" fmla="*/ 433653 h 3790444"/>
              <a:gd name="connsiteX747" fmla="*/ 725226 w 10442576"/>
              <a:gd name="connsiteY747" fmla="*/ 404001 h 3790444"/>
              <a:gd name="connsiteX748" fmla="*/ 761055 w 10442576"/>
              <a:gd name="connsiteY748" fmla="*/ 376821 h 3790444"/>
              <a:gd name="connsiteX749" fmla="*/ 798119 w 10442576"/>
              <a:gd name="connsiteY749" fmla="*/ 348405 h 3790444"/>
              <a:gd name="connsiteX750" fmla="*/ 836419 w 10442576"/>
              <a:gd name="connsiteY750" fmla="*/ 323695 h 3790444"/>
              <a:gd name="connsiteX751" fmla="*/ 874719 w 10442576"/>
              <a:gd name="connsiteY751" fmla="*/ 298986 h 3790444"/>
              <a:gd name="connsiteX752" fmla="*/ 913018 w 10442576"/>
              <a:gd name="connsiteY752" fmla="*/ 274276 h 3790444"/>
              <a:gd name="connsiteX753" fmla="*/ 952554 w 10442576"/>
              <a:gd name="connsiteY753" fmla="*/ 252037 h 3790444"/>
              <a:gd name="connsiteX754" fmla="*/ 992089 w 10442576"/>
              <a:gd name="connsiteY754" fmla="*/ 228563 h 3790444"/>
              <a:gd name="connsiteX755" fmla="*/ 1032860 w 10442576"/>
              <a:gd name="connsiteY755" fmla="*/ 206325 h 3790444"/>
              <a:gd name="connsiteX756" fmla="*/ 1074866 w 10442576"/>
              <a:gd name="connsiteY756" fmla="*/ 186557 h 3790444"/>
              <a:gd name="connsiteX757" fmla="*/ 1115637 w 10442576"/>
              <a:gd name="connsiteY757" fmla="*/ 166790 h 3790444"/>
              <a:gd name="connsiteX758" fmla="*/ 1157643 w 10442576"/>
              <a:gd name="connsiteY758" fmla="*/ 148257 h 3790444"/>
              <a:gd name="connsiteX759" fmla="*/ 1200885 w 10442576"/>
              <a:gd name="connsiteY759" fmla="*/ 132196 h 3790444"/>
              <a:gd name="connsiteX760" fmla="*/ 1244127 w 10442576"/>
              <a:gd name="connsiteY760" fmla="*/ 114899 h 3790444"/>
              <a:gd name="connsiteX761" fmla="*/ 1288604 w 10442576"/>
              <a:gd name="connsiteY761" fmla="*/ 100074 h 3790444"/>
              <a:gd name="connsiteX762" fmla="*/ 1333081 w 10442576"/>
              <a:gd name="connsiteY762" fmla="*/ 85248 h 3790444"/>
              <a:gd name="connsiteX763" fmla="*/ 1376323 w 10442576"/>
              <a:gd name="connsiteY763" fmla="*/ 72893 h 3790444"/>
              <a:gd name="connsiteX764" fmla="*/ 1422035 w 10442576"/>
              <a:gd name="connsiteY764" fmla="*/ 59303 h 3790444"/>
              <a:gd name="connsiteX765" fmla="*/ 1467748 w 10442576"/>
              <a:gd name="connsiteY765" fmla="*/ 48184 h 3790444"/>
              <a:gd name="connsiteX766" fmla="*/ 1513461 w 10442576"/>
              <a:gd name="connsiteY766" fmla="*/ 38300 h 3790444"/>
              <a:gd name="connsiteX767" fmla="*/ 1560409 w 10442576"/>
              <a:gd name="connsiteY767" fmla="*/ 28416 h 3790444"/>
              <a:gd name="connsiteX768" fmla="*/ 1607357 w 10442576"/>
              <a:gd name="connsiteY768" fmla="*/ 22239 h 3790444"/>
              <a:gd name="connsiteX769" fmla="*/ 1654305 w 10442576"/>
              <a:gd name="connsiteY769" fmla="*/ 14826 h 3790444"/>
              <a:gd name="connsiteX770" fmla="*/ 1701253 w 10442576"/>
              <a:gd name="connsiteY770" fmla="*/ 8649 h 3790444"/>
              <a:gd name="connsiteX771" fmla="*/ 1750673 w 10442576"/>
              <a:gd name="connsiteY771" fmla="*/ 4942 h 3790444"/>
              <a:gd name="connsiteX772" fmla="*/ 1797621 w 10442576"/>
              <a:gd name="connsiteY772" fmla="*/ 2471 h 379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10442576" h="3790444">
                <a:moveTo>
                  <a:pt x="1847040" y="0"/>
                </a:moveTo>
                <a:lnTo>
                  <a:pt x="1895223" y="0"/>
                </a:lnTo>
                <a:lnTo>
                  <a:pt x="1945878" y="0"/>
                </a:lnTo>
                <a:lnTo>
                  <a:pt x="1994062" y="2471"/>
                </a:lnTo>
                <a:lnTo>
                  <a:pt x="2041010" y="4942"/>
                </a:lnTo>
                <a:lnTo>
                  <a:pt x="2090429" y="8649"/>
                </a:lnTo>
                <a:lnTo>
                  <a:pt x="2137377" y="14826"/>
                </a:lnTo>
                <a:lnTo>
                  <a:pt x="2185561" y="22239"/>
                </a:lnTo>
                <a:lnTo>
                  <a:pt x="2231273" y="28416"/>
                </a:lnTo>
                <a:lnTo>
                  <a:pt x="2276986" y="38300"/>
                </a:lnTo>
                <a:lnTo>
                  <a:pt x="2323934" y="48184"/>
                </a:lnTo>
                <a:lnTo>
                  <a:pt x="2369647" y="59303"/>
                </a:lnTo>
                <a:lnTo>
                  <a:pt x="2414124" y="72893"/>
                </a:lnTo>
                <a:lnTo>
                  <a:pt x="2458601" y="85248"/>
                </a:lnTo>
                <a:lnTo>
                  <a:pt x="2504314" y="100074"/>
                </a:lnTo>
                <a:lnTo>
                  <a:pt x="2547556" y="114899"/>
                </a:lnTo>
                <a:lnTo>
                  <a:pt x="2590798" y="132196"/>
                </a:lnTo>
                <a:lnTo>
                  <a:pt x="2634039" y="148257"/>
                </a:lnTo>
                <a:lnTo>
                  <a:pt x="2676045" y="166790"/>
                </a:lnTo>
                <a:lnTo>
                  <a:pt x="2716816" y="186557"/>
                </a:lnTo>
                <a:lnTo>
                  <a:pt x="2758823" y="206325"/>
                </a:lnTo>
                <a:lnTo>
                  <a:pt x="2798358" y="228563"/>
                </a:lnTo>
                <a:lnTo>
                  <a:pt x="2839129" y="252037"/>
                </a:lnTo>
                <a:lnTo>
                  <a:pt x="2878664" y="274276"/>
                </a:lnTo>
                <a:lnTo>
                  <a:pt x="2916964" y="298986"/>
                </a:lnTo>
                <a:lnTo>
                  <a:pt x="2955263" y="323695"/>
                </a:lnTo>
                <a:lnTo>
                  <a:pt x="2993563" y="348405"/>
                </a:lnTo>
                <a:lnTo>
                  <a:pt x="3029392" y="376821"/>
                </a:lnTo>
                <a:lnTo>
                  <a:pt x="3066456" y="404001"/>
                </a:lnTo>
                <a:lnTo>
                  <a:pt x="3102285" y="433653"/>
                </a:lnTo>
                <a:lnTo>
                  <a:pt x="3135643" y="462069"/>
                </a:lnTo>
                <a:lnTo>
                  <a:pt x="3170237" y="492956"/>
                </a:lnTo>
                <a:lnTo>
                  <a:pt x="3203594" y="522607"/>
                </a:lnTo>
                <a:lnTo>
                  <a:pt x="3235717" y="554729"/>
                </a:lnTo>
                <a:lnTo>
                  <a:pt x="3267839" y="586852"/>
                </a:lnTo>
                <a:lnTo>
                  <a:pt x="3299962" y="620210"/>
                </a:lnTo>
                <a:lnTo>
                  <a:pt x="3329613" y="654803"/>
                </a:lnTo>
                <a:lnTo>
                  <a:pt x="3358029" y="690632"/>
                </a:lnTo>
                <a:lnTo>
                  <a:pt x="3387681" y="725225"/>
                </a:lnTo>
                <a:lnTo>
                  <a:pt x="3414861" y="761054"/>
                </a:lnTo>
                <a:lnTo>
                  <a:pt x="3442042" y="798118"/>
                </a:lnTo>
                <a:lnTo>
                  <a:pt x="3467987" y="835183"/>
                </a:lnTo>
                <a:lnTo>
                  <a:pt x="3492696" y="873483"/>
                </a:lnTo>
                <a:lnTo>
                  <a:pt x="3516170" y="913018"/>
                </a:lnTo>
                <a:lnTo>
                  <a:pt x="3540880" y="952553"/>
                </a:lnTo>
                <a:lnTo>
                  <a:pt x="3563118" y="992088"/>
                </a:lnTo>
                <a:lnTo>
                  <a:pt x="3584122" y="1032859"/>
                </a:lnTo>
                <a:lnTo>
                  <a:pt x="3605125" y="1073630"/>
                </a:lnTo>
                <a:lnTo>
                  <a:pt x="3623657" y="1115636"/>
                </a:lnTo>
                <a:lnTo>
                  <a:pt x="3642189" y="1157642"/>
                </a:lnTo>
                <a:lnTo>
                  <a:pt x="3660721" y="1199649"/>
                </a:lnTo>
                <a:lnTo>
                  <a:pt x="3675547" y="1242890"/>
                </a:lnTo>
                <a:lnTo>
                  <a:pt x="3691608" y="1286132"/>
                </a:lnTo>
                <a:lnTo>
                  <a:pt x="3706434" y="1331845"/>
                </a:lnTo>
                <a:lnTo>
                  <a:pt x="3720024" y="1376322"/>
                </a:lnTo>
                <a:lnTo>
                  <a:pt x="3731143" y="1420799"/>
                </a:lnTo>
                <a:lnTo>
                  <a:pt x="3743498" y="1467747"/>
                </a:lnTo>
                <a:lnTo>
                  <a:pt x="3752147" y="1513460"/>
                </a:lnTo>
                <a:lnTo>
                  <a:pt x="3762030" y="1559172"/>
                </a:lnTo>
                <a:lnTo>
                  <a:pt x="3769443" y="1607356"/>
                </a:lnTo>
                <a:lnTo>
                  <a:pt x="3775621" y="1654304"/>
                </a:lnTo>
                <a:lnTo>
                  <a:pt x="3781798" y="1701252"/>
                </a:lnTo>
                <a:lnTo>
                  <a:pt x="3785504" y="1749436"/>
                </a:lnTo>
                <a:lnTo>
                  <a:pt x="3789211" y="1797619"/>
                </a:lnTo>
                <a:lnTo>
                  <a:pt x="3790446" y="1847039"/>
                </a:lnTo>
                <a:lnTo>
                  <a:pt x="3791682" y="1895222"/>
                </a:lnTo>
                <a:lnTo>
                  <a:pt x="3790446" y="1895222"/>
                </a:lnTo>
                <a:lnTo>
                  <a:pt x="3790446" y="1932286"/>
                </a:lnTo>
                <a:lnTo>
                  <a:pt x="3792917" y="1969351"/>
                </a:lnTo>
                <a:lnTo>
                  <a:pt x="3794152" y="2006415"/>
                </a:lnTo>
                <a:lnTo>
                  <a:pt x="3799094" y="2041008"/>
                </a:lnTo>
                <a:lnTo>
                  <a:pt x="3802801" y="2076837"/>
                </a:lnTo>
                <a:lnTo>
                  <a:pt x="3807743" y="2112666"/>
                </a:lnTo>
                <a:lnTo>
                  <a:pt x="3812685" y="2148495"/>
                </a:lnTo>
                <a:lnTo>
                  <a:pt x="3820098" y="2183088"/>
                </a:lnTo>
                <a:lnTo>
                  <a:pt x="3827510" y="2217682"/>
                </a:lnTo>
                <a:lnTo>
                  <a:pt x="3834923" y="2252275"/>
                </a:lnTo>
                <a:lnTo>
                  <a:pt x="3844807" y="2286868"/>
                </a:lnTo>
                <a:lnTo>
                  <a:pt x="3854691" y="2320226"/>
                </a:lnTo>
                <a:lnTo>
                  <a:pt x="3865810" y="2353584"/>
                </a:lnTo>
                <a:lnTo>
                  <a:pt x="3878165" y="2386942"/>
                </a:lnTo>
                <a:lnTo>
                  <a:pt x="3889284" y="2419064"/>
                </a:lnTo>
                <a:lnTo>
                  <a:pt x="3902874" y="2452422"/>
                </a:lnTo>
                <a:lnTo>
                  <a:pt x="3917700" y="2484545"/>
                </a:lnTo>
                <a:lnTo>
                  <a:pt x="3931290" y="2515432"/>
                </a:lnTo>
                <a:lnTo>
                  <a:pt x="3947352" y="2546319"/>
                </a:lnTo>
                <a:lnTo>
                  <a:pt x="3963413" y="2575970"/>
                </a:lnTo>
                <a:lnTo>
                  <a:pt x="3980710" y="2606857"/>
                </a:lnTo>
                <a:lnTo>
                  <a:pt x="3998006" y="2636509"/>
                </a:lnTo>
                <a:lnTo>
                  <a:pt x="4015303" y="2666160"/>
                </a:lnTo>
                <a:lnTo>
                  <a:pt x="4035070" y="2694576"/>
                </a:lnTo>
                <a:lnTo>
                  <a:pt x="4053603" y="2721756"/>
                </a:lnTo>
                <a:lnTo>
                  <a:pt x="4074606" y="2751408"/>
                </a:lnTo>
                <a:lnTo>
                  <a:pt x="4095609" y="2777353"/>
                </a:lnTo>
                <a:lnTo>
                  <a:pt x="4117847" y="2805769"/>
                </a:lnTo>
                <a:lnTo>
                  <a:pt x="4140086" y="2830478"/>
                </a:lnTo>
                <a:lnTo>
                  <a:pt x="4162325" y="2856423"/>
                </a:lnTo>
                <a:lnTo>
                  <a:pt x="4185799" y="2881133"/>
                </a:lnTo>
                <a:lnTo>
                  <a:pt x="4209273" y="2907078"/>
                </a:lnTo>
                <a:lnTo>
                  <a:pt x="4233982" y="2930552"/>
                </a:lnTo>
                <a:lnTo>
                  <a:pt x="4259927" y="2954026"/>
                </a:lnTo>
                <a:lnTo>
                  <a:pt x="4284637" y="2976265"/>
                </a:lnTo>
                <a:lnTo>
                  <a:pt x="4310582" y="2998503"/>
                </a:lnTo>
                <a:lnTo>
                  <a:pt x="4337762" y="3019506"/>
                </a:lnTo>
                <a:lnTo>
                  <a:pt x="4364943" y="3040510"/>
                </a:lnTo>
                <a:lnTo>
                  <a:pt x="4392123" y="3060277"/>
                </a:lnTo>
                <a:lnTo>
                  <a:pt x="4421775" y="3080045"/>
                </a:lnTo>
                <a:lnTo>
                  <a:pt x="4450191" y="3099812"/>
                </a:lnTo>
                <a:lnTo>
                  <a:pt x="4479842" y="3117109"/>
                </a:lnTo>
                <a:lnTo>
                  <a:pt x="4508258" y="3135641"/>
                </a:lnTo>
                <a:lnTo>
                  <a:pt x="4539145" y="3152938"/>
                </a:lnTo>
                <a:lnTo>
                  <a:pt x="4568797" y="3168999"/>
                </a:lnTo>
                <a:lnTo>
                  <a:pt x="4600919" y="3185060"/>
                </a:lnTo>
                <a:lnTo>
                  <a:pt x="4631806" y="3198651"/>
                </a:lnTo>
                <a:lnTo>
                  <a:pt x="4663928" y="3212241"/>
                </a:lnTo>
                <a:lnTo>
                  <a:pt x="4697286" y="3225831"/>
                </a:lnTo>
                <a:lnTo>
                  <a:pt x="4728173" y="3238186"/>
                </a:lnTo>
                <a:lnTo>
                  <a:pt x="4762766" y="3250541"/>
                </a:lnTo>
                <a:lnTo>
                  <a:pt x="4796124" y="3260424"/>
                </a:lnTo>
                <a:lnTo>
                  <a:pt x="4829482" y="3270308"/>
                </a:lnTo>
                <a:lnTo>
                  <a:pt x="4862840" y="3278957"/>
                </a:lnTo>
                <a:lnTo>
                  <a:pt x="4898669" y="3288840"/>
                </a:lnTo>
                <a:lnTo>
                  <a:pt x="4932027" y="3296253"/>
                </a:lnTo>
                <a:lnTo>
                  <a:pt x="4967856" y="3303666"/>
                </a:lnTo>
                <a:lnTo>
                  <a:pt x="5002449" y="3308608"/>
                </a:lnTo>
                <a:lnTo>
                  <a:pt x="5038278" y="3313550"/>
                </a:lnTo>
                <a:lnTo>
                  <a:pt x="5075342" y="3317256"/>
                </a:lnTo>
                <a:lnTo>
                  <a:pt x="5109935" y="3319727"/>
                </a:lnTo>
                <a:lnTo>
                  <a:pt x="5147000" y="3323434"/>
                </a:lnTo>
                <a:lnTo>
                  <a:pt x="5184064" y="3324669"/>
                </a:lnTo>
                <a:lnTo>
                  <a:pt x="5221128" y="3325905"/>
                </a:lnTo>
                <a:lnTo>
                  <a:pt x="5258193" y="3324669"/>
                </a:lnTo>
                <a:lnTo>
                  <a:pt x="5295257" y="3323434"/>
                </a:lnTo>
                <a:lnTo>
                  <a:pt x="5329850" y="3319727"/>
                </a:lnTo>
                <a:lnTo>
                  <a:pt x="5366915" y="3317256"/>
                </a:lnTo>
                <a:lnTo>
                  <a:pt x="5402743" y="3313550"/>
                </a:lnTo>
                <a:lnTo>
                  <a:pt x="5438572" y="3308608"/>
                </a:lnTo>
                <a:lnTo>
                  <a:pt x="5474401" y="3303666"/>
                </a:lnTo>
                <a:lnTo>
                  <a:pt x="5507759" y="3296253"/>
                </a:lnTo>
                <a:lnTo>
                  <a:pt x="5543588" y="3288840"/>
                </a:lnTo>
                <a:lnTo>
                  <a:pt x="5578181" y="3278957"/>
                </a:lnTo>
                <a:lnTo>
                  <a:pt x="5612775" y="3270308"/>
                </a:lnTo>
                <a:lnTo>
                  <a:pt x="5646132" y="3260424"/>
                </a:lnTo>
                <a:lnTo>
                  <a:pt x="5679490" y="3250541"/>
                </a:lnTo>
                <a:lnTo>
                  <a:pt x="5712848" y="3238186"/>
                </a:lnTo>
                <a:lnTo>
                  <a:pt x="5744971" y="3225831"/>
                </a:lnTo>
                <a:lnTo>
                  <a:pt x="5777093" y="3212241"/>
                </a:lnTo>
                <a:lnTo>
                  <a:pt x="5807980" y="3198651"/>
                </a:lnTo>
                <a:lnTo>
                  <a:pt x="5840102" y="3185060"/>
                </a:lnTo>
                <a:lnTo>
                  <a:pt x="5872225" y="3168999"/>
                </a:lnTo>
                <a:lnTo>
                  <a:pt x="5901876" y="3152938"/>
                </a:lnTo>
                <a:lnTo>
                  <a:pt x="5932763" y="3135641"/>
                </a:lnTo>
                <a:lnTo>
                  <a:pt x="5962414" y="3117109"/>
                </a:lnTo>
                <a:lnTo>
                  <a:pt x="5992066" y="3099812"/>
                </a:lnTo>
                <a:lnTo>
                  <a:pt x="6020482" y="3080045"/>
                </a:lnTo>
                <a:lnTo>
                  <a:pt x="6047662" y="3060277"/>
                </a:lnTo>
                <a:lnTo>
                  <a:pt x="6076078" y="3040510"/>
                </a:lnTo>
                <a:lnTo>
                  <a:pt x="6103259" y="3019506"/>
                </a:lnTo>
                <a:lnTo>
                  <a:pt x="6130439" y="2998503"/>
                </a:lnTo>
                <a:lnTo>
                  <a:pt x="6156384" y="2976265"/>
                </a:lnTo>
                <a:lnTo>
                  <a:pt x="6182329" y="2954026"/>
                </a:lnTo>
                <a:lnTo>
                  <a:pt x="6207039" y="2930552"/>
                </a:lnTo>
                <a:lnTo>
                  <a:pt x="6231748" y="2907078"/>
                </a:lnTo>
                <a:lnTo>
                  <a:pt x="6256458" y="2881133"/>
                </a:lnTo>
                <a:lnTo>
                  <a:pt x="6278697" y="2856423"/>
                </a:lnTo>
                <a:lnTo>
                  <a:pt x="6302171" y="2830478"/>
                </a:lnTo>
                <a:lnTo>
                  <a:pt x="6323174" y="2805769"/>
                </a:lnTo>
                <a:lnTo>
                  <a:pt x="6345412" y="2777353"/>
                </a:lnTo>
                <a:lnTo>
                  <a:pt x="6366415" y="2751408"/>
                </a:lnTo>
                <a:lnTo>
                  <a:pt x="6386183" y="2721756"/>
                </a:lnTo>
                <a:lnTo>
                  <a:pt x="6405951" y="2694576"/>
                </a:lnTo>
                <a:lnTo>
                  <a:pt x="6424483" y="2666160"/>
                </a:lnTo>
                <a:lnTo>
                  <a:pt x="6443015" y="2636509"/>
                </a:lnTo>
                <a:lnTo>
                  <a:pt x="6460312" y="2606857"/>
                </a:lnTo>
                <a:lnTo>
                  <a:pt x="6477608" y="2575970"/>
                </a:lnTo>
                <a:lnTo>
                  <a:pt x="6494905" y="2546319"/>
                </a:lnTo>
                <a:lnTo>
                  <a:pt x="6509731" y="2515432"/>
                </a:lnTo>
                <a:lnTo>
                  <a:pt x="6523321" y="2484545"/>
                </a:lnTo>
                <a:lnTo>
                  <a:pt x="6538147" y="2452422"/>
                </a:lnTo>
                <a:lnTo>
                  <a:pt x="6551737" y="2419064"/>
                </a:lnTo>
                <a:lnTo>
                  <a:pt x="6562856" y="2386942"/>
                </a:lnTo>
                <a:lnTo>
                  <a:pt x="6575211" y="2353584"/>
                </a:lnTo>
                <a:lnTo>
                  <a:pt x="6585095" y="2320226"/>
                </a:lnTo>
                <a:lnTo>
                  <a:pt x="6596214" y="2286868"/>
                </a:lnTo>
                <a:lnTo>
                  <a:pt x="6604862" y="2252275"/>
                </a:lnTo>
                <a:lnTo>
                  <a:pt x="6613511" y="2217682"/>
                </a:lnTo>
                <a:lnTo>
                  <a:pt x="6620924" y="2183088"/>
                </a:lnTo>
                <a:lnTo>
                  <a:pt x="6627101" y="2148495"/>
                </a:lnTo>
                <a:lnTo>
                  <a:pt x="6634514" y="2112666"/>
                </a:lnTo>
                <a:lnTo>
                  <a:pt x="6639456" y="2076837"/>
                </a:lnTo>
                <a:lnTo>
                  <a:pt x="6643162" y="2041008"/>
                </a:lnTo>
                <a:lnTo>
                  <a:pt x="6645633" y="2006415"/>
                </a:lnTo>
                <a:lnTo>
                  <a:pt x="6649340" y="1969351"/>
                </a:lnTo>
                <a:lnTo>
                  <a:pt x="6650575" y="1932286"/>
                </a:lnTo>
                <a:lnTo>
                  <a:pt x="6650575" y="1895222"/>
                </a:lnTo>
                <a:lnTo>
                  <a:pt x="6650897" y="1895222"/>
                </a:lnTo>
                <a:lnTo>
                  <a:pt x="6652133" y="1847039"/>
                </a:lnTo>
                <a:lnTo>
                  <a:pt x="6653368" y="1797619"/>
                </a:lnTo>
                <a:lnTo>
                  <a:pt x="6657075" y="1749436"/>
                </a:lnTo>
                <a:lnTo>
                  <a:pt x="6662017" y="1701252"/>
                </a:lnTo>
                <a:lnTo>
                  <a:pt x="6666958" y="1654304"/>
                </a:lnTo>
                <a:lnTo>
                  <a:pt x="6673136" y="1607356"/>
                </a:lnTo>
                <a:lnTo>
                  <a:pt x="6681784" y="1559172"/>
                </a:lnTo>
                <a:lnTo>
                  <a:pt x="6690433" y="1513460"/>
                </a:lnTo>
                <a:lnTo>
                  <a:pt x="6699081" y="1467747"/>
                </a:lnTo>
                <a:lnTo>
                  <a:pt x="6711436" y="1420799"/>
                </a:lnTo>
                <a:lnTo>
                  <a:pt x="6723790" y="1376322"/>
                </a:lnTo>
                <a:lnTo>
                  <a:pt x="6736145" y="1331845"/>
                </a:lnTo>
                <a:lnTo>
                  <a:pt x="6750971" y="1286132"/>
                </a:lnTo>
                <a:lnTo>
                  <a:pt x="6767032" y="1242890"/>
                </a:lnTo>
                <a:lnTo>
                  <a:pt x="6783093" y="1199649"/>
                </a:lnTo>
                <a:lnTo>
                  <a:pt x="6799154" y="1157642"/>
                </a:lnTo>
                <a:lnTo>
                  <a:pt x="6817687" y="1115636"/>
                </a:lnTo>
                <a:lnTo>
                  <a:pt x="6837454" y="1073630"/>
                </a:lnTo>
                <a:lnTo>
                  <a:pt x="6858457" y="1032859"/>
                </a:lnTo>
                <a:lnTo>
                  <a:pt x="6879460" y="992088"/>
                </a:lnTo>
                <a:lnTo>
                  <a:pt x="6902935" y="952553"/>
                </a:lnTo>
                <a:lnTo>
                  <a:pt x="6926409" y="913018"/>
                </a:lnTo>
                <a:lnTo>
                  <a:pt x="6949883" y="873483"/>
                </a:lnTo>
                <a:lnTo>
                  <a:pt x="6974592" y="835183"/>
                </a:lnTo>
                <a:lnTo>
                  <a:pt x="7001773" y="798118"/>
                </a:lnTo>
                <a:lnTo>
                  <a:pt x="7027718" y="761054"/>
                </a:lnTo>
                <a:lnTo>
                  <a:pt x="7054898" y="725225"/>
                </a:lnTo>
                <a:lnTo>
                  <a:pt x="7084550" y="690632"/>
                </a:lnTo>
                <a:lnTo>
                  <a:pt x="7112966" y="654803"/>
                </a:lnTo>
                <a:lnTo>
                  <a:pt x="7143853" y="620210"/>
                </a:lnTo>
                <a:lnTo>
                  <a:pt x="7174739" y="586852"/>
                </a:lnTo>
                <a:lnTo>
                  <a:pt x="7206862" y="554729"/>
                </a:lnTo>
                <a:lnTo>
                  <a:pt x="7240220" y="522607"/>
                </a:lnTo>
                <a:lnTo>
                  <a:pt x="7272342" y="492956"/>
                </a:lnTo>
                <a:lnTo>
                  <a:pt x="7306936" y="462069"/>
                </a:lnTo>
                <a:lnTo>
                  <a:pt x="7341529" y="433653"/>
                </a:lnTo>
                <a:lnTo>
                  <a:pt x="7376122" y="404001"/>
                </a:lnTo>
                <a:lnTo>
                  <a:pt x="7411951" y="376821"/>
                </a:lnTo>
                <a:lnTo>
                  <a:pt x="7449015" y="348405"/>
                </a:lnTo>
                <a:lnTo>
                  <a:pt x="7487315" y="323695"/>
                </a:lnTo>
                <a:lnTo>
                  <a:pt x="7525615" y="298986"/>
                </a:lnTo>
                <a:lnTo>
                  <a:pt x="7563915" y="274276"/>
                </a:lnTo>
                <a:lnTo>
                  <a:pt x="7603450" y="252037"/>
                </a:lnTo>
                <a:lnTo>
                  <a:pt x="7642985" y="228564"/>
                </a:lnTo>
                <a:lnTo>
                  <a:pt x="7683756" y="206325"/>
                </a:lnTo>
                <a:lnTo>
                  <a:pt x="7725762" y="186557"/>
                </a:lnTo>
                <a:lnTo>
                  <a:pt x="7766533" y="166790"/>
                </a:lnTo>
                <a:lnTo>
                  <a:pt x="7808539" y="148257"/>
                </a:lnTo>
                <a:lnTo>
                  <a:pt x="7851781" y="132196"/>
                </a:lnTo>
                <a:lnTo>
                  <a:pt x="7895022" y="114899"/>
                </a:lnTo>
                <a:lnTo>
                  <a:pt x="7939499" y="100074"/>
                </a:lnTo>
                <a:lnTo>
                  <a:pt x="7983977" y="85248"/>
                </a:lnTo>
                <a:lnTo>
                  <a:pt x="8027218" y="72893"/>
                </a:lnTo>
                <a:lnTo>
                  <a:pt x="8072931" y="59303"/>
                </a:lnTo>
                <a:lnTo>
                  <a:pt x="8118644" y="48184"/>
                </a:lnTo>
                <a:lnTo>
                  <a:pt x="8164356" y="38300"/>
                </a:lnTo>
                <a:lnTo>
                  <a:pt x="8211305" y="28416"/>
                </a:lnTo>
                <a:lnTo>
                  <a:pt x="8258253" y="22239"/>
                </a:lnTo>
                <a:lnTo>
                  <a:pt x="8305201" y="14826"/>
                </a:lnTo>
                <a:lnTo>
                  <a:pt x="8352149" y="8649"/>
                </a:lnTo>
                <a:lnTo>
                  <a:pt x="8401568" y="4942"/>
                </a:lnTo>
                <a:lnTo>
                  <a:pt x="8448516" y="2471"/>
                </a:lnTo>
                <a:lnTo>
                  <a:pt x="8497935" y="0"/>
                </a:lnTo>
                <a:lnTo>
                  <a:pt x="8546119" y="0"/>
                </a:lnTo>
                <a:lnTo>
                  <a:pt x="8596773" y="0"/>
                </a:lnTo>
                <a:lnTo>
                  <a:pt x="8644957" y="2471"/>
                </a:lnTo>
                <a:lnTo>
                  <a:pt x="8691905" y="4942"/>
                </a:lnTo>
                <a:lnTo>
                  <a:pt x="8741324" y="8649"/>
                </a:lnTo>
                <a:lnTo>
                  <a:pt x="8788272" y="14826"/>
                </a:lnTo>
                <a:lnTo>
                  <a:pt x="8836456" y="22239"/>
                </a:lnTo>
                <a:lnTo>
                  <a:pt x="8882169" y="28416"/>
                </a:lnTo>
                <a:lnTo>
                  <a:pt x="8927881" y="38300"/>
                </a:lnTo>
                <a:lnTo>
                  <a:pt x="8974829" y="48184"/>
                </a:lnTo>
                <a:lnTo>
                  <a:pt x="9020542" y="59303"/>
                </a:lnTo>
                <a:lnTo>
                  <a:pt x="9065019" y="72893"/>
                </a:lnTo>
                <a:lnTo>
                  <a:pt x="9109496" y="85248"/>
                </a:lnTo>
                <a:lnTo>
                  <a:pt x="9155209" y="100074"/>
                </a:lnTo>
                <a:lnTo>
                  <a:pt x="9198451" y="114899"/>
                </a:lnTo>
                <a:lnTo>
                  <a:pt x="9241692" y="132196"/>
                </a:lnTo>
                <a:lnTo>
                  <a:pt x="9284934" y="148257"/>
                </a:lnTo>
                <a:lnTo>
                  <a:pt x="9326940" y="166790"/>
                </a:lnTo>
                <a:lnTo>
                  <a:pt x="9367711" y="186557"/>
                </a:lnTo>
                <a:lnTo>
                  <a:pt x="9409717" y="206325"/>
                </a:lnTo>
                <a:lnTo>
                  <a:pt x="9449253" y="228564"/>
                </a:lnTo>
                <a:lnTo>
                  <a:pt x="9490023" y="252037"/>
                </a:lnTo>
                <a:lnTo>
                  <a:pt x="9529559" y="274276"/>
                </a:lnTo>
                <a:lnTo>
                  <a:pt x="9567858" y="298986"/>
                </a:lnTo>
                <a:lnTo>
                  <a:pt x="9606158" y="323695"/>
                </a:lnTo>
                <a:lnTo>
                  <a:pt x="9644458" y="348405"/>
                </a:lnTo>
                <a:lnTo>
                  <a:pt x="9680287" y="376821"/>
                </a:lnTo>
                <a:lnTo>
                  <a:pt x="9717351" y="404001"/>
                </a:lnTo>
                <a:lnTo>
                  <a:pt x="9753180" y="433653"/>
                </a:lnTo>
                <a:lnTo>
                  <a:pt x="9786538" y="462069"/>
                </a:lnTo>
                <a:lnTo>
                  <a:pt x="9821131" y="492956"/>
                </a:lnTo>
                <a:lnTo>
                  <a:pt x="9854489" y="522607"/>
                </a:lnTo>
                <a:lnTo>
                  <a:pt x="9886611" y="554729"/>
                </a:lnTo>
                <a:lnTo>
                  <a:pt x="9918734" y="586852"/>
                </a:lnTo>
                <a:lnTo>
                  <a:pt x="9950856" y="620210"/>
                </a:lnTo>
                <a:lnTo>
                  <a:pt x="9980507" y="654803"/>
                </a:lnTo>
                <a:lnTo>
                  <a:pt x="10008923" y="690632"/>
                </a:lnTo>
                <a:lnTo>
                  <a:pt x="10038575" y="725225"/>
                </a:lnTo>
                <a:lnTo>
                  <a:pt x="10065755" y="761054"/>
                </a:lnTo>
                <a:lnTo>
                  <a:pt x="10092936" y="798118"/>
                </a:lnTo>
                <a:lnTo>
                  <a:pt x="10118881" y="835183"/>
                </a:lnTo>
                <a:lnTo>
                  <a:pt x="10143591" y="873483"/>
                </a:lnTo>
                <a:lnTo>
                  <a:pt x="10167065" y="913018"/>
                </a:lnTo>
                <a:lnTo>
                  <a:pt x="10191774" y="952553"/>
                </a:lnTo>
                <a:lnTo>
                  <a:pt x="10214013" y="992088"/>
                </a:lnTo>
                <a:lnTo>
                  <a:pt x="10235016" y="1032859"/>
                </a:lnTo>
                <a:lnTo>
                  <a:pt x="10256019" y="1073630"/>
                </a:lnTo>
                <a:lnTo>
                  <a:pt x="10274551" y="1115636"/>
                </a:lnTo>
                <a:lnTo>
                  <a:pt x="10293083" y="1157642"/>
                </a:lnTo>
                <a:lnTo>
                  <a:pt x="10311615" y="1199649"/>
                </a:lnTo>
                <a:lnTo>
                  <a:pt x="10326441" y="1242890"/>
                </a:lnTo>
                <a:lnTo>
                  <a:pt x="10342502" y="1286132"/>
                </a:lnTo>
                <a:lnTo>
                  <a:pt x="10357328" y="1331845"/>
                </a:lnTo>
                <a:lnTo>
                  <a:pt x="10370918" y="1376322"/>
                </a:lnTo>
                <a:lnTo>
                  <a:pt x="10382038" y="1420799"/>
                </a:lnTo>
                <a:lnTo>
                  <a:pt x="10394393" y="1467747"/>
                </a:lnTo>
                <a:lnTo>
                  <a:pt x="10403041" y="1513460"/>
                </a:lnTo>
                <a:lnTo>
                  <a:pt x="10412925" y="1559172"/>
                </a:lnTo>
                <a:lnTo>
                  <a:pt x="10420337" y="1607356"/>
                </a:lnTo>
                <a:lnTo>
                  <a:pt x="10426515" y="1654304"/>
                </a:lnTo>
                <a:lnTo>
                  <a:pt x="10432692" y="1701252"/>
                </a:lnTo>
                <a:lnTo>
                  <a:pt x="10436399" y="1749436"/>
                </a:lnTo>
                <a:lnTo>
                  <a:pt x="10440105" y="1797619"/>
                </a:lnTo>
                <a:lnTo>
                  <a:pt x="10441341" y="1847039"/>
                </a:lnTo>
                <a:lnTo>
                  <a:pt x="10442576" y="1895222"/>
                </a:lnTo>
                <a:lnTo>
                  <a:pt x="9976801" y="1895222"/>
                </a:lnTo>
                <a:lnTo>
                  <a:pt x="9976801" y="1858158"/>
                </a:lnTo>
                <a:lnTo>
                  <a:pt x="9975566" y="1821094"/>
                </a:lnTo>
                <a:lnTo>
                  <a:pt x="9973095" y="1784029"/>
                </a:lnTo>
                <a:lnTo>
                  <a:pt x="9968153" y="1749436"/>
                </a:lnTo>
                <a:lnTo>
                  <a:pt x="9964447" y="1713607"/>
                </a:lnTo>
                <a:lnTo>
                  <a:pt x="9960740" y="1677778"/>
                </a:lnTo>
                <a:lnTo>
                  <a:pt x="9954563" y="1641949"/>
                </a:lnTo>
                <a:lnTo>
                  <a:pt x="9947150" y="1607356"/>
                </a:lnTo>
                <a:lnTo>
                  <a:pt x="9939737" y="1572763"/>
                </a:lnTo>
                <a:lnTo>
                  <a:pt x="9932324" y="1538169"/>
                </a:lnTo>
                <a:lnTo>
                  <a:pt x="9922440" y="1503576"/>
                </a:lnTo>
                <a:lnTo>
                  <a:pt x="9912556" y="1470218"/>
                </a:lnTo>
                <a:lnTo>
                  <a:pt x="9901437" y="1436860"/>
                </a:lnTo>
                <a:lnTo>
                  <a:pt x="9889082" y="1403502"/>
                </a:lnTo>
                <a:lnTo>
                  <a:pt x="9877963" y="1371380"/>
                </a:lnTo>
                <a:lnTo>
                  <a:pt x="9864373" y="1338022"/>
                </a:lnTo>
                <a:lnTo>
                  <a:pt x="9849547" y="1305900"/>
                </a:lnTo>
                <a:lnTo>
                  <a:pt x="9835957" y="1275013"/>
                </a:lnTo>
                <a:lnTo>
                  <a:pt x="9819895" y="1244126"/>
                </a:lnTo>
                <a:lnTo>
                  <a:pt x="9803835" y="1214474"/>
                </a:lnTo>
                <a:lnTo>
                  <a:pt x="9786538" y="1183587"/>
                </a:lnTo>
                <a:lnTo>
                  <a:pt x="9769241" y="1153936"/>
                </a:lnTo>
                <a:lnTo>
                  <a:pt x="9751944" y="1124284"/>
                </a:lnTo>
                <a:lnTo>
                  <a:pt x="9733412" y="1095868"/>
                </a:lnTo>
                <a:lnTo>
                  <a:pt x="9713645" y="1068688"/>
                </a:lnTo>
                <a:lnTo>
                  <a:pt x="9692641" y="1039036"/>
                </a:lnTo>
                <a:lnTo>
                  <a:pt x="9671638" y="1013091"/>
                </a:lnTo>
                <a:lnTo>
                  <a:pt x="9649400" y="984675"/>
                </a:lnTo>
                <a:lnTo>
                  <a:pt x="9627161" y="959966"/>
                </a:lnTo>
                <a:lnTo>
                  <a:pt x="9604923" y="934021"/>
                </a:lnTo>
                <a:lnTo>
                  <a:pt x="9581449" y="909311"/>
                </a:lnTo>
                <a:lnTo>
                  <a:pt x="9557975" y="883366"/>
                </a:lnTo>
                <a:lnTo>
                  <a:pt x="9533265" y="859892"/>
                </a:lnTo>
                <a:lnTo>
                  <a:pt x="9507320" y="836418"/>
                </a:lnTo>
                <a:lnTo>
                  <a:pt x="9482610" y="814180"/>
                </a:lnTo>
                <a:lnTo>
                  <a:pt x="9456665" y="791941"/>
                </a:lnTo>
                <a:lnTo>
                  <a:pt x="9429485" y="770938"/>
                </a:lnTo>
                <a:lnTo>
                  <a:pt x="9402304" y="749935"/>
                </a:lnTo>
                <a:lnTo>
                  <a:pt x="9375124" y="730167"/>
                </a:lnTo>
                <a:lnTo>
                  <a:pt x="9345473" y="710400"/>
                </a:lnTo>
                <a:lnTo>
                  <a:pt x="9318292" y="690632"/>
                </a:lnTo>
                <a:lnTo>
                  <a:pt x="9287405" y="673335"/>
                </a:lnTo>
                <a:lnTo>
                  <a:pt x="9258989" y="654803"/>
                </a:lnTo>
                <a:lnTo>
                  <a:pt x="9228102" y="637506"/>
                </a:lnTo>
                <a:lnTo>
                  <a:pt x="9198451" y="621445"/>
                </a:lnTo>
                <a:lnTo>
                  <a:pt x="9166328" y="605384"/>
                </a:lnTo>
                <a:lnTo>
                  <a:pt x="9135441" y="591794"/>
                </a:lnTo>
                <a:lnTo>
                  <a:pt x="9103319" y="578203"/>
                </a:lnTo>
                <a:lnTo>
                  <a:pt x="9069961" y="564613"/>
                </a:lnTo>
                <a:lnTo>
                  <a:pt x="9039074" y="552258"/>
                </a:lnTo>
                <a:lnTo>
                  <a:pt x="9005716" y="539904"/>
                </a:lnTo>
                <a:lnTo>
                  <a:pt x="8971123" y="530020"/>
                </a:lnTo>
                <a:lnTo>
                  <a:pt x="8939001" y="520136"/>
                </a:lnTo>
                <a:lnTo>
                  <a:pt x="8904407" y="511488"/>
                </a:lnTo>
                <a:lnTo>
                  <a:pt x="8869814" y="501604"/>
                </a:lnTo>
                <a:lnTo>
                  <a:pt x="8835221" y="494191"/>
                </a:lnTo>
                <a:lnTo>
                  <a:pt x="8800627" y="486778"/>
                </a:lnTo>
                <a:lnTo>
                  <a:pt x="8764798" y="481836"/>
                </a:lnTo>
                <a:lnTo>
                  <a:pt x="8728969" y="476894"/>
                </a:lnTo>
                <a:lnTo>
                  <a:pt x="8691905" y="473188"/>
                </a:lnTo>
                <a:lnTo>
                  <a:pt x="8657312" y="470717"/>
                </a:lnTo>
                <a:lnTo>
                  <a:pt x="8620247" y="467011"/>
                </a:lnTo>
                <a:lnTo>
                  <a:pt x="8583183" y="465775"/>
                </a:lnTo>
                <a:lnTo>
                  <a:pt x="8546119" y="464540"/>
                </a:lnTo>
                <a:lnTo>
                  <a:pt x="8509055" y="465775"/>
                </a:lnTo>
                <a:lnTo>
                  <a:pt x="8473226" y="467011"/>
                </a:lnTo>
                <a:lnTo>
                  <a:pt x="8437397" y="470717"/>
                </a:lnTo>
                <a:lnTo>
                  <a:pt x="8400333" y="473188"/>
                </a:lnTo>
                <a:lnTo>
                  <a:pt x="8364504" y="476894"/>
                </a:lnTo>
                <a:lnTo>
                  <a:pt x="8328675" y="481836"/>
                </a:lnTo>
                <a:lnTo>
                  <a:pt x="8292846" y="486778"/>
                </a:lnTo>
                <a:lnTo>
                  <a:pt x="8259488" y="494191"/>
                </a:lnTo>
                <a:lnTo>
                  <a:pt x="8223659" y="501604"/>
                </a:lnTo>
                <a:lnTo>
                  <a:pt x="8189066" y="511488"/>
                </a:lnTo>
                <a:lnTo>
                  <a:pt x="8154473" y="520136"/>
                </a:lnTo>
                <a:lnTo>
                  <a:pt x="8122350" y="530020"/>
                </a:lnTo>
                <a:lnTo>
                  <a:pt x="8087757" y="539904"/>
                </a:lnTo>
                <a:lnTo>
                  <a:pt x="8054399" y="552258"/>
                </a:lnTo>
                <a:lnTo>
                  <a:pt x="8022277" y="564613"/>
                </a:lnTo>
                <a:lnTo>
                  <a:pt x="7990154" y="578203"/>
                </a:lnTo>
                <a:lnTo>
                  <a:pt x="7959267" y="591794"/>
                </a:lnTo>
                <a:lnTo>
                  <a:pt x="7927145" y="605384"/>
                </a:lnTo>
                <a:lnTo>
                  <a:pt x="7895022" y="621445"/>
                </a:lnTo>
                <a:lnTo>
                  <a:pt x="7865371" y="637506"/>
                </a:lnTo>
                <a:lnTo>
                  <a:pt x="7834484" y="654803"/>
                </a:lnTo>
                <a:lnTo>
                  <a:pt x="7806068" y="673335"/>
                </a:lnTo>
                <a:lnTo>
                  <a:pt x="7775181" y="690632"/>
                </a:lnTo>
                <a:lnTo>
                  <a:pt x="7746765" y="710400"/>
                </a:lnTo>
                <a:lnTo>
                  <a:pt x="7719585" y="730167"/>
                </a:lnTo>
                <a:lnTo>
                  <a:pt x="7691169" y="749935"/>
                </a:lnTo>
                <a:lnTo>
                  <a:pt x="7663988" y="770938"/>
                </a:lnTo>
                <a:lnTo>
                  <a:pt x="7636808" y="791941"/>
                </a:lnTo>
                <a:lnTo>
                  <a:pt x="7610863" y="814180"/>
                </a:lnTo>
                <a:lnTo>
                  <a:pt x="7586153" y="836418"/>
                </a:lnTo>
                <a:lnTo>
                  <a:pt x="7560208" y="859892"/>
                </a:lnTo>
                <a:lnTo>
                  <a:pt x="7535499" y="883366"/>
                </a:lnTo>
                <a:lnTo>
                  <a:pt x="7512025" y="909311"/>
                </a:lnTo>
                <a:lnTo>
                  <a:pt x="7488551" y="934021"/>
                </a:lnTo>
                <a:lnTo>
                  <a:pt x="7466312" y="959966"/>
                </a:lnTo>
                <a:lnTo>
                  <a:pt x="7444073" y="984675"/>
                </a:lnTo>
                <a:lnTo>
                  <a:pt x="7421835" y="1013091"/>
                </a:lnTo>
                <a:lnTo>
                  <a:pt x="7402067" y="1039036"/>
                </a:lnTo>
                <a:lnTo>
                  <a:pt x="7381064" y="1068688"/>
                </a:lnTo>
                <a:lnTo>
                  <a:pt x="7361297" y="1095868"/>
                </a:lnTo>
                <a:lnTo>
                  <a:pt x="7342764" y="1124284"/>
                </a:lnTo>
                <a:lnTo>
                  <a:pt x="7324232" y="1153936"/>
                </a:lnTo>
                <a:lnTo>
                  <a:pt x="7306936" y="1183587"/>
                </a:lnTo>
                <a:lnTo>
                  <a:pt x="7289639" y="1214474"/>
                </a:lnTo>
                <a:lnTo>
                  <a:pt x="7273578" y="1244126"/>
                </a:lnTo>
                <a:lnTo>
                  <a:pt x="7257516" y="1275013"/>
                </a:lnTo>
                <a:lnTo>
                  <a:pt x="7243926" y="1305900"/>
                </a:lnTo>
                <a:lnTo>
                  <a:pt x="7229100" y="1338022"/>
                </a:lnTo>
                <a:lnTo>
                  <a:pt x="7215510" y="1371380"/>
                </a:lnTo>
                <a:lnTo>
                  <a:pt x="7204391" y="1403502"/>
                </a:lnTo>
                <a:lnTo>
                  <a:pt x="7192036" y="1436860"/>
                </a:lnTo>
                <a:lnTo>
                  <a:pt x="7182152" y="1470218"/>
                </a:lnTo>
                <a:lnTo>
                  <a:pt x="7171033" y="1503576"/>
                </a:lnTo>
                <a:lnTo>
                  <a:pt x="7162385" y="1538169"/>
                </a:lnTo>
                <a:lnTo>
                  <a:pt x="7153736" y="1572763"/>
                </a:lnTo>
                <a:lnTo>
                  <a:pt x="7146324" y="1607356"/>
                </a:lnTo>
                <a:lnTo>
                  <a:pt x="7140146" y="1641949"/>
                </a:lnTo>
                <a:lnTo>
                  <a:pt x="7132733" y="1677778"/>
                </a:lnTo>
                <a:lnTo>
                  <a:pt x="7129027" y="1713607"/>
                </a:lnTo>
                <a:lnTo>
                  <a:pt x="7124085" y="1749436"/>
                </a:lnTo>
                <a:lnTo>
                  <a:pt x="7121614" y="1784029"/>
                </a:lnTo>
                <a:lnTo>
                  <a:pt x="7117908" y="1821094"/>
                </a:lnTo>
                <a:lnTo>
                  <a:pt x="7116672" y="1858158"/>
                </a:lnTo>
                <a:lnTo>
                  <a:pt x="7116672" y="1895222"/>
                </a:lnTo>
                <a:lnTo>
                  <a:pt x="7116350" y="1895222"/>
                </a:lnTo>
                <a:lnTo>
                  <a:pt x="7115115" y="1943406"/>
                </a:lnTo>
                <a:lnTo>
                  <a:pt x="7113879" y="1992825"/>
                </a:lnTo>
                <a:lnTo>
                  <a:pt x="7111408" y="2041008"/>
                </a:lnTo>
                <a:lnTo>
                  <a:pt x="7105231" y="2089192"/>
                </a:lnTo>
                <a:lnTo>
                  <a:pt x="7100289" y="2136140"/>
                </a:lnTo>
                <a:lnTo>
                  <a:pt x="7094112" y="2183088"/>
                </a:lnTo>
                <a:lnTo>
                  <a:pt x="7085463" y="2231272"/>
                </a:lnTo>
                <a:lnTo>
                  <a:pt x="7078050" y="2276985"/>
                </a:lnTo>
                <a:lnTo>
                  <a:pt x="7068167" y="2322697"/>
                </a:lnTo>
                <a:lnTo>
                  <a:pt x="7055812" y="2369645"/>
                </a:lnTo>
                <a:lnTo>
                  <a:pt x="7043457" y="2414123"/>
                </a:lnTo>
                <a:lnTo>
                  <a:pt x="7031102" y="2458600"/>
                </a:lnTo>
                <a:lnTo>
                  <a:pt x="7016276" y="2504312"/>
                </a:lnTo>
                <a:lnTo>
                  <a:pt x="7000215" y="2547554"/>
                </a:lnTo>
                <a:lnTo>
                  <a:pt x="6984154" y="2590796"/>
                </a:lnTo>
                <a:lnTo>
                  <a:pt x="6968093" y="2632802"/>
                </a:lnTo>
                <a:lnTo>
                  <a:pt x="6949561" y="2674808"/>
                </a:lnTo>
                <a:lnTo>
                  <a:pt x="6929793" y="2716815"/>
                </a:lnTo>
                <a:lnTo>
                  <a:pt x="6908790" y="2757585"/>
                </a:lnTo>
                <a:lnTo>
                  <a:pt x="6887787" y="2798356"/>
                </a:lnTo>
                <a:lnTo>
                  <a:pt x="6864313" y="2837891"/>
                </a:lnTo>
                <a:lnTo>
                  <a:pt x="6840839" y="2877427"/>
                </a:lnTo>
                <a:lnTo>
                  <a:pt x="6817365" y="2916962"/>
                </a:lnTo>
                <a:lnTo>
                  <a:pt x="6792655" y="2955262"/>
                </a:lnTo>
                <a:lnTo>
                  <a:pt x="6765475" y="2992326"/>
                </a:lnTo>
                <a:lnTo>
                  <a:pt x="6739530" y="3029390"/>
                </a:lnTo>
                <a:lnTo>
                  <a:pt x="6712349" y="3065219"/>
                </a:lnTo>
                <a:lnTo>
                  <a:pt x="6682698" y="3099812"/>
                </a:lnTo>
                <a:lnTo>
                  <a:pt x="6654282" y="3135641"/>
                </a:lnTo>
                <a:lnTo>
                  <a:pt x="6623395" y="3170235"/>
                </a:lnTo>
                <a:lnTo>
                  <a:pt x="6592508" y="3203593"/>
                </a:lnTo>
                <a:lnTo>
                  <a:pt x="6560385" y="3235715"/>
                </a:lnTo>
                <a:lnTo>
                  <a:pt x="6529498" y="3267837"/>
                </a:lnTo>
                <a:lnTo>
                  <a:pt x="6494905" y="3297489"/>
                </a:lnTo>
                <a:lnTo>
                  <a:pt x="6460312" y="3328376"/>
                </a:lnTo>
                <a:lnTo>
                  <a:pt x="6425718" y="3356792"/>
                </a:lnTo>
                <a:lnTo>
                  <a:pt x="6391125" y="3386443"/>
                </a:lnTo>
                <a:lnTo>
                  <a:pt x="6355296" y="3413624"/>
                </a:lnTo>
                <a:lnTo>
                  <a:pt x="6318232" y="3442040"/>
                </a:lnTo>
                <a:lnTo>
                  <a:pt x="6279932" y="3466749"/>
                </a:lnTo>
                <a:lnTo>
                  <a:pt x="6241632" y="3491459"/>
                </a:lnTo>
                <a:lnTo>
                  <a:pt x="6203332" y="3516168"/>
                </a:lnTo>
                <a:lnTo>
                  <a:pt x="6163797" y="3538407"/>
                </a:lnTo>
                <a:lnTo>
                  <a:pt x="6124262" y="3561881"/>
                </a:lnTo>
                <a:lnTo>
                  <a:pt x="6083491" y="3584119"/>
                </a:lnTo>
                <a:lnTo>
                  <a:pt x="6042720" y="3603887"/>
                </a:lnTo>
                <a:lnTo>
                  <a:pt x="6000714" y="3623655"/>
                </a:lnTo>
                <a:lnTo>
                  <a:pt x="5958708" y="3642187"/>
                </a:lnTo>
                <a:lnTo>
                  <a:pt x="5915466" y="3658248"/>
                </a:lnTo>
                <a:lnTo>
                  <a:pt x="5873460" y="3675545"/>
                </a:lnTo>
                <a:lnTo>
                  <a:pt x="5827748" y="3690371"/>
                </a:lnTo>
                <a:lnTo>
                  <a:pt x="5784506" y="3705196"/>
                </a:lnTo>
                <a:lnTo>
                  <a:pt x="5740029" y="3717551"/>
                </a:lnTo>
                <a:lnTo>
                  <a:pt x="5694316" y="3731141"/>
                </a:lnTo>
                <a:lnTo>
                  <a:pt x="5648603" y="3742261"/>
                </a:lnTo>
                <a:lnTo>
                  <a:pt x="5602891" y="3752144"/>
                </a:lnTo>
                <a:lnTo>
                  <a:pt x="5555943" y="3762028"/>
                </a:lnTo>
                <a:lnTo>
                  <a:pt x="5508994" y="3768206"/>
                </a:lnTo>
                <a:lnTo>
                  <a:pt x="5462046" y="3775618"/>
                </a:lnTo>
                <a:lnTo>
                  <a:pt x="5415098" y="3781796"/>
                </a:lnTo>
                <a:lnTo>
                  <a:pt x="5365679" y="3785502"/>
                </a:lnTo>
                <a:lnTo>
                  <a:pt x="5318731" y="3787973"/>
                </a:lnTo>
                <a:lnTo>
                  <a:pt x="5269312" y="3790444"/>
                </a:lnTo>
                <a:lnTo>
                  <a:pt x="5221128" y="3790444"/>
                </a:lnTo>
                <a:lnTo>
                  <a:pt x="5171709" y="3790444"/>
                </a:lnTo>
                <a:lnTo>
                  <a:pt x="5123526" y="3787973"/>
                </a:lnTo>
                <a:lnTo>
                  <a:pt x="5075342" y="3785502"/>
                </a:lnTo>
                <a:lnTo>
                  <a:pt x="5027158" y="3781796"/>
                </a:lnTo>
                <a:lnTo>
                  <a:pt x="4978975" y="3775618"/>
                </a:lnTo>
                <a:lnTo>
                  <a:pt x="4932027" y="3768206"/>
                </a:lnTo>
                <a:lnTo>
                  <a:pt x="4885079" y="3762028"/>
                </a:lnTo>
                <a:lnTo>
                  <a:pt x="4839366" y="3752144"/>
                </a:lnTo>
                <a:lnTo>
                  <a:pt x="4792418" y="3742261"/>
                </a:lnTo>
                <a:lnTo>
                  <a:pt x="4746705" y="3731141"/>
                </a:lnTo>
                <a:lnTo>
                  <a:pt x="4702228" y="3717551"/>
                </a:lnTo>
                <a:lnTo>
                  <a:pt x="4657751" y="3705196"/>
                </a:lnTo>
                <a:lnTo>
                  <a:pt x="4612038" y="3690371"/>
                </a:lnTo>
                <a:lnTo>
                  <a:pt x="4568797" y="3675545"/>
                </a:lnTo>
                <a:lnTo>
                  <a:pt x="4525555" y="3658248"/>
                </a:lnTo>
                <a:lnTo>
                  <a:pt x="4483549" y="3642187"/>
                </a:lnTo>
                <a:lnTo>
                  <a:pt x="4440307" y="3623655"/>
                </a:lnTo>
                <a:lnTo>
                  <a:pt x="4399536" y="3603887"/>
                </a:lnTo>
                <a:lnTo>
                  <a:pt x="4358765" y="3584119"/>
                </a:lnTo>
                <a:lnTo>
                  <a:pt x="4317995" y="3561881"/>
                </a:lnTo>
                <a:lnTo>
                  <a:pt x="4277224" y="3538407"/>
                </a:lnTo>
                <a:lnTo>
                  <a:pt x="4237689" y="3516168"/>
                </a:lnTo>
                <a:lnTo>
                  <a:pt x="4199389" y="3491459"/>
                </a:lnTo>
                <a:lnTo>
                  <a:pt x="4161089" y="3466749"/>
                </a:lnTo>
                <a:lnTo>
                  <a:pt x="4124025" y="3442040"/>
                </a:lnTo>
                <a:lnTo>
                  <a:pt x="4086961" y="3413624"/>
                </a:lnTo>
                <a:lnTo>
                  <a:pt x="4049896" y="3386443"/>
                </a:lnTo>
                <a:lnTo>
                  <a:pt x="4014067" y="3356792"/>
                </a:lnTo>
                <a:lnTo>
                  <a:pt x="3980710" y="3328376"/>
                </a:lnTo>
                <a:lnTo>
                  <a:pt x="3946116" y="3297489"/>
                </a:lnTo>
                <a:lnTo>
                  <a:pt x="3912758" y="3267837"/>
                </a:lnTo>
                <a:lnTo>
                  <a:pt x="3880636" y="3235715"/>
                </a:lnTo>
                <a:lnTo>
                  <a:pt x="3848513" y="3203593"/>
                </a:lnTo>
                <a:lnTo>
                  <a:pt x="3816391" y="3170235"/>
                </a:lnTo>
                <a:lnTo>
                  <a:pt x="3787975" y="3135641"/>
                </a:lnTo>
                <a:lnTo>
                  <a:pt x="3758324" y="3099812"/>
                </a:lnTo>
                <a:lnTo>
                  <a:pt x="3729908" y="3065219"/>
                </a:lnTo>
                <a:lnTo>
                  <a:pt x="3702727" y="3029390"/>
                </a:lnTo>
                <a:lnTo>
                  <a:pt x="3674311" y="2992326"/>
                </a:lnTo>
                <a:lnTo>
                  <a:pt x="3648366" y="2955262"/>
                </a:lnTo>
                <a:lnTo>
                  <a:pt x="3623657" y="2916962"/>
                </a:lnTo>
                <a:lnTo>
                  <a:pt x="3600183" y="2877427"/>
                </a:lnTo>
                <a:lnTo>
                  <a:pt x="3575473" y="2837891"/>
                </a:lnTo>
                <a:lnTo>
                  <a:pt x="3553234" y="2798356"/>
                </a:lnTo>
                <a:lnTo>
                  <a:pt x="3532231" y="2757585"/>
                </a:lnTo>
                <a:lnTo>
                  <a:pt x="3512464" y="2716815"/>
                </a:lnTo>
                <a:lnTo>
                  <a:pt x="3492696" y="2674808"/>
                </a:lnTo>
                <a:lnTo>
                  <a:pt x="3474164" y="2632802"/>
                </a:lnTo>
                <a:lnTo>
                  <a:pt x="3455632" y="2590796"/>
                </a:lnTo>
                <a:lnTo>
                  <a:pt x="3440806" y="2547554"/>
                </a:lnTo>
                <a:lnTo>
                  <a:pt x="3424745" y="2504312"/>
                </a:lnTo>
                <a:lnTo>
                  <a:pt x="3409919" y="2458600"/>
                </a:lnTo>
                <a:lnTo>
                  <a:pt x="3396329" y="2414123"/>
                </a:lnTo>
                <a:lnTo>
                  <a:pt x="3385210" y="2369645"/>
                </a:lnTo>
                <a:lnTo>
                  <a:pt x="3372855" y="2322697"/>
                </a:lnTo>
                <a:lnTo>
                  <a:pt x="3364207" y="2276985"/>
                </a:lnTo>
                <a:lnTo>
                  <a:pt x="3354323" y="2231272"/>
                </a:lnTo>
                <a:lnTo>
                  <a:pt x="3346910" y="2183088"/>
                </a:lnTo>
                <a:lnTo>
                  <a:pt x="3340732" y="2136140"/>
                </a:lnTo>
                <a:lnTo>
                  <a:pt x="3334555" y="2089192"/>
                </a:lnTo>
                <a:lnTo>
                  <a:pt x="3330849" y="2041008"/>
                </a:lnTo>
                <a:lnTo>
                  <a:pt x="3327142" y="1992825"/>
                </a:lnTo>
                <a:lnTo>
                  <a:pt x="3325907" y="1943406"/>
                </a:lnTo>
                <a:lnTo>
                  <a:pt x="3325907" y="1895222"/>
                </a:lnTo>
                <a:lnTo>
                  <a:pt x="3325907" y="1858158"/>
                </a:lnTo>
                <a:lnTo>
                  <a:pt x="3324671" y="1821094"/>
                </a:lnTo>
                <a:lnTo>
                  <a:pt x="3322200" y="1784029"/>
                </a:lnTo>
                <a:lnTo>
                  <a:pt x="3317259" y="1749436"/>
                </a:lnTo>
                <a:lnTo>
                  <a:pt x="3313552" y="1713607"/>
                </a:lnTo>
                <a:lnTo>
                  <a:pt x="3309846" y="1677778"/>
                </a:lnTo>
                <a:lnTo>
                  <a:pt x="3303668" y="1641949"/>
                </a:lnTo>
                <a:lnTo>
                  <a:pt x="3296255" y="1607356"/>
                </a:lnTo>
                <a:lnTo>
                  <a:pt x="3288843" y="1572763"/>
                </a:lnTo>
                <a:lnTo>
                  <a:pt x="3281429" y="1538169"/>
                </a:lnTo>
                <a:lnTo>
                  <a:pt x="3271546" y="1503576"/>
                </a:lnTo>
                <a:lnTo>
                  <a:pt x="3261662" y="1470218"/>
                </a:lnTo>
                <a:lnTo>
                  <a:pt x="3250543" y="1436860"/>
                </a:lnTo>
                <a:lnTo>
                  <a:pt x="3238188" y="1403502"/>
                </a:lnTo>
                <a:lnTo>
                  <a:pt x="3227069" y="1371380"/>
                </a:lnTo>
                <a:lnTo>
                  <a:pt x="3213478" y="1338022"/>
                </a:lnTo>
                <a:lnTo>
                  <a:pt x="3198653" y="1305900"/>
                </a:lnTo>
                <a:lnTo>
                  <a:pt x="3185062" y="1275013"/>
                </a:lnTo>
                <a:lnTo>
                  <a:pt x="3169001" y="1244126"/>
                </a:lnTo>
                <a:lnTo>
                  <a:pt x="3152940" y="1214474"/>
                </a:lnTo>
                <a:lnTo>
                  <a:pt x="3135643" y="1183587"/>
                </a:lnTo>
                <a:lnTo>
                  <a:pt x="3118347" y="1153936"/>
                </a:lnTo>
                <a:lnTo>
                  <a:pt x="3101050" y="1124284"/>
                </a:lnTo>
                <a:lnTo>
                  <a:pt x="3082518" y="1095868"/>
                </a:lnTo>
                <a:lnTo>
                  <a:pt x="3062750" y="1068688"/>
                </a:lnTo>
                <a:lnTo>
                  <a:pt x="3041747" y="1039036"/>
                </a:lnTo>
                <a:lnTo>
                  <a:pt x="3020744" y="1013091"/>
                </a:lnTo>
                <a:lnTo>
                  <a:pt x="2998505" y="984675"/>
                </a:lnTo>
                <a:lnTo>
                  <a:pt x="2976266" y="959966"/>
                </a:lnTo>
                <a:lnTo>
                  <a:pt x="2954028" y="934021"/>
                </a:lnTo>
                <a:lnTo>
                  <a:pt x="2930554" y="909311"/>
                </a:lnTo>
                <a:lnTo>
                  <a:pt x="2907080" y="883366"/>
                </a:lnTo>
                <a:lnTo>
                  <a:pt x="2882370" y="859892"/>
                </a:lnTo>
                <a:lnTo>
                  <a:pt x="2856425" y="836418"/>
                </a:lnTo>
                <a:lnTo>
                  <a:pt x="2831715" y="814180"/>
                </a:lnTo>
                <a:lnTo>
                  <a:pt x="2805771" y="791941"/>
                </a:lnTo>
                <a:lnTo>
                  <a:pt x="2778590" y="770938"/>
                </a:lnTo>
                <a:lnTo>
                  <a:pt x="2751409" y="749935"/>
                </a:lnTo>
                <a:lnTo>
                  <a:pt x="2724229" y="730167"/>
                </a:lnTo>
                <a:lnTo>
                  <a:pt x="2694578" y="710400"/>
                </a:lnTo>
                <a:lnTo>
                  <a:pt x="2667397" y="690632"/>
                </a:lnTo>
                <a:lnTo>
                  <a:pt x="2636510" y="673335"/>
                </a:lnTo>
                <a:lnTo>
                  <a:pt x="2608094" y="654803"/>
                </a:lnTo>
                <a:lnTo>
                  <a:pt x="2577207" y="637506"/>
                </a:lnTo>
                <a:lnTo>
                  <a:pt x="2547556" y="621445"/>
                </a:lnTo>
                <a:lnTo>
                  <a:pt x="2515433" y="605384"/>
                </a:lnTo>
                <a:lnTo>
                  <a:pt x="2484546" y="591794"/>
                </a:lnTo>
                <a:lnTo>
                  <a:pt x="2452424" y="578203"/>
                </a:lnTo>
                <a:lnTo>
                  <a:pt x="2419066" y="564613"/>
                </a:lnTo>
                <a:lnTo>
                  <a:pt x="2388179" y="552258"/>
                </a:lnTo>
                <a:lnTo>
                  <a:pt x="2354821" y="539904"/>
                </a:lnTo>
                <a:lnTo>
                  <a:pt x="2320228" y="530020"/>
                </a:lnTo>
                <a:lnTo>
                  <a:pt x="2288105" y="520136"/>
                </a:lnTo>
                <a:lnTo>
                  <a:pt x="2253512" y="511488"/>
                </a:lnTo>
                <a:lnTo>
                  <a:pt x="2218919" y="501604"/>
                </a:lnTo>
                <a:lnTo>
                  <a:pt x="2184325" y="494191"/>
                </a:lnTo>
                <a:lnTo>
                  <a:pt x="2149732" y="486778"/>
                </a:lnTo>
                <a:lnTo>
                  <a:pt x="2113903" y="481836"/>
                </a:lnTo>
                <a:lnTo>
                  <a:pt x="2078074" y="476894"/>
                </a:lnTo>
                <a:lnTo>
                  <a:pt x="2041010" y="473188"/>
                </a:lnTo>
                <a:lnTo>
                  <a:pt x="2006416" y="470717"/>
                </a:lnTo>
                <a:lnTo>
                  <a:pt x="1969352" y="467011"/>
                </a:lnTo>
                <a:lnTo>
                  <a:pt x="1932287" y="465775"/>
                </a:lnTo>
                <a:lnTo>
                  <a:pt x="1895223" y="464540"/>
                </a:lnTo>
                <a:lnTo>
                  <a:pt x="1858159" y="465775"/>
                </a:lnTo>
                <a:lnTo>
                  <a:pt x="1822330" y="467011"/>
                </a:lnTo>
                <a:lnTo>
                  <a:pt x="1786501" y="470717"/>
                </a:lnTo>
                <a:lnTo>
                  <a:pt x="1749437" y="473188"/>
                </a:lnTo>
                <a:lnTo>
                  <a:pt x="1713608" y="476894"/>
                </a:lnTo>
                <a:lnTo>
                  <a:pt x="1677779" y="481836"/>
                </a:lnTo>
                <a:lnTo>
                  <a:pt x="1641950" y="486778"/>
                </a:lnTo>
                <a:lnTo>
                  <a:pt x="1608592" y="494191"/>
                </a:lnTo>
                <a:lnTo>
                  <a:pt x="1572764" y="501604"/>
                </a:lnTo>
                <a:lnTo>
                  <a:pt x="1538170" y="511488"/>
                </a:lnTo>
                <a:lnTo>
                  <a:pt x="1503577" y="520136"/>
                </a:lnTo>
                <a:lnTo>
                  <a:pt x="1471454" y="530020"/>
                </a:lnTo>
                <a:lnTo>
                  <a:pt x="1436861" y="539904"/>
                </a:lnTo>
                <a:lnTo>
                  <a:pt x="1403503" y="552258"/>
                </a:lnTo>
                <a:lnTo>
                  <a:pt x="1371380" y="564613"/>
                </a:lnTo>
                <a:lnTo>
                  <a:pt x="1339258" y="578203"/>
                </a:lnTo>
                <a:lnTo>
                  <a:pt x="1308371" y="591794"/>
                </a:lnTo>
                <a:lnTo>
                  <a:pt x="1276249" y="605384"/>
                </a:lnTo>
                <a:lnTo>
                  <a:pt x="1244127" y="621445"/>
                </a:lnTo>
                <a:lnTo>
                  <a:pt x="1214475" y="637506"/>
                </a:lnTo>
                <a:lnTo>
                  <a:pt x="1183588" y="654803"/>
                </a:lnTo>
                <a:lnTo>
                  <a:pt x="1155172" y="673335"/>
                </a:lnTo>
                <a:lnTo>
                  <a:pt x="1124285" y="690632"/>
                </a:lnTo>
                <a:lnTo>
                  <a:pt x="1095869" y="710400"/>
                </a:lnTo>
                <a:lnTo>
                  <a:pt x="1068689" y="730167"/>
                </a:lnTo>
                <a:lnTo>
                  <a:pt x="1040273" y="749935"/>
                </a:lnTo>
                <a:lnTo>
                  <a:pt x="1013092" y="770938"/>
                </a:lnTo>
                <a:lnTo>
                  <a:pt x="985912" y="791941"/>
                </a:lnTo>
                <a:lnTo>
                  <a:pt x="959967" y="814180"/>
                </a:lnTo>
                <a:lnTo>
                  <a:pt x="935257" y="836418"/>
                </a:lnTo>
                <a:lnTo>
                  <a:pt x="909312" y="859892"/>
                </a:lnTo>
                <a:lnTo>
                  <a:pt x="884602" y="883366"/>
                </a:lnTo>
                <a:lnTo>
                  <a:pt x="861128" y="909311"/>
                </a:lnTo>
                <a:lnTo>
                  <a:pt x="837654" y="934021"/>
                </a:lnTo>
                <a:lnTo>
                  <a:pt x="815416" y="959966"/>
                </a:lnTo>
                <a:lnTo>
                  <a:pt x="793177" y="984675"/>
                </a:lnTo>
                <a:lnTo>
                  <a:pt x="770938" y="1013091"/>
                </a:lnTo>
                <a:lnTo>
                  <a:pt x="751171" y="1039036"/>
                </a:lnTo>
                <a:lnTo>
                  <a:pt x="730168" y="1068688"/>
                </a:lnTo>
                <a:lnTo>
                  <a:pt x="710400" y="1095868"/>
                </a:lnTo>
                <a:lnTo>
                  <a:pt x="691868" y="1124284"/>
                </a:lnTo>
                <a:lnTo>
                  <a:pt x="673336" y="1153936"/>
                </a:lnTo>
                <a:lnTo>
                  <a:pt x="656039" y="1183587"/>
                </a:lnTo>
                <a:lnTo>
                  <a:pt x="638742" y="1214474"/>
                </a:lnTo>
                <a:lnTo>
                  <a:pt x="622681" y="1244126"/>
                </a:lnTo>
                <a:lnTo>
                  <a:pt x="606620" y="1275013"/>
                </a:lnTo>
                <a:lnTo>
                  <a:pt x="593030" y="1305900"/>
                </a:lnTo>
                <a:lnTo>
                  <a:pt x="578204" y="1338022"/>
                </a:lnTo>
                <a:lnTo>
                  <a:pt x="564614" y="1371380"/>
                </a:lnTo>
                <a:lnTo>
                  <a:pt x="553494" y="1403502"/>
                </a:lnTo>
                <a:lnTo>
                  <a:pt x="541140" y="1436860"/>
                </a:lnTo>
                <a:lnTo>
                  <a:pt x="531256" y="1470218"/>
                </a:lnTo>
                <a:lnTo>
                  <a:pt x="520136" y="1503576"/>
                </a:lnTo>
                <a:lnTo>
                  <a:pt x="511488" y="1538169"/>
                </a:lnTo>
                <a:lnTo>
                  <a:pt x="502840" y="1572763"/>
                </a:lnTo>
                <a:lnTo>
                  <a:pt x="495427" y="1607356"/>
                </a:lnTo>
                <a:lnTo>
                  <a:pt x="489249" y="1641949"/>
                </a:lnTo>
                <a:lnTo>
                  <a:pt x="481837" y="1677778"/>
                </a:lnTo>
                <a:lnTo>
                  <a:pt x="478130" y="1713607"/>
                </a:lnTo>
                <a:lnTo>
                  <a:pt x="473188" y="1749436"/>
                </a:lnTo>
                <a:lnTo>
                  <a:pt x="470717" y="1784029"/>
                </a:lnTo>
                <a:lnTo>
                  <a:pt x="467011" y="1821094"/>
                </a:lnTo>
                <a:lnTo>
                  <a:pt x="465775" y="1858158"/>
                </a:lnTo>
                <a:lnTo>
                  <a:pt x="465775" y="1895222"/>
                </a:lnTo>
                <a:lnTo>
                  <a:pt x="0" y="1895222"/>
                </a:lnTo>
                <a:lnTo>
                  <a:pt x="1236" y="1847039"/>
                </a:lnTo>
                <a:lnTo>
                  <a:pt x="2471" y="1797619"/>
                </a:lnTo>
                <a:lnTo>
                  <a:pt x="6177" y="1749436"/>
                </a:lnTo>
                <a:lnTo>
                  <a:pt x="11119" y="1701252"/>
                </a:lnTo>
                <a:lnTo>
                  <a:pt x="16061" y="1654304"/>
                </a:lnTo>
                <a:lnTo>
                  <a:pt x="22239" y="1607356"/>
                </a:lnTo>
                <a:lnTo>
                  <a:pt x="30887" y="1559172"/>
                </a:lnTo>
                <a:lnTo>
                  <a:pt x="39535" y="1513460"/>
                </a:lnTo>
                <a:lnTo>
                  <a:pt x="48184" y="1467747"/>
                </a:lnTo>
                <a:lnTo>
                  <a:pt x="60539" y="1420799"/>
                </a:lnTo>
                <a:lnTo>
                  <a:pt x="72893" y="1376322"/>
                </a:lnTo>
                <a:lnTo>
                  <a:pt x="85248" y="1331845"/>
                </a:lnTo>
                <a:lnTo>
                  <a:pt x="100074" y="1286132"/>
                </a:lnTo>
                <a:lnTo>
                  <a:pt x="116135" y="1242890"/>
                </a:lnTo>
                <a:lnTo>
                  <a:pt x="132196" y="1199649"/>
                </a:lnTo>
                <a:lnTo>
                  <a:pt x="148258" y="1157642"/>
                </a:lnTo>
                <a:lnTo>
                  <a:pt x="166790" y="1115636"/>
                </a:lnTo>
                <a:lnTo>
                  <a:pt x="186557" y="1073630"/>
                </a:lnTo>
                <a:lnTo>
                  <a:pt x="207560" y="1032859"/>
                </a:lnTo>
                <a:lnTo>
                  <a:pt x="228564" y="992088"/>
                </a:lnTo>
                <a:lnTo>
                  <a:pt x="252038" y="952553"/>
                </a:lnTo>
                <a:lnTo>
                  <a:pt x="275512" y="913018"/>
                </a:lnTo>
                <a:lnTo>
                  <a:pt x="298986" y="873483"/>
                </a:lnTo>
                <a:lnTo>
                  <a:pt x="323695" y="835183"/>
                </a:lnTo>
                <a:lnTo>
                  <a:pt x="350876" y="798118"/>
                </a:lnTo>
                <a:lnTo>
                  <a:pt x="376821" y="761054"/>
                </a:lnTo>
                <a:lnTo>
                  <a:pt x="404001" y="725225"/>
                </a:lnTo>
                <a:lnTo>
                  <a:pt x="433653" y="690632"/>
                </a:lnTo>
                <a:lnTo>
                  <a:pt x="462069" y="654803"/>
                </a:lnTo>
                <a:lnTo>
                  <a:pt x="492956" y="620210"/>
                </a:lnTo>
                <a:lnTo>
                  <a:pt x="523843" y="586852"/>
                </a:lnTo>
                <a:lnTo>
                  <a:pt x="555965" y="554729"/>
                </a:lnTo>
                <a:lnTo>
                  <a:pt x="589323" y="522607"/>
                </a:lnTo>
                <a:lnTo>
                  <a:pt x="621446" y="492956"/>
                </a:lnTo>
                <a:lnTo>
                  <a:pt x="656039" y="462069"/>
                </a:lnTo>
                <a:lnTo>
                  <a:pt x="690632" y="433653"/>
                </a:lnTo>
                <a:lnTo>
                  <a:pt x="725226" y="404001"/>
                </a:lnTo>
                <a:lnTo>
                  <a:pt x="761055" y="376821"/>
                </a:lnTo>
                <a:lnTo>
                  <a:pt x="798119" y="348405"/>
                </a:lnTo>
                <a:lnTo>
                  <a:pt x="836419" y="323695"/>
                </a:lnTo>
                <a:lnTo>
                  <a:pt x="874719" y="298986"/>
                </a:lnTo>
                <a:lnTo>
                  <a:pt x="913018" y="274276"/>
                </a:lnTo>
                <a:lnTo>
                  <a:pt x="952554" y="252037"/>
                </a:lnTo>
                <a:lnTo>
                  <a:pt x="992089" y="228563"/>
                </a:lnTo>
                <a:lnTo>
                  <a:pt x="1032860" y="206325"/>
                </a:lnTo>
                <a:lnTo>
                  <a:pt x="1074866" y="186557"/>
                </a:lnTo>
                <a:lnTo>
                  <a:pt x="1115637" y="166790"/>
                </a:lnTo>
                <a:lnTo>
                  <a:pt x="1157643" y="148257"/>
                </a:lnTo>
                <a:lnTo>
                  <a:pt x="1200885" y="132196"/>
                </a:lnTo>
                <a:lnTo>
                  <a:pt x="1244127" y="114899"/>
                </a:lnTo>
                <a:lnTo>
                  <a:pt x="1288604" y="100074"/>
                </a:lnTo>
                <a:lnTo>
                  <a:pt x="1333081" y="85248"/>
                </a:lnTo>
                <a:lnTo>
                  <a:pt x="1376323" y="72893"/>
                </a:lnTo>
                <a:lnTo>
                  <a:pt x="1422035" y="59303"/>
                </a:lnTo>
                <a:lnTo>
                  <a:pt x="1467748" y="48184"/>
                </a:lnTo>
                <a:lnTo>
                  <a:pt x="1513461" y="38300"/>
                </a:lnTo>
                <a:lnTo>
                  <a:pt x="1560409" y="28416"/>
                </a:lnTo>
                <a:lnTo>
                  <a:pt x="1607357" y="22239"/>
                </a:lnTo>
                <a:lnTo>
                  <a:pt x="1654305" y="14826"/>
                </a:lnTo>
                <a:lnTo>
                  <a:pt x="1701253" y="8649"/>
                </a:lnTo>
                <a:lnTo>
                  <a:pt x="1750673" y="4942"/>
                </a:lnTo>
                <a:lnTo>
                  <a:pt x="1797621" y="24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grpSp>
        <p:nvGrpSpPr>
          <p:cNvPr id="23" name="组合 22"/>
          <p:cNvGrpSpPr/>
          <p:nvPr/>
        </p:nvGrpSpPr>
        <p:grpSpPr>
          <a:xfrm>
            <a:off x="1397001" y="5293844"/>
            <a:ext cx="9488712" cy="1092666"/>
            <a:chOff x="874713" y="5065185"/>
            <a:chExt cx="9488712" cy="1092666"/>
          </a:xfrm>
        </p:grpSpPr>
        <p:sp>
          <p:nvSpPr>
            <p:cNvPr id="24" name="矩形 23"/>
            <p:cNvSpPr/>
            <p:nvPr/>
          </p:nvSpPr>
          <p:spPr>
            <a:xfrm>
              <a:off x="1272953" y="5065185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272952" y="5526909"/>
              <a:ext cx="9090473" cy="6309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830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ïṧḻiḍè"/>
          <p:cNvSpPr/>
          <p:nvPr/>
        </p:nvSpPr>
        <p:spPr>
          <a:xfrm>
            <a:off x="845952" y="1902075"/>
            <a:ext cx="2289643" cy="2290293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ṧḻîḋé"/>
          <p:cNvSpPr/>
          <p:nvPr/>
        </p:nvSpPr>
        <p:spPr>
          <a:xfrm>
            <a:off x="4936799" y="1902075"/>
            <a:ext cx="2289643" cy="2290293"/>
          </a:xfrm>
          <a:prstGeom prst="diamond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íšļîḓê"/>
          <p:cNvSpPr/>
          <p:nvPr/>
        </p:nvSpPr>
        <p:spPr>
          <a:xfrm>
            <a:off x="9027645" y="1902075"/>
            <a:ext cx="2289643" cy="2290293"/>
          </a:xfrm>
          <a:prstGeom prst="diamon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ï$ľîḓé"/>
          <p:cNvSpPr/>
          <p:nvPr/>
        </p:nvSpPr>
        <p:spPr>
          <a:xfrm>
            <a:off x="2891375" y="2570380"/>
            <a:ext cx="2289643" cy="2290293"/>
          </a:xfrm>
          <a:prstGeom prst="diamond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ŝḷïďé"/>
          <p:cNvSpPr/>
          <p:nvPr/>
        </p:nvSpPr>
        <p:spPr>
          <a:xfrm>
            <a:off x="6982222" y="2570380"/>
            <a:ext cx="2289643" cy="2290293"/>
          </a:xfrm>
          <a:prstGeom prst="diamond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0" name="组合 29"/>
          <p:cNvGrpSpPr/>
          <p:nvPr/>
        </p:nvGrpSpPr>
        <p:grpSpPr>
          <a:xfrm>
            <a:off x="1397001" y="4932702"/>
            <a:ext cx="9488712" cy="1092666"/>
            <a:chOff x="874713" y="5065185"/>
            <a:chExt cx="9488712" cy="1092666"/>
          </a:xfrm>
        </p:grpSpPr>
        <p:sp>
          <p:nvSpPr>
            <p:cNvPr id="31" name="矩形 30"/>
            <p:cNvSpPr/>
            <p:nvPr/>
          </p:nvSpPr>
          <p:spPr>
            <a:xfrm>
              <a:off x="1272953" y="5065185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272952" y="5526909"/>
              <a:ext cx="9090473" cy="6309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95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ľïḋê"/>
          <p:cNvSpPr/>
          <p:nvPr/>
        </p:nvSpPr>
        <p:spPr>
          <a:xfrm>
            <a:off x="874713" y="4015325"/>
            <a:ext cx="2477173" cy="2066160"/>
          </a:xfrm>
          <a:prstGeom prst="roundRect">
            <a:avLst>
              <a:gd name="adj" fmla="val 400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ṧḷîḓê"/>
          <p:cNvSpPr/>
          <p:nvPr/>
        </p:nvSpPr>
        <p:spPr>
          <a:xfrm>
            <a:off x="3529847" y="4015325"/>
            <a:ext cx="2477173" cy="2066160"/>
          </a:xfrm>
          <a:prstGeom prst="roundRect">
            <a:avLst>
              <a:gd name="adj" fmla="val 400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ś1îḋe"/>
          <p:cNvSpPr/>
          <p:nvPr/>
        </p:nvSpPr>
        <p:spPr>
          <a:xfrm>
            <a:off x="6184981" y="4015325"/>
            <a:ext cx="2477173" cy="2066160"/>
          </a:xfrm>
          <a:prstGeom prst="roundRect">
            <a:avLst>
              <a:gd name="adj" fmla="val 400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ḻíďè"/>
          <p:cNvSpPr/>
          <p:nvPr/>
        </p:nvSpPr>
        <p:spPr>
          <a:xfrm>
            <a:off x="8840115" y="4015325"/>
            <a:ext cx="2477173" cy="2066160"/>
          </a:xfrm>
          <a:prstGeom prst="roundRect">
            <a:avLst>
              <a:gd name="adj" fmla="val 400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3175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" name="组合 19"/>
          <p:cNvGrpSpPr/>
          <p:nvPr/>
        </p:nvGrpSpPr>
        <p:grpSpPr>
          <a:xfrm>
            <a:off x="874713" y="1718138"/>
            <a:ext cx="5132307" cy="2066161"/>
            <a:chOff x="874713" y="1718138"/>
            <a:chExt cx="5132307" cy="2066161"/>
          </a:xfrm>
        </p:grpSpPr>
        <p:sp>
          <p:nvSpPr>
            <p:cNvPr id="4" name="î$ḷïḓè"/>
            <p:cNvSpPr/>
            <p:nvPr/>
          </p:nvSpPr>
          <p:spPr>
            <a:xfrm>
              <a:off x="874713" y="1718139"/>
              <a:ext cx="5132306" cy="2066160"/>
            </a:xfrm>
            <a:prstGeom prst="roundRect">
              <a:avLst>
                <a:gd name="adj" fmla="val 4000"/>
              </a:avLst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líḓè"/>
            <p:cNvSpPr/>
            <p:nvPr/>
          </p:nvSpPr>
          <p:spPr>
            <a:xfrm>
              <a:off x="4281074" y="1718138"/>
              <a:ext cx="1725946" cy="2066160"/>
            </a:xfrm>
            <a:prstGeom prst="roundRect">
              <a:avLst>
                <a:gd name="adj" fmla="val 4356"/>
              </a:avLst>
            </a:prstGeom>
            <a:gradFill flip="none" rotWithShape="0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2">
                    <a:lumMod val="75000"/>
                    <a:alpha val="9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矩形 17"/>
            <p:cNvSpPr/>
            <p:nvPr/>
          </p:nvSpPr>
          <p:spPr>
            <a:xfrm>
              <a:off x="4439784" y="2252830"/>
              <a:ext cx="1408526" cy="9941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以便应用到更广泛的领域中。利用幻灯片不仅可以创建演示文稿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82153" y="1718138"/>
            <a:ext cx="5132307" cy="2066161"/>
            <a:chOff x="6182153" y="1718138"/>
            <a:chExt cx="5132307" cy="2066161"/>
          </a:xfrm>
        </p:grpSpPr>
        <p:sp>
          <p:nvSpPr>
            <p:cNvPr id="10" name="íşliḍé"/>
            <p:cNvSpPr/>
            <p:nvPr/>
          </p:nvSpPr>
          <p:spPr>
            <a:xfrm>
              <a:off x="6182153" y="1718139"/>
              <a:ext cx="5132306" cy="2066160"/>
            </a:xfrm>
            <a:prstGeom prst="roundRect">
              <a:avLst>
                <a:gd name="adj" fmla="val 4000"/>
              </a:avLst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3175" cap="flat" cmpd="sng" algn="ctr">
                  <a:solidFill>
                    <a:srgbClr val="D1DADD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ṥliḓé"/>
            <p:cNvSpPr/>
            <p:nvPr/>
          </p:nvSpPr>
          <p:spPr>
            <a:xfrm>
              <a:off x="9588514" y="1718138"/>
              <a:ext cx="1725946" cy="2066160"/>
            </a:xfrm>
            <a:prstGeom prst="roundRect">
              <a:avLst>
                <a:gd name="adj" fmla="val 4356"/>
              </a:avLst>
            </a:prstGeom>
            <a:gradFill flip="none" rotWithShape="0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2">
                    <a:lumMod val="75000"/>
                    <a:alpha val="9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矩形 18"/>
            <p:cNvSpPr/>
            <p:nvPr/>
          </p:nvSpPr>
          <p:spPr>
            <a:xfrm>
              <a:off x="9747224" y="2252830"/>
              <a:ext cx="1408526" cy="9941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以便应用到更广泛的领域中。利用幻灯片不仅可以创建演示文稿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395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îsliďe"/>
          <p:cNvSpPr/>
          <p:nvPr/>
        </p:nvSpPr>
        <p:spPr>
          <a:xfrm>
            <a:off x="874712" y="2171606"/>
            <a:ext cx="3478056" cy="2408836"/>
          </a:xfrm>
          <a:prstGeom prst="parallelogram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îṣļíḓê"/>
          <p:cNvSpPr/>
          <p:nvPr/>
        </p:nvSpPr>
        <p:spPr>
          <a:xfrm>
            <a:off x="874712" y="2171606"/>
            <a:ext cx="1205632" cy="2408836"/>
          </a:xfrm>
          <a:prstGeom prst="triangle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14" name="ïšľíḋe"/>
          <p:cNvSpPr/>
          <p:nvPr/>
        </p:nvSpPr>
        <p:spPr>
          <a:xfrm>
            <a:off x="4356972" y="2171606"/>
            <a:ext cx="3478056" cy="2408836"/>
          </a:xfrm>
          <a:prstGeom prst="parallelogram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íşḻïďe"/>
          <p:cNvSpPr/>
          <p:nvPr/>
        </p:nvSpPr>
        <p:spPr>
          <a:xfrm>
            <a:off x="4356972" y="2171606"/>
            <a:ext cx="1196137" cy="2408836"/>
          </a:xfrm>
          <a:prstGeom prst="triangle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10" name="ïŝḻíḍe"/>
          <p:cNvSpPr/>
          <p:nvPr/>
        </p:nvSpPr>
        <p:spPr>
          <a:xfrm>
            <a:off x="7839232" y="2171606"/>
            <a:ext cx="3478056" cy="2408836"/>
          </a:xfrm>
          <a:prstGeom prst="parallelogram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Sḷïḋe"/>
          <p:cNvSpPr/>
          <p:nvPr/>
        </p:nvSpPr>
        <p:spPr>
          <a:xfrm>
            <a:off x="7839233" y="2171606"/>
            <a:ext cx="1201667" cy="2408836"/>
          </a:xfrm>
          <a:prstGeom prst="triangle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/>
          </a:p>
        </p:txBody>
      </p:sp>
      <p:sp>
        <p:nvSpPr>
          <p:cNvPr id="22" name="矩形 21"/>
          <p:cNvSpPr/>
          <p:nvPr/>
        </p:nvSpPr>
        <p:spPr>
          <a:xfrm>
            <a:off x="2004804" y="4879476"/>
            <a:ext cx="822411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BUSINESS</a:t>
            </a:r>
            <a:r>
              <a:rPr lang="en-US" altLang="zh-CN" sz="2800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BROCHURE</a:t>
            </a:r>
            <a:endParaRPr lang="zh-CN" altLang="en-US" sz="2800" dirty="0">
              <a:solidFill>
                <a:schemeClr val="accent2"/>
              </a:solidFill>
              <a:latin typeface="Century Gothic" panose="020B0502020202020204" pitchFamily="34" charset="0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60807" y="5379961"/>
            <a:ext cx="7912108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  <a:ea typeface="微软雅黑" pitchFamily="34" charset="-122"/>
              </a:rPr>
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</a:r>
          </a:p>
        </p:txBody>
      </p:sp>
    </p:spTree>
    <p:extLst>
      <p:ext uri="{BB962C8B-B14F-4D97-AF65-F5344CB8AC3E}">
        <p14:creationId xmlns:p14="http://schemas.microsoft.com/office/powerpoint/2010/main" val="212194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14" grpId="0" animBg="1"/>
      <p:bldP spid="15" grpId="0" animBg="1"/>
      <p:bldP spid="10" grpId="0" animBg="1"/>
      <p:bldP spid="11" grpId="0" animBg="1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557bd23-f801-418e-b7ed-04ec708ea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62109" y="1729137"/>
            <a:ext cx="7791605" cy="4120452"/>
            <a:chOff x="1221766" y="1544244"/>
            <a:chExt cx="8102321" cy="4284769"/>
          </a:xfrm>
        </p:grpSpPr>
        <p:grpSp>
          <p:nvGrpSpPr>
            <p:cNvPr id="6" name="îṩlïďè"/>
            <p:cNvGrpSpPr/>
            <p:nvPr/>
          </p:nvGrpSpPr>
          <p:grpSpPr>
            <a:xfrm>
              <a:off x="1221766" y="1544244"/>
              <a:ext cx="2218624" cy="4284769"/>
              <a:chOff x="-3768725" y="1125538"/>
              <a:chExt cx="2517775" cy="4862513"/>
            </a:xfrm>
          </p:grpSpPr>
          <p:sp>
            <p:nvSpPr>
              <p:cNvPr id="13" name="íSḻïḑê"/>
              <p:cNvSpPr>
                <a:spLocks/>
              </p:cNvSpPr>
              <p:nvPr/>
            </p:nvSpPr>
            <p:spPr bwMode="auto">
              <a:xfrm>
                <a:off x="-3741738" y="1125538"/>
                <a:ext cx="2478087" cy="4862513"/>
              </a:xfrm>
              <a:custGeom>
                <a:avLst/>
                <a:gdLst>
                  <a:gd name="T0" fmla="*/ 1393 w 1393"/>
                  <a:gd name="T1" fmla="*/ 2559 h 2739"/>
                  <a:gd name="T2" fmla="*/ 1213 w 1393"/>
                  <a:gd name="T3" fmla="*/ 2739 h 2739"/>
                  <a:gd name="T4" fmla="*/ 180 w 1393"/>
                  <a:gd name="T5" fmla="*/ 2739 h 2739"/>
                  <a:gd name="T6" fmla="*/ 0 w 1393"/>
                  <a:gd name="T7" fmla="*/ 2559 h 2739"/>
                  <a:gd name="T8" fmla="*/ 0 w 1393"/>
                  <a:gd name="T9" fmla="*/ 180 h 2739"/>
                  <a:gd name="T10" fmla="*/ 180 w 1393"/>
                  <a:gd name="T11" fmla="*/ 0 h 2739"/>
                  <a:gd name="T12" fmla="*/ 1213 w 1393"/>
                  <a:gd name="T13" fmla="*/ 0 h 2739"/>
                  <a:gd name="T14" fmla="*/ 1393 w 1393"/>
                  <a:gd name="T15" fmla="*/ 180 h 2739"/>
                  <a:gd name="T16" fmla="*/ 1393 w 1393"/>
                  <a:gd name="T17" fmla="*/ 2559 h 2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3" h="2739">
                    <a:moveTo>
                      <a:pt x="1393" y="2559"/>
                    </a:moveTo>
                    <a:cubicBezTo>
                      <a:pt x="1393" y="2658"/>
                      <a:pt x="1312" y="2739"/>
                      <a:pt x="1213" y="2739"/>
                    </a:cubicBezTo>
                    <a:cubicBezTo>
                      <a:pt x="180" y="2739"/>
                      <a:pt x="180" y="2739"/>
                      <a:pt x="180" y="2739"/>
                    </a:cubicBezTo>
                    <a:cubicBezTo>
                      <a:pt x="81" y="2739"/>
                      <a:pt x="0" y="2658"/>
                      <a:pt x="0" y="255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81"/>
                      <a:pt x="81" y="0"/>
                      <a:pt x="180" y="0"/>
                    </a:cubicBezTo>
                    <a:cubicBezTo>
                      <a:pt x="1213" y="0"/>
                      <a:pt x="1213" y="0"/>
                      <a:pt x="1213" y="0"/>
                    </a:cubicBezTo>
                    <a:cubicBezTo>
                      <a:pt x="1312" y="0"/>
                      <a:pt x="1393" y="81"/>
                      <a:pt x="1393" y="180"/>
                    </a:cubicBezTo>
                    <a:cubicBezTo>
                      <a:pt x="1393" y="2559"/>
                      <a:pt x="1393" y="2559"/>
                      <a:pt x="1393" y="2559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$lídé"/>
              <p:cNvSpPr>
                <a:spLocks/>
              </p:cNvSpPr>
              <p:nvPr/>
            </p:nvSpPr>
            <p:spPr bwMode="auto">
              <a:xfrm>
                <a:off x="-3713163" y="1141413"/>
                <a:ext cx="2430462" cy="4830763"/>
              </a:xfrm>
              <a:custGeom>
                <a:avLst/>
                <a:gdLst>
                  <a:gd name="T0" fmla="*/ 1366 w 1366"/>
                  <a:gd name="T1" fmla="*/ 2542 h 2721"/>
                  <a:gd name="T2" fmla="*/ 1189 w 1366"/>
                  <a:gd name="T3" fmla="*/ 2721 h 2721"/>
                  <a:gd name="T4" fmla="*/ 176 w 1366"/>
                  <a:gd name="T5" fmla="*/ 2721 h 2721"/>
                  <a:gd name="T6" fmla="*/ 0 w 1366"/>
                  <a:gd name="T7" fmla="*/ 2542 h 2721"/>
                  <a:gd name="T8" fmla="*/ 0 w 1366"/>
                  <a:gd name="T9" fmla="*/ 179 h 2721"/>
                  <a:gd name="T10" fmla="*/ 176 w 1366"/>
                  <a:gd name="T11" fmla="*/ 0 h 2721"/>
                  <a:gd name="T12" fmla="*/ 1189 w 1366"/>
                  <a:gd name="T13" fmla="*/ 0 h 2721"/>
                  <a:gd name="T14" fmla="*/ 1366 w 1366"/>
                  <a:gd name="T15" fmla="*/ 179 h 2721"/>
                  <a:gd name="T16" fmla="*/ 1366 w 1366"/>
                  <a:gd name="T17" fmla="*/ 2542 h 2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6" h="2721">
                    <a:moveTo>
                      <a:pt x="1366" y="2542"/>
                    </a:moveTo>
                    <a:cubicBezTo>
                      <a:pt x="1366" y="2641"/>
                      <a:pt x="1287" y="2721"/>
                      <a:pt x="1189" y="2721"/>
                    </a:cubicBezTo>
                    <a:cubicBezTo>
                      <a:pt x="176" y="2721"/>
                      <a:pt x="176" y="2721"/>
                      <a:pt x="176" y="2721"/>
                    </a:cubicBezTo>
                    <a:cubicBezTo>
                      <a:pt x="79" y="2721"/>
                      <a:pt x="0" y="2641"/>
                      <a:pt x="0" y="254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80"/>
                      <a:pt x="79" y="0"/>
                      <a:pt x="176" y="0"/>
                    </a:cubicBezTo>
                    <a:cubicBezTo>
                      <a:pt x="1189" y="0"/>
                      <a:pt x="1189" y="0"/>
                      <a:pt x="1189" y="0"/>
                    </a:cubicBezTo>
                    <a:cubicBezTo>
                      <a:pt x="1287" y="0"/>
                      <a:pt x="1366" y="80"/>
                      <a:pt x="1366" y="179"/>
                    </a:cubicBezTo>
                    <a:cubicBezTo>
                      <a:pt x="1366" y="2542"/>
                      <a:pt x="1366" y="2542"/>
                      <a:pt x="1366" y="2542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ṡḻídè"/>
              <p:cNvSpPr>
                <a:spLocks/>
              </p:cNvSpPr>
              <p:nvPr/>
            </p:nvSpPr>
            <p:spPr bwMode="auto">
              <a:xfrm>
                <a:off x="-2693988" y="5486400"/>
                <a:ext cx="403225" cy="401638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sḻidê"/>
              <p:cNvSpPr>
                <a:spLocks/>
              </p:cNvSpPr>
              <p:nvPr/>
            </p:nvSpPr>
            <p:spPr bwMode="auto">
              <a:xfrm>
                <a:off x="-2673350" y="5507038"/>
                <a:ext cx="361950" cy="3603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ṥļïďê"/>
              <p:cNvSpPr>
                <a:spLocks/>
              </p:cNvSpPr>
              <p:nvPr/>
            </p:nvSpPr>
            <p:spPr bwMode="auto">
              <a:xfrm>
                <a:off x="-2520950" y="1254125"/>
                <a:ext cx="47625" cy="46038"/>
              </a:xfrm>
              <a:custGeom>
                <a:avLst/>
                <a:gdLst>
                  <a:gd name="T0" fmla="*/ 13 w 27"/>
                  <a:gd name="T1" fmla="*/ 0 h 26"/>
                  <a:gd name="T2" fmla="*/ 0 w 27"/>
                  <a:gd name="T3" fmla="*/ 13 h 26"/>
                  <a:gd name="T4" fmla="*/ 13 w 27"/>
                  <a:gd name="T5" fmla="*/ 26 h 26"/>
                  <a:gd name="T6" fmla="*/ 25 w 27"/>
                  <a:gd name="T7" fmla="*/ 13 h 26"/>
                  <a:gd name="T8" fmla="*/ 27 w 27"/>
                  <a:gd name="T9" fmla="*/ 13 h 26"/>
                  <a:gd name="T10" fmla="*/ 27 w 27"/>
                  <a:gd name="T11" fmla="*/ 13 h 26"/>
                  <a:gd name="T12" fmla="*/ 25 w 27"/>
                  <a:gd name="T13" fmla="*/ 13 h 26"/>
                  <a:gd name="T14" fmla="*/ 13 w 27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5" y="20"/>
                      <a:pt x="25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šlíḋê"/>
              <p:cNvSpPr>
                <a:spLocks/>
              </p:cNvSpPr>
              <p:nvPr/>
            </p:nvSpPr>
            <p:spPr bwMode="auto">
              <a:xfrm>
                <a:off x="-2528888" y="1246188"/>
                <a:ext cx="58737" cy="60325"/>
              </a:xfrm>
              <a:custGeom>
                <a:avLst/>
                <a:gdLst>
                  <a:gd name="T0" fmla="*/ 33 w 33"/>
                  <a:gd name="T1" fmla="*/ 17 h 34"/>
                  <a:gd name="T2" fmla="*/ 33 w 33"/>
                  <a:gd name="T3" fmla="*/ 17 h 34"/>
                  <a:gd name="T4" fmla="*/ 33 w 33"/>
                  <a:gd name="T5" fmla="*/ 17 h 34"/>
                  <a:gd name="T6" fmla="*/ 17 w 33"/>
                  <a:gd name="T7" fmla="*/ 0 h 34"/>
                  <a:gd name="T8" fmla="*/ 0 w 33"/>
                  <a:gd name="T9" fmla="*/ 17 h 34"/>
                  <a:gd name="T10" fmla="*/ 17 w 33"/>
                  <a:gd name="T11" fmla="*/ 34 h 34"/>
                  <a:gd name="T12" fmla="*/ 33 w 33"/>
                  <a:gd name="T13" fmla="*/ 17 h 34"/>
                  <a:gd name="T14" fmla="*/ 31 w 33"/>
                  <a:gd name="T15" fmla="*/ 17 h 34"/>
                  <a:gd name="T16" fmla="*/ 29 w 33"/>
                  <a:gd name="T17" fmla="*/ 17 h 34"/>
                  <a:gd name="T18" fmla="*/ 17 w 33"/>
                  <a:gd name="T19" fmla="*/ 30 h 34"/>
                  <a:gd name="T20" fmla="*/ 4 w 33"/>
                  <a:gd name="T21" fmla="*/ 17 h 34"/>
                  <a:gd name="T22" fmla="*/ 17 w 33"/>
                  <a:gd name="T23" fmla="*/ 4 h 34"/>
                  <a:gd name="T24" fmla="*/ 29 w 33"/>
                  <a:gd name="T25" fmla="*/ 17 h 34"/>
                  <a:gd name="T26" fmla="*/ 31 w 33"/>
                  <a:gd name="T27" fmla="*/ 17 h 34"/>
                  <a:gd name="T28" fmla="*/ 33 w 33"/>
                  <a:gd name="T29" fmla="*/ 17 h 34"/>
                  <a:gd name="T30" fmla="*/ 33 w 33"/>
                  <a:gd name="T31" fmla="*/ 17 h 34"/>
                  <a:gd name="T32" fmla="*/ 17 w 33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34">
                    <a:moveTo>
                      <a:pt x="33" y="17"/>
                    </a:move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moveTo>
                      <a:pt x="17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26"/>
                      <a:pt x="7" y="34"/>
                      <a:pt x="17" y="34"/>
                    </a:cubicBezTo>
                    <a:cubicBezTo>
                      <a:pt x="26" y="34"/>
                      <a:pt x="33" y="26"/>
                      <a:pt x="33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24"/>
                      <a:pt x="24" y="30"/>
                      <a:pt x="17" y="30"/>
                    </a:cubicBezTo>
                    <a:cubicBezTo>
                      <a:pt x="10" y="30"/>
                      <a:pt x="4" y="24"/>
                      <a:pt x="4" y="17"/>
                    </a:cubicBezTo>
                    <a:cubicBezTo>
                      <a:pt x="4" y="10"/>
                      <a:pt x="10" y="4"/>
                      <a:pt x="17" y="4"/>
                    </a:cubicBezTo>
                    <a:cubicBezTo>
                      <a:pt x="24" y="4"/>
                      <a:pt x="29" y="10"/>
                      <a:pt x="29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8"/>
                      <a:pt x="26" y="0"/>
                      <a:pt x="1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ṧļíḋê"/>
              <p:cNvSpPr>
                <a:spLocks/>
              </p:cNvSpPr>
              <p:nvPr/>
            </p:nvSpPr>
            <p:spPr bwMode="auto">
              <a:xfrm>
                <a:off x="-2930525" y="1395413"/>
                <a:ext cx="77787" cy="74613"/>
              </a:xfrm>
              <a:custGeom>
                <a:avLst/>
                <a:gdLst>
                  <a:gd name="T0" fmla="*/ 21 w 44"/>
                  <a:gd name="T1" fmla="*/ 0 h 42"/>
                  <a:gd name="T2" fmla="*/ 6 w 44"/>
                  <a:gd name="T3" fmla="*/ 6 h 42"/>
                  <a:gd name="T4" fmla="*/ 0 w 44"/>
                  <a:gd name="T5" fmla="*/ 21 h 42"/>
                  <a:gd name="T6" fmla="*/ 6 w 44"/>
                  <a:gd name="T7" fmla="*/ 36 h 42"/>
                  <a:gd name="T8" fmla="*/ 21 w 44"/>
                  <a:gd name="T9" fmla="*/ 42 h 42"/>
                  <a:gd name="T10" fmla="*/ 36 w 44"/>
                  <a:gd name="T11" fmla="*/ 36 h 42"/>
                  <a:gd name="T12" fmla="*/ 42 w 44"/>
                  <a:gd name="T13" fmla="*/ 21 h 42"/>
                  <a:gd name="T14" fmla="*/ 44 w 44"/>
                  <a:gd name="T15" fmla="*/ 21 h 42"/>
                  <a:gd name="T16" fmla="*/ 44 w 44"/>
                  <a:gd name="T17" fmla="*/ 21 h 42"/>
                  <a:gd name="T18" fmla="*/ 42 w 44"/>
                  <a:gd name="T19" fmla="*/ 21 h 42"/>
                  <a:gd name="T20" fmla="*/ 36 w 44"/>
                  <a:gd name="T21" fmla="*/ 6 h 42"/>
                  <a:gd name="T22" fmla="*/ 21 w 44"/>
                  <a:gd name="T2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42">
                    <a:moveTo>
                      <a:pt x="21" y="0"/>
                    </a:moveTo>
                    <a:cubicBezTo>
                      <a:pt x="15" y="0"/>
                      <a:pt x="10" y="3"/>
                      <a:pt x="6" y="6"/>
                    </a:cubicBezTo>
                    <a:cubicBezTo>
                      <a:pt x="3" y="10"/>
                      <a:pt x="0" y="15"/>
                      <a:pt x="0" y="21"/>
                    </a:cubicBezTo>
                    <a:cubicBezTo>
                      <a:pt x="0" y="27"/>
                      <a:pt x="3" y="32"/>
                      <a:pt x="6" y="36"/>
                    </a:cubicBezTo>
                    <a:cubicBezTo>
                      <a:pt x="10" y="39"/>
                      <a:pt x="15" y="42"/>
                      <a:pt x="21" y="42"/>
                    </a:cubicBezTo>
                    <a:cubicBezTo>
                      <a:pt x="27" y="42"/>
                      <a:pt x="32" y="39"/>
                      <a:pt x="36" y="36"/>
                    </a:cubicBezTo>
                    <a:cubicBezTo>
                      <a:pt x="39" y="32"/>
                      <a:pt x="42" y="27"/>
                      <a:pt x="42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2" y="15"/>
                      <a:pt x="39" y="10"/>
                      <a:pt x="36" y="6"/>
                    </a:cubicBezTo>
                    <a:cubicBezTo>
                      <a:pt x="32" y="3"/>
                      <a:pt x="27" y="0"/>
                      <a:pt x="21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1íďé"/>
              <p:cNvSpPr>
                <a:spLocks/>
              </p:cNvSpPr>
              <p:nvPr/>
            </p:nvSpPr>
            <p:spPr bwMode="auto">
              <a:xfrm>
                <a:off x="-2938463" y="1389063"/>
                <a:ext cx="88900" cy="88900"/>
              </a:xfrm>
              <a:custGeom>
                <a:avLst/>
                <a:gdLst>
                  <a:gd name="T0" fmla="*/ 50 w 50"/>
                  <a:gd name="T1" fmla="*/ 25 h 50"/>
                  <a:gd name="T2" fmla="*/ 50 w 50"/>
                  <a:gd name="T3" fmla="*/ 25 h 50"/>
                  <a:gd name="T4" fmla="*/ 50 w 50"/>
                  <a:gd name="T5" fmla="*/ 25 h 50"/>
                  <a:gd name="T6" fmla="*/ 25 w 50"/>
                  <a:gd name="T7" fmla="*/ 0 h 50"/>
                  <a:gd name="T8" fmla="*/ 0 w 50"/>
                  <a:gd name="T9" fmla="*/ 25 h 50"/>
                  <a:gd name="T10" fmla="*/ 25 w 50"/>
                  <a:gd name="T11" fmla="*/ 50 h 50"/>
                  <a:gd name="T12" fmla="*/ 50 w 50"/>
                  <a:gd name="T13" fmla="*/ 25 h 50"/>
                  <a:gd name="T14" fmla="*/ 48 w 50"/>
                  <a:gd name="T15" fmla="*/ 25 h 50"/>
                  <a:gd name="T16" fmla="*/ 46 w 50"/>
                  <a:gd name="T17" fmla="*/ 25 h 50"/>
                  <a:gd name="T18" fmla="*/ 40 w 50"/>
                  <a:gd name="T19" fmla="*/ 40 h 50"/>
                  <a:gd name="T20" fmla="*/ 25 w 50"/>
                  <a:gd name="T21" fmla="*/ 46 h 50"/>
                  <a:gd name="T22" fmla="*/ 10 w 50"/>
                  <a:gd name="T23" fmla="*/ 40 h 50"/>
                  <a:gd name="T24" fmla="*/ 4 w 50"/>
                  <a:gd name="T25" fmla="*/ 25 h 50"/>
                  <a:gd name="T26" fmla="*/ 10 w 50"/>
                  <a:gd name="T27" fmla="*/ 10 h 50"/>
                  <a:gd name="T28" fmla="*/ 25 w 50"/>
                  <a:gd name="T29" fmla="*/ 4 h 50"/>
                  <a:gd name="T30" fmla="*/ 40 w 50"/>
                  <a:gd name="T31" fmla="*/ 10 h 50"/>
                  <a:gd name="T32" fmla="*/ 46 w 50"/>
                  <a:gd name="T33" fmla="*/ 25 h 50"/>
                  <a:gd name="T34" fmla="*/ 48 w 50"/>
                  <a:gd name="T35" fmla="*/ 25 h 50"/>
                  <a:gd name="T36" fmla="*/ 50 w 50"/>
                  <a:gd name="T37" fmla="*/ 25 h 50"/>
                  <a:gd name="T38" fmla="*/ 50 w 50"/>
                  <a:gd name="T39" fmla="*/ 25 h 50"/>
                  <a:gd name="T40" fmla="*/ 25 w 50"/>
                  <a:gd name="T4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50"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9" y="50"/>
                      <a:pt x="50" y="39"/>
                      <a:pt x="50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31"/>
                      <a:pt x="43" y="36"/>
                      <a:pt x="40" y="40"/>
                    </a:cubicBezTo>
                    <a:cubicBezTo>
                      <a:pt x="36" y="43"/>
                      <a:pt x="31" y="46"/>
                      <a:pt x="25" y="46"/>
                    </a:cubicBezTo>
                    <a:cubicBezTo>
                      <a:pt x="19" y="46"/>
                      <a:pt x="14" y="43"/>
                      <a:pt x="10" y="40"/>
                    </a:cubicBezTo>
                    <a:cubicBezTo>
                      <a:pt x="7" y="36"/>
                      <a:pt x="4" y="31"/>
                      <a:pt x="4" y="25"/>
                    </a:cubicBezTo>
                    <a:cubicBezTo>
                      <a:pt x="4" y="19"/>
                      <a:pt x="7" y="14"/>
                      <a:pt x="10" y="10"/>
                    </a:cubicBezTo>
                    <a:cubicBezTo>
                      <a:pt x="14" y="7"/>
                      <a:pt x="19" y="4"/>
                      <a:pt x="25" y="4"/>
                    </a:cubicBezTo>
                    <a:cubicBezTo>
                      <a:pt x="31" y="4"/>
                      <a:pt x="36" y="7"/>
                      <a:pt x="40" y="10"/>
                    </a:cubicBezTo>
                    <a:cubicBezTo>
                      <a:pt x="43" y="14"/>
                      <a:pt x="46" y="19"/>
                      <a:pt x="46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ṣḻîḋè"/>
              <p:cNvSpPr>
                <a:spLocks/>
              </p:cNvSpPr>
              <p:nvPr/>
            </p:nvSpPr>
            <p:spPr bwMode="auto">
              <a:xfrm>
                <a:off x="-2695575" y="1419225"/>
                <a:ext cx="393700" cy="39688"/>
              </a:xfrm>
              <a:custGeom>
                <a:avLst/>
                <a:gdLst>
                  <a:gd name="T0" fmla="*/ 210 w 221"/>
                  <a:gd name="T1" fmla="*/ 0 h 23"/>
                  <a:gd name="T2" fmla="*/ 11 w 221"/>
                  <a:gd name="T3" fmla="*/ 0 h 23"/>
                  <a:gd name="T4" fmla="*/ 0 w 221"/>
                  <a:gd name="T5" fmla="*/ 11 h 23"/>
                  <a:gd name="T6" fmla="*/ 11 w 221"/>
                  <a:gd name="T7" fmla="*/ 23 h 23"/>
                  <a:gd name="T8" fmla="*/ 210 w 221"/>
                  <a:gd name="T9" fmla="*/ 23 h 23"/>
                  <a:gd name="T10" fmla="*/ 221 w 221"/>
                  <a:gd name="T11" fmla="*/ 11 h 23"/>
                  <a:gd name="T12" fmla="*/ 210 w 22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1" h="23">
                    <a:moveTo>
                      <a:pt x="21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210" y="23"/>
                      <a:pt x="210" y="23"/>
                      <a:pt x="210" y="23"/>
                    </a:cubicBezTo>
                    <a:cubicBezTo>
                      <a:pt x="216" y="23"/>
                      <a:pt x="221" y="18"/>
                      <a:pt x="221" y="11"/>
                    </a:cubicBezTo>
                    <a:cubicBezTo>
                      <a:pt x="221" y="5"/>
                      <a:pt x="216" y="0"/>
                      <a:pt x="210" y="0"/>
                    </a:cubicBezTo>
                  </a:path>
                </a:pathLst>
              </a:custGeom>
              <a:solidFill>
                <a:srgbClr val="9F9F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ṧľíḋè"/>
              <p:cNvSpPr>
                <a:spLocks/>
              </p:cNvSpPr>
              <p:nvPr/>
            </p:nvSpPr>
            <p:spPr bwMode="auto">
              <a:xfrm>
                <a:off x="-3611563" y="1703388"/>
                <a:ext cx="2224087" cy="3709988"/>
              </a:xfrm>
              <a:prstGeom prst="rect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1ïḍè"/>
              <p:cNvSpPr>
                <a:spLocks/>
              </p:cNvSpPr>
              <p:nvPr/>
            </p:nvSpPr>
            <p:spPr bwMode="auto">
              <a:xfrm>
                <a:off x="-3768725" y="1736725"/>
                <a:ext cx="31750" cy="215900"/>
              </a:xfrm>
              <a:custGeom>
                <a:avLst/>
                <a:gdLst>
                  <a:gd name="T0" fmla="*/ 18 w 18"/>
                  <a:gd name="T1" fmla="*/ 113 h 122"/>
                  <a:gd name="T2" fmla="*/ 9 w 18"/>
                  <a:gd name="T3" fmla="*/ 122 h 122"/>
                  <a:gd name="T4" fmla="*/ 0 w 18"/>
                  <a:gd name="T5" fmla="*/ 113 h 122"/>
                  <a:gd name="T6" fmla="*/ 0 w 18"/>
                  <a:gd name="T7" fmla="*/ 9 h 122"/>
                  <a:gd name="T8" fmla="*/ 9 w 18"/>
                  <a:gd name="T9" fmla="*/ 0 h 122"/>
                  <a:gd name="T10" fmla="*/ 18 w 18"/>
                  <a:gd name="T11" fmla="*/ 9 h 122"/>
                  <a:gd name="T12" fmla="*/ 18 w 18"/>
                  <a:gd name="T13" fmla="*/ 11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22">
                    <a:moveTo>
                      <a:pt x="18" y="113"/>
                    </a:moveTo>
                    <a:cubicBezTo>
                      <a:pt x="18" y="118"/>
                      <a:pt x="14" y="122"/>
                      <a:pt x="9" y="122"/>
                    </a:cubicBezTo>
                    <a:cubicBezTo>
                      <a:pt x="4" y="122"/>
                      <a:pt x="0" y="118"/>
                      <a:pt x="0" y="1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8" y="4"/>
                      <a:pt x="18" y="9"/>
                    </a:cubicBezTo>
                    <a:lnTo>
                      <a:pt x="18" y="11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$ḻïďè"/>
              <p:cNvSpPr>
                <a:spLocks/>
              </p:cNvSpPr>
              <p:nvPr/>
            </p:nvSpPr>
            <p:spPr bwMode="auto">
              <a:xfrm>
                <a:off x="-3768725" y="2147888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ṥļiḑè"/>
              <p:cNvSpPr>
                <a:spLocks/>
              </p:cNvSpPr>
              <p:nvPr/>
            </p:nvSpPr>
            <p:spPr bwMode="auto">
              <a:xfrm>
                <a:off x="-3768725" y="2609850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ṥļïḋe"/>
              <p:cNvSpPr>
                <a:spLocks/>
              </p:cNvSpPr>
              <p:nvPr/>
            </p:nvSpPr>
            <p:spPr bwMode="auto">
              <a:xfrm>
                <a:off x="-1282700" y="2147888"/>
                <a:ext cx="31750" cy="363538"/>
              </a:xfrm>
              <a:custGeom>
                <a:avLst/>
                <a:gdLst>
                  <a:gd name="T0" fmla="*/ 18 w 18"/>
                  <a:gd name="T1" fmla="*/ 190 h 205"/>
                  <a:gd name="T2" fmla="*/ 9 w 18"/>
                  <a:gd name="T3" fmla="*/ 205 h 205"/>
                  <a:gd name="T4" fmla="*/ 0 w 18"/>
                  <a:gd name="T5" fmla="*/ 190 h 205"/>
                  <a:gd name="T6" fmla="*/ 0 w 18"/>
                  <a:gd name="T7" fmla="*/ 15 h 205"/>
                  <a:gd name="T8" fmla="*/ 9 w 18"/>
                  <a:gd name="T9" fmla="*/ 0 h 205"/>
                  <a:gd name="T10" fmla="*/ 18 w 18"/>
                  <a:gd name="T11" fmla="*/ 15 h 205"/>
                  <a:gd name="T12" fmla="*/ 18 w 18"/>
                  <a:gd name="T13" fmla="*/ 19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05">
                    <a:moveTo>
                      <a:pt x="18" y="190"/>
                    </a:moveTo>
                    <a:cubicBezTo>
                      <a:pt x="18" y="198"/>
                      <a:pt x="14" y="205"/>
                      <a:pt x="9" y="205"/>
                    </a:cubicBezTo>
                    <a:cubicBezTo>
                      <a:pt x="4" y="205"/>
                      <a:pt x="0" y="198"/>
                      <a:pt x="0" y="19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4" y="0"/>
                      <a:pt x="9" y="0"/>
                    </a:cubicBezTo>
                    <a:cubicBezTo>
                      <a:pt x="14" y="0"/>
                      <a:pt x="18" y="7"/>
                      <a:pt x="18" y="15"/>
                    </a:cubicBezTo>
                    <a:lnTo>
                      <a:pt x="18" y="19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íslîdè"/>
            <p:cNvSpPr/>
            <p:nvPr/>
          </p:nvSpPr>
          <p:spPr>
            <a:xfrm>
              <a:off x="3609413" y="2053431"/>
              <a:ext cx="1803167" cy="3221740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liḍé"/>
            <p:cNvSpPr/>
            <p:nvPr/>
          </p:nvSpPr>
          <p:spPr>
            <a:xfrm>
              <a:off x="5576005" y="2053431"/>
              <a:ext cx="1803167" cy="3221740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liḍé"/>
            <p:cNvSpPr/>
            <p:nvPr/>
          </p:nvSpPr>
          <p:spPr>
            <a:xfrm>
              <a:off x="7520920" y="2053431"/>
              <a:ext cx="1803167" cy="3221740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74410" y="2817935"/>
            <a:ext cx="2582162" cy="2114010"/>
            <a:chOff x="9174410" y="2817935"/>
            <a:chExt cx="2582162" cy="2114010"/>
          </a:xfrm>
        </p:grpSpPr>
        <p:sp>
          <p:nvSpPr>
            <p:cNvPr id="29" name="矩形 28"/>
            <p:cNvSpPr/>
            <p:nvPr/>
          </p:nvSpPr>
          <p:spPr>
            <a:xfrm>
              <a:off x="9174410" y="2817935"/>
              <a:ext cx="2582162" cy="9541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8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</a:t>
              </a:r>
            </a:p>
            <a:p>
              <a:r>
                <a:rPr lang="en-US" altLang="zh-CN" sz="28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174410" y="3762394"/>
              <a:ext cx="2242594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99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ļiḑê"/>
          <p:cNvSpPr/>
          <p:nvPr/>
        </p:nvSpPr>
        <p:spPr>
          <a:xfrm>
            <a:off x="874713" y="1707844"/>
            <a:ext cx="2556467" cy="218231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iṩḻîḍe"/>
          <p:cNvSpPr/>
          <p:nvPr/>
        </p:nvSpPr>
        <p:spPr>
          <a:xfrm>
            <a:off x="874713" y="3961505"/>
            <a:ext cx="2556467" cy="2182318"/>
          </a:xfrm>
          <a:prstGeom prst="rect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ïṡḻídê"/>
          <p:cNvSpPr/>
          <p:nvPr/>
        </p:nvSpPr>
        <p:spPr>
          <a:xfrm>
            <a:off x="8760840" y="3961507"/>
            <a:ext cx="2556467" cy="218231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iṩlîḋé"/>
          <p:cNvSpPr/>
          <p:nvPr/>
        </p:nvSpPr>
        <p:spPr>
          <a:xfrm>
            <a:off x="8760840" y="1698171"/>
            <a:ext cx="2556467" cy="2182318"/>
          </a:xfrm>
          <a:prstGeom prst="rect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iṩļïďè"/>
          <p:cNvSpPr/>
          <p:nvPr/>
        </p:nvSpPr>
        <p:spPr>
          <a:xfrm>
            <a:off x="3507809" y="1707845"/>
            <a:ext cx="5175199" cy="443597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9" name="组合 8"/>
          <p:cNvGrpSpPr/>
          <p:nvPr/>
        </p:nvGrpSpPr>
        <p:grpSpPr>
          <a:xfrm>
            <a:off x="1099214" y="4339470"/>
            <a:ext cx="2093929" cy="1359931"/>
            <a:chOff x="1404013" y="2415593"/>
            <a:chExt cx="2093929" cy="1359931"/>
          </a:xfrm>
        </p:grpSpPr>
        <p:sp>
          <p:nvSpPr>
            <p:cNvPr id="10" name="矩形 9"/>
            <p:cNvSpPr/>
            <p:nvPr/>
          </p:nvSpPr>
          <p:spPr>
            <a:xfrm>
              <a:off x="1802253" y="2434176"/>
              <a:ext cx="169568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</a:p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04013" y="2415593"/>
              <a:ext cx="382587" cy="3825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2" name="燕尾形 11"/>
            <p:cNvSpPr/>
            <p:nvPr/>
          </p:nvSpPr>
          <p:spPr>
            <a:xfrm>
              <a:off x="1542221" y="2511741"/>
              <a:ext cx="134524" cy="190290"/>
            </a:xfrm>
            <a:prstGeom prst="chevron">
              <a:avLst>
                <a:gd name="adj" fmla="val 572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802253" y="3048402"/>
              <a:ext cx="1695689" cy="7271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以便应用到更广泛的领域中。利用幻灯片不仅可以创建演示文稿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992108" y="2119037"/>
            <a:ext cx="2093929" cy="1359931"/>
            <a:chOff x="1404013" y="2415593"/>
            <a:chExt cx="2093929" cy="1359931"/>
          </a:xfrm>
        </p:grpSpPr>
        <p:sp>
          <p:nvSpPr>
            <p:cNvPr id="15" name="矩形 14"/>
            <p:cNvSpPr/>
            <p:nvPr/>
          </p:nvSpPr>
          <p:spPr>
            <a:xfrm>
              <a:off x="1802253" y="2434176"/>
              <a:ext cx="1695689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</a:p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04013" y="2415593"/>
              <a:ext cx="382587" cy="3825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1542221" y="2511741"/>
              <a:ext cx="134524" cy="190290"/>
            </a:xfrm>
            <a:prstGeom prst="chevron">
              <a:avLst>
                <a:gd name="adj" fmla="val 572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02253" y="3048402"/>
              <a:ext cx="1695689" cy="72712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rPr>
                <a:t>以便应用到更广泛的领域中。利用幻灯片不仅可以创建演示文稿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867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îşḷîḍe"/>
          <p:cNvSpPr/>
          <p:nvPr/>
        </p:nvSpPr>
        <p:spPr>
          <a:xfrm>
            <a:off x="1026550" y="1511507"/>
            <a:ext cx="2479697" cy="2473014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íṥḷïḋè"/>
          <p:cNvSpPr/>
          <p:nvPr/>
        </p:nvSpPr>
        <p:spPr>
          <a:xfrm>
            <a:off x="3578698" y="1511507"/>
            <a:ext cx="2479697" cy="2473014"/>
          </a:xfrm>
          <a:prstGeom prst="diamond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iśḷiḓè"/>
          <p:cNvSpPr/>
          <p:nvPr/>
        </p:nvSpPr>
        <p:spPr>
          <a:xfrm>
            <a:off x="6148513" y="1511507"/>
            <a:ext cx="2479697" cy="2473014"/>
          </a:xfrm>
          <a:prstGeom prst="diamond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ï$ḻide"/>
          <p:cNvSpPr/>
          <p:nvPr/>
        </p:nvSpPr>
        <p:spPr>
          <a:xfrm>
            <a:off x="8710817" y="1511507"/>
            <a:ext cx="2479697" cy="2473014"/>
          </a:xfrm>
          <a:prstGeom prst="diamond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íṡľídé"/>
          <p:cNvSpPr/>
          <p:nvPr/>
        </p:nvSpPr>
        <p:spPr>
          <a:xfrm>
            <a:off x="2288113" y="2782885"/>
            <a:ext cx="2479697" cy="2473014"/>
          </a:xfrm>
          <a:prstGeom prst="diamond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iṥḷíďé"/>
          <p:cNvSpPr/>
          <p:nvPr/>
        </p:nvSpPr>
        <p:spPr>
          <a:xfrm>
            <a:off x="4852249" y="2782885"/>
            <a:ext cx="2479697" cy="2473014"/>
          </a:xfrm>
          <a:prstGeom prst="diamond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ïṡḷîďê"/>
          <p:cNvSpPr/>
          <p:nvPr/>
        </p:nvSpPr>
        <p:spPr>
          <a:xfrm>
            <a:off x="7432724" y="2782885"/>
            <a:ext cx="2479697" cy="2473014"/>
          </a:xfrm>
          <a:prstGeom prst="diamond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iṣľíḋe"/>
          <p:cNvSpPr txBox="1">
            <a:spLocks noChangeAspect="1"/>
          </p:cNvSpPr>
          <p:nvPr/>
        </p:nvSpPr>
        <p:spPr>
          <a:xfrm>
            <a:off x="3041788" y="2287690"/>
            <a:ext cx="978248" cy="97824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3" name="ïṥlïḓê"/>
          <p:cNvSpPr txBox="1">
            <a:spLocks noChangeAspect="1"/>
          </p:cNvSpPr>
          <p:nvPr/>
        </p:nvSpPr>
        <p:spPr>
          <a:xfrm>
            <a:off x="6908193" y="3386893"/>
            <a:ext cx="978248" cy="97824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4" name="iṣḻïdê"/>
          <p:cNvSpPr txBox="1">
            <a:spLocks noChangeAspect="1"/>
          </p:cNvSpPr>
          <p:nvPr/>
        </p:nvSpPr>
        <p:spPr>
          <a:xfrm>
            <a:off x="5578151" y="2287690"/>
            <a:ext cx="978248" cy="97824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5" name="îsļiḓê"/>
          <p:cNvSpPr txBox="1">
            <a:spLocks noChangeAspect="1"/>
          </p:cNvSpPr>
          <p:nvPr/>
        </p:nvSpPr>
        <p:spPr>
          <a:xfrm>
            <a:off x="8178457" y="2287690"/>
            <a:ext cx="978248" cy="97824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6" name="îŝľiḋè"/>
          <p:cNvSpPr txBox="1">
            <a:spLocks noChangeAspect="1"/>
          </p:cNvSpPr>
          <p:nvPr/>
        </p:nvSpPr>
        <p:spPr>
          <a:xfrm>
            <a:off x="4307732" y="3386893"/>
            <a:ext cx="978248" cy="97824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004804" y="5256848"/>
            <a:ext cx="822411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BUSINESS</a:t>
            </a:r>
            <a:r>
              <a:rPr lang="en-US" altLang="zh-CN" sz="2800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BROCHURE</a:t>
            </a:r>
            <a:endParaRPr lang="zh-CN" altLang="en-US" sz="2800" dirty="0">
              <a:solidFill>
                <a:schemeClr val="accent2"/>
              </a:solidFill>
              <a:latin typeface="Century Gothic" panose="020B0502020202020204" pitchFamily="34" charset="0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160807" y="5757333"/>
            <a:ext cx="7912108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  <a:ea typeface="微软雅黑" pitchFamily="34" charset="-122"/>
              </a:rPr>
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</a:r>
          </a:p>
        </p:txBody>
      </p:sp>
    </p:spTree>
    <p:extLst>
      <p:ext uri="{BB962C8B-B14F-4D97-AF65-F5344CB8AC3E}">
        <p14:creationId xmlns:p14="http://schemas.microsoft.com/office/powerpoint/2010/main" val="133271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ṡliḓè"/>
          <p:cNvSpPr/>
          <p:nvPr/>
        </p:nvSpPr>
        <p:spPr>
          <a:xfrm>
            <a:off x="874713" y="1751484"/>
            <a:ext cx="10442575" cy="280547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îs1iḍé"/>
          <p:cNvSpPr/>
          <p:nvPr/>
        </p:nvSpPr>
        <p:spPr bwMode="auto">
          <a:xfrm>
            <a:off x="874713" y="4631601"/>
            <a:ext cx="1672246" cy="119564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îśḷïḍè"/>
          <p:cNvSpPr/>
          <p:nvPr/>
        </p:nvSpPr>
        <p:spPr bwMode="auto">
          <a:xfrm>
            <a:off x="2628779" y="4631601"/>
            <a:ext cx="1672246" cy="1195641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î$lîďê"/>
          <p:cNvSpPr/>
          <p:nvPr/>
        </p:nvSpPr>
        <p:spPr bwMode="auto">
          <a:xfrm>
            <a:off x="4382844" y="4631601"/>
            <a:ext cx="1672246" cy="1195641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ísḻîḓé"/>
          <p:cNvSpPr/>
          <p:nvPr/>
        </p:nvSpPr>
        <p:spPr bwMode="auto">
          <a:xfrm>
            <a:off x="6136910" y="4631601"/>
            <a:ext cx="1672246" cy="1195641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ïṧlïḋè"/>
          <p:cNvSpPr/>
          <p:nvPr/>
        </p:nvSpPr>
        <p:spPr bwMode="auto">
          <a:xfrm>
            <a:off x="7890977" y="4631601"/>
            <a:ext cx="1672246" cy="1195641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îsḷídê"/>
          <p:cNvSpPr/>
          <p:nvPr/>
        </p:nvSpPr>
        <p:spPr bwMode="auto">
          <a:xfrm>
            <a:off x="9645042" y="4631601"/>
            <a:ext cx="1672246" cy="1195641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9" name="组合 18"/>
          <p:cNvGrpSpPr/>
          <p:nvPr/>
        </p:nvGrpSpPr>
        <p:grpSpPr>
          <a:xfrm>
            <a:off x="1200500" y="1996660"/>
            <a:ext cx="3356986" cy="2315120"/>
            <a:chOff x="1200500" y="1996660"/>
            <a:chExt cx="3356986" cy="2315120"/>
          </a:xfrm>
        </p:grpSpPr>
        <p:sp>
          <p:nvSpPr>
            <p:cNvPr id="11" name="ïṡḷïḑé"/>
            <p:cNvSpPr/>
            <p:nvPr/>
          </p:nvSpPr>
          <p:spPr>
            <a:xfrm>
              <a:off x="1200500" y="1996660"/>
              <a:ext cx="3356986" cy="2315120"/>
            </a:xfrm>
            <a:prstGeom prst="rect">
              <a:avLst/>
            </a:prstGeom>
            <a:gradFill flip="none" rotWithShape="0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2">
                    <a:lumMod val="75000"/>
                    <a:alpha val="90000"/>
                  </a:schemeClr>
                </a:gs>
              </a:gsLst>
              <a:lin ang="54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04013" y="2415593"/>
              <a:ext cx="3036887" cy="1355526"/>
              <a:chOff x="1404013" y="2415593"/>
              <a:chExt cx="3036887" cy="135552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02253" y="2434176"/>
                <a:ext cx="2638647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>
                    <a:rot lat="0" lon="0" rev="0"/>
                  </a:lightRig>
                </a:scene3d>
                <a:sp3d contourW="12700"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BUSINESS </a:t>
                </a:r>
                <a:r>
                  <a:rPr lang="en-US" altLang="zh-CN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BROCHURE</a:t>
                </a:r>
                <a:endParaRPr lang="zh-CN" altLang="en-US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04013" y="2415593"/>
                <a:ext cx="382587" cy="382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燕尾形 15"/>
              <p:cNvSpPr/>
              <p:nvPr/>
            </p:nvSpPr>
            <p:spPr>
              <a:xfrm>
                <a:off x="1542221" y="2511741"/>
                <a:ext cx="134524" cy="190290"/>
              </a:xfrm>
              <a:prstGeom prst="chevron">
                <a:avLst>
                  <a:gd name="adj" fmla="val 5724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802253" y="2832400"/>
                <a:ext cx="2459705" cy="93871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>
                    <a:rot lat="0" lon="0" rev="0"/>
                  </a:lightRig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以便应用到更广泛的领域中。利用幻灯片不仅可以创建演示文稿，还可以在互联网上召开面对面会议以便应用到更广泛的领域中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445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ľîḍé"/>
          <p:cNvSpPr/>
          <p:nvPr/>
        </p:nvSpPr>
        <p:spPr>
          <a:xfrm>
            <a:off x="903968" y="1770743"/>
            <a:ext cx="711982" cy="4259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wrap="none" anchor="ctr">
            <a:normAutofit/>
          </a:bodyPr>
          <a:lstStyle/>
          <a:p>
            <a:pPr algn="ctr"/>
            <a:endParaRPr lang="zh-CN" altLang="en-US" b="1" dirty="0"/>
          </a:p>
        </p:txBody>
      </p:sp>
      <p:sp>
        <p:nvSpPr>
          <p:cNvPr id="5" name="iŝḻiḋè"/>
          <p:cNvSpPr/>
          <p:nvPr/>
        </p:nvSpPr>
        <p:spPr>
          <a:xfrm>
            <a:off x="4871303" y="1770744"/>
            <a:ext cx="2985300" cy="206141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6" name="îś1íďé"/>
          <p:cNvSpPr/>
          <p:nvPr/>
        </p:nvSpPr>
        <p:spPr>
          <a:xfrm>
            <a:off x="7997400" y="1770747"/>
            <a:ext cx="3319888" cy="12938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7" name="iṩļíḑê"/>
          <p:cNvSpPr/>
          <p:nvPr/>
        </p:nvSpPr>
        <p:spPr>
          <a:xfrm>
            <a:off x="1756756" y="1770747"/>
            <a:ext cx="2973746" cy="206141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ṧľíḑè"/>
          <p:cNvSpPr/>
          <p:nvPr/>
        </p:nvSpPr>
        <p:spPr>
          <a:xfrm>
            <a:off x="1756755" y="3975348"/>
            <a:ext cx="6099847" cy="2055148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sļiďê"/>
          <p:cNvSpPr/>
          <p:nvPr/>
        </p:nvSpPr>
        <p:spPr>
          <a:xfrm>
            <a:off x="7997400" y="3204454"/>
            <a:ext cx="3319888" cy="2826039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矩形 15"/>
          <p:cNvSpPr/>
          <p:nvPr/>
        </p:nvSpPr>
        <p:spPr>
          <a:xfrm>
            <a:off x="8535441" y="1980157"/>
            <a:ext cx="2243805" cy="8750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54091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iŝliḋè"/>
          <p:cNvSpPr/>
          <p:nvPr/>
        </p:nvSpPr>
        <p:spPr>
          <a:xfrm>
            <a:off x="5832001" y="1764848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išľiḑê"/>
          <p:cNvSpPr/>
          <p:nvPr/>
        </p:nvSpPr>
        <p:spPr>
          <a:xfrm>
            <a:off x="7241145" y="1764848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sļiďe"/>
          <p:cNvSpPr/>
          <p:nvPr/>
        </p:nvSpPr>
        <p:spPr>
          <a:xfrm>
            <a:off x="8650288" y="1764848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îṧļiďê"/>
          <p:cNvSpPr/>
          <p:nvPr/>
        </p:nvSpPr>
        <p:spPr>
          <a:xfrm>
            <a:off x="10059431" y="1764848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šľidè"/>
          <p:cNvSpPr/>
          <p:nvPr/>
        </p:nvSpPr>
        <p:spPr>
          <a:xfrm>
            <a:off x="7241145" y="3160435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îṣḷiḑé"/>
          <p:cNvSpPr/>
          <p:nvPr/>
        </p:nvSpPr>
        <p:spPr>
          <a:xfrm>
            <a:off x="8650288" y="3160435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ṡḷïḋè"/>
          <p:cNvSpPr/>
          <p:nvPr/>
        </p:nvSpPr>
        <p:spPr>
          <a:xfrm>
            <a:off x="10059431" y="3160435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ṩľíḑê"/>
          <p:cNvSpPr/>
          <p:nvPr/>
        </p:nvSpPr>
        <p:spPr>
          <a:xfrm>
            <a:off x="8650288" y="4556021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śḻiďe"/>
          <p:cNvSpPr/>
          <p:nvPr/>
        </p:nvSpPr>
        <p:spPr>
          <a:xfrm>
            <a:off x="10059431" y="4556021"/>
            <a:ext cx="1257857" cy="1257857"/>
          </a:xfrm>
          <a:prstGeom prst="roundRect">
            <a:avLst>
              <a:gd name="adj" fmla="val 0"/>
            </a:avLst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ïṧḷíḋè"/>
          <p:cNvSpPr/>
          <p:nvPr/>
        </p:nvSpPr>
        <p:spPr>
          <a:xfrm>
            <a:off x="3025196" y="1764848"/>
            <a:ext cx="2667001" cy="1257857"/>
          </a:xfrm>
          <a:prstGeom prst="roundRect">
            <a:avLst>
              <a:gd name="adj" fmla="val 0"/>
            </a:avLst>
          </a:prstGeom>
          <a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ïṧḷiḑê"/>
          <p:cNvSpPr/>
          <p:nvPr/>
        </p:nvSpPr>
        <p:spPr>
          <a:xfrm>
            <a:off x="4434340" y="3160435"/>
            <a:ext cx="2667001" cy="1257857"/>
          </a:xfrm>
          <a:prstGeom prst="roundRect">
            <a:avLst>
              <a:gd name="adj" fmla="val 0"/>
            </a:avLst>
          </a:prstGeom>
          <a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Sļidé"/>
          <p:cNvSpPr/>
          <p:nvPr/>
        </p:nvSpPr>
        <p:spPr>
          <a:xfrm>
            <a:off x="5843483" y="4556020"/>
            <a:ext cx="2667001" cy="1257857"/>
          </a:xfrm>
          <a:prstGeom prst="roundRect">
            <a:avLst>
              <a:gd name="adj" fmla="val 0"/>
            </a:avLst>
          </a:prstGeom>
          <a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1" name="组合 30"/>
          <p:cNvGrpSpPr/>
          <p:nvPr/>
        </p:nvGrpSpPr>
        <p:grpSpPr>
          <a:xfrm>
            <a:off x="1105138" y="4686646"/>
            <a:ext cx="4543517" cy="1092666"/>
            <a:chOff x="874713" y="5065185"/>
            <a:chExt cx="4543517" cy="1092666"/>
          </a:xfrm>
        </p:grpSpPr>
        <p:sp>
          <p:nvSpPr>
            <p:cNvPr id="32" name="矩形 31"/>
            <p:cNvSpPr/>
            <p:nvPr/>
          </p:nvSpPr>
          <p:spPr>
            <a:xfrm>
              <a:off x="1272953" y="5065185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1272953" y="5526909"/>
              <a:ext cx="4145277" cy="6309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08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rot="1228121" flipH="1" flipV="1">
            <a:off x="4246944" y="1626634"/>
            <a:ext cx="2980932" cy="5163032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228121">
            <a:off x="4767995" y="378859"/>
            <a:ext cx="7713157" cy="5659430"/>
          </a:xfrm>
          <a:custGeom>
            <a:avLst/>
            <a:gdLst>
              <a:gd name="connsiteX0" fmla="*/ 97510 w 3667710"/>
              <a:gd name="connsiteY0" fmla="*/ 1136139 h 2691135"/>
              <a:gd name="connsiteX1" fmla="*/ 115892 w 3667710"/>
              <a:gd name="connsiteY1" fmla="*/ 1132428 h 2691135"/>
              <a:gd name="connsiteX2" fmla="*/ 3149763 w 3667710"/>
              <a:gd name="connsiteY2" fmla="*/ 0 h 2691135"/>
              <a:gd name="connsiteX3" fmla="*/ 3667710 w 3667710"/>
              <a:gd name="connsiteY3" fmla="*/ 1387624 h 2691135"/>
              <a:gd name="connsiteX4" fmla="*/ 612643 w 3667710"/>
              <a:gd name="connsiteY4" fmla="*/ 2527964 h 2691135"/>
              <a:gd name="connsiteX5" fmla="*/ 612405 w 3667710"/>
              <a:gd name="connsiteY5" fmla="*/ 2527326 h 2691135"/>
              <a:gd name="connsiteX6" fmla="*/ 173546 w 3667710"/>
              <a:gd name="connsiteY6" fmla="*/ 2691135 h 2691135"/>
              <a:gd name="connsiteX7" fmla="*/ 159654 w 3667710"/>
              <a:gd name="connsiteY7" fmla="*/ 2691135 h 2691135"/>
              <a:gd name="connsiteX8" fmla="*/ 0 w 3667710"/>
              <a:gd name="connsiteY8" fmla="*/ 2531481 h 2691135"/>
              <a:gd name="connsiteX9" fmla="*/ 0 w 3667710"/>
              <a:gd name="connsiteY9" fmla="*/ 1283246 h 2691135"/>
              <a:gd name="connsiteX10" fmla="*/ 97510 w 3667710"/>
              <a:gd name="connsiteY10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73546 w 3667710"/>
              <a:gd name="connsiteY5" fmla="*/ 2691135 h 2691135"/>
              <a:gd name="connsiteX6" fmla="*/ 159654 w 3667710"/>
              <a:gd name="connsiteY6" fmla="*/ 2691135 h 2691135"/>
              <a:gd name="connsiteX7" fmla="*/ 0 w 3667710"/>
              <a:gd name="connsiteY7" fmla="*/ 2531481 h 2691135"/>
              <a:gd name="connsiteX8" fmla="*/ 0 w 3667710"/>
              <a:gd name="connsiteY8" fmla="*/ 1283246 h 2691135"/>
              <a:gd name="connsiteX9" fmla="*/ 97510 w 3667710"/>
              <a:gd name="connsiteY9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  <a:gd name="connsiteX0" fmla="*/ 97510 w 3667710"/>
              <a:gd name="connsiteY0" fmla="*/ 1136139 h 2691135"/>
              <a:gd name="connsiteX1" fmla="*/ 3149763 w 3667710"/>
              <a:gd name="connsiteY1" fmla="*/ 0 h 2691135"/>
              <a:gd name="connsiteX2" fmla="*/ 3667710 w 3667710"/>
              <a:gd name="connsiteY2" fmla="*/ 1387624 h 2691135"/>
              <a:gd name="connsiteX3" fmla="*/ 612643 w 3667710"/>
              <a:gd name="connsiteY3" fmla="*/ 2527964 h 2691135"/>
              <a:gd name="connsiteX4" fmla="*/ 612405 w 3667710"/>
              <a:gd name="connsiteY4" fmla="*/ 2527326 h 2691135"/>
              <a:gd name="connsiteX5" fmla="*/ 159654 w 3667710"/>
              <a:gd name="connsiteY5" fmla="*/ 2691135 h 2691135"/>
              <a:gd name="connsiteX6" fmla="*/ 0 w 3667710"/>
              <a:gd name="connsiteY6" fmla="*/ 2531481 h 2691135"/>
              <a:gd name="connsiteX7" fmla="*/ 0 w 3667710"/>
              <a:gd name="connsiteY7" fmla="*/ 1283246 h 2691135"/>
              <a:gd name="connsiteX8" fmla="*/ 97510 w 3667710"/>
              <a:gd name="connsiteY8" fmla="*/ 1136139 h 2691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7710" h="2691135">
                <a:moveTo>
                  <a:pt x="97510" y="1136139"/>
                </a:moveTo>
                <a:lnTo>
                  <a:pt x="3149763" y="0"/>
                </a:lnTo>
                <a:lnTo>
                  <a:pt x="3667710" y="1387624"/>
                </a:lnTo>
                <a:lnTo>
                  <a:pt x="612643" y="2527964"/>
                </a:lnTo>
                <a:cubicBezTo>
                  <a:pt x="612564" y="2527751"/>
                  <a:pt x="612484" y="2527539"/>
                  <a:pt x="612405" y="2527326"/>
                </a:cubicBezTo>
                <a:cubicBezTo>
                  <a:pt x="461488" y="2581929"/>
                  <a:pt x="237217" y="2671538"/>
                  <a:pt x="159654" y="2691135"/>
                </a:cubicBezTo>
                <a:cubicBezTo>
                  <a:pt x="71480" y="2691135"/>
                  <a:pt x="0" y="2619655"/>
                  <a:pt x="0" y="2531481"/>
                </a:cubicBezTo>
                <a:lnTo>
                  <a:pt x="0" y="1283246"/>
                </a:lnTo>
                <a:cubicBezTo>
                  <a:pt x="0" y="1217116"/>
                  <a:pt x="40208" y="1160375"/>
                  <a:pt x="97510" y="113613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228121" flipH="1" flipV="1">
            <a:off x="252857" y="-911645"/>
            <a:ext cx="4325219" cy="4827122"/>
          </a:xfrm>
          <a:custGeom>
            <a:avLst/>
            <a:gdLst>
              <a:gd name="connsiteX0" fmla="*/ 4106312 w 4325219"/>
              <a:gd name="connsiteY0" fmla="*/ 3444096 h 4827122"/>
              <a:gd name="connsiteX1" fmla="*/ 358417 w 4325219"/>
              <a:gd name="connsiteY1" fmla="*/ 4827122 h 4827122"/>
              <a:gd name="connsiteX2" fmla="*/ 0 w 4325219"/>
              <a:gd name="connsiteY2" fmla="*/ 4468705 h 4827122"/>
              <a:gd name="connsiteX3" fmla="*/ 0 w 4325219"/>
              <a:gd name="connsiteY3" fmla="*/ 1666471 h 4827122"/>
              <a:gd name="connsiteX4" fmla="*/ 218906 w 4325219"/>
              <a:gd name="connsiteY4" fmla="*/ 1336222 h 4827122"/>
              <a:gd name="connsiteX5" fmla="*/ 3839967 w 4325219"/>
              <a:gd name="connsiteY5" fmla="*/ 0 h 4827122"/>
              <a:gd name="connsiteX6" fmla="*/ 4325219 w 4325219"/>
              <a:gd name="connsiteY6" fmla="*/ 1300031 h 4827122"/>
              <a:gd name="connsiteX7" fmla="*/ 4325219 w 4325219"/>
              <a:gd name="connsiteY7" fmla="*/ 3113846 h 4827122"/>
              <a:gd name="connsiteX8" fmla="*/ 4106312 w 4325219"/>
              <a:gd name="connsiteY8" fmla="*/ 3444096 h 4827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25219" h="4827122">
                <a:moveTo>
                  <a:pt x="4106312" y="3444096"/>
                </a:moveTo>
                <a:lnTo>
                  <a:pt x="358417" y="4827122"/>
                </a:lnTo>
                <a:cubicBezTo>
                  <a:pt x="160470" y="4827122"/>
                  <a:pt x="0" y="4666653"/>
                  <a:pt x="0" y="4468705"/>
                </a:cubicBezTo>
                <a:lnTo>
                  <a:pt x="0" y="1666471"/>
                </a:lnTo>
                <a:cubicBezTo>
                  <a:pt x="0" y="1518012"/>
                  <a:pt x="90266" y="1390630"/>
                  <a:pt x="218906" y="1336222"/>
                </a:cubicBezTo>
                <a:lnTo>
                  <a:pt x="3839967" y="0"/>
                </a:lnTo>
                <a:lnTo>
                  <a:pt x="4325219" y="1300031"/>
                </a:lnTo>
                <a:lnTo>
                  <a:pt x="4325219" y="3113846"/>
                </a:lnTo>
                <a:cubicBezTo>
                  <a:pt x="4325218" y="3262306"/>
                  <a:pt x="4234953" y="3389687"/>
                  <a:pt x="4106312" y="3444096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228121" flipH="1" flipV="1">
            <a:off x="-532276" y="3060270"/>
            <a:ext cx="1944236" cy="3850142"/>
          </a:xfrm>
          <a:custGeom>
            <a:avLst/>
            <a:gdLst>
              <a:gd name="connsiteX0" fmla="*/ 1944236 w 1944236"/>
              <a:gd name="connsiteY0" fmla="*/ 3271670 h 3850142"/>
              <a:gd name="connsiteX1" fmla="*/ 376621 w 1944236"/>
              <a:gd name="connsiteY1" fmla="*/ 3850142 h 3850142"/>
              <a:gd name="connsiteX2" fmla="*/ 0 w 1944236"/>
              <a:gd name="connsiteY2" fmla="*/ 3473521 h 3850142"/>
              <a:gd name="connsiteX3" fmla="*/ 0 w 1944236"/>
              <a:gd name="connsiteY3" fmla="*/ 528955 h 3850142"/>
              <a:gd name="connsiteX4" fmla="*/ 230025 w 1944236"/>
              <a:gd name="connsiteY4" fmla="*/ 181932 h 3850142"/>
              <a:gd name="connsiteX5" fmla="*/ 723046 w 1944236"/>
              <a:gd name="connsiteY5" fmla="*/ 0 h 3850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4236" h="3850142">
                <a:moveTo>
                  <a:pt x="1944236" y="3271670"/>
                </a:moveTo>
                <a:lnTo>
                  <a:pt x="376621" y="3850142"/>
                </a:lnTo>
                <a:cubicBezTo>
                  <a:pt x="168621" y="3850142"/>
                  <a:pt x="0" y="3681523"/>
                  <a:pt x="0" y="3473521"/>
                </a:cubicBezTo>
                <a:lnTo>
                  <a:pt x="0" y="528955"/>
                </a:lnTo>
                <a:cubicBezTo>
                  <a:pt x="0" y="372956"/>
                  <a:pt x="94851" y="239104"/>
                  <a:pt x="230025" y="181932"/>
                </a:cubicBezTo>
                <a:lnTo>
                  <a:pt x="723046" y="0"/>
                </a:lnTo>
                <a:close/>
              </a:path>
            </a:pathLst>
          </a:cu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228121" flipH="1" flipV="1">
            <a:off x="1984961" y="3192389"/>
            <a:ext cx="1682514" cy="2914147"/>
          </a:xfrm>
          <a:custGeom>
            <a:avLst/>
            <a:gdLst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1839313 w 2525578"/>
              <a:gd name="connsiteY2" fmla="*/ 3834596 h 4374350"/>
              <a:gd name="connsiteX3" fmla="*/ 376621 w 2525578"/>
              <a:gd name="connsiteY3" fmla="*/ 4374350 h 4374350"/>
              <a:gd name="connsiteX4" fmla="*/ 0 w 2525578"/>
              <a:gd name="connsiteY4" fmla="*/ 3997729 h 4374350"/>
              <a:gd name="connsiteX5" fmla="*/ 0 w 2525578"/>
              <a:gd name="connsiteY5" fmla="*/ 1053163 h 4374350"/>
              <a:gd name="connsiteX6" fmla="*/ 230025 w 2525578"/>
              <a:gd name="connsiteY6" fmla="*/ 706140 h 4374350"/>
              <a:gd name="connsiteX7" fmla="*/ 685618 w 2525578"/>
              <a:gd name="connsiteY7" fmla="*/ 538020 h 4374350"/>
              <a:gd name="connsiteX8" fmla="*/ 686265 w 2525578"/>
              <a:gd name="connsiteY8" fmla="*/ 539754 h 4374350"/>
              <a:gd name="connsiteX9" fmla="*/ 2148957 w 2525578"/>
              <a:gd name="connsiteY9" fmla="*/ 0 h 4374350"/>
              <a:gd name="connsiteX10" fmla="*/ 2525578 w 2525578"/>
              <a:gd name="connsiteY10" fmla="*/ 376621 h 4374350"/>
              <a:gd name="connsiteX11" fmla="*/ 2525578 w 2525578"/>
              <a:gd name="connsiteY11" fmla="*/ 3321187 h 4374350"/>
              <a:gd name="connsiteX12" fmla="*/ 2295553 w 2525578"/>
              <a:gd name="connsiteY12" fmla="*/ 3668210 h 4374350"/>
              <a:gd name="connsiteX0" fmla="*/ 2295553 w 2525578"/>
              <a:gd name="connsiteY0" fmla="*/ 3668210 h 4374350"/>
              <a:gd name="connsiteX1" fmla="*/ 1839960 w 2525578"/>
              <a:gd name="connsiteY1" fmla="*/ 3836330 h 4374350"/>
              <a:gd name="connsiteX2" fmla="*/ 376621 w 2525578"/>
              <a:gd name="connsiteY2" fmla="*/ 4374350 h 4374350"/>
              <a:gd name="connsiteX3" fmla="*/ 0 w 2525578"/>
              <a:gd name="connsiteY3" fmla="*/ 3997729 h 4374350"/>
              <a:gd name="connsiteX4" fmla="*/ 0 w 2525578"/>
              <a:gd name="connsiteY4" fmla="*/ 1053163 h 4374350"/>
              <a:gd name="connsiteX5" fmla="*/ 230025 w 2525578"/>
              <a:gd name="connsiteY5" fmla="*/ 706140 h 4374350"/>
              <a:gd name="connsiteX6" fmla="*/ 685618 w 2525578"/>
              <a:gd name="connsiteY6" fmla="*/ 538020 h 4374350"/>
              <a:gd name="connsiteX7" fmla="*/ 686265 w 2525578"/>
              <a:gd name="connsiteY7" fmla="*/ 539754 h 4374350"/>
              <a:gd name="connsiteX8" fmla="*/ 2148957 w 2525578"/>
              <a:gd name="connsiteY8" fmla="*/ 0 h 4374350"/>
              <a:gd name="connsiteX9" fmla="*/ 2525578 w 2525578"/>
              <a:gd name="connsiteY9" fmla="*/ 376621 h 4374350"/>
              <a:gd name="connsiteX10" fmla="*/ 2525578 w 2525578"/>
              <a:gd name="connsiteY10" fmla="*/ 3321187 h 4374350"/>
              <a:gd name="connsiteX11" fmla="*/ 2295553 w 2525578"/>
              <a:gd name="connsiteY11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686265 w 2525578"/>
              <a:gd name="connsiteY6" fmla="*/ 539754 h 4374350"/>
              <a:gd name="connsiteX7" fmla="*/ 2148957 w 2525578"/>
              <a:gd name="connsiteY7" fmla="*/ 0 h 4374350"/>
              <a:gd name="connsiteX8" fmla="*/ 2525578 w 2525578"/>
              <a:gd name="connsiteY8" fmla="*/ 376621 h 4374350"/>
              <a:gd name="connsiteX9" fmla="*/ 2525578 w 2525578"/>
              <a:gd name="connsiteY9" fmla="*/ 3321187 h 4374350"/>
              <a:gd name="connsiteX10" fmla="*/ 2295553 w 2525578"/>
              <a:gd name="connsiteY10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685618 w 2525578"/>
              <a:gd name="connsiteY5" fmla="*/ 538020 h 4374350"/>
              <a:gd name="connsiteX6" fmla="*/ 2148957 w 2525578"/>
              <a:gd name="connsiteY6" fmla="*/ 0 h 4374350"/>
              <a:gd name="connsiteX7" fmla="*/ 2525578 w 2525578"/>
              <a:gd name="connsiteY7" fmla="*/ 376621 h 4374350"/>
              <a:gd name="connsiteX8" fmla="*/ 2525578 w 2525578"/>
              <a:gd name="connsiteY8" fmla="*/ 3321187 h 4374350"/>
              <a:gd name="connsiteX9" fmla="*/ 2295553 w 2525578"/>
              <a:gd name="connsiteY9" fmla="*/ 3668210 h 4374350"/>
              <a:gd name="connsiteX0" fmla="*/ 2295553 w 2525578"/>
              <a:gd name="connsiteY0" fmla="*/ 3668210 h 4374350"/>
              <a:gd name="connsiteX1" fmla="*/ 376621 w 2525578"/>
              <a:gd name="connsiteY1" fmla="*/ 4374350 h 4374350"/>
              <a:gd name="connsiteX2" fmla="*/ 0 w 2525578"/>
              <a:gd name="connsiteY2" fmla="*/ 3997729 h 4374350"/>
              <a:gd name="connsiteX3" fmla="*/ 0 w 2525578"/>
              <a:gd name="connsiteY3" fmla="*/ 1053163 h 4374350"/>
              <a:gd name="connsiteX4" fmla="*/ 230025 w 2525578"/>
              <a:gd name="connsiteY4" fmla="*/ 706140 h 4374350"/>
              <a:gd name="connsiteX5" fmla="*/ 2148957 w 2525578"/>
              <a:gd name="connsiteY5" fmla="*/ 0 h 4374350"/>
              <a:gd name="connsiteX6" fmla="*/ 2525578 w 2525578"/>
              <a:gd name="connsiteY6" fmla="*/ 376621 h 4374350"/>
              <a:gd name="connsiteX7" fmla="*/ 2525578 w 2525578"/>
              <a:gd name="connsiteY7" fmla="*/ 3321187 h 4374350"/>
              <a:gd name="connsiteX8" fmla="*/ 2295553 w 2525578"/>
              <a:gd name="connsiteY8" fmla="*/ 3668210 h 437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5578" h="4374350">
                <a:moveTo>
                  <a:pt x="2295553" y="3668210"/>
                </a:moveTo>
                <a:lnTo>
                  <a:pt x="376621" y="4374350"/>
                </a:lnTo>
                <a:cubicBezTo>
                  <a:pt x="168621" y="4374350"/>
                  <a:pt x="0" y="4205731"/>
                  <a:pt x="0" y="3997729"/>
                </a:cubicBezTo>
                <a:lnTo>
                  <a:pt x="0" y="1053163"/>
                </a:lnTo>
                <a:cubicBezTo>
                  <a:pt x="0" y="897164"/>
                  <a:pt x="94851" y="763312"/>
                  <a:pt x="230025" y="706140"/>
                </a:cubicBezTo>
                <a:lnTo>
                  <a:pt x="2148957" y="0"/>
                </a:lnTo>
                <a:cubicBezTo>
                  <a:pt x="2356957" y="1"/>
                  <a:pt x="2525578" y="168619"/>
                  <a:pt x="2525578" y="376621"/>
                </a:cubicBezTo>
                <a:lnTo>
                  <a:pt x="2525578" y="3321187"/>
                </a:lnTo>
                <a:cubicBezTo>
                  <a:pt x="2525578" y="3477186"/>
                  <a:pt x="2430727" y="3611038"/>
                  <a:pt x="2295553" y="3668210"/>
                </a:cubicBezTo>
                <a:close/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092035" y="2504058"/>
            <a:ext cx="4339650" cy="103964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zh-CN" altLang="en-US" sz="5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感谢您的观看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70808" y="2098969"/>
            <a:ext cx="5048177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公司介绍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产品宣传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企业文化 </a:t>
            </a:r>
            <a:r>
              <a:rPr lang="en-US" altLang="zh-CN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/ </a:t>
            </a:r>
            <a:r>
              <a:rPr lang="zh-CN" altLang="en-US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品牌展示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20973" y="3473980"/>
            <a:ext cx="3898011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100" dirty="0">
                <a:solidFill>
                  <a:schemeClr val="bg1"/>
                </a:solidFill>
                <a:latin typeface="Century Gothic" panose="020B0502020202020204" pitchFamily="34" charset="0"/>
              </a:rPr>
              <a:t>The user can demonstrate on a projector or computer, or print the presentation and make it into a film to be used in a wider field The user can demonstrate</a:t>
            </a:r>
          </a:p>
        </p:txBody>
      </p:sp>
    </p:spTree>
    <p:extLst>
      <p:ext uri="{BB962C8B-B14F-4D97-AF65-F5344CB8AC3E}">
        <p14:creationId xmlns:p14="http://schemas.microsoft.com/office/powerpoint/2010/main" val="101532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9" grpId="0" animBg="1"/>
      <p:bldP spid="24" grpId="0" animBg="1"/>
      <p:bldP spid="25" grpId="0" animBg="1"/>
      <p:bldP spid="20" grpId="0" animBg="1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86100" y="3632200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99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ḻïḑé">
            <a:extLst>
              <a:ext uri="{FF2B5EF4-FFF2-40B4-BE49-F238E27FC236}">
                <a16:creationId xmlns="" xmlns:a16="http://schemas.microsoft.com/office/drawing/2014/main" id="{862E800F-844A-4069-B576-04C16672BD46}"/>
              </a:ext>
            </a:extLst>
          </p:cNvPr>
          <p:cNvSpPr/>
          <p:nvPr/>
        </p:nvSpPr>
        <p:spPr>
          <a:xfrm>
            <a:off x="947428" y="3929988"/>
            <a:ext cx="10297144" cy="1954765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íṡlïḍé">
            <a:extLst>
              <a:ext uri="{FF2B5EF4-FFF2-40B4-BE49-F238E27FC236}">
                <a16:creationId xmlns="" xmlns:a16="http://schemas.microsoft.com/office/drawing/2014/main" id="{13D5C750-940E-46FD-AE64-F441D98C5553}"/>
              </a:ext>
            </a:extLst>
          </p:cNvPr>
          <p:cNvSpPr/>
          <p:nvPr/>
        </p:nvSpPr>
        <p:spPr>
          <a:xfrm>
            <a:off x="9184882" y="1826814"/>
            <a:ext cx="2059690" cy="195476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iṣḷiḋê">
            <a:extLst>
              <a:ext uri="{FF2B5EF4-FFF2-40B4-BE49-F238E27FC236}">
                <a16:creationId xmlns="" xmlns:a16="http://schemas.microsoft.com/office/drawing/2014/main" id="{70B33EB0-E12B-4913-8DBF-7995D5F0ED46}"/>
              </a:ext>
            </a:extLst>
          </p:cNvPr>
          <p:cNvSpPr/>
          <p:nvPr/>
        </p:nvSpPr>
        <p:spPr>
          <a:xfrm>
            <a:off x="6956365" y="1826814"/>
            <a:ext cx="2059690" cy="195476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şľîḑe">
            <a:extLst>
              <a:ext uri="{FF2B5EF4-FFF2-40B4-BE49-F238E27FC236}">
                <a16:creationId xmlns="" xmlns:a16="http://schemas.microsoft.com/office/drawing/2014/main" id="{780C0D06-B7A0-4BA4-9986-D03D30F2F631}"/>
              </a:ext>
            </a:extLst>
          </p:cNvPr>
          <p:cNvSpPr/>
          <p:nvPr/>
        </p:nvSpPr>
        <p:spPr>
          <a:xfrm>
            <a:off x="4727848" y="1826814"/>
            <a:ext cx="2059690" cy="1954765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45424F28-E363-4805-9DA3-9CE58D369619}"/>
              </a:ext>
            </a:extLst>
          </p:cNvPr>
          <p:cNvCxnSpPr/>
          <p:nvPr/>
        </p:nvCxnSpPr>
        <p:spPr>
          <a:xfrm>
            <a:off x="1003960" y="1883229"/>
            <a:ext cx="0" cy="1819832"/>
          </a:xfrm>
          <a:prstGeom prst="line">
            <a:avLst/>
          </a:prstGeom>
          <a:ln w="38100" cap="rnd">
            <a:solidFill>
              <a:schemeClr val="accent1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172788" y="1874270"/>
            <a:ext cx="3934047" cy="1900579"/>
            <a:chOff x="1172788" y="1874270"/>
            <a:chExt cx="3934047" cy="1900579"/>
          </a:xfrm>
        </p:grpSpPr>
        <p:sp>
          <p:nvSpPr>
            <p:cNvPr id="12" name="矩形 11"/>
            <p:cNvSpPr/>
            <p:nvPr/>
          </p:nvSpPr>
          <p:spPr>
            <a:xfrm>
              <a:off x="1172788" y="1874270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72788" y="2335994"/>
              <a:ext cx="3451447" cy="14388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72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ŝḻíde">
            <a:extLst>
              <a:ext uri="{FF2B5EF4-FFF2-40B4-BE49-F238E27FC236}">
                <a16:creationId xmlns="" xmlns:a16="http://schemas.microsoft.com/office/drawing/2014/main" id="{E5D4835A-1320-4037-B692-17D8A9DB6BFE}"/>
              </a:ext>
            </a:extLst>
          </p:cNvPr>
          <p:cNvSpPr/>
          <p:nvPr/>
        </p:nvSpPr>
        <p:spPr>
          <a:xfrm>
            <a:off x="0" y="2705565"/>
            <a:ext cx="12192000" cy="2509229"/>
          </a:xfrm>
          <a:prstGeom prst="rect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îslïḑê">
            <a:extLst>
              <a:ext uri="{FF2B5EF4-FFF2-40B4-BE49-F238E27FC236}">
                <a16:creationId xmlns="" xmlns:a16="http://schemas.microsoft.com/office/drawing/2014/main" id="{98EF9F02-000C-4E5E-9157-F823D9E135ED}"/>
              </a:ext>
            </a:extLst>
          </p:cNvPr>
          <p:cNvSpPr/>
          <p:nvPr/>
        </p:nvSpPr>
        <p:spPr>
          <a:xfrm>
            <a:off x="695064" y="1794663"/>
            <a:ext cx="2565936" cy="298599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 b="1" dirty="0"/>
          </a:p>
        </p:txBody>
      </p:sp>
      <p:sp>
        <p:nvSpPr>
          <p:cNvPr id="16" name="íṩḻîḍé">
            <a:extLst>
              <a:ext uri="{FF2B5EF4-FFF2-40B4-BE49-F238E27FC236}">
                <a16:creationId xmlns="" xmlns:a16="http://schemas.microsoft.com/office/drawing/2014/main" id="{4D391A0F-3C63-4F0F-9D80-3A09DCD84A3F}"/>
              </a:ext>
            </a:extLst>
          </p:cNvPr>
          <p:cNvSpPr/>
          <p:nvPr/>
        </p:nvSpPr>
        <p:spPr>
          <a:xfrm>
            <a:off x="3448836" y="1794663"/>
            <a:ext cx="2565936" cy="298599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 b="1" dirty="0"/>
          </a:p>
        </p:txBody>
      </p:sp>
      <p:sp>
        <p:nvSpPr>
          <p:cNvPr id="14" name="ïsḻide">
            <a:extLst>
              <a:ext uri="{FF2B5EF4-FFF2-40B4-BE49-F238E27FC236}">
                <a16:creationId xmlns="" xmlns:a16="http://schemas.microsoft.com/office/drawing/2014/main" id="{20378E5B-BFD3-40C4-B8C3-C8724219B77F}"/>
              </a:ext>
            </a:extLst>
          </p:cNvPr>
          <p:cNvSpPr/>
          <p:nvPr/>
        </p:nvSpPr>
        <p:spPr>
          <a:xfrm>
            <a:off x="6202608" y="1794663"/>
            <a:ext cx="2565936" cy="298599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 b="1" dirty="0"/>
          </a:p>
        </p:txBody>
      </p:sp>
      <p:sp>
        <p:nvSpPr>
          <p:cNvPr id="12" name="îṧliḑe">
            <a:extLst>
              <a:ext uri="{FF2B5EF4-FFF2-40B4-BE49-F238E27FC236}">
                <a16:creationId xmlns="" xmlns:a16="http://schemas.microsoft.com/office/drawing/2014/main" id="{752C01BD-76D1-4FAB-A360-F28DDC59C029}"/>
              </a:ext>
            </a:extLst>
          </p:cNvPr>
          <p:cNvSpPr/>
          <p:nvPr/>
        </p:nvSpPr>
        <p:spPr>
          <a:xfrm>
            <a:off x="8956379" y="1794663"/>
            <a:ext cx="2565936" cy="2985993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 b="1" dirty="0"/>
          </a:p>
        </p:txBody>
      </p:sp>
      <p:sp>
        <p:nvSpPr>
          <p:cNvPr id="19" name="矩形 18"/>
          <p:cNvSpPr/>
          <p:nvPr/>
        </p:nvSpPr>
        <p:spPr>
          <a:xfrm>
            <a:off x="2004804" y="5256848"/>
            <a:ext cx="8224113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BUSINESS</a:t>
            </a:r>
            <a:r>
              <a:rPr lang="en-US" altLang="zh-CN" sz="2800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itchFamily="34" charset="-122"/>
              </a:rPr>
              <a:t>BROCHURE</a:t>
            </a:r>
            <a:endParaRPr lang="zh-CN" altLang="en-US" sz="2800" dirty="0">
              <a:solidFill>
                <a:schemeClr val="accent2"/>
              </a:solidFill>
              <a:latin typeface="Century Gothic" panose="020B0502020202020204" pitchFamily="34" charset="0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60807" y="5757333"/>
            <a:ext cx="7912108" cy="5539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16200000" scaled="1"/>
                  <a:tileRect/>
                </a:gradFill>
                <a:latin typeface="Century Gothic" panose="020B0502020202020204" pitchFamily="34" charset="0"/>
                <a:ea typeface="微软雅黑" pitchFamily="34" charset="-122"/>
              </a:rPr>
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</a:r>
          </a:p>
        </p:txBody>
      </p:sp>
    </p:spTree>
    <p:extLst>
      <p:ext uri="{BB962C8B-B14F-4D97-AF65-F5344CB8AC3E}">
        <p14:creationId xmlns:p14="http://schemas.microsoft.com/office/powerpoint/2010/main" val="185059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6" grpId="0" animBg="1"/>
      <p:bldP spid="14" grpId="0" animBg="1"/>
      <p:bldP spid="12" grpId="0" animBg="1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ïṩ1îḑé">
            <a:extLst>
              <a:ext uri="{FF2B5EF4-FFF2-40B4-BE49-F238E27FC236}">
                <a16:creationId xmlns="" xmlns:a16="http://schemas.microsoft.com/office/drawing/2014/main" id="{8374E0A8-8869-4DFA-B6A6-B8ABD33D2952}"/>
              </a:ext>
            </a:extLst>
          </p:cNvPr>
          <p:cNvSpPr/>
          <p:nvPr/>
        </p:nvSpPr>
        <p:spPr>
          <a:xfrm>
            <a:off x="4215307" y="1891471"/>
            <a:ext cx="1824810" cy="1575307"/>
          </a:xfrm>
          <a:prstGeom prst="hexagon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ïsľïḋé">
            <a:extLst>
              <a:ext uri="{FF2B5EF4-FFF2-40B4-BE49-F238E27FC236}">
                <a16:creationId xmlns="" xmlns:a16="http://schemas.microsoft.com/office/drawing/2014/main" id="{96C17510-3256-41C9-B9EC-D470A22CC6D6}"/>
              </a:ext>
            </a:extLst>
          </p:cNvPr>
          <p:cNvSpPr/>
          <p:nvPr/>
        </p:nvSpPr>
        <p:spPr>
          <a:xfrm>
            <a:off x="2660211" y="2767965"/>
            <a:ext cx="1824810" cy="1575307"/>
          </a:xfrm>
          <a:prstGeom prst="hexagon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2000" b="1" dirty="0"/>
          </a:p>
        </p:txBody>
      </p:sp>
      <p:sp>
        <p:nvSpPr>
          <p:cNvPr id="14" name="îśḷïdê">
            <a:extLst>
              <a:ext uri="{FF2B5EF4-FFF2-40B4-BE49-F238E27FC236}">
                <a16:creationId xmlns="" xmlns:a16="http://schemas.microsoft.com/office/drawing/2014/main" id="{FC7354C3-651F-48FE-9935-199D666DC592}"/>
              </a:ext>
            </a:extLst>
          </p:cNvPr>
          <p:cNvSpPr/>
          <p:nvPr/>
        </p:nvSpPr>
        <p:spPr>
          <a:xfrm>
            <a:off x="1081828" y="3635130"/>
            <a:ext cx="1824810" cy="1575307"/>
          </a:xfrm>
          <a:prstGeom prst="hexagon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i$ḻîḓê">
            <a:extLst>
              <a:ext uri="{FF2B5EF4-FFF2-40B4-BE49-F238E27FC236}">
                <a16:creationId xmlns="" xmlns:a16="http://schemas.microsoft.com/office/drawing/2014/main" id="{2B6ED516-0BFD-440F-8223-42A5593E11C2}"/>
              </a:ext>
            </a:extLst>
          </p:cNvPr>
          <p:cNvSpPr/>
          <p:nvPr/>
        </p:nvSpPr>
        <p:spPr>
          <a:xfrm>
            <a:off x="2669854" y="4502317"/>
            <a:ext cx="1824810" cy="1575307"/>
          </a:xfrm>
          <a:prstGeom prst="hexagon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2000" b="1" dirty="0"/>
          </a:p>
        </p:txBody>
      </p:sp>
      <p:sp>
        <p:nvSpPr>
          <p:cNvPr id="16" name="ïṡľîḑê">
            <a:extLst>
              <a:ext uri="{FF2B5EF4-FFF2-40B4-BE49-F238E27FC236}">
                <a16:creationId xmlns="" xmlns:a16="http://schemas.microsoft.com/office/drawing/2014/main" id="{B6A73830-D7F0-4629-BB75-2273F8013E41}"/>
              </a:ext>
            </a:extLst>
          </p:cNvPr>
          <p:cNvSpPr/>
          <p:nvPr/>
        </p:nvSpPr>
        <p:spPr>
          <a:xfrm>
            <a:off x="4218847" y="3635130"/>
            <a:ext cx="1824810" cy="1575307"/>
          </a:xfrm>
          <a:prstGeom prst="hexagon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endParaRPr sz="2000" b="1" dirty="0"/>
          </a:p>
        </p:txBody>
      </p:sp>
      <p:sp>
        <p:nvSpPr>
          <p:cNvPr id="17" name="íśḻîḑé">
            <a:extLst>
              <a:ext uri="{FF2B5EF4-FFF2-40B4-BE49-F238E27FC236}">
                <a16:creationId xmlns="" xmlns:a16="http://schemas.microsoft.com/office/drawing/2014/main" id="{EE782B9B-34B8-479D-A4BC-4F934FC3FD8B}"/>
              </a:ext>
            </a:extLst>
          </p:cNvPr>
          <p:cNvSpPr/>
          <p:nvPr/>
        </p:nvSpPr>
        <p:spPr>
          <a:xfrm>
            <a:off x="5761994" y="4483421"/>
            <a:ext cx="1824810" cy="1575307"/>
          </a:xfrm>
          <a:prstGeom prst="hexagon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6985001" y="2158696"/>
            <a:ext cx="4332287" cy="1900579"/>
            <a:chOff x="874713" y="5065185"/>
            <a:chExt cx="4332287" cy="1900579"/>
          </a:xfrm>
        </p:grpSpPr>
        <p:sp>
          <p:nvSpPr>
            <p:cNvPr id="29" name="矩形 28"/>
            <p:cNvSpPr/>
            <p:nvPr/>
          </p:nvSpPr>
          <p:spPr>
            <a:xfrm>
              <a:off x="1272953" y="5065185"/>
              <a:ext cx="3934047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r>
                <a:rPr lang="en-US" altLang="zh-CN" sz="24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 </a:t>
              </a:r>
              <a:r>
                <a:rPr lang="en-US" altLang="zh-CN" sz="24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4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74713" y="5110102"/>
              <a:ext cx="382587" cy="382587"/>
              <a:chOff x="1974562" y="-1313014"/>
              <a:chExt cx="990600" cy="99060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974562" y="-1313014"/>
                <a:ext cx="990600" cy="9906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2332412" y="-1064066"/>
                <a:ext cx="348311" cy="492702"/>
              </a:xfrm>
              <a:prstGeom prst="chevron">
                <a:avLst>
                  <a:gd name="adj" fmla="val 5724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272953" y="5526909"/>
              <a:ext cx="3451447" cy="14388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用户可以在投影仪或者计算机上进行演示，也可以将演示文稿打印出来，制作成胶片，以便应用到更广泛的领域中。利用幻灯片不仅可以创建演示文稿，还可以在互联网上召开面对面会议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8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šlïḍe">
            <a:extLst>
              <a:ext uri="{FF2B5EF4-FFF2-40B4-BE49-F238E27FC236}">
                <a16:creationId xmlns="" xmlns:a16="http://schemas.microsoft.com/office/drawing/2014/main" id="{A6B81E9E-AE8F-409F-8B0B-67F39E706F25}"/>
              </a:ext>
            </a:extLst>
          </p:cNvPr>
          <p:cNvGrpSpPr/>
          <p:nvPr/>
        </p:nvGrpSpPr>
        <p:grpSpPr>
          <a:xfrm>
            <a:off x="5570784" y="1819746"/>
            <a:ext cx="6621216" cy="4256388"/>
            <a:chOff x="6096000" y="1233923"/>
            <a:chExt cx="6096000" cy="3918758"/>
          </a:xfrm>
        </p:grpSpPr>
        <p:sp>
          <p:nvSpPr>
            <p:cNvPr id="14" name="ïsľïdè">
              <a:extLst>
                <a:ext uri="{FF2B5EF4-FFF2-40B4-BE49-F238E27FC236}">
                  <a16:creationId xmlns="" xmlns:a16="http://schemas.microsoft.com/office/drawing/2014/main" id="{0E157731-569D-43A7-9063-40D078FBFD39}"/>
                </a:ext>
              </a:extLst>
            </p:cNvPr>
            <p:cNvSpPr/>
            <p:nvPr/>
          </p:nvSpPr>
          <p:spPr>
            <a:xfrm>
              <a:off x="6806470" y="1233923"/>
              <a:ext cx="5385530" cy="3560534"/>
            </a:xfrm>
            <a:custGeom>
              <a:avLst/>
              <a:gdLst>
                <a:gd name="connsiteX0" fmla="*/ 312516 w 5385530"/>
                <a:gd name="connsiteY0" fmla="*/ 0 h 3708952"/>
                <a:gd name="connsiteX1" fmla="*/ 5385530 w 5385530"/>
                <a:gd name="connsiteY1" fmla="*/ 0 h 3708952"/>
                <a:gd name="connsiteX2" fmla="*/ 5385530 w 5385530"/>
                <a:gd name="connsiteY2" fmla="*/ 3708952 h 3708952"/>
                <a:gd name="connsiteX3" fmla="*/ 0 w 5385530"/>
                <a:gd name="connsiteY3" fmla="*/ 3708952 h 3708952"/>
                <a:gd name="connsiteX4" fmla="*/ 0 w 5385530"/>
                <a:gd name="connsiteY4" fmla="*/ 312516 h 3708952"/>
                <a:gd name="connsiteX5" fmla="*/ 312516 w 5385530"/>
                <a:gd name="connsiteY5" fmla="*/ 0 h 3708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85530" h="3708952">
                  <a:moveTo>
                    <a:pt x="312516" y="0"/>
                  </a:moveTo>
                  <a:lnTo>
                    <a:pt x="5385530" y="0"/>
                  </a:lnTo>
                  <a:lnTo>
                    <a:pt x="5385530" y="3708952"/>
                  </a:lnTo>
                  <a:lnTo>
                    <a:pt x="0" y="3708952"/>
                  </a:lnTo>
                  <a:lnTo>
                    <a:pt x="0" y="312516"/>
                  </a:lnTo>
                  <a:cubicBezTo>
                    <a:pt x="0" y="139918"/>
                    <a:pt x="139918" y="0"/>
                    <a:pt x="31251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lïďé">
              <a:extLst>
                <a:ext uri="{FF2B5EF4-FFF2-40B4-BE49-F238E27FC236}">
                  <a16:creationId xmlns="" xmlns:a16="http://schemas.microsoft.com/office/drawing/2014/main" id="{8F986417-0972-4199-908E-E62B38D5E417}"/>
                </a:ext>
              </a:extLst>
            </p:cNvPr>
            <p:cNvSpPr/>
            <p:nvPr/>
          </p:nvSpPr>
          <p:spPr>
            <a:xfrm>
              <a:off x="7048459" y="1416289"/>
              <a:ext cx="5143539" cy="3200400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1ïdê">
              <a:extLst>
                <a:ext uri="{FF2B5EF4-FFF2-40B4-BE49-F238E27FC236}">
                  <a16:creationId xmlns="" xmlns:a16="http://schemas.microsoft.com/office/drawing/2014/main" id="{39590F7A-B0BD-4A72-B428-C50154A9393F}"/>
                </a:ext>
              </a:extLst>
            </p:cNvPr>
            <p:cNvSpPr/>
            <p:nvPr/>
          </p:nvSpPr>
          <p:spPr>
            <a:xfrm>
              <a:off x="6160593" y="4794461"/>
              <a:ext cx="6031406" cy="358220"/>
            </a:xfrm>
            <a:custGeom>
              <a:avLst/>
              <a:gdLst>
                <a:gd name="connsiteX0" fmla="*/ 0 w 6031406"/>
                <a:gd name="connsiteY0" fmla="*/ 0 h 358220"/>
                <a:gd name="connsiteX1" fmla="*/ 6031406 w 6031406"/>
                <a:gd name="connsiteY1" fmla="*/ 0 h 358220"/>
                <a:gd name="connsiteX2" fmla="*/ 6031406 w 6031406"/>
                <a:gd name="connsiteY2" fmla="*/ 358220 h 358220"/>
                <a:gd name="connsiteX3" fmla="*/ 179110 w 6031406"/>
                <a:gd name="connsiteY3" fmla="*/ 358220 h 358220"/>
                <a:gd name="connsiteX4" fmla="*/ 0 w 6031406"/>
                <a:gd name="connsiteY4" fmla="*/ 179110 h 358220"/>
                <a:gd name="connsiteX5" fmla="*/ 0 w 6031406"/>
                <a:gd name="connsiteY5" fmla="*/ 0 h 35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31406" h="358220">
                  <a:moveTo>
                    <a:pt x="0" y="0"/>
                  </a:moveTo>
                  <a:lnTo>
                    <a:pt x="6031406" y="0"/>
                  </a:lnTo>
                  <a:lnTo>
                    <a:pt x="6031406" y="358220"/>
                  </a:lnTo>
                  <a:lnTo>
                    <a:pt x="179110" y="358220"/>
                  </a:lnTo>
                  <a:cubicBezTo>
                    <a:pt x="80190" y="358220"/>
                    <a:pt x="0" y="278030"/>
                    <a:pt x="0" y="1791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ṥ1îdé">
              <a:extLst>
                <a:ext uri="{FF2B5EF4-FFF2-40B4-BE49-F238E27FC236}">
                  <a16:creationId xmlns="" xmlns:a16="http://schemas.microsoft.com/office/drawing/2014/main" id="{E6D741AB-9717-4152-8DF0-5F061FBAD48C}"/>
                </a:ext>
              </a:extLst>
            </p:cNvPr>
            <p:cNvSpPr/>
            <p:nvPr/>
          </p:nvSpPr>
          <p:spPr>
            <a:xfrm>
              <a:off x="9575436" y="1282949"/>
              <a:ext cx="68628" cy="6862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ľîḋê">
              <a:extLst>
                <a:ext uri="{FF2B5EF4-FFF2-40B4-BE49-F238E27FC236}">
                  <a16:creationId xmlns="" xmlns:a16="http://schemas.microsoft.com/office/drawing/2014/main" id="{B2E50F77-5DCF-49C0-BFB8-D3036ECE8D56}"/>
                </a:ext>
              </a:extLst>
            </p:cNvPr>
            <p:cNvSpPr/>
            <p:nvPr/>
          </p:nvSpPr>
          <p:spPr>
            <a:xfrm>
              <a:off x="6096000" y="4794466"/>
              <a:ext cx="6096000" cy="247434"/>
            </a:xfrm>
            <a:custGeom>
              <a:avLst/>
              <a:gdLst>
                <a:gd name="connsiteX0" fmla="*/ 0 w 6096000"/>
                <a:gd name="connsiteY0" fmla="*/ 0 h 247434"/>
                <a:gd name="connsiteX1" fmla="*/ 6096000 w 6096000"/>
                <a:gd name="connsiteY1" fmla="*/ 0 h 247434"/>
                <a:gd name="connsiteX2" fmla="*/ 6096000 w 6096000"/>
                <a:gd name="connsiteY2" fmla="*/ 247434 h 247434"/>
                <a:gd name="connsiteX3" fmla="*/ 123717 w 6096000"/>
                <a:gd name="connsiteY3" fmla="*/ 247434 h 247434"/>
                <a:gd name="connsiteX4" fmla="*/ 0 w 6096000"/>
                <a:gd name="connsiteY4" fmla="*/ 123717 h 247434"/>
                <a:gd name="connsiteX5" fmla="*/ 0 w 6096000"/>
                <a:gd name="connsiteY5" fmla="*/ 0 h 24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96000" h="247434">
                  <a:moveTo>
                    <a:pt x="0" y="0"/>
                  </a:moveTo>
                  <a:lnTo>
                    <a:pt x="6096000" y="0"/>
                  </a:lnTo>
                  <a:lnTo>
                    <a:pt x="6096000" y="247434"/>
                  </a:lnTo>
                  <a:lnTo>
                    <a:pt x="123717" y="247434"/>
                  </a:lnTo>
                  <a:cubicBezTo>
                    <a:pt x="55390" y="247434"/>
                    <a:pt x="0" y="192044"/>
                    <a:pt x="0" y="1237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ḍè">
              <a:extLst>
                <a:ext uri="{FF2B5EF4-FFF2-40B4-BE49-F238E27FC236}">
                  <a16:creationId xmlns="" xmlns:a16="http://schemas.microsoft.com/office/drawing/2014/main" id="{E3304B28-DA51-4DCB-ADEE-CEBD3BB47F89}"/>
                </a:ext>
              </a:extLst>
            </p:cNvPr>
            <p:cNvSpPr/>
            <p:nvPr/>
          </p:nvSpPr>
          <p:spPr>
            <a:xfrm flipV="1">
              <a:off x="8996693" y="4794457"/>
              <a:ext cx="1432978" cy="14841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矩形 19"/>
          <p:cNvSpPr/>
          <p:nvPr/>
        </p:nvSpPr>
        <p:spPr>
          <a:xfrm>
            <a:off x="874713" y="2017824"/>
            <a:ext cx="2415359" cy="164303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60340" y="2017824"/>
            <a:ext cx="2415359" cy="1643037"/>
          </a:xfrm>
          <a:prstGeom prst="rect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4713" y="3850924"/>
            <a:ext cx="2415359" cy="1643037"/>
          </a:xfrm>
          <a:prstGeom prst="rect">
            <a:avLst/>
          </a:prstGeom>
          <a:gradFill flip="none" rotWithShape="0">
            <a:gsLst>
              <a:gs pos="0">
                <a:schemeClr val="accent2">
                  <a:alpha val="90000"/>
                </a:schemeClr>
              </a:gs>
              <a:gs pos="100000">
                <a:schemeClr val="accent2">
                  <a:lumMod val="75000"/>
                  <a:alpha val="9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60340" y="3850924"/>
            <a:ext cx="2415359" cy="1643037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88075" y="4222319"/>
            <a:ext cx="1986424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  <p:sp>
        <p:nvSpPr>
          <p:cNvPr id="26" name="矩形 25"/>
          <p:cNvSpPr/>
          <p:nvPr/>
        </p:nvSpPr>
        <p:spPr>
          <a:xfrm>
            <a:off x="3674807" y="2370655"/>
            <a:ext cx="1986424" cy="90024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8511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iṣḻíḑê">
            <a:extLst>
              <a:ext uri="{FF2B5EF4-FFF2-40B4-BE49-F238E27FC236}">
                <a16:creationId xmlns="" xmlns:a16="http://schemas.microsoft.com/office/drawing/2014/main" id="{B3AF5826-038A-4416-96A9-44B6A3586E54}"/>
              </a:ext>
            </a:extLst>
          </p:cNvPr>
          <p:cNvSpPr/>
          <p:nvPr/>
        </p:nvSpPr>
        <p:spPr>
          <a:xfrm>
            <a:off x="8018140" y="1949068"/>
            <a:ext cx="3299149" cy="170233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4" name="íSlïḍé">
            <a:extLst>
              <a:ext uri="{FF2B5EF4-FFF2-40B4-BE49-F238E27FC236}">
                <a16:creationId xmlns="" xmlns:a16="http://schemas.microsoft.com/office/drawing/2014/main" id="{AE260B86-8E23-4D5A-AB1E-ABC4666E275B}"/>
              </a:ext>
            </a:extLst>
          </p:cNvPr>
          <p:cNvSpPr/>
          <p:nvPr/>
        </p:nvSpPr>
        <p:spPr>
          <a:xfrm>
            <a:off x="8018140" y="3922871"/>
            <a:ext cx="3299149" cy="170233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2" name="íslíḋè">
            <a:extLst>
              <a:ext uri="{FF2B5EF4-FFF2-40B4-BE49-F238E27FC236}">
                <a16:creationId xmlns="" xmlns:a16="http://schemas.microsoft.com/office/drawing/2014/main" id="{56A8192E-A77C-4151-86E9-056C532954F1}"/>
              </a:ext>
            </a:extLst>
          </p:cNvPr>
          <p:cNvSpPr/>
          <p:nvPr/>
        </p:nvSpPr>
        <p:spPr>
          <a:xfrm>
            <a:off x="874713" y="1949068"/>
            <a:ext cx="3299149" cy="1702332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íṥľïḋe">
            <a:extLst>
              <a:ext uri="{FF2B5EF4-FFF2-40B4-BE49-F238E27FC236}">
                <a16:creationId xmlns="" xmlns:a16="http://schemas.microsoft.com/office/drawing/2014/main" id="{5E3FDEBF-C106-448B-BDD9-6373E19AD7B7}"/>
              </a:ext>
            </a:extLst>
          </p:cNvPr>
          <p:cNvSpPr/>
          <p:nvPr/>
        </p:nvSpPr>
        <p:spPr>
          <a:xfrm>
            <a:off x="874713" y="3922871"/>
            <a:ext cx="3299149" cy="170233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644125" y="2177541"/>
            <a:ext cx="2903753" cy="3198432"/>
            <a:chOff x="4644125" y="2177541"/>
            <a:chExt cx="2903753" cy="3198432"/>
          </a:xfrm>
        </p:grpSpPr>
        <p:grpSp>
          <p:nvGrpSpPr>
            <p:cNvPr id="5" name="í$líḍè">
              <a:extLst>
                <a:ext uri="{FF2B5EF4-FFF2-40B4-BE49-F238E27FC236}">
                  <a16:creationId xmlns="" xmlns:a16="http://schemas.microsoft.com/office/drawing/2014/main" id="{9D8D0C0F-01BF-4E36-85E3-4691B988CE7C}"/>
                </a:ext>
              </a:extLst>
            </p:cNvPr>
            <p:cNvGrpSpPr/>
            <p:nvPr/>
          </p:nvGrpSpPr>
          <p:grpSpPr>
            <a:xfrm>
              <a:off x="4644125" y="2177541"/>
              <a:ext cx="2903753" cy="3198432"/>
              <a:chOff x="4600206" y="1944000"/>
              <a:chExt cx="2991588" cy="3295181"/>
            </a:xfrm>
          </p:grpSpPr>
          <p:sp>
            <p:nvSpPr>
              <p:cNvPr id="19" name="iṩļíḍè">
                <a:extLst>
                  <a:ext uri="{FF2B5EF4-FFF2-40B4-BE49-F238E27FC236}">
                    <a16:creationId xmlns="" xmlns:a16="http://schemas.microsoft.com/office/drawing/2014/main" id="{7A9BF287-27A1-4C79-A34A-104389BFE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21457" y="2616418"/>
                <a:ext cx="1970337" cy="2611604"/>
              </a:xfrm>
              <a:custGeom>
                <a:avLst/>
                <a:gdLst>
                  <a:gd name="T0" fmla="*/ 764 w 804"/>
                  <a:gd name="T1" fmla="*/ 744 h 964"/>
                  <a:gd name="T2" fmla="*/ 584 w 804"/>
                  <a:gd name="T3" fmla="*/ 924 h 964"/>
                  <a:gd name="T4" fmla="*/ 0 w 804"/>
                  <a:gd name="T5" fmla="*/ 924 h 964"/>
                  <a:gd name="T6" fmla="*/ 0 w 804"/>
                  <a:gd name="T7" fmla="*/ 964 h 964"/>
                  <a:gd name="T8" fmla="*/ 584 w 804"/>
                  <a:gd name="T9" fmla="*/ 964 h 964"/>
                  <a:gd name="T10" fmla="*/ 804 w 804"/>
                  <a:gd name="T11" fmla="*/ 744 h 964"/>
                  <a:gd name="T12" fmla="*/ 804 w 804"/>
                  <a:gd name="T13" fmla="*/ 0 h 964"/>
                  <a:gd name="T14" fmla="*/ 764 w 804"/>
                  <a:gd name="T15" fmla="*/ 0 h 964"/>
                  <a:gd name="T16" fmla="*/ 764 w 804"/>
                  <a:gd name="T17" fmla="*/ 74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4" h="964">
                    <a:moveTo>
                      <a:pt x="764" y="744"/>
                    </a:moveTo>
                    <a:cubicBezTo>
                      <a:pt x="764" y="843"/>
                      <a:pt x="683" y="924"/>
                      <a:pt x="584" y="924"/>
                    </a:cubicBezTo>
                    <a:cubicBezTo>
                      <a:pt x="0" y="924"/>
                      <a:pt x="0" y="924"/>
                      <a:pt x="0" y="924"/>
                    </a:cubicBezTo>
                    <a:cubicBezTo>
                      <a:pt x="0" y="964"/>
                      <a:pt x="0" y="964"/>
                      <a:pt x="0" y="964"/>
                    </a:cubicBezTo>
                    <a:cubicBezTo>
                      <a:pt x="584" y="964"/>
                      <a:pt x="584" y="964"/>
                      <a:pt x="584" y="964"/>
                    </a:cubicBezTo>
                    <a:cubicBezTo>
                      <a:pt x="705" y="964"/>
                      <a:pt x="804" y="865"/>
                      <a:pt x="804" y="744"/>
                    </a:cubicBezTo>
                    <a:cubicBezTo>
                      <a:pt x="804" y="0"/>
                      <a:pt x="804" y="0"/>
                      <a:pt x="804" y="0"/>
                    </a:cubicBezTo>
                    <a:cubicBezTo>
                      <a:pt x="764" y="0"/>
                      <a:pt x="764" y="0"/>
                      <a:pt x="764" y="0"/>
                    </a:cubicBezTo>
                    <a:lnTo>
                      <a:pt x="764" y="744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ḻíḋê">
                <a:extLst>
                  <a:ext uri="{FF2B5EF4-FFF2-40B4-BE49-F238E27FC236}">
                    <a16:creationId xmlns="" xmlns:a16="http://schemas.microsoft.com/office/drawing/2014/main" id="{742A40DC-A0C7-4D2B-8B6E-E9A8ED214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848" y="1944000"/>
                <a:ext cx="1970337" cy="2655960"/>
              </a:xfrm>
              <a:custGeom>
                <a:avLst/>
                <a:gdLst>
                  <a:gd name="T0" fmla="*/ 40 w 804"/>
                  <a:gd name="T1" fmla="*/ 220 h 980"/>
                  <a:gd name="T2" fmla="*/ 220 w 804"/>
                  <a:gd name="T3" fmla="*/ 40 h 980"/>
                  <a:gd name="T4" fmla="*/ 804 w 804"/>
                  <a:gd name="T5" fmla="*/ 40 h 980"/>
                  <a:gd name="T6" fmla="*/ 804 w 804"/>
                  <a:gd name="T7" fmla="*/ 0 h 980"/>
                  <a:gd name="T8" fmla="*/ 220 w 804"/>
                  <a:gd name="T9" fmla="*/ 0 h 980"/>
                  <a:gd name="T10" fmla="*/ 0 w 804"/>
                  <a:gd name="T11" fmla="*/ 220 h 980"/>
                  <a:gd name="T12" fmla="*/ 0 w 804"/>
                  <a:gd name="T13" fmla="*/ 980 h 980"/>
                  <a:gd name="T14" fmla="*/ 40 w 804"/>
                  <a:gd name="T15" fmla="*/ 980 h 980"/>
                  <a:gd name="T16" fmla="*/ 40 w 804"/>
                  <a:gd name="T17" fmla="*/ 22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4" h="980">
                    <a:moveTo>
                      <a:pt x="40" y="220"/>
                    </a:moveTo>
                    <a:cubicBezTo>
                      <a:pt x="40" y="121"/>
                      <a:pt x="121" y="40"/>
                      <a:pt x="220" y="40"/>
                    </a:cubicBezTo>
                    <a:cubicBezTo>
                      <a:pt x="804" y="40"/>
                      <a:pt x="804" y="40"/>
                      <a:pt x="804" y="40"/>
                    </a:cubicBezTo>
                    <a:cubicBezTo>
                      <a:pt x="804" y="0"/>
                      <a:pt x="804" y="0"/>
                      <a:pt x="804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99" y="0"/>
                      <a:pt x="0" y="99"/>
                      <a:pt x="0" y="220"/>
                    </a:cubicBezTo>
                    <a:cubicBezTo>
                      <a:pt x="0" y="980"/>
                      <a:pt x="0" y="980"/>
                      <a:pt x="0" y="980"/>
                    </a:cubicBezTo>
                    <a:cubicBezTo>
                      <a:pt x="40" y="980"/>
                      <a:pt x="40" y="980"/>
                      <a:pt x="40" y="980"/>
                    </a:cubicBezTo>
                    <a:lnTo>
                      <a:pt x="40" y="220"/>
                    </a:lnTo>
                    <a:close/>
                  </a:path>
                </a:pathLst>
              </a:custGeom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ṧļiḋè">
                <a:extLst>
                  <a:ext uri="{FF2B5EF4-FFF2-40B4-BE49-F238E27FC236}">
                    <a16:creationId xmlns="" xmlns:a16="http://schemas.microsoft.com/office/drawing/2014/main" id="{3BA765CC-9DA5-452F-A9E4-9610A1BEA2FA}"/>
                  </a:ext>
                </a:extLst>
              </p:cNvPr>
              <p:cNvSpPr txBox="1"/>
              <p:nvPr/>
            </p:nvSpPr>
            <p:spPr>
              <a:xfrm flipH="1" flipV="1">
                <a:off x="6824949" y="1957805"/>
                <a:ext cx="766845" cy="623062"/>
              </a:xfrm>
              <a:prstGeom prst="rect">
                <a:avLst/>
              </a:prstGeom>
              <a:noFill/>
            </p:spPr>
            <p:txBody>
              <a:bodyPr wrap="none">
                <a:prstTxWarp prst="textPlain">
                  <a:avLst/>
                </a:prstTxWarp>
                <a:normAutofit/>
              </a:bodyPr>
              <a:lstStyle/>
              <a:p>
                <a:r>
                  <a:rPr lang="en-US" altLang="zh-CN" dirty="0">
                    <a:solidFill>
                      <a:schemeClr val="bg1">
                        <a:lumMod val="65000"/>
                      </a:schemeClr>
                    </a:solidFill>
                  </a:rPr>
                  <a:t>“</a:t>
                </a:r>
              </a:p>
            </p:txBody>
          </p:sp>
          <p:sp>
            <p:nvSpPr>
              <p:cNvPr id="22" name="iŝḻîḓé">
                <a:extLst>
                  <a:ext uri="{FF2B5EF4-FFF2-40B4-BE49-F238E27FC236}">
                    <a16:creationId xmlns="" xmlns:a16="http://schemas.microsoft.com/office/drawing/2014/main" id="{7D09AFB5-923D-44EA-9D32-8A0A8672B7DE}"/>
                  </a:ext>
                </a:extLst>
              </p:cNvPr>
              <p:cNvSpPr txBox="1"/>
              <p:nvPr/>
            </p:nvSpPr>
            <p:spPr>
              <a:xfrm>
                <a:off x="4600206" y="4616119"/>
                <a:ext cx="766845" cy="623062"/>
              </a:xfrm>
              <a:prstGeom prst="rect">
                <a:avLst/>
              </a:prstGeom>
              <a:noFill/>
            </p:spPr>
            <p:txBody>
              <a:bodyPr wrap="none">
                <a:prstTxWarp prst="textPlain">
                  <a:avLst/>
                </a:prstTxWarp>
                <a:normAutofit/>
              </a:bodyPr>
              <a:lstStyle/>
              <a:p>
                <a:r>
                  <a:rPr lang="en-US" altLang="zh-CN" dirty="0">
                    <a:solidFill>
                      <a:schemeClr val="bg1">
                        <a:lumMod val="65000"/>
                      </a:schemeClr>
                    </a:solidFill>
                  </a:rPr>
                  <a:t>“</a:t>
                </a: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817635" y="2726321"/>
              <a:ext cx="2582162" cy="95410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 algn="ctr"/>
              <a:r>
                <a:rPr lang="en-US" altLang="zh-CN" sz="2800" b="1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BUSINESS</a:t>
              </a:r>
            </a:p>
            <a:p>
              <a:pPr algn="ctr"/>
              <a:r>
                <a:rPr lang="en-US" altLang="zh-CN" sz="2800" dirty="0">
                  <a:solidFill>
                    <a:schemeClr val="tx2">
                      <a:lumMod val="50000"/>
                    </a:schemeClr>
                  </a:solidFill>
                  <a:latin typeface="Century Gothic" panose="020B0502020202020204" pitchFamily="34" charset="0"/>
                  <a:ea typeface="微软雅黑" pitchFamily="34" charset="-122"/>
                </a:rPr>
                <a:t>BROCHURE</a:t>
              </a:r>
              <a:endParaRPr lang="zh-CN" altLang="en-US" sz="28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987419" y="3670780"/>
              <a:ext cx="2242594" cy="11695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>
                  <a:rot lat="0" lon="0" rev="0"/>
                </a:lightRig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dirty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16200000" scaled="1"/>
                    <a:tileRect/>
                  </a:gradFill>
                  <a:latin typeface="Century Gothic" panose="020B0502020202020204" pitchFamily="34" charset="0"/>
                  <a:ea typeface="微软雅黑" pitchFamily="34" charset="-122"/>
                </a:rPr>
                <a:t>用户可以在投影仪或者计算机上进行演示，也可以将演示文稿打印出来，制作成胶片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05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 animBg="1"/>
      <p:bldP spid="12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ľïḋe"/>
          <p:cNvSpPr/>
          <p:nvPr/>
        </p:nvSpPr>
        <p:spPr>
          <a:xfrm>
            <a:off x="866789" y="4551064"/>
            <a:ext cx="2444212" cy="1088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i$1íḓe"/>
          <p:cNvSpPr/>
          <p:nvPr/>
        </p:nvSpPr>
        <p:spPr>
          <a:xfrm>
            <a:off x="3535197" y="4551064"/>
            <a:ext cx="2444211" cy="108838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íŝļidé"/>
          <p:cNvSpPr/>
          <p:nvPr/>
        </p:nvSpPr>
        <p:spPr>
          <a:xfrm>
            <a:off x="6207993" y="4551064"/>
            <a:ext cx="2448600" cy="10883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ś1íďe"/>
          <p:cNvSpPr/>
          <p:nvPr/>
        </p:nvSpPr>
        <p:spPr>
          <a:xfrm>
            <a:off x="8873077" y="4551064"/>
            <a:ext cx="2444212" cy="1088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şḷídè"/>
          <p:cNvSpPr/>
          <p:nvPr/>
        </p:nvSpPr>
        <p:spPr>
          <a:xfrm rot="19379600">
            <a:off x="1834382" y="4335050"/>
            <a:ext cx="504639" cy="38252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iṣ1íďê"/>
          <p:cNvSpPr/>
          <p:nvPr/>
        </p:nvSpPr>
        <p:spPr>
          <a:xfrm rot="19379600">
            <a:off x="4507178" y="4335052"/>
            <a:ext cx="504639" cy="38252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šlïďè"/>
          <p:cNvSpPr/>
          <p:nvPr/>
        </p:nvSpPr>
        <p:spPr>
          <a:xfrm rot="19379600">
            <a:off x="7179974" y="4335052"/>
            <a:ext cx="504639" cy="38252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ïşḻîďé"/>
          <p:cNvSpPr/>
          <p:nvPr/>
        </p:nvSpPr>
        <p:spPr>
          <a:xfrm rot="19379600">
            <a:off x="9852769" y="4335052"/>
            <a:ext cx="504639" cy="382524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ís1ídê"/>
          <p:cNvSpPr/>
          <p:nvPr/>
        </p:nvSpPr>
        <p:spPr>
          <a:xfrm>
            <a:off x="866789" y="1939280"/>
            <a:ext cx="2444212" cy="2611783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ṩḻíḍè"/>
          <p:cNvSpPr/>
          <p:nvPr/>
        </p:nvSpPr>
        <p:spPr>
          <a:xfrm>
            <a:off x="3535196" y="1939280"/>
            <a:ext cx="2444212" cy="261178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iš1ïḋe"/>
          <p:cNvSpPr/>
          <p:nvPr/>
        </p:nvSpPr>
        <p:spPr>
          <a:xfrm>
            <a:off x="6212381" y="1939280"/>
            <a:ext cx="2444212" cy="261178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Sḷîde"/>
          <p:cNvSpPr/>
          <p:nvPr/>
        </p:nvSpPr>
        <p:spPr>
          <a:xfrm>
            <a:off x="8873076" y="1939280"/>
            <a:ext cx="2444212" cy="2611783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矩形 15"/>
          <p:cNvSpPr/>
          <p:nvPr/>
        </p:nvSpPr>
        <p:spPr>
          <a:xfrm>
            <a:off x="991853" y="4977420"/>
            <a:ext cx="2243805" cy="515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  <p:sp>
        <p:nvSpPr>
          <p:cNvPr id="17" name="矩形 16"/>
          <p:cNvSpPr/>
          <p:nvPr/>
        </p:nvSpPr>
        <p:spPr>
          <a:xfrm>
            <a:off x="3635399" y="4977420"/>
            <a:ext cx="2243805" cy="515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  <p:sp>
        <p:nvSpPr>
          <p:cNvPr id="18" name="矩形 17"/>
          <p:cNvSpPr/>
          <p:nvPr/>
        </p:nvSpPr>
        <p:spPr>
          <a:xfrm>
            <a:off x="6310390" y="4977420"/>
            <a:ext cx="2243805" cy="515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  <p:sp>
        <p:nvSpPr>
          <p:cNvPr id="19" name="矩形 18"/>
          <p:cNvSpPr/>
          <p:nvPr/>
        </p:nvSpPr>
        <p:spPr>
          <a:xfrm>
            <a:off x="8973279" y="4977420"/>
            <a:ext cx="2243805" cy="5155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/>
          <a:p>
            <a:pPr>
              <a:lnSpc>
                <a:spcPct val="125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微软雅黑" pitchFamily="34" charset="-122"/>
              </a:rPr>
              <a:t>以便应用到更广泛的领域中。利用幻灯片不仅可以创建演示文稿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221322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šḻidê"/>
          <p:cNvSpPr/>
          <p:nvPr/>
        </p:nvSpPr>
        <p:spPr>
          <a:xfrm>
            <a:off x="4125467" y="1640931"/>
            <a:ext cx="3695362" cy="23793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iṧļidè"/>
          <p:cNvSpPr/>
          <p:nvPr/>
        </p:nvSpPr>
        <p:spPr>
          <a:xfrm>
            <a:off x="7990580" y="1640930"/>
            <a:ext cx="3312231" cy="2051173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íSḷïḓê"/>
          <p:cNvSpPr/>
          <p:nvPr/>
        </p:nvSpPr>
        <p:spPr>
          <a:xfrm>
            <a:off x="8007771" y="3849796"/>
            <a:ext cx="3309518" cy="20880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íšḻidê"/>
          <p:cNvSpPr/>
          <p:nvPr/>
        </p:nvSpPr>
        <p:spPr>
          <a:xfrm>
            <a:off x="874713" y="1640931"/>
            <a:ext cx="3081004" cy="2379376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7" name="组合 16"/>
          <p:cNvGrpSpPr/>
          <p:nvPr/>
        </p:nvGrpSpPr>
        <p:grpSpPr>
          <a:xfrm>
            <a:off x="877577" y="4171674"/>
            <a:ext cx="6943252" cy="1765008"/>
            <a:chOff x="877577" y="4171674"/>
            <a:chExt cx="6943252" cy="1765008"/>
          </a:xfrm>
        </p:grpSpPr>
        <p:sp>
          <p:nvSpPr>
            <p:cNvPr id="4" name="íṥľîḑe"/>
            <p:cNvSpPr/>
            <p:nvPr/>
          </p:nvSpPr>
          <p:spPr>
            <a:xfrm>
              <a:off x="877577" y="4171674"/>
              <a:ext cx="6943252" cy="1765008"/>
            </a:xfrm>
            <a:prstGeom prst="rect">
              <a:avLst/>
            </a:prstGeom>
            <a:gradFill flip="none" rotWithShape="0">
              <a:gsLst>
                <a:gs pos="0">
                  <a:schemeClr val="accent2">
                    <a:alpha val="90000"/>
                  </a:schemeClr>
                </a:gs>
                <a:gs pos="100000">
                  <a:schemeClr val="accent2">
                    <a:lumMod val="75000"/>
                    <a:alpha val="90000"/>
                  </a:schemeClr>
                </a:gs>
              </a:gsLst>
              <a:lin ang="5400000" scaled="1"/>
              <a:tileRect/>
            </a:gra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70578" y="4588011"/>
              <a:ext cx="6357249" cy="932333"/>
              <a:chOff x="1404013" y="2415593"/>
              <a:chExt cx="6357249" cy="93233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802253" y="2434176"/>
                <a:ext cx="2638647" cy="369332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>
                    <a:rot lat="0" lon="0" rev="0"/>
                  </a:lightRig>
                </a:scene3d>
                <a:sp3d contourW="12700"/>
              </a:bodyPr>
              <a:lstStyle/>
              <a:p>
                <a:r>
                  <a:rPr lang="en-US" altLang="zh-CN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BUSINESS </a:t>
                </a:r>
                <a:r>
                  <a:rPr lang="en-US" altLang="zh-CN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BROCHURE</a:t>
                </a:r>
                <a:endParaRPr lang="zh-CN" altLang="en-US" dirty="0">
                  <a:solidFill>
                    <a:schemeClr val="bg1"/>
                  </a:solidFill>
                  <a:latin typeface="Century Gothic" panose="020B0502020202020204" pitchFamily="34" charset="0"/>
                  <a:ea typeface="微软雅黑" pitchFamily="3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404013" y="2415593"/>
                <a:ext cx="382587" cy="382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燕尾形 14"/>
              <p:cNvSpPr/>
              <p:nvPr/>
            </p:nvSpPr>
            <p:spPr>
              <a:xfrm>
                <a:off x="1542221" y="2511741"/>
                <a:ext cx="134524" cy="190290"/>
              </a:xfrm>
              <a:prstGeom prst="chevron">
                <a:avLst>
                  <a:gd name="adj" fmla="val 5724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802253" y="2832400"/>
                <a:ext cx="5959009" cy="51552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>
                    <a:rot lat="0" lon="0" rev="0"/>
                  </a:lightRig>
                </a:scene3d>
                <a:sp3d contourW="12700"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微软雅黑" pitchFamily="34" charset="-122"/>
                  </a:rPr>
                  <a:t>以便应用到更广泛的领域中。利用幻灯片不仅可以创建演示文稿，还可以在互联网上召开面对面会议以便应用到更广泛的领域中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7030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7bd23-f801-418e-b7ed-04ec708ea118"/>
</p:tagLst>
</file>

<file path=ppt/theme/theme1.xml><?xml version="1.0" encoding="utf-8"?>
<a:theme xmlns:a="http://schemas.openxmlformats.org/drawingml/2006/main" name="第一PPT，www.1ppt.com">
  <a:themeElements>
    <a:clrScheme name="自定义 32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4D2"/>
      </a:accent1>
      <a:accent2>
        <a:srgbClr val="004A9D"/>
      </a:accent2>
      <a:accent3>
        <a:srgbClr val="0064D2"/>
      </a:accent3>
      <a:accent4>
        <a:srgbClr val="004A9D"/>
      </a:accent4>
      <a:accent5>
        <a:srgbClr val="0064D2"/>
      </a:accent5>
      <a:accent6>
        <a:srgbClr val="004A9D"/>
      </a:accent6>
      <a:hlink>
        <a:srgbClr val="0064D2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943</TotalTime>
  <Words>1359</Words>
  <Application>Microsoft Office PowerPoint</Application>
  <PresentationFormat>宽屏</PresentationFormat>
  <Paragraphs>72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Century Gothic</vt:lpstr>
      <vt:lpstr>等线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企业画册</dc:title>
  <dc:creator>user</dc:creator>
  <cp:keywords>user</cp:keywords>
  <dc:description>user</dc:description>
  <cp:lastModifiedBy>阳光 男孩</cp:lastModifiedBy>
  <cp:revision>132</cp:revision>
  <dcterms:created xsi:type="dcterms:W3CDTF">2017-08-18T03:02:00Z</dcterms:created>
  <dcterms:modified xsi:type="dcterms:W3CDTF">2019-09-26T12:30:57Z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