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57" r:id="rId16"/>
    <p:sldId id="271"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460AEF0-BE79-415E-BEAF-F126DCF68C07}">
          <p14:sldIdLst>
            <p14:sldId id="272"/>
            <p14:sldId id="258"/>
            <p14:sldId id="259"/>
            <p14:sldId id="260"/>
            <p14:sldId id="261"/>
            <p14:sldId id="262"/>
            <p14:sldId id="263"/>
            <p14:sldId id="264"/>
            <p14:sldId id="265"/>
            <p14:sldId id="266"/>
            <p14:sldId id="267"/>
          </p14:sldIdLst>
        </p14:section>
        <p14:section name="设计规范" id="{22C2324B-240A-4C2F-B926-DD77F5504265}">
          <p14:sldIdLst>
            <p14:sldId id="268"/>
            <p14:sldId id="269"/>
            <p14:sldId id="270"/>
            <p14:sldId id="257"/>
            <p14:sldId id="271"/>
            <p14:sldId id="27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271F"/>
    <a:srgbClr val="AD2B57"/>
    <a:srgbClr val="FFF1D7"/>
    <a:srgbClr val="FEDC9C"/>
    <a:srgbClr val="D8CCBE"/>
    <a:srgbClr val="E8E4DB"/>
    <a:srgbClr val="95B79F"/>
    <a:srgbClr val="E8E1D9"/>
    <a:srgbClr val="473B0B"/>
    <a:srgbClr val="D2BA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33" autoAdjust="0"/>
    <p:restoredTop sz="94660"/>
  </p:normalViewPr>
  <p:slideViewPr>
    <p:cSldViewPr snapToGrid="0">
      <p:cViewPr varScale="1">
        <p:scale>
          <a:sx n="139" d="100"/>
          <a:sy n="139" d="100"/>
        </p:scale>
        <p:origin x="132" y="4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64583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A5C864C3-D22A-4D81-85A0-70BD1FB68A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56164577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 书籍&#10;&#10;描述已自动生成">
            <a:extLst>
              <a:ext uri="{FF2B5EF4-FFF2-40B4-BE49-F238E27FC236}">
                <a16:creationId xmlns:a16="http://schemas.microsoft.com/office/drawing/2014/main" xmlns="" id="{15A55677-7BF7-468A-BEE9-5EE67F5A28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497325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27A9C60-977F-4420-8B15-815C9C423715}"/>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图片包含 定居者, 信封&#10;&#10;描述已自动生成">
            <a:extLst>
              <a:ext uri="{FF2B5EF4-FFF2-40B4-BE49-F238E27FC236}">
                <a16:creationId xmlns:a16="http://schemas.microsoft.com/office/drawing/2014/main" xmlns="" id="{0C484F2A-735C-44FF-9B6D-A340B9210E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17620" y="5283201"/>
            <a:ext cx="2174280" cy="1574799"/>
          </a:xfrm>
          <a:prstGeom prst="rect">
            <a:avLst/>
          </a:prstGeom>
        </p:spPr>
      </p:pic>
      <p:sp>
        <p:nvSpPr>
          <p:cNvPr id="3" name="矩形 2">
            <a:extLst>
              <a:ext uri="{FF2B5EF4-FFF2-40B4-BE49-F238E27FC236}">
                <a16:creationId xmlns:a16="http://schemas.microsoft.com/office/drawing/2014/main" xmlns="" id="{24743DC4-0EB4-42FE-AB19-6B02AAC69445}"/>
              </a:ext>
            </a:extLst>
          </p:cNvPr>
          <p:cNvSpPr/>
          <p:nvPr/>
        </p:nvSpPr>
        <p:spPr>
          <a:xfrm>
            <a:off x="0" y="0"/>
            <a:ext cx="12192000" cy="420016"/>
          </a:xfrm>
          <a:prstGeom prst="rect">
            <a:avLst/>
          </a:prstGeom>
          <a:blipFill dpi="0" rotWithShape="1">
            <a:blip r:embed="rId3"/>
            <a:srcRect/>
            <a:tile tx="0" ty="0" sx="25000" sy="25000" flip="none" algn="b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C1F1DB66-06D8-4E69-B4A6-466D7B1F52DB}"/>
              </a:ext>
            </a:extLst>
          </p:cNvPr>
          <p:cNvPicPr>
            <a:picLocks noChangeAspect="1"/>
          </p:cNvPicPr>
          <p:nvPr/>
        </p:nvPicPr>
        <p:blipFill rotWithShape="1">
          <a:blip r:embed="rId4"/>
          <a:srcRect t="983" b="1965"/>
          <a:stretch/>
        </p:blipFill>
        <p:spPr>
          <a:xfrm>
            <a:off x="1128910" y="1212850"/>
            <a:ext cx="1271897" cy="5645150"/>
          </a:xfrm>
          <a:prstGeom prst="rect">
            <a:avLst/>
          </a:prstGeom>
        </p:spPr>
      </p:pic>
      <p:sp>
        <p:nvSpPr>
          <p:cNvPr id="15" name="文本框 14">
            <a:extLst>
              <a:ext uri="{FF2B5EF4-FFF2-40B4-BE49-F238E27FC236}">
                <a16:creationId xmlns:a16="http://schemas.microsoft.com/office/drawing/2014/main" xmlns="" id="{A375CCF0-DC60-47BF-9FBE-C72A4FFD2432}"/>
              </a:ext>
            </a:extLst>
          </p:cNvPr>
          <p:cNvSpPr txBox="1"/>
          <p:nvPr/>
        </p:nvSpPr>
        <p:spPr>
          <a:xfrm>
            <a:off x="2527807" y="1212849"/>
            <a:ext cx="5294489" cy="769441"/>
          </a:xfrm>
          <a:prstGeom prst="rect">
            <a:avLst/>
          </a:prstGeom>
          <a:noFill/>
        </p:spPr>
        <p:txBody>
          <a:bodyPr wrap="square" rtlCol="0">
            <a:spAutoFit/>
          </a:bodyPr>
          <a:lstStyle/>
          <a:p>
            <a:pPr algn="ctr"/>
            <a:r>
              <a:rPr lang="en-US" altLang="zh-CN" sz="4400" b="1">
                <a:solidFill>
                  <a:srgbClr val="FFF1D7"/>
                </a:solidFill>
                <a:latin typeface="Albemarle Demo" panose="00000400000000000000" pitchFamily="2" charset="0"/>
              </a:rPr>
              <a:t>DESIGNED BY XIAO</a:t>
            </a:r>
            <a:endParaRPr lang="zh-CN" altLang="en-US" sz="4400" b="1">
              <a:solidFill>
                <a:srgbClr val="FFF1D7"/>
              </a:solidFill>
              <a:latin typeface="Albemarle Demo" panose="00000400000000000000" pitchFamily="2" charset="0"/>
            </a:endParaRPr>
          </a:p>
        </p:txBody>
      </p:sp>
      <p:sp>
        <p:nvSpPr>
          <p:cNvPr id="16" name="文本框 15">
            <a:extLst>
              <a:ext uri="{FF2B5EF4-FFF2-40B4-BE49-F238E27FC236}">
                <a16:creationId xmlns:a16="http://schemas.microsoft.com/office/drawing/2014/main" xmlns="" id="{38C1691E-A25E-416E-8845-1BF26E87E944}"/>
              </a:ext>
            </a:extLst>
          </p:cNvPr>
          <p:cNvSpPr txBox="1"/>
          <p:nvPr/>
        </p:nvSpPr>
        <p:spPr>
          <a:xfrm>
            <a:off x="2527807" y="2604333"/>
            <a:ext cx="7663744" cy="1404552"/>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solidFill>
                <a:srgbClr val="FFF1D7"/>
              </a:solidFill>
              <a:latin typeface="Albemarle Demo" panose="00000400000000000000" pitchFamily="2" charset="0"/>
            </a:endParaRPr>
          </a:p>
        </p:txBody>
      </p:sp>
      <p:sp>
        <p:nvSpPr>
          <p:cNvPr id="17" name="文本框 16">
            <a:extLst>
              <a:ext uri="{FF2B5EF4-FFF2-40B4-BE49-F238E27FC236}">
                <a16:creationId xmlns:a16="http://schemas.microsoft.com/office/drawing/2014/main" xmlns="" id="{63FFC33B-8910-45FD-ABC4-4B179413331F}"/>
              </a:ext>
            </a:extLst>
          </p:cNvPr>
          <p:cNvSpPr txBox="1"/>
          <p:nvPr/>
        </p:nvSpPr>
        <p:spPr>
          <a:xfrm>
            <a:off x="2527807" y="4166607"/>
            <a:ext cx="8775193" cy="2069349"/>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a:p>
            <a:pP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a:lnSpc>
                <a:spcPct val="120000"/>
              </a:lnSpc>
            </a:pPr>
            <a:r>
              <a:rPr lang="en-US" altLang="zh-CN">
                <a:solidFill>
                  <a:srgbClr val="FFF1D7"/>
                </a:solidFill>
                <a:latin typeface="Albemarle Demo" panose="00000400000000000000" pitchFamily="2" charset="0"/>
              </a:rPr>
              <a:t>proin pharetra nonummy pede.</a:t>
            </a:r>
          </a:p>
        </p:txBody>
      </p:sp>
    </p:spTree>
    <p:extLst>
      <p:ext uri="{BB962C8B-B14F-4D97-AF65-F5344CB8AC3E}">
        <p14:creationId xmlns:p14="http://schemas.microsoft.com/office/powerpoint/2010/main" val="1762288611"/>
      </p:ext>
    </p:extLst>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DB781EE6-0216-458B-84D4-648D617E7A42}"/>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D60F7DF6-3A9A-4BE5-A604-30FF0E6B1D9E}"/>
              </a:ext>
            </a:extLst>
          </p:cNvPr>
          <p:cNvSpPr/>
          <p:nvPr/>
        </p:nvSpPr>
        <p:spPr>
          <a:xfrm>
            <a:off x="0" y="0"/>
            <a:ext cx="2122311" cy="6858000"/>
          </a:xfrm>
          <a:prstGeom prst="rect">
            <a:avLst/>
          </a:prstGeom>
          <a:blipFill dpi="0" rotWithShape="1">
            <a:blip r:embed="rId2"/>
            <a:srcRect/>
            <a:tile tx="0" ty="0" sx="29000" sy="29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0AEE3FC1-BA3C-4BC4-822D-F31D27DAE713}"/>
              </a:ext>
            </a:extLst>
          </p:cNvPr>
          <p:cNvSpPr txBox="1"/>
          <p:nvPr/>
        </p:nvSpPr>
        <p:spPr>
          <a:xfrm>
            <a:off x="2401711" y="2019758"/>
            <a:ext cx="6468533" cy="923330"/>
          </a:xfrm>
          <a:prstGeom prst="rect">
            <a:avLst/>
          </a:prstGeom>
          <a:noFill/>
        </p:spPr>
        <p:txBody>
          <a:bodyPr wrap="square" rtlCol="0">
            <a:spAutoFit/>
          </a:bodyPr>
          <a:lstStyle/>
          <a:p>
            <a:pPr algn="ctr"/>
            <a:r>
              <a:rPr lang="en-US" altLang="zh-CN" sz="5400" b="1">
                <a:solidFill>
                  <a:srgbClr val="FFF1D7"/>
                </a:solidFill>
                <a:latin typeface="Albemarle Demo" panose="00000400000000000000" pitchFamily="2" charset="0"/>
              </a:rPr>
              <a:t>Thanks for watching</a:t>
            </a:r>
            <a:endParaRPr lang="zh-CN" altLang="en-US" sz="5400" b="1">
              <a:solidFill>
                <a:srgbClr val="FFF1D7"/>
              </a:solidFill>
              <a:latin typeface="Albemarle Demo" panose="00000400000000000000" pitchFamily="2" charset="0"/>
            </a:endParaRPr>
          </a:p>
        </p:txBody>
      </p:sp>
      <p:sp>
        <p:nvSpPr>
          <p:cNvPr id="15" name="文本框 14">
            <a:extLst>
              <a:ext uri="{FF2B5EF4-FFF2-40B4-BE49-F238E27FC236}">
                <a16:creationId xmlns:a16="http://schemas.microsoft.com/office/drawing/2014/main" xmlns="" id="{715B524C-3625-4F62-AE7A-812E2275DC92}"/>
              </a:ext>
            </a:extLst>
          </p:cNvPr>
          <p:cNvSpPr txBox="1"/>
          <p:nvPr/>
        </p:nvSpPr>
        <p:spPr>
          <a:xfrm>
            <a:off x="3866444" y="3433690"/>
            <a:ext cx="7140222" cy="1404552"/>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solidFill>
                <a:srgbClr val="FFF1D7"/>
              </a:solidFill>
              <a:latin typeface="Albemarle Demo" panose="00000400000000000000" pitchFamily="2" charset="0"/>
            </a:endParaRPr>
          </a:p>
        </p:txBody>
      </p:sp>
      <p:pic>
        <p:nvPicPr>
          <p:cNvPr id="35" name="图片 34" descr="图片包含 户外, 建筑物, 时钟, 大型&#10;&#10;描述已自动生成">
            <a:extLst>
              <a:ext uri="{FF2B5EF4-FFF2-40B4-BE49-F238E27FC236}">
                <a16:creationId xmlns:a16="http://schemas.microsoft.com/office/drawing/2014/main" xmlns="" id="{5ED409CD-F7C1-4A13-8EBD-5CCC460A0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83989" y="4029868"/>
            <a:ext cx="2122311" cy="2828131"/>
          </a:xfrm>
          <a:prstGeom prst="rect">
            <a:avLst/>
          </a:prstGeom>
        </p:spPr>
      </p:pic>
      <p:sp>
        <p:nvSpPr>
          <p:cNvPr id="37" name="文本框 36">
            <a:extLst>
              <a:ext uri="{FF2B5EF4-FFF2-40B4-BE49-F238E27FC236}">
                <a16:creationId xmlns:a16="http://schemas.microsoft.com/office/drawing/2014/main" xmlns="" id="{9246F2C8-2C5F-4A09-BB43-848A49DFCF42}"/>
              </a:ext>
            </a:extLst>
          </p:cNvPr>
          <p:cNvSpPr txBox="1"/>
          <p:nvPr/>
        </p:nvSpPr>
        <p:spPr>
          <a:xfrm>
            <a:off x="9105900" y="0"/>
            <a:ext cx="3086100" cy="302390"/>
          </a:xfrm>
          <a:prstGeom prst="rect">
            <a:avLst/>
          </a:prstGeom>
          <a:noFill/>
        </p:spPr>
        <p:txBody>
          <a:bodyPr wrap="square" rtlCol="0">
            <a:spAutoFit/>
          </a:bodyPr>
          <a:lstStyle/>
          <a:p>
            <a:pPr algn="r">
              <a:lnSpc>
                <a:spcPct val="120000"/>
              </a:lnSpc>
            </a:pPr>
            <a:r>
              <a:rPr lang="en-US" altLang="zh-CN" sz="1200" b="1">
                <a:solidFill>
                  <a:srgbClr val="FFF1D7"/>
                </a:solidFill>
                <a:latin typeface="Albemarle Demo" panose="00000400000000000000" pitchFamily="2" charset="0"/>
              </a:rPr>
              <a:t>YOUR CORPORATE NAME GOES HERE</a:t>
            </a:r>
            <a:endParaRPr lang="zh-CN" altLang="en-US" sz="1200" b="1">
              <a:solidFill>
                <a:srgbClr val="FFF1D7"/>
              </a:solidFill>
              <a:latin typeface="Albemarle Demo" panose="00000400000000000000" pitchFamily="2" charset="0"/>
            </a:endParaRPr>
          </a:p>
        </p:txBody>
      </p:sp>
      <p:sp>
        <p:nvSpPr>
          <p:cNvPr id="38" name="文本框 37">
            <a:extLst>
              <a:ext uri="{FF2B5EF4-FFF2-40B4-BE49-F238E27FC236}">
                <a16:creationId xmlns:a16="http://schemas.microsoft.com/office/drawing/2014/main" xmlns="" id="{E8BAD4CF-5B29-47A6-824F-0E4D8CC24B4A}"/>
              </a:ext>
            </a:extLst>
          </p:cNvPr>
          <p:cNvSpPr txBox="1"/>
          <p:nvPr/>
        </p:nvSpPr>
        <p:spPr>
          <a:xfrm>
            <a:off x="2096911" y="6555611"/>
            <a:ext cx="1522589" cy="302390"/>
          </a:xfrm>
          <a:prstGeom prst="rect">
            <a:avLst/>
          </a:prstGeom>
          <a:noFill/>
        </p:spPr>
        <p:txBody>
          <a:bodyPr wrap="square" rtlCol="0">
            <a:spAutoFit/>
          </a:bodyPr>
          <a:lstStyle/>
          <a:p>
            <a:pPr>
              <a:lnSpc>
                <a:spcPct val="120000"/>
              </a:lnSpc>
            </a:pPr>
            <a:r>
              <a:rPr lang="en-US" altLang="zh-CN" sz="1200" b="1">
                <a:solidFill>
                  <a:srgbClr val="FFF1D7"/>
                </a:solidFill>
                <a:latin typeface="Albemarle Demo" panose="00000400000000000000" pitchFamily="2" charset="0"/>
              </a:rPr>
              <a:t>SUPPORTERS SAY</a:t>
            </a:r>
            <a:endParaRPr lang="zh-CN" altLang="en-US" sz="1200" b="1">
              <a:solidFill>
                <a:srgbClr val="FFF1D7"/>
              </a:solidFill>
              <a:latin typeface="Albemarle Demo" panose="00000400000000000000" pitchFamily="2" charset="0"/>
            </a:endParaRPr>
          </a:p>
        </p:txBody>
      </p:sp>
    </p:spTree>
    <p:extLst>
      <p:ext uri="{BB962C8B-B14F-4D97-AF65-F5344CB8AC3E}">
        <p14:creationId xmlns:p14="http://schemas.microsoft.com/office/powerpoint/2010/main" val="10786801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1F952790-3249-42D2-AF55-6DBCF5F46D91}"/>
              </a:ext>
            </a:extLst>
          </p:cNvPr>
          <p:cNvSpPr/>
          <p:nvPr/>
        </p:nvSpPr>
        <p:spPr>
          <a:xfrm>
            <a:off x="0" y="0"/>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B0BE1D00-AFB8-4080-955A-3D23D2FBDDB0}"/>
              </a:ext>
            </a:extLst>
          </p:cNvPr>
          <p:cNvSpPr/>
          <p:nvPr/>
        </p:nvSpPr>
        <p:spPr>
          <a:xfrm>
            <a:off x="0" y="0"/>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3880205" y="3107983"/>
            <a:ext cx="4431590"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Albemarle Demo</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EA0F1562-DBD4-46F7-9E24-E22CC80C3C57}"/>
              </a:ext>
            </a:extLst>
          </p:cNvPr>
          <p:cNvSpPr/>
          <p:nvPr/>
        </p:nvSpPr>
        <p:spPr>
          <a:xfrm>
            <a:off x="0" y="0"/>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1737149" y="3295650"/>
            <a:ext cx="8717703" cy="1042458"/>
            <a:chOff x="443442" y="3295650"/>
            <a:chExt cx="8717703"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FEDC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rgbClr val="FFF1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1D7"/>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rgbClr val="AD2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a:extLst>
              <a:ext uri="{FF2B5EF4-FFF2-40B4-BE49-F238E27FC236}">
                <a16:creationId xmlns:a16="http://schemas.microsoft.com/office/drawing/2014/main" xmlns="" id="{067BDF94-7A08-4F63-BA60-70CC7C2E9683}"/>
              </a:ext>
            </a:extLst>
          </p:cNvPr>
          <p:cNvGrpSpPr/>
          <p:nvPr/>
        </p:nvGrpSpPr>
        <p:grpSpPr>
          <a:xfrm>
            <a:off x="0" y="0"/>
            <a:ext cx="12192000" cy="6858000"/>
            <a:chOff x="0" y="0"/>
            <a:chExt cx="12192000" cy="6858000"/>
          </a:xfrm>
        </p:grpSpPr>
        <p:sp>
          <p:nvSpPr>
            <p:cNvPr id="4" name="矩形 3">
              <a:extLst>
                <a:ext uri="{FF2B5EF4-FFF2-40B4-BE49-F238E27FC236}">
                  <a16:creationId xmlns:a16="http://schemas.microsoft.com/office/drawing/2014/main" xmlns="" id="{19F4B6F3-99FC-4BDD-8FBA-F15A957501EA}"/>
                </a:ext>
              </a:extLst>
            </p:cNvPr>
            <p:cNvSpPr/>
            <p:nvPr/>
          </p:nvSpPr>
          <p:spPr>
            <a:xfrm>
              <a:off x="0" y="0"/>
              <a:ext cx="12192000" cy="6858000"/>
            </a:xfrm>
            <a:prstGeom prst="rect">
              <a:avLst/>
            </a:prstGeom>
            <a:solidFill>
              <a:srgbClr val="FEDC9C"/>
            </a:solidFill>
            <a:ln w="50800">
              <a:solidFill>
                <a:srgbClr val="AD2B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5E8BDC7A-E576-4061-89CD-1AE7F8AC25D3}"/>
                </a:ext>
              </a:extLst>
            </p:cNvPr>
            <p:cNvGrpSpPr/>
            <p:nvPr/>
          </p:nvGrpSpPr>
          <p:grpSpPr>
            <a:xfrm>
              <a:off x="0" y="798187"/>
              <a:ext cx="12192000" cy="856540"/>
              <a:chOff x="0" y="2304348"/>
              <a:chExt cx="12192000" cy="1121830"/>
            </a:xfrm>
          </p:grpSpPr>
          <p:sp>
            <p:nvSpPr>
              <p:cNvPr id="5" name="矩形 4">
                <a:extLst>
                  <a:ext uri="{FF2B5EF4-FFF2-40B4-BE49-F238E27FC236}">
                    <a16:creationId xmlns:a16="http://schemas.microsoft.com/office/drawing/2014/main" xmlns="" id="{1DFDA3EF-710F-46B5-90C7-BFE9B517EBE2}"/>
                  </a:ext>
                </a:extLst>
              </p:cNvPr>
              <p:cNvSpPr/>
              <p:nvPr/>
            </p:nvSpPr>
            <p:spPr>
              <a:xfrm>
                <a:off x="0" y="3201812"/>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2AA1030E-4670-4DB4-8EB5-FD077FD1F18D}"/>
                  </a:ext>
                </a:extLst>
              </p:cNvPr>
              <p:cNvSpPr/>
              <p:nvPr/>
            </p:nvSpPr>
            <p:spPr>
              <a:xfrm>
                <a:off x="0" y="2977446"/>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E4DFC5BA-2A67-4AAC-B0FB-21BCF2F71747}"/>
                  </a:ext>
                </a:extLst>
              </p:cNvPr>
              <p:cNvSpPr/>
              <p:nvPr/>
            </p:nvSpPr>
            <p:spPr>
              <a:xfrm>
                <a:off x="0" y="2753080"/>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91755601-B1FA-4987-80ED-9A20D44A4989}"/>
                  </a:ext>
                </a:extLst>
              </p:cNvPr>
              <p:cNvSpPr/>
              <p:nvPr/>
            </p:nvSpPr>
            <p:spPr>
              <a:xfrm>
                <a:off x="0" y="2528714"/>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6990E5DC-6846-4183-8F74-DFDEFED01D4C}"/>
                  </a:ext>
                </a:extLst>
              </p:cNvPr>
              <p:cNvSpPr/>
              <p:nvPr/>
            </p:nvSpPr>
            <p:spPr>
              <a:xfrm>
                <a:off x="0" y="2304348"/>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xmlns="" id="{592A38D7-3375-446F-9F9A-4668EB5C99BA}"/>
                </a:ext>
              </a:extLst>
            </p:cNvPr>
            <p:cNvGrpSpPr/>
            <p:nvPr/>
          </p:nvGrpSpPr>
          <p:grpSpPr>
            <a:xfrm>
              <a:off x="0" y="3108681"/>
              <a:ext cx="12192000" cy="856540"/>
              <a:chOff x="0" y="2304348"/>
              <a:chExt cx="12192000" cy="1121830"/>
            </a:xfrm>
          </p:grpSpPr>
          <p:sp>
            <p:nvSpPr>
              <p:cNvPr id="18" name="矩形 17">
                <a:extLst>
                  <a:ext uri="{FF2B5EF4-FFF2-40B4-BE49-F238E27FC236}">
                    <a16:creationId xmlns:a16="http://schemas.microsoft.com/office/drawing/2014/main" xmlns="" id="{9DFF2B9E-3BCD-4BBC-88C8-20F99A88E920}"/>
                  </a:ext>
                </a:extLst>
              </p:cNvPr>
              <p:cNvSpPr/>
              <p:nvPr/>
            </p:nvSpPr>
            <p:spPr>
              <a:xfrm>
                <a:off x="0" y="3201812"/>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F40C4F6F-20C6-4F5A-A646-D15D42059A67}"/>
                  </a:ext>
                </a:extLst>
              </p:cNvPr>
              <p:cNvSpPr/>
              <p:nvPr/>
            </p:nvSpPr>
            <p:spPr>
              <a:xfrm>
                <a:off x="0" y="2977446"/>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606EC8DB-AF11-45AB-99DB-4A7B2AEC765D}"/>
                  </a:ext>
                </a:extLst>
              </p:cNvPr>
              <p:cNvSpPr/>
              <p:nvPr/>
            </p:nvSpPr>
            <p:spPr>
              <a:xfrm>
                <a:off x="0" y="2753080"/>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39D98073-02C6-4BFD-BD72-C46984A2356A}"/>
                  </a:ext>
                </a:extLst>
              </p:cNvPr>
              <p:cNvSpPr/>
              <p:nvPr/>
            </p:nvSpPr>
            <p:spPr>
              <a:xfrm>
                <a:off x="0" y="2528714"/>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326D08B1-7D7D-4950-AB95-F3E66309214B}"/>
                  </a:ext>
                </a:extLst>
              </p:cNvPr>
              <p:cNvSpPr/>
              <p:nvPr/>
            </p:nvSpPr>
            <p:spPr>
              <a:xfrm>
                <a:off x="0" y="2304348"/>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xmlns="" id="{1BAD553B-C56F-42A0-9B8B-D6EF10BF47F5}"/>
                </a:ext>
              </a:extLst>
            </p:cNvPr>
            <p:cNvGrpSpPr/>
            <p:nvPr/>
          </p:nvGrpSpPr>
          <p:grpSpPr>
            <a:xfrm>
              <a:off x="0" y="5419174"/>
              <a:ext cx="12192000" cy="856540"/>
              <a:chOff x="0" y="2304348"/>
              <a:chExt cx="12192000" cy="1121830"/>
            </a:xfrm>
          </p:grpSpPr>
          <p:sp>
            <p:nvSpPr>
              <p:cNvPr id="24" name="矩形 23">
                <a:extLst>
                  <a:ext uri="{FF2B5EF4-FFF2-40B4-BE49-F238E27FC236}">
                    <a16:creationId xmlns:a16="http://schemas.microsoft.com/office/drawing/2014/main" xmlns="" id="{87FB9D27-50DA-480A-A01C-37AAD3A4ACE0}"/>
                  </a:ext>
                </a:extLst>
              </p:cNvPr>
              <p:cNvSpPr/>
              <p:nvPr/>
            </p:nvSpPr>
            <p:spPr>
              <a:xfrm>
                <a:off x="0" y="3201812"/>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58E53DF5-4135-4965-8C28-2370B396F3AA}"/>
                  </a:ext>
                </a:extLst>
              </p:cNvPr>
              <p:cNvSpPr/>
              <p:nvPr/>
            </p:nvSpPr>
            <p:spPr>
              <a:xfrm>
                <a:off x="0" y="2977446"/>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0320BB77-86B1-4CE3-AA58-D87B02E00F7B}"/>
                  </a:ext>
                </a:extLst>
              </p:cNvPr>
              <p:cNvSpPr/>
              <p:nvPr/>
            </p:nvSpPr>
            <p:spPr>
              <a:xfrm>
                <a:off x="0" y="2753080"/>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DB8EAD85-A3F9-4B85-B078-B95417FC606A}"/>
                  </a:ext>
                </a:extLst>
              </p:cNvPr>
              <p:cNvSpPr/>
              <p:nvPr/>
            </p:nvSpPr>
            <p:spPr>
              <a:xfrm>
                <a:off x="0" y="2528714"/>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45165852-8636-4BC1-B994-5F48DFE34FE1}"/>
                  </a:ext>
                </a:extLst>
              </p:cNvPr>
              <p:cNvSpPr/>
              <p:nvPr/>
            </p:nvSpPr>
            <p:spPr>
              <a:xfrm>
                <a:off x="0" y="2304348"/>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xmlns="" id="{BE0E965A-A97E-40CD-BD8C-A5D90A77DE79}"/>
                </a:ext>
              </a:extLst>
            </p:cNvPr>
            <p:cNvGrpSpPr/>
            <p:nvPr/>
          </p:nvGrpSpPr>
          <p:grpSpPr>
            <a:xfrm rot="5400000">
              <a:off x="-2241549" y="3000730"/>
              <a:ext cx="6858000" cy="856540"/>
              <a:chOff x="0" y="2304348"/>
              <a:chExt cx="12192000" cy="1121830"/>
            </a:xfrm>
          </p:grpSpPr>
          <p:sp>
            <p:nvSpPr>
              <p:cNvPr id="31" name="矩形 30">
                <a:extLst>
                  <a:ext uri="{FF2B5EF4-FFF2-40B4-BE49-F238E27FC236}">
                    <a16:creationId xmlns:a16="http://schemas.microsoft.com/office/drawing/2014/main" xmlns="" id="{4D759D97-7D82-4670-AD09-C7FA7C392464}"/>
                  </a:ext>
                </a:extLst>
              </p:cNvPr>
              <p:cNvSpPr/>
              <p:nvPr/>
            </p:nvSpPr>
            <p:spPr>
              <a:xfrm>
                <a:off x="0" y="3201812"/>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xmlns="" id="{B5D6F817-65DC-49CB-8318-D5CC48A2BBCA}"/>
                  </a:ext>
                </a:extLst>
              </p:cNvPr>
              <p:cNvSpPr/>
              <p:nvPr/>
            </p:nvSpPr>
            <p:spPr>
              <a:xfrm>
                <a:off x="0" y="2977446"/>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xmlns="" id="{E08BF03B-3BE0-4647-9C69-076BC39C409E}"/>
                  </a:ext>
                </a:extLst>
              </p:cNvPr>
              <p:cNvSpPr/>
              <p:nvPr/>
            </p:nvSpPr>
            <p:spPr>
              <a:xfrm>
                <a:off x="0" y="2753080"/>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xmlns="" id="{0FBE3689-A03A-4482-8CCD-10FF7F78F66E}"/>
                  </a:ext>
                </a:extLst>
              </p:cNvPr>
              <p:cNvSpPr/>
              <p:nvPr/>
            </p:nvSpPr>
            <p:spPr>
              <a:xfrm>
                <a:off x="0" y="2528714"/>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xmlns="" id="{328B546C-04FF-45B6-AC4B-8116B3B3F909}"/>
                  </a:ext>
                </a:extLst>
              </p:cNvPr>
              <p:cNvSpPr/>
              <p:nvPr/>
            </p:nvSpPr>
            <p:spPr>
              <a:xfrm>
                <a:off x="0" y="2304348"/>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xmlns="" id="{51C45D0D-757A-43F6-AB5A-E8BE7C5707B3}"/>
                </a:ext>
              </a:extLst>
            </p:cNvPr>
            <p:cNvGrpSpPr/>
            <p:nvPr/>
          </p:nvGrpSpPr>
          <p:grpSpPr>
            <a:xfrm rot="5400000">
              <a:off x="212725" y="3000730"/>
              <a:ext cx="6858000" cy="856540"/>
              <a:chOff x="0" y="2304348"/>
              <a:chExt cx="12192000" cy="1121830"/>
            </a:xfrm>
          </p:grpSpPr>
          <p:sp>
            <p:nvSpPr>
              <p:cNvPr id="37" name="矩形 36">
                <a:extLst>
                  <a:ext uri="{FF2B5EF4-FFF2-40B4-BE49-F238E27FC236}">
                    <a16:creationId xmlns:a16="http://schemas.microsoft.com/office/drawing/2014/main" xmlns="" id="{CC73E4BE-3BE4-45B4-BF0C-2FE3C83F1144}"/>
                  </a:ext>
                </a:extLst>
              </p:cNvPr>
              <p:cNvSpPr/>
              <p:nvPr/>
            </p:nvSpPr>
            <p:spPr>
              <a:xfrm>
                <a:off x="0" y="3201812"/>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xmlns="" id="{0B07198B-9421-4521-A7E9-3181AF7135F6}"/>
                  </a:ext>
                </a:extLst>
              </p:cNvPr>
              <p:cNvSpPr/>
              <p:nvPr/>
            </p:nvSpPr>
            <p:spPr>
              <a:xfrm>
                <a:off x="0" y="2977446"/>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xmlns="" id="{766A5493-F450-40B5-9160-E6ED556D66E7}"/>
                  </a:ext>
                </a:extLst>
              </p:cNvPr>
              <p:cNvSpPr/>
              <p:nvPr/>
            </p:nvSpPr>
            <p:spPr>
              <a:xfrm>
                <a:off x="0" y="2753080"/>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xmlns="" id="{8AE35386-0B42-41C7-BFEB-07DCE3D95C9C}"/>
                  </a:ext>
                </a:extLst>
              </p:cNvPr>
              <p:cNvSpPr/>
              <p:nvPr/>
            </p:nvSpPr>
            <p:spPr>
              <a:xfrm>
                <a:off x="0" y="2528714"/>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78D88E31-C6C4-4C67-9377-1296C67520CB}"/>
                  </a:ext>
                </a:extLst>
              </p:cNvPr>
              <p:cNvSpPr/>
              <p:nvPr/>
            </p:nvSpPr>
            <p:spPr>
              <a:xfrm>
                <a:off x="0" y="2304348"/>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xmlns="" id="{F904B132-B158-46EB-9268-B69558908F37}"/>
                </a:ext>
              </a:extLst>
            </p:cNvPr>
            <p:cNvGrpSpPr/>
            <p:nvPr/>
          </p:nvGrpSpPr>
          <p:grpSpPr>
            <a:xfrm rot="5400000">
              <a:off x="2666999" y="3000730"/>
              <a:ext cx="6858000" cy="856540"/>
              <a:chOff x="0" y="2304348"/>
              <a:chExt cx="12192000" cy="1121830"/>
            </a:xfrm>
          </p:grpSpPr>
          <p:sp>
            <p:nvSpPr>
              <p:cNvPr id="43" name="矩形 42">
                <a:extLst>
                  <a:ext uri="{FF2B5EF4-FFF2-40B4-BE49-F238E27FC236}">
                    <a16:creationId xmlns:a16="http://schemas.microsoft.com/office/drawing/2014/main" xmlns="" id="{DFD2201C-E496-48DE-87E1-56B03EEF9F38}"/>
                  </a:ext>
                </a:extLst>
              </p:cNvPr>
              <p:cNvSpPr/>
              <p:nvPr/>
            </p:nvSpPr>
            <p:spPr>
              <a:xfrm>
                <a:off x="0" y="3201812"/>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xmlns="" id="{2907A849-5968-4E39-832F-8089030E9449}"/>
                  </a:ext>
                </a:extLst>
              </p:cNvPr>
              <p:cNvSpPr/>
              <p:nvPr/>
            </p:nvSpPr>
            <p:spPr>
              <a:xfrm>
                <a:off x="0" y="2977446"/>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xmlns="" id="{C84A896D-CF6F-4C1C-8346-E2664DB0A79B}"/>
                  </a:ext>
                </a:extLst>
              </p:cNvPr>
              <p:cNvSpPr/>
              <p:nvPr/>
            </p:nvSpPr>
            <p:spPr>
              <a:xfrm>
                <a:off x="0" y="2753080"/>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F96CF9B2-96D9-4D78-9234-7190D1BF165C}"/>
                  </a:ext>
                </a:extLst>
              </p:cNvPr>
              <p:cNvSpPr/>
              <p:nvPr/>
            </p:nvSpPr>
            <p:spPr>
              <a:xfrm>
                <a:off x="0" y="2528714"/>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D8C8E0D4-D4AB-4FDC-B84F-00384CA3291C}"/>
                  </a:ext>
                </a:extLst>
              </p:cNvPr>
              <p:cNvSpPr/>
              <p:nvPr/>
            </p:nvSpPr>
            <p:spPr>
              <a:xfrm>
                <a:off x="0" y="2304348"/>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xmlns="" id="{434F2366-946A-430E-A7F6-EEB855BC88E3}"/>
                </a:ext>
              </a:extLst>
            </p:cNvPr>
            <p:cNvGrpSpPr/>
            <p:nvPr/>
          </p:nvGrpSpPr>
          <p:grpSpPr>
            <a:xfrm rot="5400000">
              <a:off x="5121273" y="3000730"/>
              <a:ext cx="6858000" cy="856540"/>
              <a:chOff x="0" y="2304348"/>
              <a:chExt cx="12192000" cy="1121830"/>
            </a:xfrm>
          </p:grpSpPr>
          <p:sp>
            <p:nvSpPr>
              <p:cNvPr id="60" name="矩形 59">
                <a:extLst>
                  <a:ext uri="{FF2B5EF4-FFF2-40B4-BE49-F238E27FC236}">
                    <a16:creationId xmlns:a16="http://schemas.microsoft.com/office/drawing/2014/main" xmlns="" id="{0D7FC9B4-55A9-47F3-B2D4-3765216B6745}"/>
                  </a:ext>
                </a:extLst>
              </p:cNvPr>
              <p:cNvSpPr/>
              <p:nvPr/>
            </p:nvSpPr>
            <p:spPr>
              <a:xfrm>
                <a:off x="0" y="3201812"/>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xmlns="" id="{E9C55811-1F31-45FB-B13F-B54ACBE29B31}"/>
                  </a:ext>
                </a:extLst>
              </p:cNvPr>
              <p:cNvSpPr/>
              <p:nvPr/>
            </p:nvSpPr>
            <p:spPr>
              <a:xfrm>
                <a:off x="0" y="2977446"/>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xmlns="" id="{E011E658-B378-4DD5-80A4-EB44075A8B70}"/>
                  </a:ext>
                </a:extLst>
              </p:cNvPr>
              <p:cNvSpPr/>
              <p:nvPr/>
            </p:nvSpPr>
            <p:spPr>
              <a:xfrm>
                <a:off x="0" y="2753080"/>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EFB4DD14-D8AC-4D5D-A45B-5352798E59EC}"/>
                  </a:ext>
                </a:extLst>
              </p:cNvPr>
              <p:cNvSpPr/>
              <p:nvPr/>
            </p:nvSpPr>
            <p:spPr>
              <a:xfrm>
                <a:off x="0" y="2528714"/>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xmlns="" id="{D245096F-FE2A-4D91-BC09-D1C157399E0E}"/>
                  </a:ext>
                </a:extLst>
              </p:cNvPr>
              <p:cNvSpPr/>
              <p:nvPr/>
            </p:nvSpPr>
            <p:spPr>
              <a:xfrm>
                <a:off x="0" y="2304348"/>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a:extLst>
                <a:ext uri="{FF2B5EF4-FFF2-40B4-BE49-F238E27FC236}">
                  <a16:creationId xmlns:a16="http://schemas.microsoft.com/office/drawing/2014/main" xmlns="" id="{9F72A80A-1714-42DE-B8B0-B089AF9094F0}"/>
                </a:ext>
              </a:extLst>
            </p:cNvPr>
            <p:cNvGrpSpPr/>
            <p:nvPr/>
          </p:nvGrpSpPr>
          <p:grpSpPr>
            <a:xfrm rot="5400000">
              <a:off x="7575550" y="3000730"/>
              <a:ext cx="6858000" cy="856540"/>
              <a:chOff x="0" y="2304348"/>
              <a:chExt cx="12192000" cy="1121830"/>
            </a:xfrm>
          </p:grpSpPr>
          <p:sp>
            <p:nvSpPr>
              <p:cNvPr id="67" name="矩形 66">
                <a:extLst>
                  <a:ext uri="{FF2B5EF4-FFF2-40B4-BE49-F238E27FC236}">
                    <a16:creationId xmlns:a16="http://schemas.microsoft.com/office/drawing/2014/main" xmlns="" id="{122E9B8F-380D-4C00-AA87-FC593773B753}"/>
                  </a:ext>
                </a:extLst>
              </p:cNvPr>
              <p:cNvSpPr/>
              <p:nvPr/>
            </p:nvSpPr>
            <p:spPr>
              <a:xfrm>
                <a:off x="0" y="3201812"/>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xmlns="" id="{A3D5836D-316C-406B-8E8D-F80E04ED2313}"/>
                  </a:ext>
                </a:extLst>
              </p:cNvPr>
              <p:cNvSpPr/>
              <p:nvPr/>
            </p:nvSpPr>
            <p:spPr>
              <a:xfrm>
                <a:off x="0" y="2977446"/>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xmlns="" id="{8A2B02BE-BBC6-43B3-941A-6644FDD55A1E}"/>
                  </a:ext>
                </a:extLst>
              </p:cNvPr>
              <p:cNvSpPr/>
              <p:nvPr/>
            </p:nvSpPr>
            <p:spPr>
              <a:xfrm>
                <a:off x="0" y="2753080"/>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xmlns="" id="{33721EDF-969E-4CE1-B265-BF3BCB0F7D6F}"/>
                  </a:ext>
                </a:extLst>
              </p:cNvPr>
              <p:cNvSpPr/>
              <p:nvPr/>
            </p:nvSpPr>
            <p:spPr>
              <a:xfrm>
                <a:off x="0" y="2528714"/>
                <a:ext cx="12192000" cy="2243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xmlns="" id="{1F1881E4-17AC-4ACA-9630-205A012CB70F}"/>
                  </a:ext>
                </a:extLst>
              </p:cNvPr>
              <p:cNvSpPr/>
              <p:nvPr/>
            </p:nvSpPr>
            <p:spPr>
              <a:xfrm>
                <a:off x="0" y="2304348"/>
                <a:ext cx="12192000" cy="22436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2" name="直接连接符 51">
              <a:extLst>
                <a:ext uri="{FF2B5EF4-FFF2-40B4-BE49-F238E27FC236}">
                  <a16:creationId xmlns:a16="http://schemas.microsoft.com/office/drawing/2014/main" xmlns="" id="{70FA0CAC-6DA6-4569-B8BE-BDC344DBEF5D}"/>
                </a:ext>
              </a:extLst>
            </p:cNvPr>
            <p:cNvCxnSpPr>
              <a:cxnSpLocks/>
            </p:cNvCxnSpPr>
            <p:nvPr/>
          </p:nvCxnSpPr>
          <p:spPr>
            <a:xfrm>
              <a:off x="2414588" y="0"/>
              <a:ext cx="0" cy="6858000"/>
            </a:xfrm>
            <a:prstGeom prst="line">
              <a:avLst/>
            </a:prstGeom>
            <a:ln w="63500">
              <a:solidFill>
                <a:srgbClr val="AD2B57"/>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ADE07EC4-2E00-4441-A77B-512F32EB6C27}"/>
                </a:ext>
              </a:extLst>
            </p:cNvPr>
            <p:cNvCxnSpPr>
              <a:cxnSpLocks/>
            </p:cNvCxnSpPr>
            <p:nvPr/>
          </p:nvCxnSpPr>
          <p:spPr>
            <a:xfrm>
              <a:off x="4868862" y="0"/>
              <a:ext cx="0" cy="6858000"/>
            </a:xfrm>
            <a:prstGeom prst="line">
              <a:avLst/>
            </a:prstGeom>
            <a:ln w="63500">
              <a:solidFill>
                <a:srgbClr val="AD2B57"/>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4952E846-DFEE-48E5-8B33-E4C0F511024B}"/>
                </a:ext>
              </a:extLst>
            </p:cNvPr>
            <p:cNvCxnSpPr>
              <a:cxnSpLocks/>
            </p:cNvCxnSpPr>
            <p:nvPr/>
          </p:nvCxnSpPr>
          <p:spPr>
            <a:xfrm>
              <a:off x="7323136" y="0"/>
              <a:ext cx="0" cy="6858000"/>
            </a:xfrm>
            <a:prstGeom prst="line">
              <a:avLst/>
            </a:prstGeom>
            <a:ln w="63500">
              <a:solidFill>
                <a:srgbClr val="AD2B57"/>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F905D0EB-195F-4DAA-8C4B-38063DD2A5AC}"/>
                </a:ext>
              </a:extLst>
            </p:cNvPr>
            <p:cNvCxnSpPr>
              <a:cxnSpLocks/>
            </p:cNvCxnSpPr>
            <p:nvPr/>
          </p:nvCxnSpPr>
          <p:spPr>
            <a:xfrm>
              <a:off x="9777410" y="0"/>
              <a:ext cx="0" cy="6858000"/>
            </a:xfrm>
            <a:prstGeom prst="line">
              <a:avLst/>
            </a:prstGeom>
            <a:ln w="63500">
              <a:solidFill>
                <a:srgbClr val="AD2B57"/>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36B7787D-3EF8-4C53-90EE-DDE22B5F2264}"/>
                </a:ext>
              </a:extLst>
            </p:cNvPr>
            <p:cNvCxnSpPr>
              <a:cxnSpLocks/>
            </p:cNvCxnSpPr>
            <p:nvPr/>
          </p:nvCxnSpPr>
          <p:spPr>
            <a:xfrm flipH="1">
              <a:off x="0" y="2381704"/>
              <a:ext cx="12192000" cy="0"/>
            </a:xfrm>
            <a:prstGeom prst="line">
              <a:avLst/>
            </a:prstGeom>
            <a:ln w="63500">
              <a:solidFill>
                <a:srgbClr val="AD2B57"/>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C95E3E4E-2318-4019-9D22-A34E21FEA4F7}"/>
                </a:ext>
              </a:extLst>
            </p:cNvPr>
            <p:cNvCxnSpPr>
              <a:cxnSpLocks/>
            </p:cNvCxnSpPr>
            <p:nvPr/>
          </p:nvCxnSpPr>
          <p:spPr>
            <a:xfrm flipH="1">
              <a:off x="0" y="4692198"/>
              <a:ext cx="12192000" cy="0"/>
            </a:xfrm>
            <a:prstGeom prst="line">
              <a:avLst/>
            </a:prstGeom>
            <a:ln w="63500">
              <a:solidFill>
                <a:srgbClr val="AD2B5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43866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729450" y="1615669"/>
            <a:ext cx="5097870"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864727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DB781EE6-0216-458B-84D4-648D617E7A42}"/>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D60F7DF6-3A9A-4BE5-A604-30FF0E6B1D9E}"/>
              </a:ext>
            </a:extLst>
          </p:cNvPr>
          <p:cNvSpPr/>
          <p:nvPr/>
        </p:nvSpPr>
        <p:spPr>
          <a:xfrm>
            <a:off x="0" y="0"/>
            <a:ext cx="2122311" cy="6858000"/>
          </a:xfrm>
          <a:prstGeom prst="rect">
            <a:avLst/>
          </a:prstGeom>
          <a:blipFill dpi="0" rotWithShape="1">
            <a:blip r:embed="rId2"/>
            <a:srcRect/>
            <a:tile tx="0" ty="0" sx="29000" sy="29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0AEE3FC1-BA3C-4BC4-822D-F31D27DAE713}"/>
              </a:ext>
            </a:extLst>
          </p:cNvPr>
          <p:cNvSpPr txBox="1"/>
          <p:nvPr/>
        </p:nvSpPr>
        <p:spPr>
          <a:xfrm>
            <a:off x="2401711" y="2019758"/>
            <a:ext cx="6468533" cy="923330"/>
          </a:xfrm>
          <a:prstGeom prst="rect">
            <a:avLst/>
          </a:prstGeom>
          <a:noFill/>
        </p:spPr>
        <p:txBody>
          <a:bodyPr wrap="square" rtlCol="0">
            <a:spAutoFit/>
          </a:bodyPr>
          <a:lstStyle/>
          <a:p>
            <a:pPr algn="ctr"/>
            <a:r>
              <a:rPr lang="en-US" altLang="zh-CN" sz="5400" b="1">
                <a:solidFill>
                  <a:srgbClr val="FFF1D7"/>
                </a:solidFill>
                <a:latin typeface="Albemarle Demo" panose="00000400000000000000" pitchFamily="2" charset="0"/>
              </a:rPr>
              <a:t>DESIGNED BY XIAO</a:t>
            </a:r>
            <a:endParaRPr lang="zh-CN" altLang="en-US" sz="5400" b="1">
              <a:solidFill>
                <a:srgbClr val="FFF1D7"/>
              </a:solidFill>
              <a:latin typeface="Albemarle Demo" panose="00000400000000000000" pitchFamily="2" charset="0"/>
            </a:endParaRPr>
          </a:p>
        </p:txBody>
      </p:sp>
      <p:sp>
        <p:nvSpPr>
          <p:cNvPr id="15" name="文本框 14">
            <a:extLst>
              <a:ext uri="{FF2B5EF4-FFF2-40B4-BE49-F238E27FC236}">
                <a16:creationId xmlns:a16="http://schemas.microsoft.com/office/drawing/2014/main" xmlns="" id="{715B524C-3625-4F62-AE7A-812E2275DC92}"/>
              </a:ext>
            </a:extLst>
          </p:cNvPr>
          <p:cNvSpPr txBox="1"/>
          <p:nvPr/>
        </p:nvSpPr>
        <p:spPr>
          <a:xfrm>
            <a:off x="3866444" y="3433690"/>
            <a:ext cx="7140222" cy="1404552"/>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solidFill>
                <a:srgbClr val="FFF1D7"/>
              </a:solidFill>
              <a:latin typeface="Albemarle Demo" panose="00000400000000000000" pitchFamily="2" charset="0"/>
            </a:endParaRPr>
          </a:p>
        </p:txBody>
      </p:sp>
      <p:pic>
        <p:nvPicPr>
          <p:cNvPr id="35" name="图片 34" descr="图片包含 户外, 建筑物, 时钟, 大型&#10;&#10;描述已自动生成">
            <a:extLst>
              <a:ext uri="{FF2B5EF4-FFF2-40B4-BE49-F238E27FC236}">
                <a16:creationId xmlns:a16="http://schemas.microsoft.com/office/drawing/2014/main" xmlns="" id="{5ED409CD-F7C1-4A13-8EBD-5CCC460A0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83989" y="4029868"/>
            <a:ext cx="2122311" cy="2828131"/>
          </a:xfrm>
          <a:prstGeom prst="rect">
            <a:avLst/>
          </a:prstGeom>
        </p:spPr>
      </p:pic>
      <p:sp>
        <p:nvSpPr>
          <p:cNvPr id="37" name="文本框 36">
            <a:extLst>
              <a:ext uri="{FF2B5EF4-FFF2-40B4-BE49-F238E27FC236}">
                <a16:creationId xmlns:a16="http://schemas.microsoft.com/office/drawing/2014/main" xmlns="" id="{9246F2C8-2C5F-4A09-BB43-848A49DFCF42}"/>
              </a:ext>
            </a:extLst>
          </p:cNvPr>
          <p:cNvSpPr txBox="1"/>
          <p:nvPr/>
        </p:nvSpPr>
        <p:spPr>
          <a:xfrm>
            <a:off x="9105900" y="0"/>
            <a:ext cx="3086100" cy="302390"/>
          </a:xfrm>
          <a:prstGeom prst="rect">
            <a:avLst/>
          </a:prstGeom>
          <a:noFill/>
        </p:spPr>
        <p:txBody>
          <a:bodyPr wrap="square" rtlCol="0">
            <a:spAutoFit/>
          </a:bodyPr>
          <a:lstStyle/>
          <a:p>
            <a:pPr algn="r">
              <a:lnSpc>
                <a:spcPct val="120000"/>
              </a:lnSpc>
            </a:pPr>
            <a:r>
              <a:rPr lang="en-US" altLang="zh-CN" sz="1200" b="1">
                <a:solidFill>
                  <a:srgbClr val="FFF1D7"/>
                </a:solidFill>
                <a:latin typeface="Albemarle Demo" panose="00000400000000000000" pitchFamily="2" charset="0"/>
              </a:rPr>
              <a:t>YOUR CORPORATE NAME GOES HERE</a:t>
            </a:r>
            <a:endParaRPr lang="zh-CN" altLang="en-US" sz="1200" b="1">
              <a:solidFill>
                <a:srgbClr val="FFF1D7"/>
              </a:solidFill>
              <a:latin typeface="Albemarle Demo" panose="00000400000000000000" pitchFamily="2" charset="0"/>
            </a:endParaRPr>
          </a:p>
        </p:txBody>
      </p:sp>
      <p:sp>
        <p:nvSpPr>
          <p:cNvPr id="38" name="文本框 37">
            <a:extLst>
              <a:ext uri="{FF2B5EF4-FFF2-40B4-BE49-F238E27FC236}">
                <a16:creationId xmlns:a16="http://schemas.microsoft.com/office/drawing/2014/main" xmlns="" id="{E8BAD4CF-5B29-47A6-824F-0E4D8CC24B4A}"/>
              </a:ext>
            </a:extLst>
          </p:cNvPr>
          <p:cNvSpPr txBox="1"/>
          <p:nvPr/>
        </p:nvSpPr>
        <p:spPr>
          <a:xfrm>
            <a:off x="2096911" y="6555611"/>
            <a:ext cx="1522589" cy="302390"/>
          </a:xfrm>
          <a:prstGeom prst="rect">
            <a:avLst/>
          </a:prstGeom>
          <a:noFill/>
        </p:spPr>
        <p:txBody>
          <a:bodyPr wrap="square" rtlCol="0">
            <a:spAutoFit/>
          </a:bodyPr>
          <a:lstStyle/>
          <a:p>
            <a:pPr>
              <a:lnSpc>
                <a:spcPct val="120000"/>
              </a:lnSpc>
            </a:pPr>
            <a:r>
              <a:rPr lang="en-US" altLang="zh-CN" sz="1200" b="1">
                <a:solidFill>
                  <a:srgbClr val="FFF1D7"/>
                </a:solidFill>
                <a:latin typeface="Albemarle Demo" panose="00000400000000000000" pitchFamily="2" charset="0"/>
              </a:rPr>
              <a:t>SUPPORTERS SAY</a:t>
            </a:r>
            <a:endParaRPr lang="zh-CN" altLang="en-US" sz="1200" b="1">
              <a:solidFill>
                <a:srgbClr val="FFF1D7"/>
              </a:solidFill>
              <a:latin typeface="Albemarle Demo" panose="00000400000000000000" pitchFamily="2" charset="0"/>
            </a:endParaRPr>
          </a:p>
        </p:txBody>
      </p:sp>
    </p:spTree>
    <p:extLst>
      <p:ext uri="{BB962C8B-B14F-4D97-AF65-F5344CB8AC3E}">
        <p14:creationId xmlns:p14="http://schemas.microsoft.com/office/powerpoint/2010/main" val="941169855"/>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BFED8E6-7B9E-44E6-903B-240DB923A8E4}"/>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CE07B403-7C62-4DD3-9C08-72DE5F67474A}"/>
              </a:ext>
            </a:extLst>
          </p:cNvPr>
          <p:cNvSpPr txBox="1"/>
          <p:nvPr/>
        </p:nvSpPr>
        <p:spPr>
          <a:xfrm>
            <a:off x="1169811" y="1029158"/>
            <a:ext cx="6468533" cy="769441"/>
          </a:xfrm>
          <a:prstGeom prst="rect">
            <a:avLst/>
          </a:prstGeom>
          <a:noFill/>
        </p:spPr>
        <p:txBody>
          <a:bodyPr wrap="square" rtlCol="0">
            <a:spAutoFit/>
          </a:bodyPr>
          <a:lstStyle/>
          <a:p>
            <a:r>
              <a:rPr lang="en-US" altLang="zh-CN" sz="4400" b="1">
                <a:solidFill>
                  <a:srgbClr val="FFF1D7"/>
                </a:solidFill>
                <a:latin typeface="Albemarle Demo" panose="00000400000000000000" pitchFamily="2" charset="0"/>
              </a:rPr>
              <a:t>DESIGNED BY XIAO</a:t>
            </a:r>
            <a:endParaRPr lang="zh-CN" altLang="en-US" sz="4400" b="1">
              <a:solidFill>
                <a:srgbClr val="FFF1D7"/>
              </a:solidFill>
              <a:latin typeface="Albemarle Demo" panose="00000400000000000000" pitchFamily="2" charset="0"/>
            </a:endParaRPr>
          </a:p>
        </p:txBody>
      </p:sp>
      <p:pic>
        <p:nvPicPr>
          <p:cNvPr id="17" name="图片 16" descr="图片包含 人员, 雨伞&#10;&#10;描述已自动生成">
            <a:extLst>
              <a:ext uri="{FF2B5EF4-FFF2-40B4-BE49-F238E27FC236}">
                <a16:creationId xmlns:a16="http://schemas.microsoft.com/office/drawing/2014/main" xmlns="" id="{5215DA0B-6800-452F-88C2-386B95070F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019" y="420016"/>
            <a:ext cx="1218284" cy="1218284"/>
          </a:xfrm>
          <a:prstGeom prst="rect">
            <a:avLst/>
          </a:prstGeom>
        </p:spPr>
      </p:pic>
      <p:sp>
        <p:nvSpPr>
          <p:cNvPr id="20" name="文本框 19">
            <a:extLst>
              <a:ext uri="{FF2B5EF4-FFF2-40B4-BE49-F238E27FC236}">
                <a16:creationId xmlns:a16="http://schemas.microsoft.com/office/drawing/2014/main" xmlns="" id="{2471BEC7-9022-4A9A-95AD-5B8568E2A8BD}"/>
              </a:ext>
            </a:extLst>
          </p:cNvPr>
          <p:cNvSpPr txBox="1"/>
          <p:nvPr/>
        </p:nvSpPr>
        <p:spPr>
          <a:xfrm>
            <a:off x="1169811" y="2311400"/>
            <a:ext cx="7140222" cy="3378169"/>
          </a:xfrm>
          <a:prstGeom prst="rect">
            <a:avLst/>
          </a:prstGeom>
          <a:noFill/>
        </p:spPr>
        <p:txBody>
          <a:bodyPr wrap="square" rtlCol="0">
            <a:spAutoFit/>
          </a:bodyPr>
          <a:lstStyle/>
          <a:p>
            <a:pPr marL="400050" indent="-400050">
              <a:lnSpc>
                <a:spcPct val="150000"/>
              </a:lnSpc>
              <a:buFont typeface="+mj-lt"/>
              <a:buAutoNum type="romanUcPeriod"/>
            </a:pPr>
            <a:r>
              <a:rPr lang="en-US" altLang="zh-CN">
                <a:solidFill>
                  <a:srgbClr val="FFF1D7"/>
                </a:solidFill>
                <a:latin typeface="Albemarle Demo" panose="00000400000000000000" pitchFamily="2" charset="0"/>
              </a:rPr>
              <a:t>lorem ipsum dolor sit amet, consectetuer adipiscing elit. </a:t>
            </a:r>
          </a:p>
          <a:p>
            <a:pPr marL="400050" indent="-400050">
              <a:lnSpc>
                <a:spcPct val="150000"/>
              </a:lnSpc>
              <a:buFont typeface="+mj-lt"/>
              <a:buAutoNum type="romanUcPeriod"/>
            </a:pPr>
            <a:r>
              <a:rPr lang="en-US" altLang="zh-CN">
                <a:solidFill>
                  <a:srgbClr val="FFF1D7"/>
                </a:solidFill>
                <a:latin typeface="Albemarle Demo" panose="00000400000000000000" pitchFamily="2" charset="0"/>
              </a:rPr>
              <a:t>maecenas porttitor congue massa. fusce posuere, magna sed pulvinar ultricies, </a:t>
            </a:r>
          </a:p>
          <a:p>
            <a:pPr marL="400050" indent="-400050">
              <a:lnSpc>
                <a:spcPct val="150000"/>
              </a:lnSpc>
              <a:buFont typeface="+mj-lt"/>
              <a:buAutoNum type="romanUcPeriod"/>
            </a:pPr>
            <a:r>
              <a:rPr lang="en-US" altLang="zh-CN">
                <a:solidFill>
                  <a:srgbClr val="FFF1D7"/>
                </a:solidFill>
                <a:latin typeface="Albemarle Demo" panose="00000400000000000000" pitchFamily="2" charset="0"/>
              </a:rPr>
              <a:t>purus lectus malesuada libero, sit amet commodo magna eros quis urna. nunc viverra imperdiet enim.</a:t>
            </a:r>
          </a:p>
          <a:p>
            <a:pPr marL="400050" indent="-400050">
              <a:lnSpc>
                <a:spcPct val="150000"/>
              </a:lnSpc>
              <a:buFont typeface="+mj-lt"/>
              <a:buAutoNum type="romanUcPeriod"/>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marL="400050" indent="-400050">
              <a:lnSpc>
                <a:spcPct val="150000"/>
              </a:lnSpc>
              <a:buFont typeface="+mj-lt"/>
              <a:buAutoNum type="romanUcPeriod"/>
            </a:pPr>
            <a:r>
              <a:rPr lang="en-US" altLang="zh-CN">
                <a:solidFill>
                  <a:srgbClr val="FFF1D7"/>
                </a:solidFill>
                <a:latin typeface="Albemarle Demo" panose="00000400000000000000" pitchFamily="2" charset="0"/>
              </a:rPr>
              <a:t>proin pharetra nonummy pede.</a:t>
            </a:r>
          </a:p>
        </p:txBody>
      </p:sp>
      <p:sp>
        <p:nvSpPr>
          <p:cNvPr id="22" name="矩形 21">
            <a:extLst>
              <a:ext uri="{FF2B5EF4-FFF2-40B4-BE49-F238E27FC236}">
                <a16:creationId xmlns:a16="http://schemas.microsoft.com/office/drawing/2014/main" xmlns="" id="{568CFB13-CE60-44F1-81DB-E5EB419DD45D}"/>
              </a:ext>
            </a:extLst>
          </p:cNvPr>
          <p:cNvSpPr/>
          <p:nvPr/>
        </p:nvSpPr>
        <p:spPr>
          <a:xfrm>
            <a:off x="0" y="6437984"/>
            <a:ext cx="12192000" cy="420016"/>
          </a:xfrm>
          <a:prstGeom prst="rect">
            <a:avLst/>
          </a:prstGeom>
          <a:blipFill dpi="0" rotWithShape="1">
            <a:blip r:embed="rId3"/>
            <a:srcRect/>
            <a:tile tx="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图片包含 人员, 男士, 领带, 服装&#10;&#10;描述已自动生成">
            <a:extLst>
              <a:ext uri="{FF2B5EF4-FFF2-40B4-BE49-F238E27FC236}">
                <a16:creationId xmlns:a16="http://schemas.microsoft.com/office/drawing/2014/main" xmlns="" id="{C21D7F6D-272C-4881-A4B2-1EE222A0919D}"/>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tretch>
            <a:fillRect/>
          </a:stretch>
        </p:blipFill>
        <p:spPr>
          <a:xfrm>
            <a:off x="9479844" y="1472140"/>
            <a:ext cx="1542344" cy="4217428"/>
          </a:xfrm>
          <a:prstGeom prst="rect">
            <a:avLst/>
          </a:prstGeom>
        </p:spPr>
      </p:pic>
    </p:spTree>
    <p:extLst>
      <p:ext uri="{BB962C8B-B14F-4D97-AF65-F5344CB8AC3E}">
        <p14:creationId xmlns:p14="http://schemas.microsoft.com/office/powerpoint/2010/main" val="4078915851"/>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81AFC53-3EEA-46B1-AA11-89270B5E8F31}"/>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AF6BA4A9-6600-4237-BA44-898F0FE06CB0}"/>
              </a:ext>
            </a:extLst>
          </p:cNvPr>
          <p:cNvSpPr/>
          <p:nvPr/>
        </p:nvSpPr>
        <p:spPr>
          <a:xfrm rot="5400000">
            <a:off x="-3218992" y="3218992"/>
            <a:ext cx="6858000" cy="420016"/>
          </a:xfrm>
          <a:prstGeom prst="rect">
            <a:avLst/>
          </a:prstGeom>
          <a:blipFill dpi="0" rotWithShape="1">
            <a:blip r:embed="rId2"/>
            <a:srcRect/>
            <a:tile tx="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图片包含 户外艺术系列, 电话亭, 红色, 建筑物&#10;&#10;描述已自动生成">
            <a:extLst>
              <a:ext uri="{FF2B5EF4-FFF2-40B4-BE49-F238E27FC236}">
                <a16:creationId xmlns:a16="http://schemas.microsoft.com/office/drawing/2014/main" xmlns="" id="{135E5659-72E7-43DA-A158-BD54575D46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8035" y="3791860"/>
            <a:ext cx="1753965" cy="3429000"/>
          </a:xfrm>
          <a:prstGeom prst="rect">
            <a:avLst/>
          </a:prstGeom>
          <a:effectLst/>
        </p:spPr>
      </p:pic>
      <p:sp>
        <p:nvSpPr>
          <p:cNvPr id="27" name="文本框 26">
            <a:extLst>
              <a:ext uri="{FF2B5EF4-FFF2-40B4-BE49-F238E27FC236}">
                <a16:creationId xmlns:a16="http://schemas.microsoft.com/office/drawing/2014/main" xmlns="" id="{7948248E-6860-4290-B49F-934B735ECB17}"/>
              </a:ext>
            </a:extLst>
          </p:cNvPr>
          <p:cNvSpPr txBox="1"/>
          <p:nvPr/>
        </p:nvSpPr>
        <p:spPr>
          <a:xfrm>
            <a:off x="821468" y="694854"/>
            <a:ext cx="11370531" cy="2069349"/>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lorem ipsum dolor sit amet, consectetuer adipiscing elit. </a:t>
            </a:r>
          </a:p>
          <a:p>
            <a:pP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a:p>
            <a:pP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a:lnSpc>
                <a:spcPct val="120000"/>
              </a:lnSpc>
            </a:pPr>
            <a:r>
              <a:rPr lang="en-US" altLang="zh-CN">
                <a:solidFill>
                  <a:srgbClr val="FFF1D7"/>
                </a:solidFill>
                <a:latin typeface="Albemarle Demo" panose="00000400000000000000" pitchFamily="2" charset="0"/>
              </a:rPr>
              <a:t>proin pharetra nonummy pede.</a:t>
            </a:r>
          </a:p>
        </p:txBody>
      </p:sp>
      <p:sp>
        <p:nvSpPr>
          <p:cNvPr id="28" name="文本框 27">
            <a:extLst>
              <a:ext uri="{FF2B5EF4-FFF2-40B4-BE49-F238E27FC236}">
                <a16:creationId xmlns:a16="http://schemas.microsoft.com/office/drawing/2014/main" xmlns="" id="{980BB0AC-C259-4F7B-9AFB-6AB6C58B9A46}"/>
              </a:ext>
            </a:extLst>
          </p:cNvPr>
          <p:cNvSpPr txBox="1"/>
          <p:nvPr/>
        </p:nvSpPr>
        <p:spPr>
          <a:xfrm>
            <a:off x="821468" y="3761398"/>
            <a:ext cx="9616567" cy="2401748"/>
          </a:xfrm>
          <a:prstGeom prst="rect">
            <a:avLst/>
          </a:prstGeom>
          <a:noFill/>
        </p:spPr>
        <p:txBody>
          <a:bodyPr wrap="square" rtlCol="0">
            <a:spAutoFit/>
          </a:bodyPr>
          <a:lstStyle/>
          <a:p>
            <a:pPr algn="r">
              <a:lnSpc>
                <a:spcPct val="120000"/>
              </a:lnSpc>
            </a:pPr>
            <a:r>
              <a:rPr lang="en-US" altLang="zh-CN">
                <a:solidFill>
                  <a:srgbClr val="FFF1D7"/>
                </a:solidFill>
                <a:latin typeface="Albemarle Demo" panose="00000400000000000000" pitchFamily="2" charset="0"/>
              </a:rPr>
              <a:t>lorem ipsum dolor sit amet, consectetuer adipiscing elit. </a:t>
            </a:r>
          </a:p>
          <a:p>
            <a:pPr algn="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gn="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a:p>
            <a:pPr algn="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algn="r">
              <a:lnSpc>
                <a:spcPct val="120000"/>
              </a:lnSpc>
            </a:pPr>
            <a:r>
              <a:rPr lang="en-US" altLang="zh-CN">
                <a:solidFill>
                  <a:srgbClr val="FFF1D7"/>
                </a:solidFill>
                <a:latin typeface="Albemarle Demo" panose="00000400000000000000" pitchFamily="2" charset="0"/>
              </a:rPr>
              <a:t>proin pharetra nonummy pede.</a:t>
            </a:r>
          </a:p>
        </p:txBody>
      </p:sp>
    </p:spTree>
    <p:extLst>
      <p:ext uri="{BB962C8B-B14F-4D97-AF65-F5344CB8AC3E}">
        <p14:creationId xmlns:p14="http://schemas.microsoft.com/office/powerpoint/2010/main" val="265038009"/>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9E76E8A-C1B3-4EE2-ACA3-07581EA8342C}"/>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32F965C3-3C19-4686-82E0-E4DF499ED3C7}"/>
              </a:ext>
            </a:extLst>
          </p:cNvPr>
          <p:cNvSpPr/>
          <p:nvPr/>
        </p:nvSpPr>
        <p:spPr>
          <a:xfrm>
            <a:off x="0" y="0"/>
            <a:ext cx="12192000" cy="420016"/>
          </a:xfrm>
          <a:prstGeom prst="rect">
            <a:avLst/>
          </a:prstGeom>
          <a:blipFill dpi="0" rotWithShape="1">
            <a:blip r:embed="rId2"/>
            <a:srcRect/>
            <a:tile tx="0" ty="0" sx="25000" sy="25000" flip="none" algn="b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B7F07D19-6F83-424D-92FE-13294605A6E9}"/>
              </a:ext>
            </a:extLst>
          </p:cNvPr>
          <p:cNvGrpSpPr/>
          <p:nvPr/>
        </p:nvGrpSpPr>
        <p:grpSpPr>
          <a:xfrm>
            <a:off x="1159761" y="1836474"/>
            <a:ext cx="1875539" cy="1300625"/>
            <a:chOff x="3153661" y="1387846"/>
            <a:chExt cx="5876556" cy="4075200"/>
          </a:xfrm>
        </p:grpSpPr>
        <p:sp>
          <p:nvSpPr>
            <p:cNvPr id="11" name="矩形 10">
              <a:extLst>
                <a:ext uri="{FF2B5EF4-FFF2-40B4-BE49-F238E27FC236}">
                  <a16:creationId xmlns:a16="http://schemas.microsoft.com/office/drawing/2014/main" xmlns="" id="{654603E6-5738-4B86-A7F1-E9202E5E8B62}"/>
                </a:ext>
              </a:extLst>
            </p:cNvPr>
            <p:cNvSpPr/>
            <p:nvPr/>
          </p:nvSpPr>
          <p:spPr>
            <a:xfrm>
              <a:off x="3154339" y="1387846"/>
              <a:ext cx="5875200" cy="4075200"/>
            </a:xfrm>
            <a:prstGeom prst="rect">
              <a:avLst/>
            </a:prstGeom>
            <a:solidFill>
              <a:srgbClr val="FEDC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18826C91-73C8-4A9E-AC0A-CDED17FEEF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3661" y="1387854"/>
              <a:ext cx="5876556" cy="4075184"/>
            </a:xfrm>
            <a:prstGeom prst="rect">
              <a:avLst/>
            </a:prstGeom>
          </p:spPr>
        </p:pic>
      </p:grpSp>
      <p:sp>
        <p:nvSpPr>
          <p:cNvPr id="14" name="文本框 13">
            <a:extLst>
              <a:ext uri="{FF2B5EF4-FFF2-40B4-BE49-F238E27FC236}">
                <a16:creationId xmlns:a16="http://schemas.microsoft.com/office/drawing/2014/main" xmlns="" id="{FF5EB1BC-E8BD-4319-9A5C-08D5FD80812D}"/>
              </a:ext>
            </a:extLst>
          </p:cNvPr>
          <p:cNvSpPr txBox="1"/>
          <p:nvPr/>
        </p:nvSpPr>
        <p:spPr>
          <a:xfrm>
            <a:off x="3448756" y="1700240"/>
            <a:ext cx="5294489" cy="769441"/>
          </a:xfrm>
          <a:prstGeom prst="rect">
            <a:avLst/>
          </a:prstGeom>
          <a:noFill/>
        </p:spPr>
        <p:txBody>
          <a:bodyPr wrap="square" rtlCol="0">
            <a:spAutoFit/>
          </a:bodyPr>
          <a:lstStyle/>
          <a:p>
            <a:pPr algn="ctr"/>
            <a:r>
              <a:rPr lang="en-US" altLang="zh-CN" sz="4400" b="1">
                <a:solidFill>
                  <a:srgbClr val="FFF1D7"/>
                </a:solidFill>
                <a:latin typeface="Albemarle Demo" panose="00000400000000000000" pitchFamily="2" charset="0"/>
              </a:rPr>
              <a:t>DESIGNED BY XIAO</a:t>
            </a:r>
            <a:endParaRPr lang="zh-CN" altLang="en-US" sz="4400" b="1">
              <a:solidFill>
                <a:srgbClr val="FFF1D7"/>
              </a:solidFill>
              <a:latin typeface="Albemarle Demo" panose="00000400000000000000" pitchFamily="2" charset="0"/>
            </a:endParaRPr>
          </a:p>
        </p:txBody>
      </p:sp>
      <p:sp>
        <p:nvSpPr>
          <p:cNvPr id="15" name="文本框 14">
            <a:extLst>
              <a:ext uri="{FF2B5EF4-FFF2-40B4-BE49-F238E27FC236}">
                <a16:creationId xmlns:a16="http://schemas.microsoft.com/office/drawing/2014/main" xmlns="" id="{95E8ACF6-4162-4C4D-B73F-541D10931B60}"/>
              </a:ext>
            </a:extLst>
          </p:cNvPr>
          <p:cNvSpPr txBox="1"/>
          <p:nvPr/>
        </p:nvSpPr>
        <p:spPr>
          <a:xfrm>
            <a:off x="3448756" y="2636600"/>
            <a:ext cx="7663744" cy="1404552"/>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a:solidFill>
                <a:srgbClr val="FFF1D7"/>
              </a:solidFill>
              <a:latin typeface="Albemarle Demo" panose="00000400000000000000" pitchFamily="2" charset="0"/>
            </a:endParaRPr>
          </a:p>
        </p:txBody>
      </p:sp>
      <p:sp>
        <p:nvSpPr>
          <p:cNvPr id="16" name="文本框 15">
            <a:extLst>
              <a:ext uri="{FF2B5EF4-FFF2-40B4-BE49-F238E27FC236}">
                <a16:creationId xmlns:a16="http://schemas.microsoft.com/office/drawing/2014/main" xmlns="" id="{CE6D6390-96A6-4A6F-A789-EE5EA9096A18}"/>
              </a:ext>
            </a:extLst>
          </p:cNvPr>
          <p:cNvSpPr txBox="1"/>
          <p:nvPr/>
        </p:nvSpPr>
        <p:spPr>
          <a:xfrm>
            <a:off x="1159761" y="4030408"/>
            <a:ext cx="10194039" cy="1736950"/>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a:p>
            <a:pP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a:lnSpc>
                <a:spcPct val="120000"/>
              </a:lnSpc>
            </a:pPr>
            <a:r>
              <a:rPr lang="en-US" altLang="zh-CN">
                <a:solidFill>
                  <a:srgbClr val="FFF1D7"/>
                </a:solidFill>
                <a:latin typeface="Albemarle Demo" panose="00000400000000000000" pitchFamily="2" charset="0"/>
              </a:rPr>
              <a:t>proin pharetra nonummy pede.</a:t>
            </a:r>
          </a:p>
        </p:txBody>
      </p:sp>
      <p:sp>
        <p:nvSpPr>
          <p:cNvPr id="19" name="文本框 18">
            <a:extLst>
              <a:ext uri="{FF2B5EF4-FFF2-40B4-BE49-F238E27FC236}">
                <a16:creationId xmlns:a16="http://schemas.microsoft.com/office/drawing/2014/main" xmlns="" id="{1DC354E3-55A3-4E2B-BC57-E54E436DA5CB}"/>
              </a:ext>
            </a:extLst>
          </p:cNvPr>
          <p:cNvSpPr txBox="1"/>
          <p:nvPr/>
        </p:nvSpPr>
        <p:spPr>
          <a:xfrm>
            <a:off x="9113520" y="6555610"/>
            <a:ext cx="3078480" cy="302390"/>
          </a:xfrm>
          <a:prstGeom prst="rect">
            <a:avLst/>
          </a:prstGeom>
          <a:noFill/>
        </p:spPr>
        <p:txBody>
          <a:bodyPr wrap="square" rtlCol="0">
            <a:spAutoFit/>
          </a:bodyPr>
          <a:lstStyle/>
          <a:p>
            <a:pPr algn="r">
              <a:lnSpc>
                <a:spcPct val="120000"/>
              </a:lnSpc>
            </a:pPr>
            <a:r>
              <a:rPr lang="en-US" altLang="zh-CN" sz="1200" b="1">
                <a:solidFill>
                  <a:srgbClr val="FFF1D7"/>
                </a:solidFill>
                <a:latin typeface="Albemarle Demo" panose="00000400000000000000" pitchFamily="2" charset="0"/>
              </a:rPr>
              <a:t>YOUR CORPORATE NAME GOES HERE</a:t>
            </a:r>
            <a:endParaRPr lang="zh-CN" altLang="en-US" sz="1200" b="1">
              <a:solidFill>
                <a:srgbClr val="FFF1D7"/>
              </a:solidFill>
              <a:latin typeface="Albemarle Demo" panose="00000400000000000000" pitchFamily="2" charset="0"/>
            </a:endParaRPr>
          </a:p>
        </p:txBody>
      </p:sp>
      <p:cxnSp>
        <p:nvCxnSpPr>
          <p:cNvPr id="21" name="直接连接符 20">
            <a:extLst>
              <a:ext uri="{FF2B5EF4-FFF2-40B4-BE49-F238E27FC236}">
                <a16:creationId xmlns:a16="http://schemas.microsoft.com/office/drawing/2014/main" xmlns="" id="{2497AE3E-8694-46DA-A33C-5EFE6FDD0B97}"/>
              </a:ext>
            </a:extLst>
          </p:cNvPr>
          <p:cNvCxnSpPr>
            <a:cxnSpLocks/>
          </p:cNvCxnSpPr>
          <p:nvPr/>
        </p:nvCxnSpPr>
        <p:spPr>
          <a:xfrm>
            <a:off x="8434388" y="6706805"/>
            <a:ext cx="779462" cy="0"/>
          </a:xfrm>
          <a:prstGeom prst="line">
            <a:avLst/>
          </a:prstGeom>
          <a:ln w="12700">
            <a:solidFill>
              <a:srgbClr val="FFF1D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8118995"/>
      </p:ext>
    </p:extLst>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521BD2B-16C6-42E7-BB6D-4D50E111B4E5}"/>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A1235473-8B5D-49E2-9121-91E12864FBFC}"/>
              </a:ext>
            </a:extLst>
          </p:cNvPr>
          <p:cNvSpPr/>
          <p:nvPr/>
        </p:nvSpPr>
        <p:spPr>
          <a:xfrm rot="5400000">
            <a:off x="8552992" y="3218992"/>
            <a:ext cx="6858000" cy="420016"/>
          </a:xfrm>
          <a:prstGeom prst="rect">
            <a:avLst/>
          </a:prstGeom>
          <a:blipFill dpi="0" rotWithShape="1">
            <a:blip r:embed="rId2"/>
            <a:srcRect/>
            <a:tile tx="0" ty="0" sx="25000" sy="25000" flip="none" algn="b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340C63ED-7539-443C-ACA4-B7953BCD9197}"/>
              </a:ext>
            </a:extLst>
          </p:cNvPr>
          <p:cNvSpPr txBox="1"/>
          <p:nvPr/>
        </p:nvSpPr>
        <p:spPr>
          <a:xfrm>
            <a:off x="522111" y="1029158"/>
            <a:ext cx="5332589" cy="769441"/>
          </a:xfrm>
          <a:prstGeom prst="rect">
            <a:avLst/>
          </a:prstGeom>
          <a:noFill/>
        </p:spPr>
        <p:txBody>
          <a:bodyPr wrap="square" rtlCol="0">
            <a:spAutoFit/>
          </a:bodyPr>
          <a:lstStyle/>
          <a:p>
            <a:r>
              <a:rPr lang="en-US" altLang="zh-CN" sz="4400" b="1">
                <a:solidFill>
                  <a:srgbClr val="FFF1D7"/>
                </a:solidFill>
                <a:latin typeface="Albemarle Demo" panose="00000400000000000000" pitchFamily="2" charset="0"/>
              </a:rPr>
              <a:t>DESIGNED BY XIAO</a:t>
            </a:r>
            <a:endParaRPr lang="zh-CN" altLang="en-US" sz="4400" b="1">
              <a:solidFill>
                <a:srgbClr val="FFF1D7"/>
              </a:solidFill>
              <a:latin typeface="Albemarle Demo" panose="00000400000000000000" pitchFamily="2" charset="0"/>
            </a:endParaRPr>
          </a:p>
        </p:txBody>
      </p:sp>
      <p:pic>
        <p:nvPicPr>
          <p:cNvPr id="6" name="图片 5" descr="图片包含 雨伞, 配件, 雨, 自然&#10;&#10;描述已自动生成">
            <a:extLst>
              <a:ext uri="{FF2B5EF4-FFF2-40B4-BE49-F238E27FC236}">
                <a16:creationId xmlns:a16="http://schemas.microsoft.com/office/drawing/2014/main" xmlns="" id="{9994940E-E885-46B3-AD91-F3141B26540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6660"/>
          <a:stretch/>
        </p:blipFill>
        <p:spPr>
          <a:xfrm>
            <a:off x="4777672" y="303163"/>
            <a:ext cx="2154056" cy="1561268"/>
          </a:xfrm>
          <a:prstGeom prst="rect">
            <a:avLst/>
          </a:prstGeom>
        </p:spPr>
      </p:pic>
      <p:sp>
        <p:nvSpPr>
          <p:cNvPr id="7" name="文本框 6">
            <a:extLst>
              <a:ext uri="{FF2B5EF4-FFF2-40B4-BE49-F238E27FC236}">
                <a16:creationId xmlns:a16="http://schemas.microsoft.com/office/drawing/2014/main" xmlns="" id="{335BEFA9-1EE7-45C7-9295-134485C224B1}"/>
              </a:ext>
            </a:extLst>
          </p:cNvPr>
          <p:cNvSpPr txBox="1"/>
          <p:nvPr/>
        </p:nvSpPr>
        <p:spPr>
          <a:xfrm>
            <a:off x="522111" y="2461094"/>
            <a:ext cx="5332589" cy="3398944"/>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lorem ipsum dolor sit amet, consectetuer adipiscing elit. </a:t>
            </a:r>
          </a:p>
          <a:p>
            <a:pP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a:p>
            <a:pP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a:lnSpc>
                <a:spcPct val="120000"/>
              </a:lnSpc>
            </a:pPr>
            <a:r>
              <a:rPr lang="en-US" altLang="zh-CN">
                <a:solidFill>
                  <a:srgbClr val="FFF1D7"/>
                </a:solidFill>
                <a:latin typeface="Albemarle Demo" panose="00000400000000000000" pitchFamily="2" charset="0"/>
              </a:rPr>
              <a:t>proin pharetra nonummy pede.</a:t>
            </a:r>
          </a:p>
        </p:txBody>
      </p:sp>
      <p:sp>
        <p:nvSpPr>
          <p:cNvPr id="8" name="文本框 7">
            <a:extLst>
              <a:ext uri="{FF2B5EF4-FFF2-40B4-BE49-F238E27FC236}">
                <a16:creationId xmlns:a16="http://schemas.microsoft.com/office/drawing/2014/main" xmlns="" id="{07C4E5A8-6039-43CD-A25F-2304FB9A7609}"/>
              </a:ext>
            </a:extLst>
          </p:cNvPr>
          <p:cNvSpPr txBox="1"/>
          <p:nvPr/>
        </p:nvSpPr>
        <p:spPr>
          <a:xfrm>
            <a:off x="6096989" y="2461094"/>
            <a:ext cx="5331600" cy="2700954"/>
          </a:xfrm>
          <a:prstGeom prst="rect">
            <a:avLst/>
          </a:prstGeom>
          <a:noFill/>
        </p:spPr>
        <p:txBody>
          <a:bodyPr wrap="square" rtlCol="0">
            <a:noAutofit/>
          </a:bodyPr>
          <a:lstStyle/>
          <a:p>
            <a:pPr algn="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gn="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a:p>
            <a:pPr algn="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algn="r">
              <a:lnSpc>
                <a:spcPct val="120000"/>
              </a:lnSpc>
            </a:pPr>
            <a:r>
              <a:rPr lang="en-US" altLang="zh-CN">
                <a:solidFill>
                  <a:srgbClr val="FFF1D7"/>
                </a:solidFill>
                <a:latin typeface="Albemarle Demo" panose="00000400000000000000" pitchFamily="2" charset="0"/>
              </a:rPr>
              <a:t>proin pharetra nonummy pede</a:t>
            </a:r>
          </a:p>
        </p:txBody>
      </p:sp>
      <p:pic>
        <p:nvPicPr>
          <p:cNvPr id="14" name="图片 13" descr="图片包含 时钟, 物体, 手表&#10;&#10;描述已自动生成">
            <a:extLst>
              <a:ext uri="{FF2B5EF4-FFF2-40B4-BE49-F238E27FC236}">
                <a16:creationId xmlns:a16="http://schemas.microsoft.com/office/drawing/2014/main" xmlns="" id="{5AF34A9E-FCA3-4CF4-A875-AC3A90AC65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6811" y="4927600"/>
            <a:ext cx="1930400" cy="1930400"/>
          </a:xfrm>
          <a:prstGeom prst="rect">
            <a:avLst/>
          </a:prstGeom>
        </p:spPr>
      </p:pic>
    </p:spTree>
    <p:extLst>
      <p:ext uri="{BB962C8B-B14F-4D97-AF65-F5344CB8AC3E}">
        <p14:creationId xmlns:p14="http://schemas.microsoft.com/office/powerpoint/2010/main" val="4560532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B1B1788-1CC6-4392-92FA-9E6E0578CBDB}"/>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文框 2">
            <a:extLst>
              <a:ext uri="{FF2B5EF4-FFF2-40B4-BE49-F238E27FC236}">
                <a16:creationId xmlns:a16="http://schemas.microsoft.com/office/drawing/2014/main" xmlns="" id="{57FABD40-8E09-4E8E-8E57-DAC90CB6949E}"/>
              </a:ext>
            </a:extLst>
          </p:cNvPr>
          <p:cNvSpPr/>
          <p:nvPr/>
        </p:nvSpPr>
        <p:spPr>
          <a:xfrm>
            <a:off x="0" y="0"/>
            <a:ext cx="12192000" cy="6858000"/>
          </a:xfrm>
          <a:prstGeom prst="frame">
            <a:avLst>
              <a:gd name="adj1" fmla="val 2871"/>
            </a:avLst>
          </a:prstGeom>
          <a:blipFill>
            <a:blip r:embed="rId2"/>
            <a:tile tx="0" ty="0" sx="25000" sy="25000" flip="none" algn="b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a:extLst>
              <a:ext uri="{FF2B5EF4-FFF2-40B4-BE49-F238E27FC236}">
                <a16:creationId xmlns:a16="http://schemas.microsoft.com/office/drawing/2014/main" xmlns="" id="{7886BC03-B721-42B1-B3CB-2DB63551DC98}"/>
              </a:ext>
            </a:extLst>
          </p:cNvPr>
          <p:cNvSpPr txBox="1"/>
          <p:nvPr/>
        </p:nvSpPr>
        <p:spPr>
          <a:xfrm>
            <a:off x="2514600" y="904795"/>
            <a:ext cx="7162800" cy="1631216"/>
          </a:xfrm>
          <a:prstGeom prst="rect">
            <a:avLst/>
          </a:prstGeom>
          <a:noFill/>
        </p:spPr>
        <p:txBody>
          <a:bodyPr wrap="square" rtlCol="0">
            <a:spAutoFit/>
          </a:bodyPr>
          <a:lstStyle/>
          <a:p>
            <a:pPr algn="dist"/>
            <a:r>
              <a:rPr lang="zh-CN" altLang="en-US" sz="10000" b="1">
                <a:solidFill>
                  <a:srgbClr val="FFF1D7"/>
                </a:solidFill>
                <a:latin typeface="Albemarle Demo" panose="00000400000000000000" pitchFamily="2" charset="0"/>
              </a:rPr>
              <a:t>“”</a:t>
            </a:r>
          </a:p>
        </p:txBody>
      </p:sp>
      <p:sp>
        <p:nvSpPr>
          <p:cNvPr id="4" name="文本框 3">
            <a:extLst>
              <a:ext uri="{FF2B5EF4-FFF2-40B4-BE49-F238E27FC236}">
                <a16:creationId xmlns:a16="http://schemas.microsoft.com/office/drawing/2014/main" xmlns="" id="{EE557932-BC60-484F-938D-54ED405C75A8}"/>
              </a:ext>
            </a:extLst>
          </p:cNvPr>
          <p:cNvSpPr txBox="1"/>
          <p:nvPr/>
        </p:nvSpPr>
        <p:spPr>
          <a:xfrm>
            <a:off x="3448756" y="1373433"/>
            <a:ext cx="5294489" cy="769441"/>
          </a:xfrm>
          <a:prstGeom prst="rect">
            <a:avLst/>
          </a:prstGeom>
          <a:noFill/>
        </p:spPr>
        <p:txBody>
          <a:bodyPr wrap="square" rtlCol="0">
            <a:spAutoFit/>
          </a:bodyPr>
          <a:lstStyle/>
          <a:p>
            <a:pPr algn="ctr"/>
            <a:r>
              <a:rPr lang="en-US" altLang="zh-CN" sz="4400" b="1">
                <a:solidFill>
                  <a:srgbClr val="FFF1D7"/>
                </a:solidFill>
                <a:latin typeface="Albemarle Demo" panose="00000400000000000000" pitchFamily="2" charset="0"/>
              </a:rPr>
              <a:t>DESIGNED BY XIAO</a:t>
            </a:r>
            <a:endParaRPr lang="zh-CN" altLang="en-US" sz="4400" b="1">
              <a:solidFill>
                <a:srgbClr val="FFF1D7"/>
              </a:solidFill>
              <a:latin typeface="Albemarle Demo" panose="00000400000000000000" pitchFamily="2" charset="0"/>
            </a:endParaRPr>
          </a:p>
        </p:txBody>
      </p:sp>
      <p:sp>
        <p:nvSpPr>
          <p:cNvPr id="5" name="文本框 4">
            <a:extLst>
              <a:ext uri="{FF2B5EF4-FFF2-40B4-BE49-F238E27FC236}">
                <a16:creationId xmlns:a16="http://schemas.microsoft.com/office/drawing/2014/main" xmlns="" id="{B414454A-10C0-4A66-93C7-865F8DCE2EE1}"/>
              </a:ext>
            </a:extLst>
          </p:cNvPr>
          <p:cNvSpPr txBox="1"/>
          <p:nvPr/>
        </p:nvSpPr>
        <p:spPr>
          <a:xfrm>
            <a:off x="1803400" y="2734792"/>
            <a:ext cx="8585200" cy="2069349"/>
          </a:xfrm>
          <a:prstGeom prst="rect">
            <a:avLst/>
          </a:prstGeom>
          <a:noFill/>
        </p:spPr>
        <p:txBody>
          <a:bodyPr wrap="square" rtlCol="0">
            <a:spAutoFit/>
          </a:bodyPr>
          <a:lstStyle/>
          <a:p>
            <a:pPr algn="ctr">
              <a:lnSpc>
                <a:spcPct val="120000"/>
              </a:lnSpc>
            </a:pPr>
            <a:r>
              <a:rPr lang="en-US" altLang="zh-CN">
                <a:solidFill>
                  <a:srgbClr val="FFF1D7"/>
                </a:solidFill>
                <a:latin typeface="Albemarle Demo" panose="00000400000000000000" pitchFamily="2" charset="0"/>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a:solidFill>
                <a:srgbClr val="FFF1D7"/>
              </a:solidFill>
              <a:latin typeface="Albemarle Demo" panose="00000400000000000000" pitchFamily="2" charset="0"/>
            </a:endParaRPr>
          </a:p>
          <a:p>
            <a:pPr algn="ct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Proin pharetra nonummy pede.</a:t>
            </a:r>
          </a:p>
        </p:txBody>
      </p:sp>
      <p:sp>
        <p:nvSpPr>
          <p:cNvPr id="6" name="文本框 5">
            <a:extLst>
              <a:ext uri="{FF2B5EF4-FFF2-40B4-BE49-F238E27FC236}">
                <a16:creationId xmlns:a16="http://schemas.microsoft.com/office/drawing/2014/main" xmlns="" id="{9B534B34-AB80-4F8E-B0DF-A1CD3ED4876D}"/>
              </a:ext>
            </a:extLst>
          </p:cNvPr>
          <p:cNvSpPr txBox="1"/>
          <p:nvPr/>
        </p:nvSpPr>
        <p:spPr>
          <a:xfrm>
            <a:off x="812800" y="5729979"/>
            <a:ext cx="10566400" cy="354905"/>
          </a:xfrm>
          <a:prstGeom prst="rect">
            <a:avLst/>
          </a:prstGeom>
          <a:noFill/>
        </p:spPr>
        <p:txBody>
          <a:bodyPr wrap="square" rtlCol="0">
            <a:spAutoFit/>
          </a:bodyPr>
          <a:lstStyle/>
          <a:p>
            <a:pPr algn="ctr">
              <a:lnSpc>
                <a:spcPct val="120000"/>
              </a:lnSpc>
            </a:pPr>
            <a:r>
              <a:rPr lang="en-US" altLang="zh-CN" sz="1500" b="1">
                <a:solidFill>
                  <a:srgbClr val="FFF1D7"/>
                </a:solidFill>
                <a:latin typeface="Albemarle Demo" panose="00000400000000000000" pitchFamily="2" charset="0"/>
              </a:rPr>
              <a:t>PELLENTESQUE HABITANT MORBI TRISTIQUE SENECTUS ET NETUS ET MALESUADA FAMES AC TURPIS EGESTAS. </a:t>
            </a:r>
          </a:p>
        </p:txBody>
      </p:sp>
    </p:spTree>
    <p:extLst>
      <p:ext uri="{BB962C8B-B14F-4D97-AF65-F5344CB8AC3E}">
        <p14:creationId xmlns:p14="http://schemas.microsoft.com/office/powerpoint/2010/main" val="825176007"/>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63454E8-22EF-4B48-9B55-947C20652DC5}"/>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图片包含 文字&#10;&#10;描述已自动生成">
            <a:extLst>
              <a:ext uri="{FF2B5EF4-FFF2-40B4-BE49-F238E27FC236}">
                <a16:creationId xmlns:a16="http://schemas.microsoft.com/office/drawing/2014/main" xmlns="" id="{EF8443C3-0531-49DB-9C65-3832BB7C23B3}"/>
              </a:ext>
            </a:extLst>
          </p:cNvPr>
          <p:cNvPicPr>
            <a:picLocks noChangeAspect="1"/>
          </p:cNvPicPr>
          <p:nvPr/>
        </p:nvPicPr>
        <p:blipFill>
          <a:blip r:embed="rId2">
            <a:alphaModFix amt="1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5715000" y="2000250"/>
            <a:ext cx="6477000" cy="4857750"/>
          </a:xfrm>
          <a:prstGeom prst="rect">
            <a:avLst/>
          </a:prstGeom>
        </p:spPr>
      </p:pic>
      <p:sp>
        <p:nvSpPr>
          <p:cNvPr id="9" name="矩形 8">
            <a:extLst>
              <a:ext uri="{FF2B5EF4-FFF2-40B4-BE49-F238E27FC236}">
                <a16:creationId xmlns:a16="http://schemas.microsoft.com/office/drawing/2014/main" xmlns="" id="{0CE6FCC6-796F-4C8D-9FE2-FD8834B0013A}"/>
              </a:ext>
            </a:extLst>
          </p:cNvPr>
          <p:cNvSpPr/>
          <p:nvPr/>
        </p:nvSpPr>
        <p:spPr>
          <a:xfrm>
            <a:off x="-1350" y="5259899"/>
            <a:ext cx="12193200" cy="36000"/>
          </a:xfrm>
          <a:prstGeom prst="rect">
            <a:avLst/>
          </a:prstGeom>
          <a:blipFill dpi="0" rotWithShape="1">
            <a:blip r:embed="rId4"/>
            <a:srcRect/>
            <a:tile tx="0" ty="-2540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B601A3DD-6D34-4A98-B84D-2835436041D3}"/>
              </a:ext>
            </a:extLst>
          </p:cNvPr>
          <p:cNvGrpSpPr/>
          <p:nvPr/>
        </p:nvGrpSpPr>
        <p:grpSpPr>
          <a:xfrm>
            <a:off x="958850" y="876299"/>
            <a:ext cx="1447800" cy="2004403"/>
            <a:chOff x="2152222" y="330200"/>
            <a:chExt cx="4953600" cy="6858000"/>
          </a:xfrm>
        </p:grpSpPr>
        <p:sp>
          <p:nvSpPr>
            <p:cNvPr id="7" name="矩形 6">
              <a:extLst>
                <a:ext uri="{FF2B5EF4-FFF2-40B4-BE49-F238E27FC236}">
                  <a16:creationId xmlns:a16="http://schemas.microsoft.com/office/drawing/2014/main" xmlns="" id="{6BC1ABA6-A4D8-43A2-83C9-5243005032B0}"/>
                </a:ext>
              </a:extLst>
            </p:cNvPr>
            <p:cNvSpPr/>
            <p:nvPr/>
          </p:nvSpPr>
          <p:spPr>
            <a:xfrm>
              <a:off x="2152222" y="330200"/>
              <a:ext cx="4953600" cy="6858000"/>
            </a:xfrm>
            <a:prstGeom prst="rect">
              <a:avLst/>
            </a:prstGeom>
            <a:solidFill>
              <a:srgbClr val="FEDC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7AC5C57C-3560-4B33-AC9B-334AB15EF5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52778" y="330200"/>
              <a:ext cx="4952489" cy="6858000"/>
            </a:xfrm>
            <a:prstGeom prst="rect">
              <a:avLst/>
            </a:prstGeom>
          </p:spPr>
        </p:pic>
      </p:grpSp>
      <p:sp>
        <p:nvSpPr>
          <p:cNvPr id="10" name="文本框 9">
            <a:extLst>
              <a:ext uri="{FF2B5EF4-FFF2-40B4-BE49-F238E27FC236}">
                <a16:creationId xmlns:a16="http://schemas.microsoft.com/office/drawing/2014/main" xmlns="" id="{CFD269F4-DCC3-4BED-AAA9-92E610A8AC27}"/>
              </a:ext>
            </a:extLst>
          </p:cNvPr>
          <p:cNvSpPr txBox="1"/>
          <p:nvPr/>
        </p:nvSpPr>
        <p:spPr>
          <a:xfrm>
            <a:off x="2604205" y="747740"/>
            <a:ext cx="5294489" cy="769441"/>
          </a:xfrm>
          <a:prstGeom prst="rect">
            <a:avLst/>
          </a:prstGeom>
          <a:noFill/>
        </p:spPr>
        <p:txBody>
          <a:bodyPr wrap="square" rtlCol="0">
            <a:spAutoFit/>
          </a:bodyPr>
          <a:lstStyle/>
          <a:p>
            <a:pPr algn="ctr"/>
            <a:r>
              <a:rPr lang="en-US" altLang="zh-CN" sz="4400" b="1">
                <a:solidFill>
                  <a:srgbClr val="FFF1D7"/>
                </a:solidFill>
                <a:latin typeface="Albemarle Demo" panose="00000400000000000000" pitchFamily="2" charset="0"/>
              </a:rPr>
              <a:t>DESIGNED BY XIAO</a:t>
            </a:r>
            <a:endParaRPr lang="zh-CN" altLang="en-US" sz="4400" b="1">
              <a:solidFill>
                <a:srgbClr val="FFF1D7"/>
              </a:solidFill>
              <a:latin typeface="Albemarle Demo" panose="00000400000000000000" pitchFamily="2" charset="0"/>
            </a:endParaRPr>
          </a:p>
        </p:txBody>
      </p:sp>
      <p:sp>
        <p:nvSpPr>
          <p:cNvPr id="11" name="文本框 10">
            <a:extLst>
              <a:ext uri="{FF2B5EF4-FFF2-40B4-BE49-F238E27FC236}">
                <a16:creationId xmlns:a16="http://schemas.microsoft.com/office/drawing/2014/main" xmlns="" id="{EC9915D3-EEE9-4DBE-A549-0C4EC2D4EA58}"/>
              </a:ext>
            </a:extLst>
          </p:cNvPr>
          <p:cNvSpPr txBox="1"/>
          <p:nvPr/>
        </p:nvSpPr>
        <p:spPr>
          <a:xfrm>
            <a:off x="2604206" y="1574768"/>
            <a:ext cx="8730544" cy="1404552"/>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lorem ipsum dolor sit amet, consectetuer adipiscing elit. </a:t>
            </a:r>
          </a:p>
          <a:p>
            <a:pP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p:txBody>
      </p:sp>
      <p:sp>
        <p:nvSpPr>
          <p:cNvPr id="12" name="文本框 11">
            <a:extLst>
              <a:ext uri="{FF2B5EF4-FFF2-40B4-BE49-F238E27FC236}">
                <a16:creationId xmlns:a16="http://schemas.microsoft.com/office/drawing/2014/main" xmlns="" id="{70C72B69-1023-4C40-BF71-85E736618C51}"/>
              </a:ext>
            </a:extLst>
          </p:cNvPr>
          <p:cNvSpPr txBox="1"/>
          <p:nvPr/>
        </p:nvSpPr>
        <p:spPr>
          <a:xfrm>
            <a:off x="857250" y="2903425"/>
            <a:ext cx="10477500" cy="1736950"/>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a:p>
            <a:pP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a:lnSpc>
                <a:spcPct val="120000"/>
              </a:lnSpc>
            </a:pPr>
            <a:r>
              <a:rPr lang="en-US" altLang="zh-CN">
                <a:solidFill>
                  <a:srgbClr val="FFF1D7"/>
                </a:solidFill>
                <a:latin typeface="Albemarle Demo" panose="00000400000000000000" pitchFamily="2" charset="0"/>
              </a:rPr>
              <a:t>proin pharetra nonummy pede.</a:t>
            </a:r>
          </a:p>
        </p:txBody>
      </p:sp>
      <p:sp>
        <p:nvSpPr>
          <p:cNvPr id="20" name="文本框 19">
            <a:extLst>
              <a:ext uri="{FF2B5EF4-FFF2-40B4-BE49-F238E27FC236}">
                <a16:creationId xmlns:a16="http://schemas.microsoft.com/office/drawing/2014/main" xmlns="" id="{5FE5FA1C-B3AA-425A-9453-E1134C1077BA}"/>
              </a:ext>
            </a:extLst>
          </p:cNvPr>
          <p:cNvSpPr txBox="1"/>
          <p:nvPr/>
        </p:nvSpPr>
        <p:spPr>
          <a:xfrm>
            <a:off x="191206" y="5554165"/>
            <a:ext cx="5904794" cy="1112933"/>
          </a:xfrm>
          <a:prstGeom prst="rect">
            <a:avLst/>
          </a:prstGeom>
          <a:noFill/>
        </p:spPr>
        <p:txBody>
          <a:bodyPr wrap="square" rtlCol="0">
            <a:spAutoFit/>
          </a:bodyPr>
          <a:lstStyle/>
          <a:p>
            <a:pPr>
              <a:lnSpc>
                <a:spcPct val="120000"/>
              </a:lnSpc>
            </a:pPr>
            <a:r>
              <a:rPr lang="en-US" altLang="zh-CN" sz="1400">
                <a:solidFill>
                  <a:srgbClr val="FFF1D7"/>
                </a:solidFill>
                <a:latin typeface="Albemarle Demo" panose="00000400000000000000" pitchFamily="2" charset="0"/>
              </a:rPr>
              <a:t>maecenas porttitor congue massa. fusce posuere, magna sed pulvinar ultricies, </a:t>
            </a:r>
          </a:p>
          <a:p>
            <a:pPr>
              <a:lnSpc>
                <a:spcPct val="120000"/>
              </a:lnSpc>
            </a:pPr>
            <a:r>
              <a:rPr lang="en-US" altLang="zh-CN" sz="1400">
                <a:solidFill>
                  <a:srgbClr val="FFF1D7"/>
                </a:solidFill>
                <a:latin typeface="Albemarle Demo" panose="00000400000000000000" pitchFamily="2" charset="0"/>
              </a:rPr>
              <a:t>purus lectus malesuada libero, sit amet commodo magna eros quis urna. nunc viverra imperdiet enim.</a:t>
            </a:r>
          </a:p>
        </p:txBody>
      </p:sp>
      <p:sp>
        <p:nvSpPr>
          <p:cNvPr id="21" name="文本框 20">
            <a:extLst>
              <a:ext uri="{FF2B5EF4-FFF2-40B4-BE49-F238E27FC236}">
                <a16:creationId xmlns:a16="http://schemas.microsoft.com/office/drawing/2014/main" xmlns="" id="{1F7C2C37-584B-4AF5-8B03-4F032765977A}"/>
              </a:ext>
            </a:extLst>
          </p:cNvPr>
          <p:cNvSpPr txBox="1"/>
          <p:nvPr/>
        </p:nvSpPr>
        <p:spPr>
          <a:xfrm>
            <a:off x="6108700" y="5554165"/>
            <a:ext cx="5892094" cy="1086460"/>
          </a:xfrm>
          <a:prstGeom prst="rect">
            <a:avLst/>
          </a:prstGeom>
          <a:noFill/>
        </p:spPr>
        <p:txBody>
          <a:bodyPr wrap="square" rtlCol="0">
            <a:noAutofit/>
          </a:bodyPr>
          <a:lstStyle/>
          <a:p>
            <a:pPr algn="r">
              <a:lnSpc>
                <a:spcPct val="120000"/>
              </a:lnSpc>
            </a:pPr>
            <a:r>
              <a:rPr lang="en-US" altLang="zh-CN" sz="1400">
                <a:solidFill>
                  <a:srgbClr val="FFF1D7"/>
                </a:solidFill>
                <a:latin typeface="Albemarle Demo" panose="00000400000000000000" pitchFamily="2" charset="0"/>
              </a:rPr>
              <a:t>pulvinar ultricies </a:t>
            </a:r>
          </a:p>
          <a:p>
            <a:pPr algn="r">
              <a:lnSpc>
                <a:spcPct val="120000"/>
              </a:lnSpc>
            </a:pPr>
            <a:r>
              <a:rPr lang="en-US" altLang="zh-CN" sz="1400">
                <a:solidFill>
                  <a:srgbClr val="FFF1D7"/>
                </a:solidFill>
                <a:latin typeface="Albemarle Demo" panose="00000400000000000000" pitchFamily="2" charset="0"/>
              </a:rPr>
              <a:t>purus lectus malesuada libero, sit amet commodo magna eros quis urna. nunc viverra imperdiet enim.</a:t>
            </a:r>
          </a:p>
          <a:p>
            <a:pPr algn="r">
              <a:lnSpc>
                <a:spcPct val="120000"/>
              </a:lnSpc>
            </a:pPr>
            <a:r>
              <a:rPr lang="en-US" altLang="zh-CN" sz="1400">
                <a:solidFill>
                  <a:srgbClr val="FFF1D7"/>
                </a:solidFill>
                <a:latin typeface="Albemarle Demo" panose="00000400000000000000" pitchFamily="2" charset="0"/>
              </a:rPr>
              <a:t>fusce est. vivamus a tellus. pellentesque habitant morbi tristique senectus</a:t>
            </a:r>
          </a:p>
        </p:txBody>
      </p:sp>
    </p:spTree>
    <p:extLst>
      <p:ext uri="{BB962C8B-B14F-4D97-AF65-F5344CB8AC3E}">
        <p14:creationId xmlns:p14="http://schemas.microsoft.com/office/powerpoint/2010/main" val="1532467062"/>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8756F1E-1B41-4F05-A4AD-DDEEE892154D}"/>
              </a:ext>
            </a:extLst>
          </p:cNvPr>
          <p:cNvSpPr/>
          <p:nvPr/>
        </p:nvSpPr>
        <p:spPr>
          <a:xfrm>
            <a:off x="0" y="0"/>
            <a:ext cx="12192000" cy="6858001"/>
          </a:xfrm>
          <a:prstGeom prst="rect">
            <a:avLst/>
          </a:prstGeom>
          <a:solidFill>
            <a:srgbClr val="382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A2664DD2-70D5-4F8B-A432-2782CC01C35F}"/>
              </a:ext>
            </a:extLst>
          </p:cNvPr>
          <p:cNvSpPr/>
          <p:nvPr/>
        </p:nvSpPr>
        <p:spPr>
          <a:xfrm>
            <a:off x="0" y="6437984"/>
            <a:ext cx="12192000" cy="420016"/>
          </a:xfrm>
          <a:prstGeom prst="rect">
            <a:avLst/>
          </a:prstGeom>
          <a:blipFill dpi="0" rotWithShape="1">
            <a:blip r:embed="rId2"/>
            <a:srcRect/>
            <a:tile tx="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DDE8FAF7-0B00-4F6D-8C2F-4A271459F2B4}"/>
              </a:ext>
            </a:extLst>
          </p:cNvPr>
          <p:cNvGrpSpPr/>
          <p:nvPr/>
        </p:nvGrpSpPr>
        <p:grpSpPr>
          <a:xfrm>
            <a:off x="4597399" y="573428"/>
            <a:ext cx="2997202" cy="1258920"/>
            <a:chOff x="3784599" y="2894790"/>
            <a:chExt cx="2997202" cy="1258920"/>
          </a:xfrm>
        </p:grpSpPr>
        <p:pic>
          <p:nvPicPr>
            <p:cNvPr id="5" name="图片 4" descr="图片包含 配件, 包, 餐刀&#10;&#10;描述已自动生成">
              <a:extLst>
                <a:ext uri="{FF2B5EF4-FFF2-40B4-BE49-F238E27FC236}">
                  <a16:creationId xmlns:a16="http://schemas.microsoft.com/office/drawing/2014/main" xmlns="" id="{A1EFAF05-7B6A-40CE-B39A-C2A524C14ECB}"/>
                </a:ext>
              </a:extLst>
            </p:cNvPr>
            <p:cNvPicPr>
              <a:picLocks noChangeAspect="1"/>
            </p:cNvPicPr>
            <p:nvPr/>
          </p:nvPicPr>
          <p:blipFill rotWithShape="1">
            <a:blip r:embed="rId3">
              <a:extLst>
                <a:ext uri="{28A0092B-C50C-407E-A947-70E740481C1C}">
                  <a14:useLocalDpi xmlns:a14="http://schemas.microsoft.com/office/drawing/2010/main" val="0"/>
                </a:ext>
              </a:extLst>
            </a:blip>
            <a:srcRect t="30439" b="30639"/>
            <a:stretch/>
          </p:blipFill>
          <p:spPr>
            <a:xfrm>
              <a:off x="3784600" y="2894790"/>
              <a:ext cx="2997200" cy="1258920"/>
            </a:xfrm>
            <a:prstGeom prst="rect">
              <a:avLst/>
            </a:prstGeom>
          </p:spPr>
        </p:pic>
        <p:sp>
          <p:nvSpPr>
            <p:cNvPr id="6" name="文本框 5">
              <a:extLst>
                <a:ext uri="{FF2B5EF4-FFF2-40B4-BE49-F238E27FC236}">
                  <a16:creationId xmlns:a16="http://schemas.microsoft.com/office/drawing/2014/main" xmlns="" id="{DE8C3CC8-5D45-415D-9D81-35AA483D3FCF}"/>
                </a:ext>
              </a:extLst>
            </p:cNvPr>
            <p:cNvSpPr txBox="1"/>
            <p:nvPr/>
          </p:nvSpPr>
          <p:spPr>
            <a:xfrm>
              <a:off x="3784599" y="3308807"/>
              <a:ext cx="2997202" cy="430887"/>
            </a:xfrm>
            <a:prstGeom prst="rect">
              <a:avLst/>
            </a:prstGeom>
            <a:noFill/>
          </p:spPr>
          <p:txBody>
            <a:bodyPr wrap="square" rtlCol="0">
              <a:spAutoFit/>
            </a:bodyPr>
            <a:lstStyle/>
            <a:p>
              <a:pPr algn="ctr"/>
              <a:r>
                <a:rPr lang="en-US" altLang="zh-CN" sz="2200" b="1">
                  <a:solidFill>
                    <a:srgbClr val="38271F"/>
                  </a:solidFill>
                  <a:latin typeface="Albemarle Demo" panose="00000400000000000000" pitchFamily="2" charset="0"/>
                </a:rPr>
                <a:t>DESIGNED BY XIAO</a:t>
              </a:r>
              <a:endParaRPr lang="zh-CN" altLang="en-US" sz="2200" b="1">
                <a:solidFill>
                  <a:srgbClr val="38271F"/>
                </a:solidFill>
                <a:latin typeface="Albemarle Demo" panose="00000400000000000000" pitchFamily="2" charset="0"/>
              </a:endParaRPr>
            </a:p>
          </p:txBody>
        </p:sp>
      </p:grpSp>
      <p:sp>
        <p:nvSpPr>
          <p:cNvPr id="8" name="文本框 7">
            <a:extLst>
              <a:ext uri="{FF2B5EF4-FFF2-40B4-BE49-F238E27FC236}">
                <a16:creationId xmlns:a16="http://schemas.microsoft.com/office/drawing/2014/main" xmlns="" id="{68245339-B36D-48DB-B1AC-9E7610816B6F}"/>
              </a:ext>
            </a:extLst>
          </p:cNvPr>
          <p:cNvSpPr txBox="1"/>
          <p:nvPr/>
        </p:nvSpPr>
        <p:spPr>
          <a:xfrm>
            <a:off x="642761" y="2207094"/>
            <a:ext cx="5332589" cy="3398944"/>
          </a:xfrm>
          <a:prstGeom prst="rect">
            <a:avLst/>
          </a:prstGeom>
          <a:noFill/>
        </p:spPr>
        <p:txBody>
          <a:bodyPr wrap="square" rtlCol="0">
            <a:spAutoFit/>
          </a:bodyPr>
          <a:lstStyle/>
          <a:p>
            <a:pPr>
              <a:lnSpc>
                <a:spcPct val="120000"/>
              </a:lnSpc>
            </a:pPr>
            <a:r>
              <a:rPr lang="en-US" altLang="zh-CN">
                <a:solidFill>
                  <a:srgbClr val="FFF1D7"/>
                </a:solidFill>
                <a:latin typeface="Albemarle Demo" panose="00000400000000000000" pitchFamily="2" charset="0"/>
              </a:rPr>
              <a:t>lorem ipsum dolor sit amet, consectetuer adipiscing elit. </a:t>
            </a:r>
          </a:p>
          <a:p>
            <a:pP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a:p>
            <a:pP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a:lnSpc>
                <a:spcPct val="120000"/>
              </a:lnSpc>
            </a:pPr>
            <a:r>
              <a:rPr lang="en-US" altLang="zh-CN">
                <a:solidFill>
                  <a:srgbClr val="FFF1D7"/>
                </a:solidFill>
                <a:latin typeface="Albemarle Demo" panose="00000400000000000000" pitchFamily="2" charset="0"/>
              </a:rPr>
              <a:t>proin pharetra nonummy pede.</a:t>
            </a:r>
          </a:p>
        </p:txBody>
      </p:sp>
      <p:sp>
        <p:nvSpPr>
          <p:cNvPr id="9" name="文本框 8">
            <a:extLst>
              <a:ext uri="{FF2B5EF4-FFF2-40B4-BE49-F238E27FC236}">
                <a16:creationId xmlns:a16="http://schemas.microsoft.com/office/drawing/2014/main" xmlns="" id="{8D62C789-BDA5-4E6A-B3A2-3AB5A358C0D9}"/>
              </a:ext>
            </a:extLst>
          </p:cNvPr>
          <p:cNvSpPr txBox="1"/>
          <p:nvPr/>
        </p:nvSpPr>
        <p:spPr>
          <a:xfrm>
            <a:off x="6217639" y="2207094"/>
            <a:ext cx="5331600" cy="2700954"/>
          </a:xfrm>
          <a:prstGeom prst="rect">
            <a:avLst/>
          </a:prstGeom>
          <a:noFill/>
        </p:spPr>
        <p:txBody>
          <a:bodyPr wrap="square" rtlCol="0">
            <a:noAutofit/>
          </a:bodyPr>
          <a:lstStyle/>
          <a:p>
            <a:pPr algn="r">
              <a:lnSpc>
                <a:spcPct val="120000"/>
              </a:lnSpc>
            </a:pPr>
            <a:r>
              <a:rPr lang="en-US" altLang="zh-CN">
                <a:solidFill>
                  <a:srgbClr val="FFF1D7"/>
                </a:solidFill>
                <a:latin typeface="Albemarle Demo" panose="00000400000000000000" pitchFamily="2" charset="0"/>
              </a:rPr>
              <a:t>maecenas porttitor congue massa. fusce posuere magna sed pulvinar ultricies </a:t>
            </a:r>
          </a:p>
          <a:p>
            <a:pPr algn="r">
              <a:lnSpc>
                <a:spcPct val="120000"/>
              </a:lnSpc>
            </a:pPr>
            <a:r>
              <a:rPr lang="en-US" altLang="zh-CN">
                <a:solidFill>
                  <a:srgbClr val="FFF1D7"/>
                </a:solidFill>
                <a:latin typeface="Albemarle Demo" panose="00000400000000000000" pitchFamily="2" charset="0"/>
              </a:rPr>
              <a:t>purus lectus malesuada libero, sit amet commodo magna eros quis urna. nunc viverra imperdiet enim.</a:t>
            </a:r>
          </a:p>
          <a:p>
            <a:pPr algn="r">
              <a:lnSpc>
                <a:spcPct val="120000"/>
              </a:lnSpc>
            </a:pPr>
            <a:r>
              <a:rPr lang="en-US" altLang="zh-CN">
                <a:solidFill>
                  <a:srgbClr val="FFF1D7"/>
                </a:solidFill>
                <a:latin typeface="Albemarle Demo" panose="00000400000000000000" pitchFamily="2" charset="0"/>
              </a:rPr>
              <a:t>fusce est. vivamus a tellus. pellentesque habitant morbi tristique senectus et netus et malesuada fames ac turpis egestas </a:t>
            </a:r>
          </a:p>
          <a:p>
            <a:pPr algn="r">
              <a:lnSpc>
                <a:spcPct val="120000"/>
              </a:lnSpc>
            </a:pPr>
            <a:r>
              <a:rPr lang="en-US" altLang="zh-CN">
                <a:solidFill>
                  <a:srgbClr val="FFF1D7"/>
                </a:solidFill>
                <a:latin typeface="Albemarle Demo" panose="00000400000000000000" pitchFamily="2" charset="0"/>
              </a:rPr>
              <a:t>proin pharetra nonummy pede</a:t>
            </a:r>
          </a:p>
        </p:txBody>
      </p:sp>
      <p:sp>
        <p:nvSpPr>
          <p:cNvPr id="11" name="文本框 10">
            <a:extLst>
              <a:ext uri="{FF2B5EF4-FFF2-40B4-BE49-F238E27FC236}">
                <a16:creationId xmlns:a16="http://schemas.microsoft.com/office/drawing/2014/main" xmlns="" id="{861D309D-626A-4309-A404-5BB7FE9EEB4C}"/>
              </a:ext>
            </a:extLst>
          </p:cNvPr>
          <p:cNvSpPr txBox="1"/>
          <p:nvPr/>
        </p:nvSpPr>
        <p:spPr>
          <a:xfrm>
            <a:off x="9048750" y="6135593"/>
            <a:ext cx="3143250" cy="302390"/>
          </a:xfrm>
          <a:prstGeom prst="rect">
            <a:avLst/>
          </a:prstGeom>
          <a:noFill/>
        </p:spPr>
        <p:txBody>
          <a:bodyPr wrap="square" rtlCol="0">
            <a:spAutoFit/>
          </a:bodyPr>
          <a:lstStyle/>
          <a:p>
            <a:pPr algn="dist">
              <a:lnSpc>
                <a:spcPct val="120000"/>
              </a:lnSpc>
            </a:pPr>
            <a:r>
              <a:rPr lang="en-US" altLang="zh-CN" sz="1200" b="1">
                <a:solidFill>
                  <a:srgbClr val="FFF1D7"/>
                </a:solidFill>
                <a:latin typeface="Albemarle Demo" panose="00000400000000000000" pitchFamily="2" charset="0"/>
              </a:rPr>
              <a:t>YOUR CORPORATE NAME GOES HERE</a:t>
            </a:r>
            <a:endParaRPr lang="zh-CN" altLang="en-US" sz="1200" b="1">
              <a:solidFill>
                <a:srgbClr val="FFF1D7"/>
              </a:solidFill>
              <a:latin typeface="Albemarle Demo" panose="00000400000000000000" pitchFamily="2" charset="0"/>
            </a:endParaRPr>
          </a:p>
        </p:txBody>
      </p:sp>
    </p:spTree>
    <p:extLst>
      <p:ext uri="{BB962C8B-B14F-4D97-AF65-F5344CB8AC3E}">
        <p14:creationId xmlns:p14="http://schemas.microsoft.com/office/powerpoint/2010/main" val="4109609744"/>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TotalTime>
  <Words>1045</Words>
  <Application>Microsoft Office PowerPoint</Application>
  <PresentationFormat>宽屏</PresentationFormat>
  <Paragraphs>88</Paragraphs>
  <Slides>17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17</vt:i4>
      </vt:variant>
    </vt:vector>
  </HeadingPairs>
  <TitlesOfParts>
    <vt:vector size="23" baseType="lpstr">
      <vt:lpstr>Albemarle Demo</vt:lpstr>
      <vt:lpstr>等线 Light</vt:lpstr>
      <vt:lpstr>庞门正道标题体</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阳光 男孩</cp:lastModifiedBy>
  <cp:revision>42</cp:revision>
  <dcterms:created xsi:type="dcterms:W3CDTF">2019-09-24T00:33:15Z</dcterms:created>
  <dcterms:modified xsi:type="dcterms:W3CDTF">2019-09-29T12:31:11Z</dcterms:modified>
</cp:coreProperties>
</file>