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handoutMasterIdLst>
    <p:handoutMasterId r:id="rId23"/>
  </p:handoutMasterIdLst>
  <p:sldIdLst>
    <p:sldId id="354" r:id="rId2"/>
    <p:sldId id="353" r:id="rId3"/>
    <p:sldId id="355" r:id="rId4"/>
    <p:sldId id="380" r:id="rId5"/>
    <p:sldId id="381" r:id="rId6"/>
    <p:sldId id="356" r:id="rId7"/>
    <p:sldId id="359" r:id="rId8"/>
    <p:sldId id="357" r:id="rId9"/>
    <p:sldId id="319" r:id="rId10"/>
    <p:sldId id="364" r:id="rId11"/>
    <p:sldId id="362" r:id="rId12"/>
    <p:sldId id="338" r:id="rId13"/>
    <p:sldId id="366" r:id="rId14"/>
    <p:sldId id="377" r:id="rId15"/>
    <p:sldId id="365" r:id="rId16"/>
    <p:sldId id="379" r:id="rId17"/>
    <p:sldId id="363" r:id="rId18"/>
    <p:sldId id="361" r:id="rId19"/>
    <p:sldId id="382" r:id="rId20"/>
    <p:sldId id="383" r:id="rId21"/>
    <p:sldId id="384" r:id="rId22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24"/>
      <p:bold r:id="rId25"/>
    </p:embeddedFont>
    <p:embeddedFont>
      <p:font typeface="Calibri Light" panose="020F0302020204030204" pitchFamily="34" charset="0"/>
      <p:regular r:id="rId26"/>
      <p:italic r:id="rId27"/>
    </p:embeddedFont>
    <p:embeddedFont>
      <p:font typeface="微软雅黑 Light" panose="020B0502040204020203" pitchFamily="34" charset="-122"/>
      <p:regular r:id="rId28"/>
    </p:embeddedFont>
    <p:embeddedFont>
      <p:font typeface="Edwardian Script ITC" panose="020B0604020202020204" charset="0"/>
      <p:regular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  <p:embeddedFont>
      <p:font typeface="方正清刻本悦宋简体" panose="02010600030101010101" charset="-122"/>
      <p:regular r:id="rId34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44">
          <p15:clr>
            <a:srgbClr val="A4A3A4"/>
          </p15:clr>
        </p15:guide>
        <p15:guide id="2" orient="horz" pos="55">
          <p15:clr>
            <a:srgbClr val="A4A3A4"/>
          </p15:clr>
        </p15:guide>
        <p15:guide id="3" orient="horz" pos="1891">
          <p15:clr>
            <a:srgbClr val="A4A3A4"/>
          </p15:clr>
        </p15:guide>
        <p15:guide id="4" orient="horz" pos="1778">
          <p15:clr>
            <a:srgbClr val="A4A3A4"/>
          </p15:clr>
        </p15:guide>
        <p15:guide id="5" orient="horz" pos="198">
          <p15:clr>
            <a:srgbClr val="A4A3A4"/>
          </p15:clr>
        </p15:guide>
        <p15:guide id="6" orient="horz" pos="1687">
          <p15:clr>
            <a:srgbClr val="A4A3A4"/>
          </p15:clr>
        </p15:guide>
        <p15:guide id="7" pos="5527">
          <p15:clr>
            <a:srgbClr val="A4A3A4"/>
          </p15:clr>
        </p15:guide>
        <p15:guide id="8" pos="5601">
          <p15:clr>
            <a:srgbClr val="A4A3A4"/>
          </p15:clr>
        </p15:guide>
        <p15:guide id="9" pos="164">
          <p15:clr>
            <a:srgbClr val="A4A3A4"/>
          </p15:clr>
        </p15:guide>
        <p15:guide id="10" pos="288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B87AB"/>
    <a:srgbClr val="F893A4"/>
    <a:srgbClr val="F1F2EC"/>
    <a:srgbClr val="DCEEF8"/>
    <a:srgbClr val="3D872A"/>
    <a:srgbClr val="CAC0AB"/>
    <a:srgbClr val="FE6385"/>
    <a:srgbClr val="ED6B87"/>
    <a:srgbClr val="EAA992"/>
    <a:srgbClr val="5757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29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566" y="355"/>
      </p:cViewPr>
      <p:guideLst>
        <p:guide orient="horz" pos="3244"/>
        <p:guide orient="horz" pos="55"/>
        <p:guide orient="horz" pos="1891"/>
        <p:guide orient="horz" pos="1778"/>
        <p:guide orient="horz" pos="198"/>
        <p:guide orient="horz" pos="1687"/>
        <p:guide pos="5527"/>
        <p:guide pos="5601"/>
        <p:guide pos="164"/>
        <p:guide pos="288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2218" y="4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font" Target="fonts/font5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4B9D10-E8FB-4D02-840A-71DC6B10B071}" type="datetimeFigureOut">
              <a:rPr lang="zh-CN" altLang="en-US" smtClean="0"/>
              <a:t>2019/10/7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E13031-F953-48DA-BD81-EFC398A6DE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3241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4000">
        <p14:reveal/>
      </p:transition>
    </mc:Choice>
    <mc:Fallback xmlns="">
      <p:transition spd="slow" advClick="0" advTm="4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147216" y="229223"/>
            <a:ext cx="8849569" cy="468505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8"/>
          </p:nvPr>
        </p:nvSpPr>
        <p:spPr>
          <a:xfrm>
            <a:off x="251670" y="335560"/>
            <a:ext cx="3305262" cy="44797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9"/>
          </p:nvPr>
        </p:nvSpPr>
        <p:spPr>
          <a:xfrm>
            <a:off x="3661386" y="335560"/>
            <a:ext cx="5230943" cy="30089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7248417" y="3205946"/>
            <a:ext cx="1548611" cy="18680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4000">
        <p14:reveal/>
      </p:transition>
    </mc:Choice>
    <mc:Fallback xmlns="">
      <p:transition spd="slow" advClick="0" advTm="4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147216" y="229223"/>
            <a:ext cx="8849569" cy="468505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8"/>
          </p:nvPr>
        </p:nvSpPr>
        <p:spPr>
          <a:xfrm>
            <a:off x="260059" y="293615"/>
            <a:ext cx="3280911" cy="45216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9"/>
          </p:nvPr>
        </p:nvSpPr>
        <p:spPr>
          <a:xfrm>
            <a:off x="3653813" y="2238370"/>
            <a:ext cx="5230128" cy="25769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4000">
        <p14:reveal/>
      </p:transition>
    </mc:Choice>
    <mc:Fallback xmlns="">
      <p:transition spd="slow" advClick="0" advTm="4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4000">
        <p14:reveal/>
      </p:transition>
    </mc:Choice>
    <mc:Fallback xmlns="">
      <p:transition spd="slow" advClick="0" advTm="4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4000">
        <p14:reveal/>
      </p:transition>
    </mc:Choice>
    <mc:Fallback xmlns="">
      <p:transition spd="slow" advClick="0" advTm="4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4000">
        <p14:reveal/>
      </p:transition>
    </mc:Choice>
    <mc:Fallback xmlns="">
      <p:transition spd="slow" advClick="0" advTm="4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4000">
        <p14:reveal/>
      </p:transition>
    </mc:Choice>
    <mc:Fallback xmlns="">
      <p:transition spd="slow" advClick="0" advTm="4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9AF5-EF36-4F21-887F-7A877F937721}" type="datetimeFigureOut">
              <a:rPr lang="zh-CN" altLang="en-US" smtClean="0"/>
              <a:t>2019/10/7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B4AC-B2A5-48F4-A5C5-DC31374EFE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4000">
        <p14:reveal/>
      </p:transition>
    </mc:Choice>
    <mc:Fallback xmlns="">
      <p:transition spd="slow" advClick="0" advTm="4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9AF5-EF36-4F21-887F-7A877F937721}" type="datetimeFigureOut">
              <a:rPr lang="zh-CN" altLang="en-US" smtClean="0"/>
              <a:t>2019/10/7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B4AC-B2A5-48F4-A5C5-DC31374EFE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4000">
        <p14:reveal/>
      </p:transition>
    </mc:Choice>
    <mc:Fallback xmlns="">
      <p:transition spd="slow" advClick="0" advTm="4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9AF5-EF36-4F21-887F-7A877F937721}" type="datetimeFigureOut">
              <a:rPr lang="zh-CN" altLang="en-US" smtClean="0"/>
              <a:t>2019/10/7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B4AC-B2A5-48F4-A5C5-DC31374EFE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4000">
        <p14:reveal/>
      </p:transition>
    </mc:Choice>
    <mc:Fallback xmlns="">
      <p:transition spd="slow" advClick="0" advTm="4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9AF5-EF36-4F21-887F-7A877F937721}" type="datetimeFigureOut">
              <a:rPr lang="zh-CN" altLang="en-US" smtClean="0"/>
              <a:t>2019/10/7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B4AC-B2A5-48F4-A5C5-DC31374EFE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4000">
        <p14:reveal/>
      </p:transition>
    </mc:Choice>
    <mc:Fallback xmlns="">
      <p:transition spd="slow" advClick="0" advTm="4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147216" y="229223"/>
            <a:ext cx="8849569" cy="468505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868021" y="4437578"/>
            <a:ext cx="3407959" cy="6462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4000">
        <p14:reveal/>
      </p:transition>
    </mc:Choice>
    <mc:Fallback xmlns="">
      <p:transition spd="slow" advClick="0" advTm="4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9AF5-EF36-4F21-887F-7A877F937721}" type="datetimeFigureOut">
              <a:rPr lang="zh-CN" altLang="en-US" smtClean="0"/>
              <a:t>2019/10/7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B4AC-B2A5-48F4-A5C5-DC31374EFE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4000">
        <p14:reveal/>
      </p:transition>
    </mc:Choice>
    <mc:Fallback xmlns="">
      <p:transition spd="slow" advClick="0" advTm="4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147216" y="229223"/>
            <a:ext cx="8849569" cy="468505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868021" y="4437578"/>
            <a:ext cx="3407959" cy="646232"/>
          </a:xfrm>
          <a:prstGeom prst="rect">
            <a:avLst/>
          </a:prstGeom>
        </p:spPr>
      </p:pic>
      <p:sp>
        <p:nvSpPr>
          <p:cNvPr id="15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478172" y="1015802"/>
            <a:ext cx="3429521" cy="16412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16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478172" y="2726690"/>
            <a:ext cx="3429521" cy="16412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4000">
        <p14:reveal/>
      </p:transition>
    </mc:Choice>
    <mc:Fallback xmlns="">
      <p:transition spd="slow" advClick="0" advTm="4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147216" y="229223"/>
            <a:ext cx="8849569" cy="468505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868021" y="4437578"/>
            <a:ext cx="3407959" cy="646232"/>
          </a:xfrm>
          <a:prstGeom prst="rect">
            <a:avLst/>
          </a:prstGeom>
        </p:spPr>
      </p:pic>
      <p:sp>
        <p:nvSpPr>
          <p:cNvPr id="16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147216" y="931446"/>
            <a:ext cx="8849569" cy="22312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4000">
        <p14:reveal/>
      </p:transition>
    </mc:Choice>
    <mc:Fallback xmlns="">
      <p:transition spd="slow" advClick="0" advTm="4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147216" y="229223"/>
            <a:ext cx="8849569" cy="468505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147216" y="229222"/>
            <a:ext cx="4424784" cy="23425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4572000" y="2571750"/>
            <a:ext cx="4424784" cy="2326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4000">
        <p14:reveal/>
      </p:transition>
    </mc:Choice>
    <mc:Fallback xmlns="">
      <p:transition spd="slow" advClick="0" advTm="4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147216" y="229223"/>
            <a:ext cx="8849569" cy="468505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5331143" y="4497268"/>
            <a:ext cx="3407959" cy="646232"/>
          </a:xfrm>
          <a:prstGeom prst="rect">
            <a:avLst/>
          </a:prstGeom>
        </p:spPr>
      </p:pic>
      <p:sp>
        <p:nvSpPr>
          <p:cNvPr id="15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276058" y="343949"/>
            <a:ext cx="2463122" cy="44461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2739180" y="343948"/>
            <a:ext cx="2463122" cy="44461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4000">
        <p14:reveal/>
      </p:transition>
    </mc:Choice>
    <mc:Fallback xmlns="">
      <p:transition spd="slow" advClick="0" advTm="4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147216" y="229223"/>
            <a:ext cx="8849569" cy="468505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256274" y="246001"/>
            <a:ext cx="3359382" cy="14905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256272" y="1808193"/>
            <a:ext cx="3359382" cy="14905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6"/>
          </p:nvPr>
        </p:nvSpPr>
        <p:spPr>
          <a:xfrm>
            <a:off x="256272" y="3370384"/>
            <a:ext cx="3359382" cy="14905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5991100" y="246001"/>
            <a:ext cx="2892840" cy="46149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4000">
        <p14:reveal/>
      </p:transition>
    </mc:Choice>
    <mc:Fallback xmlns="">
      <p:transition spd="slow" advClick="0" advTm="4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147216" y="229223"/>
            <a:ext cx="8849569" cy="468505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276837" y="318782"/>
            <a:ext cx="4295162" cy="22529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4572002" y="318782"/>
            <a:ext cx="4295161" cy="22529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4000">
        <p14:reveal/>
      </p:transition>
    </mc:Choice>
    <mc:Fallback xmlns="">
      <p:transition spd="slow" advClick="0" advTm="4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147216" y="229223"/>
            <a:ext cx="8849569" cy="468505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5045977" y="229222"/>
            <a:ext cx="3804000" cy="46850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8"/>
          </p:nvPr>
        </p:nvSpPr>
        <p:spPr>
          <a:xfrm>
            <a:off x="294227" y="1491749"/>
            <a:ext cx="2302369" cy="15953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9"/>
          </p:nvPr>
        </p:nvSpPr>
        <p:spPr>
          <a:xfrm>
            <a:off x="2670102" y="1491748"/>
            <a:ext cx="2302369" cy="15953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4000">
        <p14:reveal/>
      </p:transition>
    </mc:Choice>
    <mc:Fallback xmlns="">
      <p:transition spd="slow" advClick="0" advTm="4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E59AF5-EF36-4F21-887F-7A877F937721}" type="datetimeFigureOut">
              <a:rPr lang="zh-CN" altLang="en-US" smtClean="0"/>
              <a:t>2019/10/7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F9B4AC-B2A5-48F4-A5C5-DC31374EFE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mc:AlternateContent xmlns:mc="http://schemas.openxmlformats.org/markup-compatibility/2006" xmlns:p14="http://schemas.microsoft.com/office/powerpoint/2010/main">
    <mc:Choice Requires="p14">
      <p:transition spd="slow" p14:dur="3400" advClick="0" advTm="4000">
        <p14:reveal/>
      </p:transition>
    </mc:Choice>
    <mc:Fallback xmlns="">
      <p:transition spd="slow" advClick="0" advTm="4000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1.xml"/><Relationship Id="rId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3.xml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4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7.jpeg"/><Relationship Id="rId11" Type="http://schemas.openxmlformats.org/officeDocument/2006/relationships/image" Target="../media/image51.png"/><Relationship Id="rId5" Type="http://schemas.openxmlformats.org/officeDocument/2006/relationships/image" Target="../media/image46.jpeg"/><Relationship Id="rId10" Type="http://schemas.openxmlformats.org/officeDocument/2006/relationships/image" Target="../media/image50.png"/><Relationship Id="rId4" Type="http://schemas.openxmlformats.org/officeDocument/2006/relationships/image" Target="../media/image45.jpeg"/><Relationship Id="rId9" Type="http://schemas.microsoft.com/office/2007/relationships/hdphoto" Target="../media/hdphoto6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5.pn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16.png"/><Relationship Id="rId7" Type="http://schemas.openxmlformats.org/officeDocument/2006/relationships/image" Target="../media/image60.jpe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5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6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5.png"/><Relationship Id="rId18" Type="http://schemas.openxmlformats.org/officeDocument/2006/relationships/image" Target="../media/image19.png"/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12" Type="http://schemas.microsoft.com/office/2007/relationships/hdphoto" Target="../media/hdphoto3.wdp"/><Relationship Id="rId17" Type="http://schemas.openxmlformats.org/officeDocument/2006/relationships/image" Target="../media/image18.png"/><Relationship Id="rId2" Type="http://schemas.openxmlformats.org/officeDocument/2006/relationships/slideLayout" Target="../slideLayouts/slideLayout11.xml"/><Relationship Id="rId16" Type="http://schemas.openxmlformats.org/officeDocument/2006/relationships/image" Target="../media/image17.png"/><Relationship Id="rId1" Type="http://schemas.openxmlformats.org/officeDocument/2006/relationships/tags" Target="../tags/tag4.xml"/><Relationship Id="rId6" Type="http://schemas.openxmlformats.org/officeDocument/2006/relationships/image" Target="../media/image11.jpeg"/><Relationship Id="rId11" Type="http://schemas.openxmlformats.org/officeDocument/2006/relationships/image" Target="../media/image14.png"/><Relationship Id="rId5" Type="http://schemas.openxmlformats.org/officeDocument/2006/relationships/image" Target="../media/image10.jpeg"/><Relationship Id="rId15" Type="http://schemas.openxmlformats.org/officeDocument/2006/relationships/image" Target="../media/image16.png"/><Relationship Id="rId10" Type="http://schemas.microsoft.com/office/2007/relationships/hdphoto" Target="../media/hdphoto2.wdp"/><Relationship Id="rId4" Type="http://schemas.openxmlformats.org/officeDocument/2006/relationships/image" Target="../media/image9.jpeg"/><Relationship Id="rId9" Type="http://schemas.openxmlformats.org/officeDocument/2006/relationships/image" Target="../media/image13.png"/><Relationship Id="rId14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0.jpeg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5.xml"/><Relationship Id="rId6" Type="http://schemas.openxmlformats.org/officeDocument/2006/relationships/image" Target="../media/image17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Relationship Id="rId9" Type="http://schemas.openxmlformats.org/officeDocument/2006/relationships/image" Target="../media/image2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Relationship Id="rId5" Type="http://schemas.microsoft.com/office/2007/relationships/hdphoto" Target="../media/hdphoto5.wdp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8.xml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Relationship Id="rId4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353295"/>
            <a:ext cx="9144000" cy="2320208"/>
          </a:xfrm>
          <a:prstGeom prst="rect">
            <a:avLst/>
          </a:prstGeom>
          <a:solidFill>
            <a:srgbClr val="F893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397" y="-754735"/>
            <a:ext cx="6499320" cy="6499320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2676034" y="704097"/>
            <a:ext cx="3581656" cy="3581656"/>
          </a:xfrm>
          <a:prstGeom prst="ellipse">
            <a:avLst/>
          </a:prstGeom>
          <a:solidFill>
            <a:srgbClr val="F1F2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7"/>
          <p:cNvSpPr txBox="1">
            <a:spLocks noChangeArrowheads="1"/>
          </p:cNvSpPr>
          <p:nvPr/>
        </p:nvSpPr>
        <p:spPr bwMode="auto">
          <a:xfrm>
            <a:off x="3181387" y="2070557"/>
            <a:ext cx="26468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 dirty="0" smtClean="0">
                <a:solidFill>
                  <a:srgbClr val="6B87A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温馨时尚情人相册</a:t>
            </a:r>
            <a:endParaRPr lang="en-US" altLang="zh-CN" sz="2400" dirty="0">
              <a:solidFill>
                <a:srgbClr val="6B87AB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37" name="组合 16"/>
          <p:cNvGrpSpPr/>
          <p:nvPr/>
        </p:nvGrpSpPr>
        <p:grpSpPr bwMode="auto">
          <a:xfrm>
            <a:off x="3759492" y="3120049"/>
            <a:ext cx="1466851" cy="461963"/>
            <a:chOff x="3860478" y="3712038"/>
            <a:chExt cx="1466762" cy="461665"/>
          </a:xfrm>
        </p:grpSpPr>
        <p:sp>
          <p:nvSpPr>
            <p:cNvPr id="38" name="文本框 6"/>
            <p:cNvSpPr txBox="1">
              <a:spLocks noChangeArrowheads="1"/>
            </p:cNvSpPr>
            <p:nvPr/>
          </p:nvSpPr>
          <p:spPr bwMode="auto">
            <a:xfrm>
              <a:off x="3862511" y="3712038"/>
              <a:ext cx="14189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400" dirty="0">
                  <a:solidFill>
                    <a:srgbClr val="F893A4"/>
                  </a:solidFill>
                  <a:latin typeface="Edwardian Script ITC" panose="030303020407070D0804" pitchFamily="66" charset="0"/>
                </a:rPr>
                <a:t>Forever Love</a:t>
              </a:r>
              <a:endParaRPr lang="zh-CN" altLang="en-US" sz="2400" dirty="0">
                <a:solidFill>
                  <a:srgbClr val="F893A4"/>
                </a:solidFill>
                <a:latin typeface="Edwardian Script ITC" panose="030303020407070D0804" pitchFamily="66" charset="0"/>
              </a:endParaRPr>
            </a:p>
          </p:txBody>
        </p:sp>
        <p:sp>
          <p:nvSpPr>
            <p:cNvPr id="44" name="等腰三角形 43"/>
            <p:cNvSpPr/>
            <p:nvPr/>
          </p:nvSpPr>
          <p:spPr bwMode="auto">
            <a:xfrm rot="16200000">
              <a:off x="3860492" y="3919853"/>
              <a:ext cx="46007" cy="46035"/>
            </a:xfrm>
            <a:prstGeom prst="triangl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893A4"/>
                </a:solidFill>
              </a:endParaRPr>
            </a:p>
          </p:txBody>
        </p:sp>
        <p:sp>
          <p:nvSpPr>
            <p:cNvPr id="42" name="等腰三角形 41"/>
            <p:cNvSpPr/>
            <p:nvPr/>
          </p:nvSpPr>
          <p:spPr bwMode="auto">
            <a:xfrm rot="5400000" flipH="1">
              <a:off x="5280426" y="3941270"/>
              <a:ext cx="47594" cy="46034"/>
            </a:xfrm>
            <a:prstGeom prst="triangl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893A4"/>
                </a:solidFill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2704097" y="2494925"/>
            <a:ext cx="36014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800" kern="0" smtClean="0">
                <a:solidFill>
                  <a:srgbClr val="F893A4"/>
                </a:solidFill>
                <a:cs typeface="Arial" panose="020B0604020202020204" pitchFamily="34" charset="0"/>
              </a:rPr>
              <a:t>Lorem ipsum dolor sit amet, consectetuer adipiscing elit. Aenean commodo ligula eget dolor</a:t>
            </a:r>
            <a:r>
              <a:rPr lang="zh-CN" altLang="en-US" sz="800" kern="0" smtClean="0">
                <a:solidFill>
                  <a:srgbClr val="F893A4"/>
                </a:solidFill>
                <a:cs typeface="Arial" panose="020B0604020202020204" pitchFamily="34" charset="0"/>
              </a:rPr>
              <a:t>；</a:t>
            </a:r>
            <a:r>
              <a:rPr lang="en-US" altLang="zh-CN" sz="800" kern="0">
                <a:solidFill>
                  <a:srgbClr val="F893A4"/>
                </a:solidFill>
                <a:cs typeface="Arial" panose="020B0604020202020204" pitchFamily="34" charset="0"/>
              </a:rPr>
              <a:t>Lorem ipsum dolor sit amet, consectetuer adipiscing elit. Aenean commodo ligula eget </a:t>
            </a:r>
            <a:r>
              <a:rPr lang="en-US" altLang="zh-CN" sz="800" kern="0" smtClean="0">
                <a:solidFill>
                  <a:srgbClr val="F893A4"/>
                </a:solidFill>
                <a:cs typeface="Arial" panose="020B0604020202020204" pitchFamily="34" charset="0"/>
              </a:rPr>
              <a:t>dolor</a:t>
            </a:r>
            <a:endParaRPr lang="zh-CN" altLang="en-US" sz="800" kern="0">
              <a:solidFill>
                <a:srgbClr val="F893A4"/>
              </a:solidFill>
            </a:endParaRPr>
          </a:p>
        </p:txBody>
      </p:sp>
      <p:pic>
        <p:nvPicPr>
          <p:cNvPr id="11" name="图片 10" descr="7aab63acc0f22443eb62359ee 2489db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020000">
            <a:off x="3696335" y="-192680"/>
            <a:ext cx="1751330" cy="252412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 advClick="0" advTm="14617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占位符 13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5" name="文本框 6"/>
          <p:cNvSpPr txBox="1">
            <a:spLocks noChangeArrowheads="1"/>
          </p:cNvSpPr>
          <p:nvPr/>
        </p:nvSpPr>
        <p:spPr bwMode="auto">
          <a:xfrm>
            <a:off x="3448936" y="3246539"/>
            <a:ext cx="224612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solidFill>
                  <a:schemeClr val="accent1"/>
                </a:solidFill>
                <a:latin typeface="Edwardian Script ITC" panose="030303020407070D0804" pitchFamily="66" charset="0"/>
              </a:rPr>
              <a:t>Forever Love</a:t>
            </a:r>
            <a:endParaRPr lang="zh-CN" altLang="en-US" sz="4000">
              <a:solidFill>
                <a:schemeClr val="accent1"/>
              </a:solidFill>
              <a:latin typeface="Edwardian Script ITC" panose="030303020407070D0804" pitchFamily="66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69431" y="3851210"/>
            <a:ext cx="7205138" cy="640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kumimoji="0" sz="800" b="0" i="0" u="none" strike="noStrike" kern="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您的内容打在这里，或者通过复制您的文本后，在此框中选择粘贴，并选择只保留文字。您的内容打在这里，或者通过复制您的文本后，在此框中您的内容打在这里，或者通过复制您的文本后，在此框中选择粘贴，并选择只保留文字。您的内容打在这里，或者通过复制您的文本后，在此框中您的内容打在这里，或者通过复制您的文本后，在此框中选择粘贴，并选择只保留文字。您的内容打在这里，或者通过复制您的文本后，在此框中</a:t>
            </a:r>
          </a:p>
        </p:txBody>
      </p:sp>
      <p:sp>
        <p:nvSpPr>
          <p:cNvPr id="17" name="文本框 6"/>
          <p:cNvSpPr txBox="1">
            <a:spLocks noChangeArrowheads="1"/>
          </p:cNvSpPr>
          <p:nvPr/>
        </p:nvSpPr>
        <p:spPr bwMode="auto">
          <a:xfrm>
            <a:off x="3566161" y="259779"/>
            <a:ext cx="201168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lvl="0" algn="l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>
                <a:solidFill>
                  <a:schemeClr val="accent1"/>
                </a:solidFill>
                <a:latin typeface="DeVinne Txt BT" panose="02020604070705020303"/>
                <a:ea typeface="微软雅黑 Light" panose="020B0502040204020203"/>
              </a:rPr>
              <a:t>单击此处添加标题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4368194" y="699077"/>
            <a:ext cx="407613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ransition spd="slow" advClick="0" advTm="14492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占位符 29" descr="C:\Users\Administrator\Desktop\QQ截图20170319151737.jpgQQ截图20170319151737"/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259715" y="654685"/>
            <a:ext cx="3281045" cy="3660140"/>
          </a:xfrm>
        </p:spPr>
      </p:pic>
      <p:sp>
        <p:nvSpPr>
          <p:cNvPr id="32" name="文本框 6"/>
          <p:cNvSpPr txBox="1">
            <a:spLocks noChangeArrowheads="1"/>
          </p:cNvSpPr>
          <p:nvPr/>
        </p:nvSpPr>
        <p:spPr bwMode="auto">
          <a:xfrm>
            <a:off x="3540970" y="502073"/>
            <a:ext cx="245131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>
                <a:solidFill>
                  <a:schemeClr val="accent4"/>
                </a:solidFill>
                <a:latin typeface="Edwardian Script ITC" panose="030303020407070D0804" pitchFamily="66" charset="0"/>
              </a:rPr>
              <a:t>Forever Love</a:t>
            </a:r>
            <a:endParaRPr lang="zh-CN" altLang="en-US" sz="4400">
              <a:solidFill>
                <a:schemeClr val="accent4"/>
              </a:solidFill>
              <a:latin typeface="Edwardian Script ITC" panose="030303020407070D0804" pitchFamily="66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612042" y="1201207"/>
            <a:ext cx="4399443" cy="822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kumimoji="0" sz="800" b="0" i="0" u="none" strike="noStrike" kern="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您的内容打在这里，或者通过复制您的文本后，在此框中选择粘贴，并选择只保留文字。您的内容打在这里，或者通过复制您的文本后，在此框中您的内容打在这里，或者通过复制您的文本后，在此框中选择粘贴，并选择只保留文字。您的内容打在这里，或者通过复制您的文本后，在此框中</a:t>
            </a:r>
          </a:p>
        </p:txBody>
      </p:sp>
      <p:pic>
        <p:nvPicPr>
          <p:cNvPr id="36" name="图片占位符 35" descr="C:\Users\Administrator\Desktop\QQ截图20170319151941.jpgQQ截图20170319151941"/>
          <p:cNvPicPr>
            <a:picLocks noGrp="1" noChangeAspect="1"/>
          </p:cNvPicPr>
          <p:nvPr>
            <p:ph type="pic" sz="quarter" idx="19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696970" y="2238375"/>
            <a:ext cx="4526280" cy="2576830"/>
          </a:xfrm>
        </p:spPr>
      </p:pic>
    </p:spTree>
    <p:custDataLst>
      <p:tags r:id="rId1"/>
    </p:custDataLst>
  </p:cSld>
  <p:clrMapOvr>
    <a:masterClrMapping/>
  </p:clrMapOvr>
  <p:transition spd="slow" advClick="0" advTm="1120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2" name="图片 208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>
            <a:fillRect/>
          </a:stretch>
        </p:blipFill>
        <p:spPr>
          <a:xfrm>
            <a:off x="281938" y="376239"/>
            <a:ext cx="8580125" cy="4187372"/>
          </a:xfrm>
          <a:prstGeom prst="rect">
            <a:avLst/>
          </a:prstGeom>
        </p:spPr>
      </p:pic>
      <p:sp>
        <p:nvSpPr>
          <p:cNvPr id="2078" name="文本框 6"/>
          <p:cNvSpPr txBox="1">
            <a:spLocks noChangeArrowheads="1"/>
          </p:cNvSpPr>
          <p:nvPr/>
        </p:nvSpPr>
        <p:spPr bwMode="auto">
          <a:xfrm>
            <a:off x="835649" y="1882301"/>
            <a:ext cx="224612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chemeClr val="accent1"/>
                </a:solidFill>
                <a:latin typeface="Edwardian Script ITC" panose="030303020407070D0804" pitchFamily="66" charset="0"/>
              </a:rPr>
              <a:t>Forever Love</a:t>
            </a:r>
            <a:endParaRPr lang="zh-CN" altLang="en-US" sz="4000">
              <a:solidFill>
                <a:schemeClr val="accent1"/>
              </a:solidFill>
              <a:latin typeface="Edwardian Script ITC" panose="030303020407070D0804" pitchFamily="66" charset="0"/>
            </a:endParaRPr>
          </a:p>
        </p:txBody>
      </p:sp>
      <p:sp>
        <p:nvSpPr>
          <p:cNvPr id="2079" name="矩形 2078"/>
          <p:cNvSpPr/>
          <p:nvPr/>
        </p:nvSpPr>
        <p:spPr>
          <a:xfrm>
            <a:off x="842671" y="2486972"/>
            <a:ext cx="3474727" cy="1188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kumimoji="0" sz="800" b="0" i="0" u="none" strike="noStrike" kern="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您的内容打在这里，或者通过复制您的文本后，在此框中选择粘贴，并选择只保留文字。您的内容打在这里，或者通过复制您的文本后，在此框中您的内容打在这里，或者通过复制您的文本后，在此框中选择粘贴，并选择只保留文字。您的内容打在这里，或者通过复制您的文本后，在此框中您的内容打在这里，或者通过复制您的文本后，在此框中选择粘贴，并选择只保留文字。您的内容打在这里，或者通过复制您的文本后，在此框中</a:t>
            </a:r>
          </a:p>
        </p:txBody>
      </p:sp>
    </p:spTree>
    <p:custDataLst>
      <p:tags r:id="rId1"/>
    </p:custDataLst>
  </p:cSld>
  <p:clrMapOvr>
    <a:masterClrMapping/>
  </p:clrMapOvr>
  <p:transition spd="slow" advClick="0" advTm="14305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 descr="C:\Users\Administrator\Desktop\QQ截图20170319151756.jpgQQ截图20170319151756"/>
          <p:cNvPicPr>
            <a:picLocks noGrp="1" noChangeAspect="1"/>
          </p:cNvPicPr>
          <p:nvPr>
            <p:ph type="pic" sz="quarter" idx="19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660775" y="335280"/>
            <a:ext cx="5026025" cy="3008630"/>
          </a:xfrm>
        </p:spPr>
      </p:pic>
      <p:sp>
        <p:nvSpPr>
          <p:cNvPr id="32" name="文本框 6"/>
          <p:cNvSpPr txBox="1">
            <a:spLocks noChangeArrowheads="1"/>
          </p:cNvSpPr>
          <p:nvPr/>
        </p:nvSpPr>
        <p:spPr bwMode="auto">
          <a:xfrm>
            <a:off x="3661386" y="3377998"/>
            <a:ext cx="245131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>
                <a:solidFill>
                  <a:schemeClr val="accent4"/>
                </a:solidFill>
                <a:latin typeface="Edwardian Script ITC" panose="030303020407070D0804" pitchFamily="66" charset="0"/>
              </a:rPr>
              <a:t>Forever Love</a:t>
            </a:r>
            <a:endParaRPr lang="zh-CN" altLang="en-US" sz="4400">
              <a:solidFill>
                <a:schemeClr val="accent4"/>
              </a:solidFill>
              <a:latin typeface="Edwardian Script ITC" panose="030303020407070D0804" pitchFamily="66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661386" y="3984284"/>
            <a:ext cx="4563612" cy="640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kumimoji="0" sz="800" b="0" i="0" u="none" strike="noStrike" kern="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您的内容打在这里，或者通过复制您的文本后，在此框中选择粘贴，并选择只保留文字。您的内容打在这里，或者通过复制您的文本后，在此框中您的内容打在这里，或者通过复制您的文本后，在此框中选择粘贴，并选择只保留文字。您的内容打在这里，或者通过复制您的文本后，在此框中</a:t>
            </a:r>
          </a:p>
        </p:txBody>
      </p:sp>
      <p:pic>
        <p:nvPicPr>
          <p:cNvPr id="9" name="图片占位符 8"/>
          <p:cNvPicPr>
            <a:picLocks noGrp="1" noChangeAspect="1"/>
          </p:cNvPicPr>
          <p:nvPr>
            <p:ph type="pic" sz="quarter" idx="18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</p:cSld>
  <p:clrMapOvr>
    <a:masterClrMapping/>
  </p:clrMapOvr>
  <p:transition spd="slow" advClick="0" advTm="11734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照片" descr="C:\Users\Administrator\Desktop\QQ截图20170319151818.jpgQQ截图2017031915181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181079" y="485993"/>
            <a:ext cx="3296388" cy="2066925"/>
          </a:xfrm>
          <a:prstGeom prst="rect">
            <a:avLst/>
          </a:prstGeom>
          <a:ln w="762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" name="照片" descr="C:\Users\Administrator\Desktop\QQ截图20170319151809.jpgQQ截图2017031915180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44015" y="2323465"/>
            <a:ext cx="3444240" cy="1969135"/>
          </a:xfrm>
          <a:prstGeom prst="rect">
            <a:avLst/>
          </a:prstGeom>
          <a:ln w="762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TextBox 28"/>
          <p:cNvSpPr txBox="1"/>
          <p:nvPr/>
        </p:nvSpPr>
        <p:spPr>
          <a:xfrm>
            <a:off x="791845" y="1165225"/>
            <a:ext cx="2851785" cy="70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您的内容打在这里，或者通过复制您的文本后，在此框中选择粘贴，并选择只保留文字。您的内容打在这里，或者通过复制您的文本后，在此框中</a:t>
            </a:r>
          </a:p>
        </p:txBody>
      </p:sp>
      <p:sp>
        <p:nvSpPr>
          <p:cNvPr id="5" name="TextBox 28"/>
          <p:cNvSpPr txBox="1"/>
          <p:nvPr/>
        </p:nvSpPr>
        <p:spPr>
          <a:xfrm>
            <a:off x="5413664" y="3584800"/>
            <a:ext cx="3080024" cy="70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您的内容打在这里，或者通过复制您的文本后，在此框中选择粘贴，并选择只保留文字。您的内容打在这里，或者通过复制您的文本后，在此框中</a:t>
            </a:r>
          </a:p>
        </p:txBody>
      </p:sp>
      <p:sp>
        <p:nvSpPr>
          <p:cNvPr id="10" name="文本框 6"/>
          <p:cNvSpPr txBox="1">
            <a:spLocks noChangeArrowheads="1"/>
          </p:cNvSpPr>
          <p:nvPr/>
        </p:nvSpPr>
        <p:spPr bwMode="auto">
          <a:xfrm>
            <a:off x="700131" y="566103"/>
            <a:ext cx="245131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>
                <a:solidFill>
                  <a:schemeClr val="accent1"/>
                </a:solidFill>
                <a:latin typeface="Edwardian Script ITC" panose="030303020407070D0804" pitchFamily="66" charset="0"/>
              </a:rPr>
              <a:t>Forever Love</a:t>
            </a:r>
            <a:endParaRPr lang="zh-CN" altLang="en-US" sz="4400">
              <a:solidFill>
                <a:schemeClr val="accent1"/>
              </a:solidFill>
              <a:latin typeface="Edwardian Script ITC" panose="030303020407070D0804" pitchFamily="66" charset="0"/>
            </a:endParaRPr>
          </a:p>
        </p:txBody>
      </p:sp>
      <p:sp>
        <p:nvSpPr>
          <p:cNvPr id="6" name="文本框 6"/>
          <p:cNvSpPr txBox="1">
            <a:spLocks noChangeArrowheads="1"/>
          </p:cNvSpPr>
          <p:nvPr/>
        </p:nvSpPr>
        <p:spPr bwMode="auto">
          <a:xfrm>
            <a:off x="5368651" y="2987993"/>
            <a:ext cx="245131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>
                <a:solidFill>
                  <a:schemeClr val="accent1"/>
                </a:solidFill>
                <a:latin typeface="Edwardian Script ITC" panose="030303020407070D0804" pitchFamily="66" charset="0"/>
              </a:rPr>
              <a:t>Forever Love</a:t>
            </a:r>
            <a:endParaRPr lang="zh-CN" altLang="en-US" sz="4400">
              <a:solidFill>
                <a:schemeClr val="accent1"/>
              </a:solidFill>
              <a:latin typeface="Edwardian Script ITC" panose="030303020407070D0804" pitchFamily="66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12354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5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0" name="文本框 6"/>
          <p:cNvSpPr txBox="1">
            <a:spLocks noChangeArrowheads="1"/>
          </p:cNvSpPr>
          <p:nvPr/>
        </p:nvSpPr>
        <p:spPr bwMode="auto">
          <a:xfrm>
            <a:off x="397871" y="2751138"/>
            <a:ext cx="245131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>
                <a:solidFill>
                  <a:schemeClr val="accent1"/>
                </a:solidFill>
                <a:latin typeface="Edwardian Script ITC" panose="030303020407070D0804" pitchFamily="66" charset="0"/>
              </a:rPr>
              <a:t>Forever Love</a:t>
            </a:r>
            <a:endParaRPr lang="zh-CN" altLang="en-US" sz="4400">
              <a:solidFill>
                <a:schemeClr val="accent1"/>
              </a:solidFill>
              <a:latin typeface="Edwardian Script ITC" panose="030303020407070D0804" pitchFamily="66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8944" y="3435982"/>
            <a:ext cx="3987460" cy="822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kumimoji="0" sz="800" b="0" i="0" u="none" strike="noStrike" kern="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您的内容打在这里，或者通过复制您的文本后，在此框中选择粘贴，并选择只保留文字。您的内容打在这里，或者通过复制您的文本后，在此框中您的内容打在这里，或者通过复制您的文本后，在此框中选择粘贴，并选择只保留文字。您的内容打在这里，或者通过复制您的文本后，在此框中</a:t>
            </a:r>
          </a:p>
        </p:txBody>
      </p:sp>
      <p:sp>
        <p:nvSpPr>
          <p:cNvPr id="14" name="矩形 13"/>
          <p:cNvSpPr/>
          <p:nvPr/>
        </p:nvSpPr>
        <p:spPr>
          <a:xfrm>
            <a:off x="4761253" y="3435982"/>
            <a:ext cx="3987460" cy="822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kumimoji="0" sz="800" b="0" i="0" u="none" strike="noStrike" kern="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您的内容打在这里，或者通过复制您的文本后，在此框中选择粘贴，并选择只保留文字。您的内容打在这里，或者通过复制您的文本后，在此框中您的内容打在这里，或者通过复制您的文本后，在此框中选择粘贴，并选择只保留文字。您的内容打在这里，或者通过复制您的文本后，在此框中</a:t>
            </a:r>
          </a:p>
        </p:txBody>
      </p:sp>
    </p:spTree>
    <p:custDataLst>
      <p:tags r:id="rId1"/>
    </p:custDataLst>
  </p:cSld>
  <p:clrMapOvr>
    <a:masterClrMapping/>
  </p:clrMapOvr>
  <p:transition spd="slow" advClick="0" advTm="19001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-58484" y="1023814"/>
            <a:ext cx="14274650" cy="2292811"/>
            <a:chOff x="-1277385" y="888872"/>
            <a:chExt cx="13919251" cy="2362922"/>
          </a:xfrm>
          <a:effectLst>
            <a:outerShdw blurRad="177800" dist="190500" dir="2700000" sx="101000" sy="101000" algn="tl" rotWithShape="0">
              <a:srgbClr val="482304">
                <a:alpha val="35000"/>
              </a:srgbClr>
            </a:outerShdw>
          </a:effectLst>
        </p:grpSpPr>
        <p:pic>
          <p:nvPicPr>
            <p:cNvPr id="5" name="图片 4" descr="C:\Users\Administrator\Desktop\QQ截图20170319152101.jpgQQ截图20170319152101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-1277385" y="1242247"/>
              <a:ext cx="2167785" cy="1626227"/>
            </a:xfrm>
            <a:prstGeom prst="rect">
              <a:avLst/>
            </a:prstGeom>
          </p:spPr>
        </p:pic>
        <p:pic>
          <p:nvPicPr>
            <p:cNvPr id="6" name="图片 5" descr="C:\Users\Administrator\Desktop\QQ截图20170319151853.jpgQQ截图20170319151853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17025" y="1273005"/>
              <a:ext cx="2330632" cy="1595470"/>
            </a:xfrm>
            <a:prstGeom prst="rect">
              <a:avLst/>
            </a:prstGeom>
          </p:spPr>
        </p:pic>
        <p:pic>
          <p:nvPicPr>
            <p:cNvPr id="7" name="图片 6" descr="C:\Users\Administrator\Desktop\QQ截图20170319151727.jpgQQ截图20170319151727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307100" y="1300491"/>
              <a:ext cx="2303388" cy="1568639"/>
            </a:xfrm>
            <a:prstGeom prst="rect">
              <a:avLst/>
            </a:prstGeom>
          </p:spPr>
        </p:pic>
        <p:pic>
          <p:nvPicPr>
            <p:cNvPr id="8" name="图片 7" descr="C:\Users\Administrator\Desktop\QQ截图20170319152041.jpgQQ截图20170319152041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670139" y="1293949"/>
              <a:ext cx="2166189" cy="1574528"/>
            </a:xfrm>
            <a:prstGeom prst="rect">
              <a:avLst/>
            </a:prstGeom>
          </p:spPr>
        </p:pic>
        <p:pic>
          <p:nvPicPr>
            <p:cNvPr id="9" name="图片 8" descr="C:\Users\Administrator\Desktop\QQ截图20170319151920.jpgQQ截图20170319151920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861244" y="1293956"/>
              <a:ext cx="2328155" cy="1574528"/>
            </a:xfrm>
            <a:prstGeom prst="rect">
              <a:avLst/>
            </a:prstGeom>
          </p:spPr>
        </p:pic>
        <p:pic>
          <p:nvPicPr>
            <p:cNvPr id="10" name="图片 9" descr="C:\Users\Administrator\Desktop\QQ截图20170319151716.jpgQQ截图20170319151716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259113" y="1327563"/>
              <a:ext cx="2232809" cy="155816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1277385" y="888872"/>
              <a:ext cx="13919251" cy="2362922"/>
            </a:xfrm>
            <a:prstGeom prst="rect">
              <a:avLst/>
            </a:prstGeom>
          </p:spPr>
        </p:pic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>
            <a:off x="-782041" y="-629188"/>
            <a:ext cx="773752" cy="533133"/>
          </a:xfrm>
          <a:prstGeom prst="rect">
            <a:avLst/>
          </a:prstGeom>
          <a:effectLst/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1" cstate="screen"/>
          <a:stretch>
            <a:fillRect/>
          </a:stretch>
        </p:blipFill>
        <p:spPr>
          <a:xfrm>
            <a:off x="721864" y="-1140555"/>
            <a:ext cx="1184388" cy="816072"/>
          </a:xfrm>
          <a:prstGeom prst="rect">
            <a:avLst/>
          </a:prstGeom>
          <a:effectLst/>
        </p:spPr>
      </p:pic>
      <p:sp>
        <p:nvSpPr>
          <p:cNvPr id="15" name="TextBox 14"/>
          <p:cNvSpPr txBox="1"/>
          <p:nvPr/>
        </p:nvSpPr>
        <p:spPr>
          <a:xfrm>
            <a:off x="1243853" y="3655650"/>
            <a:ext cx="6434418" cy="70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您的内容打在这里，或者通过复制您的文本后，在此框中选择粘贴，并选择只保留文字。您的内容打在这里，或者通过复制您的文本后，在此框中您的内容打在这里，或者通过复制您的文本后，在此框中选择粘贴，并选择只保留文字。您的内容打在这里，或者通过复制您的文本后，在此框中</a:t>
            </a:r>
          </a:p>
        </p:txBody>
      </p:sp>
    </p:spTree>
  </p:cSld>
  <p:clrMapOvr>
    <a:masterClrMapping/>
  </p:clrMapOvr>
  <p:transition spd="slow" advClick="0" advTm="15569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7" name="图片占位符 6" descr="C:\Users\Administrator\Desktop\QQ截图20170319152009.jpgQQ截图20170319152009"/>
          <p:cNvPicPr>
            <a:picLocks noGrp="1" noChangeAspect="1"/>
          </p:cNvPicPr>
          <p:nvPr>
            <p:ph type="pic" sz="quarter" idx="18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4005" y="1490980"/>
            <a:ext cx="2302510" cy="1595120"/>
          </a:xfrm>
        </p:spPr>
      </p:pic>
      <p:pic>
        <p:nvPicPr>
          <p:cNvPr id="12" name="图片占位符 11"/>
          <p:cNvPicPr>
            <a:picLocks noGrp="1" noChangeAspect="1"/>
          </p:cNvPicPr>
          <p:nvPr>
            <p:ph type="pic" sz="quarter" idx="19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5" name="文本框 6"/>
          <p:cNvSpPr txBox="1">
            <a:spLocks noChangeArrowheads="1"/>
          </p:cNvSpPr>
          <p:nvPr/>
        </p:nvSpPr>
        <p:spPr bwMode="auto">
          <a:xfrm>
            <a:off x="223154" y="3087147"/>
            <a:ext cx="245131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>
                <a:solidFill>
                  <a:schemeClr val="accent1"/>
                </a:solidFill>
                <a:latin typeface="Edwardian Script ITC" panose="030303020407070D0804" pitchFamily="66" charset="0"/>
              </a:rPr>
              <a:t>Forever Love</a:t>
            </a:r>
            <a:endParaRPr lang="zh-CN" altLang="en-US" sz="4400">
              <a:solidFill>
                <a:schemeClr val="accent1"/>
              </a:solidFill>
              <a:latin typeface="Edwardian Script ITC" panose="030303020407070D0804" pitchFamily="66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4227" y="3771991"/>
            <a:ext cx="4453942" cy="1005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kumimoji="0" sz="800" b="0" i="0" u="none" strike="noStrike" kern="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您的内容打在这里，或者通过复制您的文本后，在此框中选择粘贴，并选择只保留文字。您的内容打在这里，或者通过复制您的文本后，在此框中您的内容打在这里，或者通过复制您的文本后，在此框中选择粘贴，并选择只保留文字。您的内容打在这里，或者通过复制您的文本后，在此框中您的内容打在这里，或者通过复制您的文本后，在此框中选择粘贴，并选择只保留文字。您的内容打在这里，或者通过复制您的文本后，在此框中</a:t>
            </a:r>
          </a:p>
        </p:txBody>
      </p:sp>
      <p:pic>
        <p:nvPicPr>
          <p:cNvPr id="2" name="图片 1" descr="7aab63acc0f22443eb62359ee 2489db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">
            <a:off x="4281805" y="3724275"/>
            <a:ext cx="986155" cy="1421765"/>
          </a:xfrm>
          <a:prstGeom prst="rect">
            <a:avLst/>
          </a:prstGeom>
        </p:spPr>
      </p:pic>
      <p:pic>
        <p:nvPicPr>
          <p:cNvPr id="3" name="图片 2" descr="7aab63acc0f22443eb62359ee 2489db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00000">
            <a:off x="170180" y="-70485"/>
            <a:ext cx="986155" cy="1421765"/>
          </a:xfrm>
          <a:prstGeom prst="rect">
            <a:avLst/>
          </a:prstGeom>
        </p:spPr>
      </p:pic>
    </p:spTree>
  </p:cSld>
  <p:clrMapOvr>
    <a:masterClrMapping/>
  </p:clrMapOvr>
  <p:transition spd="slow" advClick="0" advTm="16974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6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7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2" name="文本框 6"/>
          <p:cNvSpPr txBox="1">
            <a:spLocks noChangeArrowheads="1"/>
          </p:cNvSpPr>
          <p:nvPr/>
        </p:nvSpPr>
        <p:spPr bwMode="auto">
          <a:xfrm>
            <a:off x="3615654" y="1547103"/>
            <a:ext cx="224612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chemeClr val="accent1"/>
                </a:solidFill>
                <a:latin typeface="Edwardian Script ITC" panose="030303020407070D0804" pitchFamily="66" charset="0"/>
              </a:rPr>
              <a:t>Forever Love</a:t>
            </a:r>
            <a:endParaRPr lang="zh-CN" altLang="en-US" sz="4000">
              <a:solidFill>
                <a:schemeClr val="accent1"/>
              </a:solidFill>
              <a:latin typeface="Edwardian Script ITC" panose="030303020407070D0804" pitchFamily="66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00462" y="2153958"/>
            <a:ext cx="2161319" cy="2103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kumimoji="0" sz="800" b="0" i="0" u="none" strike="noStrike" kern="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您的内容打在这里，或者通过复制您的文本后，在此框中选择粘贴，并选择只保留文字。您的内容打在这里，或者通过复制您的文本后，在此框中您的内容打在这里，或者通过复制您的文本后，在此框中选择粘贴，并选择只保留文字。您的内容打在这里，或者通过复制您的文本后，在此框中您的内容打在这里，或者通过复制您的文本后，在此框中选择粘贴，并选择只保留文字。您的内容打在这里，或者通过复制您的文本后，在此框中</a:t>
            </a:r>
          </a:p>
        </p:txBody>
      </p:sp>
    </p:spTree>
  </p:cSld>
  <p:clrMapOvr>
    <a:masterClrMapping/>
  </p:clrMapOvr>
  <p:transition spd="slow" advClick="0" advTm="21013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椭圆 34"/>
          <p:cNvSpPr/>
          <p:nvPr/>
        </p:nvSpPr>
        <p:spPr>
          <a:xfrm>
            <a:off x="-1130746" y="3545810"/>
            <a:ext cx="912086" cy="912082"/>
          </a:xfrm>
          <a:prstGeom prst="ellipse">
            <a:avLst/>
          </a:prstGeom>
          <a:blipFill dpi="0" rotWithShape="1">
            <a:blip r:embed="rId3" cstate="print">
              <a:alphaModFix amt="51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-674704" y="3447680"/>
            <a:ext cx="296336" cy="296336"/>
          </a:xfrm>
          <a:prstGeom prst="ellipse">
            <a:avLst/>
          </a:prstGeom>
          <a:blipFill dpi="0" rotWithShape="1">
            <a:blip r:embed="rId4" cstate="screen">
              <a:alphaModFix amt="4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-1120026" y="3595848"/>
            <a:ext cx="506244" cy="506244"/>
          </a:xfrm>
          <a:prstGeom prst="ellipse">
            <a:avLst/>
          </a:prstGeom>
          <a:blipFill dpi="0" rotWithShape="1">
            <a:blip r:embed="rId5" cstate="screen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-742699" y="4217198"/>
            <a:ext cx="257834" cy="257834"/>
          </a:xfrm>
          <a:prstGeom prst="ellipse">
            <a:avLst/>
          </a:prstGeom>
          <a:blipFill dpi="0" rotWithShape="1">
            <a:blip r:embed="rId6" cstate="screen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-1989874" y="5114277"/>
            <a:ext cx="257834" cy="257834"/>
          </a:xfrm>
          <a:prstGeom prst="ellipse">
            <a:avLst/>
          </a:prstGeom>
          <a:blipFill dpi="0" rotWithShape="1">
            <a:blip r:embed="rId6" cstate="screen">
              <a:alphaModFix amt="2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-826213" y="5150931"/>
            <a:ext cx="613766" cy="613766"/>
          </a:xfrm>
          <a:prstGeom prst="ellipse">
            <a:avLst/>
          </a:prstGeom>
          <a:blipFill dpi="0" rotWithShape="1">
            <a:blip r:embed="rId3" cstate="print">
              <a:alphaModFix amt="24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3481431" y="5340320"/>
            <a:ext cx="257834" cy="257834"/>
          </a:xfrm>
          <a:prstGeom prst="ellipse">
            <a:avLst/>
          </a:prstGeom>
          <a:blipFill dpi="0" rotWithShape="1">
            <a:blip r:embed="rId6" cstate="screen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6149975" y="2864485"/>
            <a:ext cx="2404110" cy="1531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您的内容打在这里，或者通过复制您的文本后，在此框中选择粘贴，并选择只保留文字。您的内容打在这里，或者通过复制您的文本后，在此框中您的内容打在这里，或者通过复制您的文本后，在此框中选择粘贴，并选择只保留文字。您的内容打在这里，或者通过复制您的文本后，在此框中</a:t>
            </a:r>
          </a:p>
        </p:txBody>
      </p:sp>
      <p:pic>
        <p:nvPicPr>
          <p:cNvPr id="30" name="照片" descr="C:\Users\Administrator\Desktop\QQ截图20170319151716.jpgQQ截图20170319151716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095072">
            <a:off x="359721" y="813553"/>
            <a:ext cx="3410772" cy="2252345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1" name="照片" descr="C:\Users\Administrator\Desktop\QQ截图20170319151957.jpgQQ截图20170319151957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1116">
            <a:off x="5335133" y="364764"/>
            <a:ext cx="2314927" cy="1477010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2" name="照片" descr="C:\Users\Administrator\Desktop\QQ截图20170319151727.jpgQQ截图20170319151727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20848">
            <a:off x="2482921" y="2820334"/>
            <a:ext cx="2968783" cy="1663700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文本框 6"/>
          <p:cNvSpPr txBox="1">
            <a:spLocks noChangeArrowheads="1"/>
          </p:cNvSpPr>
          <p:nvPr/>
        </p:nvSpPr>
        <p:spPr bwMode="auto">
          <a:xfrm>
            <a:off x="6129619" y="2316723"/>
            <a:ext cx="224612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chemeClr val="accent1"/>
                </a:solidFill>
                <a:latin typeface="Edwardian Script ITC" panose="030303020407070D0804" pitchFamily="66" charset="0"/>
              </a:rPr>
              <a:t>Forever Love</a:t>
            </a:r>
            <a:endParaRPr lang="zh-CN" altLang="en-US" sz="4000">
              <a:solidFill>
                <a:schemeClr val="accent1"/>
              </a:solidFill>
              <a:latin typeface="Edwardian Script ITC" panose="030303020407070D0804" pitchFamily="66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13509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椭圆 30"/>
          <p:cNvSpPr/>
          <p:nvPr/>
        </p:nvSpPr>
        <p:spPr>
          <a:xfrm>
            <a:off x="3719412" y="-225552"/>
            <a:ext cx="1501166" cy="1501166"/>
          </a:xfrm>
          <a:prstGeom prst="ellipse">
            <a:avLst/>
          </a:prstGeom>
          <a:solidFill>
            <a:srgbClr val="F1F2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6" name="组合 125"/>
          <p:cNvGrpSpPr/>
          <p:nvPr/>
        </p:nvGrpSpPr>
        <p:grpSpPr>
          <a:xfrm>
            <a:off x="4213287" y="917540"/>
            <a:ext cx="717425" cy="103136"/>
            <a:chOff x="5226987" y="1853919"/>
            <a:chExt cx="1851529" cy="266173"/>
          </a:xfrm>
        </p:grpSpPr>
        <p:sp>
          <p:nvSpPr>
            <p:cNvPr id="5" name="椭圆 4"/>
            <p:cNvSpPr/>
            <p:nvPr/>
          </p:nvSpPr>
          <p:spPr>
            <a:xfrm>
              <a:off x="5226987" y="1853919"/>
              <a:ext cx="266173" cy="26617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1" name="椭圆 430"/>
            <p:cNvSpPr/>
            <p:nvPr/>
          </p:nvSpPr>
          <p:spPr>
            <a:xfrm>
              <a:off x="5623326" y="1853919"/>
              <a:ext cx="266173" cy="2661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2" name="椭圆 431"/>
            <p:cNvSpPr/>
            <p:nvPr/>
          </p:nvSpPr>
          <p:spPr>
            <a:xfrm>
              <a:off x="6019665" y="1853919"/>
              <a:ext cx="266173" cy="26617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3" name="椭圆 432"/>
            <p:cNvSpPr/>
            <p:nvPr/>
          </p:nvSpPr>
          <p:spPr>
            <a:xfrm>
              <a:off x="6416004" y="1853919"/>
              <a:ext cx="266173" cy="2661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4" name="椭圆 433"/>
            <p:cNvSpPr/>
            <p:nvPr/>
          </p:nvSpPr>
          <p:spPr>
            <a:xfrm>
              <a:off x="6812343" y="1853919"/>
              <a:ext cx="266173" cy="266173"/>
            </a:xfrm>
            <a:prstGeom prst="ellipse">
              <a:avLst/>
            </a:prstGeom>
            <a:solidFill>
              <a:srgbClr val="ED6B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文本框 6"/>
          <p:cNvSpPr txBox="1">
            <a:spLocks noChangeArrowheads="1"/>
          </p:cNvSpPr>
          <p:nvPr/>
        </p:nvSpPr>
        <p:spPr bwMode="auto">
          <a:xfrm>
            <a:off x="1356335" y="1602151"/>
            <a:ext cx="160528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l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400" smtClean="0">
                <a:solidFill>
                  <a:srgbClr val="FE6385"/>
                </a:solidFill>
                <a:latin typeface="+mj-lt"/>
                <a:ea typeface="+mn-ea"/>
              </a:rPr>
              <a:t>单击此处添加标题</a:t>
            </a:r>
          </a:p>
        </p:txBody>
      </p:sp>
      <p:sp>
        <p:nvSpPr>
          <p:cNvPr id="43" name="文本框 6"/>
          <p:cNvSpPr txBox="1">
            <a:spLocks noChangeArrowheads="1"/>
          </p:cNvSpPr>
          <p:nvPr/>
        </p:nvSpPr>
        <p:spPr bwMode="auto">
          <a:xfrm>
            <a:off x="5731265" y="1624618"/>
            <a:ext cx="160528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l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400">
                <a:solidFill>
                  <a:srgbClr val="FE6385"/>
                </a:solidFill>
                <a:latin typeface="+mj-lt"/>
                <a:ea typeface="+mn-ea"/>
              </a:rPr>
              <a:t>单击此处添加标题</a:t>
            </a:r>
          </a:p>
        </p:txBody>
      </p:sp>
      <p:sp>
        <p:nvSpPr>
          <p:cNvPr id="44" name="文本框 6"/>
          <p:cNvSpPr txBox="1">
            <a:spLocks noChangeArrowheads="1"/>
          </p:cNvSpPr>
          <p:nvPr/>
        </p:nvSpPr>
        <p:spPr bwMode="auto">
          <a:xfrm>
            <a:off x="1395671" y="2967038"/>
            <a:ext cx="160528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l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400">
                <a:solidFill>
                  <a:srgbClr val="FE6385"/>
                </a:solidFill>
                <a:latin typeface="+mj-lt"/>
                <a:ea typeface="+mn-ea"/>
              </a:rPr>
              <a:t>单击此处添加标题</a:t>
            </a:r>
          </a:p>
        </p:txBody>
      </p:sp>
      <p:sp>
        <p:nvSpPr>
          <p:cNvPr id="45" name="文本框 6"/>
          <p:cNvSpPr txBox="1">
            <a:spLocks noChangeArrowheads="1"/>
          </p:cNvSpPr>
          <p:nvPr/>
        </p:nvSpPr>
        <p:spPr bwMode="auto">
          <a:xfrm>
            <a:off x="5731265" y="2966957"/>
            <a:ext cx="160528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l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400">
                <a:solidFill>
                  <a:srgbClr val="FE6385"/>
                </a:solidFill>
                <a:latin typeface="+mj-lt"/>
                <a:ea typeface="+mn-ea"/>
              </a:rPr>
              <a:t>单击此处添加标题</a:t>
            </a:r>
          </a:p>
        </p:txBody>
      </p:sp>
      <p:grpSp>
        <p:nvGrpSpPr>
          <p:cNvPr id="21" name="组合 16"/>
          <p:cNvGrpSpPr/>
          <p:nvPr/>
        </p:nvGrpSpPr>
        <p:grpSpPr bwMode="auto">
          <a:xfrm>
            <a:off x="2924149" y="4247796"/>
            <a:ext cx="3398837" cy="461963"/>
            <a:chOff x="2906450" y="3712038"/>
            <a:chExt cx="3398631" cy="461665"/>
          </a:xfrm>
        </p:grpSpPr>
        <p:sp>
          <p:nvSpPr>
            <p:cNvPr id="22" name="文本框 6"/>
            <p:cNvSpPr txBox="1">
              <a:spLocks noChangeArrowheads="1"/>
            </p:cNvSpPr>
            <p:nvPr/>
          </p:nvSpPr>
          <p:spPr bwMode="auto">
            <a:xfrm>
              <a:off x="3862511" y="3712038"/>
              <a:ext cx="14189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chemeClr val="accent1"/>
                  </a:solidFill>
                  <a:latin typeface="Edwardian Script ITC" panose="030303020407070D0804" pitchFamily="66" charset="0"/>
                </a:rPr>
                <a:t>Forever Love</a:t>
              </a:r>
              <a:endParaRPr lang="zh-CN" altLang="en-US" sz="2400">
                <a:solidFill>
                  <a:schemeClr val="accent1"/>
                </a:solidFill>
                <a:latin typeface="Edwardian Script ITC" panose="030303020407070D0804" pitchFamily="66" charset="0"/>
              </a:endParaRPr>
            </a:p>
          </p:txBody>
        </p:sp>
        <p:grpSp>
          <p:nvGrpSpPr>
            <p:cNvPr id="23" name="组合 12"/>
            <p:cNvGrpSpPr/>
            <p:nvPr/>
          </p:nvGrpSpPr>
          <p:grpSpPr bwMode="auto">
            <a:xfrm>
              <a:off x="2906450" y="3919867"/>
              <a:ext cx="1000064" cy="46007"/>
              <a:chOff x="3310351" y="4389969"/>
              <a:chExt cx="1000064" cy="46007"/>
            </a:xfrm>
          </p:grpSpPr>
          <p:cxnSp>
            <p:nvCxnSpPr>
              <p:cNvPr id="27" name="直接连接符 26"/>
              <p:cNvCxnSpPr/>
              <p:nvPr/>
            </p:nvCxnSpPr>
            <p:spPr>
              <a:xfrm>
                <a:off x="3310351" y="4418114"/>
                <a:ext cx="1000064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等腰三角形 27"/>
              <p:cNvSpPr/>
              <p:nvPr/>
            </p:nvSpPr>
            <p:spPr>
              <a:xfrm rot="16200000">
                <a:off x="4264393" y="4389955"/>
                <a:ext cx="46007" cy="46035"/>
              </a:xfrm>
              <a:prstGeom prst="triangl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24" name="组合 13"/>
            <p:cNvGrpSpPr/>
            <p:nvPr/>
          </p:nvGrpSpPr>
          <p:grpSpPr bwMode="auto">
            <a:xfrm flipH="1">
              <a:off x="5281489" y="3942870"/>
              <a:ext cx="1023592" cy="45719"/>
              <a:chOff x="3286539" y="4390113"/>
              <a:chExt cx="1023592" cy="45719"/>
            </a:xfrm>
          </p:grpSpPr>
          <p:cxnSp>
            <p:nvCxnSpPr>
              <p:cNvPr id="25" name="直接连接符 24"/>
              <p:cNvCxnSpPr/>
              <p:nvPr/>
            </p:nvCxnSpPr>
            <p:spPr>
              <a:xfrm>
                <a:off x="3286539" y="4413117"/>
                <a:ext cx="1000064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等腰三角形 25"/>
              <p:cNvSpPr/>
              <p:nvPr/>
            </p:nvSpPr>
            <p:spPr>
              <a:xfrm rot="16200000">
                <a:off x="4263600" y="4388513"/>
                <a:ext cx="47594" cy="46034"/>
              </a:xfrm>
              <a:prstGeom prst="triangl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accent1"/>
                  </a:solidFill>
                </a:endParaRPr>
              </a:p>
            </p:txBody>
          </p:sp>
        </p:grpSp>
      </p:grp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3535997" y="486440"/>
            <a:ext cx="2072005" cy="396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zh-CN" sz="2000" smtClean="0">
                <a:solidFill>
                  <a:schemeClr val="accent1"/>
                </a:solidFill>
                <a:latin typeface="DeVinne Txt BT" panose="02020604070705020303" pitchFamily="18" charset="0"/>
              </a:rPr>
              <a:t>目录</a:t>
            </a:r>
            <a:r>
              <a:rPr lang="en-US" altLang="zh-CN" sz="2000" smtClean="0">
                <a:solidFill>
                  <a:schemeClr val="accent1"/>
                </a:solidFill>
                <a:latin typeface="DeVinne Txt BT" panose="02020604070705020303" pitchFamily="18" charset="0"/>
              </a:rPr>
              <a:t>CONTENTS</a:t>
            </a:r>
            <a:endParaRPr lang="en-US" altLang="zh-CN" sz="2000">
              <a:solidFill>
                <a:schemeClr val="accent1"/>
              </a:solidFill>
              <a:latin typeface="DeVinne Txt BT" panose="02020604070705020303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46413" y="1806944"/>
            <a:ext cx="2446269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>
                <a:solidFill>
                  <a:schemeClr val="bg1">
                    <a:lumMod val="50000"/>
                  </a:schemeClr>
                </a:solidFill>
              </a:rPr>
              <a:t>Lorem ipsum dolor sit amet, consectetuer adipiscing </a:t>
            </a:r>
            <a:r>
              <a:rPr lang="en-US" altLang="zh-CN" sz="900" smtClean="0">
                <a:solidFill>
                  <a:schemeClr val="bg1">
                    <a:lumMod val="50000"/>
                  </a:schemeClr>
                </a:solidFill>
              </a:rPr>
              <a:t>elit</a:t>
            </a:r>
            <a:endParaRPr lang="zh-CN" altLang="en-US" sz="9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723804" y="1806944"/>
            <a:ext cx="2446269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>
                <a:solidFill>
                  <a:schemeClr val="bg1">
                    <a:lumMod val="50000"/>
                  </a:schemeClr>
                </a:solidFill>
              </a:rPr>
              <a:t>Lorem ipsum dolor sit amet, consectetuer adipiscing </a:t>
            </a:r>
            <a:r>
              <a:rPr lang="en-US" altLang="zh-CN" sz="900" smtClean="0">
                <a:solidFill>
                  <a:schemeClr val="bg1">
                    <a:lumMod val="50000"/>
                  </a:schemeClr>
                </a:solidFill>
              </a:rPr>
              <a:t>elit</a:t>
            </a:r>
            <a:endParaRPr lang="zh-CN" altLang="en-US" sz="9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410118" y="3188143"/>
            <a:ext cx="2446269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>
                <a:solidFill>
                  <a:schemeClr val="bg1">
                    <a:lumMod val="50000"/>
                  </a:schemeClr>
                </a:solidFill>
              </a:rPr>
              <a:t>Lorem ipsum dolor sit amet, consectetuer adipiscing </a:t>
            </a:r>
            <a:r>
              <a:rPr lang="en-US" altLang="zh-CN" sz="900" smtClean="0">
                <a:solidFill>
                  <a:schemeClr val="bg1">
                    <a:lumMod val="50000"/>
                  </a:schemeClr>
                </a:solidFill>
              </a:rPr>
              <a:t>elit</a:t>
            </a:r>
            <a:endParaRPr lang="zh-CN" altLang="en-US" sz="9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723804" y="3188143"/>
            <a:ext cx="2446269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>
                <a:solidFill>
                  <a:schemeClr val="bg1">
                    <a:lumMod val="50000"/>
                  </a:schemeClr>
                </a:solidFill>
              </a:rPr>
              <a:t>Lorem ipsum dolor sit amet, consectetuer adipiscing </a:t>
            </a:r>
            <a:r>
              <a:rPr lang="en-US" altLang="zh-CN" sz="900" smtClean="0">
                <a:solidFill>
                  <a:schemeClr val="bg1">
                    <a:lumMod val="50000"/>
                  </a:schemeClr>
                </a:solidFill>
              </a:rPr>
              <a:t>elit</a:t>
            </a:r>
            <a:endParaRPr lang="zh-CN" altLang="en-US" sz="90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" name="图片 1" descr="7aab63acc0f22443eb62359ee 2489db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460000">
            <a:off x="759460" y="1027430"/>
            <a:ext cx="724535" cy="1043940"/>
          </a:xfrm>
          <a:prstGeom prst="rect">
            <a:avLst/>
          </a:prstGeom>
        </p:spPr>
      </p:pic>
      <p:pic>
        <p:nvPicPr>
          <p:cNvPr id="4" name="图片 3" descr="7aab63acc0f22443eb62359ee 2489db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460000">
            <a:off x="759460" y="2394585"/>
            <a:ext cx="724535" cy="1043940"/>
          </a:xfrm>
          <a:prstGeom prst="rect">
            <a:avLst/>
          </a:prstGeom>
        </p:spPr>
      </p:pic>
      <p:pic>
        <p:nvPicPr>
          <p:cNvPr id="7" name="图片 6" descr="7aab63acc0f22443eb62359ee 2489db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460000">
            <a:off x="5070475" y="1027430"/>
            <a:ext cx="724535" cy="1043940"/>
          </a:xfrm>
          <a:prstGeom prst="rect">
            <a:avLst/>
          </a:prstGeom>
        </p:spPr>
      </p:pic>
      <p:pic>
        <p:nvPicPr>
          <p:cNvPr id="8" name="图片 7" descr="7aab63acc0f22443eb62359ee 2489db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460000">
            <a:off x="5070475" y="2394585"/>
            <a:ext cx="724535" cy="104394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4022" y="-994956"/>
            <a:ext cx="3054070" cy="305407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 advClick="0" advTm="20781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353295"/>
            <a:ext cx="9144000" cy="2320208"/>
          </a:xfrm>
          <a:prstGeom prst="rect">
            <a:avLst/>
          </a:prstGeom>
          <a:solidFill>
            <a:srgbClr val="F893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397" y="-754735"/>
            <a:ext cx="6499320" cy="6499320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2676034" y="704097"/>
            <a:ext cx="3581656" cy="3581656"/>
          </a:xfrm>
          <a:prstGeom prst="ellipse">
            <a:avLst/>
          </a:prstGeom>
          <a:solidFill>
            <a:srgbClr val="F1F2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7"/>
          <p:cNvSpPr txBox="1">
            <a:spLocks noChangeArrowheads="1"/>
          </p:cNvSpPr>
          <p:nvPr/>
        </p:nvSpPr>
        <p:spPr bwMode="auto">
          <a:xfrm>
            <a:off x="2873609" y="2070557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 dirty="0">
                <a:solidFill>
                  <a:srgbClr val="6B87A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愿天下有情人终成眷属</a:t>
            </a:r>
            <a:endParaRPr lang="en-US" altLang="zh-CN" sz="2400" dirty="0">
              <a:solidFill>
                <a:srgbClr val="6B87AB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37" name="组合 16"/>
          <p:cNvGrpSpPr/>
          <p:nvPr/>
        </p:nvGrpSpPr>
        <p:grpSpPr bwMode="auto">
          <a:xfrm>
            <a:off x="3759492" y="3120049"/>
            <a:ext cx="1466851" cy="461963"/>
            <a:chOff x="3860478" y="3712038"/>
            <a:chExt cx="1466762" cy="461665"/>
          </a:xfrm>
        </p:grpSpPr>
        <p:sp>
          <p:nvSpPr>
            <p:cNvPr id="38" name="文本框 6"/>
            <p:cNvSpPr txBox="1">
              <a:spLocks noChangeArrowheads="1"/>
            </p:cNvSpPr>
            <p:nvPr/>
          </p:nvSpPr>
          <p:spPr bwMode="auto">
            <a:xfrm>
              <a:off x="3862511" y="3712038"/>
              <a:ext cx="14189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400" dirty="0">
                  <a:solidFill>
                    <a:srgbClr val="F893A4"/>
                  </a:solidFill>
                  <a:latin typeface="Edwardian Script ITC" panose="030303020407070D0804" pitchFamily="66" charset="0"/>
                </a:rPr>
                <a:t>Forever Love</a:t>
              </a:r>
              <a:endParaRPr lang="zh-CN" altLang="en-US" sz="2400" dirty="0">
                <a:solidFill>
                  <a:srgbClr val="F893A4"/>
                </a:solidFill>
                <a:latin typeface="Edwardian Script ITC" panose="030303020407070D0804" pitchFamily="66" charset="0"/>
              </a:endParaRPr>
            </a:p>
          </p:txBody>
        </p:sp>
        <p:sp>
          <p:nvSpPr>
            <p:cNvPr id="44" name="等腰三角形 43"/>
            <p:cNvSpPr/>
            <p:nvPr/>
          </p:nvSpPr>
          <p:spPr bwMode="auto">
            <a:xfrm rot="16200000">
              <a:off x="3860492" y="3919853"/>
              <a:ext cx="46007" cy="46035"/>
            </a:xfrm>
            <a:prstGeom prst="triangl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893A4"/>
                </a:solidFill>
              </a:endParaRPr>
            </a:p>
          </p:txBody>
        </p:sp>
        <p:sp>
          <p:nvSpPr>
            <p:cNvPr id="42" name="等腰三角形 41"/>
            <p:cNvSpPr/>
            <p:nvPr/>
          </p:nvSpPr>
          <p:spPr bwMode="auto">
            <a:xfrm rot="5400000" flipH="1">
              <a:off x="5280426" y="3941270"/>
              <a:ext cx="47594" cy="46034"/>
            </a:xfrm>
            <a:prstGeom prst="triangl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893A4"/>
                </a:solidFill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2704097" y="2494925"/>
            <a:ext cx="36014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800" kern="0" smtClean="0">
                <a:solidFill>
                  <a:srgbClr val="F893A4"/>
                </a:solidFill>
                <a:cs typeface="Arial" panose="020B0604020202020204" pitchFamily="34" charset="0"/>
              </a:rPr>
              <a:t>Lorem ipsum dolor sit amet, consectetuer adipiscing elit. Aenean commodo ligula eget dolor</a:t>
            </a:r>
            <a:r>
              <a:rPr lang="zh-CN" altLang="en-US" sz="800" kern="0" smtClean="0">
                <a:solidFill>
                  <a:srgbClr val="F893A4"/>
                </a:solidFill>
                <a:cs typeface="Arial" panose="020B0604020202020204" pitchFamily="34" charset="0"/>
              </a:rPr>
              <a:t>；</a:t>
            </a:r>
            <a:r>
              <a:rPr lang="en-US" altLang="zh-CN" sz="800" kern="0">
                <a:solidFill>
                  <a:srgbClr val="F893A4"/>
                </a:solidFill>
                <a:cs typeface="Arial" panose="020B0604020202020204" pitchFamily="34" charset="0"/>
              </a:rPr>
              <a:t>Lorem ipsum dolor sit amet, consectetuer adipiscing elit. Aenean commodo ligula eget </a:t>
            </a:r>
            <a:r>
              <a:rPr lang="en-US" altLang="zh-CN" sz="800" kern="0" smtClean="0">
                <a:solidFill>
                  <a:srgbClr val="F893A4"/>
                </a:solidFill>
                <a:cs typeface="Arial" panose="020B0604020202020204" pitchFamily="34" charset="0"/>
              </a:rPr>
              <a:t>dolor</a:t>
            </a:r>
            <a:endParaRPr lang="zh-CN" altLang="en-US" sz="800" kern="0">
              <a:solidFill>
                <a:srgbClr val="F893A4"/>
              </a:solidFill>
            </a:endParaRPr>
          </a:p>
        </p:txBody>
      </p:sp>
      <p:pic>
        <p:nvPicPr>
          <p:cNvPr id="11" name="图片 10" descr="7aab63acc0f22443eb62359ee 2489db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020000">
            <a:off x="3696335" y="-192680"/>
            <a:ext cx="1751330" cy="25241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32821244"/>
      </p:ext>
    </p:extLst>
  </p:cSld>
  <p:clrMapOvr>
    <a:masterClrMapping/>
  </p:clrMapOvr>
  <p:transition spd="slow" advClick="0" advTm="14617">
    <p:split orient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48840" y="845820"/>
            <a:ext cx="3691716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2804891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4000">
        <p14:reveal/>
      </p:transition>
    </mc:Choice>
    <mc:Fallback xmlns="">
      <p:transition spd="slow" advClick="0" advTm="4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\Users\Administrator\Desktop\QQ截图20170319151929.jpgQQ截图2017031915192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92768" y="958585"/>
            <a:ext cx="2853690" cy="1792553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softEdge"/>
        </p:spPr>
      </p:pic>
      <p:sp>
        <p:nvSpPr>
          <p:cNvPr id="27" name="文本框 6"/>
          <p:cNvSpPr txBox="1">
            <a:spLocks noChangeArrowheads="1"/>
          </p:cNvSpPr>
          <p:nvPr/>
        </p:nvSpPr>
        <p:spPr bwMode="auto">
          <a:xfrm>
            <a:off x="3417887" y="2893492"/>
            <a:ext cx="2308225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lvl="0"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>
                <a:solidFill>
                  <a:schemeClr val="accent1"/>
                </a:solidFill>
                <a:latin typeface="DeVinne Txt BT" panose="02020604070705020303"/>
                <a:ea typeface="微软雅黑 Light" panose="020B0502040204020203"/>
              </a:rPr>
              <a:t>01.单击此处添加标题</a:t>
            </a:r>
          </a:p>
        </p:txBody>
      </p:sp>
      <p:sp>
        <p:nvSpPr>
          <p:cNvPr id="28" name="文本框 6"/>
          <p:cNvSpPr txBox="1">
            <a:spLocks noChangeArrowheads="1"/>
          </p:cNvSpPr>
          <p:nvPr/>
        </p:nvSpPr>
        <p:spPr bwMode="auto">
          <a:xfrm>
            <a:off x="3987707" y="3995139"/>
            <a:ext cx="1168586" cy="2539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50" smtClean="0">
                <a:solidFill>
                  <a:prstClr val="white"/>
                </a:solidFill>
                <a:latin typeface="Arial" panose="020B0604020202020204"/>
                <a:ea typeface="微软雅黑 Light" panose="020B0502040204020203"/>
              </a:rPr>
              <a:t>ONE PART</a:t>
            </a:r>
            <a:endParaRPr lang="zh-CN" altLang="en-US" sz="1050">
              <a:solidFill>
                <a:prstClr val="white"/>
              </a:solidFill>
              <a:latin typeface="Arial" panose="020B0604020202020204"/>
              <a:ea typeface="微软雅黑 Light" panose="020B0502040204020203"/>
            </a:endParaRPr>
          </a:p>
        </p:txBody>
      </p:sp>
      <p:sp>
        <p:nvSpPr>
          <p:cNvPr id="29" name="文本框 6"/>
          <p:cNvSpPr txBox="1">
            <a:spLocks noChangeArrowheads="1"/>
          </p:cNvSpPr>
          <p:nvPr/>
        </p:nvSpPr>
        <p:spPr bwMode="auto">
          <a:xfrm>
            <a:off x="2857268" y="3324748"/>
            <a:ext cx="3429461" cy="708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prstClr val="black">
                    <a:lumMod val="75000"/>
                    <a:lumOff val="25000"/>
                  </a:prstClr>
                </a:solidFill>
                <a:latin typeface="Calibri Light" panose="020F0302020204030204"/>
                <a:ea typeface="微软雅黑 Light" panose="020B0502040204020203"/>
              </a:rPr>
              <a:t>您的内容打在这里，或者通过复制您的文本后，在此框中选择粘贴，并选择只保留文字。您的内容打在这里，或者通过复制您的文本后，在此框中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4345643" y="3333416"/>
            <a:ext cx="407613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ransition spd="slow" advClick="0" advTm="8487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Administrator\Desktop\QQ截图20170319151941.jpgQQ截图2017031915194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475391">
            <a:off x="3959225" y="1473835"/>
            <a:ext cx="1669415" cy="1170305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 descr="C:\Users\Administrator\Desktop\QQ截图20170319152041.jpgQQ截图2017031915204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870768">
            <a:off x="2018793" y="1784563"/>
            <a:ext cx="1508760" cy="1038097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片 12" descr="C:\Users\Administrator\Desktop\QQ截图20170319152101.jpgQQ截图2017031915210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62321">
            <a:off x="250495" y="1940875"/>
            <a:ext cx="1545764" cy="962025"/>
          </a:xfrm>
          <a:prstGeom prst="rect">
            <a:avLst/>
          </a:prstGeom>
          <a:noFill/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 descr="C:\Users\Administrator\Desktop\QQ截图20170319151716.jpgQQ截图20170319151716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666346">
            <a:off x="5970396" y="1081584"/>
            <a:ext cx="1689129" cy="111506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5" name="组合 4"/>
          <p:cNvGrpSpPr/>
          <p:nvPr/>
        </p:nvGrpSpPr>
        <p:grpSpPr>
          <a:xfrm rot="20875153">
            <a:off x="-1238528" y="170251"/>
            <a:ext cx="12688900" cy="1257317"/>
            <a:chOff x="-828600" y="642019"/>
            <a:chExt cx="12688900" cy="125731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7" cstate="screen">
              <a:duotone>
                <a:prstClr val="black"/>
                <a:srgbClr val="9D804D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828600" y="642019"/>
              <a:ext cx="12688900" cy="79345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9" cstate="screen">
              <a:duotone>
                <a:prstClr val="black"/>
                <a:srgbClr val="9D804D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374850">
              <a:off x="1254921" y="719794"/>
              <a:ext cx="239414" cy="8233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1" cstate="screen">
              <a:duotone>
                <a:prstClr val="black"/>
                <a:srgbClr val="9D804D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102067">
              <a:off x="2915905" y="933262"/>
              <a:ext cx="207297" cy="814591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3" cstate="screen">
              <a:duotone>
                <a:prstClr val="black"/>
                <a:srgbClr val="9D804D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408672">
              <a:off x="4982949" y="1073067"/>
              <a:ext cx="259852" cy="826269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9" cstate="screen">
              <a:duotone>
                <a:prstClr val="black"/>
                <a:srgbClr val="9D804D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626353">
              <a:off x="6698497" y="1057004"/>
              <a:ext cx="239414" cy="823350"/>
            </a:xfrm>
            <a:prstGeom prst="rect">
              <a:avLst/>
            </a:prstGeom>
          </p:spPr>
        </p:pic>
      </p:grpSp>
      <p:sp>
        <p:nvSpPr>
          <p:cNvPr id="35" name="椭圆 34"/>
          <p:cNvSpPr/>
          <p:nvPr/>
        </p:nvSpPr>
        <p:spPr>
          <a:xfrm>
            <a:off x="-1130746" y="3545810"/>
            <a:ext cx="912086" cy="912082"/>
          </a:xfrm>
          <a:prstGeom prst="ellipse">
            <a:avLst/>
          </a:prstGeom>
          <a:blipFill dpi="0" rotWithShape="1">
            <a:blip r:embed="rId15" cstate="print">
              <a:alphaModFix amt="51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-674704" y="3447680"/>
            <a:ext cx="296336" cy="296336"/>
          </a:xfrm>
          <a:prstGeom prst="ellipse">
            <a:avLst/>
          </a:prstGeom>
          <a:blipFill dpi="0" rotWithShape="1">
            <a:blip r:embed="rId16" cstate="screen">
              <a:alphaModFix amt="4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-1120026" y="3595848"/>
            <a:ext cx="506244" cy="506244"/>
          </a:xfrm>
          <a:prstGeom prst="ellipse">
            <a:avLst/>
          </a:prstGeom>
          <a:blipFill dpi="0" rotWithShape="1">
            <a:blip r:embed="rId17" cstate="screen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-742699" y="4217198"/>
            <a:ext cx="257834" cy="257834"/>
          </a:xfrm>
          <a:prstGeom prst="ellipse">
            <a:avLst/>
          </a:prstGeom>
          <a:blipFill dpi="0" rotWithShape="1">
            <a:blip r:embed="rId18" cstate="screen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-1989874" y="5114277"/>
            <a:ext cx="257834" cy="257834"/>
          </a:xfrm>
          <a:prstGeom prst="ellipse">
            <a:avLst/>
          </a:prstGeom>
          <a:blipFill dpi="0" rotWithShape="1">
            <a:blip r:embed="rId18" cstate="screen">
              <a:alphaModFix amt="2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-826213" y="5150931"/>
            <a:ext cx="613766" cy="613766"/>
          </a:xfrm>
          <a:prstGeom prst="ellipse">
            <a:avLst/>
          </a:prstGeom>
          <a:blipFill dpi="0" rotWithShape="1">
            <a:blip r:embed="rId15" cstate="print">
              <a:alphaModFix amt="24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3481431" y="5340320"/>
            <a:ext cx="257834" cy="257834"/>
          </a:xfrm>
          <a:prstGeom prst="ellipse">
            <a:avLst/>
          </a:prstGeom>
          <a:blipFill dpi="0" rotWithShape="1">
            <a:blip r:embed="rId18" cstate="screen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28"/>
          <p:cNvSpPr txBox="1"/>
          <p:nvPr/>
        </p:nvSpPr>
        <p:spPr>
          <a:xfrm>
            <a:off x="2827162" y="3646417"/>
            <a:ext cx="5375543" cy="70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您的内容打在这里，或者通过复制您的文本后，在此框中选择粘贴，并选择只保留文字。您的内容打在这里，或者通过复制您的文本后，在此框中您的内容打在这里，或者通过复制您的文本后，在此框中选择粘贴，并选择只保留文字。您的内容打在这里，或者通过复制您的文本后，在此框中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2976766" y="3641320"/>
            <a:ext cx="24604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6"/>
          <p:cNvSpPr txBox="1">
            <a:spLocks noChangeArrowheads="1"/>
          </p:cNvSpPr>
          <p:nvPr/>
        </p:nvSpPr>
        <p:spPr bwMode="auto">
          <a:xfrm>
            <a:off x="2827161" y="2957981"/>
            <a:ext cx="245131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>
                <a:solidFill>
                  <a:schemeClr val="accent1"/>
                </a:solidFill>
                <a:latin typeface="Edwardian Script ITC" panose="030303020407070D0804" pitchFamily="66" charset="0"/>
              </a:rPr>
              <a:t>Forever Love</a:t>
            </a:r>
            <a:endParaRPr lang="zh-CN" altLang="en-US" sz="4400">
              <a:solidFill>
                <a:schemeClr val="accent1"/>
              </a:solidFill>
              <a:latin typeface="Edwardian Script ITC" panose="030303020407070D0804" pitchFamily="66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18532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照片" descr="C:\Users\Administrator\Desktop\QQ截图20170319151957.jpgQQ截图2017031915195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069481">
            <a:off x="1054121" y="1043183"/>
            <a:ext cx="2302220" cy="1468755"/>
          </a:xfrm>
          <a:prstGeom prst="rect">
            <a:avLst/>
          </a:prstGeom>
          <a:ln w="762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照片" descr="C:\Users\Administrator\Desktop\QQ截图20170319151853.jpgQQ截图2017031915185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80547">
            <a:off x="3185160" y="853440"/>
            <a:ext cx="2593975" cy="1583690"/>
          </a:xfrm>
          <a:prstGeom prst="rect">
            <a:avLst/>
          </a:prstGeom>
          <a:ln w="762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椭圆 5"/>
          <p:cNvSpPr/>
          <p:nvPr/>
        </p:nvSpPr>
        <p:spPr>
          <a:xfrm>
            <a:off x="-932538" y="3744016"/>
            <a:ext cx="515669" cy="515669"/>
          </a:xfrm>
          <a:prstGeom prst="ellipse">
            <a:avLst/>
          </a:prstGeom>
          <a:blipFill dpi="0" rotWithShape="1">
            <a:blip r:embed="rId5" cstate="screen">
              <a:alphaModFix amt="3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-674704" y="3447680"/>
            <a:ext cx="296336" cy="296336"/>
          </a:xfrm>
          <a:prstGeom prst="ellipse">
            <a:avLst/>
          </a:prstGeom>
          <a:blipFill dpi="0" rotWithShape="1">
            <a:blip r:embed="rId6" cstate="screen">
              <a:alphaModFix amt="4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-1075428" y="3744016"/>
            <a:ext cx="257834" cy="257834"/>
          </a:xfrm>
          <a:prstGeom prst="ellipse">
            <a:avLst/>
          </a:prstGeom>
          <a:blipFill dpi="0" rotWithShape="1">
            <a:blip r:embed="rId7" cstate="screen">
              <a:alphaModFix amt="2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-742699" y="4217198"/>
            <a:ext cx="257834" cy="257834"/>
          </a:xfrm>
          <a:prstGeom prst="ellipse">
            <a:avLst/>
          </a:prstGeom>
          <a:blipFill dpi="0" rotWithShape="1">
            <a:blip r:embed="rId7" cstate="screen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-613782" y="4492832"/>
            <a:ext cx="515669" cy="515669"/>
          </a:xfrm>
          <a:prstGeom prst="ellipse">
            <a:avLst/>
          </a:prstGeom>
          <a:blipFill dpi="0" rotWithShape="1">
            <a:blip r:embed="rId5" cstate="screen">
              <a:alphaModFix amt="24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-1989874" y="5114277"/>
            <a:ext cx="257834" cy="257834"/>
          </a:xfrm>
          <a:prstGeom prst="ellipse">
            <a:avLst/>
          </a:prstGeom>
          <a:blipFill dpi="0" rotWithShape="1">
            <a:blip r:embed="rId7" cstate="screen">
              <a:alphaModFix amt="2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-691099" y="5286045"/>
            <a:ext cx="343537" cy="343537"/>
          </a:xfrm>
          <a:prstGeom prst="ellipse">
            <a:avLst/>
          </a:prstGeom>
          <a:blipFill dpi="0" rotWithShape="1">
            <a:blip r:embed="rId8" cstate="screen">
              <a:alphaModFix amt="24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4"/>
          <p:cNvSpPr txBox="1"/>
          <p:nvPr/>
        </p:nvSpPr>
        <p:spPr>
          <a:xfrm>
            <a:off x="1351280" y="3305175"/>
            <a:ext cx="6500495" cy="70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您的内容打在这里，或者通过复制您的文本后，在此框中选择粘贴，并选择只保留文字。您的内容打在这里，或者通过复制您的文本后，在此框中您的内容打在这里，或者通过复制您的文本后，在此框中选择粘贴，并选择只保留文字。您的内容打在这里，或者通过复制您的文本后，在此框中</a:t>
            </a:r>
          </a:p>
        </p:txBody>
      </p:sp>
      <p:pic>
        <p:nvPicPr>
          <p:cNvPr id="12" name="照片" descr="C:\Users\Administrator\Desktop\QQ截图20170319151818.jpgQQ截图20170319151818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824804">
            <a:off x="5478968" y="1158511"/>
            <a:ext cx="2460401" cy="1543050"/>
          </a:xfrm>
          <a:prstGeom prst="rect">
            <a:avLst/>
          </a:prstGeom>
          <a:ln w="762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4" name="直接连接符 3"/>
          <p:cNvCxnSpPr/>
          <p:nvPr/>
        </p:nvCxnSpPr>
        <p:spPr>
          <a:xfrm>
            <a:off x="4478506" y="3313025"/>
            <a:ext cx="24604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6"/>
          <p:cNvSpPr txBox="1">
            <a:spLocks noChangeArrowheads="1"/>
          </p:cNvSpPr>
          <p:nvPr/>
        </p:nvSpPr>
        <p:spPr bwMode="auto">
          <a:xfrm>
            <a:off x="3375872" y="2677946"/>
            <a:ext cx="245131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>
                <a:solidFill>
                  <a:schemeClr val="accent1"/>
                </a:solidFill>
                <a:latin typeface="Edwardian Script ITC" panose="030303020407070D0804" pitchFamily="66" charset="0"/>
              </a:rPr>
              <a:t>Forever Love</a:t>
            </a:r>
            <a:endParaRPr lang="zh-CN" altLang="en-US" sz="4400">
              <a:solidFill>
                <a:schemeClr val="accent1"/>
              </a:solidFill>
              <a:latin typeface="Edwardian Script ITC" panose="030303020407070D0804" pitchFamily="66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15164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851" y="980017"/>
            <a:ext cx="4260216" cy="2840144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softEdge"/>
        </p:spPr>
      </p:pic>
      <p:sp>
        <p:nvSpPr>
          <p:cNvPr id="46" name="矩形 45"/>
          <p:cNvSpPr/>
          <p:nvPr/>
        </p:nvSpPr>
        <p:spPr>
          <a:xfrm>
            <a:off x="4729222" y="2589566"/>
            <a:ext cx="3474727" cy="1531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kumimoji="0" sz="900" b="0" i="0" u="none" strike="noStrike" kern="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您的内容打在这里，或者通过复制您的文本后，在此框中选择粘贴，并选择只保留文字。您的内容打在这里，或者通过复制您的文本后，在此框中您的内容打在这里，或者通过复制您的文本后，在此框中选择粘贴，并选择只保留文字。您的内容打在这里，或者通过复制您的文本后，在此框中您的内容打在这里，或者通过复制您的文本后，在此框中选择粘贴，并选择只保留文字。您的内容打在这里，或者通过复制您的文本后，在此框中</a:t>
            </a:r>
          </a:p>
        </p:txBody>
      </p:sp>
      <p:sp>
        <p:nvSpPr>
          <p:cNvPr id="48" name="矩形 47"/>
          <p:cNvSpPr/>
          <p:nvPr/>
        </p:nvSpPr>
        <p:spPr>
          <a:xfrm>
            <a:off x="4729221" y="1902646"/>
            <a:ext cx="3474727" cy="708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kumimoji="0" sz="900" b="0" i="0" u="none" strike="noStrike" kern="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您的内容打在这里，或者通过复制您的文本后，在此框中选择粘贴，并选择只保留文字。您的内容打在这里，或者通过复制您的文本后，在此框中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4829061" y="1924280"/>
            <a:ext cx="24604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6"/>
          <p:cNvSpPr txBox="1">
            <a:spLocks noChangeArrowheads="1"/>
          </p:cNvSpPr>
          <p:nvPr/>
        </p:nvSpPr>
        <p:spPr bwMode="auto">
          <a:xfrm>
            <a:off x="4679456" y="1240941"/>
            <a:ext cx="245131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>
                <a:solidFill>
                  <a:schemeClr val="accent1"/>
                </a:solidFill>
                <a:latin typeface="Edwardian Script ITC" panose="030303020407070D0804" pitchFamily="66" charset="0"/>
              </a:rPr>
              <a:t>Forever Love</a:t>
            </a:r>
            <a:endParaRPr lang="zh-CN" altLang="en-US" sz="4400">
              <a:solidFill>
                <a:schemeClr val="accent1"/>
              </a:solidFill>
              <a:latin typeface="Edwardian Script ITC" panose="030303020407070D0804" pitchFamily="66" charset="0"/>
            </a:endParaRPr>
          </a:p>
        </p:txBody>
      </p:sp>
      <p:sp>
        <p:nvSpPr>
          <p:cNvPr id="12" name="文本框 6"/>
          <p:cNvSpPr txBox="1">
            <a:spLocks noChangeArrowheads="1"/>
          </p:cNvSpPr>
          <p:nvPr/>
        </p:nvSpPr>
        <p:spPr bwMode="auto">
          <a:xfrm>
            <a:off x="192660" y="314316"/>
            <a:ext cx="201168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lvl="0" algn="l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>
                <a:solidFill>
                  <a:schemeClr val="accent1"/>
                </a:solidFill>
                <a:latin typeface="DeVinne Txt BT" panose="02020604070705020303"/>
                <a:ea typeface="微软雅黑 Light" panose="020B0502040204020203"/>
              </a:rPr>
              <a:t>单击此处添加标题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273516" y="699077"/>
            <a:ext cx="407613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ransition spd="slow" advClick="0" advTm="21603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6"/>
          <p:cNvSpPr txBox="1">
            <a:spLocks noChangeArrowheads="1"/>
          </p:cNvSpPr>
          <p:nvPr/>
        </p:nvSpPr>
        <p:spPr bwMode="auto">
          <a:xfrm>
            <a:off x="192660" y="314316"/>
            <a:ext cx="201168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lvl="0" algn="l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>
                <a:solidFill>
                  <a:schemeClr val="accent1"/>
                </a:solidFill>
                <a:latin typeface="DeVinne Txt BT" panose="02020604070705020303"/>
                <a:ea typeface="微软雅黑 Light" panose="020B0502040204020203"/>
              </a:rPr>
              <a:t>单击此处添加标题</a:t>
            </a:r>
          </a:p>
        </p:txBody>
      </p:sp>
      <p:cxnSp>
        <p:nvCxnSpPr>
          <p:cNvPr id="43" name="直接连接符 42"/>
          <p:cNvCxnSpPr/>
          <p:nvPr/>
        </p:nvCxnSpPr>
        <p:spPr>
          <a:xfrm>
            <a:off x="273516" y="699077"/>
            <a:ext cx="407613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6008" y="758200"/>
            <a:ext cx="2051171" cy="4123218"/>
          </a:xfrm>
          <a:prstGeom prst="rect">
            <a:avLst/>
          </a:prstGeom>
          <a:effectLst>
            <a:outerShdw blurRad="114300" dist="1778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5952" y="1463457"/>
            <a:ext cx="1642648" cy="2464803"/>
          </a:xfrm>
          <a:prstGeom prst="rect">
            <a:avLst/>
          </a:prstGeom>
        </p:spPr>
      </p:pic>
      <p:sp>
        <p:nvSpPr>
          <p:cNvPr id="50" name="文本框 6"/>
          <p:cNvSpPr txBox="1">
            <a:spLocks noChangeArrowheads="1"/>
          </p:cNvSpPr>
          <p:nvPr/>
        </p:nvSpPr>
        <p:spPr bwMode="auto">
          <a:xfrm>
            <a:off x="792390" y="1687091"/>
            <a:ext cx="245131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>
                <a:solidFill>
                  <a:schemeClr val="accent1"/>
                </a:solidFill>
                <a:latin typeface="Edwardian Script ITC" panose="030303020407070D0804" pitchFamily="66" charset="0"/>
              </a:rPr>
              <a:t>Forever Love</a:t>
            </a:r>
            <a:endParaRPr lang="zh-CN" altLang="en-US" sz="4400">
              <a:solidFill>
                <a:schemeClr val="accent1"/>
              </a:solidFill>
              <a:latin typeface="Edwardian Script ITC" panose="030303020407070D0804" pitchFamily="66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881733" y="2306417"/>
            <a:ext cx="4594075" cy="457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kumimoji="0" sz="800" b="0" i="0" u="none" strike="noStrike" kern="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您的内容打在这里，或者通过复制您的文本后，在此框中选择粘贴，并选择只保留文字。您的内容打在这里，或者通过复制您的文本后，在此框中</a:t>
            </a:r>
          </a:p>
        </p:txBody>
      </p:sp>
      <p:sp>
        <p:nvSpPr>
          <p:cNvPr id="54" name="矩形 53"/>
          <p:cNvSpPr/>
          <p:nvPr/>
        </p:nvSpPr>
        <p:spPr>
          <a:xfrm>
            <a:off x="881988" y="2763203"/>
            <a:ext cx="4405436" cy="1005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kumimoji="0" sz="800" b="0" i="0" u="none" strike="noStrike" kern="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您的内容打在这里，或者通过复制您的文本后，在此框中选择粘贴，并选择只保留文字。您的内容打在这里，或者通过复制您的文本后，在此框中您的内容打在这里，或者通过复制您的文本后，在此框中选择粘贴，并选择只保留文字。您的内容打在这里，或者通过复制您的文本后，在此框中您的内容打在这里，或者通过复制您的文本后，在此框中选择粘贴，并选择只保留文字。您的内容打在这里，或者通过复制您的文本后，在此框中</a:t>
            </a:r>
          </a:p>
        </p:txBody>
      </p:sp>
    </p:spTree>
    <p:custDataLst>
      <p:tags r:id="rId1"/>
    </p:custDataLst>
  </p:cSld>
  <p:clrMapOvr>
    <a:masterClrMapping/>
  </p:clrMapOvr>
  <p:transition spd="slow" advClick="0" advTm="16506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6"/>
          <p:cNvSpPr txBox="1">
            <a:spLocks noChangeArrowheads="1"/>
          </p:cNvSpPr>
          <p:nvPr/>
        </p:nvSpPr>
        <p:spPr bwMode="auto">
          <a:xfrm>
            <a:off x="1151170" y="2668013"/>
            <a:ext cx="224612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chemeClr val="accent1"/>
                </a:solidFill>
                <a:latin typeface="Edwardian Script ITC" panose="030303020407070D0804" pitchFamily="66" charset="0"/>
              </a:rPr>
              <a:t>Forever Love</a:t>
            </a:r>
            <a:endParaRPr lang="zh-CN" altLang="en-US" sz="4000">
              <a:solidFill>
                <a:schemeClr val="accent1"/>
              </a:solidFill>
              <a:latin typeface="Edwardian Script ITC" panose="030303020407070D0804" pitchFamily="66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151255" y="3215640"/>
            <a:ext cx="3443605" cy="822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kumimoji="0" sz="800" b="0" i="0" u="none" strike="noStrike" kern="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您的内容打在这里，或者通过复制您的文本后，在此框中选择粘贴，并选择只保留文字。您的内容打在这里，或者通过复制您的文本后，在此框中您的内容打在这里，或者通过复制您的文本后，在此框中选择粘贴，并选择只保留文字。您的内容打在这里，或者通过复制您的文本后，在此框中</a:t>
            </a:r>
          </a:p>
        </p:txBody>
      </p:sp>
      <p:sp>
        <p:nvSpPr>
          <p:cNvPr id="35" name="文本框 6"/>
          <p:cNvSpPr txBox="1">
            <a:spLocks noChangeArrowheads="1"/>
          </p:cNvSpPr>
          <p:nvPr/>
        </p:nvSpPr>
        <p:spPr bwMode="auto">
          <a:xfrm>
            <a:off x="4680562" y="837507"/>
            <a:ext cx="224612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chemeClr val="accent1"/>
                </a:solidFill>
                <a:latin typeface="Edwardian Script ITC" panose="030303020407070D0804" pitchFamily="66" charset="0"/>
              </a:rPr>
              <a:t>Forever Love</a:t>
            </a:r>
            <a:endParaRPr lang="zh-CN" altLang="en-US" sz="4000">
              <a:solidFill>
                <a:schemeClr val="accent1"/>
              </a:solidFill>
              <a:latin typeface="Edwardian Script ITC" panose="030303020407070D0804" pitchFamily="66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687584" y="1442178"/>
            <a:ext cx="3474727" cy="822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kumimoji="0" sz="800" b="0" i="0" u="none" strike="noStrike" kern="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您的内容打在这里，或者通过复制您的文本后，在此框中选择粘贴，并选择只保留文字。您的内容打在这里，或者通过复制您的文本后，在此框中您的内容打在这里，或者通过复制您的文本后，在此框中选择粘贴，并选择只保留文字。您的内容打在这里，或者通过复制您的文本后，在此框中</a:t>
            </a:r>
          </a:p>
        </p:txBody>
      </p:sp>
      <p:pic>
        <p:nvPicPr>
          <p:cNvPr id="28" name="图片占位符 27"/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0" name="图片占位符 29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7216" y="195263"/>
            <a:ext cx="4424784" cy="2375377"/>
          </a:xfrm>
        </p:spPr>
      </p:pic>
    </p:spTree>
    <p:custDataLst>
      <p:tags r:id="rId1"/>
    </p:custDataLst>
  </p:cSld>
  <p:clrMapOvr>
    <a:masterClrMapping/>
  </p:clrMapOvr>
  <p:transition spd="slow" advClick="0" advTm="21403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本框 6"/>
          <p:cNvSpPr txBox="1">
            <a:spLocks noChangeArrowheads="1"/>
          </p:cNvSpPr>
          <p:nvPr/>
        </p:nvSpPr>
        <p:spPr bwMode="auto">
          <a:xfrm>
            <a:off x="876991" y="1563565"/>
            <a:ext cx="245131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>
                <a:solidFill>
                  <a:schemeClr val="accent1"/>
                </a:solidFill>
                <a:latin typeface="Edwardian Script ITC" panose="030303020407070D0804" pitchFamily="66" charset="0"/>
              </a:rPr>
              <a:t>Forever Love</a:t>
            </a:r>
            <a:endParaRPr lang="zh-CN" altLang="en-US" sz="4400">
              <a:solidFill>
                <a:schemeClr val="accent1"/>
              </a:solidFill>
              <a:latin typeface="Edwardian Script ITC" panose="030303020407070D0804" pitchFamily="66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012686" y="2262699"/>
            <a:ext cx="3474727" cy="1188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kumimoji="0" sz="800" b="0" i="0" u="none" strike="noStrike" kern="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您的内容打在这里，或者通过复制您的文本后，在此框中选择粘贴，并选择只保留文字。您的内容打在这里，或者通过复制您的文本后，在此框中您的内容打在这里，或者通过复制您的文本后，在此框中选择粘贴，并选择只保留文字。您的内容打在这里，或者通过复制您的文本后，在此框中您的内容打在这里，或者通过复制您的文本后，在此框中选择粘贴，并选择只保留文字。您的内容打在这里，或者通过复制您的文本后，在此框中</a:t>
            </a:r>
          </a:p>
        </p:txBody>
      </p:sp>
      <p:sp>
        <p:nvSpPr>
          <p:cNvPr id="54" name="文本框 6"/>
          <p:cNvSpPr txBox="1">
            <a:spLocks noChangeArrowheads="1"/>
          </p:cNvSpPr>
          <p:nvPr/>
        </p:nvSpPr>
        <p:spPr bwMode="auto">
          <a:xfrm>
            <a:off x="192660" y="314316"/>
            <a:ext cx="201168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lvl="0" algn="l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>
                <a:solidFill>
                  <a:schemeClr val="accent1"/>
                </a:solidFill>
                <a:latin typeface="DeVinne Txt BT" panose="02020604070705020303"/>
                <a:ea typeface="微软雅黑 Light" panose="020B0502040204020203"/>
              </a:rPr>
              <a:t>单击此处添加标题</a:t>
            </a:r>
          </a:p>
        </p:txBody>
      </p:sp>
      <p:cxnSp>
        <p:nvCxnSpPr>
          <p:cNvPr id="55" name="直接连接符 54"/>
          <p:cNvCxnSpPr/>
          <p:nvPr/>
        </p:nvCxnSpPr>
        <p:spPr>
          <a:xfrm>
            <a:off x="273516" y="699077"/>
            <a:ext cx="407613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占位符 17"/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04097" y="2726690"/>
            <a:ext cx="3429521" cy="1641230"/>
          </a:xfrm>
        </p:spPr>
      </p:pic>
      <p:pic>
        <p:nvPicPr>
          <p:cNvPr id="17" name="图片占位符 16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04097" y="1015802"/>
            <a:ext cx="3429521" cy="1641230"/>
          </a:xfrm>
        </p:spPr>
      </p:pic>
    </p:spTree>
    <p:custDataLst>
      <p:tags r:id="rId1"/>
    </p:custDataLst>
  </p:cSld>
  <p:clrMapOvr>
    <a:masterClrMapping/>
  </p:clrMapOvr>
  <p:transition spd="slow" advClick="0" advTm="17128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11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.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2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11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.4|1.3|3.7|3.8|3.9|3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2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3.9|2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|1.9"/>
</p:tagLst>
</file>

<file path=ppt/theme/theme1.xml><?xml version="1.0" encoding="utf-8"?>
<a:theme xmlns:a="http://schemas.openxmlformats.org/drawingml/2006/main" name="第一PPT，www.1ppt.com">
  <a:themeElements>
    <a:clrScheme name="插画小清新21">
      <a:dk1>
        <a:sysClr val="windowText" lastClr="000000"/>
      </a:dk1>
      <a:lt1>
        <a:sysClr val="window" lastClr="FFFFFF"/>
      </a:lt1>
      <a:dk2>
        <a:srgbClr val="FFF3F4"/>
      </a:dk2>
      <a:lt2>
        <a:srgbClr val="FFFEF5"/>
      </a:lt2>
      <a:accent1>
        <a:srgbClr val="F88FA1"/>
      </a:accent1>
      <a:accent2>
        <a:srgbClr val="6583A8"/>
      </a:accent2>
      <a:accent3>
        <a:srgbClr val="EAA992"/>
      </a:accent3>
      <a:accent4>
        <a:srgbClr val="CE976C"/>
      </a:accent4>
      <a:accent5>
        <a:srgbClr val="F88FA1"/>
      </a:accent5>
      <a:accent6>
        <a:srgbClr val="9EE8CA"/>
      </a:accent6>
      <a:hlink>
        <a:srgbClr val="B70B29"/>
      </a:hlink>
      <a:folHlink>
        <a:srgbClr val="954F72"/>
      </a:folHlink>
    </a:clrScheme>
    <a:fontScheme name="自定义 2">
      <a:majorFont>
        <a:latin typeface="DeVinne Txt BT"/>
        <a:ea typeface="微软雅黑"/>
        <a:cs typeface=""/>
      </a:majorFont>
      <a:minorFont>
        <a:latin typeface="Calibri Light"/>
        <a:ea typeface="微软雅黑 Light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</TotalTime>
  <Words>1269</Words>
  <Application>Microsoft Office PowerPoint</Application>
  <PresentationFormat>全屏显示(16:9)</PresentationFormat>
  <Paragraphs>62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</vt:lpstr>
      <vt:lpstr>微软雅黑</vt:lpstr>
      <vt:lpstr>DeVinne Txt BT</vt:lpstr>
      <vt:lpstr>Calibri Light</vt:lpstr>
      <vt:lpstr>宋体</vt:lpstr>
      <vt:lpstr>微软雅黑 Light</vt:lpstr>
      <vt:lpstr>Edwardian Script ITC</vt:lpstr>
      <vt:lpstr>Calibri</vt:lpstr>
      <vt:lpstr>方正清刻本悦宋简体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www.51pptmoban.com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情人节</dc:title>
  <dc:creator>user</dc:creator>
  <cp:keywords>user</cp:keywords>
  <cp:lastModifiedBy>阳光 男孩</cp:lastModifiedBy>
  <cp:revision>687</cp:revision>
  <dcterms:created xsi:type="dcterms:W3CDTF">2016-04-21T16:41:00Z</dcterms:created>
  <dcterms:modified xsi:type="dcterms:W3CDTF">2019-10-07T07:03:09Z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